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743" r:id="rId3"/>
    <p:sldMasterId id="2147483773" r:id="rId4"/>
    <p:sldMasterId id="2147483804" r:id="rId5"/>
    <p:sldMasterId id="2147483828" r:id="rId6"/>
    <p:sldMasterId id="2147483912" r:id="rId7"/>
    <p:sldMasterId id="2147483925" r:id="rId8"/>
    <p:sldMasterId id="2147483938" r:id="rId9"/>
    <p:sldMasterId id="2147483951" r:id="rId10"/>
    <p:sldMasterId id="2147483963" r:id="rId11"/>
  </p:sldMasterIdLst>
  <p:notesMasterIdLst>
    <p:notesMasterId r:id="rId27"/>
  </p:notesMasterIdLst>
  <p:sldIdLst>
    <p:sldId id="1394" r:id="rId12"/>
    <p:sldId id="494" r:id="rId13"/>
    <p:sldId id="502" r:id="rId14"/>
    <p:sldId id="507" r:id="rId15"/>
    <p:sldId id="503" r:id="rId16"/>
    <p:sldId id="287" r:id="rId17"/>
    <p:sldId id="1399" r:id="rId18"/>
    <p:sldId id="1396" r:id="rId19"/>
    <p:sldId id="263" r:id="rId20"/>
    <p:sldId id="265" r:id="rId21"/>
    <p:sldId id="1398" r:id="rId22"/>
    <p:sldId id="345" r:id="rId23"/>
    <p:sldId id="1400" r:id="rId24"/>
    <p:sldId id="256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yan Koley" initials="SK" lastIdx="1" clrIdx="0">
    <p:extLst>
      <p:ext uri="{19B8F6BF-5375-455C-9EA6-DF929625EA0E}">
        <p15:presenceInfo xmlns:p15="http://schemas.microsoft.com/office/powerpoint/2012/main" xmlns="" userId="S-1-5-21-1731759657-2912979675-2706194848-34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E3E3E"/>
    <a:srgbClr val="1B4175"/>
    <a:srgbClr val="6B7D95"/>
    <a:srgbClr val="6C7E95"/>
    <a:srgbClr val="73859D"/>
    <a:srgbClr val="71839B"/>
    <a:srgbClr val="EC7C01"/>
    <a:srgbClr val="A5813B"/>
    <a:srgbClr val="00575F"/>
    <a:srgbClr val="01DB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3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8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84A65-4551-4398-808B-16EB514B3F3E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473B8-735A-458E-BBAD-1766DB832AF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4282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dersjilde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jogging-run-sport-jog-sporty-race-2343558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By: </a:t>
            </a:r>
            <a:br>
              <a:rPr lang="en-US" dirty="0"/>
            </a:br>
            <a:r>
              <a:rPr lang="en-US" dirty="0"/>
              <a:t>UNSPLASH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Anders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Jildén@andersjilden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4ED50-4F62-4740-BED5-E5C485138917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97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https://pixabay.com/photos/jogging-run-sport-jog-sporty-race-2343558/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7AF09-12E9-4E8E-8228-04C9CA930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48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6E8B7-28AC-4212-BD00-2361A1755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5DEACB-4D35-4FC0-947A-DD8ADA04F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EB235A-A63A-48A6-ACC5-E696ECA6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6D6B9-D3D3-4A0A-BF7D-458973EB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27E8B4-D41E-4F62-852A-15B46CC8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436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12B1B-C1C0-4701-9AFB-9F719E49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ED7254-D817-4378-A8F4-215CFBACD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A4BC99-8BCF-4F65-AFAE-B4413816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407196-78DE-4812-AE45-2761FD28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971D0D-CA0E-4525-8E9F-F54AE5A0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9502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3BB5151-D0A9-4CD0-8506-CDA1C76CD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3422EE-7916-4BFA-BFD5-22BE125FE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70E2D0-F134-438B-9E9C-0E0FE3EB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1B976D-85DF-4F1E-BB91-85E191BE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42FB8A-DCCA-4FDA-A0E5-CABFEF57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846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0711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219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65275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0798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5670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95477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00685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6394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2F5F3-0120-446E-9BDD-66803121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D73502-E8E0-468D-94DD-471DE18FC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325516-51FB-49A2-B537-0A9F0178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286908-EB43-482C-AE02-96383C0D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13DFB0-219C-4CC3-A98B-4EB32552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16107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6659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34930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52211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9970-2B48-4D58-BD89-76AB06302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133962-F63A-4DF1-AEC1-0A1844708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3346D4-9A3E-41B7-9A73-C46AB7E3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CAF14C-10B8-4F75-B2E1-63B4753B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34A7ED-0C12-41E2-9A49-555C467C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8230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0DDDF-A7B0-445A-A7AE-BE86C1DF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44EFD0-7F00-42E4-BF8A-F31A648CD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4768A3-868A-4C97-8AE3-088E9BFD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8867CD-6339-48DC-B491-732067BC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53F6F3-CDB8-4477-B94D-25A18A9A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79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AECF08-4AF3-469C-ADE0-CFA82CD7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74C3E9-65C9-41AC-9750-D825E15FC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7C9953-6A5A-4C54-91B0-45C45258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5EEB93-885A-4708-967F-4C432835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E12BB9-BE5F-4659-9272-6B3EA6C5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07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D620FB-C502-42C1-A559-A27AA0CA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A17E26-E788-4820-8DA3-801185138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A851BD-D9F7-4AA1-AA00-B04F86B05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A9C722-95D3-40C5-ADCA-293EF4C2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5082E0-E8D8-4CAD-B37E-8C4351FA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902654-9A38-4F5B-9F07-C7DBCB9B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956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5C179-873E-49DB-B615-F43C2332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7FFE8C-41AB-4E56-B0C9-825FECC7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ADEF66-A9BD-4966-8DA3-4DCF5D173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29E6D-915B-4843-A6A4-43DB429FF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7A0369-96B7-4CC6-9AEF-8C5834B2E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32A47B-7075-4DB2-82EB-599355D2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44F7B3-5C3C-4E41-94DB-C9B4E1F2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6387B5-1C79-48DF-BFE7-D733BF0C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319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FAF7D-2A6A-42B7-8055-63FFD6CF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874E57-E060-4319-BE0F-EC04FB7D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E76013-513B-4297-940B-3470EAD2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3B968C-D580-4966-9B98-70A4F62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120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B0DD20-C893-4AF2-9184-BE89B7B6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6568B7-BF8B-48C0-9BDE-0F1D2312E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A81FB9-D8E1-4754-88B4-FA7DDFE4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979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4E0A5-2342-4935-B381-DBBFB4A7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4072F2-D959-43D0-AEB7-5F28A040C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7ED797-F155-452F-B4B5-D4B53AAA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2CE462-5F1D-406F-B0AB-D2C85FE0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4BBF2-F91D-460D-99FD-CE2CE898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93192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A14BC-0433-4A1A-8D5A-01714D71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C49CA1-D6DA-4954-A1D9-D174CDAB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2ACBF2-2199-4D67-B776-09FB45681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16C321-0F9F-466A-8C1F-D21E492F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922DC9-398C-4B44-8748-2E96B355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98E752-96BD-447D-8912-9E76EEE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3115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A228C-64CB-465C-B1AB-C911A783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573393-76D2-46F3-9FCE-DA74F4716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291BB-4310-405B-8C19-F662E1D98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2C3E76-8450-4583-8BF5-76AD6E9B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D858D9-77A3-49FB-BA76-5CCF8FE2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768F53-1F8B-4034-AAA5-EF6FE471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602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22144-C7D2-46E3-812C-6F8D543B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D4D5AC-4B24-4723-A804-79EB8D08F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0AEB86-A838-4573-A558-B69AB85B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0893DA-9ADF-40CA-889C-06A4BDCB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FCE92C-376C-429A-8987-6E7C7C38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346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A90256E-0718-4134-A43D-E303E73430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020B70-3CDE-44DE-B665-EA8B7E6C8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E32C8-23ED-4F5A-8412-B51B98E0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C8E398-29E6-422F-908C-6A2C7103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3D32D4-71F9-4530-9004-640DD887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800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1518"/>
            <a:ext cx="11573197" cy="8402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99460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0853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9841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2203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53600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96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E1CF4E-26CA-4E07-B77A-9898C015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8B627-234D-4161-A5CD-C8DB2C13C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55CC87-DF8F-4A63-9F26-19A7F2871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8C9FE3-DB61-4997-85BF-073341E4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58B890-8976-4C74-B775-93536468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11B022-AB50-41B2-B34D-2AFCF9C0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34461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7704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2122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7585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926794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0" y="3162301"/>
            <a:ext cx="8382000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10453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42980F6D-A868-4A50-9975-6D38EF3EF1D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694714">
            <a:off x="4965143" y="1215344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xmlns="" id="{12852147-F4BC-4002-8D9B-559F42913C6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rot="21398040">
            <a:off x="8011850" y="2309449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6" name="그림 개체 틀 2">
            <a:extLst>
              <a:ext uri="{FF2B5EF4-FFF2-40B4-BE49-F238E27FC236}">
                <a16:creationId xmlns:a16="http://schemas.microsoft.com/office/drawing/2014/main" xmlns="" id="{6A8E4311-9832-4868-9218-82FDF254D16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20741363">
            <a:off x="4999774" y="3597041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14953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8F2DAE-0BE6-40B7-A317-CA03B69DF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C3C48C-C862-40C2-87E1-5395BDD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CE7EA7-4836-404F-96F3-9F349F42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10E3D7-C498-46B2-9218-F9CFB8BA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6881B6-A5A2-4943-B050-E47B6390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697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49061-C391-49D3-A88A-C1006614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FD7270-E8B6-4E42-BE4F-6164EF3AB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B333BA-14BC-495F-8770-F6B0F56C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6BF3EC-7D2A-4BAB-9BF0-8B3524D0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882AA5-90A0-4490-A925-1D8412A4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62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6A9F-73C2-49AA-BB5B-8948A857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0172A1-2E6C-4488-8193-747D6E72E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59B958-9BAA-4D05-8838-5035C685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9A30D5-D478-4ADB-B2F5-01B4C036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087AAE-78B3-4125-A35E-9ABCD5D1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660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CD99C3-D0E8-4496-A7D7-716A8AD0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917B83-BBC5-4DC9-B024-6A5F182AE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4150BE-2529-4218-9BF2-140D4E603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6F01E-35FA-4397-BEF9-F2385D43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9C269C-4998-48AE-8BF5-567C188A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389E1-A4E3-41EC-AA2E-461FA045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64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69A291-F074-467C-BA54-6F78AED9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BCEB7-C4B4-491A-831C-F4EFAB7D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CE7B12-9D2C-47CE-AAA0-09A4D36C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D883F5-F602-41DF-95D3-6B4CC1A4D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7A11C-DF61-4F78-A35D-CC5598579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FA500E-B627-4F27-8DE1-FA5AA18E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4E1923-B90C-4955-AB8D-0A2779A9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29009F4-4930-45A3-AA77-20AB6FAA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23208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E2CB3-9043-41FB-9716-CBCAFF03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F02F7B-FE75-4DAF-8DAD-8A2174D7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BE46CB-7FC2-4AE9-89F0-4BBA3A09B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F04684-28B6-4AE8-B367-09D698E37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97AFD7-1A44-4C6D-8CBC-EBF1F40B5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C1F86F2-478B-4A82-9A8A-71F11398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4D8C605-5C3D-453D-8B83-CDD04B04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35C74B-C943-4739-B9A1-FFF71BA0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128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B47D5-102B-4898-AF12-04A5F9EA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2A2E47-5182-406A-819A-B39509B0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364D9B-BC47-4DFC-AECF-C73A2159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AF7CE7-1179-4DDD-9843-1B8177FD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954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5518F2-428F-40CD-8BB2-C482EB61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D24F26-F1DF-44AF-A859-89F3C488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C2DDB-BDE6-4661-A3AC-8796747B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881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0AF43-C9A5-4491-9C15-87F2FEB8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898EE4-AF4B-4333-85A7-0EA4C6A4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DC3857-C39E-4D48-AB79-41645D09A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600A3-A785-402D-954E-7DF20361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56EDC1-4C89-45C8-B90A-7E38479A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CD815D-76BD-43B4-ADDC-FADEE2FC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314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2B6432-62F5-479D-83F4-85067A7F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4A0B9C-F644-4DD7-822E-F60A48252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55A16C-9522-46CF-87F7-842FFB394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555C28-A53C-4774-BE1E-62C04A27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0F0B6F-89D7-43C1-9407-5C4EE162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C6E0C3-18D7-450C-9617-9CB23BCF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171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B046F5-0470-459B-9BC6-F61D0CBF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72D99E-A77B-4E20-B136-D3473E04C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4B7835-3872-4FAF-8357-AA1A2866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EB84D-76A3-471C-B94F-F19C55CF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28D77-F4C0-4E0C-9C8A-4BCF49F1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12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9098D6-9767-449D-925B-CB225B644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F14EE5-4A30-4DBB-8677-0F4CA650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714B6-2A98-42CB-9DD5-986CF8C3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951CBC-4D64-49C8-8C03-F671B9AF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07DD0-C03E-483A-9C33-C56920EA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114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01939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44" b="794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-69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24793">
                  <a:alpha val="80000"/>
                </a:srgbClr>
              </a:gs>
              <a:gs pos="100000">
                <a:srgbClr val="33D360">
                  <a:alpha val="20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874148"/>
            <a:ext cx="9144000" cy="93829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1035" name="Oval 1034"/>
          <p:cNvSpPr/>
          <p:nvPr userDrawn="1"/>
        </p:nvSpPr>
        <p:spPr>
          <a:xfrm>
            <a:off x="7391400" y="999778"/>
            <a:ext cx="5181600" cy="3314376"/>
          </a:xfrm>
          <a:prstGeom prst="ellipse">
            <a:avLst/>
          </a:prstGeom>
          <a:gradFill flip="none" rotWithShape="1">
            <a:gsLst>
              <a:gs pos="49599">
                <a:srgbClr val="FFFFFF">
                  <a:alpha val="29000"/>
                </a:srgbClr>
              </a:gs>
              <a:gs pos="15000">
                <a:schemeClr val="bg1"/>
              </a:gs>
              <a:gs pos="99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AutoShape 15"/>
          <p:cNvSpPr>
            <a:spLocks noChangeAspect="1" noChangeArrowheads="1" noTextEdit="1"/>
          </p:cNvSpPr>
          <p:nvPr userDrawn="1"/>
        </p:nvSpPr>
        <p:spPr bwMode="auto">
          <a:xfrm>
            <a:off x="1589" y="-690"/>
            <a:ext cx="12190412" cy="3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1589" y="-22872"/>
            <a:ext cx="12190412" cy="2961253"/>
          </a:xfrm>
          <a:custGeom>
            <a:avLst/>
            <a:gdLst>
              <a:gd name="T0" fmla="*/ 0 w 3840"/>
              <a:gd name="T1" fmla="*/ 8 h 932"/>
              <a:gd name="T2" fmla="*/ 0 w 3840"/>
              <a:gd name="T3" fmla="*/ 552 h 932"/>
              <a:gd name="T4" fmla="*/ 1040 w 3840"/>
              <a:gd name="T5" fmla="*/ 189 h 932"/>
              <a:gd name="T6" fmla="*/ 3016 w 3840"/>
              <a:gd name="T7" fmla="*/ 860 h 932"/>
              <a:gd name="T8" fmla="*/ 3840 w 3840"/>
              <a:gd name="T9" fmla="*/ 644 h 932"/>
              <a:gd name="T10" fmla="*/ 3840 w 3840"/>
              <a:gd name="T11" fmla="*/ 8 h 932"/>
              <a:gd name="T12" fmla="*/ 0 w 3840"/>
              <a:gd name="T13" fmla="*/ 8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0" h="932">
                <a:moveTo>
                  <a:pt x="0" y="8"/>
                </a:move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183" y="0"/>
                  <a:pt x="1040" y="189"/>
                </a:cubicBezTo>
                <a:cubicBezTo>
                  <a:pt x="1896" y="379"/>
                  <a:pt x="2556" y="788"/>
                  <a:pt x="3016" y="860"/>
                </a:cubicBezTo>
                <a:cubicBezTo>
                  <a:pt x="3476" y="932"/>
                  <a:pt x="3840" y="644"/>
                  <a:pt x="3840" y="644"/>
                </a:cubicBezTo>
                <a:cubicBezTo>
                  <a:pt x="3840" y="8"/>
                  <a:pt x="3840" y="8"/>
                  <a:pt x="3840" y="8"/>
                </a:cubicBez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1589" y="62686"/>
            <a:ext cx="12190412" cy="3712261"/>
          </a:xfrm>
          <a:custGeom>
            <a:avLst/>
            <a:gdLst>
              <a:gd name="T0" fmla="*/ 3840 w 3840"/>
              <a:gd name="T1" fmla="*/ 496 h 1168"/>
              <a:gd name="T2" fmla="*/ 3840 w 3840"/>
              <a:gd name="T3" fmla="*/ 772 h 1168"/>
              <a:gd name="T4" fmla="*/ 2632 w 3840"/>
              <a:gd name="T5" fmla="*/ 868 h 1168"/>
              <a:gd name="T6" fmla="*/ 600 w 3840"/>
              <a:gd name="T7" fmla="*/ 172 h 1168"/>
              <a:gd name="T8" fmla="*/ 0 w 3840"/>
              <a:gd name="T9" fmla="*/ 788 h 1168"/>
              <a:gd name="T10" fmla="*/ 0 w 3840"/>
              <a:gd name="T11" fmla="*/ 306 h 1168"/>
              <a:gd name="T12" fmla="*/ 988 w 3840"/>
              <a:gd name="T13" fmla="*/ 86 h 1168"/>
              <a:gd name="T14" fmla="*/ 3840 w 3840"/>
              <a:gd name="T15" fmla="*/ 496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168">
                <a:moveTo>
                  <a:pt x="3840" y="496"/>
                </a:moveTo>
                <a:cubicBezTo>
                  <a:pt x="3840" y="772"/>
                  <a:pt x="3840" y="772"/>
                  <a:pt x="3840" y="772"/>
                </a:cubicBezTo>
                <a:cubicBezTo>
                  <a:pt x="3840" y="772"/>
                  <a:pt x="3324" y="1168"/>
                  <a:pt x="2632" y="868"/>
                </a:cubicBezTo>
                <a:cubicBezTo>
                  <a:pt x="1940" y="568"/>
                  <a:pt x="1136" y="80"/>
                  <a:pt x="600" y="172"/>
                </a:cubicBezTo>
                <a:cubicBezTo>
                  <a:pt x="64" y="264"/>
                  <a:pt x="0" y="788"/>
                  <a:pt x="0" y="788"/>
                </a:cubicBezTo>
                <a:cubicBezTo>
                  <a:pt x="0" y="306"/>
                  <a:pt x="0" y="306"/>
                  <a:pt x="0" y="306"/>
                </a:cubicBezTo>
                <a:cubicBezTo>
                  <a:pt x="0" y="306"/>
                  <a:pt x="264" y="0"/>
                  <a:pt x="988" y="86"/>
                </a:cubicBezTo>
                <a:cubicBezTo>
                  <a:pt x="1755" y="178"/>
                  <a:pt x="2972" y="996"/>
                  <a:pt x="3840" y="496"/>
                </a:cubicBezTo>
                <a:close/>
              </a:path>
            </a:pathLst>
          </a:custGeom>
          <a:gradFill flip="none" rotWithShape="1">
            <a:gsLst>
              <a:gs pos="0">
                <a:srgbClr val="117283"/>
              </a:gs>
              <a:gs pos="100000">
                <a:srgbClr val="33D360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>
            <a:off x="1589" y="-354013"/>
            <a:ext cx="12190412" cy="3582340"/>
          </a:xfrm>
          <a:custGeom>
            <a:avLst/>
            <a:gdLst>
              <a:gd name="T0" fmla="*/ 3840 w 3840"/>
              <a:gd name="T1" fmla="*/ 627 h 1127"/>
              <a:gd name="T2" fmla="*/ 3840 w 3840"/>
              <a:gd name="T3" fmla="*/ 784 h 1127"/>
              <a:gd name="T4" fmla="*/ 1504 w 3840"/>
              <a:gd name="T5" fmla="*/ 420 h 1127"/>
              <a:gd name="T6" fmla="*/ 0 w 3840"/>
              <a:gd name="T7" fmla="*/ 568 h 1127"/>
              <a:gd name="T8" fmla="*/ 0 w 3840"/>
              <a:gd name="T9" fmla="*/ 437 h 1127"/>
              <a:gd name="T10" fmla="*/ 988 w 3840"/>
              <a:gd name="T11" fmla="*/ 217 h 1127"/>
              <a:gd name="T12" fmla="*/ 3840 w 3840"/>
              <a:gd name="T13" fmla="*/ 627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0" h="1127">
                <a:moveTo>
                  <a:pt x="3840" y="627"/>
                </a:moveTo>
                <a:cubicBezTo>
                  <a:pt x="3840" y="784"/>
                  <a:pt x="3840" y="784"/>
                  <a:pt x="3840" y="784"/>
                </a:cubicBezTo>
                <a:cubicBezTo>
                  <a:pt x="3200" y="1108"/>
                  <a:pt x="2664" y="840"/>
                  <a:pt x="1504" y="420"/>
                </a:cubicBezTo>
                <a:cubicBezTo>
                  <a:pt x="344" y="0"/>
                  <a:pt x="0" y="568"/>
                  <a:pt x="0" y="568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37"/>
                  <a:pt x="264" y="131"/>
                  <a:pt x="988" y="217"/>
                </a:cubicBezTo>
                <a:cubicBezTo>
                  <a:pt x="1755" y="309"/>
                  <a:pt x="2972" y="1127"/>
                  <a:pt x="3840" y="627"/>
                </a:cubicBezTo>
                <a:close/>
              </a:path>
            </a:pathLst>
          </a:custGeom>
          <a:gradFill flip="none" rotWithShape="1">
            <a:gsLst>
              <a:gs pos="100000">
                <a:srgbClr val="2BBE68"/>
              </a:gs>
              <a:gs pos="40000">
                <a:srgbClr val="117283"/>
              </a:gs>
              <a:gs pos="0">
                <a:srgbClr val="02479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38200" y="2100181"/>
            <a:ext cx="6159500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27" name="Freeform 23"/>
          <p:cNvSpPr>
            <a:spLocks/>
          </p:cNvSpPr>
          <p:nvPr userDrawn="1"/>
        </p:nvSpPr>
        <p:spPr bwMode="auto">
          <a:xfrm flipH="1">
            <a:off x="-1" y="4203700"/>
            <a:ext cx="12133705" cy="2654300"/>
          </a:xfrm>
          <a:custGeom>
            <a:avLst/>
            <a:gdLst>
              <a:gd name="T0" fmla="*/ 3474 w 3474"/>
              <a:gd name="T1" fmla="*/ 0 h 952"/>
              <a:gd name="T2" fmla="*/ 1634 w 3474"/>
              <a:gd name="T3" fmla="*/ 492 h 952"/>
              <a:gd name="T4" fmla="*/ 0 w 3474"/>
              <a:gd name="T5" fmla="*/ 952 h 952"/>
              <a:gd name="T6" fmla="*/ 3474 w 3474"/>
              <a:gd name="T7" fmla="*/ 952 h 952"/>
              <a:gd name="T8" fmla="*/ 3474 w 3474"/>
              <a:gd name="T9" fmla="*/ 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74" h="952">
                <a:moveTo>
                  <a:pt x="3474" y="0"/>
                </a:moveTo>
                <a:cubicBezTo>
                  <a:pt x="3474" y="0"/>
                  <a:pt x="2710" y="580"/>
                  <a:pt x="1634" y="492"/>
                </a:cubicBezTo>
                <a:cubicBezTo>
                  <a:pt x="558" y="404"/>
                  <a:pt x="0" y="952"/>
                  <a:pt x="0" y="952"/>
                </a:cubicBezTo>
                <a:cubicBezTo>
                  <a:pt x="3474" y="952"/>
                  <a:pt x="3474" y="952"/>
                  <a:pt x="3474" y="952"/>
                </a:cubicBezTo>
                <a:lnTo>
                  <a:pt x="347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5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27"/>
          <p:cNvSpPr>
            <a:spLocks/>
          </p:cNvSpPr>
          <p:nvPr userDrawn="1"/>
        </p:nvSpPr>
        <p:spPr bwMode="auto">
          <a:xfrm>
            <a:off x="6350" y="5265822"/>
            <a:ext cx="12185650" cy="1592178"/>
          </a:xfrm>
          <a:custGeom>
            <a:avLst/>
            <a:gdLst>
              <a:gd name="T0" fmla="*/ 3840 w 3840"/>
              <a:gd name="T1" fmla="*/ 0 h 672"/>
              <a:gd name="T2" fmla="*/ 2440 w 3840"/>
              <a:gd name="T3" fmla="*/ 416 h 672"/>
              <a:gd name="T4" fmla="*/ 0 w 3840"/>
              <a:gd name="T5" fmla="*/ 388 h 672"/>
              <a:gd name="T6" fmla="*/ 0 w 3840"/>
              <a:gd name="T7" fmla="*/ 672 h 672"/>
              <a:gd name="T8" fmla="*/ 3840 w 3840"/>
              <a:gd name="T9" fmla="*/ 672 h 672"/>
              <a:gd name="T10" fmla="*/ 3840 w 3840"/>
              <a:gd name="T11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" h="672">
                <a:moveTo>
                  <a:pt x="3840" y="0"/>
                </a:moveTo>
                <a:cubicBezTo>
                  <a:pt x="3840" y="0"/>
                  <a:pt x="3408" y="384"/>
                  <a:pt x="2440" y="416"/>
                </a:cubicBezTo>
                <a:cubicBezTo>
                  <a:pt x="1472" y="448"/>
                  <a:pt x="604" y="120"/>
                  <a:pt x="0" y="388"/>
                </a:cubicBezTo>
                <a:cubicBezTo>
                  <a:pt x="0" y="672"/>
                  <a:pt x="0" y="672"/>
                  <a:pt x="0" y="672"/>
                </a:cubicBezTo>
                <a:cubicBezTo>
                  <a:pt x="3840" y="672"/>
                  <a:pt x="3840" y="672"/>
                  <a:pt x="3840" y="672"/>
                </a:cubicBezTo>
                <a:lnTo>
                  <a:pt x="384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5000"/>
                </a:schemeClr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34" name="Rectangle 1033"/>
          <p:cNvSpPr/>
          <p:nvPr userDrawn="1"/>
        </p:nvSpPr>
        <p:spPr>
          <a:xfrm>
            <a:off x="874713" y="4486275"/>
            <a:ext cx="576262" cy="4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0929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44" b="7944"/>
          <a:stretch/>
        </p:blipFill>
        <p:spPr>
          <a:xfrm flipH="1">
            <a:off x="0" y="0"/>
            <a:ext cx="12192000" cy="679531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V="1">
            <a:off x="0" y="688"/>
            <a:ext cx="12192000" cy="6857311"/>
          </a:xfrm>
          <a:prstGeom prst="rect">
            <a:avLst/>
          </a:prstGeom>
          <a:gradFill flip="none" rotWithShape="1">
            <a:gsLst>
              <a:gs pos="0">
                <a:srgbClr val="024793">
                  <a:alpha val="80000"/>
                </a:srgbClr>
              </a:gs>
              <a:gs pos="100000">
                <a:srgbClr val="33D360">
                  <a:alpha val="20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035" name="Oval 1034"/>
          <p:cNvSpPr/>
          <p:nvPr userDrawn="1"/>
        </p:nvSpPr>
        <p:spPr>
          <a:xfrm flipV="1">
            <a:off x="7391400" y="2543846"/>
            <a:ext cx="5181600" cy="3314376"/>
          </a:xfrm>
          <a:prstGeom prst="ellipse">
            <a:avLst/>
          </a:prstGeom>
          <a:gradFill flip="none" rotWithShape="1">
            <a:gsLst>
              <a:gs pos="49599">
                <a:srgbClr val="FFFFFF">
                  <a:alpha val="29000"/>
                </a:srgbClr>
              </a:gs>
              <a:gs pos="15000">
                <a:schemeClr val="bg1"/>
              </a:gs>
              <a:gs pos="99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15"/>
          <p:cNvSpPr>
            <a:spLocks noChangeAspect="1" noChangeArrowheads="1" noTextEdit="1"/>
          </p:cNvSpPr>
          <p:nvPr userDrawn="1"/>
        </p:nvSpPr>
        <p:spPr bwMode="auto">
          <a:xfrm flipV="1">
            <a:off x="1589" y="3683543"/>
            <a:ext cx="12190412" cy="3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 flipV="1">
            <a:off x="1589" y="3919619"/>
            <a:ext cx="12190412" cy="2961253"/>
          </a:xfrm>
          <a:custGeom>
            <a:avLst/>
            <a:gdLst>
              <a:gd name="T0" fmla="*/ 0 w 3840"/>
              <a:gd name="T1" fmla="*/ 8 h 932"/>
              <a:gd name="T2" fmla="*/ 0 w 3840"/>
              <a:gd name="T3" fmla="*/ 552 h 932"/>
              <a:gd name="T4" fmla="*/ 1040 w 3840"/>
              <a:gd name="T5" fmla="*/ 189 h 932"/>
              <a:gd name="T6" fmla="*/ 3016 w 3840"/>
              <a:gd name="T7" fmla="*/ 860 h 932"/>
              <a:gd name="T8" fmla="*/ 3840 w 3840"/>
              <a:gd name="T9" fmla="*/ 644 h 932"/>
              <a:gd name="T10" fmla="*/ 3840 w 3840"/>
              <a:gd name="T11" fmla="*/ 8 h 932"/>
              <a:gd name="T12" fmla="*/ 0 w 3840"/>
              <a:gd name="T13" fmla="*/ 8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0" h="932">
                <a:moveTo>
                  <a:pt x="0" y="8"/>
                </a:move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183" y="0"/>
                  <a:pt x="1040" y="189"/>
                </a:cubicBezTo>
                <a:cubicBezTo>
                  <a:pt x="1896" y="379"/>
                  <a:pt x="2556" y="788"/>
                  <a:pt x="3016" y="860"/>
                </a:cubicBezTo>
                <a:cubicBezTo>
                  <a:pt x="3476" y="932"/>
                  <a:pt x="3840" y="644"/>
                  <a:pt x="3840" y="644"/>
                </a:cubicBezTo>
                <a:cubicBezTo>
                  <a:pt x="3840" y="8"/>
                  <a:pt x="3840" y="8"/>
                  <a:pt x="3840" y="8"/>
                </a:cubicBez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 flipV="1">
            <a:off x="1589" y="3083053"/>
            <a:ext cx="12190412" cy="3712261"/>
          </a:xfrm>
          <a:custGeom>
            <a:avLst/>
            <a:gdLst>
              <a:gd name="T0" fmla="*/ 3840 w 3840"/>
              <a:gd name="T1" fmla="*/ 496 h 1168"/>
              <a:gd name="T2" fmla="*/ 3840 w 3840"/>
              <a:gd name="T3" fmla="*/ 772 h 1168"/>
              <a:gd name="T4" fmla="*/ 2632 w 3840"/>
              <a:gd name="T5" fmla="*/ 868 h 1168"/>
              <a:gd name="T6" fmla="*/ 600 w 3840"/>
              <a:gd name="T7" fmla="*/ 172 h 1168"/>
              <a:gd name="T8" fmla="*/ 0 w 3840"/>
              <a:gd name="T9" fmla="*/ 788 h 1168"/>
              <a:gd name="T10" fmla="*/ 0 w 3840"/>
              <a:gd name="T11" fmla="*/ 306 h 1168"/>
              <a:gd name="T12" fmla="*/ 988 w 3840"/>
              <a:gd name="T13" fmla="*/ 86 h 1168"/>
              <a:gd name="T14" fmla="*/ 3840 w 3840"/>
              <a:gd name="T15" fmla="*/ 496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168">
                <a:moveTo>
                  <a:pt x="3840" y="496"/>
                </a:moveTo>
                <a:cubicBezTo>
                  <a:pt x="3840" y="772"/>
                  <a:pt x="3840" y="772"/>
                  <a:pt x="3840" y="772"/>
                </a:cubicBezTo>
                <a:cubicBezTo>
                  <a:pt x="3840" y="772"/>
                  <a:pt x="3324" y="1168"/>
                  <a:pt x="2632" y="868"/>
                </a:cubicBezTo>
                <a:cubicBezTo>
                  <a:pt x="1940" y="568"/>
                  <a:pt x="1136" y="80"/>
                  <a:pt x="600" y="172"/>
                </a:cubicBezTo>
                <a:cubicBezTo>
                  <a:pt x="64" y="264"/>
                  <a:pt x="0" y="788"/>
                  <a:pt x="0" y="788"/>
                </a:cubicBezTo>
                <a:cubicBezTo>
                  <a:pt x="0" y="306"/>
                  <a:pt x="0" y="306"/>
                  <a:pt x="0" y="306"/>
                </a:cubicBezTo>
                <a:cubicBezTo>
                  <a:pt x="0" y="306"/>
                  <a:pt x="264" y="0"/>
                  <a:pt x="988" y="86"/>
                </a:cubicBezTo>
                <a:cubicBezTo>
                  <a:pt x="1755" y="178"/>
                  <a:pt x="2972" y="996"/>
                  <a:pt x="3840" y="496"/>
                </a:cubicBezTo>
                <a:close/>
              </a:path>
            </a:pathLst>
          </a:custGeom>
          <a:gradFill flip="none" rotWithShape="1">
            <a:gsLst>
              <a:gs pos="0">
                <a:srgbClr val="117283"/>
              </a:gs>
              <a:gs pos="100000">
                <a:srgbClr val="33D360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 flipV="1">
            <a:off x="1589" y="3629673"/>
            <a:ext cx="12190412" cy="3582340"/>
          </a:xfrm>
          <a:custGeom>
            <a:avLst/>
            <a:gdLst>
              <a:gd name="T0" fmla="*/ 3840 w 3840"/>
              <a:gd name="T1" fmla="*/ 627 h 1127"/>
              <a:gd name="T2" fmla="*/ 3840 w 3840"/>
              <a:gd name="T3" fmla="*/ 784 h 1127"/>
              <a:gd name="T4" fmla="*/ 1504 w 3840"/>
              <a:gd name="T5" fmla="*/ 420 h 1127"/>
              <a:gd name="T6" fmla="*/ 0 w 3840"/>
              <a:gd name="T7" fmla="*/ 568 h 1127"/>
              <a:gd name="T8" fmla="*/ 0 w 3840"/>
              <a:gd name="T9" fmla="*/ 437 h 1127"/>
              <a:gd name="T10" fmla="*/ 988 w 3840"/>
              <a:gd name="T11" fmla="*/ 217 h 1127"/>
              <a:gd name="T12" fmla="*/ 3840 w 3840"/>
              <a:gd name="T13" fmla="*/ 627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0" h="1127">
                <a:moveTo>
                  <a:pt x="3840" y="627"/>
                </a:moveTo>
                <a:cubicBezTo>
                  <a:pt x="3840" y="784"/>
                  <a:pt x="3840" y="784"/>
                  <a:pt x="3840" y="784"/>
                </a:cubicBezTo>
                <a:cubicBezTo>
                  <a:pt x="3200" y="1108"/>
                  <a:pt x="2664" y="840"/>
                  <a:pt x="1504" y="420"/>
                </a:cubicBezTo>
                <a:cubicBezTo>
                  <a:pt x="344" y="0"/>
                  <a:pt x="0" y="568"/>
                  <a:pt x="0" y="568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37"/>
                  <a:pt x="264" y="131"/>
                  <a:pt x="988" y="217"/>
                </a:cubicBezTo>
                <a:cubicBezTo>
                  <a:pt x="1755" y="309"/>
                  <a:pt x="2972" y="1127"/>
                  <a:pt x="3840" y="627"/>
                </a:cubicBezTo>
                <a:close/>
              </a:path>
            </a:pathLst>
          </a:custGeom>
          <a:gradFill flip="none" rotWithShape="1">
            <a:gsLst>
              <a:gs pos="100000">
                <a:srgbClr val="2BBE68"/>
              </a:gs>
              <a:gs pos="40000">
                <a:srgbClr val="117283"/>
              </a:gs>
              <a:gs pos="0">
                <a:srgbClr val="02479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Freeform 23"/>
          <p:cNvSpPr>
            <a:spLocks/>
          </p:cNvSpPr>
          <p:nvPr userDrawn="1"/>
        </p:nvSpPr>
        <p:spPr bwMode="auto">
          <a:xfrm flipH="1" flipV="1">
            <a:off x="-1" y="0"/>
            <a:ext cx="12133705" cy="2654300"/>
          </a:xfrm>
          <a:custGeom>
            <a:avLst/>
            <a:gdLst>
              <a:gd name="T0" fmla="*/ 3474 w 3474"/>
              <a:gd name="T1" fmla="*/ 0 h 952"/>
              <a:gd name="T2" fmla="*/ 1634 w 3474"/>
              <a:gd name="T3" fmla="*/ 492 h 952"/>
              <a:gd name="T4" fmla="*/ 0 w 3474"/>
              <a:gd name="T5" fmla="*/ 952 h 952"/>
              <a:gd name="T6" fmla="*/ 3474 w 3474"/>
              <a:gd name="T7" fmla="*/ 952 h 952"/>
              <a:gd name="T8" fmla="*/ 3474 w 3474"/>
              <a:gd name="T9" fmla="*/ 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74" h="952">
                <a:moveTo>
                  <a:pt x="3474" y="0"/>
                </a:moveTo>
                <a:cubicBezTo>
                  <a:pt x="3474" y="0"/>
                  <a:pt x="2710" y="580"/>
                  <a:pt x="1634" y="492"/>
                </a:cubicBezTo>
                <a:cubicBezTo>
                  <a:pt x="558" y="404"/>
                  <a:pt x="0" y="952"/>
                  <a:pt x="0" y="952"/>
                </a:cubicBezTo>
                <a:cubicBezTo>
                  <a:pt x="3474" y="952"/>
                  <a:pt x="3474" y="952"/>
                  <a:pt x="3474" y="952"/>
                </a:cubicBezTo>
                <a:lnTo>
                  <a:pt x="347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5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27"/>
          <p:cNvSpPr>
            <a:spLocks/>
          </p:cNvSpPr>
          <p:nvPr userDrawn="1"/>
        </p:nvSpPr>
        <p:spPr bwMode="auto">
          <a:xfrm flipV="1">
            <a:off x="6350" y="0"/>
            <a:ext cx="12185650" cy="1592178"/>
          </a:xfrm>
          <a:custGeom>
            <a:avLst/>
            <a:gdLst>
              <a:gd name="T0" fmla="*/ 3840 w 3840"/>
              <a:gd name="T1" fmla="*/ 0 h 672"/>
              <a:gd name="T2" fmla="*/ 2440 w 3840"/>
              <a:gd name="T3" fmla="*/ 416 h 672"/>
              <a:gd name="T4" fmla="*/ 0 w 3840"/>
              <a:gd name="T5" fmla="*/ 388 h 672"/>
              <a:gd name="T6" fmla="*/ 0 w 3840"/>
              <a:gd name="T7" fmla="*/ 672 h 672"/>
              <a:gd name="T8" fmla="*/ 3840 w 3840"/>
              <a:gd name="T9" fmla="*/ 672 h 672"/>
              <a:gd name="T10" fmla="*/ 3840 w 3840"/>
              <a:gd name="T11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" h="672">
                <a:moveTo>
                  <a:pt x="3840" y="0"/>
                </a:moveTo>
                <a:cubicBezTo>
                  <a:pt x="3840" y="0"/>
                  <a:pt x="3408" y="384"/>
                  <a:pt x="2440" y="416"/>
                </a:cubicBezTo>
                <a:cubicBezTo>
                  <a:pt x="1472" y="448"/>
                  <a:pt x="604" y="120"/>
                  <a:pt x="0" y="388"/>
                </a:cubicBezTo>
                <a:cubicBezTo>
                  <a:pt x="0" y="672"/>
                  <a:pt x="0" y="672"/>
                  <a:pt x="0" y="672"/>
                </a:cubicBezTo>
                <a:cubicBezTo>
                  <a:pt x="3840" y="672"/>
                  <a:pt x="3840" y="672"/>
                  <a:pt x="3840" y="672"/>
                </a:cubicBezTo>
                <a:lnTo>
                  <a:pt x="384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5000"/>
                </a:schemeClr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838200" y="3139239"/>
            <a:ext cx="9144000" cy="93829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38200" y="365272"/>
            <a:ext cx="6159500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34" name="Rectangle 1033"/>
          <p:cNvSpPr/>
          <p:nvPr userDrawn="1"/>
        </p:nvSpPr>
        <p:spPr>
          <a:xfrm>
            <a:off x="874713" y="2867479"/>
            <a:ext cx="576262" cy="4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419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AD2DC-DAC8-46E2-B6B0-15519427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0F82D3-B8D6-4136-A97D-BC8C4C0C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32AFA8-0481-4F27-A5F2-AB204518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5C3F5C-F4D2-49B8-81D7-F10444EE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83259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3499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619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4685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3747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729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3875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820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335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402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66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47902D-24AD-4FD8-A7B1-10EE5234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C479894-D78C-415E-8690-2996CC84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2BD155-282D-46DC-9121-0BFDBD25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52355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55492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34" b="7834"/>
          <a:stretch/>
        </p:blipFill>
        <p:spPr>
          <a:xfrm>
            <a:off x="0" y="-2"/>
            <a:ext cx="12192000" cy="685800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14807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0004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81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560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3466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671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106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08998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27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CBAFA-3766-4A0F-BBE6-27BD11A2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477573-057C-410F-A639-CA4249B73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0DC2E6-289C-4163-BB17-22CDADFD3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E3DCAC-07F2-4BB8-AB62-5E9F0E3DB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8A877B-DF17-40D6-8C52-8AC2E55B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831D2B-6697-442D-8455-0C2F66EF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56070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768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825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B235A-D711-4452-8145-D52EE3170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47CE11-B5FD-403E-B42E-72E5F8F8A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CFB004-AD29-4843-84CC-8B5A8FFF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B03A5-A337-44DC-A620-833C0094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E1C3CA-2568-484C-BBEA-2B6F22B5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18951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7371E-D1FF-4F6B-B952-39E0956D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7103B-986B-4367-8B37-DADFD4D35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27F12-11EE-406F-B616-847615977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DFB90-C44D-4C9E-B417-8AA919ED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EFC14-499B-4552-9205-DBAA3E89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350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90718-DD8C-478E-8F56-2663E6AE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3F9837-95A4-4931-9AFA-8224A0D0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4E2F0F-E6BE-4E45-9501-FF856776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569A8-5FAA-46CC-B72F-4A568B4B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8B773-B48A-4455-B8EA-0AB8B641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890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A2061-312D-4DF1-834B-B5F03F9B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D893C-85BA-4325-8861-5C091FA56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BF24C8-FAE6-41A8-82DC-70C059EEB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CEDFD5-4E0B-4C2D-BC9E-B4740592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FDC6DB-B254-494D-B562-C40B83E1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B8D559-C189-403E-8C7E-23657E30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19006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E8F1E-1182-47ED-BE25-C9187D72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404927-EC7D-4F41-B534-2227F3F6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50C13B-7152-4EEE-8151-1AC604447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9778B89-1757-4B21-9D7F-F3FDE7BAD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796116-BA7B-4722-AD5B-D4B91AF1C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5EFC7A-E7D2-4D2C-A755-D1EA581C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0000CB-538E-486A-BA1C-93A82E6F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C00A63-3EED-42CA-96E9-9EA987E2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3699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2F56E2-EB58-424F-AD33-AB68F36E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9930C8-1BC7-425D-8C27-45F18343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842D83-CEBF-45BF-855B-CB33C0F0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B9AFA8-0BF6-4307-822B-30354560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408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AAF573-0419-4355-95A6-DA9C23D9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6DC0F5-F92D-4417-808F-17E0679D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91B65B-444F-44E7-A0A1-8E5ABE6E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4151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3A135-183A-4374-89F9-CDA3EC4E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A7A63A-9C0E-4EE2-A749-1A394212E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56A3E9-B7C2-47B6-89E7-CEFEFB05E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E9F330-AE59-45F8-8F32-1EC38EA7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991B55-743F-4262-97EF-C6A82A4F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E04F39-1826-4660-9419-447B1EBC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8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A80A2-533C-41DA-B297-5741FE6F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E58800-10B0-4E27-85C2-3A31E3683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2A715D-F642-4ACA-AF24-E24D794BA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BB2FF3-7C8F-414C-B74D-B64F4172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37201C-76DE-413A-994F-DD1C86C7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A8AC5F-BB3E-44B4-907E-9BFFF527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62696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793F12-7379-4FA6-90AA-F2B4FED5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9C1747-415C-4D3E-B08B-5D790B373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862720-9178-4C91-A8FB-58CD14070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8C6C4E-FFD8-4629-9AB8-1F9EB679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2906E6-CAA7-4966-B75C-43F2FBE0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B4C360-1130-4FDC-9C6E-1587C2F3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3399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7CB83-4518-4A4C-80C0-58AF6C70F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1A6048-F117-449E-8109-594A194C1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31FB9-19EB-490F-9EE8-3E88BDA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2F5D8B-59CB-4755-A176-2EDA72C8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DE9A0C-4A0B-4E72-BD09-44E03E21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9736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B65643-310D-4578-8909-B8836159A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442B40-5E62-40CD-BB22-595D67075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75359A-7BC6-4DFE-AA57-0E8C5FEA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BF3F3F-8224-4BEC-943F-741F35B3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54FBA-6958-498F-AF82-AB9D7E85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0561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3" y="2870635"/>
            <a:ext cx="5932223" cy="711081"/>
          </a:xfrm>
        </p:spPr>
        <p:txBody>
          <a:bodyPr>
            <a:normAutofit/>
          </a:bodyPr>
          <a:lstStyle>
            <a:lvl1pPr algn="ctr">
              <a:defRPr sz="2701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76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942FA6-01AB-4C97-9693-C8D2D7AA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61FC8D-DCBA-4E57-A844-B0F17BB3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63B735-C1C3-40FF-9C1C-34571BE0E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89AF4-E069-4DD7-BC6E-A3E8760B6EAB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55D36E-4AD2-4B32-A5BA-41A6D60AF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5E2714-918D-4570-ABC3-FA13D438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2B3FE-2A03-4646-9F35-A250A4098E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420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85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A68FAD-87D6-4AEC-99CB-326FC1FF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5BE90-D73E-42BB-85A7-2C5C1F051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750725-B187-4876-94D1-B1FE0D7EB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DA05C-B89C-476B-890F-5D0336A8F1D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D25C4E-72E4-4039-9050-BA105EF9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1E03B-43B8-4946-BB47-2113D0B71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EF619-2A4B-4A9C-AC55-98D04655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162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9922-5E08-4682-8FF9-127656138D79}" type="datetimeFigureOut">
              <a:rPr lang="en-IN" smtClean="0"/>
              <a:pPr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6AE57-0B1A-49C6-95CE-0A21E35740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292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CB0200-E429-4217-AFE3-5E6E8480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0A3CB-AF23-4ED3-9AFB-E5733BF26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C3DB4-BAB7-49F5-97A8-DD714D66C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1E40-834A-40FC-9873-3FEC0026BB2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7B472C-AE66-4C91-84AA-5AF5D645D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508460-F967-409B-AF4A-11876E3DB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F1FC7-A12F-4810-B3C0-F705D0B9E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18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6628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803A46-1E5A-496C-8326-B9BE135E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41C2EB-AFD2-44D1-AD72-55CFC0F7E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46EBA-AE22-423B-A42C-F67278BE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04003-C45F-4675-9AB8-7BA7EF93A52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14/01/2021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CB4B44-6E0E-40F5-BD45-7237AAD7C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1FBF8-FEA6-49AB-96F9-989949B78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3F79-BC90-45A2-A21C-C7FED22CD4F9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26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0563-957E-4511-9D32-839FD5937AF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19B74-3458-4FA0-8240-647738DADD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8E1D1-B7A1-4C32-BFBB-5BEF3070CFE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B060C-2745-40BD-8619-3315E4EE17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1A576-034B-45D7-9F5B-548D28C1BC9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5598-B2C9-4FFE-8967-D41635DDF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532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A2C75-00F4-48E2-9BD1-A57CBE80ECB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F8F8-C6DD-4EF3-8DC7-9B93E3D9F2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sv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2.sv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1.png"/><Relationship Id="rId18" Type="http://schemas.openxmlformats.org/officeDocument/2006/relationships/image" Target="../media/image12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39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47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microsoft.com/office/2007/relationships/hdphoto" Target="../media/hdphoto8.wdp"/><Relationship Id="rId19" Type="http://schemas.openxmlformats.org/officeDocument/2006/relationships/image" Target="../media/image53.jpe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12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13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17.jpeg"/><Relationship Id="rId12" Type="http://schemas.openxmlformats.org/officeDocument/2006/relationships/image" Target="../media/image28.svg"/><Relationship Id="rId2" Type="http://schemas.openxmlformats.org/officeDocument/2006/relationships/image" Target="../media/image14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22.svg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../media/image35.sv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sv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10" Type="http://schemas.openxmlformats.org/officeDocument/2006/relationships/image" Target="../media/image42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9000"/>
                    </a14:imgEffect>
                    <a14:imgEffect>
                      <a14:brightnessContrast bright="-12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9F7E64-8206-4BDB-AA4C-697338F1E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xmlns="" id="{6E6331DD-D43D-44AC-8F1A-CF9BBC510409}"/>
              </a:ext>
            </a:extLst>
          </p:cNvPr>
          <p:cNvSpPr/>
          <p:nvPr/>
        </p:nvSpPr>
        <p:spPr>
          <a:xfrm>
            <a:off x="-369" y="373"/>
            <a:ext cx="5669280" cy="5549900"/>
          </a:xfrm>
          <a:custGeom>
            <a:avLst/>
            <a:gdLst/>
            <a:ahLst/>
            <a:cxnLst/>
            <a:rect l="l" t="t" r="r" b="b"/>
            <a:pathLst>
              <a:path w="5669280" h="5549900">
                <a:moveTo>
                  <a:pt x="4878528" y="0"/>
                </a:moveTo>
                <a:lnTo>
                  <a:pt x="0" y="0"/>
                </a:lnTo>
                <a:lnTo>
                  <a:pt x="0" y="4655075"/>
                </a:lnTo>
                <a:lnTo>
                  <a:pt x="31161" y="4683491"/>
                </a:lnTo>
                <a:lnTo>
                  <a:pt x="64611" y="4713197"/>
                </a:lnTo>
                <a:lnTo>
                  <a:pt x="98455" y="4742464"/>
                </a:lnTo>
                <a:lnTo>
                  <a:pt x="132687" y="4771289"/>
                </a:lnTo>
                <a:lnTo>
                  <a:pt x="167305" y="4799667"/>
                </a:lnTo>
                <a:lnTo>
                  <a:pt x="202303" y="4827593"/>
                </a:lnTo>
                <a:lnTo>
                  <a:pt x="237677" y="4855063"/>
                </a:lnTo>
                <a:lnTo>
                  <a:pt x="273422" y="4882072"/>
                </a:lnTo>
                <a:lnTo>
                  <a:pt x="309534" y="4908616"/>
                </a:lnTo>
                <a:lnTo>
                  <a:pt x="346009" y="4934691"/>
                </a:lnTo>
                <a:lnTo>
                  <a:pt x="382841" y="4960292"/>
                </a:lnTo>
                <a:lnTo>
                  <a:pt x="420028" y="4985415"/>
                </a:lnTo>
                <a:lnTo>
                  <a:pt x="457563" y="5010054"/>
                </a:lnTo>
                <a:lnTo>
                  <a:pt x="495443" y="5034207"/>
                </a:lnTo>
                <a:lnTo>
                  <a:pt x="533664" y="5057867"/>
                </a:lnTo>
                <a:lnTo>
                  <a:pt x="572220" y="5081032"/>
                </a:lnTo>
                <a:lnTo>
                  <a:pt x="611107" y="5103695"/>
                </a:lnTo>
                <a:lnTo>
                  <a:pt x="650322" y="5125854"/>
                </a:lnTo>
                <a:lnTo>
                  <a:pt x="689859" y="5147503"/>
                </a:lnTo>
                <a:lnTo>
                  <a:pt x="729713" y="5168638"/>
                </a:lnTo>
                <a:lnTo>
                  <a:pt x="769882" y="5189255"/>
                </a:lnTo>
                <a:lnTo>
                  <a:pt x="810359" y="5209348"/>
                </a:lnTo>
                <a:lnTo>
                  <a:pt x="851141" y="5228915"/>
                </a:lnTo>
                <a:lnTo>
                  <a:pt x="892223" y="5247949"/>
                </a:lnTo>
                <a:lnTo>
                  <a:pt x="933601" y="5266447"/>
                </a:lnTo>
                <a:lnTo>
                  <a:pt x="975270" y="5284404"/>
                </a:lnTo>
                <a:lnTo>
                  <a:pt x="1017225" y="5301816"/>
                </a:lnTo>
                <a:lnTo>
                  <a:pt x="1059463" y="5318679"/>
                </a:lnTo>
                <a:lnTo>
                  <a:pt x="1101979" y="5334987"/>
                </a:lnTo>
                <a:lnTo>
                  <a:pt x="1144768" y="5350736"/>
                </a:lnTo>
                <a:lnTo>
                  <a:pt x="1187826" y="5365923"/>
                </a:lnTo>
                <a:lnTo>
                  <a:pt x="1231149" y="5380542"/>
                </a:lnTo>
                <a:lnTo>
                  <a:pt x="1274732" y="5394589"/>
                </a:lnTo>
                <a:lnTo>
                  <a:pt x="1318570" y="5408060"/>
                </a:lnTo>
                <a:lnTo>
                  <a:pt x="1362659" y="5420950"/>
                </a:lnTo>
                <a:lnTo>
                  <a:pt x="1406995" y="5433254"/>
                </a:lnTo>
                <a:lnTo>
                  <a:pt x="1451574" y="5444969"/>
                </a:lnTo>
                <a:lnTo>
                  <a:pt x="1496390" y="5456089"/>
                </a:lnTo>
                <a:lnTo>
                  <a:pt x="1541439" y="5466611"/>
                </a:lnTo>
                <a:lnTo>
                  <a:pt x="1586717" y="5476530"/>
                </a:lnTo>
                <a:lnTo>
                  <a:pt x="1632219" y="5485841"/>
                </a:lnTo>
                <a:lnTo>
                  <a:pt x="1677942" y="5494540"/>
                </a:lnTo>
                <a:lnTo>
                  <a:pt x="1723880" y="5502622"/>
                </a:lnTo>
                <a:lnTo>
                  <a:pt x="1770028" y="5510083"/>
                </a:lnTo>
                <a:lnTo>
                  <a:pt x="1816384" y="5516919"/>
                </a:lnTo>
                <a:lnTo>
                  <a:pt x="1862941" y="5523125"/>
                </a:lnTo>
                <a:lnTo>
                  <a:pt x="1909696" y="5528697"/>
                </a:lnTo>
                <a:lnTo>
                  <a:pt x="1956645" y="5533630"/>
                </a:lnTo>
                <a:lnTo>
                  <a:pt x="2003782" y="5537920"/>
                </a:lnTo>
                <a:lnTo>
                  <a:pt x="2051103" y="5541562"/>
                </a:lnTo>
                <a:lnTo>
                  <a:pt x="2098604" y="5544551"/>
                </a:lnTo>
                <a:lnTo>
                  <a:pt x="2146281" y="5546884"/>
                </a:lnTo>
                <a:lnTo>
                  <a:pt x="2194128" y="5548557"/>
                </a:lnTo>
                <a:lnTo>
                  <a:pt x="2242142" y="5549563"/>
                </a:lnTo>
                <a:lnTo>
                  <a:pt x="2290317" y="5549900"/>
                </a:lnTo>
                <a:lnTo>
                  <a:pt x="2338493" y="5549563"/>
                </a:lnTo>
                <a:lnTo>
                  <a:pt x="2386507" y="5548557"/>
                </a:lnTo>
                <a:lnTo>
                  <a:pt x="2434354" y="5546884"/>
                </a:lnTo>
                <a:lnTo>
                  <a:pt x="2482031" y="5544551"/>
                </a:lnTo>
                <a:lnTo>
                  <a:pt x="2529532" y="5541562"/>
                </a:lnTo>
                <a:lnTo>
                  <a:pt x="2576853" y="5537920"/>
                </a:lnTo>
                <a:lnTo>
                  <a:pt x="2623990" y="5533630"/>
                </a:lnTo>
                <a:lnTo>
                  <a:pt x="2670939" y="5528697"/>
                </a:lnTo>
                <a:lnTo>
                  <a:pt x="2717694" y="5523125"/>
                </a:lnTo>
                <a:lnTo>
                  <a:pt x="2764251" y="5516919"/>
                </a:lnTo>
                <a:lnTo>
                  <a:pt x="2810607" y="5510083"/>
                </a:lnTo>
                <a:lnTo>
                  <a:pt x="2856755" y="5502622"/>
                </a:lnTo>
                <a:lnTo>
                  <a:pt x="2902693" y="5494540"/>
                </a:lnTo>
                <a:lnTo>
                  <a:pt x="2948416" y="5485841"/>
                </a:lnTo>
                <a:lnTo>
                  <a:pt x="2993918" y="5476530"/>
                </a:lnTo>
                <a:lnTo>
                  <a:pt x="3039196" y="5466611"/>
                </a:lnTo>
                <a:lnTo>
                  <a:pt x="3084245" y="5456089"/>
                </a:lnTo>
                <a:lnTo>
                  <a:pt x="3129061" y="5444969"/>
                </a:lnTo>
                <a:lnTo>
                  <a:pt x="3173639" y="5433254"/>
                </a:lnTo>
                <a:lnTo>
                  <a:pt x="3217975" y="5420950"/>
                </a:lnTo>
                <a:lnTo>
                  <a:pt x="3262065" y="5408060"/>
                </a:lnTo>
                <a:lnTo>
                  <a:pt x="3305903" y="5394589"/>
                </a:lnTo>
                <a:lnTo>
                  <a:pt x="3349486" y="5380542"/>
                </a:lnTo>
                <a:lnTo>
                  <a:pt x="3392808" y="5365923"/>
                </a:lnTo>
                <a:lnTo>
                  <a:pt x="3435867" y="5350736"/>
                </a:lnTo>
                <a:lnTo>
                  <a:pt x="3478656" y="5334987"/>
                </a:lnTo>
                <a:lnTo>
                  <a:pt x="3521172" y="5318679"/>
                </a:lnTo>
                <a:lnTo>
                  <a:pt x="3563410" y="5301816"/>
                </a:lnTo>
                <a:lnTo>
                  <a:pt x="3605365" y="5284404"/>
                </a:lnTo>
                <a:lnTo>
                  <a:pt x="3647034" y="5266447"/>
                </a:lnTo>
                <a:lnTo>
                  <a:pt x="3688412" y="5247949"/>
                </a:lnTo>
                <a:lnTo>
                  <a:pt x="3729494" y="5228915"/>
                </a:lnTo>
                <a:lnTo>
                  <a:pt x="3770276" y="5209348"/>
                </a:lnTo>
                <a:lnTo>
                  <a:pt x="3810753" y="5189255"/>
                </a:lnTo>
                <a:lnTo>
                  <a:pt x="3850921" y="5168638"/>
                </a:lnTo>
                <a:lnTo>
                  <a:pt x="3890776" y="5147503"/>
                </a:lnTo>
                <a:lnTo>
                  <a:pt x="3930313" y="5125854"/>
                </a:lnTo>
                <a:lnTo>
                  <a:pt x="3969527" y="5103695"/>
                </a:lnTo>
                <a:lnTo>
                  <a:pt x="4008415" y="5081032"/>
                </a:lnTo>
                <a:lnTo>
                  <a:pt x="4046971" y="5057867"/>
                </a:lnTo>
                <a:lnTo>
                  <a:pt x="4085192" y="5034207"/>
                </a:lnTo>
                <a:lnTo>
                  <a:pt x="4123072" y="5010054"/>
                </a:lnTo>
                <a:lnTo>
                  <a:pt x="4160607" y="4985415"/>
                </a:lnTo>
                <a:lnTo>
                  <a:pt x="4197794" y="4960292"/>
                </a:lnTo>
                <a:lnTo>
                  <a:pt x="4234626" y="4934691"/>
                </a:lnTo>
                <a:lnTo>
                  <a:pt x="4271101" y="4908616"/>
                </a:lnTo>
                <a:lnTo>
                  <a:pt x="4307213" y="4882072"/>
                </a:lnTo>
                <a:lnTo>
                  <a:pt x="4342958" y="4855063"/>
                </a:lnTo>
                <a:lnTo>
                  <a:pt x="4378332" y="4827593"/>
                </a:lnTo>
                <a:lnTo>
                  <a:pt x="4413330" y="4799667"/>
                </a:lnTo>
                <a:lnTo>
                  <a:pt x="4447948" y="4771289"/>
                </a:lnTo>
                <a:lnTo>
                  <a:pt x="4482180" y="4742464"/>
                </a:lnTo>
                <a:lnTo>
                  <a:pt x="4516024" y="4713197"/>
                </a:lnTo>
                <a:lnTo>
                  <a:pt x="4549473" y="4683491"/>
                </a:lnTo>
                <a:lnTo>
                  <a:pt x="4582525" y="4653351"/>
                </a:lnTo>
                <a:lnTo>
                  <a:pt x="4615174" y="4622782"/>
                </a:lnTo>
                <a:lnTo>
                  <a:pt x="4647416" y="4591789"/>
                </a:lnTo>
                <a:lnTo>
                  <a:pt x="4679246" y="4560374"/>
                </a:lnTo>
                <a:lnTo>
                  <a:pt x="4710661" y="4528544"/>
                </a:lnTo>
                <a:lnTo>
                  <a:pt x="4741654" y="4496302"/>
                </a:lnTo>
                <a:lnTo>
                  <a:pt x="4772223" y="4463653"/>
                </a:lnTo>
                <a:lnTo>
                  <a:pt x="4802363" y="4430601"/>
                </a:lnTo>
                <a:lnTo>
                  <a:pt x="4832069" y="4397152"/>
                </a:lnTo>
                <a:lnTo>
                  <a:pt x="4861336" y="4363308"/>
                </a:lnTo>
                <a:lnTo>
                  <a:pt x="4890161" y="4329076"/>
                </a:lnTo>
                <a:lnTo>
                  <a:pt x="4918539" y="4294458"/>
                </a:lnTo>
                <a:lnTo>
                  <a:pt x="4946465" y="4259460"/>
                </a:lnTo>
                <a:lnTo>
                  <a:pt x="4973935" y="4224086"/>
                </a:lnTo>
                <a:lnTo>
                  <a:pt x="5000944" y="4188341"/>
                </a:lnTo>
                <a:lnTo>
                  <a:pt x="5027488" y="4152229"/>
                </a:lnTo>
                <a:lnTo>
                  <a:pt x="5053563" y="4115754"/>
                </a:lnTo>
                <a:lnTo>
                  <a:pt x="5079164" y="4078922"/>
                </a:lnTo>
                <a:lnTo>
                  <a:pt x="5104286" y="4041735"/>
                </a:lnTo>
                <a:lnTo>
                  <a:pt x="5128926" y="4004200"/>
                </a:lnTo>
                <a:lnTo>
                  <a:pt x="5153079" y="3966320"/>
                </a:lnTo>
                <a:lnTo>
                  <a:pt x="5176739" y="3928099"/>
                </a:lnTo>
                <a:lnTo>
                  <a:pt x="5199904" y="3889543"/>
                </a:lnTo>
                <a:lnTo>
                  <a:pt x="5222567" y="3850656"/>
                </a:lnTo>
                <a:lnTo>
                  <a:pt x="5244726" y="3811441"/>
                </a:lnTo>
                <a:lnTo>
                  <a:pt x="5266375" y="3771904"/>
                </a:lnTo>
                <a:lnTo>
                  <a:pt x="5287510" y="3732050"/>
                </a:lnTo>
                <a:lnTo>
                  <a:pt x="5308127" y="3691881"/>
                </a:lnTo>
                <a:lnTo>
                  <a:pt x="5328220" y="3651404"/>
                </a:lnTo>
                <a:lnTo>
                  <a:pt x="5347787" y="3610622"/>
                </a:lnTo>
                <a:lnTo>
                  <a:pt x="5366821" y="3569540"/>
                </a:lnTo>
                <a:lnTo>
                  <a:pt x="5385319" y="3528162"/>
                </a:lnTo>
                <a:lnTo>
                  <a:pt x="5403276" y="3486493"/>
                </a:lnTo>
                <a:lnTo>
                  <a:pt x="5420688" y="3444538"/>
                </a:lnTo>
                <a:lnTo>
                  <a:pt x="5437551" y="3402300"/>
                </a:lnTo>
                <a:lnTo>
                  <a:pt x="5453859" y="3359784"/>
                </a:lnTo>
                <a:lnTo>
                  <a:pt x="5469608" y="3316995"/>
                </a:lnTo>
                <a:lnTo>
                  <a:pt x="5484795" y="3273936"/>
                </a:lnTo>
                <a:lnTo>
                  <a:pt x="5499414" y="3230614"/>
                </a:lnTo>
                <a:lnTo>
                  <a:pt x="5513461" y="3187031"/>
                </a:lnTo>
                <a:lnTo>
                  <a:pt x="5526932" y="3143193"/>
                </a:lnTo>
                <a:lnTo>
                  <a:pt x="5539822" y="3099104"/>
                </a:lnTo>
                <a:lnTo>
                  <a:pt x="5552126" y="3054768"/>
                </a:lnTo>
                <a:lnTo>
                  <a:pt x="5563841" y="3010189"/>
                </a:lnTo>
                <a:lnTo>
                  <a:pt x="5574961" y="2965373"/>
                </a:lnTo>
                <a:lnTo>
                  <a:pt x="5585483" y="2920324"/>
                </a:lnTo>
                <a:lnTo>
                  <a:pt x="5595402" y="2875046"/>
                </a:lnTo>
                <a:lnTo>
                  <a:pt x="5604713" y="2829544"/>
                </a:lnTo>
                <a:lnTo>
                  <a:pt x="5613412" y="2783821"/>
                </a:lnTo>
                <a:lnTo>
                  <a:pt x="5621494" y="2737883"/>
                </a:lnTo>
                <a:lnTo>
                  <a:pt x="5628955" y="2691735"/>
                </a:lnTo>
                <a:lnTo>
                  <a:pt x="5635791" y="2645379"/>
                </a:lnTo>
                <a:lnTo>
                  <a:pt x="5641997" y="2598822"/>
                </a:lnTo>
                <a:lnTo>
                  <a:pt x="5647569" y="2552067"/>
                </a:lnTo>
                <a:lnTo>
                  <a:pt x="5652502" y="2505118"/>
                </a:lnTo>
                <a:lnTo>
                  <a:pt x="5656792" y="2457981"/>
                </a:lnTo>
                <a:lnTo>
                  <a:pt x="5660434" y="2410660"/>
                </a:lnTo>
                <a:lnTo>
                  <a:pt x="5663423" y="2363159"/>
                </a:lnTo>
                <a:lnTo>
                  <a:pt x="5665756" y="2315482"/>
                </a:lnTo>
                <a:lnTo>
                  <a:pt x="5667428" y="2267635"/>
                </a:lnTo>
                <a:lnTo>
                  <a:pt x="5668435" y="2219621"/>
                </a:lnTo>
                <a:lnTo>
                  <a:pt x="5668771" y="2171446"/>
                </a:lnTo>
                <a:lnTo>
                  <a:pt x="5668435" y="2123270"/>
                </a:lnTo>
                <a:lnTo>
                  <a:pt x="5667428" y="2075256"/>
                </a:lnTo>
                <a:lnTo>
                  <a:pt x="5665756" y="2027409"/>
                </a:lnTo>
                <a:lnTo>
                  <a:pt x="5663423" y="1979732"/>
                </a:lnTo>
                <a:lnTo>
                  <a:pt x="5660434" y="1932231"/>
                </a:lnTo>
                <a:lnTo>
                  <a:pt x="5656792" y="1884910"/>
                </a:lnTo>
                <a:lnTo>
                  <a:pt x="5652502" y="1837773"/>
                </a:lnTo>
                <a:lnTo>
                  <a:pt x="5647569" y="1790824"/>
                </a:lnTo>
                <a:lnTo>
                  <a:pt x="5641997" y="1744069"/>
                </a:lnTo>
                <a:lnTo>
                  <a:pt x="5635791" y="1697512"/>
                </a:lnTo>
                <a:lnTo>
                  <a:pt x="5628955" y="1651156"/>
                </a:lnTo>
                <a:lnTo>
                  <a:pt x="5621494" y="1605008"/>
                </a:lnTo>
                <a:lnTo>
                  <a:pt x="5613412" y="1559070"/>
                </a:lnTo>
                <a:lnTo>
                  <a:pt x="5604713" y="1513347"/>
                </a:lnTo>
                <a:lnTo>
                  <a:pt x="5595402" y="1467845"/>
                </a:lnTo>
                <a:lnTo>
                  <a:pt x="5585483" y="1422567"/>
                </a:lnTo>
                <a:lnTo>
                  <a:pt x="5574961" y="1377518"/>
                </a:lnTo>
                <a:lnTo>
                  <a:pt x="5563841" y="1332702"/>
                </a:lnTo>
                <a:lnTo>
                  <a:pt x="5552126" y="1288123"/>
                </a:lnTo>
                <a:lnTo>
                  <a:pt x="5539822" y="1243787"/>
                </a:lnTo>
                <a:lnTo>
                  <a:pt x="5526932" y="1199698"/>
                </a:lnTo>
                <a:lnTo>
                  <a:pt x="5513461" y="1155860"/>
                </a:lnTo>
                <a:lnTo>
                  <a:pt x="5499414" y="1112277"/>
                </a:lnTo>
                <a:lnTo>
                  <a:pt x="5484795" y="1068955"/>
                </a:lnTo>
                <a:lnTo>
                  <a:pt x="5469608" y="1025896"/>
                </a:lnTo>
                <a:lnTo>
                  <a:pt x="5453859" y="983107"/>
                </a:lnTo>
                <a:lnTo>
                  <a:pt x="5437551" y="940591"/>
                </a:lnTo>
                <a:lnTo>
                  <a:pt x="5420688" y="898353"/>
                </a:lnTo>
                <a:lnTo>
                  <a:pt x="5403276" y="856398"/>
                </a:lnTo>
                <a:lnTo>
                  <a:pt x="5385319" y="814729"/>
                </a:lnTo>
                <a:lnTo>
                  <a:pt x="5366821" y="773351"/>
                </a:lnTo>
                <a:lnTo>
                  <a:pt x="5347787" y="732269"/>
                </a:lnTo>
                <a:lnTo>
                  <a:pt x="5328220" y="691487"/>
                </a:lnTo>
                <a:lnTo>
                  <a:pt x="5308127" y="651010"/>
                </a:lnTo>
                <a:lnTo>
                  <a:pt x="5287510" y="610841"/>
                </a:lnTo>
                <a:lnTo>
                  <a:pt x="5266375" y="570987"/>
                </a:lnTo>
                <a:lnTo>
                  <a:pt x="5244726" y="531450"/>
                </a:lnTo>
                <a:lnTo>
                  <a:pt x="5222567" y="492235"/>
                </a:lnTo>
                <a:lnTo>
                  <a:pt x="5199904" y="453348"/>
                </a:lnTo>
                <a:lnTo>
                  <a:pt x="5176739" y="414792"/>
                </a:lnTo>
                <a:lnTo>
                  <a:pt x="5153079" y="376571"/>
                </a:lnTo>
                <a:lnTo>
                  <a:pt x="5128926" y="338691"/>
                </a:lnTo>
                <a:lnTo>
                  <a:pt x="5104286" y="301156"/>
                </a:lnTo>
                <a:lnTo>
                  <a:pt x="5079164" y="263969"/>
                </a:lnTo>
                <a:lnTo>
                  <a:pt x="5053563" y="227137"/>
                </a:lnTo>
                <a:lnTo>
                  <a:pt x="5027488" y="190662"/>
                </a:lnTo>
                <a:lnTo>
                  <a:pt x="5000944" y="154550"/>
                </a:lnTo>
                <a:lnTo>
                  <a:pt x="4973935" y="118805"/>
                </a:lnTo>
                <a:lnTo>
                  <a:pt x="4946465" y="83431"/>
                </a:lnTo>
                <a:lnTo>
                  <a:pt x="4918539" y="48433"/>
                </a:lnTo>
                <a:lnTo>
                  <a:pt x="4890161" y="13815"/>
                </a:lnTo>
                <a:lnTo>
                  <a:pt x="4878528" y="0"/>
                </a:lnTo>
                <a:close/>
              </a:path>
            </a:pathLst>
          </a:custGeom>
          <a:solidFill>
            <a:srgbClr val="FFFFFF">
              <a:alpha val="7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F1B076C-F4F8-48D6-85FB-ED158826F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098CBC-2EDA-46AE-9011-42BBE0E2FA71}"/>
              </a:ext>
            </a:extLst>
          </p:cNvPr>
          <p:cNvSpPr txBox="1"/>
          <p:nvPr/>
        </p:nvSpPr>
        <p:spPr>
          <a:xfrm>
            <a:off x="43357" y="972318"/>
            <a:ext cx="498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Infrastructure Creation &amp; Business Readiness Strategies</a:t>
            </a:r>
            <a:endParaRPr lang="en-I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78D177-06C1-4993-8101-BC8022935592}"/>
              </a:ext>
            </a:extLst>
          </p:cNvPr>
          <p:cNvSpPr txBox="1"/>
          <p:nvPr/>
        </p:nvSpPr>
        <p:spPr>
          <a:xfrm>
            <a:off x="44399" y="1861869"/>
            <a:ext cx="335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7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Electric  Mobility</a:t>
            </a:r>
            <a:endParaRPr lang="en-IN" sz="2000" dirty="0">
              <a:solidFill>
                <a:srgbClr val="0057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EE8B45-0330-4BCE-8191-A53586799C32}"/>
              </a:ext>
            </a:extLst>
          </p:cNvPr>
          <p:cNvSpPr txBox="1"/>
          <p:nvPr/>
        </p:nvSpPr>
        <p:spPr>
          <a:xfrm>
            <a:off x="149807" y="3782922"/>
            <a:ext cx="264462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Sanjoy Mukherjee</a:t>
            </a:r>
          </a:p>
          <a:p>
            <a:r>
              <a:rPr lang="en-GB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VP (Dist. Tech)</a:t>
            </a:r>
          </a:p>
        </p:txBody>
      </p:sp>
    </p:spTree>
    <p:extLst>
      <p:ext uri="{BB962C8B-B14F-4D97-AF65-F5344CB8AC3E}">
        <p14:creationId xmlns:p14="http://schemas.microsoft.com/office/powerpoint/2010/main" xmlns="" val="210562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752476" y="0"/>
            <a:ext cx="1047750" cy="162417"/>
          </a:xfrm>
          <a:custGeom>
            <a:avLst/>
            <a:gdLst>
              <a:gd name="T0" fmla="*/ 0 w 561"/>
              <a:gd name="T1" fmla="*/ 0 h 84"/>
              <a:gd name="T2" fmla="*/ 183 w 561"/>
              <a:gd name="T3" fmla="*/ 70 h 84"/>
              <a:gd name="T4" fmla="*/ 561 w 561"/>
              <a:gd name="T5" fmla="*/ 0 h 84"/>
              <a:gd name="T6" fmla="*/ 0 w 561"/>
              <a:gd name="T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1" h="84">
                <a:moveTo>
                  <a:pt x="0" y="0"/>
                </a:moveTo>
                <a:cubicBezTo>
                  <a:pt x="0" y="0"/>
                  <a:pt x="55" y="56"/>
                  <a:pt x="183" y="70"/>
                </a:cubicBezTo>
                <a:cubicBezTo>
                  <a:pt x="311" y="84"/>
                  <a:pt x="469" y="4"/>
                  <a:pt x="56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24793"/>
              </a:gs>
              <a:gs pos="11000">
                <a:srgbClr val="33D3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56" r="27278"/>
          <a:stretch/>
        </p:blipFill>
        <p:spPr>
          <a:xfrm>
            <a:off x="6734628" y="0"/>
            <a:ext cx="5457371" cy="6858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729435" y="0"/>
            <a:ext cx="5462564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837401" y="0"/>
            <a:ext cx="1420650" cy="6858000"/>
          </a:xfrm>
          <a:custGeom>
            <a:avLst/>
            <a:gdLst>
              <a:gd name="connsiteX0" fmla="*/ 585977 w 1537687"/>
              <a:gd name="connsiteY0" fmla="*/ 0 h 6858000"/>
              <a:gd name="connsiteX1" fmla="*/ 1368880 w 1537687"/>
              <a:gd name="connsiteY1" fmla="*/ 0 h 6858000"/>
              <a:gd name="connsiteX2" fmla="*/ 1373883 w 1537687"/>
              <a:gd name="connsiteY2" fmla="*/ 18103 h 6858000"/>
              <a:gd name="connsiteX3" fmla="*/ 1513436 w 1537687"/>
              <a:gd name="connsiteY3" fmla="*/ 1774664 h 6858000"/>
              <a:gd name="connsiteX4" fmla="*/ 1242006 w 1537687"/>
              <a:gd name="connsiteY4" fmla="*/ 6609767 h 6858000"/>
              <a:gd name="connsiteX5" fmla="*/ 1305969 w 1537687"/>
              <a:gd name="connsiteY5" fmla="*/ 6858000 h 6858000"/>
              <a:gd name="connsiteX6" fmla="*/ 269403 w 1537687"/>
              <a:gd name="connsiteY6" fmla="*/ 6858000 h 6858000"/>
              <a:gd name="connsiteX7" fmla="*/ 264207 w 1537687"/>
              <a:gd name="connsiteY7" fmla="*/ 6846573 h 6858000"/>
              <a:gd name="connsiteX8" fmla="*/ 19853 w 1537687"/>
              <a:gd name="connsiteY8" fmla="*/ 4746914 h 6858000"/>
              <a:gd name="connsiteX9" fmla="*/ 874774 w 1537687"/>
              <a:gd name="connsiteY9" fmla="*/ 1021492 h 6858000"/>
              <a:gd name="connsiteX10" fmla="*/ 665204 w 1537687"/>
              <a:gd name="connsiteY10" fmla="*/ 157889 h 6858000"/>
              <a:gd name="connsiteX11" fmla="*/ 585977 w 1537687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37687" h="6858000">
                <a:moveTo>
                  <a:pt x="585977" y="0"/>
                </a:moveTo>
                <a:lnTo>
                  <a:pt x="1368880" y="0"/>
                </a:lnTo>
                <a:lnTo>
                  <a:pt x="1373883" y="18103"/>
                </a:lnTo>
                <a:cubicBezTo>
                  <a:pt x="1500291" y="517863"/>
                  <a:pt x="1580470" y="1121717"/>
                  <a:pt x="1513436" y="1774664"/>
                </a:cubicBezTo>
                <a:cubicBezTo>
                  <a:pt x="1345853" y="3407030"/>
                  <a:pt x="846406" y="4856808"/>
                  <a:pt x="1242006" y="6609767"/>
                </a:cubicBezTo>
                <a:lnTo>
                  <a:pt x="1305969" y="6858000"/>
                </a:lnTo>
                <a:lnTo>
                  <a:pt x="269403" y="6858000"/>
                </a:lnTo>
                <a:lnTo>
                  <a:pt x="264207" y="6846573"/>
                </a:lnTo>
                <a:cubicBezTo>
                  <a:pt x="133263" y="6541394"/>
                  <a:pt x="-63261" y="5876595"/>
                  <a:pt x="19853" y="4746914"/>
                </a:cubicBezTo>
                <a:cubicBezTo>
                  <a:pt x="140746" y="3103741"/>
                  <a:pt x="888263" y="2228077"/>
                  <a:pt x="874774" y="1021492"/>
                </a:cubicBezTo>
                <a:cubicBezTo>
                  <a:pt x="871402" y="719846"/>
                  <a:pt x="788164" y="427193"/>
                  <a:pt x="665204" y="157889"/>
                </a:cubicBezTo>
                <a:lnTo>
                  <a:pt x="585977" y="0"/>
                </a:lnTo>
                <a:close/>
              </a:path>
            </a:pathLst>
          </a:custGeom>
          <a:gradFill flip="none" rotWithShape="1">
            <a:gsLst>
              <a:gs pos="100000">
                <a:srgbClr val="024793"/>
              </a:gs>
              <a:gs pos="0">
                <a:srgbClr val="33D3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017266" y="0"/>
            <a:ext cx="961052" cy="2223249"/>
          </a:xfrm>
          <a:custGeom>
            <a:avLst/>
            <a:gdLst>
              <a:gd name="connsiteX0" fmla="*/ 0 w 961052"/>
              <a:gd name="connsiteY0" fmla="*/ 0 h 2223249"/>
              <a:gd name="connsiteX1" fmla="*/ 932141 w 961052"/>
              <a:gd name="connsiteY1" fmla="*/ 0 h 2223249"/>
              <a:gd name="connsiteX2" fmla="*/ 943375 w 961052"/>
              <a:gd name="connsiteY2" fmla="*/ 75956 h 2223249"/>
              <a:gd name="connsiteX3" fmla="*/ 937229 w 961052"/>
              <a:gd name="connsiteY3" fmla="*/ 794456 h 2223249"/>
              <a:gd name="connsiteX4" fmla="*/ 643773 w 961052"/>
              <a:gd name="connsiteY4" fmla="*/ 2162806 h 2223249"/>
              <a:gd name="connsiteX5" fmla="*/ 624925 w 961052"/>
              <a:gd name="connsiteY5" fmla="*/ 2223249 h 2223249"/>
              <a:gd name="connsiteX6" fmla="*/ 582163 w 961052"/>
              <a:gd name="connsiteY6" fmla="*/ 1954939 h 2223249"/>
              <a:gd name="connsiteX7" fmla="*/ 30729 w 961052"/>
              <a:gd name="connsiteY7" fmla="*/ 72032 h 2223249"/>
              <a:gd name="connsiteX8" fmla="*/ 0 w 961052"/>
              <a:gd name="connsiteY8" fmla="*/ 0 h 222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052" h="2223249">
                <a:moveTo>
                  <a:pt x="0" y="0"/>
                </a:moveTo>
                <a:lnTo>
                  <a:pt x="932141" y="0"/>
                </a:lnTo>
                <a:lnTo>
                  <a:pt x="943375" y="75956"/>
                </a:lnTo>
                <a:cubicBezTo>
                  <a:pt x="967053" y="290844"/>
                  <a:pt x="968799" y="530369"/>
                  <a:pt x="937229" y="794456"/>
                </a:cubicBezTo>
                <a:cubicBezTo>
                  <a:pt x="874089" y="1322631"/>
                  <a:pt x="764091" y="1765359"/>
                  <a:pt x="643773" y="2162806"/>
                </a:cubicBezTo>
                <a:lnTo>
                  <a:pt x="624925" y="2223249"/>
                </a:lnTo>
                <a:lnTo>
                  <a:pt x="582163" y="1954939"/>
                </a:lnTo>
                <a:cubicBezTo>
                  <a:pt x="460650" y="1299270"/>
                  <a:pt x="263338" y="637264"/>
                  <a:pt x="30729" y="72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24793">
                  <a:alpha val="50000"/>
                </a:srgbClr>
              </a:gs>
              <a:gs pos="0">
                <a:srgbClr val="33D360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129214" y="2223249"/>
            <a:ext cx="600221" cy="2682801"/>
          </a:xfrm>
          <a:custGeom>
            <a:avLst/>
            <a:gdLst>
              <a:gd name="connsiteX0" fmla="*/ 512978 w 600221"/>
              <a:gd name="connsiteY0" fmla="*/ 0 h 2682801"/>
              <a:gd name="connsiteX1" fmla="*/ 539551 w 600221"/>
              <a:gd name="connsiteY1" fmla="*/ 166732 h 2682801"/>
              <a:gd name="connsiteX2" fmla="*/ 334589 w 600221"/>
              <a:gd name="connsiteY2" fmla="*/ 2357349 h 2682801"/>
              <a:gd name="connsiteX3" fmla="*/ 205180 w 600221"/>
              <a:gd name="connsiteY3" fmla="*/ 2612139 h 2682801"/>
              <a:gd name="connsiteX4" fmla="*/ 174960 w 600221"/>
              <a:gd name="connsiteY4" fmla="*/ 2682801 h 2682801"/>
              <a:gd name="connsiteX5" fmla="*/ 155655 w 600221"/>
              <a:gd name="connsiteY5" fmla="*/ 2635634 h 2682801"/>
              <a:gd name="connsiteX6" fmla="*/ 13414 w 600221"/>
              <a:gd name="connsiteY6" fmla="*/ 1735389 h 2682801"/>
              <a:gd name="connsiteX7" fmla="*/ 470976 w 600221"/>
              <a:gd name="connsiteY7" fmla="*/ 134692 h 2682801"/>
              <a:gd name="connsiteX8" fmla="*/ 512978 w 600221"/>
              <a:gd name="connsiteY8" fmla="*/ 0 h 268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221" h="2682801">
                <a:moveTo>
                  <a:pt x="512978" y="0"/>
                </a:moveTo>
                <a:lnTo>
                  <a:pt x="539551" y="166732"/>
                </a:lnTo>
                <a:cubicBezTo>
                  <a:pt x="653985" y="1030412"/>
                  <a:pt x="617665" y="1842090"/>
                  <a:pt x="334589" y="2357349"/>
                </a:cubicBezTo>
                <a:cubicBezTo>
                  <a:pt x="287284" y="2443375"/>
                  <a:pt x="244265" y="2528374"/>
                  <a:pt x="205180" y="2612139"/>
                </a:cubicBezTo>
                <a:lnTo>
                  <a:pt x="174960" y="2682801"/>
                </a:lnTo>
                <a:lnTo>
                  <a:pt x="155655" y="2635634"/>
                </a:lnTo>
                <a:cubicBezTo>
                  <a:pt x="39333" y="2332209"/>
                  <a:pt x="-30930" y="2033786"/>
                  <a:pt x="13414" y="1735389"/>
                </a:cubicBezTo>
                <a:cubicBezTo>
                  <a:pt x="93235" y="1198274"/>
                  <a:pt x="286863" y="709894"/>
                  <a:pt x="470976" y="134692"/>
                </a:cubicBezTo>
                <a:lnTo>
                  <a:pt x="512978" y="0"/>
                </a:lnTo>
                <a:close/>
              </a:path>
            </a:pathLst>
          </a:custGeom>
          <a:gradFill>
            <a:gsLst>
              <a:gs pos="100000">
                <a:srgbClr val="024793">
                  <a:alpha val="50000"/>
                </a:srgbClr>
              </a:gs>
              <a:gs pos="0">
                <a:srgbClr val="33D360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970893" y="4906049"/>
            <a:ext cx="1020610" cy="1951950"/>
          </a:xfrm>
          <a:custGeom>
            <a:avLst/>
            <a:gdLst>
              <a:gd name="connsiteX0" fmla="*/ 333281 w 1020610"/>
              <a:gd name="connsiteY0" fmla="*/ 0 h 1951950"/>
              <a:gd name="connsiteX1" fmla="*/ 388749 w 1020610"/>
              <a:gd name="connsiteY1" fmla="*/ 135528 h 1951950"/>
              <a:gd name="connsiteX2" fmla="*/ 1020610 w 1020610"/>
              <a:gd name="connsiteY2" fmla="*/ 1950741 h 1951950"/>
              <a:gd name="connsiteX3" fmla="*/ 1020610 w 1020610"/>
              <a:gd name="connsiteY3" fmla="*/ 1951950 h 1951950"/>
              <a:gd name="connsiteX4" fmla="*/ 32515 w 1020610"/>
              <a:gd name="connsiteY4" fmla="*/ 1951950 h 1951950"/>
              <a:gd name="connsiteX5" fmla="*/ 29320 w 1020610"/>
              <a:gd name="connsiteY5" fmla="*/ 1932141 h 1951950"/>
              <a:gd name="connsiteX6" fmla="*/ 257700 w 1020610"/>
              <a:gd name="connsiteY6" fmla="*/ 176721 h 1951950"/>
              <a:gd name="connsiteX7" fmla="*/ 333281 w 1020610"/>
              <a:gd name="connsiteY7" fmla="*/ 0 h 195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610" h="1951950">
                <a:moveTo>
                  <a:pt x="333281" y="0"/>
                </a:moveTo>
                <a:lnTo>
                  <a:pt x="388749" y="135528"/>
                </a:lnTo>
                <a:cubicBezTo>
                  <a:pt x="636259" y="708576"/>
                  <a:pt x="997498" y="1302710"/>
                  <a:pt x="1020610" y="1950741"/>
                </a:cubicBezTo>
                <a:lnTo>
                  <a:pt x="1020610" y="1951950"/>
                </a:lnTo>
                <a:lnTo>
                  <a:pt x="32515" y="1951950"/>
                </a:lnTo>
                <a:lnTo>
                  <a:pt x="29320" y="1932141"/>
                </a:lnTo>
                <a:cubicBezTo>
                  <a:pt x="-17956" y="1604064"/>
                  <a:pt x="-46126" y="957193"/>
                  <a:pt x="257700" y="176721"/>
                </a:cubicBezTo>
                <a:lnTo>
                  <a:pt x="333281" y="0"/>
                </a:lnTo>
                <a:close/>
              </a:path>
            </a:pathLst>
          </a:custGeom>
          <a:gradFill>
            <a:gsLst>
              <a:gs pos="100000">
                <a:srgbClr val="024793">
                  <a:alpha val="50000"/>
                </a:srgbClr>
              </a:gs>
              <a:gs pos="0">
                <a:srgbClr val="33D3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29523" y="1816854"/>
            <a:ext cx="742783" cy="733726"/>
            <a:chOff x="4279221" y="2033354"/>
            <a:chExt cx="1412875" cy="1395646"/>
          </a:xfrm>
        </p:grpSpPr>
        <p:sp>
          <p:nvSpPr>
            <p:cNvPr id="57" name="Freeform 5"/>
            <p:cNvSpPr>
              <a:spLocks/>
            </p:cNvSpPr>
            <p:nvPr/>
          </p:nvSpPr>
          <p:spPr bwMode="auto">
            <a:xfrm>
              <a:off x="4279221" y="2081212"/>
              <a:ext cx="1412875" cy="1347788"/>
            </a:xfrm>
            <a:custGeom>
              <a:avLst/>
              <a:gdLst>
                <a:gd name="T0" fmla="*/ 36 w 374"/>
                <a:gd name="T1" fmla="*/ 145 h 356"/>
                <a:gd name="T2" fmla="*/ 118 w 374"/>
                <a:gd name="T3" fmla="*/ 65 h 356"/>
                <a:gd name="T4" fmla="*/ 271 w 374"/>
                <a:gd name="T5" fmla="*/ 39 h 356"/>
                <a:gd name="T6" fmla="*/ 353 w 374"/>
                <a:gd name="T7" fmla="*/ 207 h 356"/>
                <a:gd name="T8" fmla="*/ 128 w 374"/>
                <a:gd name="T9" fmla="*/ 310 h 356"/>
                <a:gd name="T10" fmla="*/ 35 w 374"/>
                <a:gd name="T11" fmla="*/ 218 h 356"/>
                <a:gd name="T12" fmla="*/ 36 w 374"/>
                <a:gd name="T13" fmla="*/ 14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356">
                  <a:moveTo>
                    <a:pt x="36" y="145"/>
                  </a:moveTo>
                  <a:cubicBezTo>
                    <a:pt x="61" y="130"/>
                    <a:pt x="78" y="127"/>
                    <a:pt x="118" y="65"/>
                  </a:cubicBezTo>
                  <a:cubicBezTo>
                    <a:pt x="159" y="3"/>
                    <a:pt x="231" y="0"/>
                    <a:pt x="271" y="39"/>
                  </a:cubicBezTo>
                  <a:cubicBezTo>
                    <a:pt x="311" y="78"/>
                    <a:pt x="374" y="119"/>
                    <a:pt x="353" y="207"/>
                  </a:cubicBezTo>
                  <a:cubicBezTo>
                    <a:pt x="332" y="296"/>
                    <a:pt x="216" y="356"/>
                    <a:pt x="128" y="310"/>
                  </a:cubicBezTo>
                  <a:cubicBezTo>
                    <a:pt x="76" y="282"/>
                    <a:pt x="53" y="251"/>
                    <a:pt x="35" y="218"/>
                  </a:cubicBezTo>
                  <a:cubicBezTo>
                    <a:pt x="23" y="196"/>
                    <a:pt x="0" y="166"/>
                    <a:pt x="36" y="1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4377645" y="2033354"/>
              <a:ext cx="1216025" cy="1336675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0">
                  <a:srgbClr val="024793"/>
                </a:gs>
                <a:gs pos="100000">
                  <a:srgbClr val="33D36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25247" y="3049260"/>
            <a:ext cx="742783" cy="733726"/>
            <a:chOff x="4279221" y="2033354"/>
            <a:chExt cx="1412875" cy="1395646"/>
          </a:xfrm>
        </p:grpSpPr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4279221" y="2081212"/>
              <a:ext cx="1412875" cy="1347788"/>
            </a:xfrm>
            <a:custGeom>
              <a:avLst/>
              <a:gdLst>
                <a:gd name="T0" fmla="*/ 36 w 374"/>
                <a:gd name="T1" fmla="*/ 145 h 356"/>
                <a:gd name="T2" fmla="*/ 118 w 374"/>
                <a:gd name="T3" fmla="*/ 65 h 356"/>
                <a:gd name="T4" fmla="*/ 271 w 374"/>
                <a:gd name="T5" fmla="*/ 39 h 356"/>
                <a:gd name="T6" fmla="*/ 353 w 374"/>
                <a:gd name="T7" fmla="*/ 207 h 356"/>
                <a:gd name="T8" fmla="*/ 128 w 374"/>
                <a:gd name="T9" fmla="*/ 310 h 356"/>
                <a:gd name="T10" fmla="*/ 35 w 374"/>
                <a:gd name="T11" fmla="*/ 218 h 356"/>
                <a:gd name="T12" fmla="*/ 36 w 374"/>
                <a:gd name="T13" fmla="*/ 14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356">
                  <a:moveTo>
                    <a:pt x="36" y="145"/>
                  </a:moveTo>
                  <a:cubicBezTo>
                    <a:pt x="61" y="130"/>
                    <a:pt x="78" y="127"/>
                    <a:pt x="118" y="65"/>
                  </a:cubicBezTo>
                  <a:cubicBezTo>
                    <a:pt x="159" y="3"/>
                    <a:pt x="231" y="0"/>
                    <a:pt x="271" y="39"/>
                  </a:cubicBezTo>
                  <a:cubicBezTo>
                    <a:pt x="311" y="78"/>
                    <a:pt x="374" y="119"/>
                    <a:pt x="353" y="207"/>
                  </a:cubicBezTo>
                  <a:cubicBezTo>
                    <a:pt x="332" y="296"/>
                    <a:pt x="216" y="356"/>
                    <a:pt x="128" y="310"/>
                  </a:cubicBezTo>
                  <a:cubicBezTo>
                    <a:pt x="76" y="282"/>
                    <a:pt x="53" y="251"/>
                    <a:pt x="35" y="218"/>
                  </a:cubicBezTo>
                  <a:cubicBezTo>
                    <a:pt x="23" y="196"/>
                    <a:pt x="0" y="166"/>
                    <a:pt x="36" y="1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4377645" y="2033354"/>
              <a:ext cx="1216025" cy="1336675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0">
                  <a:srgbClr val="024793"/>
                </a:gs>
                <a:gs pos="100000">
                  <a:srgbClr val="33D36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46285" y="4330530"/>
            <a:ext cx="742783" cy="733726"/>
            <a:chOff x="4279221" y="2033354"/>
            <a:chExt cx="1412875" cy="1395646"/>
          </a:xfrm>
        </p:grpSpPr>
        <p:sp>
          <p:nvSpPr>
            <p:cNvPr id="69" name="Freeform 5"/>
            <p:cNvSpPr>
              <a:spLocks/>
            </p:cNvSpPr>
            <p:nvPr/>
          </p:nvSpPr>
          <p:spPr bwMode="auto">
            <a:xfrm>
              <a:off x="4279221" y="2081212"/>
              <a:ext cx="1412875" cy="1347788"/>
            </a:xfrm>
            <a:custGeom>
              <a:avLst/>
              <a:gdLst>
                <a:gd name="T0" fmla="*/ 36 w 374"/>
                <a:gd name="T1" fmla="*/ 145 h 356"/>
                <a:gd name="T2" fmla="*/ 118 w 374"/>
                <a:gd name="T3" fmla="*/ 65 h 356"/>
                <a:gd name="T4" fmla="*/ 271 w 374"/>
                <a:gd name="T5" fmla="*/ 39 h 356"/>
                <a:gd name="T6" fmla="*/ 353 w 374"/>
                <a:gd name="T7" fmla="*/ 207 h 356"/>
                <a:gd name="T8" fmla="*/ 128 w 374"/>
                <a:gd name="T9" fmla="*/ 310 h 356"/>
                <a:gd name="T10" fmla="*/ 35 w 374"/>
                <a:gd name="T11" fmla="*/ 218 h 356"/>
                <a:gd name="T12" fmla="*/ 36 w 374"/>
                <a:gd name="T13" fmla="*/ 14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356">
                  <a:moveTo>
                    <a:pt x="36" y="145"/>
                  </a:moveTo>
                  <a:cubicBezTo>
                    <a:pt x="61" y="130"/>
                    <a:pt x="78" y="127"/>
                    <a:pt x="118" y="65"/>
                  </a:cubicBezTo>
                  <a:cubicBezTo>
                    <a:pt x="159" y="3"/>
                    <a:pt x="231" y="0"/>
                    <a:pt x="271" y="39"/>
                  </a:cubicBezTo>
                  <a:cubicBezTo>
                    <a:pt x="311" y="78"/>
                    <a:pt x="374" y="119"/>
                    <a:pt x="353" y="207"/>
                  </a:cubicBezTo>
                  <a:cubicBezTo>
                    <a:pt x="332" y="296"/>
                    <a:pt x="216" y="356"/>
                    <a:pt x="128" y="310"/>
                  </a:cubicBezTo>
                  <a:cubicBezTo>
                    <a:pt x="76" y="282"/>
                    <a:pt x="53" y="251"/>
                    <a:pt x="35" y="218"/>
                  </a:cubicBezTo>
                  <a:cubicBezTo>
                    <a:pt x="23" y="196"/>
                    <a:pt x="0" y="166"/>
                    <a:pt x="36" y="1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4377645" y="2033354"/>
              <a:ext cx="1216025" cy="1336675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0">
                  <a:srgbClr val="024793"/>
                </a:gs>
                <a:gs pos="100000">
                  <a:srgbClr val="33D36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B67DB67-CAD2-4E70-9C35-F5293F8402F4}"/>
              </a:ext>
            </a:extLst>
          </p:cNvPr>
          <p:cNvSpPr txBox="1"/>
          <p:nvPr/>
        </p:nvSpPr>
        <p:spPr>
          <a:xfrm>
            <a:off x="977412" y="1810024"/>
            <a:ext cx="4802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Increased power-procurement during peak-hours for EV charging-load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3AB3927-851F-41A8-9384-33E7060CAB36}"/>
              </a:ext>
            </a:extLst>
          </p:cNvPr>
          <p:cNvSpPr txBox="1"/>
          <p:nvPr/>
        </p:nvSpPr>
        <p:spPr>
          <a:xfrm>
            <a:off x="979978" y="3058938"/>
            <a:ext cx="4553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Costs anticipated in augmenting distribution network to accommodate rising EV charging load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B980510-CC0D-48B1-B045-EC6ECE01271F}"/>
              </a:ext>
            </a:extLst>
          </p:cNvPr>
          <p:cNvSpPr txBox="1"/>
          <p:nvPr/>
        </p:nvSpPr>
        <p:spPr>
          <a:xfrm>
            <a:off x="983378" y="4321274"/>
            <a:ext cx="4868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Alternative revenue and business models for supporting development of EVCI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5A8AEE5-0D20-4E5B-8F3C-B8198C57E47D}"/>
              </a:ext>
            </a:extLst>
          </p:cNvPr>
          <p:cNvSpPr txBox="1"/>
          <p:nvPr/>
        </p:nvSpPr>
        <p:spPr>
          <a:xfrm>
            <a:off x="450973" y="770777"/>
            <a:ext cx="58550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Regulatory and Policy-related Aspects</a:t>
            </a: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25A8CF43-9309-4946-BD3E-494A527E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B48F656-5134-4C62-933C-BE8F9BF0B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9B8F9FFB-8C28-4EB5-8241-DA64836442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8385" y="1956704"/>
            <a:ext cx="417632" cy="417632"/>
          </a:xfrm>
          <a:prstGeom prst="rect">
            <a:avLst/>
          </a:prstGeom>
        </p:spPr>
      </p:pic>
      <p:pic>
        <p:nvPicPr>
          <p:cNvPr id="94" name="Picture 4" descr="Idea free icon">
            <a:extLst>
              <a:ext uri="{FF2B5EF4-FFF2-40B4-BE49-F238E27FC236}">
                <a16:creationId xmlns:a16="http://schemas.microsoft.com/office/drawing/2014/main" xmlns="" id="{66815DB3-8F40-452C-961F-99BB2839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44" y="3217773"/>
            <a:ext cx="336744" cy="3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11AC8C5C-CE69-4622-9883-AA6AABB28946}"/>
              </a:ext>
            </a:extLst>
          </p:cNvPr>
          <p:cNvGrpSpPr/>
          <p:nvPr/>
        </p:nvGrpSpPr>
        <p:grpSpPr>
          <a:xfrm>
            <a:off x="355681" y="4442422"/>
            <a:ext cx="315479" cy="388506"/>
            <a:chOff x="4945922" y="789875"/>
            <a:chExt cx="2168493" cy="2670452"/>
          </a:xfrm>
          <a:solidFill>
            <a:schemeClr val="bg1"/>
          </a:soli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DFECF87-9DA0-45D1-8219-C9832C18C0F3}"/>
                </a:ext>
              </a:extLst>
            </p:cNvPr>
            <p:cNvSpPr/>
            <p:nvPr/>
          </p:nvSpPr>
          <p:spPr>
            <a:xfrm>
              <a:off x="4945922" y="2504728"/>
              <a:ext cx="2168493" cy="955599"/>
            </a:xfrm>
            <a:custGeom>
              <a:avLst/>
              <a:gdLst>
                <a:gd name="connsiteX0" fmla="*/ 1930940 w 2168493"/>
                <a:gd name="connsiteY0" fmla="*/ 21023 h 955599"/>
                <a:gd name="connsiteX1" fmla="*/ 1467974 w 2168493"/>
                <a:gd name="connsiteY1" fmla="*/ 288198 h 955599"/>
                <a:gd name="connsiteX2" fmla="*/ 1375334 w 2168493"/>
                <a:gd name="connsiteY2" fmla="*/ 219312 h 955599"/>
                <a:gd name="connsiteX3" fmla="*/ 848083 w 2168493"/>
                <a:gd name="connsiteY3" fmla="*/ 78051 h 955599"/>
                <a:gd name="connsiteX4" fmla="*/ 582375 w 2168493"/>
                <a:gd name="connsiteY4" fmla="*/ 110808 h 955599"/>
                <a:gd name="connsiteX5" fmla="*/ 396578 w 2168493"/>
                <a:gd name="connsiteY5" fmla="*/ 213998 h 955599"/>
                <a:gd name="connsiteX6" fmla="*/ 396578 w 2168493"/>
                <a:gd name="connsiteY6" fmla="*/ 122785 h 955599"/>
                <a:gd name="connsiteX7" fmla="*/ 356920 w 2168493"/>
                <a:gd name="connsiteY7" fmla="*/ 83127 h 955599"/>
                <a:gd name="connsiteX8" fmla="*/ 39658 w 2168493"/>
                <a:gd name="connsiteY8" fmla="*/ 83127 h 955599"/>
                <a:gd name="connsiteX9" fmla="*/ 0 w 2168493"/>
                <a:gd name="connsiteY9" fmla="*/ 122785 h 955599"/>
                <a:gd name="connsiteX10" fmla="*/ 0 w 2168493"/>
                <a:gd name="connsiteY10" fmla="*/ 915941 h 955599"/>
                <a:gd name="connsiteX11" fmla="*/ 39658 w 2168493"/>
                <a:gd name="connsiteY11" fmla="*/ 955599 h 955599"/>
                <a:gd name="connsiteX12" fmla="*/ 356920 w 2168493"/>
                <a:gd name="connsiteY12" fmla="*/ 955599 h 955599"/>
                <a:gd name="connsiteX13" fmla="*/ 396578 w 2168493"/>
                <a:gd name="connsiteY13" fmla="*/ 915941 h 955599"/>
                <a:gd name="connsiteX14" fmla="*/ 396578 w 2168493"/>
                <a:gd name="connsiteY14" fmla="*/ 807001 h 955599"/>
                <a:gd name="connsiteX15" fmla="*/ 607280 w 2168493"/>
                <a:gd name="connsiteY15" fmla="*/ 876283 h 955599"/>
                <a:gd name="connsiteX16" fmla="*/ 986489 w 2168493"/>
                <a:gd name="connsiteY16" fmla="*/ 876283 h 955599"/>
                <a:gd name="connsiteX17" fmla="*/ 1163719 w 2168493"/>
                <a:gd name="connsiteY17" fmla="*/ 829170 h 955599"/>
                <a:gd name="connsiteX18" fmla="*/ 2089730 w 2168493"/>
                <a:gd name="connsiteY18" fmla="*/ 295851 h 955599"/>
                <a:gd name="connsiteX19" fmla="*/ 2168490 w 2168493"/>
                <a:gd name="connsiteY19" fmla="*/ 158477 h 955599"/>
                <a:gd name="connsiteX20" fmla="*/ 2009704 w 2168493"/>
                <a:gd name="connsiteY20" fmla="*/ 0 h 955599"/>
                <a:gd name="connsiteX21" fmla="*/ 1930940 w 2168493"/>
                <a:gd name="connsiteY21" fmla="*/ 21023 h 955599"/>
                <a:gd name="connsiteX22" fmla="*/ 317263 w 2168493"/>
                <a:gd name="connsiteY22" fmla="*/ 876283 h 955599"/>
                <a:gd name="connsiteX23" fmla="*/ 79316 w 2168493"/>
                <a:gd name="connsiteY23" fmla="*/ 876283 h 955599"/>
                <a:gd name="connsiteX24" fmla="*/ 79316 w 2168493"/>
                <a:gd name="connsiteY24" fmla="*/ 162443 h 955599"/>
                <a:gd name="connsiteX25" fmla="*/ 317263 w 2168493"/>
                <a:gd name="connsiteY25" fmla="*/ 162443 h 955599"/>
                <a:gd name="connsiteX26" fmla="*/ 2049953 w 2168493"/>
                <a:gd name="connsiteY26" fmla="*/ 227204 h 955599"/>
                <a:gd name="connsiteX27" fmla="*/ 1124260 w 2168493"/>
                <a:gd name="connsiteY27" fmla="*/ 760403 h 955599"/>
                <a:gd name="connsiteX28" fmla="*/ 986489 w 2168493"/>
                <a:gd name="connsiteY28" fmla="*/ 796968 h 955599"/>
                <a:gd name="connsiteX29" fmla="*/ 607280 w 2168493"/>
                <a:gd name="connsiteY29" fmla="*/ 796968 h 955599"/>
                <a:gd name="connsiteX30" fmla="*/ 411014 w 2168493"/>
                <a:gd name="connsiteY30" fmla="*/ 715630 h 955599"/>
                <a:gd name="connsiteX31" fmla="*/ 396578 w 2168493"/>
                <a:gd name="connsiteY31" fmla="*/ 701194 h 955599"/>
                <a:gd name="connsiteX32" fmla="*/ 396578 w 2168493"/>
                <a:gd name="connsiteY32" fmla="*/ 304616 h 955599"/>
                <a:gd name="connsiteX33" fmla="*/ 620883 w 2168493"/>
                <a:gd name="connsiteY33" fmla="*/ 180011 h 955599"/>
                <a:gd name="connsiteX34" fmla="*/ 827540 w 2168493"/>
                <a:gd name="connsiteY34" fmla="*/ 154551 h 955599"/>
                <a:gd name="connsiteX35" fmla="*/ 1354791 w 2168493"/>
                <a:gd name="connsiteY35" fmla="*/ 295812 h 955599"/>
                <a:gd name="connsiteX36" fmla="*/ 1412751 w 2168493"/>
                <a:gd name="connsiteY36" fmla="*/ 391847 h 955599"/>
                <a:gd name="connsiteX37" fmla="*/ 1316715 w 2168493"/>
                <a:gd name="connsiteY37" fmla="*/ 449807 h 955599"/>
                <a:gd name="connsiteX38" fmla="*/ 1313745 w 2168493"/>
                <a:gd name="connsiteY38" fmla="*/ 449010 h 955599"/>
                <a:gd name="connsiteX39" fmla="*/ 965430 w 2168493"/>
                <a:gd name="connsiteY39" fmla="*/ 355695 h 955599"/>
                <a:gd name="connsiteX40" fmla="*/ 916849 w 2168493"/>
                <a:gd name="connsiteY40" fmla="*/ 383733 h 955599"/>
                <a:gd name="connsiteX41" fmla="*/ 944887 w 2168493"/>
                <a:gd name="connsiteY41" fmla="*/ 432314 h 955599"/>
                <a:gd name="connsiteX42" fmla="*/ 1334526 w 2168493"/>
                <a:gd name="connsiteY42" fmla="*/ 531260 h 955599"/>
                <a:gd name="connsiteX43" fmla="*/ 1492273 w 2168493"/>
                <a:gd name="connsiteY43" fmla="*/ 376999 h 955599"/>
                <a:gd name="connsiteX44" fmla="*/ 1492007 w 2168493"/>
                <a:gd name="connsiteY44" fmla="*/ 366006 h 955599"/>
                <a:gd name="connsiteX45" fmla="*/ 1970479 w 2168493"/>
                <a:gd name="connsiteY45" fmla="*/ 89789 h 955599"/>
                <a:gd name="connsiteX46" fmla="*/ 2078388 w 2168493"/>
                <a:gd name="connsiteY46" fmla="*/ 118462 h 955599"/>
                <a:gd name="connsiteX47" fmla="*/ 2089174 w 2168493"/>
                <a:gd name="connsiteY47" fmla="*/ 158516 h 955599"/>
                <a:gd name="connsiteX48" fmla="*/ 2049953 w 2168493"/>
                <a:gd name="connsiteY48" fmla="*/ 227204 h 9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68493" h="955599">
                  <a:moveTo>
                    <a:pt x="1930940" y="21023"/>
                  </a:moveTo>
                  <a:lnTo>
                    <a:pt x="1467974" y="288198"/>
                  </a:lnTo>
                  <a:cubicBezTo>
                    <a:pt x="1446920" y="254342"/>
                    <a:pt x="1413817" y="229726"/>
                    <a:pt x="1375334" y="219312"/>
                  </a:cubicBezTo>
                  <a:lnTo>
                    <a:pt x="848083" y="78051"/>
                  </a:lnTo>
                  <a:cubicBezTo>
                    <a:pt x="758634" y="53855"/>
                    <a:pt x="663269" y="65614"/>
                    <a:pt x="582375" y="110808"/>
                  </a:cubicBezTo>
                  <a:lnTo>
                    <a:pt x="396578" y="213998"/>
                  </a:lnTo>
                  <a:lnTo>
                    <a:pt x="396578" y="122785"/>
                  </a:lnTo>
                  <a:cubicBezTo>
                    <a:pt x="396578" y="100882"/>
                    <a:pt x="378824" y="83127"/>
                    <a:pt x="356920" y="83127"/>
                  </a:cubicBezTo>
                  <a:lnTo>
                    <a:pt x="39658" y="83127"/>
                  </a:lnTo>
                  <a:cubicBezTo>
                    <a:pt x="17756" y="83127"/>
                    <a:pt x="0" y="100882"/>
                    <a:pt x="0" y="122785"/>
                  </a:cubicBezTo>
                  <a:lnTo>
                    <a:pt x="0" y="915941"/>
                  </a:lnTo>
                  <a:cubicBezTo>
                    <a:pt x="0" y="937844"/>
                    <a:pt x="17756" y="955599"/>
                    <a:pt x="39658" y="955599"/>
                  </a:cubicBezTo>
                  <a:lnTo>
                    <a:pt x="356920" y="955599"/>
                  </a:lnTo>
                  <a:cubicBezTo>
                    <a:pt x="378824" y="955599"/>
                    <a:pt x="396578" y="937844"/>
                    <a:pt x="396578" y="915941"/>
                  </a:cubicBezTo>
                  <a:lnTo>
                    <a:pt x="396578" y="807001"/>
                  </a:lnTo>
                  <a:cubicBezTo>
                    <a:pt x="457572" y="852076"/>
                    <a:pt x="531435" y="876367"/>
                    <a:pt x="607280" y="876283"/>
                  </a:cubicBezTo>
                  <a:lnTo>
                    <a:pt x="986489" y="876283"/>
                  </a:lnTo>
                  <a:cubicBezTo>
                    <a:pt x="1048656" y="876252"/>
                    <a:pt x="1109741" y="860016"/>
                    <a:pt x="1163719" y="829170"/>
                  </a:cubicBezTo>
                  <a:lnTo>
                    <a:pt x="2089730" y="295851"/>
                  </a:lnTo>
                  <a:cubicBezTo>
                    <a:pt x="2138779" y="267556"/>
                    <a:pt x="2168851" y="215100"/>
                    <a:pt x="2168490" y="158477"/>
                  </a:cubicBezTo>
                  <a:cubicBezTo>
                    <a:pt x="2168407" y="70869"/>
                    <a:pt x="2097316" y="-87"/>
                    <a:pt x="2009704" y="0"/>
                  </a:cubicBezTo>
                  <a:cubicBezTo>
                    <a:pt x="1982067" y="24"/>
                    <a:pt x="1954917" y="7273"/>
                    <a:pt x="1930940" y="21023"/>
                  </a:cubicBezTo>
                  <a:close/>
                  <a:moveTo>
                    <a:pt x="317263" y="876283"/>
                  </a:moveTo>
                  <a:lnTo>
                    <a:pt x="79316" y="876283"/>
                  </a:lnTo>
                  <a:lnTo>
                    <a:pt x="79316" y="162443"/>
                  </a:lnTo>
                  <a:lnTo>
                    <a:pt x="317263" y="162443"/>
                  </a:lnTo>
                  <a:close/>
                  <a:moveTo>
                    <a:pt x="2049953" y="227204"/>
                  </a:moveTo>
                  <a:lnTo>
                    <a:pt x="1124260" y="760403"/>
                  </a:lnTo>
                  <a:cubicBezTo>
                    <a:pt x="1082290" y="784345"/>
                    <a:pt x="1034808" y="796948"/>
                    <a:pt x="986489" y="796968"/>
                  </a:cubicBezTo>
                  <a:lnTo>
                    <a:pt x="607280" y="796968"/>
                  </a:lnTo>
                  <a:cubicBezTo>
                    <a:pt x="533620" y="797166"/>
                    <a:pt x="462942" y="767875"/>
                    <a:pt x="411014" y="715630"/>
                  </a:cubicBezTo>
                  <a:lnTo>
                    <a:pt x="396578" y="701194"/>
                  </a:lnTo>
                  <a:lnTo>
                    <a:pt x="396578" y="304616"/>
                  </a:lnTo>
                  <a:lnTo>
                    <a:pt x="620883" y="180011"/>
                  </a:lnTo>
                  <a:cubicBezTo>
                    <a:pt x="683800" y="144858"/>
                    <a:pt x="757972" y="135721"/>
                    <a:pt x="827540" y="154551"/>
                  </a:cubicBezTo>
                  <a:lnTo>
                    <a:pt x="1354791" y="295812"/>
                  </a:lnTo>
                  <a:cubicBezTo>
                    <a:pt x="1397316" y="306325"/>
                    <a:pt x="1423264" y="349322"/>
                    <a:pt x="1412751" y="391847"/>
                  </a:cubicBezTo>
                  <a:cubicBezTo>
                    <a:pt x="1402233" y="434372"/>
                    <a:pt x="1359236" y="460320"/>
                    <a:pt x="1316715" y="449807"/>
                  </a:cubicBezTo>
                  <a:cubicBezTo>
                    <a:pt x="1315720" y="449561"/>
                    <a:pt x="1314728" y="449296"/>
                    <a:pt x="1313745" y="449010"/>
                  </a:cubicBezTo>
                  <a:lnTo>
                    <a:pt x="965430" y="355695"/>
                  </a:lnTo>
                  <a:cubicBezTo>
                    <a:pt x="944273" y="350024"/>
                    <a:pt x="922520" y="362576"/>
                    <a:pt x="916849" y="383733"/>
                  </a:cubicBezTo>
                  <a:cubicBezTo>
                    <a:pt x="911178" y="404891"/>
                    <a:pt x="923730" y="426643"/>
                    <a:pt x="944887" y="432314"/>
                  </a:cubicBezTo>
                  <a:cubicBezTo>
                    <a:pt x="944887" y="432314"/>
                    <a:pt x="1320606" y="531260"/>
                    <a:pt x="1334526" y="531260"/>
                  </a:cubicBezTo>
                  <a:cubicBezTo>
                    <a:pt x="1420686" y="532224"/>
                    <a:pt x="1491309" y="463156"/>
                    <a:pt x="1492273" y="376999"/>
                  </a:cubicBezTo>
                  <a:cubicBezTo>
                    <a:pt x="1492312" y="373331"/>
                    <a:pt x="1492225" y="369667"/>
                    <a:pt x="1492007" y="366006"/>
                  </a:cubicBezTo>
                  <a:lnTo>
                    <a:pt x="1970479" y="89789"/>
                  </a:lnTo>
                  <a:cubicBezTo>
                    <a:pt x="2008225" y="68124"/>
                    <a:pt x="2056377" y="80918"/>
                    <a:pt x="2078388" y="118462"/>
                  </a:cubicBezTo>
                  <a:cubicBezTo>
                    <a:pt x="2085419" y="130641"/>
                    <a:pt x="2089139" y="144454"/>
                    <a:pt x="2089174" y="158516"/>
                  </a:cubicBezTo>
                  <a:cubicBezTo>
                    <a:pt x="2089397" y="186796"/>
                    <a:pt x="2074422" y="213022"/>
                    <a:pt x="2049953" y="227204"/>
                  </a:cubicBezTo>
                  <a:close/>
                </a:path>
              </a:pathLst>
            </a:custGeom>
            <a:grpFill/>
            <a:ln w="395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89BB360-EC8A-4D09-99B1-E8DC57D98B83}"/>
                </a:ext>
              </a:extLst>
            </p:cNvPr>
            <p:cNvSpPr/>
            <p:nvPr/>
          </p:nvSpPr>
          <p:spPr>
            <a:xfrm>
              <a:off x="5897710" y="1715382"/>
              <a:ext cx="951787" cy="951787"/>
            </a:xfrm>
            <a:custGeom>
              <a:avLst/>
              <a:gdLst>
                <a:gd name="connsiteX0" fmla="*/ 475894 w 951787"/>
                <a:gd name="connsiteY0" fmla="*/ 951788 h 951787"/>
                <a:gd name="connsiteX1" fmla="*/ 951788 w 951787"/>
                <a:gd name="connsiteY1" fmla="*/ 475894 h 951787"/>
                <a:gd name="connsiteX2" fmla="*/ 475894 w 951787"/>
                <a:gd name="connsiteY2" fmla="*/ 0 h 951787"/>
                <a:gd name="connsiteX3" fmla="*/ 0 w 951787"/>
                <a:gd name="connsiteY3" fmla="*/ 475894 h 951787"/>
                <a:gd name="connsiteX4" fmla="*/ 475894 w 951787"/>
                <a:gd name="connsiteY4" fmla="*/ 951788 h 951787"/>
                <a:gd name="connsiteX5" fmla="*/ 475894 w 951787"/>
                <a:gd name="connsiteY5" fmla="*/ 79316 h 951787"/>
                <a:gd name="connsiteX6" fmla="*/ 872472 w 951787"/>
                <a:gd name="connsiteY6" fmla="*/ 475894 h 951787"/>
                <a:gd name="connsiteX7" fmla="*/ 475894 w 951787"/>
                <a:gd name="connsiteY7" fmla="*/ 872472 h 951787"/>
                <a:gd name="connsiteX8" fmla="*/ 79316 w 951787"/>
                <a:gd name="connsiteY8" fmla="*/ 475894 h 951787"/>
                <a:gd name="connsiteX9" fmla="*/ 475894 w 951787"/>
                <a:gd name="connsiteY9" fmla="*/ 79316 h 95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787" h="951787">
                  <a:moveTo>
                    <a:pt x="475894" y="951788"/>
                  </a:moveTo>
                  <a:cubicBezTo>
                    <a:pt x="738722" y="951788"/>
                    <a:pt x="951788" y="738722"/>
                    <a:pt x="951788" y="475894"/>
                  </a:cubicBezTo>
                  <a:cubicBezTo>
                    <a:pt x="951788" y="213066"/>
                    <a:pt x="738722" y="0"/>
                    <a:pt x="475894" y="0"/>
                  </a:cubicBezTo>
                  <a:cubicBezTo>
                    <a:pt x="213066" y="0"/>
                    <a:pt x="0" y="213066"/>
                    <a:pt x="0" y="475894"/>
                  </a:cubicBezTo>
                  <a:cubicBezTo>
                    <a:pt x="286" y="738603"/>
                    <a:pt x="213185" y="951502"/>
                    <a:pt x="475894" y="951788"/>
                  </a:cubicBezTo>
                  <a:close/>
                  <a:moveTo>
                    <a:pt x="475894" y="79316"/>
                  </a:moveTo>
                  <a:cubicBezTo>
                    <a:pt x="694916" y="79316"/>
                    <a:pt x="872472" y="256872"/>
                    <a:pt x="872472" y="475894"/>
                  </a:cubicBezTo>
                  <a:cubicBezTo>
                    <a:pt x="872472" y="694916"/>
                    <a:pt x="694916" y="872472"/>
                    <a:pt x="475894" y="872472"/>
                  </a:cubicBezTo>
                  <a:cubicBezTo>
                    <a:pt x="256872" y="872472"/>
                    <a:pt x="79316" y="694916"/>
                    <a:pt x="79316" y="475894"/>
                  </a:cubicBezTo>
                  <a:cubicBezTo>
                    <a:pt x="79558" y="256971"/>
                    <a:pt x="256971" y="79558"/>
                    <a:pt x="475894" y="79316"/>
                  </a:cubicBezTo>
                  <a:close/>
                </a:path>
              </a:pathLst>
            </a:custGeom>
            <a:grpFill/>
            <a:ln w="395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2415532B-3046-4946-8D7B-9AFC00BE34B8}"/>
                </a:ext>
              </a:extLst>
            </p:cNvPr>
            <p:cNvGrpSpPr/>
            <p:nvPr/>
          </p:nvGrpSpPr>
          <p:grpSpPr>
            <a:xfrm>
              <a:off x="5144211" y="789875"/>
              <a:ext cx="793156" cy="1375108"/>
              <a:chOff x="5144211" y="789875"/>
              <a:chExt cx="793156" cy="1375108"/>
            </a:xfrm>
            <a:grp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EA069C47-6D2D-4BCE-8EED-C7103DEF27E9}"/>
                  </a:ext>
                </a:extLst>
              </p:cNvPr>
              <p:cNvSpPr/>
              <p:nvPr/>
            </p:nvSpPr>
            <p:spPr>
              <a:xfrm>
                <a:off x="5144211" y="1080857"/>
                <a:ext cx="793156" cy="793156"/>
              </a:xfrm>
              <a:custGeom>
                <a:avLst/>
                <a:gdLst>
                  <a:gd name="connsiteX0" fmla="*/ 396578 w 793156"/>
                  <a:gd name="connsiteY0" fmla="*/ 793157 h 793156"/>
                  <a:gd name="connsiteX1" fmla="*/ 793157 w 793156"/>
                  <a:gd name="connsiteY1" fmla="*/ 396578 h 793156"/>
                  <a:gd name="connsiteX2" fmla="*/ 396578 w 793156"/>
                  <a:gd name="connsiteY2" fmla="*/ 0 h 793156"/>
                  <a:gd name="connsiteX3" fmla="*/ 0 w 793156"/>
                  <a:gd name="connsiteY3" fmla="*/ 396578 h 793156"/>
                  <a:gd name="connsiteX4" fmla="*/ 396578 w 793156"/>
                  <a:gd name="connsiteY4" fmla="*/ 793157 h 793156"/>
                  <a:gd name="connsiteX5" fmla="*/ 396578 w 793156"/>
                  <a:gd name="connsiteY5" fmla="*/ 79316 h 793156"/>
                  <a:gd name="connsiteX6" fmla="*/ 713841 w 793156"/>
                  <a:gd name="connsiteY6" fmla="*/ 396578 h 793156"/>
                  <a:gd name="connsiteX7" fmla="*/ 396578 w 793156"/>
                  <a:gd name="connsiteY7" fmla="*/ 713841 h 793156"/>
                  <a:gd name="connsiteX8" fmla="*/ 79316 w 793156"/>
                  <a:gd name="connsiteY8" fmla="*/ 396578 h 793156"/>
                  <a:gd name="connsiteX9" fmla="*/ 396578 w 793156"/>
                  <a:gd name="connsiteY9" fmla="*/ 79316 h 79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156" h="793156">
                    <a:moveTo>
                      <a:pt x="396578" y="793157"/>
                    </a:moveTo>
                    <a:cubicBezTo>
                      <a:pt x="615601" y="793157"/>
                      <a:pt x="793157" y="615601"/>
                      <a:pt x="793157" y="396578"/>
                    </a:cubicBezTo>
                    <a:cubicBezTo>
                      <a:pt x="793157" y="177554"/>
                      <a:pt x="615601" y="0"/>
                      <a:pt x="396578" y="0"/>
                    </a:cubicBezTo>
                    <a:cubicBezTo>
                      <a:pt x="177556" y="0"/>
                      <a:pt x="0" y="177554"/>
                      <a:pt x="0" y="396578"/>
                    </a:cubicBezTo>
                    <a:cubicBezTo>
                      <a:pt x="240" y="615501"/>
                      <a:pt x="177655" y="792915"/>
                      <a:pt x="396578" y="793157"/>
                    </a:cubicBezTo>
                    <a:close/>
                    <a:moveTo>
                      <a:pt x="396578" y="79316"/>
                    </a:moveTo>
                    <a:cubicBezTo>
                      <a:pt x="571799" y="79316"/>
                      <a:pt x="713841" y="221359"/>
                      <a:pt x="713841" y="396578"/>
                    </a:cubicBezTo>
                    <a:cubicBezTo>
                      <a:pt x="713841" y="571799"/>
                      <a:pt x="571799" y="713841"/>
                      <a:pt x="396578" y="713841"/>
                    </a:cubicBezTo>
                    <a:cubicBezTo>
                      <a:pt x="221358" y="713841"/>
                      <a:pt x="79316" y="571799"/>
                      <a:pt x="79316" y="396578"/>
                    </a:cubicBezTo>
                    <a:cubicBezTo>
                      <a:pt x="79514" y="221441"/>
                      <a:pt x="221441" y="79512"/>
                      <a:pt x="396578" y="79316"/>
                    </a:cubicBezTo>
                    <a:close/>
                  </a:path>
                </a:pathLst>
              </a:custGeom>
              <a:grpFill/>
              <a:ln w="395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85FF4FE6-D391-4E67-9F4B-2FD5156F0A52}"/>
                  </a:ext>
                </a:extLst>
              </p:cNvPr>
              <p:cNvSpPr txBox="1"/>
              <p:nvPr/>
            </p:nvSpPr>
            <p:spPr>
              <a:xfrm>
                <a:off x="5322108" y="789875"/>
                <a:ext cx="401654" cy="1375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₹</a:t>
                </a:r>
                <a:endParaRPr kumimoji="0" lang="en-IN" sz="7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C44652C3-98FC-44F3-AB0A-827EB3C05B96}"/>
                </a:ext>
              </a:extLst>
            </p:cNvPr>
            <p:cNvGrpSpPr/>
            <p:nvPr/>
          </p:nvGrpSpPr>
          <p:grpSpPr>
            <a:xfrm>
              <a:off x="6585641" y="869235"/>
              <a:ext cx="528774" cy="1057774"/>
              <a:chOff x="5144211" y="724678"/>
              <a:chExt cx="793156" cy="1586653"/>
            </a:xfrm>
            <a:grpFill/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3C5C436A-33DD-4826-B8F8-FBB442B0E0AF}"/>
                  </a:ext>
                </a:extLst>
              </p:cNvPr>
              <p:cNvSpPr/>
              <p:nvPr/>
            </p:nvSpPr>
            <p:spPr>
              <a:xfrm>
                <a:off x="5144211" y="1080857"/>
                <a:ext cx="793156" cy="793156"/>
              </a:xfrm>
              <a:custGeom>
                <a:avLst/>
                <a:gdLst>
                  <a:gd name="connsiteX0" fmla="*/ 396578 w 793156"/>
                  <a:gd name="connsiteY0" fmla="*/ 793157 h 793156"/>
                  <a:gd name="connsiteX1" fmla="*/ 793157 w 793156"/>
                  <a:gd name="connsiteY1" fmla="*/ 396578 h 793156"/>
                  <a:gd name="connsiteX2" fmla="*/ 396578 w 793156"/>
                  <a:gd name="connsiteY2" fmla="*/ 0 h 793156"/>
                  <a:gd name="connsiteX3" fmla="*/ 0 w 793156"/>
                  <a:gd name="connsiteY3" fmla="*/ 396578 h 793156"/>
                  <a:gd name="connsiteX4" fmla="*/ 396578 w 793156"/>
                  <a:gd name="connsiteY4" fmla="*/ 793157 h 793156"/>
                  <a:gd name="connsiteX5" fmla="*/ 396578 w 793156"/>
                  <a:gd name="connsiteY5" fmla="*/ 79316 h 793156"/>
                  <a:gd name="connsiteX6" fmla="*/ 713841 w 793156"/>
                  <a:gd name="connsiteY6" fmla="*/ 396578 h 793156"/>
                  <a:gd name="connsiteX7" fmla="*/ 396578 w 793156"/>
                  <a:gd name="connsiteY7" fmla="*/ 713841 h 793156"/>
                  <a:gd name="connsiteX8" fmla="*/ 79316 w 793156"/>
                  <a:gd name="connsiteY8" fmla="*/ 396578 h 793156"/>
                  <a:gd name="connsiteX9" fmla="*/ 396578 w 793156"/>
                  <a:gd name="connsiteY9" fmla="*/ 79316 h 79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156" h="793156">
                    <a:moveTo>
                      <a:pt x="396578" y="793157"/>
                    </a:moveTo>
                    <a:cubicBezTo>
                      <a:pt x="615601" y="793157"/>
                      <a:pt x="793157" y="615601"/>
                      <a:pt x="793157" y="396578"/>
                    </a:cubicBezTo>
                    <a:cubicBezTo>
                      <a:pt x="793157" y="177554"/>
                      <a:pt x="615601" y="0"/>
                      <a:pt x="396578" y="0"/>
                    </a:cubicBezTo>
                    <a:cubicBezTo>
                      <a:pt x="177556" y="0"/>
                      <a:pt x="0" y="177554"/>
                      <a:pt x="0" y="396578"/>
                    </a:cubicBezTo>
                    <a:cubicBezTo>
                      <a:pt x="240" y="615501"/>
                      <a:pt x="177655" y="792915"/>
                      <a:pt x="396578" y="793157"/>
                    </a:cubicBezTo>
                    <a:close/>
                    <a:moveTo>
                      <a:pt x="396578" y="79316"/>
                    </a:moveTo>
                    <a:cubicBezTo>
                      <a:pt x="571799" y="79316"/>
                      <a:pt x="713841" y="221359"/>
                      <a:pt x="713841" y="396578"/>
                    </a:cubicBezTo>
                    <a:cubicBezTo>
                      <a:pt x="713841" y="571799"/>
                      <a:pt x="571799" y="713841"/>
                      <a:pt x="396578" y="713841"/>
                    </a:cubicBezTo>
                    <a:cubicBezTo>
                      <a:pt x="221358" y="713841"/>
                      <a:pt x="79316" y="571799"/>
                      <a:pt x="79316" y="396578"/>
                    </a:cubicBezTo>
                    <a:cubicBezTo>
                      <a:pt x="79514" y="221441"/>
                      <a:pt x="221441" y="79512"/>
                      <a:pt x="396578" y="79316"/>
                    </a:cubicBezTo>
                    <a:close/>
                  </a:path>
                </a:pathLst>
              </a:custGeom>
              <a:grpFill/>
              <a:ln w="395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491433FA-3989-4614-A993-BF7CE54B560C}"/>
                  </a:ext>
                </a:extLst>
              </p:cNvPr>
              <p:cNvSpPr txBox="1"/>
              <p:nvPr/>
            </p:nvSpPr>
            <p:spPr>
              <a:xfrm>
                <a:off x="5355759" y="724678"/>
                <a:ext cx="401661" cy="158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₹</a:t>
                </a:r>
                <a:endParaRPr kumimoji="0" lang="en-IN" sz="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7FB7B1BE-504E-4431-9871-BEA68299CCD2}"/>
                </a:ext>
              </a:extLst>
            </p:cNvPr>
            <p:cNvSpPr txBox="1"/>
            <p:nvPr/>
          </p:nvSpPr>
          <p:spPr>
            <a:xfrm>
              <a:off x="6174271" y="1422539"/>
              <a:ext cx="401655" cy="15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₹</a:t>
              </a:r>
              <a:endParaRPr kumimoji="0" lang="en-IN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A77E838-BD88-4322-9E36-4ACAEF214B00}"/>
              </a:ext>
            </a:extLst>
          </p:cNvPr>
          <p:cNvSpPr txBox="1"/>
          <p:nvPr/>
        </p:nvSpPr>
        <p:spPr>
          <a:xfrm>
            <a:off x="1009725" y="5480718"/>
            <a:ext cx="4769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defRPr>
            </a:lvl1pPr>
          </a:lstStyle>
          <a:p>
            <a:r>
              <a:rPr lang="en-GB" b="1" dirty="0"/>
              <a:t>Standard guidelines </a:t>
            </a:r>
            <a:r>
              <a:rPr lang="en-GB" dirty="0"/>
              <a:t>and </a:t>
            </a:r>
            <a:r>
              <a:rPr lang="en-GB" b="1" dirty="0"/>
              <a:t>Single-window clearance </a:t>
            </a:r>
            <a:r>
              <a:rPr lang="en-GB" dirty="0"/>
              <a:t>for approvals from Municipal Authorities and other statutory bodies for operation of charging stations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6C62DC4-385C-444B-8473-0FE9F9E962E9}"/>
              </a:ext>
            </a:extLst>
          </p:cNvPr>
          <p:cNvGrpSpPr/>
          <p:nvPr/>
        </p:nvGrpSpPr>
        <p:grpSpPr>
          <a:xfrm>
            <a:off x="146285" y="5516774"/>
            <a:ext cx="742783" cy="733726"/>
            <a:chOff x="4279221" y="2033354"/>
            <a:chExt cx="1412875" cy="1395646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A4FC7FC9-B698-49BF-88B2-0BD451A8A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221" y="2081212"/>
              <a:ext cx="1412875" cy="1347788"/>
            </a:xfrm>
            <a:custGeom>
              <a:avLst/>
              <a:gdLst>
                <a:gd name="T0" fmla="*/ 36 w 374"/>
                <a:gd name="T1" fmla="*/ 145 h 356"/>
                <a:gd name="T2" fmla="*/ 118 w 374"/>
                <a:gd name="T3" fmla="*/ 65 h 356"/>
                <a:gd name="T4" fmla="*/ 271 w 374"/>
                <a:gd name="T5" fmla="*/ 39 h 356"/>
                <a:gd name="T6" fmla="*/ 353 w 374"/>
                <a:gd name="T7" fmla="*/ 207 h 356"/>
                <a:gd name="T8" fmla="*/ 128 w 374"/>
                <a:gd name="T9" fmla="*/ 310 h 356"/>
                <a:gd name="T10" fmla="*/ 35 w 374"/>
                <a:gd name="T11" fmla="*/ 218 h 356"/>
                <a:gd name="T12" fmla="*/ 36 w 374"/>
                <a:gd name="T13" fmla="*/ 14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356">
                  <a:moveTo>
                    <a:pt x="36" y="145"/>
                  </a:moveTo>
                  <a:cubicBezTo>
                    <a:pt x="61" y="130"/>
                    <a:pt x="78" y="127"/>
                    <a:pt x="118" y="65"/>
                  </a:cubicBezTo>
                  <a:cubicBezTo>
                    <a:pt x="159" y="3"/>
                    <a:pt x="231" y="0"/>
                    <a:pt x="271" y="39"/>
                  </a:cubicBezTo>
                  <a:cubicBezTo>
                    <a:pt x="311" y="78"/>
                    <a:pt x="374" y="119"/>
                    <a:pt x="353" y="207"/>
                  </a:cubicBezTo>
                  <a:cubicBezTo>
                    <a:pt x="332" y="296"/>
                    <a:pt x="216" y="356"/>
                    <a:pt x="128" y="310"/>
                  </a:cubicBezTo>
                  <a:cubicBezTo>
                    <a:pt x="76" y="282"/>
                    <a:pt x="53" y="251"/>
                    <a:pt x="35" y="218"/>
                  </a:cubicBezTo>
                  <a:cubicBezTo>
                    <a:pt x="23" y="196"/>
                    <a:pt x="0" y="166"/>
                    <a:pt x="36" y="1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8A2AAD0E-BE65-4D60-95C4-F58EA129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645" y="2033354"/>
              <a:ext cx="1216025" cy="1336675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0">
                  <a:srgbClr val="024793"/>
                </a:gs>
                <a:gs pos="100000">
                  <a:srgbClr val="33D36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73C2072-E21D-41C0-8D33-DF7781AB9744}"/>
              </a:ext>
            </a:extLst>
          </p:cNvPr>
          <p:cNvGrpSpPr/>
          <p:nvPr/>
        </p:nvGrpSpPr>
        <p:grpSpPr>
          <a:xfrm>
            <a:off x="383202" y="5691128"/>
            <a:ext cx="360363" cy="354013"/>
            <a:chOff x="9161463" y="4692650"/>
            <a:chExt cx="360363" cy="354013"/>
          </a:xfrm>
          <a:solidFill>
            <a:schemeClr val="bg1"/>
          </a:solidFill>
        </p:grpSpPr>
        <p:sp>
          <p:nvSpPr>
            <p:cNvPr id="43" name="Freeform 156">
              <a:extLst>
                <a:ext uri="{FF2B5EF4-FFF2-40B4-BE49-F238E27FC236}">
                  <a16:creationId xmlns:a16="http://schemas.microsoft.com/office/drawing/2014/main" xmlns="" id="{9ABF8F3F-F509-434B-9AB9-30175FF47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1463" y="4692650"/>
              <a:ext cx="255588" cy="330200"/>
            </a:xfrm>
            <a:custGeom>
              <a:avLst/>
              <a:gdLst>
                <a:gd name="T0" fmla="*/ 48 w 68"/>
                <a:gd name="T1" fmla="*/ 76 h 88"/>
                <a:gd name="T2" fmla="*/ 48 w 68"/>
                <a:gd name="T3" fmla="*/ 76 h 88"/>
                <a:gd name="T4" fmla="*/ 49 w 68"/>
                <a:gd name="T5" fmla="*/ 76 h 88"/>
                <a:gd name="T6" fmla="*/ 50 w 68"/>
                <a:gd name="T7" fmla="*/ 74 h 88"/>
                <a:gd name="T8" fmla="*/ 68 w 68"/>
                <a:gd name="T9" fmla="*/ 56 h 88"/>
                <a:gd name="T10" fmla="*/ 68 w 68"/>
                <a:gd name="T11" fmla="*/ 22 h 88"/>
                <a:gd name="T12" fmla="*/ 67 w 68"/>
                <a:gd name="T13" fmla="*/ 21 h 88"/>
                <a:gd name="T14" fmla="*/ 47 w 68"/>
                <a:gd name="T15" fmla="*/ 1 h 88"/>
                <a:gd name="T16" fmla="*/ 46 w 68"/>
                <a:gd name="T17" fmla="*/ 0 h 88"/>
                <a:gd name="T18" fmla="*/ 2 w 68"/>
                <a:gd name="T19" fmla="*/ 0 h 88"/>
                <a:gd name="T20" fmla="*/ 0 w 68"/>
                <a:gd name="T21" fmla="*/ 2 h 88"/>
                <a:gd name="T22" fmla="*/ 0 w 68"/>
                <a:gd name="T23" fmla="*/ 86 h 88"/>
                <a:gd name="T24" fmla="*/ 2 w 68"/>
                <a:gd name="T25" fmla="*/ 88 h 88"/>
                <a:gd name="T26" fmla="*/ 45 w 68"/>
                <a:gd name="T27" fmla="*/ 88 h 88"/>
                <a:gd name="T28" fmla="*/ 48 w 68"/>
                <a:gd name="T29" fmla="*/ 76 h 88"/>
                <a:gd name="T30" fmla="*/ 46 w 68"/>
                <a:gd name="T31" fmla="*/ 2 h 88"/>
                <a:gd name="T32" fmla="*/ 66 w 68"/>
                <a:gd name="T33" fmla="*/ 22 h 88"/>
                <a:gd name="T34" fmla="*/ 46 w 68"/>
                <a:gd name="T35" fmla="*/ 22 h 88"/>
                <a:gd name="T36" fmla="*/ 46 w 68"/>
                <a:gd name="T37" fmla="*/ 2 h 88"/>
                <a:gd name="T38" fmla="*/ 14 w 68"/>
                <a:gd name="T39" fmla="*/ 24 h 88"/>
                <a:gd name="T40" fmla="*/ 32 w 68"/>
                <a:gd name="T41" fmla="*/ 24 h 88"/>
                <a:gd name="T42" fmla="*/ 34 w 68"/>
                <a:gd name="T43" fmla="*/ 26 h 88"/>
                <a:gd name="T44" fmla="*/ 32 w 68"/>
                <a:gd name="T45" fmla="*/ 28 h 88"/>
                <a:gd name="T46" fmla="*/ 14 w 68"/>
                <a:gd name="T47" fmla="*/ 28 h 88"/>
                <a:gd name="T48" fmla="*/ 12 w 68"/>
                <a:gd name="T49" fmla="*/ 26 h 88"/>
                <a:gd name="T50" fmla="*/ 14 w 68"/>
                <a:gd name="T51" fmla="*/ 24 h 88"/>
                <a:gd name="T52" fmla="*/ 14 w 68"/>
                <a:gd name="T53" fmla="*/ 36 h 88"/>
                <a:gd name="T54" fmla="*/ 46 w 68"/>
                <a:gd name="T55" fmla="*/ 36 h 88"/>
                <a:gd name="T56" fmla="*/ 48 w 68"/>
                <a:gd name="T57" fmla="*/ 38 h 88"/>
                <a:gd name="T58" fmla="*/ 46 w 68"/>
                <a:gd name="T59" fmla="*/ 40 h 88"/>
                <a:gd name="T60" fmla="*/ 14 w 68"/>
                <a:gd name="T61" fmla="*/ 40 h 88"/>
                <a:gd name="T62" fmla="*/ 12 w 68"/>
                <a:gd name="T63" fmla="*/ 38 h 88"/>
                <a:gd name="T64" fmla="*/ 14 w 68"/>
                <a:gd name="T65" fmla="*/ 36 h 88"/>
                <a:gd name="T66" fmla="*/ 34 w 68"/>
                <a:gd name="T67" fmla="*/ 64 h 88"/>
                <a:gd name="T68" fmla="*/ 14 w 68"/>
                <a:gd name="T69" fmla="*/ 64 h 88"/>
                <a:gd name="T70" fmla="*/ 12 w 68"/>
                <a:gd name="T71" fmla="*/ 62 h 88"/>
                <a:gd name="T72" fmla="*/ 14 w 68"/>
                <a:gd name="T73" fmla="*/ 60 h 88"/>
                <a:gd name="T74" fmla="*/ 34 w 68"/>
                <a:gd name="T75" fmla="*/ 60 h 88"/>
                <a:gd name="T76" fmla="*/ 36 w 68"/>
                <a:gd name="T77" fmla="*/ 62 h 88"/>
                <a:gd name="T78" fmla="*/ 34 w 68"/>
                <a:gd name="T79" fmla="*/ 64 h 88"/>
                <a:gd name="T80" fmla="*/ 38 w 68"/>
                <a:gd name="T81" fmla="*/ 52 h 88"/>
                <a:gd name="T82" fmla="*/ 14 w 68"/>
                <a:gd name="T83" fmla="*/ 52 h 88"/>
                <a:gd name="T84" fmla="*/ 12 w 68"/>
                <a:gd name="T85" fmla="*/ 50 h 88"/>
                <a:gd name="T86" fmla="*/ 14 w 68"/>
                <a:gd name="T87" fmla="*/ 48 h 88"/>
                <a:gd name="T88" fmla="*/ 38 w 68"/>
                <a:gd name="T89" fmla="*/ 48 h 88"/>
                <a:gd name="T90" fmla="*/ 40 w 68"/>
                <a:gd name="T91" fmla="*/ 50 h 88"/>
                <a:gd name="T92" fmla="*/ 38 w 68"/>
                <a:gd name="T93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88">
                  <a:moveTo>
                    <a:pt x="48" y="76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48" y="76"/>
                    <a:pt x="49" y="76"/>
                    <a:pt x="49" y="76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5" y="88"/>
                    <a:pt x="45" y="88"/>
                    <a:pt x="45" y="88"/>
                  </a:cubicBezTo>
                  <a:lnTo>
                    <a:pt x="48" y="76"/>
                  </a:ln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4" name="Freeform 157">
              <a:extLst>
                <a:ext uri="{FF2B5EF4-FFF2-40B4-BE49-F238E27FC236}">
                  <a16:creationId xmlns:a16="http://schemas.microsoft.com/office/drawing/2014/main" xmlns="" id="{3E5196C2-EF2E-4EDF-BD18-9CDDC1AC4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63" y="4903788"/>
              <a:ext cx="119063" cy="119063"/>
            </a:xfrm>
            <a:custGeom>
              <a:avLst/>
              <a:gdLst>
                <a:gd name="T0" fmla="*/ 45 w 75"/>
                <a:gd name="T1" fmla="*/ 0 h 75"/>
                <a:gd name="T2" fmla="*/ 0 w 75"/>
                <a:gd name="T3" fmla="*/ 45 h 75"/>
                <a:gd name="T4" fmla="*/ 30 w 75"/>
                <a:gd name="T5" fmla="*/ 75 h 75"/>
                <a:gd name="T6" fmla="*/ 75 w 75"/>
                <a:gd name="T7" fmla="*/ 30 h 75"/>
                <a:gd name="T8" fmla="*/ 45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5" y="0"/>
                  </a:moveTo>
                  <a:lnTo>
                    <a:pt x="0" y="45"/>
                  </a:lnTo>
                  <a:lnTo>
                    <a:pt x="30" y="75"/>
                  </a:lnTo>
                  <a:lnTo>
                    <a:pt x="75" y="3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5" name="Freeform 158">
              <a:extLst>
                <a:ext uri="{FF2B5EF4-FFF2-40B4-BE49-F238E27FC236}">
                  <a16:creationId xmlns:a16="http://schemas.microsoft.com/office/drawing/2014/main" xmlns="" id="{989F0E69-8CC9-433D-8714-BA04637B9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850" y="4989513"/>
              <a:ext cx="57150" cy="57150"/>
            </a:xfrm>
            <a:custGeom>
              <a:avLst/>
              <a:gdLst>
                <a:gd name="T0" fmla="*/ 4 w 15"/>
                <a:gd name="T1" fmla="*/ 0 h 15"/>
                <a:gd name="T2" fmla="*/ 0 w 15"/>
                <a:gd name="T3" fmla="*/ 12 h 15"/>
                <a:gd name="T4" fmla="*/ 1 w 15"/>
                <a:gd name="T5" fmla="*/ 14 h 15"/>
                <a:gd name="T6" fmla="*/ 2 w 15"/>
                <a:gd name="T7" fmla="*/ 15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4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6" name="Freeform 159">
              <a:extLst>
                <a:ext uri="{FF2B5EF4-FFF2-40B4-BE49-F238E27FC236}">
                  <a16:creationId xmlns:a16="http://schemas.microsoft.com/office/drawing/2014/main" xmlns="" id="{D43EA12C-B6CD-489F-A87A-7B7ED7FCA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486568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19 w 20"/>
                <a:gd name="T1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xmlns="" val="331187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431">
            <a:extLst>
              <a:ext uri="{FF2B5EF4-FFF2-40B4-BE49-F238E27FC236}">
                <a16:creationId xmlns:a16="http://schemas.microsoft.com/office/drawing/2014/main" xmlns="" id="{61B08827-D293-404C-906C-5B276F9977E0}"/>
              </a:ext>
            </a:extLst>
          </p:cNvPr>
          <p:cNvSpPr/>
          <p:nvPr/>
        </p:nvSpPr>
        <p:spPr>
          <a:xfrm>
            <a:off x="3280628" y="57517"/>
            <a:ext cx="1347384" cy="60469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xmlns="" id="{64EE52A9-7492-4235-88AD-BC4D0398EDBC}"/>
              </a:ext>
            </a:extLst>
          </p:cNvPr>
          <p:cNvSpPr/>
          <p:nvPr/>
        </p:nvSpPr>
        <p:spPr>
          <a:xfrm>
            <a:off x="4576586" y="57517"/>
            <a:ext cx="1819728" cy="60450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xmlns="" id="{8CBB9AA6-DCE9-4D33-9846-77EF1A4828C0}"/>
              </a:ext>
            </a:extLst>
          </p:cNvPr>
          <p:cNvSpPr/>
          <p:nvPr/>
        </p:nvSpPr>
        <p:spPr>
          <a:xfrm>
            <a:off x="6392361" y="57517"/>
            <a:ext cx="1976940" cy="60450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xmlns="" id="{4A66405F-1C26-4999-B63E-C3F2E867BBE2}"/>
              </a:ext>
            </a:extLst>
          </p:cNvPr>
          <p:cNvSpPr/>
          <p:nvPr/>
        </p:nvSpPr>
        <p:spPr>
          <a:xfrm>
            <a:off x="8360091" y="57517"/>
            <a:ext cx="1658391" cy="6039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xmlns="" id="{47901443-17CE-4F21-A37D-3965B5400E55}"/>
              </a:ext>
            </a:extLst>
          </p:cNvPr>
          <p:cNvSpPr/>
          <p:nvPr/>
        </p:nvSpPr>
        <p:spPr>
          <a:xfrm>
            <a:off x="10009335" y="57517"/>
            <a:ext cx="2188350" cy="60469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xmlns="" id="{077C4D17-ECA2-4B6C-8146-EA2B0B3E0A47}"/>
              </a:ext>
            </a:extLst>
          </p:cNvPr>
          <p:cNvSpPr/>
          <p:nvPr/>
        </p:nvSpPr>
        <p:spPr>
          <a:xfrm>
            <a:off x="2049102" y="57517"/>
            <a:ext cx="1290986" cy="6025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xmlns="" id="{1DD89699-299B-431B-A2B4-B53B64966530}"/>
              </a:ext>
            </a:extLst>
          </p:cNvPr>
          <p:cNvSpPr/>
          <p:nvPr/>
        </p:nvSpPr>
        <p:spPr>
          <a:xfrm>
            <a:off x="2049101" y="1"/>
            <a:ext cx="10142899" cy="610758"/>
          </a:xfrm>
          <a:prstGeom prst="rect">
            <a:avLst/>
          </a:prstGeom>
          <a:solidFill>
            <a:srgbClr val="1B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bject 33">
            <a:extLst>
              <a:ext uri="{FF2B5EF4-FFF2-40B4-BE49-F238E27FC236}">
                <a16:creationId xmlns:a16="http://schemas.microsoft.com/office/drawing/2014/main" xmlns="" id="{8A9A297C-1662-469B-9129-A80DF1451FF7}"/>
              </a:ext>
            </a:extLst>
          </p:cNvPr>
          <p:cNvSpPr/>
          <p:nvPr/>
        </p:nvSpPr>
        <p:spPr>
          <a:xfrm>
            <a:off x="-23421" y="6086225"/>
            <a:ext cx="12215421" cy="766934"/>
          </a:xfrm>
          <a:custGeom>
            <a:avLst/>
            <a:gdLst/>
            <a:ahLst/>
            <a:cxnLst/>
            <a:rect l="l" t="t" r="r" b="b"/>
            <a:pathLst>
              <a:path w="1965960" h="2731770">
                <a:moveTo>
                  <a:pt x="1898688" y="0"/>
                </a:moveTo>
                <a:lnTo>
                  <a:pt x="66865" y="0"/>
                </a:lnTo>
                <a:lnTo>
                  <a:pt x="40901" y="5275"/>
                </a:lnTo>
                <a:lnTo>
                  <a:pt x="19640" y="19640"/>
                </a:lnTo>
                <a:lnTo>
                  <a:pt x="5275" y="40901"/>
                </a:lnTo>
                <a:lnTo>
                  <a:pt x="0" y="66865"/>
                </a:lnTo>
                <a:lnTo>
                  <a:pt x="0" y="2664891"/>
                </a:lnTo>
                <a:lnTo>
                  <a:pt x="5275" y="2690855"/>
                </a:lnTo>
                <a:lnTo>
                  <a:pt x="19640" y="2712116"/>
                </a:lnTo>
                <a:lnTo>
                  <a:pt x="40901" y="2726481"/>
                </a:lnTo>
                <a:lnTo>
                  <a:pt x="66865" y="2731757"/>
                </a:lnTo>
                <a:lnTo>
                  <a:pt x="1898688" y="2731757"/>
                </a:lnTo>
                <a:lnTo>
                  <a:pt x="1924652" y="2726481"/>
                </a:lnTo>
                <a:lnTo>
                  <a:pt x="1945913" y="2712116"/>
                </a:lnTo>
                <a:lnTo>
                  <a:pt x="1960277" y="2690855"/>
                </a:lnTo>
                <a:lnTo>
                  <a:pt x="1965553" y="2664891"/>
                </a:lnTo>
                <a:lnTo>
                  <a:pt x="1965553" y="66865"/>
                </a:lnTo>
                <a:lnTo>
                  <a:pt x="1960277" y="40901"/>
                </a:lnTo>
                <a:lnTo>
                  <a:pt x="1945913" y="19640"/>
                </a:lnTo>
                <a:lnTo>
                  <a:pt x="1924652" y="5275"/>
                </a:lnTo>
                <a:lnTo>
                  <a:pt x="1898688" y="0"/>
                </a:lnTo>
                <a:close/>
              </a:path>
            </a:pathLst>
          </a:custGeom>
          <a:solidFill>
            <a:srgbClr val="FDE14D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xmlns="" id="{7EA0DF5D-6677-4996-AF87-0A9177EB1623}"/>
              </a:ext>
            </a:extLst>
          </p:cNvPr>
          <p:cNvSpPr txBox="1"/>
          <p:nvPr/>
        </p:nvSpPr>
        <p:spPr>
          <a:xfrm>
            <a:off x="968149" y="640153"/>
            <a:ext cx="97536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35" normalizeH="0" baseline="0" noProof="0" dirty="0">
                <a:ln>
                  <a:noFill/>
                </a:ln>
                <a:solidFill>
                  <a:srgbClr val="FCC14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WHEELERS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  <a:p>
            <a:pPr marL="12700" marR="0" lvl="0" indent="0" algn="l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04" normalizeH="0" baseline="0" noProof="0" dirty="0">
                <a:ln>
                  <a:noFill/>
                </a:ln>
                <a:solidFill>
                  <a:srgbClr val="E5900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—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3B56EE9C-2F6B-4131-8F2B-9A193AA383CA}"/>
              </a:ext>
            </a:extLst>
          </p:cNvPr>
          <p:cNvSpPr txBox="1"/>
          <p:nvPr/>
        </p:nvSpPr>
        <p:spPr>
          <a:xfrm>
            <a:off x="968149" y="2212905"/>
            <a:ext cx="97536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60" normalizeH="0" baseline="0" noProof="0" dirty="0">
                <a:ln>
                  <a:noFill/>
                </a:ln>
                <a:solidFill>
                  <a:srgbClr val="FCC14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WHEELERS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  <a:p>
            <a:pPr marL="12700" marR="0" lvl="0" indent="0" algn="l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04" normalizeH="0" baseline="0" noProof="0" dirty="0">
                <a:ln>
                  <a:noFill/>
                </a:ln>
                <a:solidFill>
                  <a:srgbClr val="E5900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—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xmlns="" id="{AAE7FBED-EF23-4E67-8DBB-1D493FD7F26B}"/>
              </a:ext>
            </a:extLst>
          </p:cNvPr>
          <p:cNvSpPr txBox="1"/>
          <p:nvPr/>
        </p:nvSpPr>
        <p:spPr>
          <a:xfrm>
            <a:off x="968149" y="3753206"/>
            <a:ext cx="97536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35" normalizeH="0" baseline="0" noProof="0" dirty="0">
                <a:ln>
                  <a:noFill/>
                </a:ln>
                <a:solidFill>
                  <a:srgbClr val="FCC14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4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WHEELERS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  <a:p>
            <a:pPr marL="12700" marR="0" lvl="0" indent="0" algn="l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04" normalizeH="0" baseline="0" noProof="0" dirty="0">
                <a:ln>
                  <a:noFill/>
                </a:ln>
                <a:solidFill>
                  <a:srgbClr val="E5900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—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xmlns="" id="{AD5E8B00-1DBB-4D95-B4FC-6BA2C9181624}"/>
              </a:ext>
            </a:extLst>
          </p:cNvPr>
          <p:cNvSpPr txBox="1"/>
          <p:nvPr/>
        </p:nvSpPr>
        <p:spPr>
          <a:xfrm>
            <a:off x="994651" y="5081805"/>
            <a:ext cx="60833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-509" normalizeH="0" baseline="0" noProof="0" dirty="0">
                <a:ln>
                  <a:noFill/>
                </a:ln>
                <a:solidFill>
                  <a:srgbClr val="FCC14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+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BUSES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  <a:p>
            <a:pPr marL="12700" marR="0" lvl="0" indent="0" algn="l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04" normalizeH="0" baseline="0" noProof="0" dirty="0">
                <a:ln>
                  <a:noFill/>
                </a:ln>
                <a:solidFill>
                  <a:srgbClr val="E5900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—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/>
              <a:ea typeface="+mn-ea"/>
              <a:cs typeface="Arial Unicode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D630CF-BB43-458D-8FC7-AEB952414E9E}"/>
              </a:ext>
            </a:extLst>
          </p:cNvPr>
          <p:cNvSpPr txBox="1"/>
          <p:nvPr/>
        </p:nvSpPr>
        <p:spPr>
          <a:xfrm>
            <a:off x="3277858" y="151362"/>
            <a:ext cx="124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Battery Size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29A2CE-DADC-4F9C-9A9A-5BF9AD899491}"/>
              </a:ext>
            </a:extLst>
          </p:cNvPr>
          <p:cNvSpPr txBox="1"/>
          <p:nvPr/>
        </p:nvSpPr>
        <p:spPr>
          <a:xfrm>
            <a:off x="4906283" y="127997"/>
            <a:ext cx="1388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Charging Type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CBE18E-152E-4D99-BDBB-A2A76CD97D0C}"/>
              </a:ext>
            </a:extLst>
          </p:cNvPr>
          <p:cNvSpPr txBox="1"/>
          <p:nvPr/>
        </p:nvSpPr>
        <p:spPr>
          <a:xfrm>
            <a:off x="2260461" y="665840"/>
            <a:ext cx="824573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Private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47E9C3-65C1-4273-B751-AEFAE88AE4B7}"/>
              </a:ext>
            </a:extLst>
          </p:cNvPr>
          <p:cNvSpPr txBox="1"/>
          <p:nvPr/>
        </p:nvSpPr>
        <p:spPr>
          <a:xfrm>
            <a:off x="2260461" y="1352826"/>
            <a:ext cx="824573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Commercial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2D1B99-65B7-4F2F-ABDB-7ECBA69AA920}"/>
              </a:ext>
            </a:extLst>
          </p:cNvPr>
          <p:cNvSpPr txBox="1"/>
          <p:nvPr/>
        </p:nvSpPr>
        <p:spPr>
          <a:xfrm>
            <a:off x="2260461" y="2409360"/>
            <a:ext cx="824573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Commercial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7A8EF7-24A3-42B9-97AE-B2D52B37B59A}"/>
              </a:ext>
            </a:extLst>
          </p:cNvPr>
          <p:cNvSpPr txBox="1"/>
          <p:nvPr/>
        </p:nvSpPr>
        <p:spPr>
          <a:xfrm>
            <a:off x="2260461" y="3665116"/>
            <a:ext cx="824573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Private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D38649-4E27-4DC4-86B0-98CB206BFB64}"/>
              </a:ext>
            </a:extLst>
          </p:cNvPr>
          <p:cNvSpPr txBox="1"/>
          <p:nvPr/>
        </p:nvSpPr>
        <p:spPr>
          <a:xfrm>
            <a:off x="2260461" y="4490980"/>
            <a:ext cx="824573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Commercial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16D66C-BA63-4EC5-8337-95567AC05DB8}"/>
              </a:ext>
            </a:extLst>
          </p:cNvPr>
          <p:cNvSpPr txBox="1"/>
          <p:nvPr/>
        </p:nvSpPr>
        <p:spPr>
          <a:xfrm>
            <a:off x="2260461" y="5501510"/>
            <a:ext cx="824572" cy="230832"/>
          </a:xfrm>
          <a:prstGeom prst="rect">
            <a:avLst/>
          </a:prstGeom>
          <a:solidFill>
            <a:srgbClr val="BCBE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Commercial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09AA182-DBAB-4FD6-86B2-7CFA0D2A71C3}"/>
              </a:ext>
            </a:extLst>
          </p:cNvPr>
          <p:cNvSpPr txBox="1"/>
          <p:nvPr/>
        </p:nvSpPr>
        <p:spPr>
          <a:xfrm>
            <a:off x="8309146" y="171308"/>
            <a:ext cx="154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Level Of Flexibility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E20FCC-93B7-4ADF-B6E8-3D28D2F2AEBD}"/>
              </a:ext>
            </a:extLst>
          </p:cNvPr>
          <p:cNvSpPr txBox="1"/>
          <p:nvPr/>
        </p:nvSpPr>
        <p:spPr>
          <a:xfrm>
            <a:off x="6468338" y="82687"/>
            <a:ext cx="1819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Typical Charging Behaviour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3F85BF0-2BAA-46B0-B415-81A102D4A934}"/>
              </a:ext>
            </a:extLst>
          </p:cNvPr>
          <p:cNvSpPr txBox="1"/>
          <p:nvPr/>
        </p:nvSpPr>
        <p:spPr>
          <a:xfrm>
            <a:off x="9735145" y="151362"/>
            <a:ext cx="2491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Considerations For Discoms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441FB19-6466-4607-A394-AFB55C0AAE07}"/>
              </a:ext>
            </a:extLst>
          </p:cNvPr>
          <p:cNvSpPr txBox="1"/>
          <p:nvPr/>
        </p:nvSpPr>
        <p:spPr>
          <a:xfrm>
            <a:off x="3294616" y="910427"/>
            <a:ext cx="1246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2–3</a:t>
            </a:r>
            <a:r>
              <a:rPr kumimoji="0" lang="en-IN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 k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Wh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47B47B0-C5BA-4621-AFDA-7500D21606E6}"/>
              </a:ext>
            </a:extLst>
          </p:cNvPr>
          <p:cNvSpPr txBox="1"/>
          <p:nvPr/>
        </p:nvSpPr>
        <p:spPr>
          <a:xfrm>
            <a:off x="3430143" y="2365070"/>
            <a:ext cx="975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>
                <a:solidFill>
                  <a:srgbClr val="1B4175"/>
                </a:solidFill>
                <a:latin typeface="Arial Unicode MS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3-8 kWh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72EC090-C714-4EA2-8667-A7EAEE499EB2}"/>
              </a:ext>
            </a:extLst>
          </p:cNvPr>
          <p:cNvSpPr txBox="1"/>
          <p:nvPr/>
        </p:nvSpPr>
        <p:spPr>
          <a:xfrm>
            <a:off x="3284503" y="3901543"/>
            <a:ext cx="127133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>
                <a:solidFill>
                  <a:srgbClr val="1B4175"/>
                </a:solidFill>
                <a:latin typeface="Arial Unicode MS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(15 -80 kWh)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398B27C-2AFA-4159-AA41-6290886A6F1E}"/>
              </a:ext>
            </a:extLst>
          </p:cNvPr>
          <p:cNvSpPr txBox="1"/>
          <p:nvPr/>
        </p:nvSpPr>
        <p:spPr>
          <a:xfrm>
            <a:off x="3206647" y="5463037"/>
            <a:ext cx="1388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400">
                <a:solidFill>
                  <a:srgbClr val="1B4175"/>
                </a:solidFill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100–400 kWh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16A37E-7F38-4985-8B83-2A8A9912EA8E}"/>
              </a:ext>
            </a:extLst>
          </p:cNvPr>
          <p:cNvSpPr txBox="1"/>
          <p:nvPr/>
        </p:nvSpPr>
        <p:spPr>
          <a:xfrm>
            <a:off x="10032016" y="6355213"/>
            <a:ext cx="1399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Battery</a:t>
            </a:r>
            <a:r>
              <a:rPr kumimoji="0" lang="en-IN" sz="1200" b="0" i="0" u="none" strike="noStrike" kern="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 </a:t>
            </a:r>
            <a:r>
              <a:rPr kumimoji="0" lang="en-IN" sz="1200" b="0" i="0" u="none" strike="noStrike" kern="0" cap="none" spc="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swapping</a:t>
            </a:r>
            <a:endParaRPr kumimoji="0" lang="en-I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B0F0126-93F4-477B-9BBD-45ED7CA0CAE1}"/>
              </a:ext>
            </a:extLst>
          </p:cNvPr>
          <p:cNvGrpSpPr/>
          <p:nvPr/>
        </p:nvGrpSpPr>
        <p:grpSpPr>
          <a:xfrm>
            <a:off x="9274532" y="6159646"/>
            <a:ext cx="610674" cy="610674"/>
            <a:chOff x="8950083" y="5084033"/>
            <a:chExt cx="610674" cy="61067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521EE399-BD1A-4923-BC9E-BADD0F56CA0E}"/>
                </a:ext>
              </a:extLst>
            </p:cNvPr>
            <p:cNvSpPr/>
            <p:nvPr/>
          </p:nvSpPr>
          <p:spPr>
            <a:xfrm>
              <a:off x="8950083" y="5084033"/>
              <a:ext cx="610674" cy="6106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aphic 46">
              <a:extLst>
                <a:ext uri="{FF2B5EF4-FFF2-40B4-BE49-F238E27FC236}">
                  <a16:creationId xmlns:a16="http://schemas.microsoft.com/office/drawing/2014/main" xmlns="" id="{4EF4511C-A4BF-462D-B6EC-32D6C7091C04}"/>
                </a:ext>
              </a:extLst>
            </p:cNvPr>
            <p:cNvGrpSpPr/>
            <p:nvPr/>
          </p:nvGrpSpPr>
          <p:grpSpPr>
            <a:xfrm>
              <a:off x="9056475" y="5221060"/>
              <a:ext cx="181883" cy="323348"/>
              <a:chOff x="4724400" y="990600"/>
              <a:chExt cx="2743200" cy="4876800"/>
            </a:xfrm>
            <a:solidFill>
              <a:srgbClr val="000000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8BFC4944-9C4B-4F59-8B96-34E92C8EB4E5}"/>
                  </a:ext>
                </a:extLst>
              </p:cNvPr>
              <p:cNvSpPr/>
              <p:nvPr/>
            </p:nvSpPr>
            <p:spPr>
              <a:xfrm>
                <a:off x="4724400" y="1600200"/>
                <a:ext cx="2743200" cy="4267200"/>
              </a:xfrm>
              <a:custGeom>
                <a:avLst/>
                <a:gdLst>
                  <a:gd name="connsiteX0" fmla="*/ 2305050 w 2743200"/>
                  <a:gd name="connsiteY0" fmla="*/ 4267200 h 4267200"/>
                  <a:gd name="connsiteX1" fmla="*/ 438150 w 2743200"/>
                  <a:gd name="connsiteY1" fmla="*/ 4267200 h 4267200"/>
                  <a:gd name="connsiteX2" fmla="*/ 0 w 2743200"/>
                  <a:gd name="connsiteY2" fmla="*/ 3829050 h 4267200"/>
                  <a:gd name="connsiteX3" fmla="*/ 0 w 2743200"/>
                  <a:gd name="connsiteY3" fmla="*/ 438150 h 4267200"/>
                  <a:gd name="connsiteX4" fmla="*/ 438150 w 2743200"/>
                  <a:gd name="connsiteY4" fmla="*/ 0 h 4267200"/>
                  <a:gd name="connsiteX5" fmla="*/ 2305050 w 2743200"/>
                  <a:gd name="connsiteY5" fmla="*/ 0 h 4267200"/>
                  <a:gd name="connsiteX6" fmla="*/ 2743200 w 2743200"/>
                  <a:gd name="connsiteY6" fmla="*/ 438150 h 4267200"/>
                  <a:gd name="connsiteX7" fmla="*/ 2743200 w 2743200"/>
                  <a:gd name="connsiteY7" fmla="*/ 3829050 h 4267200"/>
                  <a:gd name="connsiteX8" fmla="*/ 2305050 w 2743200"/>
                  <a:gd name="connsiteY8" fmla="*/ 4267200 h 4267200"/>
                  <a:gd name="connsiteX9" fmla="*/ 438150 w 2743200"/>
                  <a:gd name="connsiteY9" fmla="*/ 304800 h 4267200"/>
                  <a:gd name="connsiteX10" fmla="*/ 304800 w 2743200"/>
                  <a:gd name="connsiteY10" fmla="*/ 438150 h 4267200"/>
                  <a:gd name="connsiteX11" fmla="*/ 304800 w 2743200"/>
                  <a:gd name="connsiteY11" fmla="*/ 3829050 h 4267200"/>
                  <a:gd name="connsiteX12" fmla="*/ 438150 w 2743200"/>
                  <a:gd name="connsiteY12" fmla="*/ 3962400 h 4267200"/>
                  <a:gd name="connsiteX13" fmla="*/ 2305050 w 2743200"/>
                  <a:gd name="connsiteY13" fmla="*/ 3962400 h 4267200"/>
                  <a:gd name="connsiteX14" fmla="*/ 2438400 w 2743200"/>
                  <a:gd name="connsiteY14" fmla="*/ 3829050 h 4267200"/>
                  <a:gd name="connsiteX15" fmla="*/ 2438400 w 2743200"/>
                  <a:gd name="connsiteY15" fmla="*/ 438150 h 4267200"/>
                  <a:gd name="connsiteX16" fmla="*/ 2305050 w 2743200"/>
                  <a:gd name="connsiteY16" fmla="*/ 304800 h 426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43200" h="4267200">
                    <a:moveTo>
                      <a:pt x="2305050" y="4267200"/>
                    </a:moveTo>
                    <a:lnTo>
                      <a:pt x="438150" y="4267200"/>
                    </a:lnTo>
                    <a:cubicBezTo>
                      <a:pt x="196558" y="4267200"/>
                      <a:pt x="0" y="4070642"/>
                      <a:pt x="0" y="3829050"/>
                    </a:cubicBezTo>
                    <a:lnTo>
                      <a:pt x="0" y="438150"/>
                    </a:lnTo>
                    <a:cubicBezTo>
                      <a:pt x="0" y="196558"/>
                      <a:pt x="196558" y="0"/>
                      <a:pt x="438150" y="0"/>
                    </a:cubicBezTo>
                    <a:lnTo>
                      <a:pt x="2305050" y="0"/>
                    </a:lnTo>
                    <a:cubicBezTo>
                      <a:pt x="2546642" y="0"/>
                      <a:pt x="2743200" y="196558"/>
                      <a:pt x="2743200" y="438150"/>
                    </a:cubicBezTo>
                    <a:lnTo>
                      <a:pt x="2743200" y="3829050"/>
                    </a:lnTo>
                    <a:cubicBezTo>
                      <a:pt x="2743200" y="4070642"/>
                      <a:pt x="2546642" y="4267200"/>
                      <a:pt x="2305050" y="4267200"/>
                    </a:cubicBezTo>
                    <a:close/>
                    <a:moveTo>
                      <a:pt x="438150" y="304800"/>
                    </a:moveTo>
                    <a:cubicBezTo>
                      <a:pt x="364617" y="304800"/>
                      <a:pt x="304800" y="364617"/>
                      <a:pt x="304800" y="438150"/>
                    </a:cubicBezTo>
                    <a:lnTo>
                      <a:pt x="304800" y="3829050"/>
                    </a:lnTo>
                    <a:cubicBezTo>
                      <a:pt x="304800" y="3902583"/>
                      <a:pt x="364617" y="3962400"/>
                      <a:pt x="438150" y="3962400"/>
                    </a:cubicBezTo>
                    <a:lnTo>
                      <a:pt x="2305050" y="3962400"/>
                    </a:lnTo>
                    <a:cubicBezTo>
                      <a:pt x="2378583" y="3962400"/>
                      <a:pt x="2438400" y="3902583"/>
                      <a:pt x="2438400" y="3829050"/>
                    </a:cubicBezTo>
                    <a:lnTo>
                      <a:pt x="2438400" y="438150"/>
                    </a:lnTo>
                    <a:cubicBezTo>
                      <a:pt x="2438400" y="364617"/>
                      <a:pt x="2378583" y="304800"/>
                      <a:pt x="230505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7FB99D53-AE2B-4CF5-887A-5B09514C2CD9}"/>
                  </a:ext>
                </a:extLst>
              </p:cNvPr>
              <p:cNvSpPr/>
              <p:nvPr/>
            </p:nvSpPr>
            <p:spPr>
              <a:xfrm>
                <a:off x="5334000" y="990600"/>
                <a:ext cx="1524000" cy="914400"/>
              </a:xfrm>
              <a:custGeom>
                <a:avLst/>
                <a:gdLst>
                  <a:gd name="connsiteX0" fmla="*/ 1371600 w 1524000"/>
                  <a:gd name="connsiteY0" fmla="*/ 914400 h 914400"/>
                  <a:gd name="connsiteX1" fmla="*/ 152400 w 1524000"/>
                  <a:gd name="connsiteY1" fmla="*/ 914400 h 914400"/>
                  <a:gd name="connsiteX2" fmla="*/ 0 w 1524000"/>
                  <a:gd name="connsiteY2" fmla="*/ 762000 h 914400"/>
                  <a:gd name="connsiteX3" fmla="*/ 0 w 1524000"/>
                  <a:gd name="connsiteY3" fmla="*/ 342900 h 914400"/>
                  <a:gd name="connsiteX4" fmla="*/ 342900 w 1524000"/>
                  <a:gd name="connsiteY4" fmla="*/ 0 h 914400"/>
                  <a:gd name="connsiteX5" fmla="*/ 1181100 w 1524000"/>
                  <a:gd name="connsiteY5" fmla="*/ 0 h 914400"/>
                  <a:gd name="connsiteX6" fmla="*/ 1524000 w 1524000"/>
                  <a:gd name="connsiteY6" fmla="*/ 342900 h 914400"/>
                  <a:gd name="connsiteX7" fmla="*/ 1524000 w 1524000"/>
                  <a:gd name="connsiteY7" fmla="*/ 762000 h 914400"/>
                  <a:gd name="connsiteX8" fmla="*/ 1371600 w 1524000"/>
                  <a:gd name="connsiteY8" fmla="*/ 914400 h 914400"/>
                  <a:gd name="connsiteX9" fmla="*/ 304800 w 1524000"/>
                  <a:gd name="connsiteY9" fmla="*/ 609600 h 914400"/>
                  <a:gd name="connsiteX10" fmla="*/ 1219200 w 1524000"/>
                  <a:gd name="connsiteY10" fmla="*/ 609600 h 914400"/>
                  <a:gd name="connsiteX11" fmla="*/ 1219200 w 1524000"/>
                  <a:gd name="connsiteY11" fmla="*/ 342900 h 914400"/>
                  <a:gd name="connsiteX12" fmla="*/ 1181100 w 1524000"/>
                  <a:gd name="connsiteY12" fmla="*/ 304800 h 914400"/>
                  <a:gd name="connsiteX13" fmla="*/ 342900 w 1524000"/>
                  <a:gd name="connsiteY13" fmla="*/ 304800 h 914400"/>
                  <a:gd name="connsiteX14" fmla="*/ 304800 w 1524000"/>
                  <a:gd name="connsiteY14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0" h="914400">
                    <a:moveTo>
                      <a:pt x="1371600" y="914400"/>
                    </a:moveTo>
                    <a:lnTo>
                      <a:pt x="152400" y="914400"/>
                    </a:lnTo>
                    <a:cubicBezTo>
                      <a:pt x="68228" y="914400"/>
                      <a:pt x="0" y="846163"/>
                      <a:pt x="0" y="762000"/>
                    </a:cubicBezTo>
                    <a:lnTo>
                      <a:pt x="0" y="342900"/>
                    </a:lnTo>
                    <a:cubicBezTo>
                      <a:pt x="0" y="153819"/>
                      <a:pt x="153819" y="0"/>
                      <a:pt x="342900" y="0"/>
                    </a:cubicBezTo>
                    <a:lnTo>
                      <a:pt x="1181100" y="0"/>
                    </a:lnTo>
                    <a:cubicBezTo>
                      <a:pt x="1370181" y="0"/>
                      <a:pt x="1524000" y="153819"/>
                      <a:pt x="1524000" y="342900"/>
                    </a:cubicBezTo>
                    <a:lnTo>
                      <a:pt x="1524000" y="762000"/>
                    </a:lnTo>
                    <a:cubicBezTo>
                      <a:pt x="1524000" y="846163"/>
                      <a:pt x="1455773" y="914400"/>
                      <a:pt x="1371600" y="914400"/>
                    </a:cubicBezTo>
                    <a:close/>
                    <a:moveTo>
                      <a:pt x="304800" y="609600"/>
                    </a:moveTo>
                    <a:lnTo>
                      <a:pt x="1219200" y="609600"/>
                    </a:lnTo>
                    <a:lnTo>
                      <a:pt x="1219200" y="342900"/>
                    </a:lnTo>
                    <a:cubicBezTo>
                      <a:pt x="1219200" y="321888"/>
                      <a:pt x="1202112" y="304800"/>
                      <a:pt x="1181100" y="304800"/>
                    </a:cubicBezTo>
                    <a:lnTo>
                      <a:pt x="342900" y="304800"/>
                    </a:lnTo>
                    <a:cubicBezTo>
                      <a:pt x="321888" y="304800"/>
                      <a:pt x="304800" y="321888"/>
                      <a:pt x="304800" y="342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D14EE75-FE6C-45BD-9781-D4E3DCE41AE1}"/>
                  </a:ext>
                </a:extLst>
              </p:cNvPr>
              <p:cNvSpPr/>
              <p:nvPr/>
            </p:nvSpPr>
            <p:spPr>
              <a:xfrm>
                <a:off x="5334000" y="50292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0CF9E1B0-B346-4D51-81D8-1338C0D05901}"/>
                  </a:ext>
                </a:extLst>
              </p:cNvPr>
              <p:cNvSpPr/>
              <p:nvPr/>
            </p:nvSpPr>
            <p:spPr>
              <a:xfrm>
                <a:off x="5334000" y="44196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6DF6156C-249E-42C9-88E3-5C1196BBA64A}"/>
                  </a:ext>
                </a:extLst>
              </p:cNvPr>
              <p:cNvSpPr/>
              <p:nvPr/>
            </p:nvSpPr>
            <p:spPr>
              <a:xfrm>
                <a:off x="5334000" y="38100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Graphic 44">
              <a:extLst>
                <a:ext uri="{FF2B5EF4-FFF2-40B4-BE49-F238E27FC236}">
                  <a16:creationId xmlns:a16="http://schemas.microsoft.com/office/drawing/2014/main" xmlns="" id="{C7B3F980-91FF-4F03-94C2-D7D5EA144695}"/>
                </a:ext>
              </a:extLst>
            </p:cNvPr>
            <p:cNvSpPr/>
            <p:nvPr/>
          </p:nvSpPr>
          <p:spPr>
            <a:xfrm>
              <a:off x="9319243" y="5234332"/>
              <a:ext cx="162989" cy="310076"/>
            </a:xfrm>
            <a:custGeom>
              <a:avLst/>
              <a:gdLst>
                <a:gd name="connsiteX0" fmla="*/ 1973399 w 2362323"/>
                <a:gd name="connsiteY0" fmla="*/ 259280 h 4494171"/>
                <a:gd name="connsiteX1" fmla="*/ 1625908 w 2362323"/>
                <a:gd name="connsiteY1" fmla="*/ 259280 h 4494171"/>
                <a:gd name="connsiteX2" fmla="*/ 1625908 w 2362323"/>
                <a:gd name="connsiteY2" fmla="*/ 0 h 4494171"/>
                <a:gd name="connsiteX3" fmla="*/ 718490 w 2362323"/>
                <a:gd name="connsiteY3" fmla="*/ 0 h 4494171"/>
                <a:gd name="connsiteX4" fmla="*/ 718490 w 2362323"/>
                <a:gd name="connsiteY4" fmla="*/ 259280 h 4494171"/>
                <a:gd name="connsiteX5" fmla="*/ 388896 w 2362323"/>
                <a:gd name="connsiteY5" fmla="*/ 259280 h 4494171"/>
                <a:gd name="connsiteX6" fmla="*/ 0 w 2362323"/>
                <a:gd name="connsiteY6" fmla="*/ 648205 h 4494171"/>
                <a:gd name="connsiteX7" fmla="*/ 0 w 2362323"/>
                <a:gd name="connsiteY7" fmla="*/ 4105266 h 4494171"/>
                <a:gd name="connsiteX8" fmla="*/ 388896 w 2362323"/>
                <a:gd name="connsiteY8" fmla="*/ 4494172 h 4494171"/>
                <a:gd name="connsiteX9" fmla="*/ 1973399 w 2362323"/>
                <a:gd name="connsiteY9" fmla="*/ 4494172 h 4494171"/>
                <a:gd name="connsiteX10" fmla="*/ 2362324 w 2362323"/>
                <a:gd name="connsiteY10" fmla="*/ 4105266 h 4494171"/>
                <a:gd name="connsiteX11" fmla="*/ 2362324 w 2362323"/>
                <a:gd name="connsiteY11" fmla="*/ 648195 h 4494171"/>
                <a:gd name="connsiteX12" fmla="*/ 1973399 w 2362323"/>
                <a:gd name="connsiteY12" fmla="*/ 259280 h 4494171"/>
                <a:gd name="connsiteX13" fmla="*/ 2103091 w 2362323"/>
                <a:gd name="connsiteY13" fmla="*/ 4105294 h 4494171"/>
                <a:gd name="connsiteX14" fmla="*/ 1973399 w 2362323"/>
                <a:gd name="connsiteY14" fmla="*/ 4234901 h 4494171"/>
                <a:gd name="connsiteX15" fmla="*/ 388896 w 2362323"/>
                <a:gd name="connsiteY15" fmla="*/ 4234901 h 4494171"/>
                <a:gd name="connsiteX16" fmla="*/ 259213 w 2362323"/>
                <a:gd name="connsiteY16" fmla="*/ 4105294 h 4494171"/>
                <a:gd name="connsiteX17" fmla="*/ 259213 w 2362323"/>
                <a:gd name="connsiteY17" fmla="*/ 648195 h 4494171"/>
                <a:gd name="connsiteX18" fmla="*/ 388896 w 2362323"/>
                <a:gd name="connsiteY18" fmla="*/ 518551 h 4494171"/>
                <a:gd name="connsiteX19" fmla="*/ 1973399 w 2362323"/>
                <a:gd name="connsiteY19" fmla="*/ 518551 h 4494171"/>
                <a:gd name="connsiteX20" fmla="*/ 2103091 w 2362323"/>
                <a:gd name="connsiteY20" fmla="*/ 648195 h 4494171"/>
                <a:gd name="connsiteX21" fmla="*/ 2103091 w 2362323"/>
                <a:gd name="connsiteY21" fmla="*/ 4105294 h 4494171"/>
                <a:gd name="connsiteX22" fmla="*/ 1961712 w 2362323"/>
                <a:gd name="connsiteY22" fmla="*/ 4081463 h 4494171"/>
                <a:gd name="connsiteX23" fmla="*/ 400603 w 2362323"/>
                <a:gd name="connsiteY23" fmla="*/ 4081463 h 4494171"/>
                <a:gd name="connsiteX24" fmla="*/ 400603 w 2362323"/>
                <a:gd name="connsiteY24" fmla="*/ 3512639 h 4494171"/>
                <a:gd name="connsiteX25" fmla="*/ 1961674 w 2362323"/>
                <a:gd name="connsiteY25" fmla="*/ 3512639 h 4494171"/>
                <a:gd name="connsiteX26" fmla="*/ 1961674 w 2362323"/>
                <a:gd name="connsiteY26" fmla="*/ 4081463 h 4494171"/>
                <a:gd name="connsiteX27" fmla="*/ 1961712 w 2362323"/>
                <a:gd name="connsiteY27" fmla="*/ 4081463 h 4494171"/>
                <a:gd name="connsiteX28" fmla="*/ 1961712 w 2362323"/>
                <a:gd name="connsiteY28" fmla="*/ 3372527 h 4494171"/>
                <a:gd name="connsiteX29" fmla="*/ 400603 w 2362323"/>
                <a:gd name="connsiteY29" fmla="*/ 3372527 h 4494171"/>
                <a:gd name="connsiteX30" fmla="*/ 400603 w 2362323"/>
                <a:gd name="connsiteY30" fmla="*/ 2803732 h 4494171"/>
                <a:gd name="connsiteX31" fmla="*/ 1961674 w 2362323"/>
                <a:gd name="connsiteY31" fmla="*/ 2803732 h 4494171"/>
                <a:gd name="connsiteX32" fmla="*/ 1961674 w 2362323"/>
                <a:gd name="connsiteY32" fmla="*/ 3372527 h 4494171"/>
                <a:gd name="connsiteX33" fmla="*/ 1961712 w 2362323"/>
                <a:gd name="connsiteY33" fmla="*/ 3372527 h 4494171"/>
                <a:gd name="connsiteX34" fmla="*/ 1961712 w 2362323"/>
                <a:gd name="connsiteY34" fmla="*/ 2663571 h 4494171"/>
                <a:gd name="connsiteX35" fmla="*/ 400603 w 2362323"/>
                <a:gd name="connsiteY35" fmla="*/ 2663571 h 4494171"/>
                <a:gd name="connsiteX36" fmla="*/ 400603 w 2362323"/>
                <a:gd name="connsiteY36" fmla="*/ 2094738 h 4494171"/>
                <a:gd name="connsiteX37" fmla="*/ 1961674 w 2362323"/>
                <a:gd name="connsiteY37" fmla="*/ 2094738 h 4494171"/>
                <a:gd name="connsiteX38" fmla="*/ 1961674 w 2362323"/>
                <a:gd name="connsiteY38" fmla="*/ 2663571 h 4494171"/>
                <a:gd name="connsiteX39" fmla="*/ 1961712 w 2362323"/>
                <a:gd name="connsiteY39" fmla="*/ 2663571 h 4494171"/>
                <a:gd name="connsiteX40" fmla="*/ 1961712 w 2362323"/>
                <a:gd name="connsiteY40" fmla="*/ 1956226 h 4494171"/>
                <a:gd name="connsiteX41" fmla="*/ 400603 w 2362323"/>
                <a:gd name="connsiteY41" fmla="*/ 1956226 h 4494171"/>
                <a:gd name="connsiteX42" fmla="*/ 400603 w 2362323"/>
                <a:gd name="connsiteY42" fmla="*/ 1387402 h 4494171"/>
                <a:gd name="connsiteX43" fmla="*/ 1961674 w 2362323"/>
                <a:gd name="connsiteY43" fmla="*/ 1387402 h 4494171"/>
                <a:gd name="connsiteX44" fmla="*/ 1961674 w 2362323"/>
                <a:gd name="connsiteY44" fmla="*/ 1956226 h 4494171"/>
                <a:gd name="connsiteX45" fmla="*/ 1961712 w 2362323"/>
                <a:gd name="connsiteY45" fmla="*/ 1956226 h 4494171"/>
                <a:gd name="connsiteX46" fmla="*/ 1961712 w 2362323"/>
                <a:gd name="connsiteY46" fmla="*/ 1247251 h 4494171"/>
                <a:gd name="connsiteX47" fmla="*/ 400603 w 2362323"/>
                <a:gd name="connsiteY47" fmla="*/ 1247251 h 4494171"/>
                <a:gd name="connsiteX48" fmla="*/ 400603 w 2362323"/>
                <a:gd name="connsiteY48" fmla="*/ 678399 h 4494171"/>
                <a:gd name="connsiteX49" fmla="*/ 1961674 w 2362323"/>
                <a:gd name="connsiteY49" fmla="*/ 678399 h 4494171"/>
                <a:gd name="connsiteX50" fmla="*/ 1961674 w 2362323"/>
                <a:gd name="connsiteY50" fmla="*/ 1247251 h 4494171"/>
                <a:gd name="connsiteX51" fmla="*/ 1961712 w 2362323"/>
                <a:gd name="connsiteY51" fmla="*/ 1247251 h 449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2323" h="4494171">
                  <a:moveTo>
                    <a:pt x="1973399" y="259280"/>
                  </a:moveTo>
                  <a:lnTo>
                    <a:pt x="1625908" y="259280"/>
                  </a:lnTo>
                  <a:lnTo>
                    <a:pt x="1625908" y="0"/>
                  </a:lnTo>
                  <a:lnTo>
                    <a:pt x="718490" y="0"/>
                  </a:lnTo>
                  <a:lnTo>
                    <a:pt x="718490" y="259280"/>
                  </a:lnTo>
                  <a:lnTo>
                    <a:pt x="388896" y="259280"/>
                  </a:lnTo>
                  <a:cubicBezTo>
                    <a:pt x="174422" y="259280"/>
                    <a:pt x="0" y="433749"/>
                    <a:pt x="0" y="648205"/>
                  </a:cubicBezTo>
                  <a:lnTo>
                    <a:pt x="0" y="4105266"/>
                  </a:lnTo>
                  <a:cubicBezTo>
                    <a:pt x="0" y="4319674"/>
                    <a:pt x="174470" y="4494172"/>
                    <a:pt x="388896" y="4494172"/>
                  </a:cubicBezTo>
                  <a:lnTo>
                    <a:pt x="1973399" y="4494172"/>
                  </a:lnTo>
                  <a:cubicBezTo>
                    <a:pt x="2187940" y="4494172"/>
                    <a:pt x="2362324" y="4319674"/>
                    <a:pt x="2362324" y="4105266"/>
                  </a:cubicBezTo>
                  <a:lnTo>
                    <a:pt x="2362324" y="648195"/>
                  </a:lnTo>
                  <a:cubicBezTo>
                    <a:pt x="2362324" y="433749"/>
                    <a:pt x="2187940" y="259280"/>
                    <a:pt x="1973399" y="259280"/>
                  </a:cubicBezTo>
                  <a:close/>
                  <a:moveTo>
                    <a:pt x="2103091" y="4105294"/>
                  </a:moveTo>
                  <a:cubicBezTo>
                    <a:pt x="2103091" y="4176741"/>
                    <a:pt x="2044913" y="4234901"/>
                    <a:pt x="1973399" y="4234901"/>
                  </a:cubicBezTo>
                  <a:lnTo>
                    <a:pt x="388896" y="4234901"/>
                  </a:lnTo>
                  <a:cubicBezTo>
                    <a:pt x="317383" y="4234901"/>
                    <a:pt x="259213" y="4176846"/>
                    <a:pt x="259213" y="4105294"/>
                  </a:cubicBezTo>
                  <a:lnTo>
                    <a:pt x="259213" y="648195"/>
                  </a:lnTo>
                  <a:cubicBezTo>
                    <a:pt x="259213" y="576748"/>
                    <a:pt x="317383" y="518551"/>
                    <a:pt x="388896" y="518551"/>
                  </a:cubicBezTo>
                  <a:lnTo>
                    <a:pt x="1973399" y="518551"/>
                  </a:lnTo>
                  <a:cubicBezTo>
                    <a:pt x="2044913" y="518551"/>
                    <a:pt x="2103091" y="576739"/>
                    <a:pt x="2103091" y="648195"/>
                  </a:cubicBezTo>
                  <a:lnTo>
                    <a:pt x="2103091" y="4105294"/>
                  </a:lnTo>
                  <a:close/>
                  <a:moveTo>
                    <a:pt x="1961712" y="4081463"/>
                  </a:moveTo>
                  <a:lnTo>
                    <a:pt x="400603" y="4081463"/>
                  </a:lnTo>
                  <a:lnTo>
                    <a:pt x="400603" y="3512639"/>
                  </a:lnTo>
                  <a:lnTo>
                    <a:pt x="1961674" y="3512639"/>
                  </a:lnTo>
                  <a:lnTo>
                    <a:pt x="1961674" y="4081463"/>
                  </a:lnTo>
                  <a:lnTo>
                    <a:pt x="1961712" y="4081463"/>
                  </a:lnTo>
                  <a:close/>
                  <a:moveTo>
                    <a:pt x="1961712" y="3372527"/>
                  </a:moveTo>
                  <a:lnTo>
                    <a:pt x="400603" y="3372527"/>
                  </a:lnTo>
                  <a:lnTo>
                    <a:pt x="400603" y="2803732"/>
                  </a:lnTo>
                  <a:lnTo>
                    <a:pt x="1961674" y="2803732"/>
                  </a:lnTo>
                  <a:lnTo>
                    <a:pt x="1961674" y="3372527"/>
                  </a:lnTo>
                  <a:lnTo>
                    <a:pt x="1961712" y="3372527"/>
                  </a:lnTo>
                  <a:close/>
                  <a:moveTo>
                    <a:pt x="1961712" y="2663571"/>
                  </a:moveTo>
                  <a:lnTo>
                    <a:pt x="400603" y="2663571"/>
                  </a:lnTo>
                  <a:lnTo>
                    <a:pt x="400603" y="2094738"/>
                  </a:lnTo>
                  <a:lnTo>
                    <a:pt x="1961674" y="2094738"/>
                  </a:lnTo>
                  <a:lnTo>
                    <a:pt x="1961674" y="2663571"/>
                  </a:lnTo>
                  <a:lnTo>
                    <a:pt x="1961712" y="2663571"/>
                  </a:lnTo>
                  <a:close/>
                  <a:moveTo>
                    <a:pt x="1961712" y="1956226"/>
                  </a:moveTo>
                  <a:lnTo>
                    <a:pt x="400603" y="1956226"/>
                  </a:lnTo>
                  <a:lnTo>
                    <a:pt x="400603" y="1387402"/>
                  </a:lnTo>
                  <a:lnTo>
                    <a:pt x="1961674" y="1387402"/>
                  </a:lnTo>
                  <a:lnTo>
                    <a:pt x="1961674" y="1956226"/>
                  </a:lnTo>
                  <a:lnTo>
                    <a:pt x="1961712" y="1956226"/>
                  </a:lnTo>
                  <a:close/>
                  <a:moveTo>
                    <a:pt x="1961712" y="1247251"/>
                  </a:moveTo>
                  <a:lnTo>
                    <a:pt x="400603" y="1247251"/>
                  </a:lnTo>
                  <a:lnTo>
                    <a:pt x="400603" y="678399"/>
                  </a:lnTo>
                  <a:lnTo>
                    <a:pt x="1961674" y="678399"/>
                  </a:lnTo>
                  <a:lnTo>
                    <a:pt x="1961674" y="1247251"/>
                  </a:lnTo>
                  <a:lnTo>
                    <a:pt x="1961712" y="12472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6F63B1C5-CA07-4CEC-A17A-12D95562A94B}"/>
                </a:ext>
              </a:extLst>
            </p:cNvPr>
            <p:cNvCxnSpPr/>
            <p:nvPr/>
          </p:nvCxnSpPr>
          <p:spPr>
            <a:xfrm>
              <a:off x="9147416" y="5172075"/>
              <a:ext cx="2533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31D89DB1-AAFF-4823-AF50-0230FD48E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7416" y="5594350"/>
              <a:ext cx="2533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8E6BED19-8F11-4612-82A7-0A0BEDFE3DAB}"/>
              </a:ext>
            </a:extLst>
          </p:cNvPr>
          <p:cNvGrpSpPr/>
          <p:nvPr/>
        </p:nvGrpSpPr>
        <p:grpSpPr>
          <a:xfrm>
            <a:off x="838072" y="6201293"/>
            <a:ext cx="3061705" cy="569021"/>
            <a:chOff x="1622041" y="6174334"/>
            <a:chExt cx="3061705" cy="5690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BC05EA-AD20-4EFF-AE73-6056C653AE34}"/>
                </a:ext>
              </a:extLst>
            </p:cNvPr>
            <p:cNvSpPr txBox="1"/>
            <p:nvPr/>
          </p:nvSpPr>
          <p:spPr>
            <a:xfrm>
              <a:off x="2170098" y="6174334"/>
              <a:ext cx="20930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0" cap="none" spc="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Personalized</a:t>
              </a:r>
              <a:r>
                <a:rPr kumimoji="0" lang="en-IN" sz="1200" b="0" i="0" u="none" strike="noStrike" kern="0" cap="none" spc="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 </a:t>
              </a:r>
              <a:r>
                <a:rPr kumimoji="0" lang="en-IN" sz="1200" b="0" i="0" u="none" strike="noStrike" kern="0" cap="none" spc="2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charging 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5FE68BE1-B109-4D45-973B-08ED34CA6431}"/>
                </a:ext>
              </a:extLst>
            </p:cNvPr>
            <p:cNvGrpSpPr/>
            <p:nvPr/>
          </p:nvGrpSpPr>
          <p:grpSpPr>
            <a:xfrm>
              <a:off x="1622041" y="6207455"/>
              <a:ext cx="650954" cy="484809"/>
              <a:chOff x="16785397" y="6315327"/>
              <a:chExt cx="4876799" cy="3632082"/>
            </a:xfrm>
            <a:solidFill>
              <a:schemeClr val="tx1"/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80F1B401-54E2-4495-ADD7-37C332CBA9D2}"/>
                  </a:ext>
                </a:extLst>
              </p:cNvPr>
              <p:cNvSpPr/>
              <p:nvPr/>
            </p:nvSpPr>
            <p:spPr>
              <a:xfrm>
                <a:off x="17820050" y="6727341"/>
                <a:ext cx="2807760" cy="2807770"/>
              </a:xfrm>
              <a:custGeom>
                <a:avLst/>
                <a:gdLst>
                  <a:gd name="connsiteX0" fmla="*/ 1403747 w 2807760"/>
                  <a:gd name="connsiteY0" fmla="*/ 142837 h 2807770"/>
                  <a:gd name="connsiteX1" fmla="*/ 512197 w 2807760"/>
                  <a:gd name="connsiteY1" fmla="*/ 512197 h 2807770"/>
                  <a:gd name="connsiteX2" fmla="*/ 142827 w 2807760"/>
                  <a:gd name="connsiteY2" fmla="*/ 1404023 h 2807770"/>
                  <a:gd name="connsiteX3" fmla="*/ 512197 w 2807760"/>
                  <a:gd name="connsiteY3" fmla="*/ 2295573 h 2807770"/>
                  <a:gd name="connsiteX4" fmla="*/ 1403747 w 2807760"/>
                  <a:gd name="connsiteY4" fmla="*/ 2664933 h 2807770"/>
                  <a:gd name="connsiteX5" fmla="*/ 2295573 w 2807760"/>
                  <a:gd name="connsiteY5" fmla="*/ 2295573 h 2807770"/>
                  <a:gd name="connsiteX6" fmla="*/ 2664933 w 2807760"/>
                  <a:gd name="connsiteY6" fmla="*/ 1404023 h 2807770"/>
                  <a:gd name="connsiteX7" fmla="*/ 2295573 w 2807760"/>
                  <a:gd name="connsiteY7" fmla="*/ 512197 h 2807770"/>
                  <a:gd name="connsiteX8" fmla="*/ 1403747 w 2807760"/>
                  <a:gd name="connsiteY8" fmla="*/ 142837 h 2807770"/>
                  <a:gd name="connsiteX9" fmla="*/ 411223 w 2807760"/>
                  <a:gd name="connsiteY9" fmla="*/ 411223 h 2807770"/>
                  <a:gd name="connsiteX10" fmla="*/ 785984 w 2807760"/>
                  <a:gd name="connsiteY10" fmla="*/ 142837 h 2807770"/>
                  <a:gd name="connsiteX11" fmla="*/ 285941 w 2807760"/>
                  <a:gd name="connsiteY11" fmla="*/ 142837 h 2807770"/>
                  <a:gd name="connsiteX12" fmla="*/ 214665 w 2807760"/>
                  <a:gd name="connsiteY12" fmla="*/ 71552 h 2807770"/>
                  <a:gd name="connsiteX13" fmla="*/ 285941 w 2807760"/>
                  <a:gd name="connsiteY13" fmla="*/ 0 h 2807770"/>
                  <a:gd name="connsiteX14" fmla="*/ 1403747 w 2807760"/>
                  <a:gd name="connsiteY14" fmla="*/ 0 h 2807770"/>
                  <a:gd name="connsiteX15" fmla="*/ 2396547 w 2807760"/>
                  <a:gd name="connsiteY15" fmla="*/ 411223 h 2807770"/>
                  <a:gd name="connsiteX16" fmla="*/ 2807761 w 2807760"/>
                  <a:gd name="connsiteY16" fmla="*/ 1404023 h 2807770"/>
                  <a:gd name="connsiteX17" fmla="*/ 2396547 w 2807760"/>
                  <a:gd name="connsiteY17" fmla="*/ 2396547 h 2807770"/>
                  <a:gd name="connsiteX18" fmla="*/ 2021510 w 2807760"/>
                  <a:gd name="connsiteY18" fmla="*/ 2664933 h 2807770"/>
                  <a:gd name="connsiteX19" fmla="*/ 2521553 w 2807760"/>
                  <a:gd name="connsiteY19" fmla="*/ 2664933 h 2807770"/>
                  <a:gd name="connsiteX20" fmla="*/ 2592829 w 2807760"/>
                  <a:gd name="connsiteY20" fmla="*/ 2736485 h 2807770"/>
                  <a:gd name="connsiteX21" fmla="*/ 2521553 w 2807760"/>
                  <a:gd name="connsiteY21" fmla="*/ 2807770 h 2807770"/>
                  <a:gd name="connsiteX22" fmla="*/ 1403747 w 2807760"/>
                  <a:gd name="connsiteY22" fmla="*/ 2807770 h 2807770"/>
                  <a:gd name="connsiteX23" fmla="*/ 411223 w 2807760"/>
                  <a:gd name="connsiteY23" fmla="*/ 2396547 h 2807770"/>
                  <a:gd name="connsiteX24" fmla="*/ 0 w 2807760"/>
                  <a:gd name="connsiteY24" fmla="*/ 1404023 h 2807770"/>
                  <a:gd name="connsiteX25" fmla="*/ 411223 w 2807760"/>
                  <a:gd name="connsiteY25" fmla="*/ 411223 h 280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07760" h="2807770">
                    <a:moveTo>
                      <a:pt x="1403747" y="142837"/>
                    </a:moveTo>
                    <a:cubicBezTo>
                      <a:pt x="1055456" y="142837"/>
                      <a:pt x="740350" y="284045"/>
                      <a:pt x="512197" y="512197"/>
                    </a:cubicBezTo>
                    <a:cubicBezTo>
                      <a:pt x="283778" y="740350"/>
                      <a:pt x="142827" y="1055723"/>
                      <a:pt x="142827" y="1404023"/>
                    </a:cubicBezTo>
                    <a:cubicBezTo>
                      <a:pt x="142827" y="1752048"/>
                      <a:pt x="283778" y="2067420"/>
                      <a:pt x="512197" y="2295573"/>
                    </a:cubicBezTo>
                    <a:cubicBezTo>
                      <a:pt x="740340" y="2523725"/>
                      <a:pt x="1055446" y="2664933"/>
                      <a:pt x="1403747" y="2664933"/>
                    </a:cubicBezTo>
                    <a:cubicBezTo>
                      <a:pt x="1752047" y="2664933"/>
                      <a:pt x="2067420" y="2523725"/>
                      <a:pt x="2295573" y="2295573"/>
                    </a:cubicBezTo>
                    <a:cubicBezTo>
                      <a:pt x="2523716" y="2067420"/>
                      <a:pt x="2664933" y="1752048"/>
                      <a:pt x="2664933" y="1404023"/>
                    </a:cubicBezTo>
                    <a:cubicBezTo>
                      <a:pt x="2664933" y="1055723"/>
                      <a:pt x="2523716" y="740350"/>
                      <a:pt x="2295573" y="512197"/>
                    </a:cubicBezTo>
                    <a:cubicBezTo>
                      <a:pt x="2067420" y="284055"/>
                      <a:pt x="1752038" y="142837"/>
                      <a:pt x="1403747" y="142837"/>
                    </a:cubicBezTo>
                    <a:close/>
                    <a:moveTo>
                      <a:pt x="411223" y="411223"/>
                    </a:moveTo>
                    <a:cubicBezTo>
                      <a:pt x="519760" y="302409"/>
                      <a:pt x="646386" y="211417"/>
                      <a:pt x="785984" y="142837"/>
                    </a:cubicBezTo>
                    <a:lnTo>
                      <a:pt x="285941" y="142837"/>
                    </a:lnTo>
                    <a:cubicBezTo>
                      <a:pt x="246517" y="142837"/>
                      <a:pt x="214665" y="110966"/>
                      <a:pt x="214665" y="71552"/>
                    </a:cubicBezTo>
                    <a:cubicBezTo>
                      <a:pt x="214665" y="32128"/>
                      <a:pt x="246526" y="0"/>
                      <a:pt x="285941" y="0"/>
                    </a:cubicBezTo>
                    <a:lnTo>
                      <a:pt x="1403747" y="0"/>
                    </a:lnTo>
                    <a:cubicBezTo>
                      <a:pt x="1791462" y="0"/>
                      <a:pt x="2142477" y="157143"/>
                      <a:pt x="2396547" y="411223"/>
                    </a:cubicBezTo>
                    <a:cubicBezTo>
                      <a:pt x="2650627" y="665293"/>
                      <a:pt x="2807761" y="1016298"/>
                      <a:pt x="2807761" y="1404023"/>
                    </a:cubicBezTo>
                    <a:cubicBezTo>
                      <a:pt x="2807761" y="1791738"/>
                      <a:pt x="2650627" y="2142477"/>
                      <a:pt x="2396547" y="2396547"/>
                    </a:cubicBezTo>
                    <a:cubicBezTo>
                      <a:pt x="2287734" y="2505361"/>
                      <a:pt x="2161099" y="2596353"/>
                      <a:pt x="2021510" y="2664933"/>
                    </a:cubicBezTo>
                    <a:lnTo>
                      <a:pt x="2521553" y="2664933"/>
                    </a:lnTo>
                    <a:cubicBezTo>
                      <a:pt x="2560977" y="2664933"/>
                      <a:pt x="2592829" y="2697061"/>
                      <a:pt x="2592829" y="2736485"/>
                    </a:cubicBezTo>
                    <a:cubicBezTo>
                      <a:pt x="2592829" y="2775909"/>
                      <a:pt x="2560968" y="2807770"/>
                      <a:pt x="2521553" y="2807770"/>
                    </a:cubicBezTo>
                    <a:lnTo>
                      <a:pt x="1403747" y="2807770"/>
                    </a:lnTo>
                    <a:cubicBezTo>
                      <a:pt x="1016032" y="2807770"/>
                      <a:pt x="665016" y="2650627"/>
                      <a:pt x="411223" y="2396547"/>
                    </a:cubicBezTo>
                    <a:cubicBezTo>
                      <a:pt x="157134" y="2142477"/>
                      <a:pt x="0" y="1791738"/>
                      <a:pt x="0" y="1404023"/>
                    </a:cubicBezTo>
                    <a:cubicBezTo>
                      <a:pt x="0" y="1016308"/>
                      <a:pt x="157134" y="665293"/>
                      <a:pt x="411223" y="4112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3F83E8F1-0C0D-4CC4-93A3-80ECF5B1B51E}"/>
                  </a:ext>
                </a:extLst>
              </p:cNvPr>
              <p:cNvSpPr/>
              <p:nvPr/>
            </p:nvSpPr>
            <p:spPr>
              <a:xfrm>
                <a:off x="17341066" y="6315327"/>
                <a:ext cx="764924" cy="967159"/>
              </a:xfrm>
              <a:custGeom>
                <a:avLst/>
                <a:gdLst>
                  <a:gd name="connsiteX0" fmla="*/ 0 w 764924"/>
                  <a:gd name="connsiteY0" fmla="*/ 0 h 967159"/>
                  <a:gd name="connsiteX1" fmla="*/ 325631 w 764924"/>
                  <a:gd name="connsiteY1" fmla="*/ 0 h 967159"/>
                  <a:gd name="connsiteX2" fmla="*/ 764924 w 764924"/>
                  <a:gd name="connsiteY2" fmla="*/ 345862 h 967159"/>
                  <a:gd name="connsiteX3" fmla="*/ 764924 w 764924"/>
                  <a:gd name="connsiteY3" fmla="*/ 621011 h 967159"/>
                  <a:gd name="connsiteX4" fmla="*/ 325631 w 764924"/>
                  <a:gd name="connsiteY4" fmla="*/ 967159 h 967159"/>
                  <a:gd name="connsiteX5" fmla="*/ 0 w 764924"/>
                  <a:gd name="connsiteY5" fmla="*/ 967159 h 96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924" h="967159">
                    <a:moveTo>
                      <a:pt x="0" y="0"/>
                    </a:moveTo>
                    <a:lnTo>
                      <a:pt x="325631" y="0"/>
                    </a:lnTo>
                    <a:cubicBezTo>
                      <a:pt x="519760" y="0"/>
                      <a:pt x="736035" y="179546"/>
                      <a:pt x="764924" y="345862"/>
                    </a:cubicBezTo>
                    <a:lnTo>
                      <a:pt x="764924" y="621011"/>
                    </a:lnTo>
                    <a:cubicBezTo>
                      <a:pt x="736035" y="787337"/>
                      <a:pt x="520027" y="967159"/>
                      <a:pt x="325631" y="967159"/>
                    </a:cubicBezTo>
                    <a:lnTo>
                      <a:pt x="0" y="9671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49095363-5888-46E8-864E-FF7CE8687700}"/>
                  </a:ext>
                </a:extLst>
              </p:cNvPr>
              <p:cNvSpPr/>
              <p:nvPr/>
            </p:nvSpPr>
            <p:spPr>
              <a:xfrm>
                <a:off x="17428544" y="6315327"/>
                <a:ext cx="677436" cy="967159"/>
              </a:xfrm>
              <a:custGeom>
                <a:avLst/>
                <a:gdLst>
                  <a:gd name="connsiteX0" fmla="*/ 0 w 677436"/>
                  <a:gd name="connsiteY0" fmla="*/ 0 h 967159"/>
                  <a:gd name="connsiteX1" fmla="*/ 238144 w 677436"/>
                  <a:gd name="connsiteY1" fmla="*/ 0 h 967159"/>
                  <a:gd name="connsiteX2" fmla="*/ 677437 w 677436"/>
                  <a:gd name="connsiteY2" fmla="*/ 345862 h 967159"/>
                  <a:gd name="connsiteX3" fmla="*/ 677437 w 677436"/>
                  <a:gd name="connsiteY3" fmla="*/ 621011 h 967159"/>
                  <a:gd name="connsiteX4" fmla="*/ 238144 w 677436"/>
                  <a:gd name="connsiteY4" fmla="*/ 967159 h 967159"/>
                  <a:gd name="connsiteX5" fmla="*/ 0 w 677436"/>
                  <a:gd name="connsiteY5" fmla="*/ 967159 h 967159"/>
                  <a:gd name="connsiteX6" fmla="*/ 439560 w 677436"/>
                  <a:gd name="connsiteY6" fmla="*/ 621011 h 967159"/>
                  <a:gd name="connsiteX7" fmla="*/ 439560 w 677436"/>
                  <a:gd name="connsiteY7" fmla="*/ 345862 h 967159"/>
                  <a:gd name="connsiteX8" fmla="*/ 0 w 677436"/>
                  <a:gd name="connsiteY8" fmla="*/ 0 h 96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7436" h="967159">
                    <a:moveTo>
                      <a:pt x="0" y="0"/>
                    </a:moveTo>
                    <a:lnTo>
                      <a:pt x="238144" y="0"/>
                    </a:lnTo>
                    <a:cubicBezTo>
                      <a:pt x="432273" y="0"/>
                      <a:pt x="648548" y="179546"/>
                      <a:pt x="677437" y="345862"/>
                    </a:cubicBezTo>
                    <a:lnTo>
                      <a:pt x="677437" y="621011"/>
                    </a:lnTo>
                    <a:cubicBezTo>
                      <a:pt x="648548" y="787337"/>
                      <a:pt x="432540" y="967159"/>
                      <a:pt x="238144" y="967159"/>
                    </a:cubicBezTo>
                    <a:lnTo>
                      <a:pt x="0" y="967159"/>
                    </a:lnTo>
                    <a:cubicBezTo>
                      <a:pt x="194396" y="967159"/>
                      <a:pt x="439560" y="789756"/>
                      <a:pt x="439560" y="621011"/>
                    </a:cubicBezTo>
                    <a:lnTo>
                      <a:pt x="439560" y="345862"/>
                    </a:lnTo>
                    <a:cubicBezTo>
                      <a:pt x="439569" y="177117"/>
                      <a:pt x="194405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CF47A5F4-CE6D-44F8-BC57-DE168E9A04DB}"/>
                  </a:ext>
                </a:extLst>
              </p:cNvPr>
              <p:cNvSpPr/>
              <p:nvPr/>
            </p:nvSpPr>
            <p:spPr>
              <a:xfrm>
                <a:off x="21276920" y="9105266"/>
                <a:ext cx="385276" cy="716851"/>
              </a:xfrm>
              <a:custGeom>
                <a:avLst/>
                <a:gdLst>
                  <a:gd name="connsiteX0" fmla="*/ 314001 w 385276"/>
                  <a:gd name="connsiteY0" fmla="*/ 574024 h 716851"/>
                  <a:gd name="connsiteX1" fmla="*/ 385277 w 385276"/>
                  <a:gd name="connsiteY1" fmla="*/ 645576 h 716851"/>
                  <a:gd name="connsiteX2" fmla="*/ 314001 w 385276"/>
                  <a:gd name="connsiteY2" fmla="*/ 716852 h 716851"/>
                  <a:gd name="connsiteX3" fmla="*/ 71276 w 385276"/>
                  <a:gd name="connsiteY3" fmla="*/ 716852 h 716851"/>
                  <a:gd name="connsiteX4" fmla="*/ 0 w 385276"/>
                  <a:gd name="connsiteY4" fmla="*/ 645576 h 716851"/>
                  <a:gd name="connsiteX5" fmla="*/ 71276 w 385276"/>
                  <a:gd name="connsiteY5" fmla="*/ 574024 h 716851"/>
                  <a:gd name="connsiteX6" fmla="*/ 314001 w 385276"/>
                  <a:gd name="connsiteY6" fmla="*/ 0 h 716851"/>
                  <a:gd name="connsiteX7" fmla="*/ 385277 w 385276"/>
                  <a:gd name="connsiteY7" fmla="*/ 71552 h 716851"/>
                  <a:gd name="connsiteX8" fmla="*/ 314001 w 385276"/>
                  <a:gd name="connsiteY8" fmla="*/ 142828 h 716851"/>
                  <a:gd name="connsiteX9" fmla="*/ 71276 w 385276"/>
                  <a:gd name="connsiteY9" fmla="*/ 142828 h 716851"/>
                  <a:gd name="connsiteX10" fmla="*/ 0 w 385276"/>
                  <a:gd name="connsiteY10" fmla="*/ 71552 h 716851"/>
                  <a:gd name="connsiteX11" fmla="*/ 71276 w 385276"/>
                  <a:gd name="connsiteY11" fmla="*/ 0 h 71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5276" h="716851">
                    <a:moveTo>
                      <a:pt x="314001" y="574024"/>
                    </a:moveTo>
                    <a:cubicBezTo>
                      <a:pt x="353425" y="574024"/>
                      <a:pt x="385277" y="606152"/>
                      <a:pt x="385277" y="645576"/>
                    </a:cubicBezTo>
                    <a:cubicBezTo>
                      <a:pt x="385277" y="685000"/>
                      <a:pt x="353416" y="716852"/>
                      <a:pt x="314001" y="716852"/>
                    </a:cubicBezTo>
                    <a:lnTo>
                      <a:pt x="71276" y="716852"/>
                    </a:lnTo>
                    <a:cubicBezTo>
                      <a:pt x="31852" y="716852"/>
                      <a:pt x="0" y="684990"/>
                      <a:pt x="0" y="645576"/>
                    </a:cubicBezTo>
                    <a:cubicBezTo>
                      <a:pt x="0" y="606152"/>
                      <a:pt x="31861" y="574024"/>
                      <a:pt x="71276" y="574024"/>
                    </a:cubicBezTo>
                    <a:close/>
                    <a:moveTo>
                      <a:pt x="314001" y="0"/>
                    </a:moveTo>
                    <a:cubicBezTo>
                      <a:pt x="353425" y="0"/>
                      <a:pt x="385277" y="32128"/>
                      <a:pt x="385277" y="71552"/>
                    </a:cubicBezTo>
                    <a:cubicBezTo>
                      <a:pt x="385277" y="110976"/>
                      <a:pt x="353416" y="142828"/>
                      <a:pt x="314001" y="142828"/>
                    </a:cubicBezTo>
                    <a:lnTo>
                      <a:pt x="71276" y="142828"/>
                    </a:lnTo>
                    <a:cubicBezTo>
                      <a:pt x="31852" y="142828"/>
                      <a:pt x="0" y="110966"/>
                      <a:pt x="0" y="71552"/>
                    </a:cubicBezTo>
                    <a:cubicBezTo>
                      <a:pt x="0" y="32128"/>
                      <a:pt x="31861" y="0"/>
                      <a:pt x="7127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8B1AD869-C251-45BD-953A-F49894F6F6A5}"/>
                  </a:ext>
                </a:extLst>
              </p:cNvPr>
              <p:cNvSpPr/>
              <p:nvPr/>
            </p:nvSpPr>
            <p:spPr>
              <a:xfrm>
                <a:off x="20341603" y="8980251"/>
                <a:ext cx="764923" cy="967158"/>
              </a:xfrm>
              <a:custGeom>
                <a:avLst/>
                <a:gdLst>
                  <a:gd name="connsiteX0" fmla="*/ 764924 w 764923"/>
                  <a:gd name="connsiteY0" fmla="*/ 967159 h 967158"/>
                  <a:gd name="connsiteX1" fmla="*/ 439303 w 764923"/>
                  <a:gd name="connsiteY1" fmla="*/ 967159 h 967158"/>
                  <a:gd name="connsiteX2" fmla="*/ 0 w 764923"/>
                  <a:gd name="connsiteY2" fmla="*/ 621011 h 967158"/>
                  <a:gd name="connsiteX3" fmla="*/ 0 w 764923"/>
                  <a:gd name="connsiteY3" fmla="*/ 345872 h 967158"/>
                  <a:gd name="connsiteX4" fmla="*/ 439303 w 764923"/>
                  <a:gd name="connsiteY4" fmla="*/ 0 h 967158"/>
                  <a:gd name="connsiteX5" fmla="*/ 764924 w 764923"/>
                  <a:gd name="connsiteY5" fmla="*/ 0 h 96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923" h="967158">
                    <a:moveTo>
                      <a:pt x="764924" y="967159"/>
                    </a:moveTo>
                    <a:lnTo>
                      <a:pt x="439303" y="967159"/>
                    </a:lnTo>
                    <a:cubicBezTo>
                      <a:pt x="245164" y="967159"/>
                      <a:pt x="28889" y="787337"/>
                      <a:pt x="0" y="621011"/>
                    </a:cubicBezTo>
                    <a:lnTo>
                      <a:pt x="0" y="345872"/>
                    </a:lnTo>
                    <a:cubicBezTo>
                      <a:pt x="28889" y="179823"/>
                      <a:pt x="245164" y="0"/>
                      <a:pt x="439303" y="0"/>
                    </a:cubicBezTo>
                    <a:lnTo>
                      <a:pt x="764924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E13B9295-CC80-40F6-BA42-B6AA922B95DB}"/>
                  </a:ext>
                </a:extLst>
              </p:cNvPr>
              <p:cNvSpPr/>
              <p:nvPr/>
            </p:nvSpPr>
            <p:spPr>
              <a:xfrm>
                <a:off x="16785397" y="6440333"/>
                <a:ext cx="385286" cy="716861"/>
              </a:xfrm>
              <a:custGeom>
                <a:avLst/>
                <a:gdLst>
                  <a:gd name="connsiteX0" fmla="*/ 71552 w 385286"/>
                  <a:gd name="connsiteY0" fmla="*/ 142837 h 716861"/>
                  <a:gd name="connsiteX1" fmla="*/ 0 w 385286"/>
                  <a:gd name="connsiteY1" fmla="*/ 71552 h 716861"/>
                  <a:gd name="connsiteX2" fmla="*/ 71552 w 385286"/>
                  <a:gd name="connsiteY2" fmla="*/ 0 h 716861"/>
                  <a:gd name="connsiteX3" fmla="*/ 314011 w 385286"/>
                  <a:gd name="connsiteY3" fmla="*/ 0 h 716861"/>
                  <a:gd name="connsiteX4" fmla="*/ 385286 w 385286"/>
                  <a:gd name="connsiteY4" fmla="*/ 71552 h 716861"/>
                  <a:gd name="connsiteX5" fmla="*/ 314011 w 385286"/>
                  <a:gd name="connsiteY5" fmla="*/ 142827 h 716861"/>
                  <a:gd name="connsiteX6" fmla="*/ 71552 w 385286"/>
                  <a:gd name="connsiteY6" fmla="*/ 142827 h 716861"/>
                  <a:gd name="connsiteX7" fmla="*/ 71552 w 385286"/>
                  <a:gd name="connsiteY7" fmla="*/ 716861 h 716861"/>
                  <a:gd name="connsiteX8" fmla="*/ 0 w 385286"/>
                  <a:gd name="connsiteY8" fmla="*/ 645585 h 716861"/>
                  <a:gd name="connsiteX9" fmla="*/ 71552 w 385286"/>
                  <a:gd name="connsiteY9" fmla="*/ 574034 h 716861"/>
                  <a:gd name="connsiteX10" fmla="*/ 314011 w 385286"/>
                  <a:gd name="connsiteY10" fmla="*/ 574034 h 716861"/>
                  <a:gd name="connsiteX11" fmla="*/ 385286 w 385286"/>
                  <a:gd name="connsiteY11" fmla="*/ 645585 h 716861"/>
                  <a:gd name="connsiteX12" fmla="*/ 314011 w 385286"/>
                  <a:gd name="connsiteY12" fmla="*/ 716861 h 716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5286" h="716861">
                    <a:moveTo>
                      <a:pt x="71552" y="142837"/>
                    </a:moveTo>
                    <a:cubicBezTo>
                      <a:pt x="32137" y="142837"/>
                      <a:pt x="0" y="110976"/>
                      <a:pt x="0" y="71552"/>
                    </a:cubicBezTo>
                    <a:cubicBezTo>
                      <a:pt x="0" y="32128"/>
                      <a:pt x="32137" y="0"/>
                      <a:pt x="71552" y="0"/>
                    </a:cubicBezTo>
                    <a:lnTo>
                      <a:pt x="314011" y="0"/>
                    </a:lnTo>
                    <a:cubicBezTo>
                      <a:pt x="353435" y="0"/>
                      <a:pt x="385286" y="32128"/>
                      <a:pt x="385286" y="71552"/>
                    </a:cubicBezTo>
                    <a:cubicBezTo>
                      <a:pt x="385286" y="110976"/>
                      <a:pt x="353425" y="142827"/>
                      <a:pt x="314011" y="142827"/>
                    </a:cubicBezTo>
                    <a:lnTo>
                      <a:pt x="71552" y="142827"/>
                    </a:lnTo>
                    <a:close/>
                    <a:moveTo>
                      <a:pt x="71552" y="716861"/>
                    </a:moveTo>
                    <a:cubicBezTo>
                      <a:pt x="32137" y="716861"/>
                      <a:pt x="0" y="685000"/>
                      <a:pt x="0" y="645585"/>
                    </a:cubicBezTo>
                    <a:cubicBezTo>
                      <a:pt x="0" y="605895"/>
                      <a:pt x="32137" y="574034"/>
                      <a:pt x="71552" y="574034"/>
                    </a:cubicBezTo>
                    <a:lnTo>
                      <a:pt x="314011" y="574034"/>
                    </a:lnTo>
                    <a:cubicBezTo>
                      <a:pt x="353435" y="574034"/>
                      <a:pt x="385286" y="605895"/>
                      <a:pt x="385286" y="645585"/>
                    </a:cubicBezTo>
                    <a:cubicBezTo>
                      <a:pt x="385286" y="685010"/>
                      <a:pt x="353425" y="716861"/>
                      <a:pt x="314011" y="7168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78DF21EA-E6ED-475F-A883-DEE6E358FAB1}"/>
                  </a:ext>
                </a:extLst>
              </p:cNvPr>
              <p:cNvSpPr/>
              <p:nvPr/>
            </p:nvSpPr>
            <p:spPr>
              <a:xfrm>
                <a:off x="17596272" y="6551667"/>
                <a:ext cx="302639" cy="494227"/>
              </a:xfrm>
              <a:custGeom>
                <a:avLst/>
                <a:gdLst>
                  <a:gd name="connsiteX0" fmla="*/ 126575 w 302639"/>
                  <a:gd name="connsiteY0" fmla="*/ 27189 h 494227"/>
                  <a:gd name="connsiteX1" fmla="*/ 226473 w 302639"/>
                  <a:gd name="connsiteY1" fmla="*/ 15302 h 494227"/>
                  <a:gd name="connsiteX2" fmla="*/ 238084 w 302639"/>
                  <a:gd name="connsiteY2" fmla="*/ 115200 h 494227"/>
                  <a:gd name="connsiteX3" fmla="*/ 184087 w 302639"/>
                  <a:gd name="connsiteY3" fmla="*/ 183780 h 494227"/>
                  <a:gd name="connsiteX4" fmla="*/ 259963 w 302639"/>
                  <a:gd name="connsiteY4" fmla="*/ 217260 h 494227"/>
                  <a:gd name="connsiteX5" fmla="*/ 296672 w 302639"/>
                  <a:gd name="connsiteY5" fmla="*/ 311224 h 494227"/>
                  <a:gd name="connsiteX6" fmla="*/ 283442 w 302639"/>
                  <a:gd name="connsiteY6" fmla="*/ 331208 h 494227"/>
                  <a:gd name="connsiteX7" fmla="*/ 175705 w 302639"/>
                  <a:gd name="connsiteY7" fmla="*/ 467292 h 494227"/>
                  <a:gd name="connsiteX8" fmla="*/ 75806 w 302639"/>
                  <a:gd name="connsiteY8" fmla="*/ 478912 h 494227"/>
                  <a:gd name="connsiteX9" fmla="*/ 64196 w 302639"/>
                  <a:gd name="connsiteY9" fmla="*/ 379014 h 494227"/>
                  <a:gd name="connsiteX10" fmla="*/ 118193 w 302639"/>
                  <a:gd name="connsiteY10" fmla="*/ 310691 h 494227"/>
                  <a:gd name="connsiteX11" fmla="*/ 42326 w 302639"/>
                  <a:gd name="connsiteY11" fmla="*/ 277201 h 494227"/>
                  <a:gd name="connsiteX12" fmla="*/ 42326 w 302639"/>
                  <a:gd name="connsiteY12" fmla="*/ 276944 h 494227"/>
                  <a:gd name="connsiteX13" fmla="*/ 26934 w 302639"/>
                  <a:gd name="connsiteY13" fmla="*/ 267495 h 494227"/>
                  <a:gd name="connsiteX14" fmla="*/ 15323 w 302639"/>
                  <a:gd name="connsiteY14" fmla="*/ 167597 h 49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2639" h="494227">
                    <a:moveTo>
                      <a:pt x="126575" y="27189"/>
                    </a:moveTo>
                    <a:cubicBezTo>
                      <a:pt x="150883" y="-3863"/>
                      <a:pt x="195698" y="-8997"/>
                      <a:pt x="226473" y="15302"/>
                    </a:cubicBezTo>
                    <a:cubicBezTo>
                      <a:pt x="257248" y="39609"/>
                      <a:pt x="262658" y="84425"/>
                      <a:pt x="238084" y="115200"/>
                    </a:cubicBezTo>
                    <a:lnTo>
                      <a:pt x="184087" y="183780"/>
                    </a:lnTo>
                    <a:lnTo>
                      <a:pt x="259963" y="217260"/>
                    </a:lnTo>
                    <a:cubicBezTo>
                      <a:pt x="296139" y="233196"/>
                      <a:pt x="312341" y="275039"/>
                      <a:pt x="296672" y="311224"/>
                    </a:cubicBezTo>
                    <a:cubicBezTo>
                      <a:pt x="293167" y="318778"/>
                      <a:pt x="288843" y="325531"/>
                      <a:pt x="283442" y="331208"/>
                    </a:cubicBezTo>
                    <a:lnTo>
                      <a:pt x="175705" y="467292"/>
                    </a:lnTo>
                    <a:cubicBezTo>
                      <a:pt x="151406" y="498067"/>
                      <a:pt x="106848" y="503201"/>
                      <a:pt x="75806" y="478912"/>
                    </a:cubicBezTo>
                    <a:cubicBezTo>
                      <a:pt x="45031" y="454604"/>
                      <a:pt x="39897" y="409780"/>
                      <a:pt x="64196" y="379014"/>
                    </a:cubicBezTo>
                    <a:lnTo>
                      <a:pt x="118193" y="310691"/>
                    </a:lnTo>
                    <a:lnTo>
                      <a:pt x="42326" y="277201"/>
                    </a:lnTo>
                    <a:lnTo>
                      <a:pt x="42326" y="276944"/>
                    </a:lnTo>
                    <a:cubicBezTo>
                      <a:pt x="36925" y="274506"/>
                      <a:pt x="31801" y="271543"/>
                      <a:pt x="26934" y="267495"/>
                    </a:cubicBezTo>
                    <a:cubicBezTo>
                      <a:pt x="-3842" y="243187"/>
                      <a:pt x="-8975" y="198639"/>
                      <a:pt x="15323" y="1675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B5D01AB2-1B2D-4765-968E-ED5DEECBE58F}"/>
                  </a:ext>
                </a:extLst>
              </p:cNvPr>
              <p:cNvSpPr/>
              <p:nvPr/>
            </p:nvSpPr>
            <p:spPr>
              <a:xfrm>
                <a:off x="20820872" y="8980260"/>
                <a:ext cx="238134" cy="967149"/>
              </a:xfrm>
              <a:custGeom>
                <a:avLst/>
                <a:gdLst>
                  <a:gd name="connsiteX0" fmla="*/ 0 w 238134"/>
                  <a:gd name="connsiteY0" fmla="*/ 0 h 967149"/>
                  <a:gd name="connsiteX1" fmla="*/ 238135 w 238134"/>
                  <a:gd name="connsiteY1" fmla="*/ 0 h 967149"/>
                  <a:gd name="connsiteX2" fmla="*/ 238135 w 238134"/>
                  <a:gd name="connsiteY2" fmla="*/ 967149 h 967149"/>
                  <a:gd name="connsiteX3" fmla="*/ 0 w 238134"/>
                  <a:gd name="connsiteY3" fmla="*/ 967149 h 96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34" h="967149">
                    <a:moveTo>
                      <a:pt x="0" y="0"/>
                    </a:moveTo>
                    <a:lnTo>
                      <a:pt x="238135" y="0"/>
                    </a:lnTo>
                    <a:lnTo>
                      <a:pt x="238135" y="967149"/>
                    </a:lnTo>
                    <a:lnTo>
                      <a:pt x="0" y="9671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AED84B00-33D5-45EA-8F5E-9828B5449D32}"/>
                  </a:ext>
                </a:extLst>
              </p:cNvPr>
              <p:cNvSpPr/>
              <p:nvPr/>
            </p:nvSpPr>
            <p:spPr>
              <a:xfrm>
                <a:off x="20549041" y="9216673"/>
                <a:ext cx="302739" cy="494149"/>
              </a:xfrm>
              <a:custGeom>
                <a:avLst/>
                <a:gdLst>
                  <a:gd name="connsiteX0" fmla="*/ 126565 w 302739"/>
                  <a:gd name="connsiteY0" fmla="*/ 27106 h 494149"/>
                  <a:gd name="connsiteX1" fmla="*/ 226463 w 302739"/>
                  <a:gd name="connsiteY1" fmla="*/ 15219 h 494149"/>
                  <a:gd name="connsiteX2" fmla="*/ 238074 w 302739"/>
                  <a:gd name="connsiteY2" fmla="*/ 115127 h 494149"/>
                  <a:gd name="connsiteX3" fmla="*/ 184077 w 302739"/>
                  <a:gd name="connsiteY3" fmla="*/ 183716 h 494149"/>
                  <a:gd name="connsiteX4" fmla="*/ 259944 w 302739"/>
                  <a:gd name="connsiteY4" fmla="*/ 217187 h 494149"/>
                  <a:gd name="connsiteX5" fmla="*/ 296663 w 302739"/>
                  <a:gd name="connsiteY5" fmla="*/ 311151 h 494149"/>
                  <a:gd name="connsiteX6" fmla="*/ 283433 w 302739"/>
                  <a:gd name="connsiteY6" fmla="*/ 331135 h 494149"/>
                  <a:gd name="connsiteX7" fmla="*/ 175704 w 302739"/>
                  <a:gd name="connsiteY7" fmla="*/ 467219 h 494149"/>
                  <a:gd name="connsiteX8" fmla="*/ 75807 w 302739"/>
                  <a:gd name="connsiteY8" fmla="*/ 478829 h 494149"/>
                  <a:gd name="connsiteX9" fmla="*/ 64195 w 302739"/>
                  <a:gd name="connsiteY9" fmla="*/ 378931 h 494149"/>
                  <a:gd name="connsiteX10" fmla="*/ 118459 w 302739"/>
                  <a:gd name="connsiteY10" fmla="*/ 310618 h 494149"/>
                  <a:gd name="connsiteX11" fmla="*/ 42326 w 302739"/>
                  <a:gd name="connsiteY11" fmla="*/ 277128 h 494149"/>
                  <a:gd name="connsiteX12" fmla="*/ 42326 w 302739"/>
                  <a:gd name="connsiteY12" fmla="*/ 276871 h 494149"/>
                  <a:gd name="connsiteX13" fmla="*/ 26934 w 302739"/>
                  <a:gd name="connsiteY13" fmla="*/ 267679 h 494149"/>
                  <a:gd name="connsiteX14" fmla="*/ 15323 w 302739"/>
                  <a:gd name="connsiteY14" fmla="*/ 167781 h 49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2739" h="494149">
                    <a:moveTo>
                      <a:pt x="126565" y="27106"/>
                    </a:moveTo>
                    <a:cubicBezTo>
                      <a:pt x="150863" y="-3678"/>
                      <a:pt x="195688" y="-9079"/>
                      <a:pt x="226463" y="15219"/>
                    </a:cubicBezTo>
                    <a:cubicBezTo>
                      <a:pt x="257239" y="39527"/>
                      <a:pt x="262639" y="84351"/>
                      <a:pt x="238074" y="115127"/>
                    </a:cubicBezTo>
                    <a:lnTo>
                      <a:pt x="184077" y="183716"/>
                    </a:lnTo>
                    <a:lnTo>
                      <a:pt x="259944" y="217187"/>
                    </a:lnTo>
                    <a:cubicBezTo>
                      <a:pt x="296129" y="233123"/>
                      <a:pt x="312588" y="275252"/>
                      <a:pt x="296663" y="311151"/>
                    </a:cubicBezTo>
                    <a:cubicBezTo>
                      <a:pt x="293148" y="318705"/>
                      <a:pt x="288833" y="325458"/>
                      <a:pt x="283433" y="331135"/>
                    </a:cubicBezTo>
                    <a:lnTo>
                      <a:pt x="175704" y="467219"/>
                    </a:lnTo>
                    <a:cubicBezTo>
                      <a:pt x="151406" y="497984"/>
                      <a:pt x="106849" y="503128"/>
                      <a:pt x="75807" y="478829"/>
                    </a:cubicBezTo>
                    <a:cubicBezTo>
                      <a:pt x="45031" y="454522"/>
                      <a:pt x="39888" y="409697"/>
                      <a:pt x="64195" y="378931"/>
                    </a:cubicBezTo>
                    <a:lnTo>
                      <a:pt x="118459" y="310618"/>
                    </a:lnTo>
                    <a:lnTo>
                      <a:pt x="42326" y="277128"/>
                    </a:lnTo>
                    <a:lnTo>
                      <a:pt x="42326" y="276871"/>
                    </a:lnTo>
                    <a:cubicBezTo>
                      <a:pt x="36925" y="274433"/>
                      <a:pt x="31791" y="271470"/>
                      <a:pt x="26934" y="267679"/>
                    </a:cubicBezTo>
                    <a:cubicBezTo>
                      <a:pt x="-3842" y="243114"/>
                      <a:pt x="-8976" y="198566"/>
                      <a:pt x="15323" y="1677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01E51F6C-29DE-4D7B-8229-9AB896EF7A1C}"/>
                </a:ext>
              </a:extLst>
            </p:cNvPr>
            <p:cNvSpPr txBox="1"/>
            <p:nvPr/>
          </p:nvSpPr>
          <p:spPr>
            <a:xfrm>
              <a:off x="2554210" y="6488047"/>
              <a:ext cx="212953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kern="0" cap="none" spc="15" normalizeH="0" baseline="0">
                  <a:ln>
                    <a:noFill/>
                  </a:ln>
                  <a:effectLst/>
                  <a:uLnTx/>
                  <a:uFillTx/>
                  <a:latin typeface="Bahnschrift" panose="020B0502040204020203" pitchFamily="34" charset="0"/>
                  <a:cs typeface="Calibr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0" cap="none" spc="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Calibri"/>
                </a:rPr>
                <a:t>Three-pin 15 amp connector </a:t>
              </a:r>
            </a:p>
          </p:txBody>
        </p:sp>
        <p:sp>
          <p:nvSpPr>
            <p:cNvPr id="93" name="object 8">
              <a:extLst>
                <a:ext uri="{FF2B5EF4-FFF2-40B4-BE49-F238E27FC236}">
                  <a16:creationId xmlns:a16="http://schemas.microsoft.com/office/drawing/2014/main" xmlns="" id="{DB247BDD-9149-4567-9AF6-C4772481BCDC}"/>
                </a:ext>
              </a:extLst>
            </p:cNvPr>
            <p:cNvSpPr/>
            <p:nvPr/>
          </p:nvSpPr>
          <p:spPr>
            <a:xfrm>
              <a:off x="2304327" y="6481744"/>
              <a:ext cx="253239" cy="2616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75BC3F-E8A0-4A66-A1A6-89C4E02FDB3A}"/>
              </a:ext>
            </a:extLst>
          </p:cNvPr>
          <p:cNvSpPr txBox="1"/>
          <p:nvPr/>
        </p:nvSpPr>
        <p:spPr>
          <a:xfrm>
            <a:off x="5354252" y="6172282"/>
            <a:ext cx="1570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 Public</a:t>
            </a:r>
            <a:r>
              <a:rPr kumimoji="0" lang="en-IN" sz="1200" b="0" i="0" u="none" strike="noStrike" kern="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 </a:t>
            </a:r>
            <a:r>
              <a:rPr kumimoji="0" lang="en-IN" sz="1200" b="0" i="0" u="none" strike="noStrike" kern="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charging </a:t>
            </a:r>
            <a:endParaRPr kumimoji="0" lang="en-I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60" name="Graphic 244">
            <a:extLst>
              <a:ext uri="{FF2B5EF4-FFF2-40B4-BE49-F238E27FC236}">
                <a16:creationId xmlns:a16="http://schemas.microsoft.com/office/drawing/2014/main" xmlns="" id="{4861BCC8-570B-4FF9-8F71-1CA8FCF52A91}"/>
              </a:ext>
            </a:extLst>
          </p:cNvPr>
          <p:cNvGrpSpPr/>
          <p:nvPr/>
        </p:nvGrpSpPr>
        <p:grpSpPr>
          <a:xfrm>
            <a:off x="4689619" y="6159646"/>
            <a:ext cx="602291" cy="600412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05A22498-F9EE-46F5-937C-5FABCB958DDD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ED1020CB-A3B4-44EC-BF15-497DCC08A59C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807A9A49-F282-4724-A1AC-B08E848B4937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B1B18D6-2FFB-4E24-BE07-C60CAAAA9843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0444113C-E03C-4B5C-AB6A-26E204454094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D2785C1D-50E5-4100-8A8B-935B8C1DA0DD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EBB00622-E758-4DCB-B36A-B3EA4C8D986F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8F08006-3A07-4E18-80F6-0E29A78EF528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12987643-03D8-4B14-A6E1-14A04845D885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78C09FF-1E75-475A-A838-FE937B81B46F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836DD3A-F17D-4E35-84B1-994EB72CE1EC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1CAFC0A4-D5F3-4E1C-80A1-26714BA8EB4A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B17E56D0-B434-4ECD-9829-9BFD90BBBF11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66E1344A-054B-4DF1-9E69-3712389FF049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5622B227-D1D4-417E-9BB2-54CC7039535A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F647831D-E2EC-4AF7-86EF-F1E226C938B9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62E8C297-CC5A-493D-8D35-B696E755AB1C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CF6298F0-41FF-4197-815D-EBFEDEAC26BB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69B1B5C-0AE6-435E-BBBD-C061A68857B7}"/>
              </a:ext>
            </a:extLst>
          </p:cNvPr>
          <p:cNvSpPr txBox="1"/>
          <p:nvPr/>
        </p:nvSpPr>
        <p:spPr>
          <a:xfrm>
            <a:off x="5386713" y="6411446"/>
            <a:ext cx="33247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</a:rPr>
              <a:t>LEVEL 1 DC charger</a:t>
            </a:r>
            <a:r>
              <a:rPr kumimoji="0" lang="en-I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: Power Output:10 kW–15 kW;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Output voltage of 48 V/72 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</a:rPr>
              <a:t>LEVEL 2 DC charger</a:t>
            </a:r>
            <a:r>
              <a:rPr kumimoji="0" lang="en-I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: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Power outputs: 30 kW–150 kW; Output voltage up to 1000 V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CE51AE-5179-41EE-AEF4-C0C057DEB270}"/>
              </a:ext>
            </a:extLst>
          </p:cNvPr>
          <p:cNvGrpSpPr/>
          <p:nvPr/>
        </p:nvGrpSpPr>
        <p:grpSpPr>
          <a:xfrm>
            <a:off x="5142313" y="648817"/>
            <a:ext cx="351264" cy="261610"/>
            <a:chOff x="16785397" y="6315327"/>
            <a:chExt cx="4876799" cy="3632082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BD3D140E-415A-489F-BCC2-C5D10FC5C6A7}"/>
                </a:ext>
              </a:extLst>
            </p:cNvPr>
            <p:cNvSpPr/>
            <p:nvPr/>
          </p:nvSpPr>
          <p:spPr>
            <a:xfrm>
              <a:off x="17820050" y="6727341"/>
              <a:ext cx="2807760" cy="2807770"/>
            </a:xfrm>
            <a:custGeom>
              <a:avLst/>
              <a:gdLst>
                <a:gd name="connsiteX0" fmla="*/ 1403747 w 2807760"/>
                <a:gd name="connsiteY0" fmla="*/ 142837 h 2807770"/>
                <a:gd name="connsiteX1" fmla="*/ 512197 w 2807760"/>
                <a:gd name="connsiteY1" fmla="*/ 512197 h 2807770"/>
                <a:gd name="connsiteX2" fmla="*/ 142827 w 2807760"/>
                <a:gd name="connsiteY2" fmla="*/ 1404023 h 2807770"/>
                <a:gd name="connsiteX3" fmla="*/ 512197 w 2807760"/>
                <a:gd name="connsiteY3" fmla="*/ 2295573 h 2807770"/>
                <a:gd name="connsiteX4" fmla="*/ 1403747 w 2807760"/>
                <a:gd name="connsiteY4" fmla="*/ 2664933 h 2807770"/>
                <a:gd name="connsiteX5" fmla="*/ 2295573 w 2807760"/>
                <a:gd name="connsiteY5" fmla="*/ 2295573 h 2807770"/>
                <a:gd name="connsiteX6" fmla="*/ 2664933 w 2807760"/>
                <a:gd name="connsiteY6" fmla="*/ 1404023 h 2807770"/>
                <a:gd name="connsiteX7" fmla="*/ 2295573 w 2807760"/>
                <a:gd name="connsiteY7" fmla="*/ 512197 h 2807770"/>
                <a:gd name="connsiteX8" fmla="*/ 1403747 w 2807760"/>
                <a:gd name="connsiteY8" fmla="*/ 142837 h 2807770"/>
                <a:gd name="connsiteX9" fmla="*/ 411223 w 2807760"/>
                <a:gd name="connsiteY9" fmla="*/ 411223 h 2807770"/>
                <a:gd name="connsiteX10" fmla="*/ 785984 w 2807760"/>
                <a:gd name="connsiteY10" fmla="*/ 142837 h 2807770"/>
                <a:gd name="connsiteX11" fmla="*/ 285941 w 2807760"/>
                <a:gd name="connsiteY11" fmla="*/ 142837 h 2807770"/>
                <a:gd name="connsiteX12" fmla="*/ 214665 w 2807760"/>
                <a:gd name="connsiteY12" fmla="*/ 71552 h 2807770"/>
                <a:gd name="connsiteX13" fmla="*/ 285941 w 2807760"/>
                <a:gd name="connsiteY13" fmla="*/ 0 h 2807770"/>
                <a:gd name="connsiteX14" fmla="*/ 1403747 w 2807760"/>
                <a:gd name="connsiteY14" fmla="*/ 0 h 2807770"/>
                <a:gd name="connsiteX15" fmla="*/ 2396547 w 2807760"/>
                <a:gd name="connsiteY15" fmla="*/ 411223 h 2807770"/>
                <a:gd name="connsiteX16" fmla="*/ 2807761 w 2807760"/>
                <a:gd name="connsiteY16" fmla="*/ 1404023 h 2807770"/>
                <a:gd name="connsiteX17" fmla="*/ 2396547 w 2807760"/>
                <a:gd name="connsiteY17" fmla="*/ 2396547 h 2807770"/>
                <a:gd name="connsiteX18" fmla="*/ 2021510 w 2807760"/>
                <a:gd name="connsiteY18" fmla="*/ 2664933 h 2807770"/>
                <a:gd name="connsiteX19" fmla="*/ 2521553 w 2807760"/>
                <a:gd name="connsiteY19" fmla="*/ 2664933 h 2807770"/>
                <a:gd name="connsiteX20" fmla="*/ 2592829 w 2807760"/>
                <a:gd name="connsiteY20" fmla="*/ 2736485 h 2807770"/>
                <a:gd name="connsiteX21" fmla="*/ 2521553 w 2807760"/>
                <a:gd name="connsiteY21" fmla="*/ 2807770 h 2807770"/>
                <a:gd name="connsiteX22" fmla="*/ 1403747 w 2807760"/>
                <a:gd name="connsiteY22" fmla="*/ 2807770 h 2807770"/>
                <a:gd name="connsiteX23" fmla="*/ 411223 w 2807760"/>
                <a:gd name="connsiteY23" fmla="*/ 2396547 h 2807770"/>
                <a:gd name="connsiteX24" fmla="*/ 0 w 2807760"/>
                <a:gd name="connsiteY24" fmla="*/ 1404023 h 2807770"/>
                <a:gd name="connsiteX25" fmla="*/ 411223 w 2807760"/>
                <a:gd name="connsiteY25" fmla="*/ 411223 h 280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7760" h="2807770">
                  <a:moveTo>
                    <a:pt x="1403747" y="142837"/>
                  </a:moveTo>
                  <a:cubicBezTo>
                    <a:pt x="1055456" y="142837"/>
                    <a:pt x="740350" y="284045"/>
                    <a:pt x="512197" y="512197"/>
                  </a:cubicBezTo>
                  <a:cubicBezTo>
                    <a:pt x="283778" y="740350"/>
                    <a:pt x="142827" y="1055723"/>
                    <a:pt x="142827" y="1404023"/>
                  </a:cubicBezTo>
                  <a:cubicBezTo>
                    <a:pt x="142827" y="1752048"/>
                    <a:pt x="283778" y="2067420"/>
                    <a:pt x="512197" y="2295573"/>
                  </a:cubicBezTo>
                  <a:cubicBezTo>
                    <a:pt x="740340" y="2523725"/>
                    <a:pt x="1055446" y="2664933"/>
                    <a:pt x="1403747" y="2664933"/>
                  </a:cubicBezTo>
                  <a:cubicBezTo>
                    <a:pt x="1752047" y="2664933"/>
                    <a:pt x="2067420" y="2523725"/>
                    <a:pt x="2295573" y="2295573"/>
                  </a:cubicBezTo>
                  <a:cubicBezTo>
                    <a:pt x="2523716" y="2067420"/>
                    <a:pt x="2664933" y="1752048"/>
                    <a:pt x="2664933" y="1404023"/>
                  </a:cubicBezTo>
                  <a:cubicBezTo>
                    <a:pt x="2664933" y="1055723"/>
                    <a:pt x="2523716" y="740350"/>
                    <a:pt x="2295573" y="512197"/>
                  </a:cubicBezTo>
                  <a:cubicBezTo>
                    <a:pt x="2067420" y="284055"/>
                    <a:pt x="1752038" y="142837"/>
                    <a:pt x="1403747" y="142837"/>
                  </a:cubicBezTo>
                  <a:close/>
                  <a:moveTo>
                    <a:pt x="411223" y="411223"/>
                  </a:moveTo>
                  <a:cubicBezTo>
                    <a:pt x="519760" y="302409"/>
                    <a:pt x="646386" y="211417"/>
                    <a:pt x="785984" y="142837"/>
                  </a:cubicBezTo>
                  <a:lnTo>
                    <a:pt x="285941" y="142837"/>
                  </a:lnTo>
                  <a:cubicBezTo>
                    <a:pt x="246517" y="142837"/>
                    <a:pt x="214665" y="110966"/>
                    <a:pt x="214665" y="71552"/>
                  </a:cubicBezTo>
                  <a:cubicBezTo>
                    <a:pt x="214665" y="32128"/>
                    <a:pt x="246526" y="0"/>
                    <a:pt x="285941" y="0"/>
                  </a:cubicBezTo>
                  <a:lnTo>
                    <a:pt x="1403747" y="0"/>
                  </a:lnTo>
                  <a:cubicBezTo>
                    <a:pt x="1791462" y="0"/>
                    <a:pt x="2142477" y="157143"/>
                    <a:pt x="2396547" y="411223"/>
                  </a:cubicBezTo>
                  <a:cubicBezTo>
                    <a:pt x="2650627" y="665293"/>
                    <a:pt x="2807761" y="1016298"/>
                    <a:pt x="2807761" y="1404023"/>
                  </a:cubicBezTo>
                  <a:cubicBezTo>
                    <a:pt x="2807761" y="1791738"/>
                    <a:pt x="2650627" y="2142477"/>
                    <a:pt x="2396547" y="2396547"/>
                  </a:cubicBezTo>
                  <a:cubicBezTo>
                    <a:pt x="2287734" y="2505361"/>
                    <a:pt x="2161099" y="2596353"/>
                    <a:pt x="2021510" y="2664933"/>
                  </a:cubicBezTo>
                  <a:lnTo>
                    <a:pt x="2521553" y="2664933"/>
                  </a:lnTo>
                  <a:cubicBezTo>
                    <a:pt x="2560977" y="2664933"/>
                    <a:pt x="2592829" y="2697061"/>
                    <a:pt x="2592829" y="2736485"/>
                  </a:cubicBezTo>
                  <a:cubicBezTo>
                    <a:pt x="2592829" y="2775909"/>
                    <a:pt x="2560968" y="2807770"/>
                    <a:pt x="2521553" y="2807770"/>
                  </a:cubicBezTo>
                  <a:lnTo>
                    <a:pt x="1403747" y="2807770"/>
                  </a:lnTo>
                  <a:cubicBezTo>
                    <a:pt x="1016032" y="2807770"/>
                    <a:pt x="665016" y="2650627"/>
                    <a:pt x="411223" y="2396547"/>
                  </a:cubicBezTo>
                  <a:cubicBezTo>
                    <a:pt x="157134" y="2142477"/>
                    <a:pt x="0" y="1791738"/>
                    <a:pt x="0" y="1404023"/>
                  </a:cubicBezTo>
                  <a:cubicBezTo>
                    <a:pt x="0" y="1016308"/>
                    <a:pt x="157134" y="665293"/>
                    <a:pt x="411223" y="41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BF049D91-F1D0-421B-A444-76B5398287A7}"/>
                </a:ext>
              </a:extLst>
            </p:cNvPr>
            <p:cNvSpPr/>
            <p:nvPr/>
          </p:nvSpPr>
          <p:spPr>
            <a:xfrm>
              <a:off x="17341066" y="6315327"/>
              <a:ext cx="764924" cy="967159"/>
            </a:xfrm>
            <a:custGeom>
              <a:avLst/>
              <a:gdLst>
                <a:gd name="connsiteX0" fmla="*/ 0 w 764924"/>
                <a:gd name="connsiteY0" fmla="*/ 0 h 967159"/>
                <a:gd name="connsiteX1" fmla="*/ 325631 w 764924"/>
                <a:gd name="connsiteY1" fmla="*/ 0 h 967159"/>
                <a:gd name="connsiteX2" fmla="*/ 764924 w 764924"/>
                <a:gd name="connsiteY2" fmla="*/ 345862 h 967159"/>
                <a:gd name="connsiteX3" fmla="*/ 764924 w 764924"/>
                <a:gd name="connsiteY3" fmla="*/ 621011 h 967159"/>
                <a:gd name="connsiteX4" fmla="*/ 325631 w 764924"/>
                <a:gd name="connsiteY4" fmla="*/ 967159 h 967159"/>
                <a:gd name="connsiteX5" fmla="*/ 0 w 764924"/>
                <a:gd name="connsiteY5" fmla="*/ 967159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4" h="967159">
                  <a:moveTo>
                    <a:pt x="0" y="0"/>
                  </a:moveTo>
                  <a:lnTo>
                    <a:pt x="325631" y="0"/>
                  </a:lnTo>
                  <a:cubicBezTo>
                    <a:pt x="519760" y="0"/>
                    <a:pt x="736035" y="179546"/>
                    <a:pt x="764924" y="345862"/>
                  </a:cubicBezTo>
                  <a:lnTo>
                    <a:pt x="764924" y="621011"/>
                  </a:lnTo>
                  <a:cubicBezTo>
                    <a:pt x="736035" y="787337"/>
                    <a:pt x="520027" y="967159"/>
                    <a:pt x="325631" y="967159"/>
                  </a:cubicBezTo>
                  <a:lnTo>
                    <a:pt x="0" y="9671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35DBAF3D-FB07-4816-B79B-82780BCCE722}"/>
                </a:ext>
              </a:extLst>
            </p:cNvPr>
            <p:cNvSpPr/>
            <p:nvPr/>
          </p:nvSpPr>
          <p:spPr>
            <a:xfrm>
              <a:off x="17428544" y="6315327"/>
              <a:ext cx="677436" cy="967159"/>
            </a:xfrm>
            <a:custGeom>
              <a:avLst/>
              <a:gdLst>
                <a:gd name="connsiteX0" fmla="*/ 0 w 677436"/>
                <a:gd name="connsiteY0" fmla="*/ 0 h 967159"/>
                <a:gd name="connsiteX1" fmla="*/ 238144 w 677436"/>
                <a:gd name="connsiteY1" fmla="*/ 0 h 967159"/>
                <a:gd name="connsiteX2" fmla="*/ 677437 w 677436"/>
                <a:gd name="connsiteY2" fmla="*/ 345862 h 967159"/>
                <a:gd name="connsiteX3" fmla="*/ 677437 w 677436"/>
                <a:gd name="connsiteY3" fmla="*/ 621011 h 967159"/>
                <a:gd name="connsiteX4" fmla="*/ 238144 w 677436"/>
                <a:gd name="connsiteY4" fmla="*/ 967159 h 967159"/>
                <a:gd name="connsiteX5" fmla="*/ 0 w 677436"/>
                <a:gd name="connsiteY5" fmla="*/ 967159 h 967159"/>
                <a:gd name="connsiteX6" fmla="*/ 439560 w 677436"/>
                <a:gd name="connsiteY6" fmla="*/ 621011 h 967159"/>
                <a:gd name="connsiteX7" fmla="*/ 439560 w 677436"/>
                <a:gd name="connsiteY7" fmla="*/ 345862 h 967159"/>
                <a:gd name="connsiteX8" fmla="*/ 0 w 677436"/>
                <a:gd name="connsiteY8" fmla="*/ 0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436" h="967159">
                  <a:moveTo>
                    <a:pt x="0" y="0"/>
                  </a:moveTo>
                  <a:lnTo>
                    <a:pt x="238144" y="0"/>
                  </a:lnTo>
                  <a:cubicBezTo>
                    <a:pt x="432273" y="0"/>
                    <a:pt x="648548" y="179546"/>
                    <a:pt x="677437" y="345862"/>
                  </a:cubicBezTo>
                  <a:lnTo>
                    <a:pt x="677437" y="621011"/>
                  </a:lnTo>
                  <a:cubicBezTo>
                    <a:pt x="648548" y="787337"/>
                    <a:pt x="432540" y="967159"/>
                    <a:pt x="238144" y="967159"/>
                  </a:cubicBezTo>
                  <a:lnTo>
                    <a:pt x="0" y="967159"/>
                  </a:lnTo>
                  <a:cubicBezTo>
                    <a:pt x="194396" y="967159"/>
                    <a:pt x="439560" y="789756"/>
                    <a:pt x="439560" y="621011"/>
                  </a:cubicBezTo>
                  <a:lnTo>
                    <a:pt x="439560" y="345862"/>
                  </a:lnTo>
                  <a:cubicBezTo>
                    <a:pt x="439569" y="177117"/>
                    <a:pt x="194405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E8B1E8FC-ED36-4983-A900-F291AAC50A97}"/>
                </a:ext>
              </a:extLst>
            </p:cNvPr>
            <p:cNvSpPr/>
            <p:nvPr/>
          </p:nvSpPr>
          <p:spPr>
            <a:xfrm>
              <a:off x="21276920" y="9105266"/>
              <a:ext cx="385276" cy="716851"/>
            </a:xfrm>
            <a:custGeom>
              <a:avLst/>
              <a:gdLst>
                <a:gd name="connsiteX0" fmla="*/ 314001 w 385276"/>
                <a:gd name="connsiteY0" fmla="*/ 574024 h 716851"/>
                <a:gd name="connsiteX1" fmla="*/ 385277 w 385276"/>
                <a:gd name="connsiteY1" fmla="*/ 645576 h 716851"/>
                <a:gd name="connsiteX2" fmla="*/ 314001 w 385276"/>
                <a:gd name="connsiteY2" fmla="*/ 716852 h 716851"/>
                <a:gd name="connsiteX3" fmla="*/ 71276 w 385276"/>
                <a:gd name="connsiteY3" fmla="*/ 716852 h 716851"/>
                <a:gd name="connsiteX4" fmla="*/ 0 w 385276"/>
                <a:gd name="connsiteY4" fmla="*/ 645576 h 716851"/>
                <a:gd name="connsiteX5" fmla="*/ 71276 w 385276"/>
                <a:gd name="connsiteY5" fmla="*/ 574024 h 716851"/>
                <a:gd name="connsiteX6" fmla="*/ 314001 w 385276"/>
                <a:gd name="connsiteY6" fmla="*/ 0 h 716851"/>
                <a:gd name="connsiteX7" fmla="*/ 385277 w 385276"/>
                <a:gd name="connsiteY7" fmla="*/ 71552 h 716851"/>
                <a:gd name="connsiteX8" fmla="*/ 314001 w 385276"/>
                <a:gd name="connsiteY8" fmla="*/ 142828 h 716851"/>
                <a:gd name="connsiteX9" fmla="*/ 71276 w 385276"/>
                <a:gd name="connsiteY9" fmla="*/ 142828 h 716851"/>
                <a:gd name="connsiteX10" fmla="*/ 0 w 385276"/>
                <a:gd name="connsiteY10" fmla="*/ 71552 h 716851"/>
                <a:gd name="connsiteX11" fmla="*/ 71276 w 385276"/>
                <a:gd name="connsiteY11" fmla="*/ 0 h 71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276" h="716851">
                  <a:moveTo>
                    <a:pt x="314001" y="574024"/>
                  </a:moveTo>
                  <a:cubicBezTo>
                    <a:pt x="353425" y="574024"/>
                    <a:pt x="385277" y="606152"/>
                    <a:pt x="385277" y="645576"/>
                  </a:cubicBezTo>
                  <a:cubicBezTo>
                    <a:pt x="385277" y="685000"/>
                    <a:pt x="353416" y="716852"/>
                    <a:pt x="314001" y="716852"/>
                  </a:cubicBezTo>
                  <a:lnTo>
                    <a:pt x="71276" y="716852"/>
                  </a:lnTo>
                  <a:cubicBezTo>
                    <a:pt x="31852" y="716852"/>
                    <a:pt x="0" y="684990"/>
                    <a:pt x="0" y="645576"/>
                  </a:cubicBezTo>
                  <a:cubicBezTo>
                    <a:pt x="0" y="606152"/>
                    <a:pt x="31861" y="574024"/>
                    <a:pt x="71276" y="574024"/>
                  </a:cubicBezTo>
                  <a:close/>
                  <a:moveTo>
                    <a:pt x="314001" y="0"/>
                  </a:moveTo>
                  <a:cubicBezTo>
                    <a:pt x="353425" y="0"/>
                    <a:pt x="385277" y="32128"/>
                    <a:pt x="385277" y="71552"/>
                  </a:cubicBezTo>
                  <a:cubicBezTo>
                    <a:pt x="385277" y="110976"/>
                    <a:pt x="353416" y="142828"/>
                    <a:pt x="314001" y="142828"/>
                  </a:cubicBezTo>
                  <a:lnTo>
                    <a:pt x="71276" y="142828"/>
                  </a:lnTo>
                  <a:cubicBezTo>
                    <a:pt x="31852" y="142828"/>
                    <a:pt x="0" y="110966"/>
                    <a:pt x="0" y="71552"/>
                  </a:cubicBezTo>
                  <a:cubicBezTo>
                    <a:pt x="0" y="32128"/>
                    <a:pt x="31861" y="0"/>
                    <a:pt x="7127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FBE9E8FC-B915-41B6-9FC1-52D787C9319F}"/>
                </a:ext>
              </a:extLst>
            </p:cNvPr>
            <p:cNvSpPr/>
            <p:nvPr/>
          </p:nvSpPr>
          <p:spPr>
            <a:xfrm>
              <a:off x="20341603" y="8980251"/>
              <a:ext cx="764923" cy="967158"/>
            </a:xfrm>
            <a:custGeom>
              <a:avLst/>
              <a:gdLst>
                <a:gd name="connsiteX0" fmla="*/ 764924 w 764923"/>
                <a:gd name="connsiteY0" fmla="*/ 967159 h 967158"/>
                <a:gd name="connsiteX1" fmla="*/ 439303 w 764923"/>
                <a:gd name="connsiteY1" fmla="*/ 967159 h 967158"/>
                <a:gd name="connsiteX2" fmla="*/ 0 w 764923"/>
                <a:gd name="connsiteY2" fmla="*/ 621011 h 967158"/>
                <a:gd name="connsiteX3" fmla="*/ 0 w 764923"/>
                <a:gd name="connsiteY3" fmla="*/ 345872 h 967158"/>
                <a:gd name="connsiteX4" fmla="*/ 439303 w 764923"/>
                <a:gd name="connsiteY4" fmla="*/ 0 h 967158"/>
                <a:gd name="connsiteX5" fmla="*/ 764924 w 764923"/>
                <a:gd name="connsiteY5" fmla="*/ 0 h 96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3" h="967158">
                  <a:moveTo>
                    <a:pt x="764924" y="967159"/>
                  </a:moveTo>
                  <a:lnTo>
                    <a:pt x="439303" y="967159"/>
                  </a:lnTo>
                  <a:cubicBezTo>
                    <a:pt x="245164" y="967159"/>
                    <a:pt x="28889" y="787337"/>
                    <a:pt x="0" y="621011"/>
                  </a:cubicBezTo>
                  <a:lnTo>
                    <a:pt x="0" y="345872"/>
                  </a:lnTo>
                  <a:cubicBezTo>
                    <a:pt x="28889" y="179823"/>
                    <a:pt x="245164" y="0"/>
                    <a:pt x="439303" y="0"/>
                  </a:cubicBezTo>
                  <a:lnTo>
                    <a:pt x="76492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3AF40D67-7442-4263-9B41-BA616CFF8F15}"/>
                </a:ext>
              </a:extLst>
            </p:cNvPr>
            <p:cNvSpPr/>
            <p:nvPr/>
          </p:nvSpPr>
          <p:spPr>
            <a:xfrm>
              <a:off x="16785397" y="6440333"/>
              <a:ext cx="385286" cy="716861"/>
            </a:xfrm>
            <a:custGeom>
              <a:avLst/>
              <a:gdLst>
                <a:gd name="connsiteX0" fmla="*/ 71552 w 385286"/>
                <a:gd name="connsiteY0" fmla="*/ 142837 h 716861"/>
                <a:gd name="connsiteX1" fmla="*/ 0 w 385286"/>
                <a:gd name="connsiteY1" fmla="*/ 71552 h 716861"/>
                <a:gd name="connsiteX2" fmla="*/ 71552 w 385286"/>
                <a:gd name="connsiteY2" fmla="*/ 0 h 716861"/>
                <a:gd name="connsiteX3" fmla="*/ 314011 w 385286"/>
                <a:gd name="connsiteY3" fmla="*/ 0 h 716861"/>
                <a:gd name="connsiteX4" fmla="*/ 385286 w 385286"/>
                <a:gd name="connsiteY4" fmla="*/ 71552 h 716861"/>
                <a:gd name="connsiteX5" fmla="*/ 314011 w 385286"/>
                <a:gd name="connsiteY5" fmla="*/ 142827 h 716861"/>
                <a:gd name="connsiteX6" fmla="*/ 71552 w 385286"/>
                <a:gd name="connsiteY6" fmla="*/ 142827 h 716861"/>
                <a:gd name="connsiteX7" fmla="*/ 71552 w 385286"/>
                <a:gd name="connsiteY7" fmla="*/ 716861 h 716861"/>
                <a:gd name="connsiteX8" fmla="*/ 0 w 385286"/>
                <a:gd name="connsiteY8" fmla="*/ 645585 h 716861"/>
                <a:gd name="connsiteX9" fmla="*/ 71552 w 385286"/>
                <a:gd name="connsiteY9" fmla="*/ 574034 h 716861"/>
                <a:gd name="connsiteX10" fmla="*/ 314011 w 385286"/>
                <a:gd name="connsiteY10" fmla="*/ 574034 h 716861"/>
                <a:gd name="connsiteX11" fmla="*/ 385286 w 385286"/>
                <a:gd name="connsiteY11" fmla="*/ 645585 h 716861"/>
                <a:gd name="connsiteX12" fmla="*/ 314011 w 385286"/>
                <a:gd name="connsiteY12" fmla="*/ 716861 h 71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286" h="716861">
                  <a:moveTo>
                    <a:pt x="71552" y="142837"/>
                  </a:moveTo>
                  <a:cubicBezTo>
                    <a:pt x="32137" y="142837"/>
                    <a:pt x="0" y="110976"/>
                    <a:pt x="0" y="71552"/>
                  </a:cubicBezTo>
                  <a:cubicBezTo>
                    <a:pt x="0" y="32128"/>
                    <a:pt x="32137" y="0"/>
                    <a:pt x="71552" y="0"/>
                  </a:cubicBezTo>
                  <a:lnTo>
                    <a:pt x="314011" y="0"/>
                  </a:lnTo>
                  <a:cubicBezTo>
                    <a:pt x="353435" y="0"/>
                    <a:pt x="385286" y="32128"/>
                    <a:pt x="385286" y="71552"/>
                  </a:cubicBezTo>
                  <a:cubicBezTo>
                    <a:pt x="385286" y="110976"/>
                    <a:pt x="353425" y="142827"/>
                    <a:pt x="314011" y="142827"/>
                  </a:cubicBezTo>
                  <a:lnTo>
                    <a:pt x="71552" y="142827"/>
                  </a:lnTo>
                  <a:close/>
                  <a:moveTo>
                    <a:pt x="71552" y="716861"/>
                  </a:moveTo>
                  <a:cubicBezTo>
                    <a:pt x="32137" y="716861"/>
                    <a:pt x="0" y="685000"/>
                    <a:pt x="0" y="645585"/>
                  </a:cubicBezTo>
                  <a:cubicBezTo>
                    <a:pt x="0" y="605895"/>
                    <a:pt x="32137" y="574034"/>
                    <a:pt x="71552" y="574034"/>
                  </a:cubicBezTo>
                  <a:lnTo>
                    <a:pt x="314011" y="574034"/>
                  </a:lnTo>
                  <a:cubicBezTo>
                    <a:pt x="353435" y="574034"/>
                    <a:pt x="385286" y="605895"/>
                    <a:pt x="385286" y="645585"/>
                  </a:cubicBezTo>
                  <a:cubicBezTo>
                    <a:pt x="385286" y="685010"/>
                    <a:pt x="353425" y="716861"/>
                    <a:pt x="314011" y="716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08CDFEC2-25E5-43FE-B1F8-E40C3BFB0700}"/>
                </a:ext>
              </a:extLst>
            </p:cNvPr>
            <p:cNvSpPr/>
            <p:nvPr/>
          </p:nvSpPr>
          <p:spPr>
            <a:xfrm>
              <a:off x="17596272" y="6551667"/>
              <a:ext cx="302639" cy="494227"/>
            </a:xfrm>
            <a:custGeom>
              <a:avLst/>
              <a:gdLst>
                <a:gd name="connsiteX0" fmla="*/ 126575 w 302639"/>
                <a:gd name="connsiteY0" fmla="*/ 27189 h 494227"/>
                <a:gd name="connsiteX1" fmla="*/ 226473 w 302639"/>
                <a:gd name="connsiteY1" fmla="*/ 15302 h 494227"/>
                <a:gd name="connsiteX2" fmla="*/ 238084 w 302639"/>
                <a:gd name="connsiteY2" fmla="*/ 115200 h 494227"/>
                <a:gd name="connsiteX3" fmla="*/ 184087 w 302639"/>
                <a:gd name="connsiteY3" fmla="*/ 183780 h 494227"/>
                <a:gd name="connsiteX4" fmla="*/ 259963 w 302639"/>
                <a:gd name="connsiteY4" fmla="*/ 217260 h 494227"/>
                <a:gd name="connsiteX5" fmla="*/ 296672 w 302639"/>
                <a:gd name="connsiteY5" fmla="*/ 311224 h 494227"/>
                <a:gd name="connsiteX6" fmla="*/ 283442 w 302639"/>
                <a:gd name="connsiteY6" fmla="*/ 331208 h 494227"/>
                <a:gd name="connsiteX7" fmla="*/ 175705 w 302639"/>
                <a:gd name="connsiteY7" fmla="*/ 467292 h 494227"/>
                <a:gd name="connsiteX8" fmla="*/ 75806 w 302639"/>
                <a:gd name="connsiteY8" fmla="*/ 478912 h 494227"/>
                <a:gd name="connsiteX9" fmla="*/ 64196 w 302639"/>
                <a:gd name="connsiteY9" fmla="*/ 379014 h 494227"/>
                <a:gd name="connsiteX10" fmla="*/ 118193 w 302639"/>
                <a:gd name="connsiteY10" fmla="*/ 310691 h 494227"/>
                <a:gd name="connsiteX11" fmla="*/ 42326 w 302639"/>
                <a:gd name="connsiteY11" fmla="*/ 277201 h 494227"/>
                <a:gd name="connsiteX12" fmla="*/ 42326 w 302639"/>
                <a:gd name="connsiteY12" fmla="*/ 276944 h 494227"/>
                <a:gd name="connsiteX13" fmla="*/ 26934 w 302639"/>
                <a:gd name="connsiteY13" fmla="*/ 267495 h 494227"/>
                <a:gd name="connsiteX14" fmla="*/ 15323 w 302639"/>
                <a:gd name="connsiteY14" fmla="*/ 167597 h 4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639" h="494227">
                  <a:moveTo>
                    <a:pt x="126575" y="27189"/>
                  </a:moveTo>
                  <a:cubicBezTo>
                    <a:pt x="150883" y="-3863"/>
                    <a:pt x="195698" y="-8997"/>
                    <a:pt x="226473" y="15302"/>
                  </a:cubicBezTo>
                  <a:cubicBezTo>
                    <a:pt x="257248" y="39609"/>
                    <a:pt x="262658" y="84425"/>
                    <a:pt x="238084" y="115200"/>
                  </a:cubicBezTo>
                  <a:lnTo>
                    <a:pt x="184087" y="183780"/>
                  </a:lnTo>
                  <a:lnTo>
                    <a:pt x="259963" y="217260"/>
                  </a:lnTo>
                  <a:cubicBezTo>
                    <a:pt x="296139" y="233196"/>
                    <a:pt x="312341" y="275039"/>
                    <a:pt x="296672" y="311224"/>
                  </a:cubicBezTo>
                  <a:cubicBezTo>
                    <a:pt x="293167" y="318778"/>
                    <a:pt x="288843" y="325531"/>
                    <a:pt x="283442" y="331208"/>
                  </a:cubicBezTo>
                  <a:lnTo>
                    <a:pt x="175705" y="467292"/>
                  </a:lnTo>
                  <a:cubicBezTo>
                    <a:pt x="151406" y="498067"/>
                    <a:pt x="106848" y="503201"/>
                    <a:pt x="75806" y="478912"/>
                  </a:cubicBezTo>
                  <a:cubicBezTo>
                    <a:pt x="45031" y="454604"/>
                    <a:pt x="39897" y="409780"/>
                    <a:pt x="64196" y="379014"/>
                  </a:cubicBezTo>
                  <a:lnTo>
                    <a:pt x="118193" y="310691"/>
                  </a:lnTo>
                  <a:lnTo>
                    <a:pt x="42326" y="277201"/>
                  </a:lnTo>
                  <a:lnTo>
                    <a:pt x="42326" y="276944"/>
                  </a:lnTo>
                  <a:cubicBezTo>
                    <a:pt x="36925" y="274506"/>
                    <a:pt x="31801" y="271543"/>
                    <a:pt x="26934" y="267495"/>
                  </a:cubicBezTo>
                  <a:cubicBezTo>
                    <a:pt x="-3842" y="243187"/>
                    <a:pt x="-8975" y="198639"/>
                    <a:pt x="15323" y="167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9F886D9A-4A90-49D5-B9E6-AA08505D32C9}"/>
                </a:ext>
              </a:extLst>
            </p:cNvPr>
            <p:cNvSpPr/>
            <p:nvPr/>
          </p:nvSpPr>
          <p:spPr>
            <a:xfrm>
              <a:off x="20820872" y="8980260"/>
              <a:ext cx="238134" cy="967149"/>
            </a:xfrm>
            <a:custGeom>
              <a:avLst/>
              <a:gdLst>
                <a:gd name="connsiteX0" fmla="*/ 0 w 238134"/>
                <a:gd name="connsiteY0" fmla="*/ 0 h 967149"/>
                <a:gd name="connsiteX1" fmla="*/ 238135 w 238134"/>
                <a:gd name="connsiteY1" fmla="*/ 0 h 967149"/>
                <a:gd name="connsiteX2" fmla="*/ 238135 w 238134"/>
                <a:gd name="connsiteY2" fmla="*/ 967149 h 967149"/>
                <a:gd name="connsiteX3" fmla="*/ 0 w 238134"/>
                <a:gd name="connsiteY3" fmla="*/ 967149 h 96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34" h="967149">
                  <a:moveTo>
                    <a:pt x="0" y="0"/>
                  </a:moveTo>
                  <a:lnTo>
                    <a:pt x="238135" y="0"/>
                  </a:lnTo>
                  <a:lnTo>
                    <a:pt x="238135" y="967149"/>
                  </a:lnTo>
                  <a:lnTo>
                    <a:pt x="0" y="9671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6EEB6823-C10D-4D62-9BA7-8F4014DCE2CD}"/>
                </a:ext>
              </a:extLst>
            </p:cNvPr>
            <p:cNvSpPr/>
            <p:nvPr/>
          </p:nvSpPr>
          <p:spPr>
            <a:xfrm>
              <a:off x="20549041" y="9216673"/>
              <a:ext cx="302739" cy="494149"/>
            </a:xfrm>
            <a:custGeom>
              <a:avLst/>
              <a:gdLst>
                <a:gd name="connsiteX0" fmla="*/ 126565 w 302739"/>
                <a:gd name="connsiteY0" fmla="*/ 27106 h 494149"/>
                <a:gd name="connsiteX1" fmla="*/ 226463 w 302739"/>
                <a:gd name="connsiteY1" fmla="*/ 15219 h 494149"/>
                <a:gd name="connsiteX2" fmla="*/ 238074 w 302739"/>
                <a:gd name="connsiteY2" fmla="*/ 115127 h 494149"/>
                <a:gd name="connsiteX3" fmla="*/ 184077 w 302739"/>
                <a:gd name="connsiteY3" fmla="*/ 183716 h 494149"/>
                <a:gd name="connsiteX4" fmla="*/ 259944 w 302739"/>
                <a:gd name="connsiteY4" fmla="*/ 217187 h 494149"/>
                <a:gd name="connsiteX5" fmla="*/ 296663 w 302739"/>
                <a:gd name="connsiteY5" fmla="*/ 311151 h 494149"/>
                <a:gd name="connsiteX6" fmla="*/ 283433 w 302739"/>
                <a:gd name="connsiteY6" fmla="*/ 331135 h 494149"/>
                <a:gd name="connsiteX7" fmla="*/ 175704 w 302739"/>
                <a:gd name="connsiteY7" fmla="*/ 467219 h 494149"/>
                <a:gd name="connsiteX8" fmla="*/ 75807 w 302739"/>
                <a:gd name="connsiteY8" fmla="*/ 478829 h 494149"/>
                <a:gd name="connsiteX9" fmla="*/ 64195 w 302739"/>
                <a:gd name="connsiteY9" fmla="*/ 378931 h 494149"/>
                <a:gd name="connsiteX10" fmla="*/ 118459 w 302739"/>
                <a:gd name="connsiteY10" fmla="*/ 310618 h 494149"/>
                <a:gd name="connsiteX11" fmla="*/ 42326 w 302739"/>
                <a:gd name="connsiteY11" fmla="*/ 277128 h 494149"/>
                <a:gd name="connsiteX12" fmla="*/ 42326 w 302739"/>
                <a:gd name="connsiteY12" fmla="*/ 276871 h 494149"/>
                <a:gd name="connsiteX13" fmla="*/ 26934 w 302739"/>
                <a:gd name="connsiteY13" fmla="*/ 267679 h 494149"/>
                <a:gd name="connsiteX14" fmla="*/ 15323 w 302739"/>
                <a:gd name="connsiteY14" fmla="*/ 167781 h 49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739" h="494149">
                  <a:moveTo>
                    <a:pt x="126565" y="27106"/>
                  </a:moveTo>
                  <a:cubicBezTo>
                    <a:pt x="150863" y="-3678"/>
                    <a:pt x="195688" y="-9079"/>
                    <a:pt x="226463" y="15219"/>
                  </a:cubicBezTo>
                  <a:cubicBezTo>
                    <a:pt x="257239" y="39527"/>
                    <a:pt x="262639" y="84351"/>
                    <a:pt x="238074" y="115127"/>
                  </a:cubicBezTo>
                  <a:lnTo>
                    <a:pt x="184077" y="183716"/>
                  </a:lnTo>
                  <a:lnTo>
                    <a:pt x="259944" y="217187"/>
                  </a:lnTo>
                  <a:cubicBezTo>
                    <a:pt x="296129" y="233123"/>
                    <a:pt x="312588" y="275252"/>
                    <a:pt x="296663" y="311151"/>
                  </a:cubicBezTo>
                  <a:cubicBezTo>
                    <a:pt x="293148" y="318705"/>
                    <a:pt x="288833" y="325458"/>
                    <a:pt x="283433" y="331135"/>
                  </a:cubicBezTo>
                  <a:lnTo>
                    <a:pt x="175704" y="467219"/>
                  </a:lnTo>
                  <a:cubicBezTo>
                    <a:pt x="151406" y="497984"/>
                    <a:pt x="106849" y="503128"/>
                    <a:pt x="75807" y="478829"/>
                  </a:cubicBezTo>
                  <a:cubicBezTo>
                    <a:pt x="45031" y="454522"/>
                    <a:pt x="39888" y="409697"/>
                    <a:pt x="64195" y="378931"/>
                  </a:cubicBezTo>
                  <a:lnTo>
                    <a:pt x="118459" y="310618"/>
                  </a:lnTo>
                  <a:lnTo>
                    <a:pt x="42326" y="277128"/>
                  </a:lnTo>
                  <a:lnTo>
                    <a:pt x="42326" y="276871"/>
                  </a:lnTo>
                  <a:cubicBezTo>
                    <a:pt x="36925" y="274433"/>
                    <a:pt x="31791" y="271470"/>
                    <a:pt x="26934" y="267679"/>
                  </a:cubicBezTo>
                  <a:cubicBezTo>
                    <a:pt x="-3842" y="243114"/>
                    <a:pt x="-8976" y="198566"/>
                    <a:pt x="15323" y="167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0946E1A0-4149-49FA-BCC5-6EA9F796A422}"/>
              </a:ext>
            </a:extLst>
          </p:cNvPr>
          <p:cNvGrpSpPr/>
          <p:nvPr/>
        </p:nvGrpSpPr>
        <p:grpSpPr>
          <a:xfrm>
            <a:off x="5705873" y="626729"/>
            <a:ext cx="321039" cy="321039"/>
            <a:chOff x="8950083" y="5084033"/>
            <a:chExt cx="610674" cy="61067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0FAD5A93-66F0-441F-8F1B-3F09C3862E09}"/>
                </a:ext>
              </a:extLst>
            </p:cNvPr>
            <p:cNvSpPr/>
            <p:nvPr/>
          </p:nvSpPr>
          <p:spPr>
            <a:xfrm>
              <a:off x="8950083" y="5084033"/>
              <a:ext cx="610674" cy="6106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2" name="Graphic 46">
              <a:extLst>
                <a:ext uri="{FF2B5EF4-FFF2-40B4-BE49-F238E27FC236}">
                  <a16:creationId xmlns:a16="http://schemas.microsoft.com/office/drawing/2014/main" xmlns="" id="{4DFB90DB-7DBF-4FBB-AA58-172E9418A07F}"/>
                </a:ext>
              </a:extLst>
            </p:cNvPr>
            <p:cNvGrpSpPr/>
            <p:nvPr/>
          </p:nvGrpSpPr>
          <p:grpSpPr>
            <a:xfrm>
              <a:off x="9056475" y="5221060"/>
              <a:ext cx="181883" cy="323348"/>
              <a:chOff x="4724400" y="990600"/>
              <a:chExt cx="2743200" cy="4876800"/>
            </a:xfrm>
            <a:solidFill>
              <a:srgbClr val="000000"/>
            </a:solidFill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070B2486-485C-43DE-8DFF-DB42B52EE66A}"/>
                  </a:ext>
                </a:extLst>
              </p:cNvPr>
              <p:cNvSpPr/>
              <p:nvPr/>
            </p:nvSpPr>
            <p:spPr>
              <a:xfrm>
                <a:off x="4724400" y="1600200"/>
                <a:ext cx="2743200" cy="4267200"/>
              </a:xfrm>
              <a:custGeom>
                <a:avLst/>
                <a:gdLst>
                  <a:gd name="connsiteX0" fmla="*/ 2305050 w 2743200"/>
                  <a:gd name="connsiteY0" fmla="*/ 4267200 h 4267200"/>
                  <a:gd name="connsiteX1" fmla="*/ 438150 w 2743200"/>
                  <a:gd name="connsiteY1" fmla="*/ 4267200 h 4267200"/>
                  <a:gd name="connsiteX2" fmla="*/ 0 w 2743200"/>
                  <a:gd name="connsiteY2" fmla="*/ 3829050 h 4267200"/>
                  <a:gd name="connsiteX3" fmla="*/ 0 w 2743200"/>
                  <a:gd name="connsiteY3" fmla="*/ 438150 h 4267200"/>
                  <a:gd name="connsiteX4" fmla="*/ 438150 w 2743200"/>
                  <a:gd name="connsiteY4" fmla="*/ 0 h 4267200"/>
                  <a:gd name="connsiteX5" fmla="*/ 2305050 w 2743200"/>
                  <a:gd name="connsiteY5" fmla="*/ 0 h 4267200"/>
                  <a:gd name="connsiteX6" fmla="*/ 2743200 w 2743200"/>
                  <a:gd name="connsiteY6" fmla="*/ 438150 h 4267200"/>
                  <a:gd name="connsiteX7" fmla="*/ 2743200 w 2743200"/>
                  <a:gd name="connsiteY7" fmla="*/ 3829050 h 4267200"/>
                  <a:gd name="connsiteX8" fmla="*/ 2305050 w 2743200"/>
                  <a:gd name="connsiteY8" fmla="*/ 4267200 h 4267200"/>
                  <a:gd name="connsiteX9" fmla="*/ 438150 w 2743200"/>
                  <a:gd name="connsiteY9" fmla="*/ 304800 h 4267200"/>
                  <a:gd name="connsiteX10" fmla="*/ 304800 w 2743200"/>
                  <a:gd name="connsiteY10" fmla="*/ 438150 h 4267200"/>
                  <a:gd name="connsiteX11" fmla="*/ 304800 w 2743200"/>
                  <a:gd name="connsiteY11" fmla="*/ 3829050 h 4267200"/>
                  <a:gd name="connsiteX12" fmla="*/ 438150 w 2743200"/>
                  <a:gd name="connsiteY12" fmla="*/ 3962400 h 4267200"/>
                  <a:gd name="connsiteX13" fmla="*/ 2305050 w 2743200"/>
                  <a:gd name="connsiteY13" fmla="*/ 3962400 h 4267200"/>
                  <a:gd name="connsiteX14" fmla="*/ 2438400 w 2743200"/>
                  <a:gd name="connsiteY14" fmla="*/ 3829050 h 4267200"/>
                  <a:gd name="connsiteX15" fmla="*/ 2438400 w 2743200"/>
                  <a:gd name="connsiteY15" fmla="*/ 438150 h 4267200"/>
                  <a:gd name="connsiteX16" fmla="*/ 2305050 w 2743200"/>
                  <a:gd name="connsiteY16" fmla="*/ 304800 h 426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43200" h="4267200">
                    <a:moveTo>
                      <a:pt x="2305050" y="4267200"/>
                    </a:moveTo>
                    <a:lnTo>
                      <a:pt x="438150" y="4267200"/>
                    </a:lnTo>
                    <a:cubicBezTo>
                      <a:pt x="196558" y="4267200"/>
                      <a:pt x="0" y="4070642"/>
                      <a:pt x="0" y="3829050"/>
                    </a:cubicBezTo>
                    <a:lnTo>
                      <a:pt x="0" y="438150"/>
                    </a:lnTo>
                    <a:cubicBezTo>
                      <a:pt x="0" y="196558"/>
                      <a:pt x="196558" y="0"/>
                      <a:pt x="438150" y="0"/>
                    </a:cubicBezTo>
                    <a:lnTo>
                      <a:pt x="2305050" y="0"/>
                    </a:lnTo>
                    <a:cubicBezTo>
                      <a:pt x="2546642" y="0"/>
                      <a:pt x="2743200" y="196558"/>
                      <a:pt x="2743200" y="438150"/>
                    </a:cubicBezTo>
                    <a:lnTo>
                      <a:pt x="2743200" y="3829050"/>
                    </a:lnTo>
                    <a:cubicBezTo>
                      <a:pt x="2743200" y="4070642"/>
                      <a:pt x="2546642" y="4267200"/>
                      <a:pt x="2305050" y="4267200"/>
                    </a:cubicBezTo>
                    <a:close/>
                    <a:moveTo>
                      <a:pt x="438150" y="304800"/>
                    </a:moveTo>
                    <a:cubicBezTo>
                      <a:pt x="364617" y="304800"/>
                      <a:pt x="304800" y="364617"/>
                      <a:pt x="304800" y="438150"/>
                    </a:cubicBezTo>
                    <a:lnTo>
                      <a:pt x="304800" y="3829050"/>
                    </a:lnTo>
                    <a:cubicBezTo>
                      <a:pt x="304800" y="3902583"/>
                      <a:pt x="364617" y="3962400"/>
                      <a:pt x="438150" y="3962400"/>
                    </a:cubicBezTo>
                    <a:lnTo>
                      <a:pt x="2305050" y="3962400"/>
                    </a:lnTo>
                    <a:cubicBezTo>
                      <a:pt x="2378583" y="3962400"/>
                      <a:pt x="2438400" y="3902583"/>
                      <a:pt x="2438400" y="3829050"/>
                    </a:cubicBezTo>
                    <a:lnTo>
                      <a:pt x="2438400" y="438150"/>
                    </a:lnTo>
                    <a:cubicBezTo>
                      <a:pt x="2438400" y="364617"/>
                      <a:pt x="2378583" y="304800"/>
                      <a:pt x="230505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FF484B01-8AF0-419B-9020-3CCAC76665A6}"/>
                  </a:ext>
                </a:extLst>
              </p:cNvPr>
              <p:cNvSpPr/>
              <p:nvPr/>
            </p:nvSpPr>
            <p:spPr>
              <a:xfrm>
                <a:off x="5334000" y="990600"/>
                <a:ext cx="1524000" cy="914400"/>
              </a:xfrm>
              <a:custGeom>
                <a:avLst/>
                <a:gdLst>
                  <a:gd name="connsiteX0" fmla="*/ 1371600 w 1524000"/>
                  <a:gd name="connsiteY0" fmla="*/ 914400 h 914400"/>
                  <a:gd name="connsiteX1" fmla="*/ 152400 w 1524000"/>
                  <a:gd name="connsiteY1" fmla="*/ 914400 h 914400"/>
                  <a:gd name="connsiteX2" fmla="*/ 0 w 1524000"/>
                  <a:gd name="connsiteY2" fmla="*/ 762000 h 914400"/>
                  <a:gd name="connsiteX3" fmla="*/ 0 w 1524000"/>
                  <a:gd name="connsiteY3" fmla="*/ 342900 h 914400"/>
                  <a:gd name="connsiteX4" fmla="*/ 342900 w 1524000"/>
                  <a:gd name="connsiteY4" fmla="*/ 0 h 914400"/>
                  <a:gd name="connsiteX5" fmla="*/ 1181100 w 1524000"/>
                  <a:gd name="connsiteY5" fmla="*/ 0 h 914400"/>
                  <a:gd name="connsiteX6" fmla="*/ 1524000 w 1524000"/>
                  <a:gd name="connsiteY6" fmla="*/ 342900 h 914400"/>
                  <a:gd name="connsiteX7" fmla="*/ 1524000 w 1524000"/>
                  <a:gd name="connsiteY7" fmla="*/ 762000 h 914400"/>
                  <a:gd name="connsiteX8" fmla="*/ 1371600 w 1524000"/>
                  <a:gd name="connsiteY8" fmla="*/ 914400 h 914400"/>
                  <a:gd name="connsiteX9" fmla="*/ 304800 w 1524000"/>
                  <a:gd name="connsiteY9" fmla="*/ 609600 h 914400"/>
                  <a:gd name="connsiteX10" fmla="*/ 1219200 w 1524000"/>
                  <a:gd name="connsiteY10" fmla="*/ 609600 h 914400"/>
                  <a:gd name="connsiteX11" fmla="*/ 1219200 w 1524000"/>
                  <a:gd name="connsiteY11" fmla="*/ 342900 h 914400"/>
                  <a:gd name="connsiteX12" fmla="*/ 1181100 w 1524000"/>
                  <a:gd name="connsiteY12" fmla="*/ 304800 h 914400"/>
                  <a:gd name="connsiteX13" fmla="*/ 342900 w 1524000"/>
                  <a:gd name="connsiteY13" fmla="*/ 304800 h 914400"/>
                  <a:gd name="connsiteX14" fmla="*/ 304800 w 1524000"/>
                  <a:gd name="connsiteY14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0" h="914400">
                    <a:moveTo>
                      <a:pt x="1371600" y="914400"/>
                    </a:moveTo>
                    <a:lnTo>
                      <a:pt x="152400" y="914400"/>
                    </a:lnTo>
                    <a:cubicBezTo>
                      <a:pt x="68228" y="914400"/>
                      <a:pt x="0" y="846163"/>
                      <a:pt x="0" y="762000"/>
                    </a:cubicBezTo>
                    <a:lnTo>
                      <a:pt x="0" y="342900"/>
                    </a:lnTo>
                    <a:cubicBezTo>
                      <a:pt x="0" y="153819"/>
                      <a:pt x="153819" y="0"/>
                      <a:pt x="342900" y="0"/>
                    </a:cubicBezTo>
                    <a:lnTo>
                      <a:pt x="1181100" y="0"/>
                    </a:lnTo>
                    <a:cubicBezTo>
                      <a:pt x="1370181" y="0"/>
                      <a:pt x="1524000" y="153819"/>
                      <a:pt x="1524000" y="342900"/>
                    </a:cubicBezTo>
                    <a:lnTo>
                      <a:pt x="1524000" y="762000"/>
                    </a:lnTo>
                    <a:cubicBezTo>
                      <a:pt x="1524000" y="846163"/>
                      <a:pt x="1455773" y="914400"/>
                      <a:pt x="1371600" y="914400"/>
                    </a:cubicBezTo>
                    <a:close/>
                    <a:moveTo>
                      <a:pt x="304800" y="609600"/>
                    </a:moveTo>
                    <a:lnTo>
                      <a:pt x="1219200" y="609600"/>
                    </a:lnTo>
                    <a:lnTo>
                      <a:pt x="1219200" y="342900"/>
                    </a:lnTo>
                    <a:cubicBezTo>
                      <a:pt x="1219200" y="321888"/>
                      <a:pt x="1202112" y="304800"/>
                      <a:pt x="1181100" y="304800"/>
                    </a:cubicBezTo>
                    <a:lnTo>
                      <a:pt x="342900" y="304800"/>
                    </a:lnTo>
                    <a:cubicBezTo>
                      <a:pt x="321888" y="304800"/>
                      <a:pt x="304800" y="321888"/>
                      <a:pt x="304800" y="342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D3B4C1D5-1624-46CE-AD3C-C522A897E1C0}"/>
                  </a:ext>
                </a:extLst>
              </p:cNvPr>
              <p:cNvSpPr/>
              <p:nvPr/>
            </p:nvSpPr>
            <p:spPr>
              <a:xfrm>
                <a:off x="5334000" y="50292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E491DB31-A3FB-4816-8B75-E8E61BC69B72}"/>
                  </a:ext>
                </a:extLst>
              </p:cNvPr>
              <p:cNvSpPr/>
              <p:nvPr/>
            </p:nvSpPr>
            <p:spPr>
              <a:xfrm>
                <a:off x="5334000" y="44196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F2CADA82-DF45-431C-84C2-BC1D50AC0A8C}"/>
                  </a:ext>
                </a:extLst>
              </p:cNvPr>
              <p:cNvSpPr/>
              <p:nvPr/>
            </p:nvSpPr>
            <p:spPr>
              <a:xfrm>
                <a:off x="5334000" y="38100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Graphic 44">
              <a:extLst>
                <a:ext uri="{FF2B5EF4-FFF2-40B4-BE49-F238E27FC236}">
                  <a16:creationId xmlns:a16="http://schemas.microsoft.com/office/drawing/2014/main" xmlns="" id="{24B231C1-B451-4415-A3F1-0F6C49AD9355}"/>
                </a:ext>
              </a:extLst>
            </p:cNvPr>
            <p:cNvSpPr/>
            <p:nvPr/>
          </p:nvSpPr>
          <p:spPr>
            <a:xfrm>
              <a:off x="9319243" y="5234332"/>
              <a:ext cx="162989" cy="310076"/>
            </a:xfrm>
            <a:custGeom>
              <a:avLst/>
              <a:gdLst>
                <a:gd name="connsiteX0" fmla="*/ 1973399 w 2362323"/>
                <a:gd name="connsiteY0" fmla="*/ 259280 h 4494171"/>
                <a:gd name="connsiteX1" fmla="*/ 1625908 w 2362323"/>
                <a:gd name="connsiteY1" fmla="*/ 259280 h 4494171"/>
                <a:gd name="connsiteX2" fmla="*/ 1625908 w 2362323"/>
                <a:gd name="connsiteY2" fmla="*/ 0 h 4494171"/>
                <a:gd name="connsiteX3" fmla="*/ 718490 w 2362323"/>
                <a:gd name="connsiteY3" fmla="*/ 0 h 4494171"/>
                <a:gd name="connsiteX4" fmla="*/ 718490 w 2362323"/>
                <a:gd name="connsiteY4" fmla="*/ 259280 h 4494171"/>
                <a:gd name="connsiteX5" fmla="*/ 388896 w 2362323"/>
                <a:gd name="connsiteY5" fmla="*/ 259280 h 4494171"/>
                <a:gd name="connsiteX6" fmla="*/ 0 w 2362323"/>
                <a:gd name="connsiteY6" fmla="*/ 648205 h 4494171"/>
                <a:gd name="connsiteX7" fmla="*/ 0 w 2362323"/>
                <a:gd name="connsiteY7" fmla="*/ 4105266 h 4494171"/>
                <a:gd name="connsiteX8" fmla="*/ 388896 w 2362323"/>
                <a:gd name="connsiteY8" fmla="*/ 4494172 h 4494171"/>
                <a:gd name="connsiteX9" fmla="*/ 1973399 w 2362323"/>
                <a:gd name="connsiteY9" fmla="*/ 4494172 h 4494171"/>
                <a:gd name="connsiteX10" fmla="*/ 2362324 w 2362323"/>
                <a:gd name="connsiteY10" fmla="*/ 4105266 h 4494171"/>
                <a:gd name="connsiteX11" fmla="*/ 2362324 w 2362323"/>
                <a:gd name="connsiteY11" fmla="*/ 648195 h 4494171"/>
                <a:gd name="connsiteX12" fmla="*/ 1973399 w 2362323"/>
                <a:gd name="connsiteY12" fmla="*/ 259280 h 4494171"/>
                <a:gd name="connsiteX13" fmla="*/ 2103091 w 2362323"/>
                <a:gd name="connsiteY13" fmla="*/ 4105294 h 4494171"/>
                <a:gd name="connsiteX14" fmla="*/ 1973399 w 2362323"/>
                <a:gd name="connsiteY14" fmla="*/ 4234901 h 4494171"/>
                <a:gd name="connsiteX15" fmla="*/ 388896 w 2362323"/>
                <a:gd name="connsiteY15" fmla="*/ 4234901 h 4494171"/>
                <a:gd name="connsiteX16" fmla="*/ 259213 w 2362323"/>
                <a:gd name="connsiteY16" fmla="*/ 4105294 h 4494171"/>
                <a:gd name="connsiteX17" fmla="*/ 259213 w 2362323"/>
                <a:gd name="connsiteY17" fmla="*/ 648195 h 4494171"/>
                <a:gd name="connsiteX18" fmla="*/ 388896 w 2362323"/>
                <a:gd name="connsiteY18" fmla="*/ 518551 h 4494171"/>
                <a:gd name="connsiteX19" fmla="*/ 1973399 w 2362323"/>
                <a:gd name="connsiteY19" fmla="*/ 518551 h 4494171"/>
                <a:gd name="connsiteX20" fmla="*/ 2103091 w 2362323"/>
                <a:gd name="connsiteY20" fmla="*/ 648195 h 4494171"/>
                <a:gd name="connsiteX21" fmla="*/ 2103091 w 2362323"/>
                <a:gd name="connsiteY21" fmla="*/ 4105294 h 4494171"/>
                <a:gd name="connsiteX22" fmla="*/ 1961712 w 2362323"/>
                <a:gd name="connsiteY22" fmla="*/ 4081463 h 4494171"/>
                <a:gd name="connsiteX23" fmla="*/ 400603 w 2362323"/>
                <a:gd name="connsiteY23" fmla="*/ 4081463 h 4494171"/>
                <a:gd name="connsiteX24" fmla="*/ 400603 w 2362323"/>
                <a:gd name="connsiteY24" fmla="*/ 3512639 h 4494171"/>
                <a:gd name="connsiteX25" fmla="*/ 1961674 w 2362323"/>
                <a:gd name="connsiteY25" fmla="*/ 3512639 h 4494171"/>
                <a:gd name="connsiteX26" fmla="*/ 1961674 w 2362323"/>
                <a:gd name="connsiteY26" fmla="*/ 4081463 h 4494171"/>
                <a:gd name="connsiteX27" fmla="*/ 1961712 w 2362323"/>
                <a:gd name="connsiteY27" fmla="*/ 4081463 h 4494171"/>
                <a:gd name="connsiteX28" fmla="*/ 1961712 w 2362323"/>
                <a:gd name="connsiteY28" fmla="*/ 3372527 h 4494171"/>
                <a:gd name="connsiteX29" fmla="*/ 400603 w 2362323"/>
                <a:gd name="connsiteY29" fmla="*/ 3372527 h 4494171"/>
                <a:gd name="connsiteX30" fmla="*/ 400603 w 2362323"/>
                <a:gd name="connsiteY30" fmla="*/ 2803732 h 4494171"/>
                <a:gd name="connsiteX31" fmla="*/ 1961674 w 2362323"/>
                <a:gd name="connsiteY31" fmla="*/ 2803732 h 4494171"/>
                <a:gd name="connsiteX32" fmla="*/ 1961674 w 2362323"/>
                <a:gd name="connsiteY32" fmla="*/ 3372527 h 4494171"/>
                <a:gd name="connsiteX33" fmla="*/ 1961712 w 2362323"/>
                <a:gd name="connsiteY33" fmla="*/ 3372527 h 4494171"/>
                <a:gd name="connsiteX34" fmla="*/ 1961712 w 2362323"/>
                <a:gd name="connsiteY34" fmla="*/ 2663571 h 4494171"/>
                <a:gd name="connsiteX35" fmla="*/ 400603 w 2362323"/>
                <a:gd name="connsiteY35" fmla="*/ 2663571 h 4494171"/>
                <a:gd name="connsiteX36" fmla="*/ 400603 w 2362323"/>
                <a:gd name="connsiteY36" fmla="*/ 2094738 h 4494171"/>
                <a:gd name="connsiteX37" fmla="*/ 1961674 w 2362323"/>
                <a:gd name="connsiteY37" fmla="*/ 2094738 h 4494171"/>
                <a:gd name="connsiteX38" fmla="*/ 1961674 w 2362323"/>
                <a:gd name="connsiteY38" fmla="*/ 2663571 h 4494171"/>
                <a:gd name="connsiteX39" fmla="*/ 1961712 w 2362323"/>
                <a:gd name="connsiteY39" fmla="*/ 2663571 h 4494171"/>
                <a:gd name="connsiteX40" fmla="*/ 1961712 w 2362323"/>
                <a:gd name="connsiteY40" fmla="*/ 1956226 h 4494171"/>
                <a:gd name="connsiteX41" fmla="*/ 400603 w 2362323"/>
                <a:gd name="connsiteY41" fmla="*/ 1956226 h 4494171"/>
                <a:gd name="connsiteX42" fmla="*/ 400603 w 2362323"/>
                <a:gd name="connsiteY42" fmla="*/ 1387402 h 4494171"/>
                <a:gd name="connsiteX43" fmla="*/ 1961674 w 2362323"/>
                <a:gd name="connsiteY43" fmla="*/ 1387402 h 4494171"/>
                <a:gd name="connsiteX44" fmla="*/ 1961674 w 2362323"/>
                <a:gd name="connsiteY44" fmla="*/ 1956226 h 4494171"/>
                <a:gd name="connsiteX45" fmla="*/ 1961712 w 2362323"/>
                <a:gd name="connsiteY45" fmla="*/ 1956226 h 4494171"/>
                <a:gd name="connsiteX46" fmla="*/ 1961712 w 2362323"/>
                <a:gd name="connsiteY46" fmla="*/ 1247251 h 4494171"/>
                <a:gd name="connsiteX47" fmla="*/ 400603 w 2362323"/>
                <a:gd name="connsiteY47" fmla="*/ 1247251 h 4494171"/>
                <a:gd name="connsiteX48" fmla="*/ 400603 w 2362323"/>
                <a:gd name="connsiteY48" fmla="*/ 678399 h 4494171"/>
                <a:gd name="connsiteX49" fmla="*/ 1961674 w 2362323"/>
                <a:gd name="connsiteY49" fmla="*/ 678399 h 4494171"/>
                <a:gd name="connsiteX50" fmla="*/ 1961674 w 2362323"/>
                <a:gd name="connsiteY50" fmla="*/ 1247251 h 4494171"/>
                <a:gd name="connsiteX51" fmla="*/ 1961712 w 2362323"/>
                <a:gd name="connsiteY51" fmla="*/ 1247251 h 449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2323" h="4494171">
                  <a:moveTo>
                    <a:pt x="1973399" y="259280"/>
                  </a:moveTo>
                  <a:lnTo>
                    <a:pt x="1625908" y="259280"/>
                  </a:lnTo>
                  <a:lnTo>
                    <a:pt x="1625908" y="0"/>
                  </a:lnTo>
                  <a:lnTo>
                    <a:pt x="718490" y="0"/>
                  </a:lnTo>
                  <a:lnTo>
                    <a:pt x="718490" y="259280"/>
                  </a:lnTo>
                  <a:lnTo>
                    <a:pt x="388896" y="259280"/>
                  </a:lnTo>
                  <a:cubicBezTo>
                    <a:pt x="174422" y="259280"/>
                    <a:pt x="0" y="433749"/>
                    <a:pt x="0" y="648205"/>
                  </a:cubicBezTo>
                  <a:lnTo>
                    <a:pt x="0" y="4105266"/>
                  </a:lnTo>
                  <a:cubicBezTo>
                    <a:pt x="0" y="4319674"/>
                    <a:pt x="174470" y="4494172"/>
                    <a:pt x="388896" y="4494172"/>
                  </a:cubicBezTo>
                  <a:lnTo>
                    <a:pt x="1973399" y="4494172"/>
                  </a:lnTo>
                  <a:cubicBezTo>
                    <a:pt x="2187940" y="4494172"/>
                    <a:pt x="2362324" y="4319674"/>
                    <a:pt x="2362324" y="4105266"/>
                  </a:cubicBezTo>
                  <a:lnTo>
                    <a:pt x="2362324" y="648195"/>
                  </a:lnTo>
                  <a:cubicBezTo>
                    <a:pt x="2362324" y="433749"/>
                    <a:pt x="2187940" y="259280"/>
                    <a:pt x="1973399" y="259280"/>
                  </a:cubicBezTo>
                  <a:close/>
                  <a:moveTo>
                    <a:pt x="2103091" y="4105294"/>
                  </a:moveTo>
                  <a:cubicBezTo>
                    <a:pt x="2103091" y="4176741"/>
                    <a:pt x="2044913" y="4234901"/>
                    <a:pt x="1973399" y="4234901"/>
                  </a:cubicBezTo>
                  <a:lnTo>
                    <a:pt x="388896" y="4234901"/>
                  </a:lnTo>
                  <a:cubicBezTo>
                    <a:pt x="317383" y="4234901"/>
                    <a:pt x="259213" y="4176846"/>
                    <a:pt x="259213" y="4105294"/>
                  </a:cubicBezTo>
                  <a:lnTo>
                    <a:pt x="259213" y="648195"/>
                  </a:lnTo>
                  <a:cubicBezTo>
                    <a:pt x="259213" y="576748"/>
                    <a:pt x="317383" y="518551"/>
                    <a:pt x="388896" y="518551"/>
                  </a:cubicBezTo>
                  <a:lnTo>
                    <a:pt x="1973399" y="518551"/>
                  </a:lnTo>
                  <a:cubicBezTo>
                    <a:pt x="2044913" y="518551"/>
                    <a:pt x="2103091" y="576739"/>
                    <a:pt x="2103091" y="648195"/>
                  </a:cubicBezTo>
                  <a:lnTo>
                    <a:pt x="2103091" y="4105294"/>
                  </a:lnTo>
                  <a:close/>
                  <a:moveTo>
                    <a:pt x="1961712" y="4081463"/>
                  </a:moveTo>
                  <a:lnTo>
                    <a:pt x="400603" y="4081463"/>
                  </a:lnTo>
                  <a:lnTo>
                    <a:pt x="400603" y="3512639"/>
                  </a:lnTo>
                  <a:lnTo>
                    <a:pt x="1961674" y="3512639"/>
                  </a:lnTo>
                  <a:lnTo>
                    <a:pt x="1961674" y="4081463"/>
                  </a:lnTo>
                  <a:lnTo>
                    <a:pt x="1961712" y="4081463"/>
                  </a:lnTo>
                  <a:close/>
                  <a:moveTo>
                    <a:pt x="1961712" y="3372527"/>
                  </a:moveTo>
                  <a:lnTo>
                    <a:pt x="400603" y="3372527"/>
                  </a:lnTo>
                  <a:lnTo>
                    <a:pt x="400603" y="2803732"/>
                  </a:lnTo>
                  <a:lnTo>
                    <a:pt x="1961674" y="2803732"/>
                  </a:lnTo>
                  <a:lnTo>
                    <a:pt x="1961674" y="3372527"/>
                  </a:lnTo>
                  <a:lnTo>
                    <a:pt x="1961712" y="3372527"/>
                  </a:lnTo>
                  <a:close/>
                  <a:moveTo>
                    <a:pt x="1961712" y="2663571"/>
                  </a:moveTo>
                  <a:lnTo>
                    <a:pt x="400603" y="2663571"/>
                  </a:lnTo>
                  <a:lnTo>
                    <a:pt x="400603" y="2094738"/>
                  </a:lnTo>
                  <a:lnTo>
                    <a:pt x="1961674" y="2094738"/>
                  </a:lnTo>
                  <a:lnTo>
                    <a:pt x="1961674" y="2663571"/>
                  </a:lnTo>
                  <a:lnTo>
                    <a:pt x="1961712" y="2663571"/>
                  </a:lnTo>
                  <a:close/>
                  <a:moveTo>
                    <a:pt x="1961712" y="1956226"/>
                  </a:moveTo>
                  <a:lnTo>
                    <a:pt x="400603" y="1956226"/>
                  </a:lnTo>
                  <a:lnTo>
                    <a:pt x="400603" y="1387402"/>
                  </a:lnTo>
                  <a:lnTo>
                    <a:pt x="1961674" y="1387402"/>
                  </a:lnTo>
                  <a:lnTo>
                    <a:pt x="1961674" y="1956226"/>
                  </a:lnTo>
                  <a:lnTo>
                    <a:pt x="1961712" y="1956226"/>
                  </a:lnTo>
                  <a:close/>
                  <a:moveTo>
                    <a:pt x="1961712" y="1247251"/>
                  </a:moveTo>
                  <a:lnTo>
                    <a:pt x="400603" y="1247251"/>
                  </a:lnTo>
                  <a:lnTo>
                    <a:pt x="400603" y="678399"/>
                  </a:lnTo>
                  <a:lnTo>
                    <a:pt x="1961674" y="678399"/>
                  </a:lnTo>
                  <a:lnTo>
                    <a:pt x="1961674" y="1247251"/>
                  </a:lnTo>
                  <a:lnTo>
                    <a:pt x="1961712" y="12472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E04466D5-9224-43C6-8D4A-DDC5423DFDBE}"/>
                </a:ext>
              </a:extLst>
            </p:cNvPr>
            <p:cNvCxnSpPr/>
            <p:nvPr/>
          </p:nvCxnSpPr>
          <p:spPr>
            <a:xfrm>
              <a:off x="9147416" y="5172075"/>
              <a:ext cx="25332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xmlns="" id="{C09309CB-EA0B-4F3D-8324-77DBDFE499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7416" y="5594350"/>
              <a:ext cx="2533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aphic 244">
            <a:extLst>
              <a:ext uri="{FF2B5EF4-FFF2-40B4-BE49-F238E27FC236}">
                <a16:creationId xmlns:a16="http://schemas.microsoft.com/office/drawing/2014/main" xmlns="" id="{5836EB8D-AF68-422A-ACC0-477A6198A28D}"/>
              </a:ext>
            </a:extLst>
          </p:cNvPr>
          <p:cNvGrpSpPr/>
          <p:nvPr/>
        </p:nvGrpSpPr>
        <p:grpSpPr>
          <a:xfrm>
            <a:off x="5179538" y="1262619"/>
            <a:ext cx="322044" cy="321039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A785D8CF-5C0A-4363-AD27-03AE66C747DF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3282C719-1348-4B56-906E-8303DFC9A6BF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77A02BF4-EC5C-4C3C-BD56-94B7F1E298FC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B75E754B-BE38-4D4C-B4DD-69DCBD3B2CEA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255E6F3C-4BA4-4FC8-9338-9299CE02EACD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1013A9B5-47B1-4F05-A7B0-BEC3A3C6C0EF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1D747735-4B95-4712-B7B3-0E161991F1DC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C886B543-48BE-4A60-BBAE-67E015085707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3F15DBE3-1F7B-430E-B804-D05113E3ECD9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FD1D3E82-A4BF-441C-9865-EBD20A76BAB8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EFA98D37-4122-40C0-9FE7-C6C30AC241E6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8ED3E210-3663-46DF-9F7A-7C392DC57ACC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5C9BAF68-9A0E-4AF2-8C97-384461BF881D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78D0CC40-C674-4207-9897-92C2D69BCE16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B7C0CB60-5747-4533-AA60-E6D4C9536A55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B72794B7-CC46-45C0-A06F-FA8B1FCBA380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406043C1-3682-4AD4-8454-E6FD48A1F5A6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D11D7282-2D41-4888-B38A-9EC1F0E6ABCB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E6293E7A-41F6-4C03-98E3-901CDBE69ED2}"/>
              </a:ext>
            </a:extLst>
          </p:cNvPr>
          <p:cNvGrpSpPr/>
          <p:nvPr/>
        </p:nvGrpSpPr>
        <p:grpSpPr>
          <a:xfrm>
            <a:off x="5680125" y="1281577"/>
            <a:ext cx="321039" cy="321039"/>
            <a:chOff x="8950083" y="5084033"/>
            <a:chExt cx="610674" cy="610674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xmlns="" id="{38731881-71B7-4D26-AAEE-57F4A3A680CA}"/>
                </a:ext>
              </a:extLst>
            </p:cNvPr>
            <p:cNvSpPr/>
            <p:nvPr/>
          </p:nvSpPr>
          <p:spPr>
            <a:xfrm>
              <a:off x="8950083" y="5084033"/>
              <a:ext cx="610674" cy="6106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2" name="Graphic 46">
              <a:extLst>
                <a:ext uri="{FF2B5EF4-FFF2-40B4-BE49-F238E27FC236}">
                  <a16:creationId xmlns:a16="http://schemas.microsoft.com/office/drawing/2014/main" xmlns="" id="{5AC6992C-D59F-4356-AFC0-0A3C0A2ACA59}"/>
                </a:ext>
              </a:extLst>
            </p:cNvPr>
            <p:cNvGrpSpPr/>
            <p:nvPr/>
          </p:nvGrpSpPr>
          <p:grpSpPr>
            <a:xfrm>
              <a:off x="9056475" y="5221060"/>
              <a:ext cx="181883" cy="323348"/>
              <a:chOff x="4724400" y="990600"/>
              <a:chExt cx="2743200" cy="4876800"/>
            </a:xfrm>
            <a:solidFill>
              <a:srgbClr val="000000"/>
            </a:solidFill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E1851929-CFE8-41F2-AAB4-3C4698004E58}"/>
                  </a:ext>
                </a:extLst>
              </p:cNvPr>
              <p:cNvSpPr/>
              <p:nvPr/>
            </p:nvSpPr>
            <p:spPr>
              <a:xfrm>
                <a:off x="4724400" y="1600200"/>
                <a:ext cx="2743200" cy="4267200"/>
              </a:xfrm>
              <a:custGeom>
                <a:avLst/>
                <a:gdLst>
                  <a:gd name="connsiteX0" fmla="*/ 2305050 w 2743200"/>
                  <a:gd name="connsiteY0" fmla="*/ 4267200 h 4267200"/>
                  <a:gd name="connsiteX1" fmla="*/ 438150 w 2743200"/>
                  <a:gd name="connsiteY1" fmla="*/ 4267200 h 4267200"/>
                  <a:gd name="connsiteX2" fmla="*/ 0 w 2743200"/>
                  <a:gd name="connsiteY2" fmla="*/ 3829050 h 4267200"/>
                  <a:gd name="connsiteX3" fmla="*/ 0 w 2743200"/>
                  <a:gd name="connsiteY3" fmla="*/ 438150 h 4267200"/>
                  <a:gd name="connsiteX4" fmla="*/ 438150 w 2743200"/>
                  <a:gd name="connsiteY4" fmla="*/ 0 h 4267200"/>
                  <a:gd name="connsiteX5" fmla="*/ 2305050 w 2743200"/>
                  <a:gd name="connsiteY5" fmla="*/ 0 h 4267200"/>
                  <a:gd name="connsiteX6" fmla="*/ 2743200 w 2743200"/>
                  <a:gd name="connsiteY6" fmla="*/ 438150 h 4267200"/>
                  <a:gd name="connsiteX7" fmla="*/ 2743200 w 2743200"/>
                  <a:gd name="connsiteY7" fmla="*/ 3829050 h 4267200"/>
                  <a:gd name="connsiteX8" fmla="*/ 2305050 w 2743200"/>
                  <a:gd name="connsiteY8" fmla="*/ 4267200 h 4267200"/>
                  <a:gd name="connsiteX9" fmla="*/ 438150 w 2743200"/>
                  <a:gd name="connsiteY9" fmla="*/ 304800 h 4267200"/>
                  <a:gd name="connsiteX10" fmla="*/ 304800 w 2743200"/>
                  <a:gd name="connsiteY10" fmla="*/ 438150 h 4267200"/>
                  <a:gd name="connsiteX11" fmla="*/ 304800 w 2743200"/>
                  <a:gd name="connsiteY11" fmla="*/ 3829050 h 4267200"/>
                  <a:gd name="connsiteX12" fmla="*/ 438150 w 2743200"/>
                  <a:gd name="connsiteY12" fmla="*/ 3962400 h 4267200"/>
                  <a:gd name="connsiteX13" fmla="*/ 2305050 w 2743200"/>
                  <a:gd name="connsiteY13" fmla="*/ 3962400 h 4267200"/>
                  <a:gd name="connsiteX14" fmla="*/ 2438400 w 2743200"/>
                  <a:gd name="connsiteY14" fmla="*/ 3829050 h 4267200"/>
                  <a:gd name="connsiteX15" fmla="*/ 2438400 w 2743200"/>
                  <a:gd name="connsiteY15" fmla="*/ 438150 h 4267200"/>
                  <a:gd name="connsiteX16" fmla="*/ 2305050 w 2743200"/>
                  <a:gd name="connsiteY16" fmla="*/ 304800 h 426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43200" h="4267200">
                    <a:moveTo>
                      <a:pt x="2305050" y="4267200"/>
                    </a:moveTo>
                    <a:lnTo>
                      <a:pt x="438150" y="4267200"/>
                    </a:lnTo>
                    <a:cubicBezTo>
                      <a:pt x="196558" y="4267200"/>
                      <a:pt x="0" y="4070642"/>
                      <a:pt x="0" y="3829050"/>
                    </a:cubicBezTo>
                    <a:lnTo>
                      <a:pt x="0" y="438150"/>
                    </a:lnTo>
                    <a:cubicBezTo>
                      <a:pt x="0" y="196558"/>
                      <a:pt x="196558" y="0"/>
                      <a:pt x="438150" y="0"/>
                    </a:cubicBezTo>
                    <a:lnTo>
                      <a:pt x="2305050" y="0"/>
                    </a:lnTo>
                    <a:cubicBezTo>
                      <a:pt x="2546642" y="0"/>
                      <a:pt x="2743200" y="196558"/>
                      <a:pt x="2743200" y="438150"/>
                    </a:cubicBezTo>
                    <a:lnTo>
                      <a:pt x="2743200" y="3829050"/>
                    </a:lnTo>
                    <a:cubicBezTo>
                      <a:pt x="2743200" y="4070642"/>
                      <a:pt x="2546642" y="4267200"/>
                      <a:pt x="2305050" y="4267200"/>
                    </a:cubicBezTo>
                    <a:close/>
                    <a:moveTo>
                      <a:pt x="438150" y="304800"/>
                    </a:moveTo>
                    <a:cubicBezTo>
                      <a:pt x="364617" y="304800"/>
                      <a:pt x="304800" y="364617"/>
                      <a:pt x="304800" y="438150"/>
                    </a:cubicBezTo>
                    <a:lnTo>
                      <a:pt x="304800" y="3829050"/>
                    </a:lnTo>
                    <a:cubicBezTo>
                      <a:pt x="304800" y="3902583"/>
                      <a:pt x="364617" y="3962400"/>
                      <a:pt x="438150" y="3962400"/>
                    </a:cubicBezTo>
                    <a:lnTo>
                      <a:pt x="2305050" y="3962400"/>
                    </a:lnTo>
                    <a:cubicBezTo>
                      <a:pt x="2378583" y="3962400"/>
                      <a:pt x="2438400" y="3902583"/>
                      <a:pt x="2438400" y="3829050"/>
                    </a:cubicBezTo>
                    <a:lnTo>
                      <a:pt x="2438400" y="438150"/>
                    </a:lnTo>
                    <a:cubicBezTo>
                      <a:pt x="2438400" y="364617"/>
                      <a:pt x="2378583" y="304800"/>
                      <a:pt x="230505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B7842C57-4024-4AE2-9D66-2559BBF7B9D3}"/>
                  </a:ext>
                </a:extLst>
              </p:cNvPr>
              <p:cNvSpPr/>
              <p:nvPr/>
            </p:nvSpPr>
            <p:spPr>
              <a:xfrm>
                <a:off x="5334000" y="990600"/>
                <a:ext cx="1524000" cy="914400"/>
              </a:xfrm>
              <a:custGeom>
                <a:avLst/>
                <a:gdLst>
                  <a:gd name="connsiteX0" fmla="*/ 1371600 w 1524000"/>
                  <a:gd name="connsiteY0" fmla="*/ 914400 h 914400"/>
                  <a:gd name="connsiteX1" fmla="*/ 152400 w 1524000"/>
                  <a:gd name="connsiteY1" fmla="*/ 914400 h 914400"/>
                  <a:gd name="connsiteX2" fmla="*/ 0 w 1524000"/>
                  <a:gd name="connsiteY2" fmla="*/ 762000 h 914400"/>
                  <a:gd name="connsiteX3" fmla="*/ 0 w 1524000"/>
                  <a:gd name="connsiteY3" fmla="*/ 342900 h 914400"/>
                  <a:gd name="connsiteX4" fmla="*/ 342900 w 1524000"/>
                  <a:gd name="connsiteY4" fmla="*/ 0 h 914400"/>
                  <a:gd name="connsiteX5" fmla="*/ 1181100 w 1524000"/>
                  <a:gd name="connsiteY5" fmla="*/ 0 h 914400"/>
                  <a:gd name="connsiteX6" fmla="*/ 1524000 w 1524000"/>
                  <a:gd name="connsiteY6" fmla="*/ 342900 h 914400"/>
                  <a:gd name="connsiteX7" fmla="*/ 1524000 w 1524000"/>
                  <a:gd name="connsiteY7" fmla="*/ 762000 h 914400"/>
                  <a:gd name="connsiteX8" fmla="*/ 1371600 w 1524000"/>
                  <a:gd name="connsiteY8" fmla="*/ 914400 h 914400"/>
                  <a:gd name="connsiteX9" fmla="*/ 304800 w 1524000"/>
                  <a:gd name="connsiteY9" fmla="*/ 609600 h 914400"/>
                  <a:gd name="connsiteX10" fmla="*/ 1219200 w 1524000"/>
                  <a:gd name="connsiteY10" fmla="*/ 609600 h 914400"/>
                  <a:gd name="connsiteX11" fmla="*/ 1219200 w 1524000"/>
                  <a:gd name="connsiteY11" fmla="*/ 342900 h 914400"/>
                  <a:gd name="connsiteX12" fmla="*/ 1181100 w 1524000"/>
                  <a:gd name="connsiteY12" fmla="*/ 304800 h 914400"/>
                  <a:gd name="connsiteX13" fmla="*/ 342900 w 1524000"/>
                  <a:gd name="connsiteY13" fmla="*/ 304800 h 914400"/>
                  <a:gd name="connsiteX14" fmla="*/ 304800 w 1524000"/>
                  <a:gd name="connsiteY14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0" h="914400">
                    <a:moveTo>
                      <a:pt x="1371600" y="914400"/>
                    </a:moveTo>
                    <a:lnTo>
                      <a:pt x="152400" y="914400"/>
                    </a:lnTo>
                    <a:cubicBezTo>
                      <a:pt x="68228" y="914400"/>
                      <a:pt x="0" y="846163"/>
                      <a:pt x="0" y="762000"/>
                    </a:cubicBezTo>
                    <a:lnTo>
                      <a:pt x="0" y="342900"/>
                    </a:lnTo>
                    <a:cubicBezTo>
                      <a:pt x="0" y="153819"/>
                      <a:pt x="153819" y="0"/>
                      <a:pt x="342900" y="0"/>
                    </a:cubicBezTo>
                    <a:lnTo>
                      <a:pt x="1181100" y="0"/>
                    </a:lnTo>
                    <a:cubicBezTo>
                      <a:pt x="1370181" y="0"/>
                      <a:pt x="1524000" y="153819"/>
                      <a:pt x="1524000" y="342900"/>
                    </a:cubicBezTo>
                    <a:lnTo>
                      <a:pt x="1524000" y="762000"/>
                    </a:lnTo>
                    <a:cubicBezTo>
                      <a:pt x="1524000" y="846163"/>
                      <a:pt x="1455773" y="914400"/>
                      <a:pt x="1371600" y="914400"/>
                    </a:cubicBezTo>
                    <a:close/>
                    <a:moveTo>
                      <a:pt x="304800" y="609600"/>
                    </a:moveTo>
                    <a:lnTo>
                      <a:pt x="1219200" y="609600"/>
                    </a:lnTo>
                    <a:lnTo>
                      <a:pt x="1219200" y="342900"/>
                    </a:lnTo>
                    <a:cubicBezTo>
                      <a:pt x="1219200" y="321888"/>
                      <a:pt x="1202112" y="304800"/>
                      <a:pt x="1181100" y="304800"/>
                    </a:cubicBezTo>
                    <a:lnTo>
                      <a:pt x="342900" y="304800"/>
                    </a:lnTo>
                    <a:cubicBezTo>
                      <a:pt x="321888" y="304800"/>
                      <a:pt x="304800" y="321888"/>
                      <a:pt x="304800" y="342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D9AD2F02-ECB3-4456-A7DD-FEC64D463CF7}"/>
                  </a:ext>
                </a:extLst>
              </p:cNvPr>
              <p:cNvSpPr/>
              <p:nvPr/>
            </p:nvSpPr>
            <p:spPr>
              <a:xfrm>
                <a:off x="5334000" y="50292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80A5EE05-155C-449B-A38E-D580EE248B3B}"/>
                  </a:ext>
                </a:extLst>
              </p:cNvPr>
              <p:cNvSpPr/>
              <p:nvPr/>
            </p:nvSpPr>
            <p:spPr>
              <a:xfrm>
                <a:off x="5334000" y="44196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8CBC0EE9-3052-4484-8F04-D74D32747B94}"/>
                  </a:ext>
                </a:extLst>
              </p:cNvPr>
              <p:cNvSpPr/>
              <p:nvPr/>
            </p:nvSpPr>
            <p:spPr>
              <a:xfrm>
                <a:off x="5334000" y="38100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3" name="Graphic 44">
              <a:extLst>
                <a:ext uri="{FF2B5EF4-FFF2-40B4-BE49-F238E27FC236}">
                  <a16:creationId xmlns:a16="http://schemas.microsoft.com/office/drawing/2014/main" xmlns="" id="{0B24D84B-0F87-456D-B62E-732CF04FFB9C}"/>
                </a:ext>
              </a:extLst>
            </p:cNvPr>
            <p:cNvSpPr/>
            <p:nvPr/>
          </p:nvSpPr>
          <p:spPr>
            <a:xfrm>
              <a:off x="9319243" y="5234332"/>
              <a:ext cx="162989" cy="310076"/>
            </a:xfrm>
            <a:custGeom>
              <a:avLst/>
              <a:gdLst>
                <a:gd name="connsiteX0" fmla="*/ 1973399 w 2362323"/>
                <a:gd name="connsiteY0" fmla="*/ 259280 h 4494171"/>
                <a:gd name="connsiteX1" fmla="*/ 1625908 w 2362323"/>
                <a:gd name="connsiteY1" fmla="*/ 259280 h 4494171"/>
                <a:gd name="connsiteX2" fmla="*/ 1625908 w 2362323"/>
                <a:gd name="connsiteY2" fmla="*/ 0 h 4494171"/>
                <a:gd name="connsiteX3" fmla="*/ 718490 w 2362323"/>
                <a:gd name="connsiteY3" fmla="*/ 0 h 4494171"/>
                <a:gd name="connsiteX4" fmla="*/ 718490 w 2362323"/>
                <a:gd name="connsiteY4" fmla="*/ 259280 h 4494171"/>
                <a:gd name="connsiteX5" fmla="*/ 388896 w 2362323"/>
                <a:gd name="connsiteY5" fmla="*/ 259280 h 4494171"/>
                <a:gd name="connsiteX6" fmla="*/ 0 w 2362323"/>
                <a:gd name="connsiteY6" fmla="*/ 648205 h 4494171"/>
                <a:gd name="connsiteX7" fmla="*/ 0 w 2362323"/>
                <a:gd name="connsiteY7" fmla="*/ 4105266 h 4494171"/>
                <a:gd name="connsiteX8" fmla="*/ 388896 w 2362323"/>
                <a:gd name="connsiteY8" fmla="*/ 4494172 h 4494171"/>
                <a:gd name="connsiteX9" fmla="*/ 1973399 w 2362323"/>
                <a:gd name="connsiteY9" fmla="*/ 4494172 h 4494171"/>
                <a:gd name="connsiteX10" fmla="*/ 2362324 w 2362323"/>
                <a:gd name="connsiteY10" fmla="*/ 4105266 h 4494171"/>
                <a:gd name="connsiteX11" fmla="*/ 2362324 w 2362323"/>
                <a:gd name="connsiteY11" fmla="*/ 648195 h 4494171"/>
                <a:gd name="connsiteX12" fmla="*/ 1973399 w 2362323"/>
                <a:gd name="connsiteY12" fmla="*/ 259280 h 4494171"/>
                <a:gd name="connsiteX13" fmla="*/ 2103091 w 2362323"/>
                <a:gd name="connsiteY13" fmla="*/ 4105294 h 4494171"/>
                <a:gd name="connsiteX14" fmla="*/ 1973399 w 2362323"/>
                <a:gd name="connsiteY14" fmla="*/ 4234901 h 4494171"/>
                <a:gd name="connsiteX15" fmla="*/ 388896 w 2362323"/>
                <a:gd name="connsiteY15" fmla="*/ 4234901 h 4494171"/>
                <a:gd name="connsiteX16" fmla="*/ 259213 w 2362323"/>
                <a:gd name="connsiteY16" fmla="*/ 4105294 h 4494171"/>
                <a:gd name="connsiteX17" fmla="*/ 259213 w 2362323"/>
                <a:gd name="connsiteY17" fmla="*/ 648195 h 4494171"/>
                <a:gd name="connsiteX18" fmla="*/ 388896 w 2362323"/>
                <a:gd name="connsiteY18" fmla="*/ 518551 h 4494171"/>
                <a:gd name="connsiteX19" fmla="*/ 1973399 w 2362323"/>
                <a:gd name="connsiteY19" fmla="*/ 518551 h 4494171"/>
                <a:gd name="connsiteX20" fmla="*/ 2103091 w 2362323"/>
                <a:gd name="connsiteY20" fmla="*/ 648195 h 4494171"/>
                <a:gd name="connsiteX21" fmla="*/ 2103091 w 2362323"/>
                <a:gd name="connsiteY21" fmla="*/ 4105294 h 4494171"/>
                <a:gd name="connsiteX22" fmla="*/ 1961712 w 2362323"/>
                <a:gd name="connsiteY22" fmla="*/ 4081463 h 4494171"/>
                <a:gd name="connsiteX23" fmla="*/ 400603 w 2362323"/>
                <a:gd name="connsiteY23" fmla="*/ 4081463 h 4494171"/>
                <a:gd name="connsiteX24" fmla="*/ 400603 w 2362323"/>
                <a:gd name="connsiteY24" fmla="*/ 3512639 h 4494171"/>
                <a:gd name="connsiteX25" fmla="*/ 1961674 w 2362323"/>
                <a:gd name="connsiteY25" fmla="*/ 3512639 h 4494171"/>
                <a:gd name="connsiteX26" fmla="*/ 1961674 w 2362323"/>
                <a:gd name="connsiteY26" fmla="*/ 4081463 h 4494171"/>
                <a:gd name="connsiteX27" fmla="*/ 1961712 w 2362323"/>
                <a:gd name="connsiteY27" fmla="*/ 4081463 h 4494171"/>
                <a:gd name="connsiteX28" fmla="*/ 1961712 w 2362323"/>
                <a:gd name="connsiteY28" fmla="*/ 3372527 h 4494171"/>
                <a:gd name="connsiteX29" fmla="*/ 400603 w 2362323"/>
                <a:gd name="connsiteY29" fmla="*/ 3372527 h 4494171"/>
                <a:gd name="connsiteX30" fmla="*/ 400603 w 2362323"/>
                <a:gd name="connsiteY30" fmla="*/ 2803732 h 4494171"/>
                <a:gd name="connsiteX31" fmla="*/ 1961674 w 2362323"/>
                <a:gd name="connsiteY31" fmla="*/ 2803732 h 4494171"/>
                <a:gd name="connsiteX32" fmla="*/ 1961674 w 2362323"/>
                <a:gd name="connsiteY32" fmla="*/ 3372527 h 4494171"/>
                <a:gd name="connsiteX33" fmla="*/ 1961712 w 2362323"/>
                <a:gd name="connsiteY33" fmla="*/ 3372527 h 4494171"/>
                <a:gd name="connsiteX34" fmla="*/ 1961712 w 2362323"/>
                <a:gd name="connsiteY34" fmla="*/ 2663571 h 4494171"/>
                <a:gd name="connsiteX35" fmla="*/ 400603 w 2362323"/>
                <a:gd name="connsiteY35" fmla="*/ 2663571 h 4494171"/>
                <a:gd name="connsiteX36" fmla="*/ 400603 w 2362323"/>
                <a:gd name="connsiteY36" fmla="*/ 2094738 h 4494171"/>
                <a:gd name="connsiteX37" fmla="*/ 1961674 w 2362323"/>
                <a:gd name="connsiteY37" fmla="*/ 2094738 h 4494171"/>
                <a:gd name="connsiteX38" fmla="*/ 1961674 w 2362323"/>
                <a:gd name="connsiteY38" fmla="*/ 2663571 h 4494171"/>
                <a:gd name="connsiteX39" fmla="*/ 1961712 w 2362323"/>
                <a:gd name="connsiteY39" fmla="*/ 2663571 h 4494171"/>
                <a:gd name="connsiteX40" fmla="*/ 1961712 w 2362323"/>
                <a:gd name="connsiteY40" fmla="*/ 1956226 h 4494171"/>
                <a:gd name="connsiteX41" fmla="*/ 400603 w 2362323"/>
                <a:gd name="connsiteY41" fmla="*/ 1956226 h 4494171"/>
                <a:gd name="connsiteX42" fmla="*/ 400603 w 2362323"/>
                <a:gd name="connsiteY42" fmla="*/ 1387402 h 4494171"/>
                <a:gd name="connsiteX43" fmla="*/ 1961674 w 2362323"/>
                <a:gd name="connsiteY43" fmla="*/ 1387402 h 4494171"/>
                <a:gd name="connsiteX44" fmla="*/ 1961674 w 2362323"/>
                <a:gd name="connsiteY44" fmla="*/ 1956226 h 4494171"/>
                <a:gd name="connsiteX45" fmla="*/ 1961712 w 2362323"/>
                <a:gd name="connsiteY45" fmla="*/ 1956226 h 4494171"/>
                <a:gd name="connsiteX46" fmla="*/ 1961712 w 2362323"/>
                <a:gd name="connsiteY46" fmla="*/ 1247251 h 4494171"/>
                <a:gd name="connsiteX47" fmla="*/ 400603 w 2362323"/>
                <a:gd name="connsiteY47" fmla="*/ 1247251 h 4494171"/>
                <a:gd name="connsiteX48" fmla="*/ 400603 w 2362323"/>
                <a:gd name="connsiteY48" fmla="*/ 678399 h 4494171"/>
                <a:gd name="connsiteX49" fmla="*/ 1961674 w 2362323"/>
                <a:gd name="connsiteY49" fmla="*/ 678399 h 4494171"/>
                <a:gd name="connsiteX50" fmla="*/ 1961674 w 2362323"/>
                <a:gd name="connsiteY50" fmla="*/ 1247251 h 4494171"/>
                <a:gd name="connsiteX51" fmla="*/ 1961712 w 2362323"/>
                <a:gd name="connsiteY51" fmla="*/ 1247251 h 449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2323" h="4494171">
                  <a:moveTo>
                    <a:pt x="1973399" y="259280"/>
                  </a:moveTo>
                  <a:lnTo>
                    <a:pt x="1625908" y="259280"/>
                  </a:lnTo>
                  <a:lnTo>
                    <a:pt x="1625908" y="0"/>
                  </a:lnTo>
                  <a:lnTo>
                    <a:pt x="718490" y="0"/>
                  </a:lnTo>
                  <a:lnTo>
                    <a:pt x="718490" y="259280"/>
                  </a:lnTo>
                  <a:lnTo>
                    <a:pt x="388896" y="259280"/>
                  </a:lnTo>
                  <a:cubicBezTo>
                    <a:pt x="174422" y="259280"/>
                    <a:pt x="0" y="433749"/>
                    <a:pt x="0" y="648205"/>
                  </a:cubicBezTo>
                  <a:lnTo>
                    <a:pt x="0" y="4105266"/>
                  </a:lnTo>
                  <a:cubicBezTo>
                    <a:pt x="0" y="4319674"/>
                    <a:pt x="174470" y="4494172"/>
                    <a:pt x="388896" y="4494172"/>
                  </a:cubicBezTo>
                  <a:lnTo>
                    <a:pt x="1973399" y="4494172"/>
                  </a:lnTo>
                  <a:cubicBezTo>
                    <a:pt x="2187940" y="4494172"/>
                    <a:pt x="2362324" y="4319674"/>
                    <a:pt x="2362324" y="4105266"/>
                  </a:cubicBezTo>
                  <a:lnTo>
                    <a:pt x="2362324" y="648195"/>
                  </a:lnTo>
                  <a:cubicBezTo>
                    <a:pt x="2362324" y="433749"/>
                    <a:pt x="2187940" y="259280"/>
                    <a:pt x="1973399" y="259280"/>
                  </a:cubicBezTo>
                  <a:close/>
                  <a:moveTo>
                    <a:pt x="2103091" y="4105294"/>
                  </a:moveTo>
                  <a:cubicBezTo>
                    <a:pt x="2103091" y="4176741"/>
                    <a:pt x="2044913" y="4234901"/>
                    <a:pt x="1973399" y="4234901"/>
                  </a:cubicBezTo>
                  <a:lnTo>
                    <a:pt x="388896" y="4234901"/>
                  </a:lnTo>
                  <a:cubicBezTo>
                    <a:pt x="317383" y="4234901"/>
                    <a:pt x="259213" y="4176846"/>
                    <a:pt x="259213" y="4105294"/>
                  </a:cubicBezTo>
                  <a:lnTo>
                    <a:pt x="259213" y="648195"/>
                  </a:lnTo>
                  <a:cubicBezTo>
                    <a:pt x="259213" y="576748"/>
                    <a:pt x="317383" y="518551"/>
                    <a:pt x="388896" y="518551"/>
                  </a:cubicBezTo>
                  <a:lnTo>
                    <a:pt x="1973399" y="518551"/>
                  </a:lnTo>
                  <a:cubicBezTo>
                    <a:pt x="2044913" y="518551"/>
                    <a:pt x="2103091" y="576739"/>
                    <a:pt x="2103091" y="648195"/>
                  </a:cubicBezTo>
                  <a:lnTo>
                    <a:pt x="2103091" y="4105294"/>
                  </a:lnTo>
                  <a:close/>
                  <a:moveTo>
                    <a:pt x="1961712" y="4081463"/>
                  </a:moveTo>
                  <a:lnTo>
                    <a:pt x="400603" y="4081463"/>
                  </a:lnTo>
                  <a:lnTo>
                    <a:pt x="400603" y="3512639"/>
                  </a:lnTo>
                  <a:lnTo>
                    <a:pt x="1961674" y="3512639"/>
                  </a:lnTo>
                  <a:lnTo>
                    <a:pt x="1961674" y="4081463"/>
                  </a:lnTo>
                  <a:lnTo>
                    <a:pt x="1961712" y="4081463"/>
                  </a:lnTo>
                  <a:close/>
                  <a:moveTo>
                    <a:pt x="1961712" y="3372527"/>
                  </a:moveTo>
                  <a:lnTo>
                    <a:pt x="400603" y="3372527"/>
                  </a:lnTo>
                  <a:lnTo>
                    <a:pt x="400603" y="2803732"/>
                  </a:lnTo>
                  <a:lnTo>
                    <a:pt x="1961674" y="2803732"/>
                  </a:lnTo>
                  <a:lnTo>
                    <a:pt x="1961674" y="3372527"/>
                  </a:lnTo>
                  <a:lnTo>
                    <a:pt x="1961712" y="3372527"/>
                  </a:lnTo>
                  <a:close/>
                  <a:moveTo>
                    <a:pt x="1961712" y="2663571"/>
                  </a:moveTo>
                  <a:lnTo>
                    <a:pt x="400603" y="2663571"/>
                  </a:lnTo>
                  <a:lnTo>
                    <a:pt x="400603" y="2094738"/>
                  </a:lnTo>
                  <a:lnTo>
                    <a:pt x="1961674" y="2094738"/>
                  </a:lnTo>
                  <a:lnTo>
                    <a:pt x="1961674" y="2663571"/>
                  </a:lnTo>
                  <a:lnTo>
                    <a:pt x="1961712" y="2663571"/>
                  </a:lnTo>
                  <a:close/>
                  <a:moveTo>
                    <a:pt x="1961712" y="1956226"/>
                  </a:moveTo>
                  <a:lnTo>
                    <a:pt x="400603" y="1956226"/>
                  </a:lnTo>
                  <a:lnTo>
                    <a:pt x="400603" y="1387402"/>
                  </a:lnTo>
                  <a:lnTo>
                    <a:pt x="1961674" y="1387402"/>
                  </a:lnTo>
                  <a:lnTo>
                    <a:pt x="1961674" y="1956226"/>
                  </a:lnTo>
                  <a:lnTo>
                    <a:pt x="1961712" y="1956226"/>
                  </a:lnTo>
                  <a:close/>
                  <a:moveTo>
                    <a:pt x="1961712" y="1247251"/>
                  </a:moveTo>
                  <a:lnTo>
                    <a:pt x="400603" y="1247251"/>
                  </a:lnTo>
                  <a:lnTo>
                    <a:pt x="400603" y="678399"/>
                  </a:lnTo>
                  <a:lnTo>
                    <a:pt x="1961674" y="678399"/>
                  </a:lnTo>
                  <a:lnTo>
                    <a:pt x="1961674" y="1247251"/>
                  </a:lnTo>
                  <a:lnTo>
                    <a:pt x="1961712" y="12472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xmlns="" id="{91C95FD8-DC83-409F-9B0E-7BBB998422B6}"/>
                </a:ext>
              </a:extLst>
            </p:cNvPr>
            <p:cNvCxnSpPr/>
            <p:nvPr/>
          </p:nvCxnSpPr>
          <p:spPr>
            <a:xfrm>
              <a:off x="9147416" y="5172075"/>
              <a:ext cx="25332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979AE15D-DF4B-4938-83CE-9B076AC33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7416" y="5594350"/>
              <a:ext cx="2533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CE3C39B1-6AF7-4DE5-9B1F-C8A0F01DEC33}"/>
              </a:ext>
            </a:extLst>
          </p:cNvPr>
          <p:cNvSpPr txBox="1"/>
          <p:nvPr/>
        </p:nvSpPr>
        <p:spPr>
          <a:xfrm>
            <a:off x="2049102" y="151362"/>
            <a:ext cx="124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Segment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grpSp>
        <p:nvGrpSpPr>
          <p:cNvPr id="152" name="Graphic 91">
            <a:extLst>
              <a:ext uri="{FF2B5EF4-FFF2-40B4-BE49-F238E27FC236}">
                <a16:creationId xmlns:a16="http://schemas.microsoft.com/office/drawing/2014/main" xmlns="" id="{E27E6453-A543-47D5-B032-950982689872}"/>
              </a:ext>
            </a:extLst>
          </p:cNvPr>
          <p:cNvGrpSpPr/>
          <p:nvPr/>
        </p:nvGrpSpPr>
        <p:grpSpPr>
          <a:xfrm flipH="1">
            <a:off x="131393" y="574898"/>
            <a:ext cx="706679" cy="706679"/>
            <a:chOff x="3657600" y="990600"/>
            <a:chExt cx="4876800" cy="4876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915119D1-EADA-4DDA-9A00-333CEC7F5C85}"/>
                </a:ext>
              </a:extLst>
            </p:cNvPr>
            <p:cNvSpPr/>
            <p:nvPr/>
          </p:nvSpPr>
          <p:spPr>
            <a:xfrm>
              <a:off x="4605470" y="2687669"/>
              <a:ext cx="867927" cy="1732826"/>
            </a:xfrm>
            <a:custGeom>
              <a:avLst/>
              <a:gdLst>
                <a:gd name="connsiteX0" fmla="*/ 734511 w 867927"/>
                <a:gd name="connsiteY0" fmla="*/ 1732826 h 1732826"/>
                <a:gd name="connsiteX1" fmla="*/ 247193 w 867927"/>
                <a:gd name="connsiteY1" fmla="*/ 1501473 h 1732826"/>
                <a:gd name="connsiteX2" fmla="*/ 0 w 867927"/>
                <a:gd name="connsiteY2" fmla="*/ 1384183 h 1732826"/>
                <a:gd name="connsiteX3" fmla="*/ 529695 w 867927"/>
                <a:gd name="connsiteY3" fmla="*/ 84563 h 1732826"/>
                <a:gd name="connsiteX4" fmla="*/ 867928 w 867927"/>
                <a:gd name="connsiteY4" fmla="*/ 0 h 1732826"/>
                <a:gd name="connsiteX5" fmla="*/ 734511 w 867927"/>
                <a:gd name="connsiteY5" fmla="*/ 1732826 h 173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927" h="1732826">
                  <a:moveTo>
                    <a:pt x="734511" y="1732826"/>
                  </a:moveTo>
                  <a:lnTo>
                    <a:pt x="247193" y="1501473"/>
                  </a:lnTo>
                  <a:lnTo>
                    <a:pt x="0" y="1384183"/>
                  </a:lnTo>
                  <a:lnTo>
                    <a:pt x="529695" y="84563"/>
                  </a:lnTo>
                  <a:lnTo>
                    <a:pt x="867928" y="0"/>
                  </a:lnTo>
                  <a:cubicBezTo>
                    <a:pt x="867937" y="0"/>
                    <a:pt x="315049" y="927602"/>
                    <a:pt x="734511" y="1732826"/>
                  </a:cubicBez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8A77BCD9-F5CE-4617-A838-A1EF8E37EA3C}"/>
                </a:ext>
              </a:extLst>
            </p:cNvPr>
            <p:cNvSpPr/>
            <p:nvPr/>
          </p:nvSpPr>
          <p:spPr>
            <a:xfrm>
              <a:off x="7898006" y="3459413"/>
              <a:ext cx="415156" cy="679161"/>
            </a:xfrm>
            <a:custGeom>
              <a:avLst/>
              <a:gdLst>
                <a:gd name="connsiteX0" fmla="*/ 415157 w 415156"/>
                <a:gd name="connsiteY0" fmla="*/ 679161 h 679161"/>
                <a:gd name="connsiteX1" fmla="*/ 415157 w 415156"/>
                <a:gd name="connsiteY1" fmla="*/ 84801 h 679161"/>
                <a:gd name="connsiteX2" fmla="*/ 330355 w 415156"/>
                <a:gd name="connsiteY2" fmla="*/ 0 h 679161"/>
                <a:gd name="connsiteX3" fmla="*/ 84801 w 415156"/>
                <a:gd name="connsiteY3" fmla="*/ 0 h 679161"/>
                <a:gd name="connsiteX4" fmla="*/ 0 w 415156"/>
                <a:gd name="connsiteY4" fmla="*/ 84801 h 679161"/>
                <a:gd name="connsiteX5" fmla="*/ 0 w 415156"/>
                <a:gd name="connsiteY5" fmla="*/ 299018 h 67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156" h="679161">
                  <a:moveTo>
                    <a:pt x="415157" y="679161"/>
                  </a:moveTo>
                  <a:lnTo>
                    <a:pt x="415157" y="84801"/>
                  </a:lnTo>
                  <a:cubicBezTo>
                    <a:pt x="415157" y="37967"/>
                    <a:pt x="377190" y="0"/>
                    <a:pt x="330355" y="0"/>
                  </a:cubicBezTo>
                  <a:lnTo>
                    <a:pt x="84801" y="0"/>
                  </a:lnTo>
                  <a:cubicBezTo>
                    <a:pt x="37967" y="0"/>
                    <a:pt x="0" y="37967"/>
                    <a:pt x="0" y="84801"/>
                  </a:cubicBezTo>
                  <a:lnTo>
                    <a:pt x="0" y="299018"/>
                  </a:lnTo>
                </a:path>
              </a:pathLst>
            </a:custGeom>
            <a:solidFill>
              <a:srgbClr val="F217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83BA1DFA-491D-45B4-9005-C3406CE8E350}"/>
                </a:ext>
              </a:extLst>
            </p:cNvPr>
            <p:cNvSpPr/>
            <p:nvPr/>
          </p:nvSpPr>
          <p:spPr>
            <a:xfrm>
              <a:off x="7897987" y="3459413"/>
              <a:ext cx="185480" cy="679161"/>
            </a:xfrm>
            <a:custGeom>
              <a:avLst/>
              <a:gdLst>
                <a:gd name="connsiteX0" fmla="*/ 185480 w 185480"/>
                <a:gd name="connsiteY0" fmla="*/ 679161 h 679161"/>
                <a:gd name="connsiteX1" fmla="*/ 185480 w 185480"/>
                <a:gd name="connsiteY1" fmla="*/ 0 h 679161"/>
                <a:gd name="connsiteX2" fmla="*/ 84801 w 185480"/>
                <a:gd name="connsiteY2" fmla="*/ 0 h 679161"/>
                <a:gd name="connsiteX3" fmla="*/ 0 w 185480"/>
                <a:gd name="connsiteY3" fmla="*/ 84801 h 679161"/>
                <a:gd name="connsiteX4" fmla="*/ 0 w 185480"/>
                <a:gd name="connsiteY4" fmla="*/ 299018 h 67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80" h="679161">
                  <a:moveTo>
                    <a:pt x="185480" y="679161"/>
                  </a:moveTo>
                  <a:lnTo>
                    <a:pt x="185480" y="0"/>
                  </a:lnTo>
                  <a:lnTo>
                    <a:pt x="84801" y="0"/>
                  </a:lnTo>
                  <a:cubicBezTo>
                    <a:pt x="37967" y="0"/>
                    <a:pt x="0" y="37967"/>
                    <a:pt x="0" y="84801"/>
                  </a:cubicBezTo>
                  <a:lnTo>
                    <a:pt x="0" y="299018"/>
                  </a:lnTo>
                </a:path>
              </a:pathLst>
            </a:custGeom>
            <a:solidFill>
              <a:srgbClr val="D813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DE482988-E6BB-4578-9812-BCC851026C21}"/>
                </a:ext>
              </a:extLst>
            </p:cNvPr>
            <p:cNvSpPr/>
            <p:nvPr/>
          </p:nvSpPr>
          <p:spPr>
            <a:xfrm>
              <a:off x="5808459" y="3387766"/>
              <a:ext cx="1885102" cy="1503111"/>
            </a:xfrm>
            <a:custGeom>
              <a:avLst/>
              <a:gdLst>
                <a:gd name="connsiteX0" fmla="*/ 0 w 1885102"/>
                <a:gd name="connsiteY0" fmla="*/ 143170 h 1503111"/>
                <a:gd name="connsiteX1" fmla="*/ 572614 w 1885102"/>
                <a:gd name="connsiteY1" fmla="*/ 715785 h 1503111"/>
                <a:gd name="connsiteX2" fmla="*/ 0 w 1885102"/>
                <a:gd name="connsiteY2" fmla="*/ 1288399 h 1503111"/>
                <a:gd name="connsiteX3" fmla="*/ 400355 w 1885102"/>
                <a:gd name="connsiteY3" fmla="*/ 1503112 h 1503111"/>
                <a:gd name="connsiteX4" fmla="*/ 1746009 w 1885102"/>
                <a:gd name="connsiteY4" fmla="*/ 1359961 h 1503111"/>
                <a:gd name="connsiteX5" fmla="*/ 1885102 w 1885102"/>
                <a:gd name="connsiteY5" fmla="*/ 143151 h 1503111"/>
                <a:gd name="connsiteX6" fmla="*/ 71104 w 1885102"/>
                <a:gd name="connsiteY6" fmla="*/ 0 h 150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5102" h="1503111">
                  <a:moveTo>
                    <a:pt x="0" y="143170"/>
                  </a:moveTo>
                  <a:cubicBezTo>
                    <a:pt x="316249" y="143170"/>
                    <a:pt x="572614" y="399536"/>
                    <a:pt x="572614" y="715785"/>
                  </a:cubicBezTo>
                  <a:cubicBezTo>
                    <a:pt x="572614" y="1032034"/>
                    <a:pt x="316249" y="1288399"/>
                    <a:pt x="0" y="1288399"/>
                  </a:cubicBezTo>
                  <a:lnTo>
                    <a:pt x="400355" y="1503112"/>
                  </a:lnTo>
                  <a:lnTo>
                    <a:pt x="1746009" y="1359961"/>
                  </a:lnTo>
                  <a:lnTo>
                    <a:pt x="1885102" y="143151"/>
                  </a:lnTo>
                  <a:lnTo>
                    <a:pt x="71104" y="0"/>
                  </a:lnTo>
                </a:path>
              </a:pathLst>
            </a:custGeom>
            <a:solidFill>
              <a:srgbClr val="BF81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EBAAEC94-F683-452E-AD88-1C1611B97A59}"/>
                </a:ext>
              </a:extLst>
            </p:cNvPr>
            <p:cNvSpPr/>
            <p:nvPr/>
          </p:nvSpPr>
          <p:spPr>
            <a:xfrm>
              <a:off x="4820221" y="2013508"/>
              <a:ext cx="884053" cy="758704"/>
            </a:xfrm>
            <a:custGeom>
              <a:avLst/>
              <a:gdLst>
                <a:gd name="connsiteX0" fmla="*/ 77181 w 884053"/>
                <a:gd name="connsiteY0" fmla="*/ 0 h 758704"/>
                <a:gd name="connsiteX1" fmla="*/ 504701 w 884053"/>
                <a:gd name="connsiteY1" fmla="*/ 0 h 758704"/>
                <a:gd name="connsiteX2" fmla="*/ 884053 w 884053"/>
                <a:gd name="connsiteY2" fmla="*/ 379352 h 758704"/>
                <a:gd name="connsiteX3" fmla="*/ 884053 w 884053"/>
                <a:gd name="connsiteY3" fmla="*/ 379352 h 758704"/>
                <a:gd name="connsiteX4" fmla="*/ 504701 w 884053"/>
                <a:gd name="connsiteY4" fmla="*/ 758704 h 758704"/>
                <a:gd name="connsiteX5" fmla="*/ 77181 w 884053"/>
                <a:gd name="connsiteY5" fmla="*/ 758704 h 758704"/>
                <a:gd name="connsiteX6" fmla="*/ 0 w 884053"/>
                <a:gd name="connsiteY6" fmla="*/ 681523 h 758704"/>
                <a:gd name="connsiteX7" fmla="*/ 0 w 884053"/>
                <a:gd name="connsiteY7" fmla="*/ 77152 h 758704"/>
                <a:gd name="connsiteX8" fmla="*/ 77181 w 884053"/>
                <a:gd name="connsiteY8" fmla="*/ 0 h 75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053" h="758704">
                  <a:moveTo>
                    <a:pt x="77181" y="0"/>
                  </a:moveTo>
                  <a:lnTo>
                    <a:pt x="504701" y="0"/>
                  </a:lnTo>
                  <a:cubicBezTo>
                    <a:pt x="714213" y="0"/>
                    <a:pt x="884053" y="169840"/>
                    <a:pt x="884053" y="379352"/>
                  </a:cubicBezTo>
                  <a:lnTo>
                    <a:pt x="884053" y="379352"/>
                  </a:lnTo>
                  <a:cubicBezTo>
                    <a:pt x="884053" y="588864"/>
                    <a:pt x="714213" y="758704"/>
                    <a:pt x="504701" y="758704"/>
                  </a:cubicBezTo>
                  <a:lnTo>
                    <a:pt x="77181" y="758704"/>
                  </a:lnTo>
                  <a:cubicBezTo>
                    <a:pt x="34557" y="758704"/>
                    <a:pt x="0" y="724148"/>
                    <a:pt x="0" y="681523"/>
                  </a:cubicBezTo>
                  <a:lnTo>
                    <a:pt x="0" y="77152"/>
                  </a:lnTo>
                  <a:cubicBezTo>
                    <a:pt x="0" y="34547"/>
                    <a:pt x="34557" y="0"/>
                    <a:pt x="77181" y="0"/>
                  </a:cubicBez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C0534ED6-32B7-4BBA-B24F-5196FDD36CBC}"/>
                </a:ext>
              </a:extLst>
            </p:cNvPr>
            <p:cNvSpPr/>
            <p:nvPr/>
          </p:nvSpPr>
          <p:spPr>
            <a:xfrm>
              <a:off x="4820221" y="2315479"/>
              <a:ext cx="884053" cy="456752"/>
            </a:xfrm>
            <a:custGeom>
              <a:avLst/>
              <a:gdLst>
                <a:gd name="connsiteX0" fmla="*/ 504701 w 884053"/>
                <a:gd name="connsiteY0" fmla="*/ 301952 h 456752"/>
                <a:gd name="connsiteX1" fmla="*/ 0 w 884053"/>
                <a:gd name="connsiteY1" fmla="*/ 301952 h 456752"/>
                <a:gd name="connsiteX2" fmla="*/ 0 w 884053"/>
                <a:gd name="connsiteY2" fmla="*/ 379571 h 456752"/>
                <a:gd name="connsiteX3" fmla="*/ 77181 w 884053"/>
                <a:gd name="connsiteY3" fmla="*/ 456752 h 456752"/>
                <a:gd name="connsiteX4" fmla="*/ 504701 w 884053"/>
                <a:gd name="connsiteY4" fmla="*/ 456752 h 456752"/>
                <a:gd name="connsiteX5" fmla="*/ 884053 w 884053"/>
                <a:gd name="connsiteY5" fmla="*/ 77400 h 456752"/>
                <a:gd name="connsiteX6" fmla="*/ 884053 w 884053"/>
                <a:gd name="connsiteY6" fmla="*/ 77400 h 456752"/>
                <a:gd name="connsiteX7" fmla="*/ 876129 w 884053"/>
                <a:gd name="connsiteY7" fmla="*/ 0 h 456752"/>
                <a:gd name="connsiteX8" fmla="*/ 504701 w 884053"/>
                <a:gd name="connsiteY8" fmla="*/ 301952 h 45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053" h="456752">
                  <a:moveTo>
                    <a:pt x="504701" y="301952"/>
                  </a:moveTo>
                  <a:lnTo>
                    <a:pt x="0" y="301952"/>
                  </a:lnTo>
                  <a:lnTo>
                    <a:pt x="0" y="379571"/>
                  </a:lnTo>
                  <a:cubicBezTo>
                    <a:pt x="0" y="422196"/>
                    <a:pt x="34557" y="456752"/>
                    <a:pt x="77181" y="456752"/>
                  </a:cubicBezTo>
                  <a:lnTo>
                    <a:pt x="504701" y="456752"/>
                  </a:lnTo>
                  <a:cubicBezTo>
                    <a:pt x="714213" y="456752"/>
                    <a:pt x="884053" y="286912"/>
                    <a:pt x="884053" y="77400"/>
                  </a:cubicBezTo>
                  <a:lnTo>
                    <a:pt x="884053" y="77400"/>
                  </a:lnTo>
                  <a:cubicBezTo>
                    <a:pt x="884053" y="50873"/>
                    <a:pt x="881310" y="24994"/>
                    <a:pt x="876129" y="0"/>
                  </a:cubicBezTo>
                  <a:cubicBezTo>
                    <a:pt x="840400" y="172383"/>
                    <a:pt x="687686" y="301952"/>
                    <a:pt x="504701" y="301952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4AE73873-1D6F-42CC-982D-DF7F5220591A}"/>
                </a:ext>
              </a:extLst>
            </p:cNvPr>
            <p:cNvSpPr/>
            <p:nvPr/>
          </p:nvSpPr>
          <p:spPr>
            <a:xfrm>
              <a:off x="5020637" y="4676184"/>
              <a:ext cx="2032796" cy="343586"/>
            </a:xfrm>
            <a:custGeom>
              <a:avLst/>
              <a:gdLst>
                <a:gd name="connsiteX0" fmla="*/ 2032797 w 2032796"/>
                <a:gd name="connsiteY0" fmla="*/ 343586 h 343586"/>
                <a:gd name="connsiteX1" fmla="*/ 1909305 w 2032796"/>
                <a:gd name="connsiteY1" fmla="*/ 343586 h 343586"/>
                <a:gd name="connsiteX2" fmla="*/ 0 w 2032796"/>
                <a:gd name="connsiteY2" fmla="*/ 343586 h 343586"/>
                <a:gd name="connsiteX3" fmla="*/ 0 w 2032796"/>
                <a:gd name="connsiteY3" fmla="*/ 0 h 343586"/>
                <a:gd name="connsiteX4" fmla="*/ 1751047 w 2032796"/>
                <a:gd name="connsiteY4" fmla="*/ 0 h 34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796" h="343586">
                  <a:moveTo>
                    <a:pt x="2032797" y="343586"/>
                  </a:moveTo>
                  <a:lnTo>
                    <a:pt x="1909305" y="343586"/>
                  </a:lnTo>
                  <a:lnTo>
                    <a:pt x="0" y="343586"/>
                  </a:lnTo>
                  <a:lnTo>
                    <a:pt x="0" y="0"/>
                  </a:lnTo>
                  <a:lnTo>
                    <a:pt x="1751047" y="0"/>
                  </a:lnTo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6F98FB2D-23A1-4DDE-9BA9-D8302C841393}"/>
                </a:ext>
              </a:extLst>
            </p:cNvPr>
            <p:cNvSpPr/>
            <p:nvPr/>
          </p:nvSpPr>
          <p:spPr>
            <a:xfrm>
              <a:off x="6867334" y="4275334"/>
              <a:ext cx="1488814" cy="1488814"/>
            </a:xfrm>
            <a:custGeom>
              <a:avLst/>
              <a:gdLst>
                <a:gd name="connsiteX0" fmla="*/ 1488815 w 1488814"/>
                <a:gd name="connsiteY0" fmla="*/ 744407 h 1488814"/>
                <a:gd name="connsiteX1" fmla="*/ 744407 w 1488814"/>
                <a:gd name="connsiteY1" fmla="*/ 1488815 h 1488814"/>
                <a:gd name="connsiteX2" fmla="*/ 0 w 1488814"/>
                <a:gd name="connsiteY2" fmla="*/ 744407 h 1488814"/>
                <a:gd name="connsiteX3" fmla="*/ 744407 w 1488814"/>
                <a:gd name="connsiteY3" fmla="*/ 0 h 1488814"/>
                <a:gd name="connsiteX4" fmla="*/ 1488815 w 1488814"/>
                <a:gd name="connsiteY4" fmla="*/ 744407 h 148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814" h="1488814">
                  <a:moveTo>
                    <a:pt x="1488815" y="744407"/>
                  </a:moveTo>
                  <a:cubicBezTo>
                    <a:pt x="1488815" y="1155532"/>
                    <a:pt x="1155532" y="1488815"/>
                    <a:pt x="744407" y="1488815"/>
                  </a:cubicBezTo>
                  <a:cubicBezTo>
                    <a:pt x="333282" y="1488815"/>
                    <a:pt x="0" y="1155532"/>
                    <a:pt x="0" y="744407"/>
                  </a:cubicBezTo>
                  <a:cubicBezTo>
                    <a:pt x="0" y="333282"/>
                    <a:pt x="333282" y="0"/>
                    <a:pt x="744407" y="0"/>
                  </a:cubicBezTo>
                  <a:cubicBezTo>
                    <a:pt x="1155532" y="0"/>
                    <a:pt x="1488815" y="333282"/>
                    <a:pt x="1488815" y="744407"/>
                  </a:cubicBezTo>
                  <a:close/>
                </a:path>
              </a:pathLst>
            </a:custGeom>
            <a:solidFill>
              <a:srgbClr val="2C40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3CA3AF48-DF70-4E4B-937D-93F5A6DE1223}"/>
                </a:ext>
              </a:extLst>
            </p:cNvPr>
            <p:cNvSpPr/>
            <p:nvPr/>
          </p:nvSpPr>
          <p:spPr>
            <a:xfrm>
              <a:off x="4605470" y="2772241"/>
              <a:ext cx="647566" cy="1655235"/>
            </a:xfrm>
            <a:custGeom>
              <a:avLst/>
              <a:gdLst>
                <a:gd name="connsiteX0" fmla="*/ 647567 w 647566"/>
                <a:gd name="connsiteY0" fmla="*/ 0 h 1655235"/>
                <a:gd name="connsiteX1" fmla="*/ 29547 w 647566"/>
                <a:gd name="connsiteY1" fmla="*/ 1655236 h 1655235"/>
                <a:gd name="connsiteX2" fmla="*/ 0 w 647566"/>
                <a:gd name="connsiteY2" fmla="*/ 1299620 h 1655235"/>
                <a:gd name="connsiteX3" fmla="*/ 529695 w 647566"/>
                <a:gd name="connsiteY3" fmla="*/ 0 h 165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66" h="1655235">
                  <a:moveTo>
                    <a:pt x="647567" y="0"/>
                  </a:moveTo>
                  <a:lnTo>
                    <a:pt x="29547" y="1655236"/>
                  </a:lnTo>
                  <a:lnTo>
                    <a:pt x="0" y="1299620"/>
                  </a:lnTo>
                  <a:lnTo>
                    <a:pt x="529695" y="0"/>
                  </a:ln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546828A-3503-455E-94EE-B409659F44F1}"/>
                </a:ext>
              </a:extLst>
            </p:cNvPr>
            <p:cNvSpPr/>
            <p:nvPr/>
          </p:nvSpPr>
          <p:spPr>
            <a:xfrm>
              <a:off x="7204424" y="4612424"/>
              <a:ext cx="814635" cy="814635"/>
            </a:xfrm>
            <a:custGeom>
              <a:avLst/>
              <a:gdLst>
                <a:gd name="connsiteX0" fmla="*/ 814635 w 814635"/>
                <a:gd name="connsiteY0" fmla="*/ 407317 h 814635"/>
                <a:gd name="connsiteX1" fmla="*/ 407318 w 814635"/>
                <a:gd name="connsiteY1" fmla="*/ 814635 h 814635"/>
                <a:gd name="connsiteX2" fmla="*/ 0 w 814635"/>
                <a:gd name="connsiteY2" fmla="*/ 407317 h 814635"/>
                <a:gd name="connsiteX3" fmla="*/ 407318 w 814635"/>
                <a:gd name="connsiteY3" fmla="*/ 0 h 814635"/>
                <a:gd name="connsiteX4" fmla="*/ 814635 w 814635"/>
                <a:gd name="connsiteY4" fmla="*/ 407317 h 81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635" h="814635">
                  <a:moveTo>
                    <a:pt x="814635" y="407317"/>
                  </a:moveTo>
                  <a:cubicBezTo>
                    <a:pt x="814635" y="632273"/>
                    <a:pt x="632273" y="814635"/>
                    <a:pt x="407318" y="814635"/>
                  </a:cubicBezTo>
                  <a:cubicBezTo>
                    <a:pt x="182362" y="814635"/>
                    <a:pt x="0" y="632273"/>
                    <a:pt x="0" y="407317"/>
                  </a:cubicBezTo>
                  <a:cubicBezTo>
                    <a:pt x="0" y="182362"/>
                    <a:pt x="182362" y="0"/>
                    <a:pt x="407318" y="0"/>
                  </a:cubicBezTo>
                  <a:cubicBezTo>
                    <a:pt x="632273" y="0"/>
                    <a:pt x="814635" y="182362"/>
                    <a:pt x="814635" y="407317"/>
                  </a:cubicBezTo>
                  <a:close/>
                </a:path>
              </a:pathLst>
            </a:custGeom>
            <a:solidFill>
              <a:srgbClr val="9AA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CE20B989-2C9C-40E7-A4DD-8B0C2A2F362D}"/>
                </a:ext>
              </a:extLst>
            </p:cNvPr>
            <p:cNvSpPr/>
            <p:nvPr/>
          </p:nvSpPr>
          <p:spPr>
            <a:xfrm>
              <a:off x="3861130" y="4275334"/>
              <a:ext cx="1488814" cy="1488814"/>
            </a:xfrm>
            <a:custGeom>
              <a:avLst/>
              <a:gdLst>
                <a:gd name="connsiteX0" fmla="*/ 1488815 w 1488814"/>
                <a:gd name="connsiteY0" fmla="*/ 744407 h 1488814"/>
                <a:gd name="connsiteX1" fmla="*/ 744407 w 1488814"/>
                <a:gd name="connsiteY1" fmla="*/ 1488815 h 1488814"/>
                <a:gd name="connsiteX2" fmla="*/ 0 w 1488814"/>
                <a:gd name="connsiteY2" fmla="*/ 744407 h 1488814"/>
                <a:gd name="connsiteX3" fmla="*/ 744407 w 1488814"/>
                <a:gd name="connsiteY3" fmla="*/ 0 h 1488814"/>
                <a:gd name="connsiteX4" fmla="*/ 1488815 w 1488814"/>
                <a:gd name="connsiteY4" fmla="*/ 744407 h 148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814" h="1488814">
                  <a:moveTo>
                    <a:pt x="1488815" y="744407"/>
                  </a:moveTo>
                  <a:cubicBezTo>
                    <a:pt x="1488815" y="1155532"/>
                    <a:pt x="1155532" y="1488815"/>
                    <a:pt x="744407" y="1488815"/>
                  </a:cubicBezTo>
                  <a:cubicBezTo>
                    <a:pt x="333283" y="1488815"/>
                    <a:pt x="0" y="1155532"/>
                    <a:pt x="0" y="744407"/>
                  </a:cubicBezTo>
                  <a:cubicBezTo>
                    <a:pt x="0" y="333282"/>
                    <a:pt x="333283" y="0"/>
                    <a:pt x="744407" y="0"/>
                  </a:cubicBezTo>
                  <a:cubicBezTo>
                    <a:pt x="1155532" y="0"/>
                    <a:pt x="1488815" y="333282"/>
                    <a:pt x="1488815" y="744407"/>
                  </a:cubicBezTo>
                  <a:close/>
                </a:path>
              </a:pathLst>
            </a:custGeom>
            <a:solidFill>
              <a:srgbClr val="2C40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A325E9F1-8D62-49E1-86B3-78210E136864}"/>
                </a:ext>
              </a:extLst>
            </p:cNvPr>
            <p:cNvSpPr/>
            <p:nvPr/>
          </p:nvSpPr>
          <p:spPr>
            <a:xfrm>
              <a:off x="4198219" y="4612424"/>
              <a:ext cx="814635" cy="814635"/>
            </a:xfrm>
            <a:custGeom>
              <a:avLst/>
              <a:gdLst>
                <a:gd name="connsiteX0" fmla="*/ 814635 w 814635"/>
                <a:gd name="connsiteY0" fmla="*/ 407317 h 814635"/>
                <a:gd name="connsiteX1" fmla="*/ 407318 w 814635"/>
                <a:gd name="connsiteY1" fmla="*/ 814635 h 814635"/>
                <a:gd name="connsiteX2" fmla="*/ 0 w 814635"/>
                <a:gd name="connsiteY2" fmla="*/ 407317 h 814635"/>
                <a:gd name="connsiteX3" fmla="*/ 407318 w 814635"/>
                <a:gd name="connsiteY3" fmla="*/ 0 h 814635"/>
                <a:gd name="connsiteX4" fmla="*/ 814635 w 814635"/>
                <a:gd name="connsiteY4" fmla="*/ 407317 h 81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635" h="814635">
                  <a:moveTo>
                    <a:pt x="814635" y="407317"/>
                  </a:moveTo>
                  <a:cubicBezTo>
                    <a:pt x="814635" y="632273"/>
                    <a:pt x="632273" y="814635"/>
                    <a:pt x="407318" y="814635"/>
                  </a:cubicBezTo>
                  <a:cubicBezTo>
                    <a:pt x="182362" y="814635"/>
                    <a:pt x="0" y="632273"/>
                    <a:pt x="0" y="407317"/>
                  </a:cubicBezTo>
                  <a:cubicBezTo>
                    <a:pt x="0" y="182362"/>
                    <a:pt x="182362" y="0"/>
                    <a:pt x="407318" y="0"/>
                  </a:cubicBezTo>
                  <a:cubicBezTo>
                    <a:pt x="632273" y="0"/>
                    <a:pt x="814635" y="182362"/>
                    <a:pt x="814635" y="407317"/>
                  </a:cubicBezTo>
                  <a:close/>
                </a:path>
              </a:pathLst>
            </a:custGeom>
            <a:solidFill>
              <a:srgbClr val="9AA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1AFE674F-5AF3-41ED-B66E-892D6AF35D64}"/>
                </a:ext>
              </a:extLst>
            </p:cNvPr>
            <p:cNvSpPr/>
            <p:nvPr/>
          </p:nvSpPr>
          <p:spPr>
            <a:xfrm>
              <a:off x="4123229" y="5019779"/>
              <a:ext cx="964491" cy="482146"/>
            </a:xfrm>
            <a:custGeom>
              <a:avLst/>
              <a:gdLst>
                <a:gd name="connsiteX0" fmla="*/ 482241 w 964491"/>
                <a:gd name="connsiteY0" fmla="*/ 482146 h 482146"/>
                <a:gd name="connsiteX1" fmla="*/ 0 w 964491"/>
                <a:gd name="connsiteY1" fmla="*/ 0 h 482146"/>
                <a:gd name="connsiteX2" fmla="*/ 149800 w 964491"/>
                <a:gd name="connsiteY2" fmla="*/ 0 h 482146"/>
                <a:gd name="connsiteX3" fmla="*/ 482241 w 964491"/>
                <a:gd name="connsiteY3" fmla="*/ 332347 h 482146"/>
                <a:gd name="connsiteX4" fmla="*/ 814692 w 964491"/>
                <a:gd name="connsiteY4" fmla="*/ 0 h 482146"/>
                <a:gd name="connsiteX5" fmla="*/ 964492 w 964491"/>
                <a:gd name="connsiteY5" fmla="*/ 0 h 482146"/>
                <a:gd name="connsiteX6" fmla="*/ 482241 w 964491"/>
                <a:gd name="connsiteY6" fmla="*/ 482146 h 48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491" h="482146">
                  <a:moveTo>
                    <a:pt x="482241" y="482146"/>
                  </a:moveTo>
                  <a:cubicBezTo>
                    <a:pt x="216332" y="482146"/>
                    <a:pt x="0" y="265852"/>
                    <a:pt x="0" y="0"/>
                  </a:cubicBezTo>
                  <a:lnTo>
                    <a:pt x="149800" y="0"/>
                  </a:lnTo>
                  <a:cubicBezTo>
                    <a:pt x="149800" y="183261"/>
                    <a:pt x="298933" y="332347"/>
                    <a:pt x="482241" y="332347"/>
                  </a:cubicBezTo>
                  <a:cubicBezTo>
                    <a:pt x="665550" y="332347"/>
                    <a:pt x="814692" y="183252"/>
                    <a:pt x="814692" y="0"/>
                  </a:cubicBezTo>
                  <a:lnTo>
                    <a:pt x="964492" y="0"/>
                  </a:lnTo>
                  <a:cubicBezTo>
                    <a:pt x="964492" y="265852"/>
                    <a:pt x="748160" y="482146"/>
                    <a:pt x="482241" y="482146"/>
                  </a:cubicBezTo>
                  <a:close/>
                </a:path>
              </a:pathLst>
            </a:custGeom>
            <a:solidFill>
              <a:srgbClr val="1D2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51643026-39AF-49A0-B5F6-671FFB8069E1}"/>
                </a:ext>
              </a:extLst>
            </p:cNvPr>
            <p:cNvSpPr/>
            <p:nvPr/>
          </p:nvSpPr>
          <p:spPr>
            <a:xfrm>
              <a:off x="6534978" y="3606746"/>
              <a:ext cx="1999411" cy="1413005"/>
            </a:xfrm>
            <a:custGeom>
              <a:avLst/>
              <a:gdLst>
                <a:gd name="connsiteX0" fmla="*/ 394973 w 1999411"/>
                <a:gd name="connsiteY0" fmla="*/ 1412996 h 1413005"/>
                <a:gd name="connsiteX1" fmla="*/ 0 w 1999411"/>
                <a:gd name="connsiteY1" fmla="*/ 751427 h 1413005"/>
                <a:gd name="connsiteX2" fmla="*/ 751427 w 1999411"/>
                <a:gd name="connsiteY2" fmla="*/ 0 h 1413005"/>
                <a:gd name="connsiteX3" fmla="*/ 1999240 w 1999411"/>
                <a:gd name="connsiteY3" fmla="*/ 1287456 h 1413005"/>
                <a:gd name="connsiteX4" fmla="*/ 1880845 w 1999411"/>
                <a:gd name="connsiteY4" fmla="*/ 1413005 h 1413005"/>
                <a:gd name="connsiteX5" fmla="*/ 394973 w 1999411"/>
                <a:gd name="connsiteY5" fmla="*/ 1413005 h 1413005"/>
                <a:gd name="connsiteX6" fmla="*/ 394973 w 1999411"/>
                <a:gd name="connsiteY6" fmla="*/ 1412996 h 14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411" h="1413005">
                  <a:moveTo>
                    <a:pt x="394973" y="1412996"/>
                  </a:moveTo>
                  <a:cubicBezTo>
                    <a:pt x="159963" y="1286599"/>
                    <a:pt x="0" y="1037777"/>
                    <a:pt x="0" y="751427"/>
                  </a:cubicBezTo>
                  <a:cubicBezTo>
                    <a:pt x="0" y="335718"/>
                    <a:pt x="336709" y="0"/>
                    <a:pt x="751427" y="0"/>
                  </a:cubicBezTo>
                  <a:cubicBezTo>
                    <a:pt x="1152011" y="0"/>
                    <a:pt x="1942271" y="211798"/>
                    <a:pt x="1999240" y="1287456"/>
                  </a:cubicBezTo>
                  <a:cubicBezTo>
                    <a:pt x="2002850" y="1355589"/>
                    <a:pt x="1949063" y="1413005"/>
                    <a:pt x="1880845" y="1413005"/>
                  </a:cubicBezTo>
                  <a:lnTo>
                    <a:pt x="394973" y="1413005"/>
                  </a:lnTo>
                  <a:lnTo>
                    <a:pt x="394973" y="1412996"/>
                  </a:ln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CC101351-327C-43F1-AE7F-FB25362C0A29}"/>
                </a:ext>
              </a:extLst>
            </p:cNvPr>
            <p:cNvSpPr/>
            <p:nvPr/>
          </p:nvSpPr>
          <p:spPr>
            <a:xfrm>
              <a:off x="6534978" y="3606746"/>
              <a:ext cx="1426492" cy="1413005"/>
            </a:xfrm>
            <a:custGeom>
              <a:avLst/>
              <a:gdLst>
                <a:gd name="connsiteX0" fmla="*/ 243364 w 1426492"/>
                <a:gd name="connsiteY0" fmla="*/ 865956 h 1413005"/>
                <a:gd name="connsiteX1" fmla="*/ 994791 w 1426492"/>
                <a:gd name="connsiteY1" fmla="*/ 114528 h 1413005"/>
                <a:gd name="connsiteX2" fmla="*/ 1426493 w 1426492"/>
                <a:gd name="connsiteY2" fmla="*/ 188100 h 1413005"/>
                <a:gd name="connsiteX3" fmla="*/ 751427 w 1426492"/>
                <a:gd name="connsiteY3" fmla="*/ 0 h 1413005"/>
                <a:gd name="connsiteX4" fmla="*/ 0 w 1426492"/>
                <a:gd name="connsiteY4" fmla="*/ 751427 h 1413005"/>
                <a:gd name="connsiteX5" fmla="*/ 394973 w 1426492"/>
                <a:gd name="connsiteY5" fmla="*/ 1413005 h 1413005"/>
                <a:gd name="connsiteX6" fmla="*/ 479555 w 1426492"/>
                <a:gd name="connsiteY6" fmla="*/ 1413005 h 1413005"/>
                <a:gd name="connsiteX7" fmla="*/ 243364 w 1426492"/>
                <a:gd name="connsiteY7" fmla="*/ 865956 h 14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6492" h="1413005">
                  <a:moveTo>
                    <a:pt x="243364" y="865956"/>
                  </a:moveTo>
                  <a:cubicBezTo>
                    <a:pt x="243364" y="450247"/>
                    <a:pt x="580072" y="114528"/>
                    <a:pt x="994791" y="114528"/>
                  </a:cubicBezTo>
                  <a:cubicBezTo>
                    <a:pt x="1114034" y="114528"/>
                    <a:pt x="1267816" y="133369"/>
                    <a:pt x="1426493" y="188100"/>
                  </a:cubicBezTo>
                  <a:cubicBezTo>
                    <a:pt x="1190768" y="42948"/>
                    <a:pt x="931659" y="0"/>
                    <a:pt x="751427" y="0"/>
                  </a:cubicBezTo>
                  <a:cubicBezTo>
                    <a:pt x="336709" y="0"/>
                    <a:pt x="0" y="335727"/>
                    <a:pt x="0" y="751427"/>
                  </a:cubicBezTo>
                  <a:cubicBezTo>
                    <a:pt x="0" y="1037777"/>
                    <a:pt x="159963" y="1286618"/>
                    <a:pt x="394973" y="1413005"/>
                  </a:cubicBezTo>
                  <a:lnTo>
                    <a:pt x="479555" y="1413005"/>
                  </a:lnTo>
                  <a:cubicBezTo>
                    <a:pt x="334223" y="1276169"/>
                    <a:pt x="243364" y="1081726"/>
                    <a:pt x="243364" y="865956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35BF2A9A-1E7F-4523-B7ED-82A7C0FA4892}"/>
                </a:ext>
              </a:extLst>
            </p:cNvPr>
            <p:cNvSpPr/>
            <p:nvPr/>
          </p:nvSpPr>
          <p:spPr>
            <a:xfrm>
              <a:off x="3657600" y="4071851"/>
              <a:ext cx="1895789" cy="947889"/>
            </a:xfrm>
            <a:custGeom>
              <a:avLst/>
              <a:gdLst>
                <a:gd name="connsiteX0" fmla="*/ 1895789 w 1895789"/>
                <a:gd name="connsiteY0" fmla="*/ 947890 h 947889"/>
                <a:gd name="connsiteX1" fmla="*/ 947899 w 1895789"/>
                <a:gd name="connsiteY1" fmla="*/ 0 h 947889"/>
                <a:gd name="connsiteX2" fmla="*/ 0 w 1895789"/>
                <a:gd name="connsiteY2" fmla="*/ 947890 h 947889"/>
                <a:gd name="connsiteX3" fmla="*/ 1895789 w 1895789"/>
                <a:gd name="connsiteY3" fmla="*/ 947890 h 9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5789" h="947889">
                  <a:moveTo>
                    <a:pt x="1895789" y="947890"/>
                  </a:moveTo>
                  <a:cubicBezTo>
                    <a:pt x="1895789" y="424386"/>
                    <a:pt x="1471403" y="0"/>
                    <a:pt x="947899" y="0"/>
                  </a:cubicBezTo>
                  <a:cubicBezTo>
                    <a:pt x="424396" y="0"/>
                    <a:pt x="0" y="424386"/>
                    <a:pt x="0" y="947890"/>
                  </a:cubicBezTo>
                  <a:lnTo>
                    <a:pt x="1895789" y="947890"/>
                  </a:ln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0D0C0E27-BA63-4F63-BEBB-FF98340886BB}"/>
                </a:ext>
              </a:extLst>
            </p:cNvPr>
            <p:cNvSpPr/>
            <p:nvPr/>
          </p:nvSpPr>
          <p:spPr>
            <a:xfrm>
              <a:off x="3657600" y="4071861"/>
              <a:ext cx="1105319" cy="947880"/>
            </a:xfrm>
            <a:custGeom>
              <a:avLst/>
              <a:gdLst>
                <a:gd name="connsiteX0" fmla="*/ 1105319 w 1105319"/>
                <a:gd name="connsiteY0" fmla="*/ 13087 h 947880"/>
                <a:gd name="connsiteX1" fmla="*/ 947899 w 1105319"/>
                <a:gd name="connsiteY1" fmla="*/ 0 h 947880"/>
                <a:gd name="connsiteX2" fmla="*/ 0 w 1105319"/>
                <a:gd name="connsiteY2" fmla="*/ 947880 h 947880"/>
                <a:gd name="connsiteX3" fmla="*/ 314839 w 1105319"/>
                <a:gd name="connsiteY3" fmla="*/ 947880 h 947880"/>
                <a:gd name="connsiteX4" fmla="*/ 1105319 w 1105319"/>
                <a:gd name="connsiteY4" fmla="*/ 13087 h 94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19" h="947880">
                  <a:moveTo>
                    <a:pt x="1105319" y="13087"/>
                  </a:moveTo>
                  <a:cubicBezTo>
                    <a:pt x="1054103" y="4524"/>
                    <a:pt x="1001535" y="0"/>
                    <a:pt x="947899" y="0"/>
                  </a:cubicBezTo>
                  <a:cubicBezTo>
                    <a:pt x="424386" y="-10"/>
                    <a:pt x="0" y="424377"/>
                    <a:pt x="0" y="947880"/>
                  </a:cubicBezTo>
                  <a:lnTo>
                    <a:pt x="314839" y="947880"/>
                  </a:lnTo>
                  <a:cubicBezTo>
                    <a:pt x="314839" y="478012"/>
                    <a:pt x="656749" y="88078"/>
                    <a:pt x="1105319" y="13087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CF293817-2C48-4E2D-8453-313B8F7EAA80}"/>
                </a:ext>
              </a:extLst>
            </p:cNvPr>
            <p:cNvSpPr/>
            <p:nvPr/>
          </p:nvSpPr>
          <p:spPr>
            <a:xfrm>
              <a:off x="7129510" y="5019751"/>
              <a:ext cx="964444" cy="482222"/>
            </a:xfrm>
            <a:custGeom>
              <a:avLst/>
              <a:gdLst>
                <a:gd name="connsiteX0" fmla="*/ 482222 w 964444"/>
                <a:gd name="connsiteY0" fmla="*/ 482222 h 482222"/>
                <a:gd name="connsiteX1" fmla="*/ 0 w 964444"/>
                <a:gd name="connsiteY1" fmla="*/ 0 h 482222"/>
                <a:gd name="connsiteX2" fmla="*/ 149800 w 964444"/>
                <a:gd name="connsiteY2" fmla="*/ 0 h 482222"/>
                <a:gd name="connsiteX3" fmla="*/ 482222 w 964444"/>
                <a:gd name="connsiteY3" fmla="*/ 332422 h 482222"/>
                <a:gd name="connsiteX4" fmla="*/ 814645 w 964444"/>
                <a:gd name="connsiteY4" fmla="*/ 0 h 482222"/>
                <a:gd name="connsiteX5" fmla="*/ 964444 w 964444"/>
                <a:gd name="connsiteY5" fmla="*/ 0 h 482222"/>
                <a:gd name="connsiteX6" fmla="*/ 482222 w 964444"/>
                <a:gd name="connsiteY6" fmla="*/ 482222 h 48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444" h="482222">
                  <a:moveTo>
                    <a:pt x="482222" y="482222"/>
                  </a:moveTo>
                  <a:cubicBezTo>
                    <a:pt x="216322" y="482222"/>
                    <a:pt x="0" y="265900"/>
                    <a:pt x="0" y="0"/>
                  </a:cubicBezTo>
                  <a:lnTo>
                    <a:pt x="149800" y="0"/>
                  </a:lnTo>
                  <a:cubicBezTo>
                    <a:pt x="149800" y="183299"/>
                    <a:pt x="298923" y="332422"/>
                    <a:pt x="482222" y="332422"/>
                  </a:cubicBezTo>
                  <a:cubicBezTo>
                    <a:pt x="665521" y="332422"/>
                    <a:pt x="814645" y="183299"/>
                    <a:pt x="814645" y="0"/>
                  </a:cubicBezTo>
                  <a:lnTo>
                    <a:pt x="964444" y="0"/>
                  </a:lnTo>
                  <a:cubicBezTo>
                    <a:pt x="964435" y="265890"/>
                    <a:pt x="748122" y="482222"/>
                    <a:pt x="482222" y="482222"/>
                  </a:cubicBezTo>
                  <a:close/>
                </a:path>
              </a:pathLst>
            </a:custGeom>
            <a:solidFill>
              <a:srgbClr val="1D2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B667FABD-1C0F-4743-AC71-B6D795437573}"/>
                </a:ext>
              </a:extLst>
            </p:cNvPr>
            <p:cNvSpPr/>
            <p:nvPr/>
          </p:nvSpPr>
          <p:spPr>
            <a:xfrm>
              <a:off x="4820221" y="2013508"/>
              <a:ext cx="229047" cy="758732"/>
            </a:xfrm>
            <a:custGeom>
              <a:avLst/>
              <a:gdLst>
                <a:gd name="connsiteX0" fmla="*/ 229048 w 229047"/>
                <a:gd name="connsiteY0" fmla="*/ 0 h 758732"/>
                <a:gd name="connsiteX1" fmla="*/ 77181 w 229047"/>
                <a:gd name="connsiteY1" fmla="*/ 0 h 758732"/>
                <a:gd name="connsiteX2" fmla="*/ 0 w 229047"/>
                <a:gd name="connsiteY2" fmla="*/ 77181 h 758732"/>
                <a:gd name="connsiteX3" fmla="*/ 0 w 229047"/>
                <a:gd name="connsiteY3" fmla="*/ 681552 h 758732"/>
                <a:gd name="connsiteX4" fmla="*/ 77181 w 229047"/>
                <a:gd name="connsiteY4" fmla="*/ 758733 h 758732"/>
                <a:gd name="connsiteX5" fmla="*/ 229048 w 229047"/>
                <a:gd name="connsiteY5" fmla="*/ 758733 h 758732"/>
                <a:gd name="connsiteX6" fmla="*/ 229048 w 229047"/>
                <a:gd name="connsiteY6" fmla="*/ 0 h 75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047" h="758732">
                  <a:moveTo>
                    <a:pt x="229048" y="0"/>
                  </a:moveTo>
                  <a:lnTo>
                    <a:pt x="77181" y="0"/>
                  </a:lnTo>
                  <a:cubicBezTo>
                    <a:pt x="34557" y="0"/>
                    <a:pt x="0" y="34557"/>
                    <a:pt x="0" y="77181"/>
                  </a:cubicBezTo>
                  <a:lnTo>
                    <a:pt x="0" y="681552"/>
                  </a:lnTo>
                  <a:cubicBezTo>
                    <a:pt x="0" y="724176"/>
                    <a:pt x="34557" y="758733"/>
                    <a:pt x="77181" y="758733"/>
                  </a:cubicBezTo>
                  <a:lnTo>
                    <a:pt x="229048" y="758733"/>
                  </a:lnTo>
                  <a:lnTo>
                    <a:pt x="229048" y="0"/>
                  </a:lnTo>
                  <a:close/>
                </a:path>
              </a:pathLst>
            </a:custGeom>
            <a:solidFill>
              <a:srgbClr val="A0D9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E63777AC-9086-4F29-9355-DA26660EF20B}"/>
                </a:ext>
              </a:extLst>
            </p:cNvPr>
            <p:cNvSpPr/>
            <p:nvPr/>
          </p:nvSpPr>
          <p:spPr>
            <a:xfrm>
              <a:off x="4820221" y="2617431"/>
              <a:ext cx="229047" cy="154800"/>
            </a:xfrm>
            <a:custGeom>
              <a:avLst/>
              <a:gdLst>
                <a:gd name="connsiteX0" fmla="*/ 229048 w 229047"/>
                <a:gd name="connsiteY0" fmla="*/ 0 h 154800"/>
                <a:gd name="connsiteX1" fmla="*/ 0 w 229047"/>
                <a:gd name="connsiteY1" fmla="*/ 0 h 154800"/>
                <a:gd name="connsiteX2" fmla="*/ 0 w 229047"/>
                <a:gd name="connsiteY2" fmla="*/ 77619 h 154800"/>
                <a:gd name="connsiteX3" fmla="*/ 77181 w 229047"/>
                <a:gd name="connsiteY3" fmla="*/ 154800 h 154800"/>
                <a:gd name="connsiteX4" fmla="*/ 229048 w 229047"/>
                <a:gd name="connsiteY4" fmla="*/ 154800 h 154800"/>
                <a:gd name="connsiteX5" fmla="*/ 229048 w 229047"/>
                <a:gd name="connsiteY5" fmla="*/ 0 h 1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47" h="154800">
                  <a:moveTo>
                    <a:pt x="229048" y="0"/>
                  </a:moveTo>
                  <a:lnTo>
                    <a:pt x="0" y="0"/>
                  </a:lnTo>
                  <a:lnTo>
                    <a:pt x="0" y="77619"/>
                  </a:lnTo>
                  <a:cubicBezTo>
                    <a:pt x="0" y="120244"/>
                    <a:pt x="34557" y="154800"/>
                    <a:pt x="77181" y="154800"/>
                  </a:cubicBezTo>
                  <a:lnTo>
                    <a:pt x="229048" y="154800"/>
                  </a:lnTo>
                  <a:lnTo>
                    <a:pt x="229048" y="0"/>
                  </a:lnTo>
                  <a:close/>
                </a:path>
              </a:pathLst>
            </a:custGeom>
            <a:solidFill>
              <a:srgbClr val="84BE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DE9E18F-3F58-414A-A3CC-F3C0A8043FA8}"/>
                </a:ext>
              </a:extLst>
            </p:cNvPr>
            <p:cNvSpPr/>
            <p:nvPr/>
          </p:nvSpPr>
          <p:spPr>
            <a:xfrm>
              <a:off x="5664822" y="3108415"/>
              <a:ext cx="2028729" cy="422530"/>
            </a:xfrm>
            <a:custGeom>
              <a:avLst/>
              <a:gdLst>
                <a:gd name="connsiteX0" fmla="*/ 1754076 w 2028729"/>
                <a:gd name="connsiteY0" fmla="*/ 650 h 422530"/>
                <a:gd name="connsiteX1" fmla="*/ 297351 w 2028729"/>
                <a:gd name="connsiteY1" fmla="*/ 103453 h 422530"/>
                <a:gd name="connsiteX2" fmla="*/ 0 w 2028729"/>
                <a:gd name="connsiteY2" fmla="*/ 422531 h 422530"/>
                <a:gd name="connsiteX3" fmla="*/ 0 w 2028729"/>
                <a:gd name="connsiteY3" fmla="*/ 422531 h 422530"/>
                <a:gd name="connsiteX4" fmla="*/ 2028730 w 2028729"/>
                <a:gd name="connsiteY4" fmla="*/ 422531 h 422530"/>
                <a:gd name="connsiteX5" fmla="*/ 2028730 w 2028729"/>
                <a:gd name="connsiteY5" fmla="*/ 256615 h 422530"/>
                <a:gd name="connsiteX6" fmla="*/ 1754076 w 2028729"/>
                <a:gd name="connsiteY6" fmla="*/ 650 h 42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729" h="422530">
                  <a:moveTo>
                    <a:pt x="1754076" y="650"/>
                  </a:moveTo>
                  <a:lnTo>
                    <a:pt x="297351" y="103453"/>
                  </a:lnTo>
                  <a:cubicBezTo>
                    <a:pt x="129845" y="115274"/>
                    <a:pt x="0" y="254615"/>
                    <a:pt x="0" y="422531"/>
                  </a:cubicBezTo>
                  <a:lnTo>
                    <a:pt x="0" y="422531"/>
                  </a:lnTo>
                  <a:lnTo>
                    <a:pt x="2028730" y="422531"/>
                  </a:lnTo>
                  <a:lnTo>
                    <a:pt x="2028730" y="256615"/>
                  </a:lnTo>
                  <a:cubicBezTo>
                    <a:pt x="2028749" y="107787"/>
                    <a:pt x="1902543" y="-9828"/>
                    <a:pt x="1754076" y="650"/>
                  </a:cubicBezTo>
                  <a:close/>
                </a:path>
              </a:pathLst>
            </a:custGeom>
            <a:solidFill>
              <a:srgbClr val="444D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3310E2A5-85FC-468F-B598-6E6831EC87BC}"/>
                </a:ext>
              </a:extLst>
            </p:cNvPr>
            <p:cNvSpPr/>
            <p:nvPr/>
          </p:nvSpPr>
          <p:spPr>
            <a:xfrm>
              <a:off x="5409276" y="1614068"/>
              <a:ext cx="149799" cy="735520"/>
            </a:xfrm>
            <a:custGeom>
              <a:avLst/>
              <a:gdLst>
                <a:gd name="connsiteX0" fmla="*/ 0 w 149799"/>
                <a:gd name="connsiteY0" fmla="*/ 0 h 735520"/>
                <a:gd name="connsiteX1" fmla="*/ 149800 w 149799"/>
                <a:gd name="connsiteY1" fmla="*/ 0 h 735520"/>
                <a:gd name="connsiteX2" fmla="*/ 149800 w 149799"/>
                <a:gd name="connsiteY2" fmla="*/ 735520 h 735520"/>
                <a:gd name="connsiteX3" fmla="*/ 0 w 149799"/>
                <a:gd name="connsiteY3" fmla="*/ 735520 h 73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99" h="735520">
                  <a:moveTo>
                    <a:pt x="0" y="0"/>
                  </a:moveTo>
                  <a:lnTo>
                    <a:pt x="149800" y="0"/>
                  </a:lnTo>
                  <a:lnTo>
                    <a:pt x="149800" y="735520"/>
                  </a:lnTo>
                  <a:lnTo>
                    <a:pt x="0" y="735520"/>
                  </a:lnTo>
                  <a:close/>
                </a:path>
              </a:pathLst>
            </a:custGeom>
            <a:solidFill>
              <a:srgbClr val="D3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raphic 91">
              <a:extLst>
                <a:ext uri="{FF2B5EF4-FFF2-40B4-BE49-F238E27FC236}">
                  <a16:creationId xmlns:a16="http://schemas.microsoft.com/office/drawing/2014/main" xmlns="" id="{97BE04F7-3330-413D-9067-25D11A05105E}"/>
                </a:ext>
              </a:extLst>
            </p:cNvPr>
            <p:cNvGrpSpPr/>
            <p:nvPr/>
          </p:nvGrpSpPr>
          <p:grpSpPr>
            <a:xfrm>
              <a:off x="7159847" y="4054154"/>
              <a:ext cx="879890" cy="630059"/>
              <a:chOff x="7159847" y="4054154"/>
              <a:chExt cx="879890" cy="630059"/>
            </a:xfrm>
            <a:solidFill>
              <a:srgbClr val="DD9B0A"/>
            </a:solidFill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4A0E5494-70BA-4473-8160-A2A3A955AB25}"/>
                  </a:ext>
                </a:extLst>
              </p:cNvPr>
              <p:cNvSpPr/>
              <p:nvPr/>
            </p:nvSpPr>
            <p:spPr>
              <a:xfrm>
                <a:off x="7159847" y="4054154"/>
                <a:ext cx="879890" cy="149809"/>
              </a:xfrm>
              <a:custGeom>
                <a:avLst/>
                <a:gdLst>
                  <a:gd name="connsiteX0" fmla="*/ 804986 w 879890"/>
                  <a:gd name="connsiteY0" fmla="*/ 149809 h 149809"/>
                  <a:gd name="connsiteX1" fmla="*/ 74904 w 879890"/>
                  <a:gd name="connsiteY1" fmla="*/ 149809 h 149809"/>
                  <a:gd name="connsiteX2" fmla="*/ 0 w 879890"/>
                  <a:gd name="connsiteY2" fmla="*/ 74905 h 149809"/>
                  <a:gd name="connsiteX3" fmla="*/ 74904 w 879890"/>
                  <a:gd name="connsiteY3" fmla="*/ 0 h 149809"/>
                  <a:gd name="connsiteX4" fmla="*/ 804986 w 879890"/>
                  <a:gd name="connsiteY4" fmla="*/ 0 h 149809"/>
                  <a:gd name="connsiteX5" fmla="*/ 879891 w 879890"/>
                  <a:gd name="connsiteY5" fmla="*/ 74905 h 149809"/>
                  <a:gd name="connsiteX6" fmla="*/ 804986 w 879890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9890" h="149809">
                    <a:moveTo>
                      <a:pt x="804986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5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804986" y="0"/>
                    </a:lnTo>
                    <a:cubicBezTo>
                      <a:pt x="846353" y="0"/>
                      <a:pt x="879891" y="33537"/>
                      <a:pt x="879891" y="74905"/>
                    </a:cubicBezTo>
                    <a:cubicBezTo>
                      <a:pt x="879891" y="116272"/>
                      <a:pt x="846353" y="149809"/>
                      <a:pt x="804986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37A3B7F0-9791-48C9-BD41-A3D52EA7912F}"/>
                  </a:ext>
                </a:extLst>
              </p:cNvPr>
              <p:cNvSpPr/>
              <p:nvPr/>
            </p:nvSpPr>
            <p:spPr>
              <a:xfrm>
                <a:off x="7159847" y="4295794"/>
                <a:ext cx="689000" cy="149809"/>
              </a:xfrm>
              <a:custGeom>
                <a:avLst/>
                <a:gdLst>
                  <a:gd name="connsiteX0" fmla="*/ 614096 w 689000"/>
                  <a:gd name="connsiteY0" fmla="*/ 149809 h 149809"/>
                  <a:gd name="connsiteX1" fmla="*/ 74904 w 689000"/>
                  <a:gd name="connsiteY1" fmla="*/ 149809 h 149809"/>
                  <a:gd name="connsiteX2" fmla="*/ 0 w 689000"/>
                  <a:gd name="connsiteY2" fmla="*/ 74904 h 149809"/>
                  <a:gd name="connsiteX3" fmla="*/ 74904 w 689000"/>
                  <a:gd name="connsiteY3" fmla="*/ 0 h 149809"/>
                  <a:gd name="connsiteX4" fmla="*/ 614096 w 689000"/>
                  <a:gd name="connsiteY4" fmla="*/ 0 h 149809"/>
                  <a:gd name="connsiteX5" fmla="*/ 689000 w 689000"/>
                  <a:gd name="connsiteY5" fmla="*/ 74904 h 149809"/>
                  <a:gd name="connsiteX6" fmla="*/ 614096 w 689000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9000" h="149809">
                    <a:moveTo>
                      <a:pt x="614096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4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614096" y="0"/>
                    </a:lnTo>
                    <a:cubicBezTo>
                      <a:pt x="655463" y="0"/>
                      <a:pt x="689000" y="33537"/>
                      <a:pt x="689000" y="74904"/>
                    </a:cubicBezTo>
                    <a:cubicBezTo>
                      <a:pt x="689000" y="116272"/>
                      <a:pt x="655463" y="149809"/>
                      <a:pt x="614096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CADB9D18-A487-4701-B75F-C471AC6798D7}"/>
                  </a:ext>
                </a:extLst>
              </p:cNvPr>
              <p:cNvSpPr/>
              <p:nvPr/>
            </p:nvSpPr>
            <p:spPr>
              <a:xfrm>
                <a:off x="7159847" y="4534404"/>
                <a:ext cx="498109" cy="149809"/>
              </a:xfrm>
              <a:custGeom>
                <a:avLst/>
                <a:gdLst>
                  <a:gd name="connsiteX0" fmla="*/ 423205 w 498109"/>
                  <a:gd name="connsiteY0" fmla="*/ 149809 h 149809"/>
                  <a:gd name="connsiteX1" fmla="*/ 74904 w 498109"/>
                  <a:gd name="connsiteY1" fmla="*/ 149809 h 149809"/>
                  <a:gd name="connsiteX2" fmla="*/ 0 w 498109"/>
                  <a:gd name="connsiteY2" fmla="*/ 74904 h 149809"/>
                  <a:gd name="connsiteX3" fmla="*/ 74904 w 498109"/>
                  <a:gd name="connsiteY3" fmla="*/ 0 h 149809"/>
                  <a:gd name="connsiteX4" fmla="*/ 423205 w 498109"/>
                  <a:gd name="connsiteY4" fmla="*/ 0 h 149809"/>
                  <a:gd name="connsiteX5" fmla="*/ 498110 w 498109"/>
                  <a:gd name="connsiteY5" fmla="*/ 74904 h 149809"/>
                  <a:gd name="connsiteX6" fmla="*/ 423205 w 498109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09" h="149809">
                    <a:moveTo>
                      <a:pt x="423205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4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423205" y="0"/>
                    </a:lnTo>
                    <a:cubicBezTo>
                      <a:pt x="464572" y="0"/>
                      <a:pt x="498110" y="33537"/>
                      <a:pt x="498110" y="74904"/>
                    </a:cubicBezTo>
                    <a:cubicBezTo>
                      <a:pt x="498110" y="116281"/>
                      <a:pt x="464572" y="149809"/>
                      <a:pt x="423205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6D802621-0684-460B-B07D-122AD4FD16E6}"/>
                </a:ext>
              </a:extLst>
            </p:cNvPr>
            <p:cNvSpPr/>
            <p:nvPr/>
          </p:nvSpPr>
          <p:spPr>
            <a:xfrm>
              <a:off x="5264067" y="2172728"/>
              <a:ext cx="440207" cy="440207"/>
            </a:xfrm>
            <a:custGeom>
              <a:avLst/>
              <a:gdLst>
                <a:gd name="connsiteX0" fmla="*/ 440207 w 440207"/>
                <a:gd name="connsiteY0" fmla="*/ 220104 h 440207"/>
                <a:gd name="connsiteX1" fmla="*/ 220104 w 440207"/>
                <a:gd name="connsiteY1" fmla="*/ 440207 h 440207"/>
                <a:gd name="connsiteX2" fmla="*/ 0 w 440207"/>
                <a:gd name="connsiteY2" fmla="*/ 220104 h 440207"/>
                <a:gd name="connsiteX3" fmla="*/ 220104 w 440207"/>
                <a:gd name="connsiteY3" fmla="*/ 0 h 440207"/>
                <a:gd name="connsiteX4" fmla="*/ 440207 w 440207"/>
                <a:gd name="connsiteY4" fmla="*/ 220104 h 44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207" h="440207">
                  <a:moveTo>
                    <a:pt x="440207" y="220104"/>
                  </a:moveTo>
                  <a:cubicBezTo>
                    <a:pt x="440207" y="341664"/>
                    <a:pt x="341664" y="440207"/>
                    <a:pt x="220104" y="440207"/>
                  </a:cubicBezTo>
                  <a:cubicBezTo>
                    <a:pt x="98544" y="440207"/>
                    <a:pt x="0" y="341664"/>
                    <a:pt x="0" y="220104"/>
                  </a:cubicBezTo>
                  <a:cubicBezTo>
                    <a:pt x="0" y="98544"/>
                    <a:pt x="98544" y="0"/>
                    <a:pt x="220104" y="0"/>
                  </a:cubicBezTo>
                  <a:cubicBezTo>
                    <a:pt x="341664" y="0"/>
                    <a:pt x="440207" y="98544"/>
                    <a:pt x="440207" y="220104"/>
                  </a:cubicBezTo>
                  <a:close/>
                </a:path>
              </a:pathLst>
            </a:custGeom>
            <a:solidFill>
              <a:srgbClr val="444D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DC478EA5-9A4D-4A95-A1B1-EA598FBA9466}"/>
                </a:ext>
              </a:extLst>
            </p:cNvPr>
            <p:cNvSpPr/>
            <p:nvPr/>
          </p:nvSpPr>
          <p:spPr>
            <a:xfrm>
              <a:off x="5348144" y="1093841"/>
              <a:ext cx="271995" cy="697134"/>
            </a:xfrm>
            <a:custGeom>
              <a:avLst/>
              <a:gdLst>
                <a:gd name="connsiteX0" fmla="*/ 135998 w 271995"/>
                <a:gd name="connsiteY0" fmla="*/ 697135 h 697134"/>
                <a:gd name="connsiteX1" fmla="*/ 135998 w 271995"/>
                <a:gd name="connsiteY1" fmla="*/ 697135 h 697134"/>
                <a:gd name="connsiteX2" fmla="*/ 0 w 271995"/>
                <a:gd name="connsiteY2" fmla="*/ 561137 h 697134"/>
                <a:gd name="connsiteX3" fmla="*/ 0 w 271995"/>
                <a:gd name="connsiteY3" fmla="*/ 135998 h 697134"/>
                <a:gd name="connsiteX4" fmla="*/ 135998 w 271995"/>
                <a:gd name="connsiteY4" fmla="*/ 0 h 697134"/>
                <a:gd name="connsiteX5" fmla="*/ 135998 w 271995"/>
                <a:gd name="connsiteY5" fmla="*/ 0 h 697134"/>
                <a:gd name="connsiteX6" fmla="*/ 271996 w 271995"/>
                <a:gd name="connsiteY6" fmla="*/ 135998 h 697134"/>
                <a:gd name="connsiteX7" fmla="*/ 271996 w 271995"/>
                <a:gd name="connsiteY7" fmla="*/ 561127 h 697134"/>
                <a:gd name="connsiteX8" fmla="*/ 135998 w 271995"/>
                <a:gd name="connsiteY8" fmla="*/ 697135 h 69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995" h="697134">
                  <a:moveTo>
                    <a:pt x="135998" y="697135"/>
                  </a:moveTo>
                  <a:lnTo>
                    <a:pt x="135998" y="697135"/>
                  </a:lnTo>
                  <a:cubicBezTo>
                    <a:pt x="60884" y="697135"/>
                    <a:pt x="0" y="636241"/>
                    <a:pt x="0" y="561137"/>
                  </a:cubicBezTo>
                  <a:lnTo>
                    <a:pt x="0" y="135998"/>
                  </a:lnTo>
                  <a:cubicBezTo>
                    <a:pt x="0" y="60884"/>
                    <a:pt x="60893" y="0"/>
                    <a:pt x="135998" y="0"/>
                  </a:cubicBezTo>
                  <a:lnTo>
                    <a:pt x="135998" y="0"/>
                  </a:lnTo>
                  <a:cubicBezTo>
                    <a:pt x="211112" y="0"/>
                    <a:pt x="271996" y="60893"/>
                    <a:pt x="271996" y="135998"/>
                  </a:cubicBezTo>
                  <a:lnTo>
                    <a:pt x="271996" y="561127"/>
                  </a:lnTo>
                  <a:cubicBezTo>
                    <a:pt x="271996" y="636241"/>
                    <a:pt x="211112" y="697135"/>
                    <a:pt x="135998" y="697135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1" name="Graphic 89">
            <a:extLst>
              <a:ext uri="{FF2B5EF4-FFF2-40B4-BE49-F238E27FC236}">
                <a16:creationId xmlns:a16="http://schemas.microsoft.com/office/drawing/2014/main" xmlns="" id="{DFD656DC-B3B5-40D9-9567-23A9D38D4F61}"/>
              </a:ext>
            </a:extLst>
          </p:cNvPr>
          <p:cNvGrpSpPr/>
          <p:nvPr/>
        </p:nvGrpSpPr>
        <p:grpSpPr>
          <a:xfrm flipH="1">
            <a:off x="105874" y="2307219"/>
            <a:ext cx="657522" cy="505511"/>
            <a:chOff x="13796834" y="2546225"/>
            <a:chExt cx="2643629" cy="20131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19437F3D-7C5C-4E8C-98B4-5109755F4DDA}"/>
                </a:ext>
              </a:extLst>
            </p:cNvPr>
            <p:cNvSpPr/>
            <p:nvPr/>
          </p:nvSpPr>
          <p:spPr>
            <a:xfrm>
              <a:off x="14546457" y="2546225"/>
              <a:ext cx="294820" cy="336064"/>
            </a:xfrm>
            <a:custGeom>
              <a:avLst/>
              <a:gdLst>
                <a:gd name="connsiteX0" fmla="*/ 294821 w 294820"/>
                <a:gd name="connsiteY0" fmla="*/ 37557 h 336064"/>
                <a:gd name="connsiteX1" fmla="*/ 257264 w 294820"/>
                <a:gd name="connsiteY1" fmla="*/ 0 h 336064"/>
                <a:gd name="connsiteX2" fmla="*/ 140615 w 294820"/>
                <a:gd name="connsiteY2" fmla="*/ 0 h 336064"/>
                <a:gd name="connsiteX3" fmla="*/ 104860 w 294820"/>
                <a:gd name="connsiteY3" fmla="*/ 26065 h 336064"/>
                <a:gd name="connsiteX4" fmla="*/ 36781 w 294820"/>
                <a:gd name="connsiteY4" fmla="*/ 237926 h 336064"/>
                <a:gd name="connsiteX5" fmla="*/ 0 w 294820"/>
                <a:gd name="connsiteY5" fmla="*/ 336065 h 336064"/>
                <a:gd name="connsiteX6" fmla="*/ 294816 w 294820"/>
                <a:gd name="connsiteY6" fmla="*/ 336065 h 336064"/>
                <a:gd name="connsiteX7" fmla="*/ 294816 w 294820"/>
                <a:gd name="connsiteY7" fmla="*/ 37557 h 33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820" h="336064">
                  <a:moveTo>
                    <a:pt x="294821" y="37557"/>
                  </a:moveTo>
                  <a:cubicBezTo>
                    <a:pt x="294821" y="16815"/>
                    <a:pt x="278006" y="0"/>
                    <a:pt x="257264" y="0"/>
                  </a:cubicBezTo>
                  <a:lnTo>
                    <a:pt x="140615" y="0"/>
                  </a:lnTo>
                  <a:cubicBezTo>
                    <a:pt x="124300" y="0"/>
                    <a:pt x="109854" y="10535"/>
                    <a:pt x="104860" y="26065"/>
                  </a:cubicBezTo>
                  <a:lnTo>
                    <a:pt x="36781" y="237926"/>
                  </a:lnTo>
                  <a:lnTo>
                    <a:pt x="0" y="336065"/>
                  </a:lnTo>
                  <a:lnTo>
                    <a:pt x="294816" y="336065"/>
                  </a:lnTo>
                  <a:lnTo>
                    <a:pt x="294816" y="37557"/>
                  </a:ln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D6ABD77D-7CB8-47B6-B428-4F3609D2033A}"/>
                </a:ext>
              </a:extLst>
            </p:cNvPr>
            <p:cNvSpPr/>
            <p:nvPr/>
          </p:nvSpPr>
          <p:spPr>
            <a:xfrm>
              <a:off x="15137379" y="3382166"/>
              <a:ext cx="160979" cy="548467"/>
            </a:xfrm>
            <a:custGeom>
              <a:avLst/>
              <a:gdLst>
                <a:gd name="connsiteX0" fmla="*/ 32727 w 160979"/>
                <a:gd name="connsiteY0" fmla="*/ 0 h 548467"/>
                <a:gd name="connsiteX1" fmla="*/ 0 w 160979"/>
                <a:gd name="connsiteY1" fmla="*/ 32727 h 548467"/>
                <a:gd name="connsiteX2" fmla="*/ 0 w 160979"/>
                <a:gd name="connsiteY2" fmla="*/ 455418 h 548467"/>
                <a:gd name="connsiteX3" fmla="*/ 0 w 160979"/>
                <a:gd name="connsiteY3" fmla="*/ 548467 h 548467"/>
                <a:gd name="connsiteX4" fmla="*/ 139861 w 160979"/>
                <a:gd name="connsiteY4" fmla="*/ 548467 h 548467"/>
                <a:gd name="connsiteX5" fmla="*/ 160979 w 160979"/>
                <a:gd name="connsiteY5" fmla="*/ 455418 h 548467"/>
                <a:gd name="connsiteX6" fmla="*/ 160979 w 160979"/>
                <a:gd name="connsiteY6" fmla="*/ 0 h 5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979" h="548467">
                  <a:moveTo>
                    <a:pt x="32727" y="0"/>
                  </a:moveTo>
                  <a:cubicBezTo>
                    <a:pt x="14663" y="0"/>
                    <a:pt x="0" y="14664"/>
                    <a:pt x="0" y="32727"/>
                  </a:cubicBezTo>
                  <a:lnTo>
                    <a:pt x="0" y="455418"/>
                  </a:lnTo>
                  <a:lnTo>
                    <a:pt x="0" y="548467"/>
                  </a:lnTo>
                  <a:lnTo>
                    <a:pt x="139861" y="548467"/>
                  </a:lnTo>
                  <a:lnTo>
                    <a:pt x="160979" y="455418"/>
                  </a:lnTo>
                  <a:lnTo>
                    <a:pt x="160979" y="0"/>
                  </a:lnTo>
                  <a:close/>
                </a:path>
              </a:pathLst>
            </a:custGeom>
            <a:solidFill>
              <a:srgbClr val="BAAFB9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880E1FC4-CFD1-42F5-A97B-A6F66DA0C0D4}"/>
                </a:ext>
              </a:extLst>
            </p:cNvPr>
            <p:cNvSpPr/>
            <p:nvPr/>
          </p:nvSpPr>
          <p:spPr>
            <a:xfrm>
              <a:off x="14792787" y="3837589"/>
              <a:ext cx="283345" cy="156197"/>
            </a:xfrm>
            <a:custGeom>
              <a:avLst/>
              <a:gdLst>
                <a:gd name="connsiteX0" fmla="*/ 234988 w 283345"/>
                <a:gd name="connsiteY0" fmla="*/ 0 h 156197"/>
                <a:gd name="connsiteX1" fmla="*/ 28211 w 283345"/>
                <a:gd name="connsiteY1" fmla="*/ 0 h 156197"/>
                <a:gd name="connsiteX2" fmla="*/ 0 w 283345"/>
                <a:gd name="connsiteY2" fmla="*/ 28211 h 156197"/>
                <a:gd name="connsiteX3" fmla="*/ 0 w 283345"/>
                <a:gd name="connsiteY3" fmla="*/ 127987 h 156197"/>
                <a:gd name="connsiteX4" fmla="*/ 28211 w 283345"/>
                <a:gd name="connsiteY4" fmla="*/ 156198 h 156197"/>
                <a:gd name="connsiteX5" fmla="*/ 283345 w 283345"/>
                <a:gd name="connsiteY5" fmla="*/ 156198 h 156197"/>
                <a:gd name="connsiteX6" fmla="*/ 283345 w 283345"/>
                <a:gd name="connsiteY6" fmla="*/ 37482 h 15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45" h="156197">
                  <a:moveTo>
                    <a:pt x="234988" y="0"/>
                  </a:moveTo>
                  <a:lnTo>
                    <a:pt x="28211" y="0"/>
                  </a:lnTo>
                  <a:cubicBezTo>
                    <a:pt x="12591" y="0"/>
                    <a:pt x="0" y="12645"/>
                    <a:pt x="0" y="28211"/>
                  </a:cubicBezTo>
                  <a:lnTo>
                    <a:pt x="0" y="127987"/>
                  </a:lnTo>
                  <a:cubicBezTo>
                    <a:pt x="0" y="143553"/>
                    <a:pt x="12591" y="156198"/>
                    <a:pt x="28211" y="156198"/>
                  </a:cubicBezTo>
                  <a:lnTo>
                    <a:pt x="283345" y="156198"/>
                  </a:lnTo>
                  <a:lnTo>
                    <a:pt x="283345" y="37482"/>
                  </a:lnTo>
                  <a:close/>
                </a:path>
              </a:pathLst>
            </a:custGeom>
            <a:solidFill>
              <a:srgbClr val="BAAFB9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23F97578-92F6-412E-9C06-E8C86AD3BA8B}"/>
                </a:ext>
              </a:extLst>
            </p:cNvPr>
            <p:cNvSpPr/>
            <p:nvPr/>
          </p:nvSpPr>
          <p:spPr>
            <a:xfrm>
              <a:off x="14987025" y="3837589"/>
              <a:ext cx="311333" cy="406752"/>
            </a:xfrm>
            <a:custGeom>
              <a:avLst/>
              <a:gdLst>
                <a:gd name="connsiteX0" fmla="*/ 311333 w 311333"/>
                <a:gd name="connsiteY0" fmla="*/ 0 h 406752"/>
                <a:gd name="connsiteX1" fmla="*/ 311333 w 311333"/>
                <a:gd name="connsiteY1" fmla="*/ 406752 h 406752"/>
                <a:gd name="connsiteX2" fmla="*/ 0 w 311333"/>
                <a:gd name="connsiteY2" fmla="*/ 406752 h 406752"/>
                <a:gd name="connsiteX3" fmla="*/ 0 w 311333"/>
                <a:gd name="connsiteY3" fmla="*/ 40750 h 406752"/>
                <a:gd name="connsiteX4" fmla="*/ 40750 w 311333"/>
                <a:gd name="connsiteY4" fmla="*/ 0 h 40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333" h="406752">
                  <a:moveTo>
                    <a:pt x="311333" y="0"/>
                  </a:moveTo>
                  <a:lnTo>
                    <a:pt x="311333" y="406752"/>
                  </a:lnTo>
                  <a:lnTo>
                    <a:pt x="0" y="406752"/>
                  </a:lnTo>
                  <a:lnTo>
                    <a:pt x="0" y="40750"/>
                  </a:lnTo>
                  <a:cubicBezTo>
                    <a:pt x="0" y="18223"/>
                    <a:pt x="18276" y="0"/>
                    <a:pt x="40750" y="0"/>
                  </a:cubicBezTo>
                  <a:close/>
                </a:path>
              </a:pathLst>
            </a:custGeom>
            <a:solidFill>
              <a:srgbClr val="80D261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BFFAA862-D95C-4ED4-90E7-FB206329623D}"/>
                </a:ext>
              </a:extLst>
            </p:cNvPr>
            <p:cNvSpPr/>
            <p:nvPr/>
          </p:nvSpPr>
          <p:spPr>
            <a:xfrm>
              <a:off x="15258528" y="2849690"/>
              <a:ext cx="79692" cy="1434497"/>
            </a:xfrm>
            <a:custGeom>
              <a:avLst/>
              <a:gdLst>
                <a:gd name="connsiteX0" fmla="*/ 39846 w 79692"/>
                <a:gd name="connsiteY0" fmla="*/ 1434498 h 1434497"/>
                <a:gd name="connsiteX1" fmla="*/ 0 w 79692"/>
                <a:gd name="connsiteY1" fmla="*/ 1394651 h 1434497"/>
                <a:gd name="connsiteX2" fmla="*/ 0 w 79692"/>
                <a:gd name="connsiteY2" fmla="*/ 39846 h 1434497"/>
                <a:gd name="connsiteX3" fmla="*/ 39846 w 79692"/>
                <a:gd name="connsiteY3" fmla="*/ 0 h 1434497"/>
                <a:gd name="connsiteX4" fmla="*/ 79693 w 79692"/>
                <a:gd name="connsiteY4" fmla="*/ 39846 h 1434497"/>
                <a:gd name="connsiteX5" fmla="*/ 79693 w 79692"/>
                <a:gd name="connsiteY5" fmla="*/ 1394646 h 1434497"/>
                <a:gd name="connsiteX6" fmla="*/ 39846 w 79692"/>
                <a:gd name="connsiteY6" fmla="*/ 1434498 h 143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2" h="1434497">
                  <a:moveTo>
                    <a:pt x="39846" y="1434498"/>
                  </a:moveTo>
                  <a:cubicBezTo>
                    <a:pt x="17835" y="1434498"/>
                    <a:pt x="0" y="1416657"/>
                    <a:pt x="0" y="1394651"/>
                  </a:cubicBezTo>
                  <a:lnTo>
                    <a:pt x="0" y="39846"/>
                  </a:lnTo>
                  <a:cubicBezTo>
                    <a:pt x="0" y="17841"/>
                    <a:pt x="17835" y="0"/>
                    <a:pt x="39846" y="0"/>
                  </a:cubicBezTo>
                  <a:cubicBezTo>
                    <a:pt x="61858" y="0"/>
                    <a:pt x="79693" y="17841"/>
                    <a:pt x="79693" y="39846"/>
                  </a:cubicBezTo>
                  <a:lnTo>
                    <a:pt x="79693" y="1394646"/>
                  </a:lnTo>
                  <a:cubicBezTo>
                    <a:pt x="79693" y="1416657"/>
                    <a:pt x="61858" y="1434498"/>
                    <a:pt x="39846" y="1434498"/>
                  </a:cubicBez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83FF987D-D0E1-4C7B-8F83-9D5CA7CA9F3E}"/>
                </a:ext>
              </a:extLst>
            </p:cNvPr>
            <p:cNvSpPr/>
            <p:nvPr/>
          </p:nvSpPr>
          <p:spPr>
            <a:xfrm>
              <a:off x="15505305" y="2889537"/>
              <a:ext cx="430617" cy="1354778"/>
            </a:xfrm>
            <a:custGeom>
              <a:avLst/>
              <a:gdLst>
                <a:gd name="connsiteX0" fmla="*/ 238149 w 430617"/>
                <a:gd name="connsiteY0" fmla="*/ 599859 h 1354778"/>
                <a:gd name="connsiteX1" fmla="*/ 238027 w 430617"/>
                <a:gd name="connsiteY1" fmla="*/ 600151 h 1354778"/>
                <a:gd name="connsiteX2" fmla="*/ 78200 w 430617"/>
                <a:gd name="connsiteY2" fmla="*/ 759977 h 1354778"/>
                <a:gd name="connsiteX3" fmla="*/ 0 w 430617"/>
                <a:gd name="connsiteY3" fmla="*/ 948770 h 1354778"/>
                <a:gd name="connsiteX4" fmla="*/ 0 w 430617"/>
                <a:gd name="connsiteY4" fmla="*/ 1260432 h 1354778"/>
                <a:gd name="connsiteX5" fmla="*/ 0 w 430617"/>
                <a:gd name="connsiteY5" fmla="*/ 1354778 h 1354778"/>
                <a:gd name="connsiteX6" fmla="*/ 430618 w 430617"/>
                <a:gd name="connsiteY6" fmla="*/ 1354778 h 1354778"/>
                <a:gd name="connsiteX7" fmla="*/ 430618 w 430617"/>
                <a:gd name="connsiteY7" fmla="*/ 0 h 1354778"/>
                <a:gd name="connsiteX8" fmla="*/ 232443 w 430617"/>
                <a:gd name="connsiteY8" fmla="*/ 0 h 13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617" h="1354778">
                  <a:moveTo>
                    <a:pt x="238149" y="599859"/>
                  </a:moveTo>
                  <a:cubicBezTo>
                    <a:pt x="238149" y="599970"/>
                    <a:pt x="238106" y="600076"/>
                    <a:pt x="238027" y="600151"/>
                  </a:cubicBezTo>
                  <a:lnTo>
                    <a:pt x="78200" y="759977"/>
                  </a:lnTo>
                  <a:cubicBezTo>
                    <a:pt x="28132" y="810046"/>
                    <a:pt x="0" y="877960"/>
                    <a:pt x="0" y="948770"/>
                  </a:cubicBezTo>
                  <a:lnTo>
                    <a:pt x="0" y="1260432"/>
                  </a:lnTo>
                  <a:lnTo>
                    <a:pt x="0" y="1354778"/>
                  </a:lnTo>
                  <a:lnTo>
                    <a:pt x="430618" y="1354778"/>
                  </a:lnTo>
                  <a:lnTo>
                    <a:pt x="430618" y="0"/>
                  </a:lnTo>
                  <a:lnTo>
                    <a:pt x="232443" y="0"/>
                  </a:ln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E923CE97-E444-458B-8F9B-53E1F3E27FA1}"/>
                </a:ext>
              </a:extLst>
            </p:cNvPr>
            <p:cNvSpPr/>
            <p:nvPr/>
          </p:nvSpPr>
          <p:spPr>
            <a:xfrm>
              <a:off x="15675306" y="3538183"/>
              <a:ext cx="765157" cy="353836"/>
            </a:xfrm>
            <a:custGeom>
              <a:avLst/>
              <a:gdLst>
                <a:gd name="connsiteX0" fmla="*/ 720269 w 765157"/>
                <a:gd name="connsiteY0" fmla="*/ 0 h 353836"/>
                <a:gd name="connsiteX1" fmla="*/ 292111 w 765157"/>
                <a:gd name="connsiteY1" fmla="*/ 0 h 353836"/>
                <a:gd name="connsiteX2" fmla="*/ 162733 w 765157"/>
                <a:gd name="connsiteY2" fmla="*/ 90876 h 353836"/>
                <a:gd name="connsiteX3" fmla="*/ 11104 w 765157"/>
                <a:gd name="connsiteY3" fmla="*/ 242505 h 353836"/>
                <a:gd name="connsiteX4" fmla="*/ 0 w 765157"/>
                <a:gd name="connsiteY4" fmla="*/ 256531 h 353836"/>
                <a:gd name="connsiteX5" fmla="*/ 178007 w 765157"/>
                <a:gd name="connsiteY5" fmla="*/ 353836 h 353836"/>
                <a:gd name="connsiteX6" fmla="*/ 709803 w 765157"/>
                <a:gd name="connsiteY6" fmla="*/ 353836 h 353836"/>
                <a:gd name="connsiteX7" fmla="*/ 765157 w 765157"/>
                <a:gd name="connsiteY7" fmla="*/ 256531 h 353836"/>
                <a:gd name="connsiteX8" fmla="*/ 765157 w 765157"/>
                <a:gd name="connsiteY8" fmla="*/ 90876 h 35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157" h="353836">
                  <a:moveTo>
                    <a:pt x="720269" y="0"/>
                  </a:moveTo>
                  <a:lnTo>
                    <a:pt x="292111" y="0"/>
                  </a:lnTo>
                  <a:lnTo>
                    <a:pt x="162733" y="90876"/>
                  </a:lnTo>
                  <a:lnTo>
                    <a:pt x="11104" y="242505"/>
                  </a:lnTo>
                  <a:cubicBezTo>
                    <a:pt x="6853" y="246756"/>
                    <a:pt x="3081" y="251484"/>
                    <a:pt x="0" y="256531"/>
                  </a:cubicBezTo>
                  <a:lnTo>
                    <a:pt x="178007" y="353836"/>
                  </a:lnTo>
                  <a:lnTo>
                    <a:pt x="709803" y="353836"/>
                  </a:lnTo>
                  <a:lnTo>
                    <a:pt x="765157" y="256531"/>
                  </a:lnTo>
                  <a:lnTo>
                    <a:pt x="765157" y="90876"/>
                  </a:lnTo>
                  <a:close/>
                </a:path>
              </a:pathLst>
            </a:custGeom>
            <a:solidFill>
              <a:srgbClr val="97DA7B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5640F4FA-D4F9-4F34-AAE2-C6D6E7B253A1}"/>
                </a:ext>
              </a:extLst>
            </p:cNvPr>
            <p:cNvSpPr/>
            <p:nvPr/>
          </p:nvSpPr>
          <p:spPr>
            <a:xfrm>
              <a:off x="15663352" y="3794714"/>
              <a:ext cx="777111" cy="467191"/>
            </a:xfrm>
            <a:custGeom>
              <a:avLst/>
              <a:gdLst>
                <a:gd name="connsiteX0" fmla="*/ 11954 w 777111"/>
                <a:gd name="connsiteY0" fmla="*/ 0 h 467191"/>
                <a:gd name="connsiteX1" fmla="*/ 0 w 777111"/>
                <a:gd name="connsiteY1" fmla="*/ 41653 h 467191"/>
                <a:gd name="connsiteX2" fmla="*/ 0 w 777111"/>
                <a:gd name="connsiteY2" fmla="*/ 361115 h 467191"/>
                <a:gd name="connsiteX3" fmla="*/ 189456 w 777111"/>
                <a:gd name="connsiteY3" fmla="*/ 467191 h 467191"/>
                <a:gd name="connsiteX4" fmla="*/ 722139 w 777111"/>
                <a:gd name="connsiteY4" fmla="*/ 467191 h 467191"/>
                <a:gd name="connsiteX5" fmla="*/ 777111 w 777111"/>
                <a:gd name="connsiteY5" fmla="*/ 361115 h 467191"/>
                <a:gd name="connsiteX6" fmla="*/ 777111 w 777111"/>
                <a:gd name="connsiteY6" fmla="*/ 0 h 46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111" h="467191">
                  <a:moveTo>
                    <a:pt x="11954" y="0"/>
                  </a:moveTo>
                  <a:cubicBezTo>
                    <a:pt x="4197" y="12379"/>
                    <a:pt x="0" y="26830"/>
                    <a:pt x="0" y="41653"/>
                  </a:cubicBezTo>
                  <a:lnTo>
                    <a:pt x="0" y="361115"/>
                  </a:lnTo>
                  <a:lnTo>
                    <a:pt x="189456" y="467191"/>
                  </a:lnTo>
                  <a:lnTo>
                    <a:pt x="722139" y="467191"/>
                  </a:lnTo>
                  <a:lnTo>
                    <a:pt x="777111" y="361115"/>
                  </a:lnTo>
                  <a:lnTo>
                    <a:pt x="777111" y="0"/>
                  </a:lnTo>
                  <a:close/>
                </a:path>
              </a:pathLst>
            </a:custGeom>
            <a:solidFill>
              <a:srgbClr val="80D261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930E56A8-B532-4A67-97B6-60240281392D}"/>
                </a:ext>
              </a:extLst>
            </p:cNvPr>
            <p:cNvSpPr/>
            <p:nvPr/>
          </p:nvSpPr>
          <p:spPr>
            <a:xfrm>
              <a:off x="15664090" y="3902629"/>
              <a:ext cx="734741" cy="359276"/>
            </a:xfrm>
            <a:custGeom>
              <a:avLst/>
              <a:gdLst>
                <a:gd name="connsiteX0" fmla="*/ 0 w 734741"/>
                <a:gd name="connsiteY0" fmla="*/ 253609 h 359276"/>
                <a:gd name="connsiteX1" fmla="*/ 188718 w 734741"/>
                <a:gd name="connsiteY1" fmla="*/ 359277 h 359276"/>
                <a:gd name="connsiteX2" fmla="*/ 721401 w 734741"/>
                <a:gd name="connsiteY2" fmla="*/ 359277 h 359276"/>
                <a:gd name="connsiteX3" fmla="*/ 734741 w 734741"/>
                <a:gd name="connsiteY3" fmla="*/ 333530 h 359276"/>
                <a:gd name="connsiteX4" fmla="*/ 358028 w 734741"/>
                <a:gd name="connsiteY4" fmla="*/ 0 h 359276"/>
                <a:gd name="connsiteX5" fmla="*/ 0 w 734741"/>
                <a:gd name="connsiteY5" fmla="*/ 253609 h 3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741" h="359276">
                  <a:moveTo>
                    <a:pt x="0" y="253609"/>
                  </a:moveTo>
                  <a:lnTo>
                    <a:pt x="188718" y="359277"/>
                  </a:lnTo>
                  <a:lnTo>
                    <a:pt x="721401" y="359277"/>
                  </a:lnTo>
                  <a:lnTo>
                    <a:pt x="734741" y="333530"/>
                  </a:lnTo>
                  <a:cubicBezTo>
                    <a:pt x="711917" y="145880"/>
                    <a:pt x="551740" y="0"/>
                    <a:pt x="358028" y="0"/>
                  </a:cubicBezTo>
                  <a:cubicBezTo>
                    <a:pt x="192872" y="0"/>
                    <a:pt x="52087" y="106055"/>
                    <a:pt x="0" y="253609"/>
                  </a:cubicBezTo>
                  <a:close/>
                </a:path>
              </a:pathLst>
            </a:custGeom>
            <a:solidFill>
              <a:srgbClr val="68CA44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D36F982C-9D6B-40D7-ABFD-489DBBFC8746}"/>
                </a:ext>
              </a:extLst>
            </p:cNvPr>
            <p:cNvSpPr/>
            <p:nvPr/>
          </p:nvSpPr>
          <p:spPr>
            <a:xfrm>
              <a:off x="14013710" y="3455669"/>
              <a:ext cx="2426752" cy="854811"/>
            </a:xfrm>
            <a:custGeom>
              <a:avLst/>
              <a:gdLst>
                <a:gd name="connsiteX0" fmla="*/ 640093 w 2426752"/>
                <a:gd name="connsiteY0" fmla="*/ 700160 h 854811"/>
                <a:gd name="connsiteX1" fmla="*/ 610235 w 2426752"/>
                <a:gd name="connsiteY1" fmla="*/ 670302 h 854811"/>
                <a:gd name="connsiteX2" fmla="*/ 609060 w 2426752"/>
                <a:gd name="connsiteY2" fmla="*/ 0 h 854811"/>
                <a:gd name="connsiteX3" fmla="*/ 94707 w 2426752"/>
                <a:gd name="connsiteY3" fmla="*/ 0 h 854811"/>
                <a:gd name="connsiteX4" fmla="*/ 0 w 2426752"/>
                <a:gd name="connsiteY4" fmla="*/ 94702 h 854811"/>
                <a:gd name="connsiteX5" fmla="*/ 0 w 2426752"/>
                <a:gd name="connsiteY5" fmla="*/ 538113 h 854811"/>
                <a:gd name="connsiteX6" fmla="*/ 373175 w 2426752"/>
                <a:gd name="connsiteY6" fmla="*/ 854812 h 854811"/>
                <a:gd name="connsiteX7" fmla="*/ 2385260 w 2426752"/>
                <a:gd name="connsiteY7" fmla="*/ 854812 h 854811"/>
                <a:gd name="connsiteX8" fmla="*/ 2426753 w 2426752"/>
                <a:gd name="connsiteY8" fmla="*/ 813319 h 854811"/>
                <a:gd name="connsiteX9" fmla="*/ 2426753 w 2426752"/>
                <a:gd name="connsiteY9" fmla="*/ 700155 h 854811"/>
                <a:gd name="connsiteX10" fmla="*/ 640093 w 2426752"/>
                <a:gd name="connsiteY10" fmla="*/ 700155 h 8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6752" h="854811">
                  <a:moveTo>
                    <a:pt x="640093" y="700160"/>
                  </a:moveTo>
                  <a:cubicBezTo>
                    <a:pt x="623623" y="700160"/>
                    <a:pt x="610235" y="686825"/>
                    <a:pt x="610235" y="670302"/>
                  </a:cubicBezTo>
                  <a:lnTo>
                    <a:pt x="609060" y="0"/>
                  </a:lnTo>
                  <a:lnTo>
                    <a:pt x="94707" y="0"/>
                  </a:lnTo>
                  <a:lnTo>
                    <a:pt x="0" y="94702"/>
                  </a:lnTo>
                  <a:lnTo>
                    <a:pt x="0" y="538113"/>
                  </a:lnTo>
                  <a:lnTo>
                    <a:pt x="373175" y="854812"/>
                  </a:lnTo>
                  <a:lnTo>
                    <a:pt x="2385260" y="854812"/>
                  </a:lnTo>
                  <a:cubicBezTo>
                    <a:pt x="2408158" y="854812"/>
                    <a:pt x="2426753" y="836270"/>
                    <a:pt x="2426753" y="813319"/>
                  </a:cubicBezTo>
                  <a:lnTo>
                    <a:pt x="2426753" y="700155"/>
                  </a:lnTo>
                  <a:lnTo>
                    <a:pt x="640093" y="700155"/>
                  </a:lnTo>
                  <a:close/>
                </a:path>
              </a:pathLst>
            </a:custGeom>
            <a:solidFill>
              <a:srgbClr val="97DA7B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2" name="Graphic 89">
              <a:extLst>
                <a:ext uri="{FF2B5EF4-FFF2-40B4-BE49-F238E27FC236}">
                  <a16:creationId xmlns:a16="http://schemas.microsoft.com/office/drawing/2014/main" xmlns="" id="{BBF22033-776B-4E5D-B7A9-F78D8964F195}"/>
                </a:ext>
              </a:extLst>
            </p:cNvPr>
            <p:cNvGrpSpPr/>
            <p:nvPr/>
          </p:nvGrpSpPr>
          <p:grpSpPr>
            <a:xfrm>
              <a:off x="13796834" y="2784156"/>
              <a:ext cx="2643629" cy="1775237"/>
              <a:chOff x="13796834" y="2784156"/>
              <a:chExt cx="2643629" cy="1775237"/>
            </a:xfrm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A2C3CB40-F95A-4896-BAA0-DEE07BB1272B}"/>
                  </a:ext>
                </a:extLst>
              </p:cNvPr>
              <p:cNvSpPr/>
              <p:nvPr/>
            </p:nvSpPr>
            <p:spPr>
              <a:xfrm>
                <a:off x="13796840" y="4005103"/>
                <a:ext cx="554343" cy="554290"/>
              </a:xfrm>
              <a:custGeom>
                <a:avLst/>
                <a:gdLst>
                  <a:gd name="connsiteX0" fmla="*/ 277172 w 554343"/>
                  <a:gd name="connsiteY0" fmla="*/ 0 h 554290"/>
                  <a:gd name="connsiteX1" fmla="*/ 0 w 554343"/>
                  <a:gd name="connsiteY1" fmla="*/ 277119 h 554290"/>
                  <a:gd name="connsiteX2" fmla="*/ 277172 w 554343"/>
                  <a:gd name="connsiteY2" fmla="*/ 554290 h 554290"/>
                  <a:gd name="connsiteX3" fmla="*/ 554343 w 554343"/>
                  <a:gd name="connsiteY3" fmla="*/ 277119 h 554290"/>
                  <a:gd name="connsiteX4" fmla="*/ 277172 w 554343"/>
                  <a:gd name="connsiteY4" fmla="*/ 0 h 55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343" h="554290">
                    <a:moveTo>
                      <a:pt x="277172" y="0"/>
                    </a:moveTo>
                    <a:cubicBezTo>
                      <a:pt x="124321" y="0"/>
                      <a:pt x="0" y="124321"/>
                      <a:pt x="0" y="277119"/>
                    </a:cubicBezTo>
                    <a:cubicBezTo>
                      <a:pt x="0" y="429969"/>
                      <a:pt x="124321" y="554290"/>
                      <a:pt x="277172" y="554290"/>
                    </a:cubicBezTo>
                    <a:cubicBezTo>
                      <a:pt x="429969" y="554290"/>
                      <a:pt x="554343" y="429969"/>
                      <a:pt x="554343" y="277119"/>
                    </a:cubicBezTo>
                    <a:cubicBezTo>
                      <a:pt x="554343" y="124321"/>
                      <a:pt x="429969" y="0"/>
                      <a:pt x="277172" y="0"/>
                    </a:cubicBezTo>
                    <a:close/>
                  </a:path>
                </a:pathLst>
              </a:custGeom>
              <a:solidFill>
                <a:srgbClr val="91829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4FC46BEC-180F-4057-A2D5-1EBB238BC021}"/>
                  </a:ext>
                </a:extLst>
              </p:cNvPr>
              <p:cNvSpPr/>
              <p:nvPr/>
            </p:nvSpPr>
            <p:spPr>
              <a:xfrm>
                <a:off x="13796834" y="4005093"/>
                <a:ext cx="554348" cy="554290"/>
              </a:xfrm>
              <a:custGeom>
                <a:avLst/>
                <a:gdLst>
                  <a:gd name="connsiteX0" fmla="*/ 523587 w 554348"/>
                  <a:gd name="connsiteY0" fmla="*/ 403782 h 554290"/>
                  <a:gd name="connsiteX1" fmla="*/ 554349 w 554348"/>
                  <a:gd name="connsiteY1" fmla="*/ 277124 h 554290"/>
                  <a:gd name="connsiteX2" fmla="*/ 403368 w 554348"/>
                  <a:gd name="connsiteY2" fmla="*/ 30528 h 554290"/>
                  <a:gd name="connsiteX3" fmla="*/ 267800 w 554348"/>
                  <a:gd name="connsiteY3" fmla="*/ 30528 h 554290"/>
                  <a:gd name="connsiteX4" fmla="*/ 335592 w 554348"/>
                  <a:gd name="connsiteY4" fmla="*/ 6253 h 554290"/>
                  <a:gd name="connsiteX5" fmla="*/ 277172 w 554348"/>
                  <a:gd name="connsiteY5" fmla="*/ 0 h 554290"/>
                  <a:gd name="connsiteX6" fmla="*/ 0 w 554348"/>
                  <a:gd name="connsiteY6" fmla="*/ 277119 h 554290"/>
                  <a:gd name="connsiteX7" fmla="*/ 277172 w 554348"/>
                  <a:gd name="connsiteY7" fmla="*/ 554290 h 554290"/>
                  <a:gd name="connsiteX8" fmla="*/ 335693 w 554348"/>
                  <a:gd name="connsiteY8" fmla="*/ 548074 h 554290"/>
                  <a:gd name="connsiteX9" fmla="*/ 116856 w 554348"/>
                  <a:gd name="connsiteY9" fmla="*/ 277119 h 554290"/>
                  <a:gd name="connsiteX10" fmla="*/ 121510 w 554348"/>
                  <a:gd name="connsiteY10" fmla="*/ 226466 h 554290"/>
                  <a:gd name="connsiteX11" fmla="*/ 184606 w 554348"/>
                  <a:gd name="connsiteY11" fmla="*/ 198270 h 55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4348" h="554290">
                    <a:moveTo>
                      <a:pt x="523587" y="403782"/>
                    </a:moveTo>
                    <a:cubicBezTo>
                      <a:pt x="543197" y="365790"/>
                      <a:pt x="554349" y="322751"/>
                      <a:pt x="554349" y="277124"/>
                    </a:cubicBezTo>
                    <a:cubicBezTo>
                      <a:pt x="554349" y="169757"/>
                      <a:pt x="492900" y="76521"/>
                      <a:pt x="403368" y="30528"/>
                    </a:cubicBezTo>
                    <a:lnTo>
                      <a:pt x="267800" y="30528"/>
                    </a:lnTo>
                    <a:cubicBezTo>
                      <a:pt x="288977" y="19652"/>
                      <a:pt x="311711" y="11402"/>
                      <a:pt x="335592" y="6253"/>
                    </a:cubicBezTo>
                    <a:cubicBezTo>
                      <a:pt x="316747" y="2194"/>
                      <a:pt x="297212" y="0"/>
                      <a:pt x="277172" y="0"/>
                    </a:cubicBezTo>
                    <a:cubicBezTo>
                      <a:pt x="124321" y="0"/>
                      <a:pt x="0" y="124321"/>
                      <a:pt x="0" y="277119"/>
                    </a:cubicBezTo>
                    <a:cubicBezTo>
                      <a:pt x="0" y="429970"/>
                      <a:pt x="124321" y="554290"/>
                      <a:pt x="277172" y="554290"/>
                    </a:cubicBezTo>
                    <a:cubicBezTo>
                      <a:pt x="297212" y="554290"/>
                      <a:pt x="316843" y="552133"/>
                      <a:pt x="335693" y="548074"/>
                    </a:cubicBezTo>
                    <a:cubicBezTo>
                      <a:pt x="210825" y="521170"/>
                      <a:pt x="116856" y="409924"/>
                      <a:pt x="116856" y="277119"/>
                    </a:cubicBezTo>
                    <a:cubicBezTo>
                      <a:pt x="116856" y="259820"/>
                      <a:pt x="118455" y="242888"/>
                      <a:pt x="121510" y="226466"/>
                    </a:cubicBezTo>
                    <a:cubicBezTo>
                      <a:pt x="126876" y="197606"/>
                      <a:pt x="159503" y="183049"/>
                      <a:pt x="184606" y="198270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87778617-8D65-4B03-9605-572EB5C232B7}"/>
                  </a:ext>
                </a:extLst>
              </p:cNvPr>
              <p:cNvSpPr/>
              <p:nvPr/>
            </p:nvSpPr>
            <p:spPr>
              <a:xfrm>
                <a:off x="13956225" y="4164489"/>
                <a:ext cx="235571" cy="235518"/>
              </a:xfrm>
              <a:custGeom>
                <a:avLst/>
                <a:gdLst>
                  <a:gd name="connsiteX0" fmla="*/ 235572 w 235571"/>
                  <a:gd name="connsiteY0" fmla="*/ 117733 h 235518"/>
                  <a:gd name="connsiteX1" fmla="*/ 117786 w 235571"/>
                  <a:gd name="connsiteY1" fmla="*/ 235519 h 235518"/>
                  <a:gd name="connsiteX2" fmla="*/ 0 w 235571"/>
                  <a:gd name="connsiteY2" fmla="*/ 117733 h 235518"/>
                  <a:gd name="connsiteX3" fmla="*/ 117786 w 235571"/>
                  <a:gd name="connsiteY3" fmla="*/ 0 h 235518"/>
                  <a:gd name="connsiteX4" fmla="*/ 235572 w 235571"/>
                  <a:gd name="connsiteY4" fmla="*/ 117733 h 23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571" h="235518">
                    <a:moveTo>
                      <a:pt x="235572" y="117733"/>
                    </a:moveTo>
                    <a:cubicBezTo>
                      <a:pt x="235572" y="182815"/>
                      <a:pt x="182815" y="235519"/>
                      <a:pt x="117786" y="235519"/>
                    </a:cubicBezTo>
                    <a:cubicBezTo>
                      <a:pt x="52704" y="235519"/>
                      <a:pt x="0" y="182815"/>
                      <a:pt x="0" y="117733"/>
                    </a:cubicBezTo>
                    <a:cubicBezTo>
                      <a:pt x="0" y="52703"/>
                      <a:pt x="52704" y="0"/>
                      <a:pt x="117786" y="0"/>
                    </a:cubicBezTo>
                    <a:cubicBezTo>
                      <a:pt x="182815" y="0"/>
                      <a:pt x="235572" y="52703"/>
                      <a:pt x="235572" y="117733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7932B098-3554-4036-BE3F-7D2C1F91AA34}"/>
                  </a:ext>
                </a:extLst>
              </p:cNvPr>
              <p:cNvSpPr/>
              <p:nvPr/>
            </p:nvSpPr>
            <p:spPr>
              <a:xfrm>
                <a:off x="13984782" y="4164489"/>
                <a:ext cx="207010" cy="161335"/>
              </a:xfrm>
              <a:custGeom>
                <a:avLst/>
                <a:gdLst>
                  <a:gd name="connsiteX0" fmla="*/ 0 w 207010"/>
                  <a:gd name="connsiteY0" fmla="*/ 40909 h 161335"/>
                  <a:gd name="connsiteX1" fmla="*/ 198642 w 207010"/>
                  <a:gd name="connsiteY1" fmla="*/ 161336 h 161335"/>
                  <a:gd name="connsiteX2" fmla="*/ 207010 w 207010"/>
                  <a:gd name="connsiteY2" fmla="*/ 117733 h 161335"/>
                  <a:gd name="connsiteX3" fmla="*/ 89224 w 207010"/>
                  <a:gd name="connsiteY3" fmla="*/ 0 h 161335"/>
                  <a:gd name="connsiteX4" fmla="*/ 0 w 207010"/>
                  <a:gd name="connsiteY4" fmla="*/ 40909 h 16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010" h="161335">
                    <a:moveTo>
                      <a:pt x="0" y="40909"/>
                    </a:moveTo>
                    <a:lnTo>
                      <a:pt x="198642" y="161336"/>
                    </a:lnTo>
                    <a:cubicBezTo>
                      <a:pt x="204024" y="147846"/>
                      <a:pt x="207010" y="133146"/>
                      <a:pt x="207010" y="117733"/>
                    </a:cubicBezTo>
                    <a:cubicBezTo>
                      <a:pt x="207010" y="52703"/>
                      <a:pt x="154253" y="0"/>
                      <a:pt x="89224" y="0"/>
                    </a:cubicBezTo>
                    <a:cubicBezTo>
                      <a:pt x="53538" y="0"/>
                      <a:pt x="21597" y="15869"/>
                      <a:pt x="0" y="40909"/>
                    </a:cubicBezTo>
                    <a:close/>
                  </a:path>
                </a:pathLst>
              </a:custGeom>
              <a:solidFill>
                <a:srgbClr val="685E68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35A5E40E-80DF-44EF-9B47-C14D31621985}"/>
                  </a:ext>
                </a:extLst>
              </p:cNvPr>
              <p:cNvSpPr/>
              <p:nvPr/>
            </p:nvSpPr>
            <p:spPr>
              <a:xfrm>
                <a:off x="14013710" y="3455659"/>
                <a:ext cx="572396" cy="854822"/>
              </a:xfrm>
              <a:custGeom>
                <a:avLst/>
                <a:gdLst>
                  <a:gd name="connsiteX0" fmla="*/ 94707 w 572396"/>
                  <a:gd name="connsiteY0" fmla="*/ 5 h 854822"/>
                  <a:gd name="connsiteX1" fmla="*/ 0 w 572396"/>
                  <a:gd name="connsiteY1" fmla="*/ 94712 h 854822"/>
                  <a:gd name="connsiteX2" fmla="*/ 0 w 572396"/>
                  <a:gd name="connsiteY2" fmla="*/ 538123 h 854822"/>
                  <a:gd name="connsiteX3" fmla="*/ 373175 w 572396"/>
                  <a:gd name="connsiteY3" fmla="*/ 854823 h 854822"/>
                  <a:gd name="connsiteX4" fmla="*/ 402072 w 572396"/>
                  <a:gd name="connsiteY4" fmla="*/ 854823 h 854822"/>
                  <a:gd name="connsiteX5" fmla="*/ 492741 w 572396"/>
                  <a:gd name="connsiteY5" fmla="*/ 854823 h 854822"/>
                  <a:gd name="connsiteX6" fmla="*/ 493676 w 572396"/>
                  <a:gd name="connsiteY6" fmla="*/ 826579 h 854822"/>
                  <a:gd name="connsiteX7" fmla="*/ 224787 w 572396"/>
                  <a:gd name="connsiteY7" fmla="*/ 425714 h 854822"/>
                  <a:gd name="connsiteX8" fmla="*/ 142778 w 572396"/>
                  <a:gd name="connsiteY8" fmla="*/ 304560 h 854822"/>
                  <a:gd name="connsiteX9" fmla="*/ 142778 w 572396"/>
                  <a:gd name="connsiteY9" fmla="*/ 31394 h 854822"/>
                  <a:gd name="connsiteX10" fmla="*/ 533857 w 572396"/>
                  <a:gd name="connsiteY10" fmla="*/ 26655 h 854822"/>
                  <a:gd name="connsiteX11" fmla="*/ 572396 w 572396"/>
                  <a:gd name="connsiteY11" fmla="*/ 0 h 854822"/>
                  <a:gd name="connsiteX12" fmla="*/ 94707 w 572396"/>
                  <a:gd name="connsiteY12" fmla="*/ 0 h 85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2396" h="854822">
                    <a:moveTo>
                      <a:pt x="94707" y="5"/>
                    </a:moveTo>
                    <a:lnTo>
                      <a:pt x="0" y="94712"/>
                    </a:lnTo>
                    <a:lnTo>
                      <a:pt x="0" y="538123"/>
                    </a:lnTo>
                    <a:lnTo>
                      <a:pt x="373175" y="854823"/>
                    </a:lnTo>
                    <a:lnTo>
                      <a:pt x="402072" y="854823"/>
                    </a:lnTo>
                    <a:lnTo>
                      <a:pt x="492741" y="854823"/>
                    </a:lnTo>
                    <a:cubicBezTo>
                      <a:pt x="493357" y="845403"/>
                      <a:pt x="493676" y="835962"/>
                      <a:pt x="493676" y="826579"/>
                    </a:cubicBezTo>
                    <a:cubicBezTo>
                      <a:pt x="493676" y="645815"/>
                      <a:pt x="382409" y="490610"/>
                      <a:pt x="224787" y="425714"/>
                    </a:cubicBezTo>
                    <a:cubicBezTo>
                      <a:pt x="175452" y="405403"/>
                      <a:pt x="142778" y="357917"/>
                      <a:pt x="142778" y="304560"/>
                    </a:cubicBezTo>
                    <a:lnTo>
                      <a:pt x="142778" y="31394"/>
                    </a:lnTo>
                    <a:lnTo>
                      <a:pt x="533857" y="26655"/>
                    </a:lnTo>
                    <a:cubicBezTo>
                      <a:pt x="551188" y="26655"/>
                      <a:pt x="566398" y="15838"/>
                      <a:pt x="572396" y="0"/>
                    </a:cubicBezTo>
                    <a:lnTo>
                      <a:pt x="94707" y="0"/>
                    </a:lnTo>
                    <a:close/>
                  </a:path>
                </a:pathLst>
              </a:custGeom>
              <a:solidFill>
                <a:srgbClr val="80D26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B0BFC14B-963B-49B6-862C-E912118309D8}"/>
                  </a:ext>
                </a:extLst>
              </p:cNvPr>
              <p:cNvSpPr/>
              <p:nvPr/>
            </p:nvSpPr>
            <p:spPr>
              <a:xfrm>
                <a:off x="13876641" y="3955109"/>
                <a:ext cx="524493" cy="389719"/>
              </a:xfrm>
              <a:custGeom>
                <a:avLst/>
                <a:gdLst>
                  <a:gd name="connsiteX0" fmla="*/ 197360 w 524493"/>
                  <a:gd name="connsiteY0" fmla="*/ 0 h 389719"/>
                  <a:gd name="connsiteX1" fmla="*/ 9933 w 524493"/>
                  <a:gd name="connsiteY1" fmla="*/ 59084 h 389719"/>
                  <a:gd name="connsiteX2" fmla="*/ 11362 w 524493"/>
                  <a:gd name="connsiteY2" fmla="*/ 98415 h 389719"/>
                  <a:gd name="connsiteX3" fmla="*/ 486204 w 524493"/>
                  <a:gd name="connsiteY3" fmla="*/ 386287 h 389719"/>
                  <a:gd name="connsiteX4" fmla="*/ 521790 w 524493"/>
                  <a:gd name="connsiteY4" fmla="*/ 368999 h 389719"/>
                  <a:gd name="connsiteX5" fmla="*/ 524494 w 524493"/>
                  <a:gd name="connsiteY5" fmla="*/ 327128 h 389719"/>
                  <a:gd name="connsiteX6" fmla="*/ 197360 w 524493"/>
                  <a:gd name="connsiteY6" fmla="*/ 0 h 38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4493" h="389719">
                    <a:moveTo>
                      <a:pt x="197360" y="0"/>
                    </a:moveTo>
                    <a:cubicBezTo>
                      <a:pt x="127613" y="0"/>
                      <a:pt x="63014" y="21873"/>
                      <a:pt x="9933" y="59084"/>
                    </a:cubicBezTo>
                    <a:cubicBezTo>
                      <a:pt x="-3933" y="68802"/>
                      <a:pt x="-3121" y="89639"/>
                      <a:pt x="11362" y="98415"/>
                    </a:cubicBezTo>
                    <a:lnTo>
                      <a:pt x="486204" y="386287"/>
                    </a:lnTo>
                    <a:cubicBezTo>
                      <a:pt x="500820" y="395149"/>
                      <a:pt x="519595" y="385952"/>
                      <a:pt x="521790" y="368999"/>
                    </a:cubicBezTo>
                    <a:cubicBezTo>
                      <a:pt x="523564" y="355292"/>
                      <a:pt x="524494" y="341319"/>
                      <a:pt x="524494" y="327128"/>
                    </a:cubicBezTo>
                    <a:cubicBezTo>
                      <a:pt x="524488" y="146460"/>
                      <a:pt x="378029" y="0"/>
                      <a:pt x="197360" y="0"/>
                    </a:cubicBezTo>
                    <a:close/>
                  </a:path>
                </a:pathLst>
              </a:custGeom>
              <a:solidFill>
                <a:srgbClr val="97DA7B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218995ED-9FF2-4758-A9F0-519282A07F50}"/>
                  </a:ext>
                </a:extLst>
              </p:cNvPr>
              <p:cNvSpPr/>
              <p:nvPr/>
            </p:nvSpPr>
            <p:spPr>
              <a:xfrm>
                <a:off x="15642504" y="4155824"/>
                <a:ext cx="759228" cy="154657"/>
              </a:xfrm>
              <a:custGeom>
                <a:avLst/>
                <a:gdLst>
                  <a:gd name="connsiteX0" fmla="*/ 0 w 759228"/>
                  <a:gd name="connsiteY0" fmla="*/ 126414 h 154657"/>
                  <a:gd name="connsiteX1" fmla="*/ 1163 w 759228"/>
                  <a:gd name="connsiteY1" fmla="*/ 154657 h 154657"/>
                  <a:gd name="connsiteX2" fmla="*/ 756466 w 759228"/>
                  <a:gd name="connsiteY2" fmla="*/ 154657 h 154657"/>
                  <a:gd name="connsiteX3" fmla="*/ 758070 w 759228"/>
                  <a:gd name="connsiteY3" fmla="*/ 154578 h 154657"/>
                  <a:gd name="connsiteX4" fmla="*/ 759228 w 759228"/>
                  <a:gd name="connsiteY4" fmla="*/ 126414 h 154657"/>
                  <a:gd name="connsiteX5" fmla="*/ 737504 w 759228"/>
                  <a:gd name="connsiteY5" fmla="*/ 0 h 154657"/>
                  <a:gd name="connsiteX6" fmla="*/ 21724 w 759228"/>
                  <a:gd name="connsiteY6" fmla="*/ 0 h 154657"/>
                  <a:gd name="connsiteX7" fmla="*/ 0 w 759228"/>
                  <a:gd name="connsiteY7" fmla="*/ 126414 h 15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9228" h="154657">
                    <a:moveTo>
                      <a:pt x="0" y="126414"/>
                    </a:moveTo>
                    <a:cubicBezTo>
                      <a:pt x="0" y="135924"/>
                      <a:pt x="473" y="145323"/>
                      <a:pt x="1163" y="154657"/>
                    </a:cubicBezTo>
                    <a:lnTo>
                      <a:pt x="756466" y="154657"/>
                    </a:lnTo>
                    <a:cubicBezTo>
                      <a:pt x="757008" y="154657"/>
                      <a:pt x="757533" y="154599"/>
                      <a:pt x="758070" y="154578"/>
                    </a:cubicBezTo>
                    <a:cubicBezTo>
                      <a:pt x="758755" y="145264"/>
                      <a:pt x="759228" y="135898"/>
                      <a:pt x="759228" y="126414"/>
                    </a:cubicBezTo>
                    <a:cubicBezTo>
                      <a:pt x="759228" y="82100"/>
                      <a:pt x="751525" y="39570"/>
                      <a:pt x="737504" y="0"/>
                    </a:cubicBezTo>
                    <a:lnTo>
                      <a:pt x="21724" y="0"/>
                    </a:lnTo>
                    <a:cubicBezTo>
                      <a:pt x="7709" y="39570"/>
                      <a:pt x="0" y="82100"/>
                      <a:pt x="0" y="126414"/>
                    </a:cubicBezTo>
                    <a:close/>
                  </a:path>
                </a:pathLst>
              </a:custGeom>
              <a:solidFill>
                <a:srgbClr val="80D26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AEE75481-1636-4353-955B-EE19B3F8903B}"/>
                  </a:ext>
                </a:extLst>
              </p:cNvPr>
              <p:cNvSpPr/>
              <p:nvPr/>
            </p:nvSpPr>
            <p:spPr>
              <a:xfrm>
                <a:off x="15748761" y="4008881"/>
                <a:ext cx="546714" cy="546714"/>
              </a:xfrm>
              <a:custGeom>
                <a:avLst/>
                <a:gdLst>
                  <a:gd name="connsiteX0" fmla="*/ 546714 w 546714"/>
                  <a:gd name="connsiteY0" fmla="*/ 273357 h 546714"/>
                  <a:gd name="connsiteX1" fmla="*/ 273357 w 546714"/>
                  <a:gd name="connsiteY1" fmla="*/ 546714 h 546714"/>
                  <a:gd name="connsiteX2" fmla="*/ 0 w 546714"/>
                  <a:gd name="connsiteY2" fmla="*/ 273357 h 546714"/>
                  <a:gd name="connsiteX3" fmla="*/ 273357 w 546714"/>
                  <a:gd name="connsiteY3" fmla="*/ 0 h 546714"/>
                  <a:gd name="connsiteX4" fmla="*/ 546714 w 546714"/>
                  <a:gd name="connsiteY4" fmla="*/ 273357 h 54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714" h="546714">
                    <a:moveTo>
                      <a:pt x="546714" y="273357"/>
                    </a:moveTo>
                    <a:cubicBezTo>
                      <a:pt x="546714" y="424328"/>
                      <a:pt x="424328" y="546714"/>
                      <a:pt x="273357" y="546714"/>
                    </a:cubicBezTo>
                    <a:cubicBezTo>
                      <a:pt x="122386" y="546714"/>
                      <a:pt x="0" y="424328"/>
                      <a:pt x="0" y="273357"/>
                    </a:cubicBezTo>
                    <a:cubicBezTo>
                      <a:pt x="0" y="122386"/>
                      <a:pt x="122386" y="0"/>
                      <a:pt x="273357" y="0"/>
                    </a:cubicBezTo>
                    <a:cubicBezTo>
                      <a:pt x="424328" y="0"/>
                      <a:pt x="546714" y="122386"/>
                      <a:pt x="546714" y="273357"/>
                    </a:cubicBezTo>
                    <a:close/>
                  </a:path>
                </a:pathLst>
              </a:custGeom>
              <a:solidFill>
                <a:srgbClr val="91829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BA5F3C4B-12B2-4E6B-BA31-204162B8BD7E}"/>
                  </a:ext>
                </a:extLst>
              </p:cNvPr>
              <p:cNvSpPr/>
              <p:nvPr/>
            </p:nvSpPr>
            <p:spPr>
              <a:xfrm>
                <a:off x="15748761" y="4008886"/>
                <a:ext cx="332170" cy="546714"/>
              </a:xfrm>
              <a:custGeom>
                <a:avLst/>
                <a:gdLst>
                  <a:gd name="connsiteX0" fmla="*/ 117159 w 332170"/>
                  <a:gd name="connsiteY0" fmla="*/ 273352 h 546714"/>
                  <a:gd name="connsiteX1" fmla="*/ 332064 w 332170"/>
                  <a:gd name="connsiteY1" fmla="*/ 6296 h 546714"/>
                  <a:gd name="connsiteX2" fmla="*/ 273357 w 332170"/>
                  <a:gd name="connsiteY2" fmla="*/ 0 h 546714"/>
                  <a:gd name="connsiteX3" fmla="*/ 0 w 332170"/>
                  <a:gd name="connsiteY3" fmla="*/ 273357 h 546714"/>
                  <a:gd name="connsiteX4" fmla="*/ 273357 w 332170"/>
                  <a:gd name="connsiteY4" fmla="*/ 546714 h 546714"/>
                  <a:gd name="connsiteX5" fmla="*/ 332170 w 332170"/>
                  <a:gd name="connsiteY5" fmla="*/ 540371 h 546714"/>
                  <a:gd name="connsiteX6" fmla="*/ 117159 w 332170"/>
                  <a:gd name="connsiteY6" fmla="*/ 273352 h 54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170" h="546714">
                    <a:moveTo>
                      <a:pt x="117159" y="273352"/>
                    </a:moveTo>
                    <a:cubicBezTo>
                      <a:pt x="117159" y="142496"/>
                      <a:pt x="209257" y="33120"/>
                      <a:pt x="332064" y="6296"/>
                    </a:cubicBezTo>
                    <a:cubicBezTo>
                      <a:pt x="313188" y="2173"/>
                      <a:pt x="293472" y="0"/>
                      <a:pt x="273357" y="0"/>
                    </a:cubicBezTo>
                    <a:cubicBezTo>
                      <a:pt x="122387" y="0"/>
                      <a:pt x="0" y="122387"/>
                      <a:pt x="0" y="273357"/>
                    </a:cubicBezTo>
                    <a:cubicBezTo>
                      <a:pt x="0" y="424327"/>
                      <a:pt x="122387" y="546714"/>
                      <a:pt x="273357" y="546714"/>
                    </a:cubicBezTo>
                    <a:cubicBezTo>
                      <a:pt x="293472" y="546714"/>
                      <a:pt x="313294" y="544493"/>
                      <a:pt x="332170" y="540371"/>
                    </a:cubicBezTo>
                    <a:cubicBezTo>
                      <a:pt x="209364" y="513541"/>
                      <a:pt x="117159" y="404207"/>
                      <a:pt x="117159" y="273352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14833F57-95C9-48CF-B59E-8CBD8AC7F9A4}"/>
                  </a:ext>
                </a:extLst>
              </p:cNvPr>
              <p:cNvSpPr/>
              <p:nvPr/>
            </p:nvSpPr>
            <p:spPr>
              <a:xfrm>
                <a:off x="15911090" y="4171210"/>
                <a:ext cx="222056" cy="222056"/>
              </a:xfrm>
              <a:custGeom>
                <a:avLst/>
                <a:gdLst>
                  <a:gd name="connsiteX0" fmla="*/ 222056 w 222056"/>
                  <a:gd name="connsiteY0" fmla="*/ 111028 h 222056"/>
                  <a:gd name="connsiteX1" fmla="*/ 111028 w 222056"/>
                  <a:gd name="connsiteY1" fmla="*/ 222056 h 222056"/>
                  <a:gd name="connsiteX2" fmla="*/ 0 w 222056"/>
                  <a:gd name="connsiteY2" fmla="*/ 111028 h 222056"/>
                  <a:gd name="connsiteX3" fmla="*/ 111028 w 222056"/>
                  <a:gd name="connsiteY3" fmla="*/ 0 h 222056"/>
                  <a:gd name="connsiteX4" fmla="*/ 222056 w 222056"/>
                  <a:gd name="connsiteY4" fmla="*/ 111028 h 22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056" h="222056">
                    <a:moveTo>
                      <a:pt x="222056" y="111028"/>
                    </a:moveTo>
                    <a:cubicBezTo>
                      <a:pt x="222056" y="172347"/>
                      <a:pt x="172347" y="222056"/>
                      <a:pt x="111028" y="222056"/>
                    </a:cubicBezTo>
                    <a:cubicBezTo>
                      <a:pt x="49709" y="222056"/>
                      <a:pt x="0" y="172347"/>
                      <a:pt x="0" y="111028"/>
                    </a:cubicBezTo>
                    <a:cubicBezTo>
                      <a:pt x="0" y="49709"/>
                      <a:pt x="49709" y="0"/>
                      <a:pt x="111028" y="0"/>
                    </a:cubicBezTo>
                    <a:cubicBezTo>
                      <a:pt x="172347" y="0"/>
                      <a:pt x="222056" y="49709"/>
                      <a:pt x="222056" y="111028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E0A3187A-0085-4986-848F-E242E6DCD287}"/>
                  </a:ext>
                </a:extLst>
              </p:cNvPr>
              <p:cNvSpPr/>
              <p:nvPr/>
            </p:nvSpPr>
            <p:spPr>
              <a:xfrm>
                <a:off x="13920698" y="3751839"/>
                <a:ext cx="264330" cy="203269"/>
              </a:xfrm>
              <a:custGeom>
                <a:avLst/>
                <a:gdLst>
                  <a:gd name="connsiteX0" fmla="*/ 255485 w 264330"/>
                  <a:gd name="connsiteY0" fmla="*/ 203270 h 203269"/>
                  <a:gd name="connsiteX1" fmla="*/ 55620 w 264330"/>
                  <a:gd name="connsiteY1" fmla="*/ 203270 h 203269"/>
                  <a:gd name="connsiteX2" fmla="*/ 0 w 264330"/>
                  <a:gd name="connsiteY2" fmla="*/ 147650 h 203269"/>
                  <a:gd name="connsiteX3" fmla="*/ 0 w 264330"/>
                  <a:gd name="connsiteY3" fmla="*/ 55620 h 203269"/>
                  <a:gd name="connsiteX4" fmla="*/ 55620 w 264330"/>
                  <a:gd name="connsiteY4" fmla="*/ 0 h 203269"/>
                  <a:gd name="connsiteX5" fmla="*/ 91673 w 264330"/>
                  <a:gd name="connsiteY5" fmla="*/ 0 h 203269"/>
                  <a:gd name="connsiteX6" fmla="*/ 264331 w 264330"/>
                  <a:gd name="connsiteY6" fmla="*/ 172657 h 203269"/>
                  <a:gd name="connsiteX7" fmla="*/ 264331 w 264330"/>
                  <a:gd name="connsiteY7" fmla="*/ 194419 h 203269"/>
                  <a:gd name="connsiteX8" fmla="*/ 255485 w 264330"/>
                  <a:gd name="connsiteY8" fmla="*/ 203270 h 20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330" h="203269">
                    <a:moveTo>
                      <a:pt x="255485" y="203270"/>
                    </a:moveTo>
                    <a:lnTo>
                      <a:pt x="55620" y="203270"/>
                    </a:lnTo>
                    <a:cubicBezTo>
                      <a:pt x="24901" y="203270"/>
                      <a:pt x="0" y="178368"/>
                      <a:pt x="0" y="147650"/>
                    </a:cubicBezTo>
                    <a:lnTo>
                      <a:pt x="0" y="55620"/>
                    </a:lnTo>
                    <a:cubicBezTo>
                      <a:pt x="0" y="24901"/>
                      <a:pt x="24901" y="0"/>
                      <a:pt x="55620" y="0"/>
                    </a:cubicBezTo>
                    <a:lnTo>
                      <a:pt x="91673" y="0"/>
                    </a:lnTo>
                    <a:cubicBezTo>
                      <a:pt x="187028" y="0"/>
                      <a:pt x="264331" y="77302"/>
                      <a:pt x="264331" y="172657"/>
                    </a:cubicBezTo>
                    <a:lnTo>
                      <a:pt x="264331" y="194419"/>
                    </a:lnTo>
                    <a:cubicBezTo>
                      <a:pt x="264331" y="199312"/>
                      <a:pt x="260372" y="203270"/>
                      <a:pt x="255485" y="203270"/>
                    </a:cubicBezTo>
                    <a:close/>
                  </a:path>
                </a:pathLst>
              </a:custGeom>
              <a:solidFill>
                <a:srgbClr val="FEE97D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4" name="Graphic 89">
                <a:extLst>
                  <a:ext uri="{FF2B5EF4-FFF2-40B4-BE49-F238E27FC236}">
                    <a16:creationId xmlns:a16="http://schemas.microsoft.com/office/drawing/2014/main" xmlns="" id="{DB2C00FD-9E80-49F8-A3D9-A68782F600B5}"/>
                  </a:ext>
                </a:extLst>
              </p:cNvPr>
              <p:cNvGrpSpPr/>
              <p:nvPr/>
            </p:nvGrpSpPr>
            <p:grpSpPr>
              <a:xfrm>
                <a:off x="14013710" y="2784156"/>
                <a:ext cx="2426752" cy="844903"/>
                <a:chOff x="14013710" y="2784156"/>
                <a:chExt cx="2426752" cy="844903"/>
              </a:xfrm>
            </p:grpSpPr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xmlns="" id="{8D9C16B5-7EC3-46EA-A0B2-E64126401212}"/>
                    </a:ext>
                  </a:extLst>
                </p:cNvPr>
                <p:cNvSpPr/>
                <p:nvPr/>
              </p:nvSpPr>
              <p:spPr>
                <a:xfrm>
                  <a:off x="15838092" y="3079609"/>
                  <a:ext cx="602371" cy="549450"/>
                </a:xfrm>
                <a:custGeom>
                  <a:avLst/>
                  <a:gdLst>
                    <a:gd name="connsiteX0" fmla="*/ 601203 w 602371"/>
                    <a:gd name="connsiteY0" fmla="*/ 86754 h 549450"/>
                    <a:gd name="connsiteX1" fmla="*/ 529485 w 602371"/>
                    <a:gd name="connsiteY1" fmla="*/ 0 h 549450"/>
                    <a:gd name="connsiteX2" fmla="*/ 137236 w 602371"/>
                    <a:gd name="connsiteY2" fmla="*/ 0 h 549450"/>
                    <a:gd name="connsiteX3" fmla="*/ 63436 w 602371"/>
                    <a:gd name="connsiteY3" fmla="*/ 87657 h 549450"/>
                    <a:gd name="connsiteX4" fmla="*/ 63436 w 602371"/>
                    <a:gd name="connsiteY4" fmla="*/ 453394 h 549450"/>
                    <a:gd name="connsiteX5" fmla="*/ 40378 w 602371"/>
                    <a:gd name="connsiteY5" fmla="*/ 509073 h 549450"/>
                    <a:gd name="connsiteX6" fmla="*/ 0 w 602371"/>
                    <a:gd name="connsiteY6" fmla="*/ 549450 h 549450"/>
                    <a:gd name="connsiteX7" fmla="*/ 602372 w 602371"/>
                    <a:gd name="connsiteY7" fmla="*/ 549450 h 549450"/>
                    <a:gd name="connsiteX8" fmla="*/ 602372 w 602371"/>
                    <a:gd name="connsiteY8" fmla="*/ 117356 h 549450"/>
                    <a:gd name="connsiteX9" fmla="*/ 601203 w 602371"/>
                    <a:gd name="connsiteY9" fmla="*/ 86754 h 54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2371" h="549450">
                      <a:moveTo>
                        <a:pt x="601203" y="86754"/>
                      </a:moveTo>
                      <a:lnTo>
                        <a:pt x="529485" y="0"/>
                      </a:lnTo>
                      <a:lnTo>
                        <a:pt x="137236" y="0"/>
                      </a:lnTo>
                      <a:lnTo>
                        <a:pt x="63436" y="87657"/>
                      </a:lnTo>
                      <a:lnTo>
                        <a:pt x="63436" y="453394"/>
                      </a:lnTo>
                      <a:cubicBezTo>
                        <a:pt x="63436" y="474273"/>
                        <a:pt x="55147" y="494303"/>
                        <a:pt x="40378" y="509073"/>
                      </a:cubicBezTo>
                      <a:lnTo>
                        <a:pt x="0" y="549450"/>
                      </a:lnTo>
                      <a:lnTo>
                        <a:pt x="602372" y="549450"/>
                      </a:lnTo>
                      <a:lnTo>
                        <a:pt x="602372" y="117356"/>
                      </a:lnTo>
                      <a:cubicBezTo>
                        <a:pt x="602372" y="107049"/>
                        <a:pt x="602000" y="96848"/>
                        <a:pt x="601203" y="86754"/>
                      </a:cubicBezTo>
                      <a:close/>
                    </a:path>
                  </a:pathLst>
                </a:custGeom>
                <a:solidFill>
                  <a:srgbClr val="FEE97D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xmlns="" id="{7B82BE58-3D63-4D10-A185-C235B6BF8A5A}"/>
                    </a:ext>
                  </a:extLst>
                </p:cNvPr>
                <p:cNvSpPr/>
                <p:nvPr/>
              </p:nvSpPr>
              <p:spPr>
                <a:xfrm>
                  <a:off x="14694887" y="2784156"/>
                  <a:ext cx="1744406" cy="383104"/>
                </a:xfrm>
                <a:custGeom>
                  <a:avLst/>
                  <a:gdLst>
                    <a:gd name="connsiteX0" fmla="*/ 1332767 w 1744406"/>
                    <a:gd name="connsiteY0" fmla="*/ 0 h 383104"/>
                    <a:gd name="connsiteX1" fmla="*/ 65226 w 1744406"/>
                    <a:gd name="connsiteY1" fmla="*/ 0 h 383104"/>
                    <a:gd name="connsiteX2" fmla="*/ 0 w 1744406"/>
                    <a:gd name="connsiteY2" fmla="*/ 63133 h 383104"/>
                    <a:gd name="connsiteX3" fmla="*/ 0 w 1744406"/>
                    <a:gd name="connsiteY3" fmla="*/ 204715 h 383104"/>
                    <a:gd name="connsiteX4" fmla="*/ 65226 w 1744406"/>
                    <a:gd name="connsiteY4" fmla="*/ 232538 h 383104"/>
                    <a:gd name="connsiteX5" fmla="*/ 1164084 w 1744406"/>
                    <a:gd name="connsiteY5" fmla="*/ 232538 h 383104"/>
                    <a:gd name="connsiteX6" fmla="*/ 1206640 w 1744406"/>
                    <a:gd name="connsiteY6" fmla="*/ 275094 h 383104"/>
                    <a:gd name="connsiteX7" fmla="*/ 1206640 w 1744406"/>
                    <a:gd name="connsiteY7" fmla="*/ 383105 h 383104"/>
                    <a:gd name="connsiteX8" fmla="*/ 1744407 w 1744406"/>
                    <a:gd name="connsiteY8" fmla="*/ 382202 h 383104"/>
                    <a:gd name="connsiteX9" fmla="*/ 1332767 w 1744406"/>
                    <a:gd name="connsiteY9" fmla="*/ 0 h 38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4406" h="383104">
                      <a:moveTo>
                        <a:pt x="1332767" y="0"/>
                      </a:moveTo>
                      <a:lnTo>
                        <a:pt x="65226" y="0"/>
                      </a:lnTo>
                      <a:lnTo>
                        <a:pt x="0" y="63133"/>
                      </a:lnTo>
                      <a:lnTo>
                        <a:pt x="0" y="204715"/>
                      </a:lnTo>
                      <a:lnTo>
                        <a:pt x="65226" y="232538"/>
                      </a:lnTo>
                      <a:lnTo>
                        <a:pt x="1164084" y="232538"/>
                      </a:lnTo>
                      <a:cubicBezTo>
                        <a:pt x="1187567" y="232538"/>
                        <a:pt x="1206640" y="251612"/>
                        <a:pt x="1206640" y="275094"/>
                      </a:cubicBezTo>
                      <a:lnTo>
                        <a:pt x="1206640" y="383105"/>
                      </a:lnTo>
                      <a:lnTo>
                        <a:pt x="1744407" y="382202"/>
                      </a:lnTo>
                      <a:cubicBezTo>
                        <a:pt x="1728787" y="168518"/>
                        <a:pt x="1550435" y="0"/>
                        <a:pt x="1332767" y="0"/>
                      </a:cubicBezTo>
                      <a:close/>
                    </a:path>
                  </a:pathLst>
                </a:custGeom>
                <a:solidFill>
                  <a:srgbClr val="FEE45A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xmlns="" id="{BF3E73B0-3B4B-4FAA-B4F7-4DD4B9E66BD2}"/>
                    </a:ext>
                  </a:extLst>
                </p:cNvPr>
                <p:cNvSpPr/>
                <p:nvPr/>
              </p:nvSpPr>
              <p:spPr>
                <a:xfrm>
                  <a:off x="14059401" y="2865209"/>
                  <a:ext cx="569596" cy="581938"/>
                </a:xfrm>
                <a:custGeom>
                  <a:avLst/>
                  <a:gdLst>
                    <a:gd name="connsiteX0" fmla="*/ 285502 w 569596"/>
                    <a:gd name="connsiteY0" fmla="*/ 0 h 581938"/>
                    <a:gd name="connsiteX1" fmla="*/ 256452 w 569596"/>
                    <a:gd name="connsiteY1" fmla="*/ 75145 h 581938"/>
                    <a:gd name="connsiteX2" fmla="*/ 0 w 569596"/>
                    <a:gd name="connsiteY2" fmla="*/ 518551 h 581938"/>
                    <a:gd name="connsiteX3" fmla="*/ 14010 w 569596"/>
                    <a:gd name="connsiteY3" fmla="*/ 581938 h 581938"/>
                    <a:gd name="connsiteX4" fmla="*/ 455041 w 569596"/>
                    <a:gd name="connsiteY4" fmla="*/ 581938 h 581938"/>
                    <a:gd name="connsiteX5" fmla="*/ 569597 w 569596"/>
                    <a:gd name="connsiteY5" fmla="*/ 0 h 5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9596" h="581938">
                      <a:moveTo>
                        <a:pt x="285502" y="0"/>
                      </a:moveTo>
                      <a:lnTo>
                        <a:pt x="256452" y="75145"/>
                      </a:lnTo>
                      <a:lnTo>
                        <a:pt x="0" y="518551"/>
                      </a:lnTo>
                      <a:lnTo>
                        <a:pt x="14010" y="581938"/>
                      </a:lnTo>
                      <a:lnTo>
                        <a:pt x="455041" y="581938"/>
                      </a:lnTo>
                      <a:lnTo>
                        <a:pt x="569597" y="0"/>
                      </a:lnTo>
                      <a:close/>
                    </a:path>
                  </a:pathLst>
                </a:custGeom>
                <a:solidFill>
                  <a:srgbClr val="99E6FC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xmlns="" id="{3C8FCCA6-98F6-486A-83F0-9A20649740F4}"/>
                    </a:ext>
                  </a:extLst>
                </p:cNvPr>
                <p:cNvSpPr/>
                <p:nvPr/>
              </p:nvSpPr>
              <p:spPr>
                <a:xfrm>
                  <a:off x="14059401" y="2865209"/>
                  <a:ext cx="569596" cy="581938"/>
                </a:xfrm>
                <a:custGeom>
                  <a:avLst/>
                  <a:gdLst>
                    <a:gd name="connsiteX0" fmla="*/ 125628 w 569596"/>
                    <a:gd name="connsiteY0" fmla="*/ 529639 h 581938"/>
                    <a:gd name="connsiteX1" fmla="*/ 382079 w 569596"/>
                    <a:gd name="connsiteY1" fmla="*/ 86228 h 581938"/>
                    <a:gd name="connsiteX2" fmla="*/ 411130 w 569596"/>
                    <a:gd name="connsiteY2" fmla="*/ 11083 h 581938"/>
                    <a:gd name="connsiteX3" fmla="*/ 567418 w 569596"/>
                    <a:gd name="connsiteY3" fmla="*/ 11083 h 581938"/>
                    <a:gd name="connsiteX4" fmla="*/ 569597 w 569596"/>
                    <a:gd name="connsiteY4" fmla="*/ 0 h 581938"/>
                    <a:gd name="connsiteX5" fmla="*/ 285502 w 569596"/>
                    <a:gd name="connsiteY5" fmla="*/ 0 h 581938"/>
                    <a:gd name="connsiteX6" fmla="*/ 256452 w 569596"/>
                    <a:gd name="connsiteY6" fmla="*/ 75145 h 581938"/>
                    <a:gd name="connsiteX7" fmla="*/ 0 w 569596"/>
                    <a:gd name="connsiteY7" fmla="*/ 518551 h 581938"/>
                    <a:gd name="connsiteX8" fmla="*/ 14010 w 569596"/>
                    <a:gd name="connsiteY8" fmla="*/ 581938 h 581938"/>
                    <a:gd name="connsiteX9" fmla="*/ 137183 w 569596"/>
                    <a:gd name="connsiteY9" fmla="*/ 581938 h 5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9596" h="581938">
                      <a:moveTo>
                        <a:pt x="125628" y="529639"/>
                      </a:moveTo>
                      <a:lnTo>
                        <a:pt x="382079" y="86228"/>
                      </a:lnTo>
                      <a:lnTo>
                        <a:pt x="411130" y="11083"/>
                      </a:lnTo>
                      <a:lnTo>
                        <a:pt x="567418" y="11083"/>
                      </a:lnTo>
                      <a:lnTo>
                        <a:pt x="569597" y="0"/>
                      </a:lnTo>
                      <a:lnTo>
                        <a:pt x="285502" y="0"/>
                      </a:lnTo>
                      <a:lnTo>
                        <a:pt x="256452" y="75145"/>
                      </a:lnTo>
                      <a:lnTo>
                        <a:pt x="0" y="518551"/>
                      </a:lnTo>
                      <a:lnTo>
                        <a:pt x="14010" y="581938"/>
                      </a:lnTo>
                      <a:lnTo>
                        <a:pt x="137183" y="581938"/>
                      </a:lnTo>
                      <a:close/>
                    </a:path>
                  </a:pathLst>
                </a:custGeom>
                <a:solidFill>
                  <a:srgbClr val="62DBFB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xmlns="" id="{F85E87BD-A4E8-4BF3-A878-EE53CEE9713C}"/>
                    </a:ext>
                  </a:extLst>
                </p:cNvPr>
                <p:cNvSpPr/>
                <p:nvPr/>
              </p:nvSpPr>
              <p:spPr>
                <a:xfrm>
                  <a:off x="14013710" y="2784156"/>
                  <a:ext cx="746403" cy="766220"/>
                </a:xfrm>
                <a:custGeom>
                  <a:avLst/>
                  <a:gdLst>
                    <a:gd name="connsiteX0" fmla="*/ 746403 w 746403"/>
                    <a:gd name="connsiteY0" fmla="*/ 232544 h 766220"/>
                    <a:gd name="connsiteX1" fmla="*/ 746403 w 746403"/>
                    <a:gd name="connsiteY1" fmla="*/ 263385 h 766220"/>
                    <a:gd name="connsiteX2" fmla="*/ 744113 w 746403"/>
                    <a:gd name="connsiteY2" fmla="*/ 284227 h 766220"/>
                    <a:gd name="connsiteX3" fmla="*/ 642802 w 746403"/>
                    <a:gd name="connsiteY3" fmla="*/ 740081 h 766220"/>
                    <a:gd name="connsiteX4" fmla="*/ 610219 w 746403"/>
                    <a:gd name="connsiteY4" fmla="*/ 766220 h 766220"/>
                    <a:gd name="connsiteX5" fmla="*/ 0 w 746403"/>
                    <a:gd name="connsiteY5" fmla="*/ 766220 h 766220"/>
                    <a:gd name="connsiteX6" fmla="*/ 0 w 746403"/>
                    <a:gd name="connsiteY6" fmla="*/ 693540 h 766220"/>
                    <a:gd name="connsiteX7" fmla="*/ 7544 w 746403"/>
                    <a:gd name="connsiteY7" fmla="*/ 665382 h 766220"/>
                    <a:gd name="connsiteX8" fmla="*/ 45691 w 746403"/>
                    <a:gd name="connsiteY8" fmla="*/ 599609 h 766220"/>
                    <a:gd name="connsiteX9" fmla="*/ 391079 w 746403"/>
                    <a:gd name="connsiteY9" fmla="*/ 601522 h 766220"/>
                    <a:gd name="connsiteX10" fmla="*/ 431244 w 746403"/>
                    <a:gd name="connsiteY10" fmla="*/ 569644 h 766220"/>
                    <a:gd name="connsiteX11" fmla="*/ 517950 w 746403"/>
                    <a:gd name="connsiteY11" fmla="*/ 198807 h 766220"/>
                    <a:gd name="connsiteX12" fmla="*/ 485329 w 746403"/>
                    <a:gd name="connsiteY12" fmla="*/ 157686 h 766220"/>
                    <a:gd name="connsiteX13" fmla="*/ 312502 w 746403"/>
                    <a:gd name="connsiteY13" fmla="*/ 157686 h 766220"/>
                    <a:gd name="connsiteX14" fmla="*/ 302142 w 746403"/>
                    <a:gd name="connsiteY14" fmla="*/ 156198 h 766220"/>
                    <a:gd name="connsiteX15" fmla="*/ 275631 w 746403"/>
                    <a:gd name="connsiteY15" fmla="*/ 120814 h 766220"/>
                    <a:gd name="connsiteX16" fmla="*/ 275631 w 746403"/>
                    <a:gd name="connsiteY16" fmla="*/ 36871 h 766220"/>
                    <a:gd name="connsiteX17" fmla="*/ 312502 w 746403"/>
                    <a:gd name="connsiteY17" fmla="*/ 0 h 766220"/>
                    <a:gd name="connsiteX18" fmla="*/ 746403 w 746403"/>
                    <a:gd name="connsiteY18" fmla="*/ 0 h 76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46403" h="766220">
                      <a:moveTo>
                        <a:pt x="746403" y="232544"/>
                      </a:moveTo>
                      <a:lnTo>
                        <a:pt x="746403" y="263385"/>
                      </a:lnTo>
                      <a:cubicBezTo>
                        <a:pt x="746403" y="270398"/>
                        <a:pt x="745638" y="277384"/>
                        <a:pt x="744113" y="284227"/>
                      </a:cubicBezTo>
                      <a:lnTo>
                        <a:pt x="642802" y="740081"/>
                      </a:lnTo>
                      <a:cubicBezTo>
                        <a:pt x="639408" y="755355"/>
                        <a:pt x="625860" y="766220"/>
                        <a:pt x="610219" y="766220"/>
                      </a:cubicBezTo>
                      <a:lnTo>
                        <a:pt x="0" y="766220"/>
                      </a:lnTo>
                      <a:lnTo>
                        <a:pt x="0" y="693540"/>
                      </a:lnTo>
                      <a:cubicBezTo>
                        <a:pt x="0" y="683658"/>
                        <a:pt x="2603" y="673936"/>
                        <a:pt x="7544" y="665382"/>
                      </a:cubicBezTo>
                      <a:lnTo>
                        <a:pt x="45691" y="599609"/>
                      </a:lnTo>
                      <a:lnTo>
                        <a:pt x="391079" y="601522"/>
                      </a:lnTo>
                      <a:cubicBezTo>
                        <a:pt x="410259" y="601522"/>
                        <a:pt x="426888" y="588293"/>
                        <a:pt x="431244" y="569644"/>
                      </a:cubicBezTo>
                      <a:lnTo>
                        <a:pt x="517950" y="198807"/>
                      </a:lnTo>
                      <a:cubicBezTo>
                        <a:pt x="522838" y="177768"/>
                        <a:pt x="506900" y="157686"/>
                        <a:pt x="485329" y="157686"/>
                      </a:cubicBezTo>
                      <a:lnTo>
                        <a:pt x="312502" y="157686"/>
                      </a:lnTo>
                      <a:cubicBezTo>
                        <a:pt x="308889" y="157686"/>
                        <a:pt x="305436" y="157154"/>
                        <a:pt x="302142" y="156198"/>
                      </a:cubicBezTo>
                      <a:cubicBezTo>
                        <a:pt x="286788" y="151735"/>
                        <a:pt x="275631" y="137550"/>
                        <a:pt x="275631" y="120814"/>
                      </a:cubicBezTo>
                      <a:lnTo>
                        <a:pt x="275631" y="36871"/>
                      </a:lnTo>
                      <a:cubicBezTo>
                        <a:pt x="275631" y="16523"/>
                        <a:pt x="292101" y="0"/>
                        <a:pt x="312502" y="0"/>
                      </a:cubicBezTo>
                      <a:lnTo>
                        <a:pt x="746403" y="0"/>
                      </a:lnTo>
                      <a:close/>
                    </a:path>
                  </a:pathLst>
                </a:custGeom>
                <a:solidFill>
                  <a:srgbClr val="FEE97D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xmlns="" id="{BE5F94E6-FD0A-46B4-9108-3010A71E24B1}"/>
                    </a:ext>
                  </a:extLst>
                </p:cNvPr>
                <p:cNvSpPr/>
                <p:nvPr/>
              </p:nvSpPr>
              <p:spPr>
                <a:xfrm>
                  <a:off x="14013710" y="2784156"/>
                  <a:ext cx="661609" cy="766220"/>
                </a:xfrm>
                <a:custGeom>
                  <a:avLst/>
                  <a:gdLst>
                    <a:gd name="connsiteX0" fmla="*/ 142772 w 661609"/>
                    <a:gd name="connsiteY0" fmla="*/ 766215 h 766220"/>
                    <a:gd name="connsiteX1" fmla="*/ 206086 w 661609"/>
                    <a:gd name="connsiteY1" fmla="*/ 702131 h 766220"/>
                    <a:gd name="connsiteX2" fmla="*/ 533852 w 661609"/>
                    <a:gd name="connsiteY2" fmla="*/ 698162 h 766220"/>
                    <a:gd name="connsiteX3" fmla="*/ 574017 w 661609"/>
                    <a:gd name="connsiteY3" fmla="*/ 666285 h 766220"/>
                    <a:gd name="connsiteX4" fmla="*/ 660723 w 661609"/>
                    <a:gd name="connsiteY4" fmla="*/ 141375 h 766220"/>
                    <a:gd name="connsiteX5" fmla="*/ 628102 w 661609"/>
                    <a:gd name="connsiteY5" fmla="*/ 100254 h 766220"/>
                    <a:gd name="connsiteX6" fmla="*/ 413037 w 661609"/>
                    <a:gd name="connsiteY6" fmla="*/ 98766 h 766220"/>
                    <a:gd name="connsiteX7" fmla="*/ 386526 w 661609"/>
                    <a:gd name="connsiteY7" fmla="*/ 63382 h 766220"/>
                    <a:gd name="connsiteX8" fmla="*/ 386526 w 661609"/>
                    <a:gd name="connsiteY8" fmla="*/ 0 h 766220"/>
                    <a:gd name="connsiteX9" fmla="*/ 312502 w 661609"/>
                    <a:gd name="connsiteY9" fmla="*/ 0 h 766220"/>
                    <a:gd name="connsiteX10" fmla="*/ 275631 w 661609"/>
                    <a:gd name="connsiteY10" fmla="*/ 36871 h 766220"/>
                    <a:gd name="connsiteX11" fmla="*/ 275631 w 661609"/>
                    <a:gd name="connsiteY11" fmla="*/ 120814 h 766220"/>
                    <a:gd name="connsiteX12" fmla="*/ 302142 w 661609"/>
                    <a:gd name="connsiteY12" fmla="*/ 156198 h 766220"/>
                    <a:gd name="connsiteX13" fmla="*/ 312502 w 661609"/>
                    <a:gd name="connsiteY13" fmla="*/ 157686 h 766220"/>
                    <a:gd name="connsiteX14" fmla="*/ 485329 w 661609"/>
                    <a:gd name="connsiteY14" fmla="*/ 157686 h 766220"/>
                    <a:gd name="connsiteX15" fmla="*/ 517950 w 661609"/>
                    <a:gd name="connsiteY15" fmla="*/ 198807 h 766220"/>
                    <a:gd name="connsiteX16" fmla="*/ 431244 w 661609"/>
                    <a:gd name="connsiteY16" fmla="*/ 569644 h 766220"/>
                    <a:gd name="connsiteX17" fmla="*/ 391079 w 661609"/>
                    <a:gd name="connsiteY17" fmla="*/ 601522 h 766220"/>
                    <a:gd name="connsiteX18" fmla="*/ 45691 w 661609"/>
                    <a:gd name="connsiteY18" fmla="*/ 599609 h 766220"/>
                    <a:gd name="connsiteX19" fmla="*/ 7544 w 661609"/>
                    <a:gd name="connsiteY19" fmla="*/ 665382 h 766220"/>
                    <a:gd name="connsiteX20" fmla="*/ 0 w 661609"/>
                    <a:gd name="connsiteY20" fmla="*/ 693540 h 766220"/>
                    <a:gd name="connsiteX21" fmla="*/ 0 w 661609"/>
                    <a:gd name="connsiteY21" fmla="*/ 766220 h 766220"/>
                    <a:gd name="connsiteX22" fmla="*/ 142772 w 661609"/>
                    <a:gd name="connsiteY22" fmla="*/ 766220 h 76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1609" h="766220">
                      <a:moveTo>
                        <a:pt x="142772" y="766215"/>
                      </a:moveTo>
                      <a:cubicBezTo>
                        <a:pt x="142772" y="731123"/>
                        <a:pt x="170994" y="702556"/>
                        <a:pt x="206086" y="702131"/>
                      </a:cubicBezTo>
                      <a:lnTo>
                        <a:pt x="533852" y="698162"/>
                      </a:lnTo>
                      <a:cubicBezTo>
                        <a:pt x="553031" y="698162"/>
                        <a:pt x="569660" y="684933"/>
                        <a:pt x="574017" y="666285"/>
                      </a:cubicBezTo>
                      <a:lnTo>
                        <a:pt x="660723" y="141375"/>
                      </a:lnTo>
                      <a:cubicBezTo>
                        <a:pt x="665610" y="120336"/>
                        <a:pt x="649672" y="100254"/>
                        <a:pt x="628102" y="100254"/>
                      </a:cubicBezTo>
                      <a:cubicBezTo>
                        <a:pt x="628102" y="100254"/>
                        <a:pt x="416331" y="99722"/>
                        <a:pt x="413037" y="98766"/>
                      </a:cubicBezTo>
                      <a:cubicBezTo>
                        <a:pt x="397683" y="94303"/>
                        <a:pt x="386526" y="80118"/>
                        <a:pt x="386526" y="63382"/>
                      </a:cubicBezTo>
                      <a:lnTo>
                        <a:pt x="386526" y="0"/>
                      </a:lnTo>
                      <a:lnTo>
                        <a:pt x="312502" y="0"/>
                      </a:lnTo>
                      <a:cubicBezTo>
                        <a:pt x="292138" y="0"/>
                        <a:pt x="275631" y="16507"/>
                        <a:pt x="275631" y="36871"/>
                      </a:cubicBezTo>
                      <a:lnTo>
                        <a:pt x="275631" y="120814"/>
                      </a:lnTo>
                      <a:cubicBezTo>
                        <a:pt x="275631" y="137550"/>
                        <a:pt x="286788" y="151735"/>
                        <a:pt x="302142" y="156198"/>
                      </a:cubicBezTo>
                      <a:cubicBezTo>
                        <a:pt x="305436" y="157154"/>
                        <a:pt x="308889" y="157686"/>
                        <a:pt x="312502" y="157686"/>
                      </a:cubicBezTo>
                      <a:lnTo>
                        <a:pt x="485329" y="157686"/>
                      </a:lnTo>
                      <a:cubicBezTo>
                        <a:pt x="506900" y="157686"/>
                        <a:pt x="522838" y="177768"/>
                        <a:pt x="517950" y="198807"/>
                      </a:cubicBezTo>
                      <a:lnTo>
                        <a:pt x="431244" y="569644"/>
                      </a:lnTo>
                      <a:cubicBezTo>
                        <a:pt x="426888" y="588293"/>
                        <a:pt x="410259" y="601522"/>
                        <a:pt x="391079" y="601522"/>
                      </a:cubicBezTo>
                      <a:lnTo>
                        <a:pt x="45691" y="599609"/>
                      </a:lnTo>
                      <a:lnTo>
                        <a:pt x="7544" y="665382"/>
                      </a:lnTo>
                      <a:cubicBezTo>
                        <a:pt x="2603" y="673936"/>
                        <a:pt x="0" y="683658"/>
                        <a:pt x="0" y="693540"/>
                      </a:cubicBezTo>
                      <a:lnTo>
                        <a:pt x="0" y="766220"/>
                      </a:lnTo>
                      <a:lnTo>
                        <a:pt x="142772" y="766220"/>
                      </a:lnTo>
                      <a:close/>
                    </a:path>
                  </a:pathLst>
                </a:custGeom>
                <a:solidFill>
                  <a:srgbClr val="FEE45A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300" name="Picture 299">
            <a:extLst>
              <a:ext uri="{FF2B5EF4-FFF2-40B4-BE49-F238E27FC236}">
                <a16:creationId xmlns:a16="http://schemas.microsoft.com/office/drawing/2014/main" xmlns="" id="{B928C319-36B2-4A78-98FA-DF065437CC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A5D6EF"/>
              </a:clrFrom>
              <a:clrTo>
                <a:srgbClr val="A5D6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732" b="89933" l="5306" r="94218">
                        <a14:foregroundMark x1="86531" y1="58613" x2="86531" y2="58613"/>
                        <a14:foregroundMark x1="94218" y1="63199" x2="94218" y2="63199"/>
                        <a14:foregroundMark x1="89320" y1="85347" x2="89320" y2="85347"/>
                        <a14:foregroundMark x1="7143" y1="82327" x2="7143" y2="82327"/>
                        <a14:foregroundMark x1="5306" y1="65772" x2="5306" y2="6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57"/>
          <a:stretch/>
        </p:blipFill>
        <p:spPr>
          <a:xfrm>
            <a:off x="-16815" y="5270224"/>
            <a:ext cx="971364" cy="47147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03" name="Graphic 244">
            <a:extLst>
              <a:ext uri="{FF2B5EF4-FFF2-40B4-BE49-F238E27FC236}">
                <a16:creationId xmlns:a16="http://schemas.microsoft.com/office/drawing/2014/main" xmlns="" id="{BE03B8AE-7DD5-49CB-8639-CF8C923E877C}"/>
              </a:ext>
            </a:extLst>
          </p:cNvPr>
          <p:cNvGrpSpPr/>
          <p:nvPr/>
        </p:nvGrpSpPr>
        <p:grpSpPr>
          <a:xfrm>
            <a:off x="5179538" y="2300010"/>
            <a:ext cx="322044" cy="321039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8A3A49D0-6C82-4247-919E-0F0B7C8B8AC2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915D4346-B9D0-46DC-941F-629A6C9F7774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01CEEF20-F305-4A9E-AF92-EFDEF159411B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B8092107-9A62-4935-9FC5-30A77EA1860C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B91C96D2-80E7-4A46-B835-BBE2994E7730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EB8AE907-7CA9-4E60-8614-94BB5E25D296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375C0EDF-765C-47C5-A702-C1C091070975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DE619E14-8CBD-43DA-9D0A-4B1E0A5B81C4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C085F87A-F9CA-41A7-84D5-0A56FB0618BB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EAB2A606-FF70-4460-8C4A-7D13B65DE70C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2701C33D-0842-4B2F-9DB7-8BEA1E46572A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854EA432-0E85-4D01-AEEC-E46ECBACC2DE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811FB25A-DAB8-4B84-9383-E8D365B097D9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B6C0CB6D-2238-437E-B14D-DDA8CCC65E5C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AAD39359-60FD-45BC-BCC0-E9BA4195817A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F5029F7F-61D8-4747-B7EF-31F36D2EC332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3338D954-32D1-4C90-821B-10702A54D6E8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7B42587A-FE14-42BE-BEFD-C6CF5BDC380F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xmlns="" id="{D8A92385-47FE-4FA0-A7B3-A8DB6DEF7262}"/>
              </a:ext>
            </a:extLst>
          </p:cNvPr>
          <p:cNvGrpSpPr/>
          <p:nvPr/>
        </p:nvGrpSpPr>
        <p:grpSpPr>
          <a:xfrm>
            <a:off x="5680125" y="2318968"/>
            <a:ext cx="321039" cy="321039"/>
            <a:chOff x="8950083" y="5084033"/>
            <a:chExt cx="610674" cy="610674"/>
          </a:xfrm>
        </p:grpSpPr>
        <p:sp>
          <p:nvSpPr>
            <p:cNvPr id="323" name="Oval 322">
              <a:extLst>
                <a:ext uri="{FF2B5EF4-FFF2-40B4-BE49-F238E27FC236}">
                  <a16:creationId xmlns:a16="http://schemas.microsoft.com/office/drawing/2014/main" xmlns="" id="{25972106-A825-4802-AE04-49726FCBA787}"/>
                </a:ext>
              </a:extLst>
            </p:cNvPr>
            <p:cNvSpPr/>
            <p:nvPr/>
          </p:nvSpPr>
          <p:spPr>
            <a:xfrm>
              <a:off x="8950083" y="5084033"/>
              <a:ext cx="610674" cy="6106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4" name="Graphic 46">
              <a:extLst>
                <a:ext uri="{FF2B5EF4-FFF2-40B4-BE49-F238E27FC236}">
                  <a16:creationId xmlns:a16="http://schemas.microsoft.com/office/drawing/2014/main" xmlns="" id="{79CF3CE4-2019-460F-9319-B3B9FAB72395}"/>
                </a:ext>
              </a:extLst>
            </p:cNvPr>
            <p:cNvGrpSpPr/>
            <p:nvPr/>
          </p:nvGrpSpPr>
          <p:grpSpPr>
            <a:xfrm>
              <a:off x="9056475" y="5221060"/>
              <a:ext cx="181883" cy="323348"/>
              <a:chOff x="4724400" y="990600"/>
              <a:chExt cx="2743200" cy="4876800"/>
            </a:xfrm>
            <a:solidFill>
              <a:srgbClr val="000000"/>
            </a:solidFill>
          </p:grpSpPr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87A88BCA-F598-4C60-BD6E-5272127928B9}"/>
                  </a:ext>
                </a:extLst>
              </p:cNvPr>
              <p:cNvSpPr/>
              <p:nvPr/>
            </p:nvSpPr>
            <p:spPr>
              <a:xfrm>
                <a:off x="4724400" y="1600200"/>
                <a:ext cx="2743200" cy="4267200"/>
              </a:xfrm>
              <a:custGeom>
                <a:avLst/>
                <a:gdLst>
                  <a:gd name="connsiteX0" fmla="*/ 2305050 w 2743200"/>
                  <a:gd name="connsiteY0" fmla="*/ 4267200 h 4267200"/>
                  <a:gd name="connsiteX1" fmla="*/ 438150 w 2743200"/>
                  <a:gd name="connsiteY1" fmla="*/ 4267200 h 4267200"/>
                  <a:gd name="connsiteX2" fmla="*/ 0 w 2743200"/>
                  <a:gd name="connsiteY2" fmla="*/ 3829050 h 4267200"/>
                  <a:gd name="connsiteX3" fmla="*/ 0 w 2743200"/>
                  <a:gd name="connsiteY3" fmla="*/ 438150 h 4267200"/>
                  <a:gd name="connsiteX4" fmla="*/ 438150 w 2743200"/>
                  <a:gd name="connsiteY4" fmla="*/ 0 h 4267200"/>
                  <a:gd name="connsiteX5" fmla="*/ 2305050 w 2743200"/>
                  <a:gd name="connsiteY5" fmla="*/ 0 h 4267200"/>
                  <a:gd name="connsiteX6" fmla="*/ 2743200 w 2743200"/>
                  <a:gd name="connsiteY6" fmla="*/ 438150 h 4267200"/>
                  <a:gd name="connsiteX7" fmla="*/ 2743200 w 2743200"/>
                  <a:gd name="connsiteY7" fmla="*/ 3829050 h 4267200"/>
                  <a:gd name="connsiteX8" fmla="*/ 2305050 w 2743200"/>
                  <a:gd name="connsiteY8" fmla="*/ 4267200 h 4267200"/>
                  <a:gd name="connsiteX9" fmla="*/ 438150 w 2743200"/>
                  <a:gd name="connsiteY9" fmla="*/ 304800 h 4267200"/>
                  <a:gd name="connsiteX10" fmla="*/ 304800 w 2743200"/>
                  <a:gd name="connsiteY10" fmla="*/ 438150 h 4267200"/>
                  <a:gd name="connsiteX11" fmla="*/ 304800 w 2743200"/>
                  <a:gd name="connsiteY11" fmla="*/ 3829050 h 4267200"/>
                  <a:gd name="connsiteX12" fmla="*/ 438150 w 2743200"/>
                  <a:gd name="connsiteY12" fmla="*/ 3962400 h 4267200"/>
                  <a:gd name="connsiteX13" fmla="*/ 2305050 w 2743200"/>
                  <a:gd name="connsiteY13" fmla="*/ 3962400 h 4267200"/>
                  <a:gd name="connsiteX14" fmla="*/ 2438400 w 2743200"/>
                  <a:gd name="connsiteY14" fmla="*/ 3829050 h 4267200"/>
                  <a:gd name="connsiteX15" fmla="*/ 2438400 w 2743200"/>
                  <a:gd name="connsiteY15" fmla="*/ 438150 h 4267200"/>
                  <a:gd name="connsiteX16" fmla="*/ 2305050 w 2743200"/>
                  <a:gd name="connsiteY16" fmla="*/ 304800 h 426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43200" h="4267200">
                    <a:moveTo>
                      <a:pt x="2305050" y="4267200"/>
                    </a:moveTo>
                    <a:lnTo>
                      <a:pt x="438150" y="4267200"/>
                    </a:lnTo>
                    <a:cubicBezTo>
                      <a:pt x="196558" y="4267200"/>
                      <a:pt x="0" y="4070642"/>
                      <a:pt x="0" y="3829050"/>
                    </a:cubicBezTo>
                    <a:lnTo>
                      <a:pt x="0" y="438150"/>
                    </a:lnTo>
                    <a:cubicBezTo>
                      <a:pt x="0" y="196558"/>
                      <a:pt x="196558" y="0"/>
                      <a:pt x="438150" y="0"/>
                    </a:cubicBezTo>
                    <a:lnTo>
                      <a:pt x="2305050" y="0"/>
                    </a:lnTo>
                    <a:cubicBezTo>
                      <a:pt x="2546642" y="0"/>
                      <a:pt x="2743200" y="196558"/>
                      <a:pt x="2743200" y="438150"/>
                    </a:cubicBezTo>
                    <a:lnTo>
                      <a:pt x="2743200" y="3829050"/>
                    </a:lnTo>
                    <a:cubicBezTo>
                      <a:pt x="2743200" y="4070642"/>
                      <a:pt x="2546642" y="4267200"/>
                      <a:pt x="2305050" y="4267200"/>
                    </a:cubicBezTo>
                    <a:close/>
                    <a:moveTo>
                      <a:pt x="438150" y="304800"/>
                    </a:moveTo>
                    <a:cubicBezTo>
                      <a:pt x="364617" y="304800"/>
                      <a:pt x="304800" y="364617"/>
                      <a:pt x="304800" y="438150"/>
                    </a:cubicBezTo>
                    <a:lnTo>
                      <a:pt x="304800" y="3829050"/>
                    </a:lnTo>
                    <a:cubicBezTo>
                      <a:pt x="304800" y="3902583"/>
                      <a:pt x="364617" y="3962400"/>
                      <a:pt x="438150" y="3962400"/>
                    </a:cubicBezTo>
                    <a:lnTo>
                      <a:pt x="2305050" y="3962400"/>
                    </a:lnTo>
                    <a:cubicBezTo>
                      <a:pt x="2378583" y="3962400"/>
                      <a:pt x="2438400" y="3902583"/>
                      <a:pt x="2438400" y="3829050"/>
                    </a:cubicBezTo>
                    <a:lnTo>
                      <a:pt x="2438400" y="438150"/>
                    </a:lnTo>
                    <a:cubicBezTo>
                      <a:pt x="2438400" y="364617"/>
                      <a:pt x="2378583" y="304800"/>
                      <a:pt x="230505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84CE06A5-EB35-4674-BC6F-6698F864A115}"/>
                  </a:ext>
                </a:extLst>
              </p:cNvPr>
              <p:cNvSpPr/>
              <p:nvPr/>
            </p:nvSpPr>
            <p:spPr>
              <a:xfrm>
                <a:off x="5334000" y="990600"/>
                <a:ext cx="1524000" cy="914400"/>
              </a:xfrm>
              <a:custGeom>
                <a:avLst/>
                <a:gdLst>
                  <a:gd name="connsiteX0" fmla="*/ 1371600 w 1524000"/>
                  <a:gd name="connsiteY0" fmla="*/ 914400 h 914400"/>
                  <a:gd name="connsiteX1" fmla="*/ 152400 w 1524000"/>
                  <a:gd name="connsiteY1" fmla="*/ 914400 h 914400"/>
                  <a:gd name="connsiteX2" fmla="*/ 0 w 1524000"/>
                  <a:gd name="connsiteY2" fmla="*/ 762000 h 914400"/>
                  <a:gd name="connsiteX3" fmla="*/ 0 w 1524000"/>
                  <a:gd name="connsiteY3" fmla="*/ 342900 h 914400"/>
                  <a:gd name="connsiteX4" fmla="*/ 342900 w 1524000"/>
                  <a:gd name="connsiteY4" fmla="*/ 0 h 914400"/>
                  <a:gd name="connsiteX5" fmla="*/ 1181100 w 1524000"/>
                  <a:gd name="connsiteY5" fmla="*/ 0 h 914400"/>
                  <a:gd name="connsiteX6" fmla="*/ 1524000 w 1524000"/>
                  <a:gd name="connsiteY6" fmla="*/ 342900 h 914400"/>
                  <a:gd name="connsiteX7" fmla="*/ 1524000 w 1524000"/>
                  <a:gd name="connsiteY7" fmla="*/ 762000 h 914400"/>
                  <a:gd name="connsiteX8" fmla="*/ 1371600 w 1524000"/>
                  <a:gd name="connsiteY8" fmla="*/ 914400 h 914400"/>
                  <a:gd name="connsiteX9" fmla="*/ 304800 w 1524000"/>
                  <a:gd name="connsiteY9" fmla="*/ 609600 h 914400"/>
                  <a:gd name="connsiteX10" fmla="*/ 1219200 w 1524000"/>
                  <a:gd name="connsiteY10" fmla="*/ 609600 h 914400"/>
                  <a:gd name="connsiteX11" fmla="*/ 1219200 w 1524000"/>
                  <a:gd name="connsiteY11" fmla="*/ 342900 h 914400"/>
                  <a:gd name="connsiteX12" fmla="*/ 1181100 w 1524000"/>
                  <a:gd name="connsiteY12" fmla="*/ 304800 h 914400"/>
                  <a:gd name="connsiteX13" fmla="*/ 342900 w 1524000"/>
                  <a:gd name="connsiteY13" fmla="*/ 304800 h 914400"/>
                  <a:gd name="connsiteX14" fmla="*/ 304800 w 1524000"/>
                  <a:gd name="connsiteY14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0" h="914400">
                    <a:moveTo>
                      <a:pt x="1371600" y="914400"/>
                    </a:moveTo>
                    <a:lnTo>
                      <a:pt x="152400" y="914400"/>
                    </a:lnTo>
                    <a:cubicBezTo>
                      <a:pt x="68228" y="914400"/>
                      <a:pt x="0" y="846163"/>
                      <a:pt x="0" y="762000"/>
                    </a:cubicBezTo>
                    <a:lnTo>
                      <a:pt x="0" y="342900"/>
                    </a:lnTo>
                    <a:cubicBezTo>
                      <a:pt x="0" y="153819"/>
                      <a:pt x="153819" y="0"/>
                      <a:pt x="342900" y="0"/>
                    </a:cubicBezTo>
                    <a:lnTo>
                      <a:pt x="1181100" y="0"/>
                    </a:lnTo>
                    <a:cubicBezTo>
                      <a:pt x="1370181" y="0"/>
                      <a:pt x="1524000" y="153819"/>
                      <a:pt x="1524000" y="342900"/>
                    </a:cubicBezTo>
                    <a:lnTo>
                      <a:pt x="1524000" y="762000"/>
                    </a:lnTo>
                    <a:cubicBezTo>
                      <a:pt x="1524000" y="846163"/>
                      <a:pt x="1455773" y="914400"/>
                      <a:pt x="1371600" y="914400"/>
                    </a:cubicBezTo>
                    <a:close/>
                    <a:moveTo>
                      <a:pt x="304800" y="609600"/>
                    </a:moveTo>
                    <a:lnTo>
                      <a:pt x="1219200" y="609600"/>
                    </a:lnTo>
                    <a:lnTo>
                      <a:pt x="1219200" y="342900"/>
                    </a:lnTo>
                    <a:cubicBezTo>
                      <a:pt x="1219200" y="321888"/>
                      <a:pt x="1202112" y="304800"/>
                      <a:pt x="1181100" y="304800"/>
                    </a:cubicBezTo>
                    <a:lnTo>
                      <a:pt x="342900" y="304800"/>
                    </a:lnTo>
                    <a:cubicBezTo>
                      <a:pt x="321888" y="304800"/>
                      <a:pt x="304800" y="321888"/>
                      <a:pt x="304800" y="342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A36C7654-3798-4F71-8A5E-0CBC177FECDD}"/>
                  </a:ext>
                </a:extLst>
              </p:cNvPr>
              <p:cNvSpPr/>
              <p:nvPr/>
            </p:nvSpPr>
            <p:spPr>
              <a:xfrm>
                <a:off x="5334000" y="50292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9AC16B96-D365-411B-9152-B69A4BA65B8F}"/>
                  </a:ext>
                </a:extLst>
              </p:cNvPr>
              <p:cNvSpPr/>
              <p:nvPr/>
            </p:nvSpPr>
            <p:spPr>
              <a:xfrm>
                <a:off x="5334000" y="44196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B84D9638-22AD-4AD2-99BA-984CA819E120}"/>
                  </a:ext>
                </a:extLst>
              </p:cNvPr>
              <p:cNvSpPr/>
              <p:nvPr/>
            </p:nvSpPr>
            <p:spPr>
              <a:xfrm>
                <a:off x="5334000" y="3810000"/>
                <a:ext cx="1524000" cy="304800"/>
              </a:xfrm>
              <a:custGeom>
                <a:avLst/>
                <a:gdLst>
                  <a:gd name="connsiteX0" fmla="*/ 1371600 w 1524000"/>
                  <a:gd name="connsiteY0" fmla="*/ 304800 h 304800"/>
                  <a:gd name="connsiteX1" fmla="*/ 152400 w 1524000"/>
                  <a:gd name="connsiteY1" fmla="*/ 304800 h 304800"/>
                  <a:gd name="connsiteX2" fmla="*/ 0 w 1524000"/>
                  <a:gd name="connsiteY2" fmla="*/ 152400 h 304800"/>
                  <a:gd name="connsiteX3" fmla="*/ 152400 w 1524000"/>
                  <a:gd name="connsiteY3" fmla="*/ 0 h 304800"/>
                  <a:gd name="connsiteX4" fmla="*/ 1371600 w 1524000"/>
                  <a:gd name="connsiteY4" fmla="*/ 0 h 304800"/>
                  <a:gd name="connsiteX5" fmla="*/ 1524000 w 1524000"/>
                  <a:gd name="connsiteY5" fmla="*/ 152400 h 304800"/>
                  <a:gd name="connsiteX6" fmla="*/ 1371600 w 1524000"/>
                  <a:gd name="connsiteY6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304800">
                    <a:moveTo>
                      <a:pt x="1371600" y="304800"/>
                    </a:moveTo>
                    <a:lnTo>
                      <a:pt x="152400" y="304800"/>
                    </a:lnTo>
                    <a:cubicBezTo>
                      <a:pt x="68228" y="304800"/>
                      <a:pt x="0" y="236563"/>
                      <a:pt x="0" y="152400"/>
                    </a:cubicBezTo>
                    <a:cubicBezTo>
                      <a:pt x="0" y="68237"/>
                      <a:pt x="68228" y="0"/>
                      <a:pt x="152400" y="0"/>
                    </a:cubicBezTo>
                    <a:lnTo>
                      <a:pt x="1371600" y="0"/>
                    </a:lnTo>
                    <a:cubicBezTo>
                      <a:pt x="1455773" y="0"/>
                      <a:pt x="1524000" y="68237"/>
                      <a:pt x="1524000" y="152400"/>
                    </a:cubicBezTo>
                    <a:cubicBezTo>
                      <a:pt x="1524000" y="236563"/>
                      <a:pt x="1455773" y="304800"/>
                      <a:pt x="1371600" y="304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5" name="Graphic 44">
              <a:extLst>
                <a:ext uri="{FF2B5EF4-FFF2-40B4-BE49-F238E27FC236}">
                  <a16:creationId xmlns:a16="http://schemas.microsoft.com/office/drawing/2014/main" xmlns="" id="{428BB02C-655B-471F-B3A6-3AD75CCEAA65}"/>
                </a:ext>
              </a:extLst>
            </p:cNvPr>
            <p:cNvSpPr/>
            <p:nvPr/>
          </p:nvSpPr>
          <p:spPr>
            <a:xfrm>
              <a:off x="9319243" y="5234332"/>
              <a:ext cx="162989" cy="310076"/>
            </a:xfrm>
            <a:custGeom>
              <a:avLst/>
              <a:gdLst>
                <a:gd name="connsiteX0" fmla="*/ 1973399 w 2362323"/>
                <a:gd name="connsiteY0" fmla="*/ 259280 h 4494171"/>
                <a:gd name="connsiteX1" fmla="*/ 1625908 w 2362323"/>
                <a:gd name="connsiteY1" fmla="*/ 259280 h 4494171"/>
                <a:gd name="connsiteX2" fmla="*/ 1625908 w 2362323"/>
                <a:gd name="connsiteY2" fmla="*/ 0 h 4494171"/>
                <a:gd name="connsiteX3" fmla="*/ 718490 w 2362323"/>
                <a:gd name="connsiteY3" fmla="*/ 0 h 4494171"/>
                <a:gd name="connsiteX4" fmla="*/ 718490 w 2362323"/>
                <a:gd name="connsiteY4" fmla="*/ 259280 h 4494171"/>
                <a:gd name="connsiteX5" fmla="*/ 388896 w 2362323"/>
                <a:gd name="connsiteY5" fmla="*/ 259280 h 4494171"/>
                <a:gd name="connsiteX6" fmla="*/ 0 w 2362323"/>
                <a:gd name="connsiteY6" fmla="*/ 648205 h 4494171"/>
                <a:gd name="connsiteX7" fmla="*/ 0 w 2362323"/>
                <a:gd name="connsiteY7" fmla="*/ 4105266 h 4494171"/>
                <a:gd name="connsiteX8" fmla="*/ 388896 w 2362323"/>
                <a:gd name="connsiteY8" fmla="*/ 4494172 h 4494171"/>
                <a:gd name="connsiteX9" fmla="*/ 1973399 w 2362323"/>
                <a:gd name="connsiteY9" fmla="*/ 4494172 h 4494171"/>
                <a:gd name="connsiteX10" fmla="*/ 2362324 w 2362323"/>
                <a:gd name="connsiteY10" fmla="*/ 4105266 h 4494171"/>
                <a:gd name="connsiteX11" fmla="*/ 2362324 w 2362323"/>
                <a:gd name="connsiteY11" fmla="*/ 648195 h 4494171"/>
                <a:gd name="connsiteX12" fmla="*/ 1973399 w 2362323"/>
                <a:gd name="connsiteY12" fmla="*/ 259280 h 4494171"/>
                <a:gd name="connsiteX13" fmla="*/ 2103091 w 2362323"/>
                <a:gd name="connsiteY13" fmla="*/ 4105294 h 4494171"/>
                <a:gd name="connsiteX14" fmla="*/ 1973399 w 2362323"/>
                <a:gd name="connsiteY14" fmla="*/ 4234901 h 4494171"/>
                <a:gd name="connsiteX15" fmla="*/ 388896 w 2362323"/>
                <a:gd name="connsiteY15" fmla="*/ 4234901 h 4494171"/>
                <a:gd name="connsiteX16" fmla="*/ 259213 w 2362323"/>
                <a:gd name="connsiteY16" fmla="*/ 4105294 h 4494171"/>
                <a:gd name="connsiteX17" fmla="*/ 259213 w 2362323"/>
                <a:gd name="connsiteY17" fmla="*/ 648195 h 4494171"/>
                <a:gd name="connsiteX18" fmla="*/ 388896 w 2362323"/>
                <a:gd name="connsiteY18" fmla="*/ 518551 h 4494171"/>
                <a:gd name="connsiteX19" fmla="*/ 1973399 w 2362323"/>
                <a:gd name="connsiteY19" fmla="*/ 518551 h 4494171"/>
                <a:gd name="connsiteX20" fmla="*/ 2103091 w 2362323"/>
                <a:gd name="connsiteY20" fmla="*/ 648195 h 4494171"/>
                <a:gd name="connsiteX21" fmla="*/ 2103091 w 2362323"/>
                <a:gd name="connsiteY21" fmla="*/ 4105294 h 4494171"/>
                <a:gd name="connsiteX22" fmla="*/ 1961712 w 2362323"/>
                <a:gd name="connsiteY22" fmla="*/ 4081463 h 4494171"/>
                <a:gd name="connsiteX23" fmla="*/ 400603 w 2362323"/>
                <a:gd name="connsiteY23" fmla="*/ 4081463 h 4494171"/>
                <a:gd name="connsiteX24" fmla="*/ 400603 w 2362323"/>
                <a:gd name="connsiteY24" fmla="*/ 3512639 h 4494171"/>
                <a:gd name="connsiteX25" fmla="*/ 1961674 w 2362323"/>
                <a:gd name="connsiteY25" fmla="*/ 3512639 h 4494171"/>
                <a:gd name="connsiteX26" fmla="*/ 1961674 w 2362323"/>
                <a:gd name="connsiteY26" fmla="*/ 4081463 h 4494171"/>
                <a:gd name="connsiteX27" fmla="*/ 1961712 w 2362323"/>
                <a:gd name="connsiteY27" fmla="*/ 4081463 h 4494171"/>
                <a:gd name="connsiteX28" fmla="*/ 1961712 w 2362323"/>
                <a:gd name="connsiteY28" fmla="*/ 3372527 h 4494171"/>
                <a:gd name="connsiteX29" fmla="*/ 400603 w 2362323"/>
                <a:gd name="connsiteY29" fmla="*/ 3372527 h 4494171"/>
                <a:gd name="connsiteX30" fmla="*/ 400603 w 2362323"/>
                <a:gd name="connsiteY30" fmla="*/ 2803732 h 4494171"/>
                <a:gd name="connsiteX31" fmla="*/ 1961674 w 2362323"/>
                <a:gd name="connsiteY31" fmla="*/ 2803732 h 4494171"/>
                <a:gd name="connsiteX32" fmla="*/ 1961674 w 2362323"/>
                <a:gd name="connsiteY32" fmla="*/ 3372527 h 4494171"/>
                <a:gd name="connsiteX33" fmla="*/ 1961712 w 2362323"/>
                <a:gd name="connsiteY33" fmla="*/ 3372527 h 4494171"/>
                <a:gd name="connsiteX34" fmla="*/ 1961712 w 2362323"/>
                <a:gd name="connsiteY34" fmla="*/ 2663571 h 4494171"/>
                <a:gd name="connsiteX35" fmla="*/ 400603 w 2362323"/>
                <a:gd name="connsiteY35" fmla="*/ 2663571 h 4494171"/>
                <a:gd name="connsiteX36" fmla="*/ 400603 w 2362323"/>
                <a:gd name="connsiteY36" fmla="*/ 2094738 h 4494171"/>
                <a:gd name="connsiteX37" fmla="*/ 1961674 w 2362323"/>
                <a:gd name="connsiteY37" fmla="*/ 2094738 h 4494171"/>
                <a:gd name="connsiteX38" fmla="*/ 1961674 w 2362323"/>
                <a:gd name="connsiteY38" fmla="*/ 2663571 h 4494171"/>
                <a:gd name="connsiteX39" fmla="*/ 1961712 w 2362323"/>
                <a:gd name="connsiteY39" fmla="*/ 2663571 h 4494171"/>
                <a:gd name="connsiteX40" fmla="*/ 1961712 w 2362323"/>
                <a:gd name="connsiteY40" fmla="*/ 1956226 h 4494171"/>
                <a:gd name="connsiteX41" fmla="*/ 400603 w 2362323"/>
                <a:gd name="connsiteY41" fmla="*/ 1956226 h 4494171"/>
                <a:gd name="connsiteX42" fmla="*/ 400603 w 2362323"/>
                <a:gd name="connsiteY42" fmla="*/ 1387402 h 4494171"/>
                <a:gd name="connsiteX43" fmla="*/ 1961674 w 2362323"/>
                <a:gd name="connsiteY43" fmla="*/ 1387402 h 4494171"/>
                <a:gd name="connsiteX44" fmla="*/ 1961674 w 2362323"/>
                <a:gd name="connsiteY44" fmla="*/ 1956226 h 4494171"/>
                <a:gd name="connsiteX45" fmla="*/ 1961712 w 2362323"/>
                <a:gd name="connsiteY45" fmla="*/ 1956226 h 4494171"/>
                <a:gd name="connsiteX46" fmla="*/ 1961712 w 2362323"/>
                <a:gd name="connsiteY46" fmla="*/ 1247251 h 4494171"/>
                <a:gd name="connsiteX47" fmla="*/ 400603 w 2362323"/>
                <a:gd name="connsiteY47" fmla="*/ 1247251 h 4494171"/>
                <a:gd name="connsiteX48" fmla="*/ 400603 w 2362323"/>
                <a:gd name="connsiteY48" fmla="*/ 678399 h 4494171"/>
                <a:gd name="connsiteX49" fmla="*/ 1961674 w 2362323"/>
                <a:gd name="connsiteY49" fmla="*/ 678399 h 4494171"/>
                <a:gd name="connsiteX50" fmla="*/ 1961674 w 2362323"/>
                <a:gd name="connsiteY50" fmla="*/ 1247251 h 4494171"/>
                <a:gd name="connsiteX51" fmla="*/ 1961712 w 2362323"/>
                <a:gd name="connsiteY51" fmla="*/ 1247251 h 449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2323" h="4494171">
                  <a:moveTo>
                    <a:pt x="1973399" y="259280"/>
                  </a:moveTo>
                  <a:lnTo>
                    <a:pt x="1625908" y="259280"/>
                  </a:lnTo>
                  <a:lnTo>
                    <a:pt x="1625908" y="0"/>
                  </a:lnTo>
                  <a:lnTo>
                    <a:pt x="718490" y="0"/>
                  </a:lnTo>
                  <a:lnTo>
                    <a:pt x="718490" y="259280"/>
                  </a:lnTo>
                  <a:lnTo>
                    <a:pt x="388896" y="259280"/>
                  </a:lnTo>
                  <a:cubicBezTo>
                    <a:pt x="174422" y="259280"/>
                    <a:pt x="0" y="433749"/>
                    <a:pt x="0" y="648205"/>
                  </a:cubicBezTo>
                  <a:lnTo>
                    <a:pt x="0" y="4105266"/>
                  </a:lnTo>
                  <a:cubicBezTo>
                    <a:pt x="0" y="4319674"/>
                    <a:pt x="174470" y="4494172"/>
                    <a:pt x="388896" y="4494172"/>
                  </a:cubicBezTo>
                  <a:lnTo>
                    <a:pt x="1973399" y="4494172"/>
                  </a:lnTo>
                  <a:cubicBezTo>
                    <a:pt x="2187940" y="4494172"/>
                    <a:pt x="2362324" y="4319674"/>
                    <a:pt x="2362324" y="4105266"/>
                  </a:cubicBezTo>
                  <a:lnTo>
                    <a:pt x="2362324" y="648195"/>
                  </a:lnTo>
                  <a:cubicBezTo>
                    <a:pt x="2362324" y="433749"/>
                    <a:pt x="2187940" y="259280"/>
                    <a:pt x="1973399" y="259280"/>
                  </a:cubicBezTo>
                  <a:close/>
                  <a:moveTo>
                    <a:pt x="2103091" y="4105294"/>
                  </a:moveTo>
                  <a:cubicBezTo>
                    <a:pt x="2103091" y="4176741"/>
                    <a:pt x="2044913" y="4234901"/>
                    <a:pt x="1973399" y="4234901"/>
                  </a:cubicBezTo>
                  <a:lnTo>
                    <a:pt x="388896" y="4234901"/>
                  </a:lnTo>
                  <a:cubicBezTo>
                    <a:pt x="317383" y="4234901"/>
                    <a:pt x="259213" y="4176846"/>
                    <a:pt x="259213" y="4105294"/>
                  </a:cubicBezTo>
                  <a:lnTo>
                    <a:pt x="259213" y="648195"/>
                  </a:lnTo>
                  <a:cubicBezTo>
                    <a:pt x="259213" y="576748"/>
                    <a:pt x="317383" y="518551"/>
                    <a:pt x="388896" y="518551"/>
                  </a:cubicBezTo>
                  <a:lnTo>
                    <a:pt x="1973399" y="518551"/>
                  </a:lnTo>
                  <a:cubicBezTo>
                    <a:pt x="2044913" y="518551"/>
                    <a:pt x="2103091" y="576739"/>
                    <a:pt x="2103091" y="648195"/>
                  </a:cubicBezTo>
                  <a:lnTo>
                    <a:pt x="2103091" y="4105294"/>
                  </a:lnTo>
                  <a:close/>
                  <a:moveTo>
                    <a:pt x="1961712" y="4081463"/>
                  </a:moveTo>
                  <a:lnTo>
                    <a:pt x="400603" y="4081463"/>
                  </a:lnTo>
                  <a:lnTo>
                    <a:pt x="400603" y="3512639"/>
                  </a:lnTo>
                  <a:lnTo>
                    <a:pt x="1961674" y="3512639"/>
                  </a:lnTo>
                  <a:lnTo>
                    <a:pt x="1961674" y="4081463"/>
                  </a:lnTo>
                  <a:lnTo>
                    <a:pt x="1961712" y="4081463"/>
                  </a:lnTo>
                  <a:close/>
                  <a:moveTo>
                    <a:pt x="1961712" y="3372527"/>
                  </a:moveTo>
                  <a:lnTo>
                    <a:pt x="400603" y="3372527"/>
                  </a:lnTo>
                  <a:lnTo>
                    <a:pt x="400603" y="2803732"/>
                  </a:lnTo>
                  <a:lnTo>
                    <a:pt x="1961674" y="2803732"/>
                  </a:lnTo>
                  <a:lnTo>
                    <a:pt x="1961674" y="3372527"/>
                  </a:lnTo>
                  <a:lnTo>
                    <a:pt x="1961712" y="3372527"/>
                  </a:lnTo>
                  <a:close/>
                  <a:moveTo>
                    <a:pt x="1961712" y="2663571"/>
                  </a:moveTo>
                  <a:lnTo>
                    <a:pt x="400603" y="2663571"/>
                  </a:lnTo>
                  <a:lnTo>
                    <a:pt x="400603" y="2094738"/>
                  </a:lnTo>
                  <a:lnTo>
                    <a:pt x="1961674" y="2094738"/>
                  </a:lnTo>
                  <a:lnTo>
                    <a:pt x="1961674" y="2663571"/>
                  </a:lnTo>
                  <a:lnTo>
                    <a:pt x="1961712" y="2663571"/>
                  </a:lnTo>
                  <a:close/>
                  <a:moveTo>
                    <a:pt x="1961712" y="1956226"/>
                  </a:moveTo>
                  <a:lnTo>
                    <a:pt x="400603" y="1956226"/>
                  </a:lnTo>
                  <a:lnTo>
                    <a:pt x="400603" y="1387402"/>
                  </a:lnTo>
                  <a:lnTo>
                    <a:pt x="1961674" y="1387402"/>
                  </a:lnTo>
                  <a:lnTo>
                    <a:pt x="1961674" y="1956226"/>
                  </a:lnTo>
                  <a:lnTo>
                    <a:pt x="1961712" y="1956226"/>
                  </a:lnTo>
                  <a:close/>
                  <a:moveTo>
                    <a:pt x="1961712" y="1247251"/>
                  </a:moveTo>
                  <a:lnTo>
                    <a:pt x="400603" y="1247251"/>
                  </a:lnTo>
                  <a:lnTo>
                    <a:pt x="400603" y="678399"/>
                  </a:lnTo>
                  <a:lnTo>
                    <a:pt x="1961674" y="678399"/>
                  </a:lnTo>
                  <a:lnTo>
                    <a:pt x="1961674" y="1247251"/>
                  </a:lnTo>
                  <a:lnTo>
                    <a:pt x="1961712" y="12472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xmlns="" id="{CA80E5F8-C7B8-4219-85DF-6A990494BA30}"/>
                </a:ext>
              </a:extLst>
            </p:cNvPr>
            <p:cNvCxnSpPr/>
            <p:nvPr/>
          </p:nvCxnSpPr>
          <p:spPr>
            <a:xfrm>
              <a:off x="9147416" y="5172075"/>
              <a:ext cx="25332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>
              <a:extLst>
                <a:ext uri="{FF2B5EF4-FFF2-40B4-BE49-F238E27FC236}">
                  <a16:creationId xmlns:a16="http://schemas.microsoft.com/office/drawing/2014/main" xmlns="" id="{86A4A98C-1442-453F-8482-2229F2AA9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7416" y="5594350"/>
              <a:ext cx="2533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xmlns="" id="{6B5F5D33-B2B8-48B2-9796-AB6DD295CCEA}"/>
              </a:ext>
            </a:extLst>
          </p:cNvPr>
          <p:cNvGrpSpPr/>
          <p:nvPr/>
        </p:nvGrpSpPr>
        <p:grpSpPr>
          <a:xfrm>
            <a:off x="5142323" y="3616175"/>
            <a:ext cx="351264" cy="261610"/>
            <a:chOff x="16785397" y="6315327"/>
            <a:chExt cx="4876799" cy="3632082"/>
          </a:xfrm>
          <a:solidFill>
            <a:schemeClr val="tx1"/>
          </a:solidFill>
        </p:grpSpPr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EE337EBE-5064-4F59-8EE5-127F687E9476}"/>
                </a:ext>
              </a:extLst>
            </p:cNvPr>
            <p:cNvSpPr/>
            <p:nvPr/>
          </p:nvSpPr>
          <p:spPr>
            <a:xfrm>
              <a:off x="17820050" y="6727341"/>
              <a:ext cx="2807760" cy="2807770"/>
            </a:xfrm>
            <a:custGeom>
              <a:avLst/>
              <a:gdLst>
                <a:gd name="connsiteX0" fmla="*/ 1403747 w 2807760"/>
                <a:gd name="connsiteY0" fmla="*/ 142837 h 2807770"/>
                <a:gd name="connsiteX1" fmla="*/ 512197 w 2807760"/>
                <a:gd name="connsiteY1" fmla="*/ 512197 h 2807770"/>
                <a:gd name="connsiteX2" fmla="*/ 142827 w 2807760"/>
                <a:gd name="connsiteY2" fmla="*/ 1404023 h 2807770"/>
                <a:gd name="connsiteX3" fmla="*/ 512197 w 2807760"/>
                <a:gd name="connsiteY3" fmla="*/ 2295573 h 2807770"/>
                <a:gd name="connsiteX4" fmla="*/ 1403747 w 2807760"/>
                <a:gd name="connsiteY4" fmla="*/ 2664933 h 2807770"/>
                <a:gd name="connsiteX5" fmla="*/ 2295573 w 2807760"/>
                <a:gd name="connsiteY5" fmla="*/ 2295573 h 2807770"/>
                <a:gd name="connsiteX6" fmla="*/ 2664933 w 2807760"/>
                <a:gd name="connsiteY6" fmla="*/ 1404023 h 2807770"/>
                <a:gd name="connsiteX7" fmla="*/ 2295573 w 2807760"/>
                <a:gd name="connsiteY7" fmla="*/ 512197 h 2807770"/>
                <a:gd name="connsiteX8" fmla="*/ 1403747 w 2807760"/>
                <a:gd name="connsiteY8" fmla="*/ 142837 h 2807770"/>
                <a:gd name="connsiteX9" fmla="*/ 411223 w 2807760"/>
                <a:gd name="connsiteY9" fmla="*/ 411223 h 2807770"/>
                <a:gd name="connsiteX10" fmla="*/ 785984 w 2807760"/>
                <a:gd name="connsiteY10" fmla="*/ 142837 h 2807770"/>
                <a:gd name="connsiteX11" fmla="*/ 285941 w 2807760"/>
                <a:gd name="connsiteY11" fmla="*/ 142837 h 2807770"/>
                <a:gd name="connsiteX12" fmla="*/ 214665 w 2807760"/>
                <a:gd name="connsiteY12" fmla="*/ 71552 h 2807770"/>
                <a:gd name="connsiteX13" fmla="*/ 285941 w 2807760"/>
                <a:gd name="connsiteY13" fmla="*/ 0 h 2807770"/>
                <a:gd name="connsiteX14" fmla="*/ 1403747 w 2807760"/>
                <a:gd name="connsiteY14" fmla="*/ 0 h 2807770"/>
                <a:gd name="connsiteX15" fmla="*/ 2396547 w 2807760"/>
                <a:gd name="connsiteY15" fmla="*/ 411223 h 2807770"/>
                <a:gd name="connsiteX16" fmla="*/ 2807761 w 2807760"/>
                <a:gd name="connsiteY16" fmla="*/ 1404023 h 2807770"/>
                <a:gd name="connsiteX17" fmla="*/ 2396547 w 2807760"/>
                <a:gd name="connsiteY17" fmla="*/ 2396547 h 2807770"/>
                <a:gd name="connsiteX18" fmla="*/ 2021510 w 2807760"/>
                <a:gd name="connsiteY18" fmla="*/ 2664933 h 2807770"/>
                <a:gd name="connsiteX19" fmla="*/ 2521553 w 2807760"/>
                <a:gd name="connsiteY19" fmla="*/ 2664933 h 2807770"/>
                <a:gd name="connsiteX20" fmla="*/ 2592829 w 2807760"/>
                <a:gd name="connsiteY20" fmla="*/ 2736485 h 2807770"/>
                <a:gd name="connsiteX21" fmla="*/ 2521553 w 2807760"/>
                <a:gd name="connsiteY21" fmla="*/ 2807770 h 2807770"/>
                <a:gd name="connsiteX22" fmla="*/ 1403747 w 2807760"/>
                <a:gd name="connsiteY22" fmla="*/ 2807770 h 2807770"/>
                <a:gd name="connsiteX23" fmla="*/ 411223 w 2807760"/>
                <a:gd name="connsiteY23" fmla="*/ 2396547 h 2807770"/>
                <a:gd name="connsiteX24" fmla="*/ 0 w 2807760"/>
                <a:gd name="connsiteY24" fmla="*/ 1404023 h 2807770"/>
                <a:gd name="connsiteX25" fmla="*/ 411223 w 2807760"/>
                <a:gd name="connsiteY25" fmla="*/ 411223 h 280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7760" h="2807770">
                  <a:moveTo>
                    <a:pt x="1403747" y="142837"/>
                  </a:moveTo>
                  <a:cubicBezTo>
                    <a:pt x="1055456" y="142837"/>
                    <a:pt x="740350" y="284045"/>
                    <a:pt x="512197" y="512197"/>
                  </a:cubicBezTo>
                  <a:cubicBezTo>
                    <a:pt x="283778" y="740350"/>
                    <a:pt x="142827" y="1055723"/>
                    <a:pt x="142827" y="1404023"/>
                  </a:cubicBezTo>
                  <a:cubicBezTo>
                    <a:pt x="142827" y="1752048"/>
                    <a:pt x="283778" y="2067420"/>
                    <a:pt x="512197" y="2295573"/>
                  </a:cubicBezTo>
                  <a:cubicBezTo>
                    <a:pt x="740340" y="2523725"/>
                    <a:pt x="1055446" y="2664933"/>
                    <a:pt x="1403747" y="2664933"/>
                  </a:cubicBezTo>
                  <a:cubicBezTo>
                    <a:pt x="1752047" y="2664933"/>
                    <a:pt x="2067420" y="2523725"/>
                    <a:pt x="2295573" y="2295573"/>
                  </a:cubicBezTo>
                  <a:cubicBezTo>
                    <a:pt x="2523716" y="2067420"/>
                    <a:pt x="2664933" y="1752048"/>
                    <a:pt x="2664933" y="1404023"/>
                  </a:cubicBezTo>
                  <a:cubicBezTo>
                    <a:pt x="2664933" y="1055723"/>
                    <a:pt x="2523716" y="740350"/>
                    <a:pt x="2295573" y="512197"/>
                  </a:cubicBezTo>
                  <a:cubicBezTo>
                    <a:pt x="2067420" y="284055"/>
                    <a:pt x="1752038" y="142837"/>
                    <a:pt x="1403747" y="142837"/>
                  </a:cubicBezTo>
                  <a:close/>
                  <a:moveTo>
                    <a:pt x="411223" y="411223"/>
                  </a:moveTo>
                  <a:cubicBezTo>
                    <a:pt x="519760" y="302409"/>
                    <a:pt x="646386" y="211417"/>
                    <a:pt x="785984" y="142837"/>
                  </a:cubicBezTo>
                  <a:lnTo>
                    <a:pt x="285941" y="142837"/>
                  </a:lnTo>
                  <a:cubicBezTo>
                    <a:pt x="246517" y="142837"/>
                    <a:pt x="214665" y="110966"/>
                    <a:pt x="214665" y="71552"/>
                  </a:cubicBezTo>
                  <a:cubicBezTo>
                    <a:pt x="214665" y="32128"/>
                    <a:pt x="246526" y="0"/>
                    <a:pt x="285941" y="0"/>
                  </a:cubicBezTo>
                  <a:lnTo>
                    <a:pt x="1403747" y="0"/>
                  </a:lnTo>
                  <a:cubicBezTo>
                    <a:pt x="1791462" y="0"/>
                    <a:pt x="2142477" y="157143"/>
                    <a:pt x="2396547" y="411223"/>
                  </a:cubicBezTo>
                  <a:cubicBezTo>
                    <a:pt x="2650627" y="665293"/>
                    <a:pt x="2807761" y="1016298"/>
                    <a:pt x="2807761" y="1404023"/>
                  </a:cubicBezTo>
                  <a:cubicBezTo>
                    <a:pt x="2807761" y="1791738"/>
                    <a:pt x="2650627" y="2142477"/>
                    <a:pt x="2396547" y="2396547"/>
                  </a:cubicBezTo>
                  <a:cubicBezTo>
                    <a:pt x="2287734" y="2505361"/>
                    <a:pt x="2161099" y="2596353"/>
                    <a:pt x="2021510" y="2664933"/>
                  </a:cubicBezTo>
                  <a:lnTo>
                    <a:pt x="2521553" y="2664933"/>
                  </a:lnTo>
                  <a:cubicBezTo>
                    <a:pt x="2560977" y="2664933"/>
                    <a:pt x="2592829" y="2697061"/>
                    <a:pt x="2592829" y="2736485"/>
                  </a:cubicBezTo>
                  <a:cubicBezTo>
                    <a:pt x="2592829" y="2775909"/>
                    <a:pt x="2560968" y="2807770"/>
                    <a:pt x="2521553" y="2807770"/>
                  </a:cubicBezTo>
                  <a:lnTo>
                    <a:pt x="1403747" y="2807770"/>
                  </a:lnTo>
                  <a:cubicBezTo>
                    <a:pt x="1016032" y="2807770"/>
                    <a:pt x="665016" y="2650627"/>
                    <a:pt x="411223" y="2396547"/>
                  </a:cubicBezTo>
                  <a:cubicBezTo>
                    <a:pt x="157134" y="2142477"/>
                    <a:pt x="0" y="1791738"/>
                    <a:pt x="0" y="1404023"/>
                  </a:cubicBezTo>
                  <a:cubicBezTo>
                    <a:pt x="0" y="1016308"/>
                    <a:pt x="157134" y="665293"/>
                    <a:pt x="411223" y="41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BE1F0EB7-D3AB-464C-A86A-FCD9F83A7401}"/>
                </a:ext>
              </a:extLst>
            </p:cNvPr>
            <p:cNvSpPr/>
            <p:nvPr/>
          </p:nvSpPr>
          <p:spPr>
            <a:xfrm>
              <a:off x="17341066" y="6315327"/>
              <a:ext cx="764924" cy="967159"/>
            </a:xfrm>
            <a:custGeom>
              <a:avLst/>
              <a:gdLst>
                <a:gd name="connsiteX0" fmla="*/ 0 w 764924"/>
                <a:gd name="connsiteY0" fmla="*/ 0 h 967159"/>
                <a:gd name="connsiteX1" fmla="*/ 325631 w 764924"/>
                <a:gd name="connsiteY1" fmla="*/ 0 h 967159"/>
                <a:gd name="connsiteX2" fmla="*/ 764924 w 764924"/>
                <a:gd name="connsiteY2" fmla="*/ 345862 h 967159"/>
                <a:gd name="connsiteX3" fmla="*/ 764924 w 764924"/>
                <a:gd name="connsiteY3" fmla="*/ 621011 h 967159"/>
                <a:gd name="connsiteX4" fmla="*/ 325631 w 764924"/>
                <a:gd name="connsiteY4" fmla="*/ 967159 h 967159"/>
                <a:gd name="connsiteX5" fmla="*/ 0 w 764924"/>
                <a:gd name="connsiteY5" fmla="*/ 967159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4" h="967159">
                  <a:moveTo>
                    <a:pt x="0" y="0"/>
                  </a:moveTo>
                  <a:lnTo>
                    <a:pt x="325631" y="0"/>
                  </a:lnTo>
                  <a:cubicBezTo>
                    <a:pt x="519760" y="0"/>
                    <a:pt x="736035" y="179546"/>
                    <a:pt x="764924" y="345862"/>
                  </a:cubicBezTo>
                  <a:lnTo>
                    <a:pt x="764924" y="621011"/>
                  </a:lnTo>
                  <a:cubicBezTo>
                    <a:pt x="736035" y="787337"/>
                    <a:pt x="520027" y="967159"/>
                    <a:pt x="325631" y="967159"/>
                  </a:cubicBezTo>
                  <a:lnTo>
                    <a:pt x="0" y="9671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F950DCEE-88BA-4912-ABC9-C79F2F0758F6}"/>
                </a:ext>
              </a:extLst>
            </p:cNvPr>
            <p:cNvSpPr/>
            <p:nvPr/>
          </p:nvSpPr>
          <p:spPr>
            <a:xfrm>
              <a:off x="17428544" y="6315327"/>
              <a:ext cx="677436" cy="967159"/>
            </a:xfrm>
            <a:custGeom>
              <a:avLst/>
              <a:gdLst>
                <a:gd name="connsiteX0" fmla="*/ 0 w 677436"/>
                <a:gd name="connsiteY0" fmla="*/ 0 h 967159"/>
                <a:gd name="connsiteX1" fmla="*/ 238144 w 677436"/>
                <a:gd name="connsiteY1" fmla="*/ 0 h 967159"/>
                <a:gd name="connsiteX2" fmla="*/ 677437 w 677436"/>
                <a:gd name="connsiteY2" fmla="*/ 345862 h 967159"/>
                <a:gd name="connsiteX3" fmla="*/ 677437 w 677436"/>
                <a:gd name="connsiteY3" fmla="*/ 621011 h 967159"/>
                <a:gd name="connsiteX4" fmla="*/ 238144 w 677436"/>
                <a:gd name="connsiteY4" fmla="*/ 967159 h 967159"/>
                <a:gd name="connsiteX5" fmla="*/ 0 w 677436"/>
                <a:gd name="connsiteY5" fmla="*/ 967159 h 967159"/>
                <a:gd name="connsiteX6" fmla="*/ 439560 w 677436"/>
                <a:gd name="connsiteY6" fmla="*/ 621011 h 967159"/>
                <a:gd name="connsiteX7" fmla="*/ 439560 w 677436"/>
                <a:gd name="connsiteY7" fmla="*/ 345862 h 967159"/>
                <a:gd name="connsiteX8" fmla="*/ 0 w 677436"/>
                <a:gd name="connsiteY8" fmla="*/ 0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436" h="967159">
                  <a:moveTo>
                    <a:pt x="0" y="0"/>
                  </a:moveTo>
                  <a:lnTo>
                    <a:pt x="238144" y="0"/>
                  </a:lnTo>
                  <a:cubicBezTo>
                    <a:pt x="432273" y="0"/>
                    <a:pt x="648548" y="179546"/>
                    <a:pt x="677437" y="345862"/>
                  </a:cubicBezTo>
                  <a:lnTo>
                    <a:pt x="677437" y="621011"/>
                  </a:lnTo>
                  <a:cubicBezTo>
                    <a:pt x="648548" y="787337"/>
                    <a:pt x="432540" y="967159"/>
                    <a:pt x="238144" y="967159"/>
                  </a:cubicBezTo>
                  <a:lnTo>
                    <a:pt x="0" y="967159"/>
                  </a:lnTo>
                  <a:cubicBezTo>
                    <a:pt x="194396" y="967159"/>
                    <a:pt x="439560" y="789756"/>
                    <a:pt x="439560" y="621011"/>
                  </a:cubicBezTo>
                  <a:lnTo>
                    <a:pt x="439560" y="345862"/>
                  </a:lnTo>
                  <a:cubicBezTo>
                    <a:pt x="439569" y="177117"/>
                    <a:pt x="194405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32107D26-6473-46E2-9D39-A2D61FE417BA}"/>
                </a:ext>
              </a:extLst>
            </p:cNvPr>
            <p:cNvSpPr/>
            <p:nvPr/>
          </p:nvSpPr>
          <p:spPr>
            <a:xfrm>
              <a:off x="21276920" y="9105266"/>
              <a:ext cx="385276" cy="716851"/>
            </a:xfrm>
            <a:custGeom>
              <a:avLst/>
              <a:gdLst>
                <a:gd name="connsiteX0" fmla="*/ 314001 w 385276"/>
                <a:gd name="connsiteY0" fmla="*/ 574024 h 716851"/>
                <a:gd name="connsiteX1" fmla="*/ 385277 w 385276"/>
                <a:gd name="connsiteY1" fmla="*/ 645576 h 716851"/>
                <a:gd name="connsiteX2" fmla="*/ 314001 w 385276"/>
                <a:gd name="connsiteY2" fmla="*/ 716852 h 716851"/>
                <a:gd name="connsiteX3" fmla="*/ 71276 w 385276"/>
                <a:gd name="connsiteY3" fmla="*/ 716852 h 716851"/>
                <a:gd name="connsiteX4" fmla="*/ 0 w 385276"/>
                <a:gd name="connsiteY4" fmla="*/ 645576 h 716851"/>
                <a:gd name="connsiteX5" fmla="*/ 71276 w 385276"/>
                <a:gd name="connsiteY5" fmla="*/ 574024 h 716851"/>
                <a:gd name="connsiteX6" fmla="*/ 314001 w 385276"/>
                <a:gd name="connsiteY6" fmla="*/ 0 h 716851"/>
                <a:gd name="connsiteX7" fmla="*/ 385277 w 385276"/>
                <a:gd name="connsiteY7" fmla="*/ 71552 h 716851"/>
                <a:gd name="connsiteX8" fmla="*/ 314001 w 385276"/>
                <a:gd name="connsiteY8" fmla="*/ 142828 h 716851"/>
                <a:gd name="connsiteX9" fmla="*/ 71276 w 385276"/>
                <a:gd name="connsiteY9" fmla="*/ 142828 h 716851"/>
                <a:gd name="connsiteX10" fmla="*/ 0 w 385276"/>
                <a:gd name="connsiteY10" fmla="*/ 71552 h 716851"/>
                <a:gd name="connsiteX11" fmla="*/ 71276 w 385276"/>
                <a:gd name="connsiteY11" fmla="*/ 0 h 71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276" h="716851">
                  <a:moveTo>
                    <a:pt x="314001" y="574024"/>
                  </a:moveTo>
                  <a:cubicBezTo>
                    <a:pt x="353425" y="574024"/>
                    <a:pt x="385277" y="606152"/>
                    <a:pt x="385277" y="645576"/>
                  </a:cubicBezTo>
                  <a:cubicBezTo>
                    <a:pt x="385277" y="685000"/>
                    <a:pt x="353416" y="716852"/>
                    <a:pt x="314001" y="716852"/>
                  </a:cubicBezTo>
                  <a:lnTo>
                    <a:pt x="71276" y="716852"/>
                  </a:lnTo>
                  <a:cubicBezTo>
                    <a:pt x="31852" y="716852"/>
                    <a:pt x="0" y="684990"/>
                    <a:pt x="0" y="645576"/>
                  </a:cubicBezTo>
                  <a:cubicBezTo>
                    <a:pt x="0" y="606152"/>
                    <a:pt x="31861" y="574024"/>
                    <a:pt x="71276" y="574024"/>
                  </a:cubicBezTo>
                  <a:close/>
                  <a:moveTo>
                    <a:pt x="314001" y="0"/>
                  </a:moveTo>
                  <a:cubicBezTo>
                    <a:pt x="353425" y="0"/>
                    <a:pt x="385277" y="32128"/>
                    <a:pt x="385277" y="71552"/>
                  </a:cubicBezTo>
                  <a:cubicBezTo>
                    <a:pt x="385277" y="110976"/>
                    <a:pt x="353416" y="142828"/>
                    <a:pt x="314001" y="142828"/>
                  </a:cubicBezTo>
                  <a:lnTo>
                    <a:pt x="71276" y="142828"/>
                  </a:lnTo>
                  <a:cubicBezTo>
                    <a:pt x="31852" y="142828"/>
                    <a:pt x="0" y="110966"/>
                    <a:pt x="0" y="71552"/>
                  </a:cubicBezTo>
                  <a:cubicBezTo>
                    <a:pt x="0" y="32128"/>
                    <a:pt x="31861" y="0"/>
                    <a:pt x="7127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C49CB000-E60B-4083-B830-BF3E66004D80}"/>
                </a:ext>
              </a:extLst>
            </p:cNvPr>
            <p:cNvSpPr/>
            <p:nvPr/>
          </p:nvSpPr>
          <p:spPr>
            <a:xfrm>
              <a:off x="20341603" y="8980251"/>
              <a:ext cx="764923" cy="967158"/>
            </a:xfrm>
            <a:custGeom>
              <a:avLst/>
              <a:gdLst>
                <a:gd name="connsiteX0" fmla="*/ 764924 w 764923"/>
                <a:gd name="connsiteY0" fmla="*/ 967159 h 967158"/>
                <a:gd name="connsiteX1" fmla="*/ 439303 w 764923"/>
                <a:gd name="connsiteY1" fmla="*/ 967159 h 967158"/>
                <a:gd name="connsiteX2" fmla="*/ 0 w 764923"/>
                <a:gd name="connsiteY2" fmla="*/ 621011 h 967158"/>
                <a:gd name="connsiteX3" fmla="*/ 0 w 764923"/>
                <a:gd name="connsiteY3" fmla="*/ 345872 h 967158"/>
                <a:gd name="connsiteX4" fmla="*/ 439303 w 764923"/>
                <a:gd name="connsiteY4" fmla="*/ 0 h 967158"/>
                <a:gd name="connsiteX5" fmla="*/ 764924 w 764923"/>
                <a:gd name="connsiteY5" fmla="*/ 0 h 96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3" h="967158">
                  <a:moveTo>
                    <a:pt x="764924" y="967159"/>
                  </a:moveTo>
                  <a:lnTo>
                    <a:pt x="439303" y="967159"/>
                  </a:lnTo>
                  <a:cubicBezTo>
                    <a:pt x="245164" y="967159"/>
                    <a:pt x="28889" y="787337"/>
                    <a:pt x="0" y="621011"/>
                  </a:cubicBezTo>
                  <a:lnTo>
                    <a:pt x="0" y="345872"/>
                  </a:lnTo>
                  <a:cubicBezTo>
                    <a:pt x="28889" y="179823"/>
                    <a:pt x="245164" y="0"/>
                    <a:pt x="439303" y="0"/>
                  </a:cubicBezTo>
                  <a:lnTo>
                    <a:pt x="76492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4063A446-EF09-4519-BF7B-443D702736E3}"/>
                </a:ext>
              </a:extLst>
            </p:cNvPr>
            <p:cNvSpPr/>
            <p:nvPr/>
          </p:nvSpPr>
          <p:spPr>
            <a:xfrm>
              <a:off x="16785397" y="6440333"/>
              <a:ext cx="385286" cy="716861"/>
            </a:xfrm>
            <a:custGeom>
              <a:avLst/>
              <a:gdLst>
                <a:gd name="connsiteX0" fmla="*/ 71552 w 385286"/>
                <a:gd name="connsiteY0" fmla="*/ 142837 h 716861"/>
                <a:gd name="connsiteX1" fmla="*/ 0 w 385286"/>
                <a:gd name="connsiteY1" fmla="*/ 71552 h 716861"/>
                <a:gd name="connsiteX2" fmla="*/ 71552 w 385286"/>
                <a:gd name="connsiteY2" fmla="*/ 0 h 716861"/>
                <a:gd name="connsiteX3" fmla="*/ 314011 w 385286"/>
                <a:gd name="connsiteY3" fmla="*/ 0 h 716861"/>
                <a:gd name="connsiteX4" fmla="*/ 385286 w 385286"/>
                <a:gd name="connsiteY4" fmla="*/ 71552 h 716861"/>
                <a:gd name="connsiteX5" fmla="*/ 314011 w 385286"/>
                <a:gd name="connsiteY5" fmla="*/ 142827 h 716861"/>
                <a:gd name="connsiteX6" fmla="*/ 71552 w 385286"/>
                <a:gd name="connsiteY6" fmla="*/ 142827 h 716861"/>
                <a:gd name="connsiteX7" fmla="*/ 71552 w 385286"/>
                <a:gd name="connsiteY7" fmla="*/ 716861 h 716861"/>
                <a:gd name="connsiteX8" fmla="*/ 0 w 385286"/>
                <a:gd name="connsiteY8" fmla="*/ 645585 h 716861"/>
                <a:gd name="connsiteX9" fmla="*/ 71552 w 385286"/>
                <a:gd name="connsiteY9" fmla="*/ 574034 h 716861"/>
                <a:gd name="connsiteX10" fmla="*/ 314011 w 385286"/>
                <a:gd name="connsiteY10" fmla="*/ 574034 h 716861"/>
                <a:gd name="connsiteX11" fmla="*/ 385286 w 385286"/>
                <a:gd name="connsiteY11" fmla="*/ 645585 h 716861"/>
                <a:gd name="connsiteX12" fmla="*/ 314011 w 385286"/>
                <a:gd name="connsiteY12" fmla="*/ 716861 h 71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286" h="716861">
                  <a:moveTo>
                    <a:pt x="71552" y="142837"/>
                  </a:moveTo>
                  <a:cubicBezTo>
                    <a:pt x="32137" y="142837"/>
                    <a:pt x="0" y="110976"/>
                    <a:pt x="0" y="71552"/>
                  </a:cubicBezTo>
                  <a:cubicBezTo>
                    <a:pt x="0" y="32128"/>
                    <a:pt x="32137" y="0"/>
                    <a:pt x="71552" y="0"/>
                  </a:cubicBezTo>
                  <a:lnTo>
                    <a:pt x="314011" y="0"/>
                  </a:lnTo>
                  <a:cubicBezTo>
                    <a:pt x="353435" y="0"/>
                    <a:pt x="385286" y="32128"/>
                    <a:pt x="385286" y="71552"/>
                  </a:cubicBezTo>
                  <a:cubicBezTo>
                    <a:pt x="385286" y="110976"/>
                    <a:pt x="353425" y="142827"/>
                    <a:pt x="314011" y="142827"/>
                  </a:cubicBezTo>
                  <a:lnTo>
                    <a:pt x="71552" y="142827"/>
                  </a:lnTo>
                  <a:close/>
                  <a:moveTo>
                    <a:pt x="71552" y="716861"/>
                  </a:moveTo>
                  <a:cubicBezTo>
                    <a:pt x="32137" y="716861"/>
                    <a:pt x="0" y="685000"/>
                    <a:pt x="0" y="645585"/>
                  </a:cubicBezTo>
                  <a:cubicBezTo>
                    <a:pt x="0" y="605895"/>
                    <a:pt x="32137" y="574034"/>
                    <a:pt x="71552" y="574034"/>
                  </a:cubicBezTo>
                  <a:lnTo>
                    <a:pt x="314011" y="574034"/>
                  </a:lnTo>
                  <a:cubicBezTo>
                    <a:pt x="353435" y="574034"/>
                    <a:pt x="385286" y="605895"/>
                    <a:pt x="385286" y="645585"/>
                  </a:cubicBezTo>
                  <a:cubicBezTo>
                    <a:pt x="385286" y="685010"/>
                    <a:pt x="353425" y="716861"/>
                    <a:pt x="314011" y="716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EBB0A05D-7CC0-48AC-8FD8-1451101E67F1}"/>
                </a:ext>
              </a:extLst>
            </p:cNvPr>
            <p:cNvSpPr/>
            <p:nvPr/>
          </p:nvSpPr>
          <p:spPr>
            <a:xfrm>
              <a:off x="17596272" y="6551667"/>
              <a:ext cx="302639" cy="494227"/>
            </a:xfrm>
            <a:custGeom>
              <a:avLst/>
              <a:gdLst>
                <a:gd name="connsiteX0" fmla="*/ 126575 w 302639"/>
                <a:gd name="connsiteY0" fmla="*/ 27189 h 494227"/>
                <a:gd name="connsiteX1" fmla="*/ 226473 w 302639"/>
                <a:gd name="connsiteY1" fmla="*/ 15302 h 494227"/>
                <a:gd name="connsiteX2" fmla="*/ 238084 w 302639"/>
                <a:gd name="connsiteY2" fmla="*/ 115200 h 494227"/>
                <a:gd name="connsiteX3" fmla="*/ 184087 w 302639"/>
                <a:gd name="connsiteY3" fmla="*/ 183780 h 494227"/>
                <a:gd name="connsiteX4" fmla="*/ 259963 w 302639"/>
                <a:gd name="connsiteY4" fmla="*/ 217260 h 494227"/>
                <a:gd name="connsiteX5" fmla="*/ 296672 w 302639"/>
                <a:gd name="connsiteY5" fmla="*/ 311224 h 494227"/>
                <a:gd name="connsiteX6" fmla="*/ 283442 w 302639"/>
                <a:gd name="connsiteY6" fmla="*/ 331208 h 494227"/>
                <a:gd name="connsiteX7" fmla="*/ 175705 w 302639"/>
                <a:gd name="connsiteY7" fmla="*/ 467292 h 494227"/>
                <a:gd name="connsiteX8" fmla="*/ 75806 w 302639"/>
                <a:gd name="connsiteY8" fmla="*/ 478912 h 494227"/>
                <a:gd name="connsiteX9" fmla="*/ 64196 w 302639"/>
                <a:gd name="connsiteY9" fmla="*/ 379014 h 494227"/>
                <a:gd name="connsiteX10" fmla="*/ 118193 w 302639"/>
                <a:gd name="connsiteY10" fmla="*/ 310691 h 494227"/>
                <a:gd name="connsiteX11" fmla="*/ 42326 w 302639"/>
                <a:gd name="connsiteY11" fmla="*/ 277201 h 494227"/>
                <a:gd name="connsiteX12" fmla="*/ 42326 w 302639"/>
                <a:gd name="connsiteY12" fmla="*/ 276944 h 494227"/>
                <a:gd name="connsiteX13" fmla="*/ 26934 w 302639"/>
                <a:gd name="connsiteY13" fmla="*/ 267495 h 494227"/>
                <a:gd name="connsiteX14" fmla="*/ 15323 w 302639"/>
                <a:gd name="connsiteY14" fmla="*/ 167597 h 4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639" h="494227">
                  <a:moveTo>
                    <a:pt x="126575" y="27189"/>
                  </a:moveTo>
                  <a:cubicBezTo>
                    <a:pt x="150883" y="-3863"/>
                    <a:pt x="195698" y="-8997"/>
                    <a:pt x="226473" y="15302"/>
                  </a:cubicBezTo>
                  <a:cubicBezTo>
                    <a:pt x="257248" y="39609"/>
                    <a:pt x="262658" y="84425"/>
                    <a:pt x="238084" y="115200"/>
                  </a:cubicBezTo>
                  <a:lnTo>
                    <a:pt x="184087" y="183780"/>
                  </a:lnTo>
                  <a:lnTo>
                    <a:pt x="259963" y="217260"/>
                  </a:lnTo>
                  <a:cubicBezTo>
                    <a:pt x="296139" y="233196"/>
                    <a:pt x="312341" y="275039"/>
                    <a:pt x="296672" y="311224"/>
                  </a:cubicBezTo>
                  <a:cubicBezTo>
                    <a:pt x="293167" y="318778"/>
                    <a:pt x="288843" y="325531"/>
                    <a:pt x="283442" y="331208"/>
                  </a:cubicBezTo>
                  <a:lnTo>
                    <a:pt x="175705" y="467292"/>
                  </a:lnTo>
                  <a:cubicBezTo>
                    <a:pt x="151406" y="498067"/>
                    <a:pt x="106848" y="503201"/>
                    <a:pt x="75806" y="478912"/>
                  </a:cubicBezTo>
                  <a:cubicBezTo>
                    <a:pt x="45031" y="454604"/>
                    <a:pt x="39897" y="409780"/>
                    <a:pt x="64196" y="379014"/>
                  </a:cubicBezTo>
                  <a:lnTo>
                    <a:pt x="118193" y="310691"/>
                  </a:lnTo>
                  <a:lnTo>
                    <a:pt x="42326" y="277201"/>
                  </a:lnTo>
                  <a:lnTo>
                    <a:pt x="42326" y="276944"/>
                  </a:lnTo>
                  <a:cubicBezTo>
                    <a:pt x="36925" y="274506"/>
                    <a:pt x="31801" y="271543"/>
                    <a:pt x="26934" y="267495"/>
                  </a:cubicBezTo>
                  <a:cubicBezTo>
                    <a:pt x="-3842" y="243187"/>
                    <a:pt x="-8975" y="198639"/>
                    <a:pt x="15323" y="167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D6ED919C-CE9D-4659-AB2C-04B042C5C81D}"/>
                </a:ext>
              </a:extLst>
            </p:cNvPr>
            <p:cNvSpPr/>
            <p:nvPr/>
          </p:nvSpPr>
          <p:spPr>
            <a:xfrm>
              <a:off x="20820872" y="8980260"/>
              <a:ext cx="238134" cy="967149"/>
            </a:xfrm>
            <a:custGeom>
              <a:avLst/>
              <a:gdLst>
                <a:gd name="connsiteX0" fmla="*/ 0 w 238134"/>
                <a:gd name="connsiteY0" fmla="*/ 0 h 967149"/>
                <a:gd name="connsiteX1" fmla="*/ 238135 w 238134"/>
                <a:gd name="connsiteY1" fmla="*/ 0 h 967149"/>
                <a:gd name="connsiteX2" fmla="*/ 238135 w 238134"/>
                <a:gd name="connsiteY2" fmla="*/ 967149 h 967149"/>
                <a:gd name="connsiteX3" fmla="*/ 0 w 238134"/>
                <a:gd name="connsiteY3" fmla="*/ 967149 h 96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34" h="967149">
                  <a:moveTo>
                    <a:pt x="0" y="0"/>
                  </a:moveTo>
                  <a:lnTo>
                    <a:pt x="238135" y="0"/>
                  </a:lnTo>
                  <a:lnTo>
                    <a:pt x="238135" y="967149"/>
                  </a:lnTo>
                  <a:lnTo>
                    <a:pt x="0" y="9671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772EC8A7-01FC-45E6-9E52-F135111E087A}"/>
                </a:ext>
              </a:extLst>
            </p:cNvPr>
            <p:cNvSpPr/>
            <p:nvPr/>
          </p:nvSpPr>
          <p:spPr>
            <a:xfrm>
              <a:off x="20549041" y="9216673"/>
              <a:ext cx="302739" cy="494149"/>
            </a:xfrm>
            <a:custGeom>
              <a:avLst/>
              <a:gdLst>
                <a:gd name="connsiteX0" fmla="*/ 126565 w 302739"/>
                <a:gd name="connsiteY0" fmla="*/ 27106 h 494149"/>
                <a:gd name="connsiteX1" fmla="*/ 226463 w 302739"/>
                <a:gd name="connsiteY1" fmla="*/ 15219 h 494149"/>
                <a:gd name="connsiteX2" fmla="*/ 238074 w 302739"/>
                <a:gd name="connsiteY2" fmla="*/ 115127 h 494149"/>
                <a:gd name="connsiteX3" fmla="*/ 184077 w 302739"/>
                <a:gd name="connsiteY3" fmla="*/ 183716 h 494149"/>
                <a:gd name="connsiteX4" fmla="*/ 259944 w 302739"/>
                <a:gd name="connsiteY4" fmla="*/ 217187 h 494149"/>
                <a:gd name="connsiteX5" fmla="*/ 296663 w 302739"/>
                <a:gd name="connsiteY5" fmla="*/ 311151 h 494149"/>
                <a:gd name="connsiteX6" fmla="*/ 283433 w 302739"/>
                <a:gd name="connsiteY6" fmla="*/ 331135 h 494149"/>
                <a:gd name="connsiteX7" fmla="*/ 175704 w 302739"/>
                <a:gd name="connsiteY7" fmla="*/ 467219 h 494149"/>
                <a:gd name="connsiteX8" fmla="*/ 75807 w 302739"/>
                <a:gd name="connsiteY8" fmla="*/ 478829 h 494149"/>
                <a:gd name="connsiteX9" fmla="*/ 64195 w 302739"/>
                <a:gd name="connsiteY9" fmla="*/ 378931 h 494149"/>
                <a:gd name="connsiteX10" fmla="*/ 118459 w 302739"/>
                <a:gd name="connsiteY10" fmla="*/ 310618 h 494149"/>
                <a:gd name="connsiteX11" fmla="*/ 42326 w 302739"/>
                <a:gd name="connsiteY11" fmla="*/ 277128 h 494149"/>
                <a:gd name="connsiteX12" fmla="*/ 42326 w 302739"/>
                <a:gd name="connsiteY12" fmla="*/ 276871 h 494149"/>
                <a:gd name="connsiteX13" fmla="*/ 26934 w 302739"/>
                <a:gd name="connsiteY13" fmla="*/ 267679 h 494149"/>
                <a:gd name="connsiteX14" fmla="*/ 15323 w 302739"/>
                <a:gd name="connsiteY14" fmla="*/ 167781 h 49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739" h="494149">
                  <a:moveTo>
                    <a:pt x="126565" y="27106"/>
                  </a:moveTo>
                  <a:cubicBezTo>
                    <a:pt x="150863" y="-3678"/>
                    <a:pt x="195688" y="-9079"/>
                    <a:pt x="226463" y="15219"/>
                  </a:cubicBezTo>
                  <a:cubicBezTo>
                    <a:pt x="257239" y="39527"/>
                    <a:pt x="262639" y="84351"/>
                    <a:pt x="238074" y="115127"/>
                  </a:cubicBezTo>
                  <a:lnTo>
                    <a:pt x="184077" y="183716"/>
                  </a:lnTo>
                  <a:lnTo>
                    <a:pt x="259944" y="217187"/>
                  </a:lnTo>
                  <a:cubicBezTo>
                    <a:pt x="296129" y="233123"/>
                    <a:pt x="312588" y="275252"/>
                    <a:pt x="296663" y="311151"/>
                  </a:cubicBezTo>
                  <a:cubicBezTo>
                    <a:pt x="293148" y="318705"/>
                    <a:pt x="288833" y="325458"/>
                    <a:pt x="283433" y="331135"/>
                  </a:cubicBezTo>
                  <a:lnTo>
                    <a:pt x="175704" y="467219"/>
                  </a:lnTo>
                  <a:cubicBezTo>
                    <a:pt x="151406" y="497984"/>
                    <a:pt x="106849" y="503128"/>
                    <a:pt x="75807" y="478829"/>
                  </a:cubicBezTo>
                  <a:cubicBezTo>
                    <a:pt x="45031" y="454522"/>
                    <a:pt x="39888" y="409697"/>
                    <a:pt x="64195" y="378931"/>
                  </a:cubicBezTo>
                  <a:lnTo>
                    <a:pt x="118459" y="310618"/>
                  </a:lnTo>
                  <a:lnTo>
                    <a:pt x="42326" y="277128"/>
                  </a:lnTo>
                  <a:lnTo>
                    <a:pt x="42326" y="276871"/>
                  </a:lnTo>
                  <a:cubicBezTo>
                    <a:pt x="36925" y="274433"/>
                    <a:pt x="31791" y="271470"/>
                    <a:pt x="26934" y="267679"/>
                  </a:cubicBezTo>
                  <a:cubicBezTo>
                    <a:pt x="-3842" y="243114"/>
                    <a:pt x="-8976" y="198566"/>
                    <a:pt x="15323" y="167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3" name="Graphic 244">
            <a:extLst>
              <a:ext uri="{FF2B5EF4-FFF2-40B4-BE49-F238E27FC236}">
                <a16:creationId xmlns:a16="http://schemas.microsoft.com/office/drawing/2014/main" xmlns="" id="{A3A95C08-0042-414E-873A-E551A405E437}"/>
              </a:ext>
            </a:extLst>
          </p:cNvPr>
          <p:cNvGrpSpPr/>
          <p:nvPr/>
        </p:nvGrpSpPr>
        <p:grpSpPr>
          <a:xfrm>
            <a:off x="5704868" y="3588002"/>
            <a:ext cx="322044" cy="321039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B0692E03-A54B-447F-94AB-4D0037813D39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6F83B103-7947-45DD-A2E8-8266D38E3A3F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A98C6157-5938-4473-A4F4-E1A146F2762A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B7AE2DDE-6DA8-46B0-8FAE-94E405460C66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A8DD48C6-CF98-4848-8C3E-C8E28753141E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F1DFEDFF-36AB-41F0-9E94-6D75E4F05C17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CEF8F462-CB8C-4D67-A896-34A728600D3C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4010ED38-9741-431C-A0AD-9F8DD97EF82C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DF17E067-D35C-40B3-AE5D-3569FE7755B6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EBCC209E-B7C1-41FE-8CC3-92B0E7FC64E9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1FF5951B-E2A9-4F05-B154-C44D953B89F5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D8059EF3-8206-44C6-A4FF-A63A659A6B1A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908366D0-68BB-47D5-A4DF-C6DC2159342B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4721AF1B-E7FA-4979-8F4E-E8B25E72E868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31FD5A85-405B-4200-A611-0E760C9C8B20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7A4A74D4-13E9-4CA1-AB7D-6063C1668B94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8D28973D-97BF-40EB-AD94-986FF3774351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7CD7C64B-A3A6-499C-BAEC-EDA7EB5DE895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2" name="Graphic 244">
            <a:extLst>
              <a:ext uri="{FF2B5EF4-FFF2-40B4-BE49-F238E27FC236}">
                <a16:creationId xmlns:a16="http://schemas.microsoft.com/office/drawing/2014/main" xmlns="" id="{40C4CCB4-7972-43F4-BC83-ACCA09059203}"/>
              </a:ext>
            </a:extLst>
          </p:cNvPr>
          <p:cNvGrpSpPr/>
          <p:nvPr/>
        </p:nvGrpSpPr>
        <p:grpSpPr>
          <a:xfrm>
            <a:off x="5441554" y="4369141"/>
            <a:ext cx="322044" cy="321039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3BBD058A-25A2-477F-862A-9DC28A4DE15B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6E3D0190-FC96-477D-876F-C43A11BD8C8E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E304C38C-4E43-4EA5-9B5B-806A084305AF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1CA1E4F5-AE66-4BD0-85C2-5E22E7C8C800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D1E1D1F5-F821-4EFC-A51D-668EE9721D4A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32F3C9B4-740C-499E-8F54-218AFF30C945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8EF6C863-22C4-4842-B749-43575B0C7709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E29BAA9B-C347-4914-A125-56C04F7AD957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5999D1A7-6A39-44C9-B88A-6FAE79E8131A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E065C653-ABBA-4459-8F83-39846D853609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025C1E53-440B-44E9-B58A-3342692F15CF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3EEA7580-2002-47B0-AEFC-EBC47670477F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58FE3422-82ED-4BC9-AE10-B57C0A58F6F8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52FA6557-33A0-4B0F-9B99-CBA8F84A30AD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D2DAB466-581F-4657-82D4-B3CA79B864A1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C2C2E00C-D26F-4815-8881-E9311A2E973B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F02FE7E2-F9D6-436C-83A5-C53A95B534AD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DBD09A00-8C66-45ED-A97E-0C53E3DB33B5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1" name="Graphic 244">
            <a:extLst>
              <a:ext uri="{FF2B5EF4-FFF2-40B4-BE49-F238E27FC236}">
                <a16:creationId xmlns:a16="http://schemas.microsoft.com/office/drawing/2014/main" xmlns="" id="{D00BE374-6A27-4587-95DA-CF4FA0438F47}"/>
              </a:ext>
            </a:extLst>
          </p:cNvPr>
          <p:cNvGrpSpPr/>
          <p:nvPr/>
        </p:nvGrpSpPr>
        <p:grpSpPr>
          <a:xfrm>
            <a:off x="5456312" y="5442056"/>
            <a:ext cx="322044" cy="321039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20F2B7E8-E498-402D-8A2F-E504EFFDBE3F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391C4989-F42D-4DE7-8A1F-534C77F961EE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622744CF-9754-46F8-8295-48FE76CC6F90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E9927C82-0514-47E8-A550-D112C7FCEC48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4202AD9E-0C42-4F78-AAFF-72C2DFF0109C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7B4469E1-E072-4138-9CB8-CB6ADC16F43D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F3A56098-DC8A-44B6-B328-21E571EED013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4521EE05-0B38-4FD0-AADB-8EE8F0D78FED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4AC3F23B-597F-4F6F-B822-2D947D5A741C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08133FD3-CC46-47C3-8B37-BFB4FE514E5C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5FD89DFB-4572-4AF6-B6FB-836EA8722464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E0D4A95A-0557-4405-BF5F-D7D679E4E9A9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7ED7D4DD-4143-4C96-84E0-63380ED969ED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040E79FB-44EE-470E-BE5F-A4F3E07C06A2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9743C8DB-9339-4179-B0F6-A3E5A1B70D4B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05E8539F-B5CF-47C9-B1AC-98A0090D66E5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E719EB18-D8E9-4858-9950-EC122D5AD423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2484897D-5802-40E9-A3E5-58611BB4992F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1" name="Graphic 400">
            <a:extLst>
              <a:ext uri="{FF2B5EF4-FFF2-40B4-BE49-F238E27FC236}">
                <a16:creationId xmlns:a16="http://schemas.microsoft.com/office/drawing/2014/main" xmlns="" id="{D4D18AE2-3610-49DC-B24A-6C763B51E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89409" y="5761319"/>
            <a:ext cx="169139" cy="1691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2" name="TextBox 401">
            <a:extLst>
              <a:ext uri="{FF2B5EF4-FFF2-40B4-BE49-F238E27FC236}">
                <a16:creationId xmlns:a16="http://schemas.microsoft.com/office/drawing/2014/main" xmlns="" id="{1FB33D6A-B74D-4B80-9EA4-3B2A7C902700}"/>
              </a:ext>
            </a:extLst>
          </p:cNvPr>
          <p:cNvSpPr txBox="1"/>
          <p:nvPr/>
        </p:nvSpPr>
        <p:spPr>
          <a:xfrm>
            <a:off x="4940366" y="5732342"/>
            <a:ext cx="15706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alibri"/>
              </a:rPr>
              <a:t>Charging at Bus Depot 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xmlns="" id="{E6D2DB66-C12E-423C-91CF-6B97C44F96C0}"/>
              </a:ext>
            </a:extLst>
          </p:cNvPr>
          <p:cNvSpPr txBox="1"/>
          <p:nvPr/>
        </p:nvSpPr>
        <p:spPr>
          <a:xfrm>
            <a:off x="6575912" y="888178"/>
            <a:ext cx="1524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Day and night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xmlns="" id="{0F539C7B-97D8-44D9-A451-BF0669B75A4C}"/>
              </a:ext>
            </a:extLst>
          </p:cNvPr>
          <p:cNvSpPr txBox="1"/>
          <p:nvPr/>
        </p:nvSpPr>
        <p:spPr>
          <a:xfrm>
            <a:off x="6553304" y="2316377"/>
            <a:ext cx="1539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Day and night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xmlns="" id="{770FD820-12B1-4A74-BF7A-B141AEE0E78E}"/>
              </a:ext>
            </a:extLst>
          </p:cNvPr>
          <p:cNvSpPr txBox="1"/>
          <p:nvPr/>
        </p:nvSpPr>
        <p:spPr>
          <a:xfrm>
            <a:off x="6256517" y="3987003"/>
            <a:ext cx="21373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Slow Charging at night</a:t>
            </a:r>
          </a:p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Fast Charging during the day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xmlns="" id="{87DB1F3B-14A1-49A6-AB36-8DD4C743C687}"/>
              </a:ext>
            </a:extLst>
          </p:cNvPr>
          <p:cNvSpPr txBox="1"/>
          <p:nvPr/>
        </p:nvSpPr>
        <p:spPr>
          <a:xfrm>
            <a:off x="5929534" y="5380452"/>
            <a:ext cx="2892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Slow Charging at night</a:t>
            </a:r>
          </a:p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Fast Charging during the day</a:t>
            </a:r>
          </a:p>
        </p:txBody>
      </p:sp>
      <p:pic>
        <p:nvPicPr>
          <p:cNvPr id="419" name="Picture 2">
            <a:extLst>
              <a:ext uri="{FF2B5EF4-FFF2-40B4-BE49-F238E27FC236}">
                <a16:creationId xmlns:a16="http://schemas.microsoft.com/office/drawing/2014/main" xmlns="" id="{18D7A91F-5071-4560-81BA-99EAA6DD3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835617" cy="24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" name="Picture 419">
            <a:extLst>
              <a:ext uri="{FF2B5EF4-FFF2-40B4-BE49-F238E27FC236}">
                <a16:creationId xmlns:a16="http://schemas.microsoft.com/office/drawing/2014/main" xmlns="" id="{DE9AFA68-A7EE-47FE-9862-26C37816B5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515906" y="6408226"/>
            <a:ext cx="591742" cy="265237"/>
          </a:xfrm>
          <a:prstGeom prst="rect">
            <a:avLst/>
          </a:prstGeom>
        </p:spPr>
      </p:pic>
      <p:sp>
        <p:nvSpPr>
          <p:cNvPr id="427" name="TextBox 426">
            <a:extLst>
              <a:ext uri="{FF2B5EF4-FFF2-40B4-BE49-F238E27FC236}">
                <a16:creationId xmlns:a16="http://schemas.microsoft.com/office/drawing/2014/main" xmlns="" id="{695471F4-C276-4280-8055-6590B7271BCE}"/>
              </a:ext>
            </a:extLst>
          </p:cNvPr>
          <p:cNvSpPr txBox="1"/>
          <p:nvPr/>
        </p:nvSpPr>
        <p:spPr>
          <a:xfrm>
            <a:off x="8734750" y="882511"/>
            <a:ext cx="60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High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xmlns="" id="{63990FDC-B601-4BAB-B1B5-0F286986217F}"/>
              </a:ext>
            </a:extLst>
          </p:cNvPr>
          <p:cNvSpPr txBox="1"/>
          <p:nvPr/>
        </p:nvSpPr>
        <p:spPr>
          <a:xfrm>
            <a:off x="8775080" y="2319015"/>
            <a:ext cx="60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High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xmlns="" id="{413A65FB-5914-454C-B122-70A06885B112}"/>
              </a:ext>
            </a:extLst>
          </p:cNvPr>
          <p:cNvSpPr txBox="1"/>
          <p:nvPr/>
        </p:nvSpPr>
        <p:spPr>
          <a:xfrm>
            <a:off x="8789780" y="4024772"/>
            <a:ext cx="60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Low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xmlns="" id="{9FECEC57-EBCB-47E3-8C11-4CF8CEEDF2A4}"/>
              </a:ext>
            </a:extLst>
          </p:cNvPr>
          <p:cNvSpPr txBox="1"/>
          <p:nvPr/>
        </p:nvSpPr>
        <p:spPr>
          <a:xfrm>
            <a:off x="8591777" y="5436577"/>
            <a:ext cx="1113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66675" algn="ctr">
              <a:lnSpc>
                <a:spcPct val="100000"/>
              </a:lnSpc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 Unicode MS"/>
              </a:defRPr>
            </a:lvl1pPr>
          </a:lstStyle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</a:rPr>
              <a:t>Medium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xmlns="" id="{780D59B2-0A8F-40B4-8D22-842D98280B14}"/>
              </a:ext>
            </a:extLst>
          </p:cNvPr>
          <p:cNvSpPr txBox="1"/>
          <p:nvPr/>
        </p:nvSpPr>
        <p:spPr>
          <a:xfrm>
            <a:off x="9998550" y="901402"/>
            <a:ext cx="17991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Not a challenge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xmlns="" id="{57C1043F-6E67-4D00-8EB1-E3EB93F4E075}"/>
              </a:ext>
            </a:extLst>
          </p:cNvPr>
          <p:cNvSpPr txBox="1"/>
          <p:nvPr/>
        </p:nvSpPr>
        <p:spPr>
          <a:xfrm>
            <a:off x="10277829" y="2319015"/>
            <a:ext cx="14033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Not a Challenge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xmlns="" id="{F7A1CFBD-887A-4BA4-9D94-9CB68F300492}"/>
              </a:ext>
            </a:extLst>
          </p:cNvPr>
          <p:cNvSpPr txBox="1"/>
          <p:nvPr/>
        </p:nvSpPr>
        <p:spPr>
          <a:xfrm>
            <a:off x="9715260" y="3443902"/>
            <a:ext cx="2498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Limited daytime flexibility due to business needs. Fleet operators are a natural aggregation of many vehicles and may be receptive to demand response programs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xmlns="" id="{BADC4E1A-B906-4364-9D76-A38B8AC55A0E}"/>
              </a:ext>
            </a:extLst>
          </p:cNvPr>
          <p:cNvSpPr txBox="1"/>
          <p:nvPr/>
        </p:nvSpPr>
        <p:spPr>
          <a:xfrm>
            <a:off x="9758134" y="4671408"/>
            <a:ext cx="24553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Buses offer a big opportunity for managed charging and have a great deal of load predictability. Discoms should prioritize working with bus depots to ensure managed charging practices are taken.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xmlns="" id="{C92294F6-4022-459C-B38D-7E2DA0A53766}"/>
              </a:ext>
            </a:extLst>
          </p:cNvPr>
          <p:cNvSpPr txBox="1"/>
          <p:nvPr/>
        </p:nvSpPr>
        <p:spPr>
          <a:xfrm>
            <a:off x="707509" y="1381415"/>
            <a:ext cx="13702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Range: 35-70 </a:t>
            </a:r>
            <a:r>
              <a:rPr kumimoji="0" lang="en-IN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kM</a:t>
            </a:r>
            <a:endParaRPr kumimoji="0" lang="en-IN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Arial Unicode MS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xmlns="" id="{D6567FB9-9044-4591-9799-919D528C419D}"/>
              </a:ext>
            </a:extLst>
          </p:cNvPr>
          <p:cNvSpPr txBox="1"/>
          <p:nvPr/>
        </p:nvSpPr>
        <p:spPr>
          <a:xfrm>
            <a:off x="667907" y="3123963"/>
            <a:ext cx="13849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Range: 50-80 </a:t>
            </a:r>
            <a:r>
              <a:rPr kumimoji="0" lang="en-IN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kM</a:t>
            </a:r>
            <a:endParaRPr kumimoji="0" lang="en-IN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Arial Unicode MS"/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xmlns="" id="{E85E23D2-5874-40D8-A91A-8D1967FB810E}"/>
              </a:ext>
            </a:extLst>
          </p:cNvPr>
          <p:cNvSpPr txBox="1"/>
          <p:nvPr/>
        </p:nvSpPr>
        <p:spPr>
          <a:xfrm>
            <a:off x="516845" y="5809042"/>
            <a:ext cx="15530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Range: 190-280 </a:t>
            </a:r>
            <a:r>
              <a:rPr kumimoji="0" lang="en-IN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kM</a:t>
            </a:r>
            <a:endParaRPr kumimoji="0" lang="en-IN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Arial Unicode MS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xmlns="" id="{B4A74B87-C4FF-4D5D-9927-EF94EE59812C}"/>
              </a:ext>
            </a:extLst>
          </p:cNvPr>
          <p:cNvSpPr txBox="1"/>
          <p:nvPr/>
        </p:nvSpPr>
        <p:spPr>
          <a:xfrm>
            <a:off x="702007" y="4508962"/>
            <a:ext cx="13849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Range: 110-450 </a:t>
            </a:r>
            <a:r>
              <a:rPr kumimoji="0" lang="en-IN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rial Unicode MS"/>
              </a:rPr>
              <a:t>kM</a:t>
            </a:r>
            <a:endParaRPr kumimoji="0" lang="en-IN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Arial Unicode MS"/>
            </a:endParaRPr>
          </a:p>
        </p:txBody>
      </p:sp>
      <p:pic>
        <p:nvPicPr>
          <p:cNvPr id="407" name="Picture 406">
            <a:extLst>
              <a:ext uri="{FF2B5EF4-FFF2-40B4-BE49-F238E27FC236}">
                <a16:creationId xmlns:a16="http://schemas.microsoft.com/office/drawing/2014/main" xmlns="" id="{F1DFEE91-610E-4CD4-8B7E-F83AD9912B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8" y="3921433"/>
            <a:ext cx="818454" cy="471479"/>
          </a:xfrm>
          <a:prstGeom prst="rect">
            <a:avLst/>
          </a:prstGeom>
        </p:spPr>
      </p:pic>
      <p:pic>
        <p:nvPicPr>
          <p:cNvPr id="411" name="Graphic 410">
            <a:extLst>
              <a:ext uri="{FF2B5EF4-FFF2-40B4-BE49-F238E27FC236}">
                <a16:creationId xmlns:a16="http://schemas.microsoft.com/office/drawing/2014/main" xmlns="" id="{C1D51848-6E2C-4EAF-842A-40A80CAB16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6845" y="4468406"/>
            <a:ext cx="249084" cy="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2" name="Graphic 411">
            <a:extLst>
              <a:ext uri="{FF2B5EF4-FFF2-40B4-BE49-F238E27FC236}">
                <a16:creationId xmlns:a16="http://schemas.microsoft.com/office/drawing/2014/main" xmlns="" id="{79A1C345-EF58-4B32-A361-1C06DCD82D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6845" y="5773283"/>
            <a:ext cx="249084" cy="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4" name="Graphic 413">
            <a:extLst>
              <a:ext uri="{FF2B5EF4-FFF2-40B4-BE49-F238E27FC236}">
                <a16:creationId xmlns:a16="http://schemas.microsoft.com/office/drawing/2014/main" xmlns="" id="{89132EAC-BE2E-45D2-81BE-A94E02BA1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5855" y="3096813"/>
            <a:ext cx="249084" cy="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5" name="Graphic 414">
            <a:extLst>
              <a:ext uri="{FF2B5EF4-FFF2-40B4-BE49-F238E27FC236}">
                <a16:creationId xmlns:a16="http://schemas.microsoft.com/office/drawing/2014/main" xmlns="" id="{3898CB3E-85AF-4271-B7D2-9523871AE4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3467" y="1372950"/>
            <a:ext cx="249084" cy="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793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, fan&#10;&#10;Description automatically generated">
            <a:extLst>
              <a:ext uri="{FF2B5EF4-FFF2-40B4-BE49-F238E27FC236}">
                <a16:creationId xmlns:a16="http://schemas.microsoft.com/office/drawing/2014/main" xmlns="" id="{CA107BD1-C686-464C-9217-A8BB2442A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0" b="10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8CC8AD-BC3A-4A66-8A24-685FF474A08F}"/>
              </a:ext>
            </a:extLst>
          </p:cNvPr>
          <p:cNvSpPr/>
          <p:nvPr/>
        </p:nvSpPr>
        <p:spPr>
          <a:xfrm>
            <a:off x="-2285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02020"/>
              </a:gs>
              <a:gs pos="100000">
                <a:srgbClr val="202020">
                  <a:alpha val="7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xmlns="" id="{14B1D55D-D87E-4BCF-A088-341D8AAC2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24" r="315"/>
          <a:stretch/>
        </p:blipFill>
        <p:spPr>
          <a:xfrm>
            <a:off x="-1" y="1330951"/>
            <a:ext cx="12169141" cy="5532132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xmlns="" id="{8AEEE927-55DC-4644-BA29-1F8339E77319}"/>
              </a:ext>
            </a:extLst>
          </p:cNvPr>
          <p:cNvSpPr/>
          <p:nvPr/>
        </p:nvSpPr>
        <p:spPr>
          <a:xfrm>
            <a:off x="0" y="1317775"/>
            <a:ext cx="12192000" cy="5614791"/>
          </a:xfrm>
          <a:prstGeom prst="rect">
            <a:avLst/>
          </a:prstGeom>
          <a:solidFill>
            <a:srgbClr val="20202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BFE0BC-964A-4E3C-99B1-94FAD63630D1}"/>
              </a:ext>
            </a:extLst>
          </p:cNvPr>
          <p:cNvGrpSpPr/>
          <p:nvPr/>
        </p:nvGrpSpPr>
        <p:grpSpPr>
          <a:xfrm rot="189801">
            <a:off x="5644045" y="3692878"/>
            <a:ext cx="3029712" cy="2781999"/>
            <a:chOff x="5712968" y="3821824"/>
            <a:chExt cx="3029712" cy="2781999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xmlns="" id="{7EB40E8C-D5CD-43D2-A316-6EECAC5E767B}"/>
                </a:ext>
              </a:extLst>
            </p:cNvPr>
            <p:cNvSpPr/>
            <p:nvPr/>
          </p:nvSpPr>
          <p:spPr>
            <a:xfrm>
              <a:off x="5712968" y="3878912"/>
              <a:ext cx="3029712" cy="2724911"/>
            </a:xfrm>
            <a:prstGeom prst="rect">
              <a:avLst/>
            </a:prstGeom>
            <a:blipFill>
              <a:blip r:embed="rId5" cstate="print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harpenSoften amount="24000"/>
                        </a14:imgEffect>
                        <a14:imgEffect>
                          <a14:brightnessContrast contrast="3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xmlns="" id="{4A0791DC-8CDF-4A0A-A6A3-F98454633AAE}"/>
                </a:ext>
              </a:extLst>
            </p:cNvPr>
            <p:cNvSpPr/>
            <p:nvPr/>
          </p:nvSpPr>
          <p:spPr>
            <a:xfrm>
              <a:off x="6924349" y="3821824"/>
              <a:ext cx="751840" cy="767715"/>
            </a:xfrm>
            <a:custGeom>
              <a:avLst/>
              <a:gdLst/>
              <a:ahLst/>
              <a:cxnLst/>
              <a:rect l="l" t="t" r="r" b="b"/>
              <a:pathLst>
                <a:path w="751840" h="767714">
                  <a:moveTo>
                    <a:pt x="229480" y="399806"/>
                  </a:moveTo>
                  <a:lnTo>
                    <a:pt x="203064" y="429651"/>
                  </a:lnTo>
                  <a:lnTo>
                    <a:pt x="512188" y="744784"/>
                  </a:lnTo>
                  <a:lnTo>
                    <a:pt x="552804" y="764831"/>
                  </a:lnTo>
                  <a:lnTo>
                    <a:pt x="575805" y="767147"/>
                  </a:lnTo>
                  <a:lnTo>
                    <a:pt x="587613" y="766410"/>
                  </a:lnTo>
                  <a:lnTo>
                    <a:pt x="634449" y="751034"/>
                  </a:lnTo>
                  <a:lnTo>
                    <a:pt x="666233" y="726704"/>
                  </a:lnTo>
                  <a:lnTo>
                    <a:pt x="672060" y="720692"/>
                  </a:lnTo>
                  <a:lnTo>
                    <a:pt x="575692" y="720692"/>
                  </a:lnTo>
                  <a:lnTo>
                    <a:pt x="564073" y="720027"/>
                  </a:lnTo>
                  <a:lnTo>
                    <a:pt x="552866" y="717655"/>
                  </a:lnTo>
                  <a:lnTo>
                    <a:pt x="542259" y="713563"/>
                  </a:lnTo>
                  <a:lnTo>
                    <a:pt x="532444" y="707736"/>
                  </a:lnTo>
                  <a:lnTo>
                    <a:pt x="523612" y="700161"/>
                  </a:lnTo>
                  <a:lnTo>
                    <a:pt x="229480" y="399806"/>
                  </a:lnTo>
                  <a:close/>
                </a:path>
                <a:path w="751840" h="767714">
                  <a:moveTo>
                    <a:pt x="263252" y="46505"/>
                  </a:moveTo>
                  <a:lnTo>
                    <a:pt x="182516" y="46505"/>
                  </a:lnTo>
                  <a:lnTo>
                    <a:pt x="195196" y="48405"/>
                  </a:lnTo>
                  <a:lnTo>
                    <a:pt x="207206" y="52440"/>
                  </a:lnTo>
                  <a:lnTo>
                    <a:pt x="686381" y="534768"/>
                  </a:lnTo>
                  <a:lnTo>
                    <a:pt x="705631" y="575686"/>
                  </a:lnTo>
                  <a:lnTo>
                    <a:pt x="706297" y="587398"/>
                  </a:lnTo>
                  <a:lnTo>
                    <a:pt x="705336" y="599331"/>
                  </a:lnTo>
                  <a:lnTo>
                    <a:pt x="685517" y="645576"/>
                  </a:lnTo>
                  <a:lnTo>
                    <a:pt x="633293" y="698876"/>
                  </a:lnTo>
                  <a:lnTo>
                    <a:pt x="599402" y="716952"/>
                  </a:lnTo>
                  <a:lnTo>
                    <a:pt x="575692" y="720692"/>
                  </a:lnTo>
                  <a:lnTo>
                    <a:pt x="672060" y="720692"/>
                  </a:lnTo>
                  <a:lnTo>
                    <a:pt x="719143" y="672110"/>
                  </a:lnTo>
                  <a:lnTo>
                    <a:pt x="740197" y="638971"/>
                  </a:lnTo>
                  <a:lnTo>
                    <a:pt x="751693" y="591369"/>
                  </a:lnTo>
                  <a:lnTo>
                    <a:pt x="751553" y="579554"/>
                  </a:lnTo>
                  <a:lnTo>
                    <a:pt x="738697" y="535762"/>
                  </a:lnTo>
                  <a:lnTo>
                    <a:pt x="724780" y="517408"/>
                  </a:lnTo>
                  <a:lnTo>
                    <a:pt x="263252" y="46505"/>
                  </a:lnTo>
                  <a:close/>
                </a:path>
                <a:path w="751840" h="767714">
                  <a:moveTo>
                    <a:pt x="181100" y="0"/>
                  </a:moveTo>
                  <a:lnTo>
                    <a:pt x="141350" y="5556"/>
                  </a:lnTo>
                  <a:lnTo>
                    <a:pt x="106581" y="22704"/>
                  </a:lnTo>
                  <a:lnTo>
                    <a:pt x="32479" y="94967"/>
                  </a:lnTo>
                  <a:lnTo>
                    <a:pt x="11463" y="128133"/>
                  </a:lnTo>
                  <a:lnTo>
                    <a:pt x="0" y="175717"/>
                  </a:lnTo>
                  <a:lnTo>
                    <a:pt x="144" y="187525"/>
                  </a:lnTo>
                  <a:lnTo>
                    <a:pt x="13004" y="231311"/>
                  </a:lnTo>
                  <a:lnTo>
                    <a:pt x="84446" y="308493"/>
                  </a:lnTo>
                  <a:lnTo>
                    <a:pt x="126102" y="302270"/>
                  </a:lnTo>
                  <a:lnTo>
                    <a:pt x="65425" y="232321"/>
                  </a:lnTo>
                  <a:lnTo>
                    <a:pt x="58091" y="223382"/>
                  </a:lnTo>
                  <a:lnTo>
                    <a:pt x="52441" y="213465"/>
                  </a:lnTo>
                  <a:lnTo>
                    <a:pt x="48461" y="202758"/>
                  </a:lnTo>
                  <a:lnTo>
                    <a:pt x="46138" y="191449"/>
                  </a:lnTo>
                  <a:lnTo>
                    <a:pt x="45459" y="179728"/>
                  </a:lnTo>
                  <a:lnTo>
                    <a:pt x="46411" y="167781"/>
                  </a:lnTo>
                  <a:lnTo>
                    <a:pt x="66265" y="121509"/>
                  </a:lnTo>
                  <a:lnTo>
                    <a:pt x="111281" y="74530"/>
                  </a:lnTo>
                  <a:lnTo>
                    <a:pt x="153639" y="50844"/>
                  </a:lnTo>
                  <a:lnTo>
                    <a:pt x="182516" y="46505"/>
                  </a:lnTo>
                  <a:lnTo>
                    <a:pt x="263252" y="46505"/>
                  </a:lnTo>
                  <a:lnTo>
                    <a:pt x="239685" y="22459"/>
                  </a:lnTo>
                  <a:lnTo>
                    <a:pt x="229385" y="14751"/>
                  </a:lnTo>
                  <a:lnTo>
                    <a:pt x="218225" y="8665"/>
                  </a:lnTo>
                  <a:lnTo>
                    <a:pt x="206358" y="4186"/>
                  </a:lnTo>
                  <a:lnTo>
                    <a:pt x="193933" y="1302"/>
                  </a:lnTo>
                  <a:lnTo>
                    <a:pt x="18110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F02800-CF0C-41DA-BA07-30E371BC3BE6}"/>
              </a:ext>
            </a:extLst>
          </p:cNvPr>
          <p:cNvGrpSpPr/>
          <p:nvPr/>
        </p:nvGrpSpPr>
        <p:grpSpPr>
          <a:xfrm rot="21327710">
            <a:off x="9472506" y="3017648"/>
            <a:ext cx="3026664" cy="3576828"/>
            <a:chOff x="9649968" y="3282261"/>
            <a:chExt cx="3026664" cy="3576828"/>
          </a:xfrm>
        </p:grpSpPr>
        <p:sp>
          <p:nvSpPr>
            <p:cNvPr id="12" name="object 7">
              <a:extLst>
                <a:ext uri="{FF2B5EF4-FFF2-40B4-BE49-F238E27FC236}">
                  <a16:creationId xmlns:a16="http://schemas.microsoft.com/office/drawing/2014/main" xmlns="" id="{FF93CEE6-04DD-4625-9EAE-C31F88CFD0D0}"/>
                </a:ext>
              </a:extLst>
            </p:cNvPr>
            <p:cNvSpPr/>
            <p:nvPr/>
          </p:nvSpPr>
          <p:spPr>
            <a:xfrm>
              <a:off x="9649968" y="3282261"/>
              <a:ext cx="3026664" cy="3576828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sharpenSoften amount="21000"/>
                        </a14:imgEffect>
                        <a14:imgEffect>
                          <a14:brightnessContrast bright="-12000" contrast="4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xmlns="" id="{5EAB2FF8-98E5-4B11-A2BC-EE03A091802F}"/>
                </a:ext>
              </a:extLst>
            </p:cNvPr>
            <p:cNvSpPr/>
            <p:nvPr/>
          </p:nvSpPr>
          <p:spPr>
            <a:xfrm>
              <a:off x="10719743" y="3356520"/>
              <a:ext cx="297815" cy="701040"/>
            </a:xfrm>
            <a:custGeom>
              <a:avLst/>
              <a:gdLst/>
              <a:ahLst/>
              <a:cxnLst/>
              <a:rect l="l" t="t" r="r" b="b"/>
              <a:pathLst>
                <a:path w="297814" h="701039">
                  <a:moveTo>
                    <a:pt x="58080" y="282828"/>
                  </a:moveTo>
                  <a:lnTo>
                    <a:pt x="82994" y="624218"/>
                  </a:lnTo>
                  <a:lnTo>
                    <a:pt x="98174" y="661161"/>
                  </a:lnTo>
                  <a:lnTo>
                    <a:pt x="127652" y="687931"/>
                  </a:lnTo>
                  <a:lnTo>
                    <a:pt x="166034" y="700323"/>
                  </a:lnTo>
                  <a:lnTo>
                    <a:pt x="179873" y="700532"/>
                  </a:lnTo>
                  <a:lnTo>
                    <a:pt x="233709" y="696596"/>
                  </a:lnTo>
                  <a:lnTo>
                    <a:pt x="270050" y="680568"/>
                  </a:lnTo>
                  <a:lnTo>
                    <a:pt x="282565" y="667348"/>
                  </a:lnTo>
                  <a:lnTo>
                    <a:pt x="174269" y="667348"/>
                  </a:lnTo>
                  <a:lnTo>
                    <a:pt x="160699" y="665510"/>
                  </a:lnTo>
                  <a:lnTo>
                    <a:pt x="126140" y="645715"/>
                  </a:lnTo>
                  <a:lnTo>
                    <a:pt x="108372" y="610362"/>
                  </a:lnTo>
                  <a:lnTo>
                    <a:pt x="58080" y="282828"/>
                  </a:lnTo>
                  <a:close/>
                </a:path>
                <a:path w="297814" h="701039">
                  <a:moveTo>
                    <a:pt x="194097" y="33324"/>
                  </a:moveTo>
                  <a:lnTo>
                    <a:pt x="125318" y="33324"/>
                  </a:lnTo>
                  <a:lnTo>
                    <a:pt x="136302" y="35177"/>
                  </a:lnTo>
                  <a:lnTo>
                    <a:pt x="147605" y="39335"/>
                  </a:lnTo>
                  <a:lnTo>
                    <a:pt x="180184" y="65970"/>
                  </a:lnTo>
                  <a:lnTo>
                    <a:pt x="267963" y="602687"/>
                  </a:lnTo>
                  <a:lnTo>
                    <a:pt x="267916" y="616295"/>
                  </a:lnTo>
                  <a:lnTo>
                    <a:pt x="240213" y="657505"/>
                  </a:lnTo>
                  <a:lnTo>
                    <a:pt x="174269" y="667348"/>
                  </a:lnTo>
                  <a:lnTo>
                    <a:pt x="282565" y="667348"/>
                  </a:lnTo>
                  <a:lnTo>
                    <a:pt x="286873" y="661520"/>
                  </a:lnTo>
                  <a:lnTo>
                    <a:pt x="292560" y="650093"/>
                  </a:lnTo>
                  <a:lnTo>
                    <a:pt x="296207" y="637665"/>
                  </a:lnTo>
                  <a:lnTo>
                    <a:pt x="297648" y="624438"/>
                  </a:lnTo>
                  <a:lnTo>
                    <a:pt x="296713" y="610615"/>
                  </a:lnTo>
                  <a:lnTo>
                    <a:pt x="213740" y="70940"/>
                  </a:lnTo>
                  <a:lnTo>
                    <a:pt x="210072" y="59041"/>
                  </a:lnTo>
                  <a:lnTo>
                    <a:pt x="204632" y="47751"/>
                  </a:lnTo>
                  <a:lnTo>
                    <a:pt x="197457" y="37101"/>
                  </a:lnTo>
                  <a:lnTo>
                    <a:pt x="194097" y="33324"/>
                  </a:lnTo>
                  <a:close/>
                </a:path>
                <a:path w="297814" h="701039">
                  <a:moveTo>
                    <a:pt x="117770" y="0"/>
                  </a:moveTo>
                  <a:lnTo>
                    <a:pt x="64908" y="3787"/>
                  </a:lnTo>
                  <a:lnTo>
                    <a:pt x="26544" y="20848"/>
                  </a:lnTo>
                  <a:lnTo>
                    <a:pt x="1356" y="63337"/>
                  </a:lnTo>
                  <a:lnTo>
                    <a:pt x="0" y="76340"/>
                  </a:lnTo>
                  <a:lnTo>
                    <a:pt x="930" y="89915"/>
                  </a:lnTo>
                  <a:lnTo>
                    <a:pt x="10709" y="154050"/>
                  </a:lnTo>
                  <a:lnTo>
                    <a:pt x="37252" y="172338"/>
                  </a:lnTo>
                  <a:lnTo>
                    <a:pt x="29681" y="97844"/>
                  </a:lnTo>
                  <a:lnTo>
                    <a:pt x="29728" y="84236"/>
                  </a:lnTo>
                  <a:lnTo>
                    <a:pt x="57431" y="43026"/>
                  </a:lnTo>
                  <a:lnTo>
                    <a:pt x="125318" y="33324"/>
                  </a:lnTo>
                  <a:lnTo>
                    <a:pt x="194097" y="33324"/>
                  </a:lnTo>
                  <a:lnTo>
                    <a:pt x="188581" y="27122"/>
                  </a:lnTo>
                  <a:lnTo>
                    <a:pt x="155765" y="5843"/>
                  </a:lnTo>
                  <a:lnTo>
                    <a:pt x="130808" y="163"/>
                  </a:lnTo>
                  <a:lnTo>
                    <a:pt x="117770" y="0"/>
                  </a:lnTo>
                  <a:close/>
                </a:path>
              </a:pathLst>
            </a:custGeom>
            <a:solidFill>
              <a:srgbClr val="C8242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8A1F778-C551-447B-B094-A56849634112}"/>
              </a:ext>
            </a:extLst>
          </p:cNvPr>
          <p:cNvGrpSpPr/>
          <p:nvPr/>
        </p:nvGrpSpPr>
        <p:grpSpPr>
          <a:xfrm>
            <a:off x="5971225" y="211120"/>
            <a:ext cx="4323007" cy="2949614"/>
            <a:chOff x="1436115" y="1939304"/>
            <a:chExt cx="4969764" cy="33909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DB036FD-D7F2-4C1D-B8A9-E1CD3FA2D092}"/>
                </a:ext>
              </a:extLst>
            </p:cNvPr>
            <p:cNvGrpSpPr/>
            <p:nvPr/>
          </p:nvGrpSpPr>
          <p:grpSpPr>
            <a:xfrm>
              <a:off x="1436115" y="1939304"/>
              <a:ext cx="4969764" cy="3390900"/>
              <a:chOff x="3052572" y="2421635"/>
              <a:chExt cx="4969764" cy="3390900"/>
            </a:xfrm>
          </p:grpSpPr>
          <p:sp>
            <p:nvSpPr>
              <p:cNvPr id="19" name="object 3">
                <a:extLst>
                  <a:ext uri="{FF2B5EF4-FFF2-40B4-BE49-F238E27FC236}">
                    <a16:creationId xmlns:a16="http://schemas.microsoft.com/office/drawing/2014/main" xmlns="" id="{7A5E5D80-0497-46E6-BF7A-7F13CC926F18}"/>
                  </a:ext>
                </a:extLst>
              </p:cNvPr>
              <p:cNvSpPr/>
              <p:nvPr/>
            </p:nvSpPr>
            <p:spPr>
              <a:xfrm>
                <a:off x="3052572" y="2619755"/>
                <a:ext cx="4969764" cy="3192780"/>
              </a:xfrm>
              <a:prstGeom prst="rect">
                <a:avLst/>
              </a:prstGeom>
              <a:blipFill>
                <a:blip r:embed="rId9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0">
                          <a14:imgEffect>
                            <a14:sharpenSoften amount="-6000"/>
                          </a14:imgEffect>
                          <a14:imgEffect>
                            <a14:brightnessContrast contrast="42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bject 11">
                <a:extLst>
                  <a:ext uri="{FF2B5EF4-FFF2-40B4-BE49-F238E27FC236}">
                    <a16:creationId xmlns:a16="http://schemas.microsoft.com/office/drawing/2014/main" xmlns="" id="{CF7FF999-9A08-41C3-8579-20E798D856FB}"/>
                  </a:ext>
                </a:extLst>
              </p:cNvPr>
              <p:cNvSpPr/>
              <p:nvPr/>
            </p:nvSpPr>
            <p:spPr>
              <a:xfrm>
                <a:off x="7331709" y="2441320"/>
                <a:ext cx="320040" cy="897890"/>
              </a:xfrm>
              <a:custGeom>
                <a:avLst/>
                <a:gdLst/>
                <a:ahLst/>
                <a:cxnLst/>
                <a:rect l="l" t="t" r="r" b="b"/>
                <a:pathLst>
                  <a:path w="320040" h="897889">
                    <a:moveTo>
                      <a:pt x="42799" y="359409"/>
                    </a:moveTo>
                    <a:lnTo>
                      <a:pt x="3048" y="362584"/>
                    </a:lnTo>
                    <a:lnTo>
                      <a:pt x="9168" y="807213"/>
                    </a:lnTo>
                    <a:lnTo>
                      <a:pt x="11857" y="820077"/>
                    </a:lnTo>
                    <a:lnTo>
                      <a:pt x="30142" y="854398"/>
                    </a:lnTo>
                    <a:lnTo>
                      <a:pt x="61220" y="880259"/>
                    </a:lnTo>
                    <a:lnTo>
                      <a:pt x="101829" y="895017"/>
                    </a:lnTo>
                    <a:lnTo>
                      <a:pt x="132588" y="897381"/>
                    </a:lnTo>
                    <a:lnTo>
                      <a:pt x="212289" y="894088"/>
                    </a:lnTo>
                    <a:lnTo>
                      <a:pt x="254889" y="881508"/>
                    </a:lnTo>
                    <a:lnTo>
                      <a:pt x="289076" y="857503"/>
                    </a:lnTo>
                    <a:lnTo>
                      <a:pt x="291519" y="854769"/>
                    </a:lnTo>
                    <a:lnTo>
                      <a:pt x="131702" y="854769"/>
                    </a:lnTo>
                    <a:lnTo>
                      <a:pt x="116570" y="852935"/>
                    </a:lnTo>
                    <a:lnTo>
                      <a:pt x="77727" y="835866"/>
                    </a:lnTo>
                    <a:lnTo>
                      <a:pt x="53280" y="805224"/>
                    </a:lnTo>
                    <a:lnTo>
                      <a:pt x="47879" y="779652"/>
                    </a:lnTo>
                    <a:lnTo>
                      <a:pt x="42799" y="359409"/>
                    </a:lnTo>
                    <a:close/>
                  </a:path>
                  <a:path w="320040" h="897889">
                    <a:moveTo>
                      <a:pt x="288796" y="42499"/>
                    </a:moveTo>
                    <a:lnTo>
                      <a:pt x="181616" y="42499"/>
                    </a:lnTo>
                    <a:lnTo>
                      <a:pt x="193650" y="43103"/>
                    </a:lnTo>
                    <a:lnTo>
                      <a:pt x="205442" y="45200"/>
                    </a:lnTo>
                    <a:lnTo>
                      <a:pt x="240340" y="61477"/>
                    </a:lnTo>
                    <a:lnTo>
                      <a:pt x="266434" y="92198"/>
                    </a:lnTo>
                    <a:lnTo>
                      <a:pt x="279355" y="780726"/>
                    </a:lnTo>
                    <a:lnTo>
                      <a:pt x="276646" y="793539"/>
                    </a:lnTo>
                    <a:lnTo>
                      <a:pt x="255470" y="826731"/>
                    </a:lnTo>
                    <a:lnTo>
                      <a:pt x="219069" y="848115"/>
                    </a:lnTo>
                    <a:lnTo>
                      <a:pt x="131702" y="854769"/>
                    </a:lnTo>
                    <a:lnTo>
                      <a:pt x="291519" y="854769"/>
                    </a:lnTo>
                    <a:lnTo>
                      <a:pt x="316147" y="812604"/>
                    </a:lnTo>
                    <a:lnTo>
                      <a:pt x="319659" y="786511"/>
                    </a:lnTo>
                    <a:lnTo>
                      <a:pt x="311017" y="95211"/>
                    </a:lnTo>
                    <a:lnTo>
                      <a:pt x="309045" y="82222"/>
                    </a:lnTo>
                    <a:lnTo>
                      <a:pt x="305260" y="69818"/>
                    </a:lnTo>
                    <a:lnTo>
                      <a:pt x="299784" y="58101"/>
                    </a:lnTo>
                    <a:lnTo>
                      <a:pt x="292741" y="47169"/>
                    </a:lnTo>
                    <a:lnTo>
                      <a:pt x="288796" y="42499"/>
                    </a:lnTo>
                    <a:close/>
                  </a:path>
                  <a:path w="320040" h="897889">
                    <a:moveTo>
                      <a:pt x="187071" y="0"/>
                    </a:moveTo>
                    <a:lnTo>
                      <a:pt x="107369" y="3293"/>
                    </a:lnTo>
                    <a:lnTo>
                      <a:pt x="64769" y="15873"/>
                    </a:lnTo>
                    <a:lnTo>
                      <a:pt x="30582" y="39878"/>
                    </a:lnTo>
                    <a:lnTo>
                      <a:pt x="7947" y="72484"/>
                    </a:lnTo>
                    <a:lnTo>
                      <a:pt x="0" y="110870"/>
                    </a:lnTo>
                    <a:lnTo>
                      <a:pt x="1016" y="193039"/>
                    </a:lnTo>
                    <a:lnTo>
                      <a:pt x="35433" y="217424"/>
                    </a:lnTo>
                    <a:lnTo>
                      <a:pt x="40304" y="116656"/>
                    </a:lnTo>
                    <a:lnTo>
                      <a:pt x="43021" y="103851"/>
                    </a:lnTo>
                    <a:lnTo>
                      <a:pt x="64233" y="70696"/>
                    </a:lnTo>
                    <a:lnTo>
                      <a:pt x="100639" y="49315"/>
                    </a:lnTo>
                    <a:lnTo>
                      <a:pt x="181616" y="42499"/>
                    </a:lnTo>
                    <a:lnTo>
                      <a:pt x="288796" y="42499"/>
                    </a:lnTo>
                    <a:lnTo>
                      <a:pt x="284254" y="37125"/>
                    </a:lnTo>
                    <a:lnTo>
                      <a:pt x="251019" y="13233"/>
                    </a:lnTo>
                    <a:lnTo>
                      <a:pt x="214252" y="1749"/>
                    </a:lnTo>
                    <a:lnTo>
                      <a:pt x="200870" y="239"/>
                    </a:lnTo>
                    <a:lnTo>
                      <a:pt x="187071" y="0"/>
                    </a:lnTo>
                    <a:close/>
                  </a:path>
                </a:pathLst>
              </a:custGeom>
              <a:solidFill>
                <a:srgbClr val="007986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bject 6">
                <a:extLst>
                  <a:ext uri="{FF2B5EF4-FFF2-40B4-BE49-F238E27FC236}">
                    <a16:creationId xmlns:a16="http://schemas.microsoft.com/office/drawing/2014/main" xmlns="" id="{466C6DDB-B110-4400-B765-07FE3741C72B}"/>
                  </a:ext>
                </a:extLst>
              </p:cNvPr>
              <p:cNvSpPr/>
              <p:nvPr/>
            </p:nvSpPr>
            <p:spPr>
              <a:xfrm flipH="1" flipV="1">
                <a:off x="3902456" y="2619755"/>
                <a:ext cx="1734820" cy="962025"/>
              </a:xfrm>
              <a:custGeom>
                <a:avLst/>
                <a:gdLst/>
                <a:ahLst/>
                <a:cxnLst/>
                <a:rect l="l" t="t" r="r" b="b"/>
                <a:pathLst>
                  <a:path w="1734820" h="962025">
                    <a:moveTo>
                      <a:pt x="1734185" y="0"/>
                    </a:moveTo>
                    <a:lnTo>
                      <a:pt x="0" y="958341"/>
                    </a:lnTo>
                    <a:lnTo>
                      <a:pt x="1724278" y="961644"/>
                    </a:lnTo>
                    <a:lnTo>
                      <a:pt x="1724227" y="867811"/>
                    </a:lnTo>
                    <a:lnTo>
                      <a:pt x="1724472" y="820287"/>
                    </a:lnTo>
                    <a:lnTo>
                      <a:pt x="1724870" y="772424"/>
                    </a:lnTo>
                    <a:lnTo>
                      <a:pt x="1725398" y="724269"/>
                    </a:lnTo>
                    <a:lnTo>
                      <a:pt x="1726034" y="675871"/>
                    </a:lnTo>
                    <a:lnTo>
                      <a:pt x="1726757" y="627278"/>
                    </a:lnTo>
                    <a:lnTo>
                      <a:pt x="1727546" y="578540"/>
                    </a:lnTo>
                    <a:lnTo>
                      <a:pt x="1730917" y="383103"/>
                    </a:lnTo>
                    <a:lnTo>
                      <a:pt x="1731706" y="334365"/>
                    </a:lnTo>
                    <a:lnTo>
                      <a:pt x="1732429" y="285772"/>
                    </a:lnTo>
                    <a:lnTo>
                      <a:pt x="1733065" y="237374"/>
                    </a:lnTo>
                    <a:lnTo>
                      <a:pt x="1733593" y="189219"/>
                    </a:lnTo>
                    <a:lnTo>
                      <a:pt x="1733991" y="141356"/>
                    </a:lnTo>
                    <a:lnTo>
                      <a:pt x="1734236" y="93832"/>
                    </a:lnTo>
                    <a:lnTo>
                      <a:pt x="1734185" y="0"/>
                    </a:lnTo>
                    <a:close/>
                  </a:path>
                </a:pathLst>
              </a:custGeom>
              <a:solidFill>
                <a:srgbClr val="E2DED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bject 10">
                <a:extLst>
                  <a:ext uri="{FF2B5EF4-FFF2-40B4-BE49-F238E27FC236}">
                    <a16:creationId xmlns:a16="http://schemas.microsoft.com/office/drawing/2014/main" xmlns="" id="{9E549C00-7D99-4B30-ADE1-98F00CEAA4E5}"/>
                  </a:ext>
                </a:extLst>
              </p:cNvPr>
              <p:cNvSpPr/>
              <p:nvPr/>
            </p:nvSpPr>
            <p:spPr>
              <a:xfrm>
                <a:off x="4493005" y="2421635"/>
                <a:ext cx="320040" cy="897255"/>
              </a:xfrm>
              <a:custGeom>
                <a:avLst/>
                <a:gdLst/>
                <a:ahLst/>
                <a:cxnLst/>
                <a:rect l="l" t="t" r="r" b="b"/>
                <a:pathLst>
                  <a:path w="320039" h="897254">
                    <a:moveTo>
                      <a:pt x="42672" y="359283"/>
                    </a:moveTo>
                    <a:lnTo>
                      <a:pt x="3048" y="362585"/>
                    </a:lnTo>
                    <a:lnTo>
                      <a:pt x="9168" y="807247"/>
                    </a:lnTo>
                    <a:lnTo>
                      <a:pt x="11857" y="820095"/>
                    </a:lnTo>
                    <a:lnTo>
                      <a:pt x="30154" y="854387"/>
                    </a:lnTo>
                    <a:lnTo>
                      <a:pt x="61246" y="880223"/>
                    </a:lnTo>
                    <a:lnTo>
                      <a:pt x="101851" y="894938"/>
                    </a:lnTo>
                    <a:lnTo>
                      <a:pt x="132588" y="897254"/>
                    </a:lnTo>
                    <a:lnTo>
                      <a:pt x="212400" y="894036"/>
                    </a:lnTo>
                    <a:lnTo>
                      <a:pt x="254978" y="881386"/>
                    </a:lnTo>
                    <a:lnTo>
                      <a:pt x="289110" y="857393"/>
                    </a:lnTo>
                    <a:lnTo>
                      <a:pt x="291564" y="854643"/>
                    </a:lnTo>
                    <a:lnTo>
                      <a:pt x="131596" y="854643"/>
                    </a:lnTo>
                    <a:lnTo>
                      <a:pt x="116495" y="852817"/>
                    </a:lnTo>
                    <a:lnTo>
                      <a:pt x="77695" y="835785"/>
                    </a:lnTo>
                    <a:lnTo>
                      <a:pt x="53216" y="805147"/>
                    </a:lnTo>
                    <a:lnTo>
                      <a:pt x="47752" y="779526"/>
                    </a:lnTo>
                    <a:lnTo>
                      <a:pt x="42672" y="359283"/>
                    </a:lnTo>
                    <a:close/>
                  </a:path>
                  <a:path w="320039" h="897254">
                    <a:moveTo>
                      <a:pt x="288736" y="42371"/>
                    </a:moveTo>
                    <a:lnTo>
                      <a:pt x="181641" y="42371"/>
                    </a:lnTo>
                    <a:lnTo>
                      <a:pt x="193648" y="42991"/>
                    </a:lnTo>
                    <a:lnTo>
                      <a:pt x="205418" y="45104"/>
                    </a:lnTo>
                    <a:lnTo>
                      <a:pt x="240303" y="61463"/>
                    </a:lnTo>
                    <a:lnTo>
                      <a:pt x="266414" y="92256"/>
                    </a:lnTo>
                    <a:lnTo>
                      <a:pt x="279249" y="780714"/>
                    </a:lnTo>
                    <a:lnTo>
                      <a:pt x="276562" y="793494"/>
                    </a:lnTo>
                    <a:lnTo>
                      <a:pt x="255402" y="826626"/>
                    </a:lnTo>
                    <a:lnTo>
                      <a:pt x="219015" y="847990"/>
                    </a:lnTo>
                    <a:lnTo>
                      <a:pt x="131596" y="854643"/>
                    </a:lnTo>
                    <a:lnTo>
                      <a:pt x="291564" y="854643"/>
                    </a:lnTo>
                    <a:lnTo>
                      <a:pt x="316078" y="812567"/>
                    </a:lnTo>
                    <a:lnTo>
                      <a:pt x="319532" y="786511"/>
                    </a:lnTo>
                    <a:lnTo>
                      <a:pt x="311004" y="95021"/>
                    </a:lnTo>
                    <a:lnTo>
                      <a:pt x="309013" y="82021"/>
                    </a:lnTo>
                    <a:lnTo>
                      <a:pt x="305214" y="69621"/>
                    </a:lnTo>
                    <a:lnTo>
                      <a:pt x="299725" y="57915"/>
                    </a:lnTo>
                    <a:lnTo>
                      <a:pt x="292667" y="47002"/>
                    </a:lnTo>
                    <a:lnTo>
                      <a:pt x="288736" y="42371"/>
                    </a:lnTo>
                    <a:close/>
                  </a:path>
                  <a:path w="320039" h="897254">
                    <a:moveTo>
                      <a:pt x="187071" y="0"/>
                    </a:moveTo>
                    <a:lnTo>
                      <a:pt x="107131" y="3218"/>
                    </a:lnTo>
                    <a:lnTo>
                      <a:pt x="64553" y="15868"/>
                    </a:lnTo>
                    <a:lnTo>
                      <a:pt x="30421" y="39861"/>
                    </a:lnTo>
                    <a:lnTo>
                      <a:pt x="7861" y="72415"/>
                    </a:lnTo>
                    <a:lnTo>
                      <a:pt x="0" y="110743"/>
                    </a:lnTo>
                    <a:lnTo>
                      <a:pt x="1016" y="192912"/>
                    </a:lnTo>
                    <a:lnTo>
                      <a:pt x="35306" y="217297"/>
                    </a:lnTo>
                    <a:lnTo>
                      <a:pt x="40292" y="116621"/>
                    </a:lnTo>
                    <a:lnTo>
                      <a:pt x="42987" y="103801"/>
                    </a:lnTo>
                    <a:lnTo>
                      <a:pt x="64135" y="70605"/>
                    </a:lnTo>
                    <a:lnTo>
                      <a:pt x="100504" y="49196"/>
                    </a:lnTo>
                    <a:lnTo>
                      <a:pt x="181641" y="42371"/>
                    </a:lnTo>
                    <a:lnTo>
                      <a:pt x="288736" y="42371"/>
                    </a:lnTo>
                    <a:lnTo>
                      <a:pt x="284158" y="36978"/>
                    </a:lnTo>
                    <a:lnTo>
                      <a:pt x="250969" y="13133"/>
                    </a:lnTo>
                    <a:lnTo>
                      <a:pt x="214251" y="1674"/>
                    </a:lnTo>
                    <a:lnTo>
                      <a:pt x="200875" y="194"/>
                    </a:lnTo>
                    <a:lnTo>
                      <a:pt x="187071" y="0"/>
                    </a:lnTo>
                    <a:close/>
                  </a:path>
                </a:pathLst>
              </a:custGeom>
              <a:solidFill>
                <a:srgbClr val="007986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xmlns="" id="{6D6C3000-83D7-4BF5-B3AB-D8386AA292FB}"/>
                </a:ext>
              </a:extLst>
            </p:cNvPr>
            <p:cNvSpPr/>
            <p:nvPr/>
          </p:nvSpPr>
          <p:spPr>
            <a:xfrm>
              <a:off x="4671059" y="4314302"/>
              <a:ext cx="1734820" cy="962025"/>
            </a:xfrm>
            <a:custGeom>
              <a:avLst/>
              <a:gdLst/>
              <a:ahLst/>
              <a:cxnLst/>
              <a:rect l="l" t="t" r="r" b="b"/>
              <a:pathLst>
                <a:path w="1734820" h="962025">
                  <a:moveTo>
                    <a:pt x="1734185" y="0"/>
                  </a:moveTo>
                  <a:lnTo>
                    <a:pt x="0" y="958341"/>
                  </a:lnTo>
                  <a:lnTo>
                    <a:pt x="1724278" y="961644"/>
                  </a:lnTo>
                  <a:lnTo>
                    <a:pt x="1724227" y="867811"/>
                  </a:lnTo>
                  <a:lnTo>
                    <a:pt x="1724472" y="820287"/>
                  </a:lnTo>
                  <a:lnTo>
                    <a:pt x="1724870" y="772424"/>
                  </a:lnTo>
                  <a:lnTo>
                    <a:pt x="1725398" y="724269"/>
                  </a:lnTo>
                  <a:lnTo>
                    <a:pt x="1726034" y="675871"/>
                  </a:lnTo>
                  <a:lnTo>
                    <a:pt x="1726757" y="627278"/>
                  </a:lnTo>
                  <a:lnTo>
                    <a:pt x="1727546" y="578540"/>
                  </a:lnTo>
                  <a:lnTo>
                    <a:pt x="1730917" y="383103"/>
                  </a:lnTo>
                  <a:lnTo>
                    <a:pt x="1731706" y="334365"/>
                  </a:lnTo>
                  <a:lnTo>
                    <a:pt x="1732429" y="285772"/>
                  </a:lnTo>
                  <a:lnTo>
                    <a:pt x="1733065" y="237374"/>
                  </a:lnTo>
                  <a:lnTo>
                    <a:pt x="1733593" y="189219"/>
                  </a:lnTo>
                  <a:lnTo>
                    <a:pt x="1733991" y="141356"/>
                  </a:lnTo>
                  <a:lnTo>
                    <a:pt x="1734236" y="93832"/>
                  </a:lnTo>
                  <a:lnTo>
                    <a:pt x="1734185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508B383-5D20-4CF0-AFE0-27CE2E2CB8C1}"/>
              </a:ext>
            </a:extLst>
          </p:cNvPr>
          <p:cNvSpPr/>
          <p:nvPr/>
        </p:nvSpPr>
        <p:spPr>
          <a:xfrm>
            <a:off x="6812670" y="3197423"/>
            <a:ext cx="3029712" cy="408438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xmlns="" id="{F27874B8-7EEC-49D2-A464-A584DC5F672F}"/>
              </a:ext>
            </a:extLst>
          </p:cNvPr>
          <p:cNvSpPr txBox="1"/>
          <p:nvPr/>
        </p:nvSpPr>
        <p:spPr>
          <a:xfrm>
            <a:off x="6237945" y="3263142"/>
            <a:ext cx="42170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i="0" u="none" strike="noStrike" kern="1200" cap="none" spc="-2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One</a:t>
            </a:r>
            <a:r>
              <a:rPr kumimoji="0" i="0" u="none" strike="noStrike" kern="1200" cap="none" spc="-12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of</a:t>
            </a:r>
            <a:r>
              <a:rPr kumimoji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our</a:t>
            </a:r>
            <a:r>
              <a:rPr kumimoji="0" i="0" u="none" strike="noStrike" kern="1200" cap="none" spc="-9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i="0" u="none" strike="noStrike" kern="1200" cap="none" spc="-5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</a:t>
            </a:r>
            <a:r>
              <a:rPr kumimoji="0" i="0" u="none" strike="noStrike" kern="1200" cap="none" spc="-14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V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s</a:t>
            </a:r>
            <a:r>
              <a:rPr kumimoji="0" i="0" u="none" strike="noStrike" kern="1200" cap="none" spc="-4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b</a:t>
            </a:r>
            <a:r>
              <a:rPr kumimoji="0" i="0" u="none" strike="noStrike" kern="1200" cap="none" spc="-1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ing</a:t>
            </a:r>
            <a:r>
              <a:rPr kumimoji="0" i="0" u="none" strike="noStrike" kern="1200" cap="none" spc="-5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i="0" u="none" strike="noStrike" kern="1200" cap="none" spc="-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cha</a:t>
            </a:r>
            <a:r>
              <a:rPr kumimoji="0" i="0" u="none" strike="noStrike" kern="1200" cap="none" spc="-4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r</a:t>
            </a:r>
            <a:r>
              <a:rPr kumimoji="0" i="0" u="none" strike="noStrike" kern="1200" cap="none" spc="-6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g</a:t>
            </a:r>
            <a:r>
              <a:rPr kumimoji="0" i="0" u="none" strike="noStrike" kern="1200" cap="none" spc="-15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ed</a:t>
            </a:r>
            <a:endParaRPr kumimoji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cs typeface="Constanti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0354C8C-A60E-4B6E-AF33-46DA53D81E10}"/>
              </a:ext>
            </a:extLst>
          </p:cNvPr>
          <p:cNvSpPr/>
          <p:nvPr/>
        </p:nvSpPr>
        <p:spPr>
          <a:xfrm rot="21412877">
            <a:off x="5996974" y="6275484"/>
            <a:ext cx="2430075" cy="346858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8401365-ED29-47CD-B8D0-B78C2162218A}"/>
              </a:ext>
            </a:extLst>
          </p:cNvPr>
          <p:cNvSpPr txBox="1"/>
          <p:nvPr/>
        </p:nvSpPr>
        <p:spPr>
          <a:xfrm rot="21440170">
            <a:off x="6053398" y="6225402"/>
            <a:ext cx="2274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Charging Socket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E6F4746-669A-4C5B-84D8-42C058AA62D2}"/>
              </a:ext>
            </a:extLst>
          </p:cNvPr>
          <p:cNvSpPr/>
          <p:nvPr/>
        </p:nvSpPr>
        <p:spPr>
          <a:xfrm rot="412752">
            <a:off x="9487847" y="6218848"/>
            <a:ext cx="2430075" cy="346858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A6E454-2117-45EC-A477-63532DAC1ECB}"/>
              </a:ext>
            </a:extLst>
          </p:cNvPr>
          <p:cNvSpPr txBox="1"/>
          <p:nvPr/>
        </p:nvSpPr>
        <p:spPr>
          <a:xfrm rot="379244">
            <a:off x="9715754" y="6199207"/>
            <a:ext cx="1969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Charging Panel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ED15A74-8138-46B5-B25E-CC966E0BE2D1}"/>
              </a:ext>
            </a:extLst>
          </p:cNvPr>
          <p:cNvSpPr txBox="1"/>
          <p:nvPr/>
        </p:nvSpPr>
        <p:spPr>
          <a:xfrm>
            <a:off x="1067398" y="540602"/>
            <a:ext cx="6335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We too are ready…</a:t>
            </a:r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xmlns="" id="{A124D219-9202-4B86-8841-B36B004B38AC}"/>
              </a:ext>
            </a:extLst>
          </p:cNvPr>
          <p:cNvSpPr txBox="1"/>
          <p:nvPr/>
        </p:nvSpPr>
        <p:spPr>
          <a:xfrm>
            <a:off x="1428927" y="6294019"/>
            <a:ext cx="28047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D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ha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k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uri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a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(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N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ear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L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a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k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P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cs typeface="Constantia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xmlns="" id="{AD44415A-D23C-4460-A31F-00D3DFD72306}"/>
              </a:ext>
            </a:extLst>
          </p:cNvPr>
          <p:cNvSpPr txBox="1"/>
          <p:nvPr/>
        </p:nvSpPr>
        <p:spPr>
          <a:xfrm>
            <a:off x="1428927" y="4853433"/>
            <a:ext cx="36322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P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a</a:t>
            </a:r>
            <a:r>
              <a:rPr kumimoji="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r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k</a:t>
            </a:r>
            <a:r>
              <a:rPr kumimoji="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Ci</a:t>
            </a:r>
            <a:r>
              <a:rPr kumimoji="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r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cu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s</a:t>
            </a:r>
            <a:r>
              <a:rPr kumimoji="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(</a:t>
            </a:r>
            <a:r>
              <a:rPr kumimoji="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B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el</a:t>
            </a:r>
            <a:r>
              <a:rPr kumimoji="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o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w</a:t>
            </a:r>
            <a:r>
              <a:rPr kumimoji="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MA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A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b="0" i="0" u="none" strike="noStrike" kern="120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f</a:t>
            </a:r>
            <a:r>
              <a:rPr kumimoji="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l</a:t>
            </a:r>
            <a:r>
              <a:rPr kumimoji="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y</a:t>
            </a:r>
            <a:r>
              <a:rPr kumimoji="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o</a:t>
            </a:r>
            <a:r>
              <a:rPr kumimoji="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v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Constantia"/>
              </a:rPr>
              <a:t>er)</a:t>
            </a:r>
          </a:p>
        </p:txBody>
      </p:sp>
      <p:sp>
        <p:nvSpPr>
          <p:cNvPr id="52" name="object 12">
            <a:extLst>
              <a:ext uri="{FF2B5EF4-FFF2-40B4-BE49-F238E27FC236}">
                <a16:creationId xmlns:a16="http://schemas.microsoft.com/office/drawing/2014/main" xmlns="" id="{CE6A4F70-44D3-4CF4-8F2A-9AE67820B742}"/>
              </a:ext>
            </a:extLst>
          </p:cNvPr>
          <p:cNvSpPr txBox="1"/>
          <p:nvPr/>
        </p:nvSpPr>
        <p:spPr>
          <a:xfrm>
            <a:off x="1429307" y="5557267"/>
            <a:ext cx="40576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Beckbaga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n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(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B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eneath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JC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d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F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l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y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o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v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onstantia"/>
              </a:rPr>
              <a:t>er)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2A4010D7-252C-4D70-A95C-DACA86A9CC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1201" y="4789197"/>
            <a:ext cx="467590" cy="4675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xmlns="" id="{853A3DA8-6FA3-4BB3-9A34-5A9A956FEA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1201" y="5477793"/>
            <a:ext cx="467590" cy="4675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xmlns="" id="{661EB799-5347-4F2D-8F17-5CFCF9F06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1201" y="6202627"/>
            <a:ext cx="467590" cy="4675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61" name="Graphic 244">
            <a:extLst>
              <a:ext uri="{FF2B5EF4-FFF2-40B4-BE49-F238E27FC236}">
                <a16:creationId xmlns:a16="http://schemas.microsoft.com/office/drawing/2014/main" xmlns="" id="{BE3E9979-0E7A-467C-B507-E9522D8E17C2}"/>
              </a:ext>
            </a:extLst>
          </p:cNvPr>
          <p:cNvGrpSpPr/>
          <p:nvPr/>
        </p:nvGrpSpPr>
        <p:grpSpPr>
          <a:xfrm>
            <a:off x="94580" y="3763796"/>
            <a:ext cx="740685" cy="738374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4BDBDF3F-21F1-4E0B-A132-67B99BBFAE54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8DD622FB-A2BE-49B0-936C-13C05AD04EE0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399CAC3F-CD56-407F-A362-D1973FF5EF07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EBEA02A-7380-4C75-BD1A-63C9F9649D74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A1B8377-F0C4-461D-A2A5-17A9D1EDEF6D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D6D022C-0154-437A-AE36-DF1CA0C97AEA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67D6827-B37A-4199-B88C-9EC088AD1AB0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A368AFFA-875F-4E8C-8C43-9A8EA9B7C97B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29FE6B12-344F-4A9C-8D70-99ED19D1F8AB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9D002D1A-B998-4131-B9C2-E989A324EB22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D78072EF-655D-4BCE-9ED9-B736E9B6189F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98FB06CB-DBC8-4E31-8100-29419F81E781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D8EDD91C-0E25-4A7A-B009-5E8FAEBD7505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FB7ADBD3-4C3F-4A02-BEC4-6D8D46963C78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3262305B-1439-46CD-87C6-26ABB43A2370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D4049AA3-1BC9-4FAC-81B6-C1A254582DD7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0D9415C9-BC76-445A-BCF8-550BBAFBC028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6FB874E1-70B5-40ED-94B8-1DDB59462675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80" name="Graphic 244">
            <a:extLst>
              <a:ext uri="{FF2B5EF4-FFF2-40B4-BE49-F238E27FC236}">
                <a16:creationId xmlns:a16="http://schemas.microsoft.com/office/drawing/2014/main" xmlns="" id="{2A92B6AB-9899-4869-B563-6D6301E05924}"/>
              </a:ext>
            </a:extLst>
          </p:cNvPr>
          <p:cNvGrpSpPr/>
          <p:nvPr/>
        </p:nvGrpSpPr>
        <p:grpSpPr>
          <a:xfrm>
            <a:off x="94580" y="2050423"/>
            <a:ext cx="740685" cy="738374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9CC2CE72-038D-40D0-91F0-14651F1990A0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D93D9039-A193-4CBE-AC84-1CC3F6C081F5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74EECCA-3B6F-4975-A396-CD5E6D66FBF3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D3E24292-117B-4385-8268-704B3A84D4CA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AF90A1BC-E4B9-4936-A70B-01769D286E92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D583EE20-4B9F-4872-B2BF-876CE53F26AB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A64EAAEC-37DF-4A3A-A774-532B02358C91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2B09C70-CEBF-4053-BC5C-CA5A420EA1E1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8F155201-1A00-42E4-9F0C-FCA2779BEFB0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65530864-FE44-4AED-83BE-787B81F07962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A47F4E54-32CD-453D-8078-418DC2F08167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28D05F36-9AEB-4C7F-8A4B-8E80ACF8DE35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A72E9C07-147B-43C6-A76F-A74567CF1F1B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9465B886-1D4B-415C-BF8B-18256306F5CA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17F29163-1825-46A9-B671-2A3383CC7E34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7ACA5D9E-57D1-4F88-BCB6-93E0D301C7E6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408DF72D-3811-41CC-A8AA-5389E2AF9BB3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735E5D55-7322-4036-A88D-605CBD88B98B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22056759-5B07-4436-AF64-F33ED2AA62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778" b="94667" l="889" r="97778">
                        <a14:foregroundMark x1="13333" y1="28444" x2="13333" y2="28444"/>
                        <a14:foregroundMark x1="4889" y1="29778" x2="19111" y2="15556"/>
                        <a14:foregroundMark x1="12889" y1="19556" x2="54222" y2="2222"/>
                        <a14:foregroundMark x1="54222" y1="2222" x2="90667" y2="26667"/>
                        <a14:foregroundMark x1="90667" y1="26667" x2="88000" y2="70667"/>
                        <a14:foregroundMark x1="88000" y1="70667" x2="51556" y2="94222"/>
                        <a14:foregroundMark x1="51556" y1="94222" x2="19111" y2="65778"/>
                        <a14:foregroundMark x1="19111" y1="65778" x2="6222" y2="24444"/>
                        <a14:foregroundMark x1="6222" y1="24444" x2="3111" y2="67556"/>
                        <a14:foregroundMark x1="3111" y1="67556" x2="35556" y2="96889"/>
                        <a14:foregroundMark x1="35556" y1="96889" x2="78667" y2="88889"/>
                        <a14:foregroundMark x1="78667" y1="88889" x2="38667" y2="39111"/>
                        <a14:foregroundMark x1="38667" y1="39111" x2="81778" y2="44000"/>
                        <a14:foregroundMark x1="81778" y1="44000" x2="56000" y2="8889"/>
                        <a14:foregroundMark x1="56000" y1="8889" x2="36444" y2="51556"/>
                        <a14:foregroundMark x1="36444" y1="51556" x2="78222" y2="70222"/>
                        <a14:foregroundMark x1="78222" y1="70222" x2="83111" y2="41778"/>
                        <a14:foregroundMark x1="41778" y1="28000" x2="43111" y2="6667"/>
                        <a14:foregroundMark x1="17333" y1="32889" x2="35111" y2="21333"/>
                        <a14:foregroundMark x1="27111" y1="59111" x2="44889" y2="23111"/>
                        <a14:foregroundMark x1="23111" y1="42222" x2="34667" y2="25778"/>
                        <a14:foregroundMark x1="16444" y1="46222" x2="30222" y2="28889"/>
                        <a14:foregroundMark x1="25333" y1="38222" x2="34222" y2="33333"/>
                        <a14:foregroundMark x1="40889" y1="77778" x2="48000" y2="44444"/>
                        <a14:foregroundMark x1="48889" y1="87111" x2="59556" y2="68889"/>
                        <a14:foregroundMark x1="31111" y1="92444" x2="49333" y2="95111"/>
                        <a14:foregroundMark x1="2222" y1="55556" x2="889" y2="46222"/>
                        <a14:foregroundMark x1="11111" y1="73778" x2="3556" y2="53333"/>
                        <a14:foregroundMark x1="31556" y1="80889" x2="23111" y2="25778"/>
                        <a14:foregroundMark x1="25333" y1="63111" x2="15556" y2="40444"/>
                        <a14:foregroundMark x1="48889" y1="77778" x2="24444" y2="44889"/>
                        <a14:foregroundMark x1="49778" y1="76000" x2="29778" y2="60444"/>
                        <a14:foregroundMark x1="67556" y1="77333" x2="71556" y2="28889"/>
                        <a14:foregroundMark x1="71556" y1="28889" x2="71111" y2="28889"/>
                        <a14:foregroundMark x1="73778" y1="56000" x2="51556" y2="24444"/>
                        <a14:foregroundMark x1="69778" y1="39556" x2="49778" y2="18667"/>
                        <a14:foregroundMark x1="72889" y1="33333" x2="50222" y2="19111"/>
                        <a14:foregroundMark x1="78667" y1="16889" x2="60000" y2="2222"/>
                        <a14:foregroundMark x1="92889" y1="31111" x2="97778" y2="60889"/>
                        <a14:foregroundMark x1="6222" y1="24889" x2="5778" y2="26667"/>
                        <a14:foregroundMark x1="7111" y1="23111" x2="4889" y2="29778"/>
                        <a14:foregroundMark x1="9333" y1="23556" x2="4444" y2="31556"/>
                        <a14:foregroundMark x1="13333" y1="16889" x2="3111" y2="33333"/>
                        <a14:foregroundMark x1="56889" y1="53333" x2="58222" y2="39556"/>
                        <a14:foregroundMark x1="47556" y1="60444" x2="51111" y2="37333"/>
                        <a14:foregroundMark x1="48000" y1="72444" x2="2266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263" y="2930791"/>
            <a:ext cx="734573" cy="73457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651A31C-F6B9-4F00-83F0-3A0B9A7FE8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A5D6EF"/>
              </a:clrFrom>
              <a:clrTo>
                <a:srgbClr val="A5D6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9732" b="89933" l="5306" r="94218">
                        <a14:foregroundMark x1="86531" y1="58613" x2="86531" y2="58613"/>
                        <a14:foregroundMark x1="94218" y1="63199" x2="94218" y2="63199"/>
                        <a14:foregroundMark x1="89320" y1="85347" x2="89320" y2="85347"/>
                        <a14:foregroundMark x1="7143" y1="82327" x2="7143" y2="82327"/>
                        <a14:foregroundMark x1="5306" y1="65772" x2="5306" y2="6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57"/>
          <a:stretch/>
        </p:blipFill>
        <p:spPr>
          <a:xfrm>
            <a:off x="3075418" y="2839645"/>
            <a:ext cx="1744323" cy="84665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CA26FA1D-075B-4FF7-942C-AC7536F46E0D}"/>
              </a:ext>
            </a:extLst>
          </p:cNvPr>
          <p:cNvSpPr/>
          <p:nvPr/>
        </p:nvSpPr>
        <p:spPr>
          <a:xfrm>
            <a:off x="1037288" y="2084437"/>
            <a:ext cx="4563808" cy="692108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A062474A-B9C1-48AD-940C-372A52433B8C}"/>
              </a:ext>
            </a:extLst>
          </p:cNvPr>
          <p:cNvSpPr txBox="1"/>
          <p:nvPr/>
        </p:nvSpPr>
        <p:spPr>
          <a:xfrm>
            <a:off x="2012452" y="2122749"/>
            <a:ext cx="29522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nos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Supply to WBTC’s Electric bus charging station</a:t>
            </a:r>
            <a:endParaRPr lang="en-IN" sz="16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D6B0AF95-FDFB-4F17-B76D-853A09122BB4}"/>
              </a:ext>
            </a:extLst>
          </p:cNvPr>
          <p:cNvSpPr txBox="1"/>
          <p:nvPr/>
        </p:nvSpPr>
        <p:spPr>
          <a:xfrm>
            <a:off x="1138391" y="1848297"/>
            <a:ext cx="1443766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13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9F993067-140E-49B4-81D4-C8B2C69BB06D}"/>
              </a:ext>
            </a:extLst>
          </p:cNvPr>
          <p:cNvSpPr/>
          <p:nvPr/>
        </p:nvSpPr>
        <p:spPr>
          <a:xfrm>
            <a:off x="1067398" y="3783789"/>
            <a:ext cx="4590452" cy="919675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srgbClr val="FFFFFF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78F3AF81-0FC4-49EE-9B5D-80CFB6C2DF7B}"/>
              </a:ext>
            </a:extLst>
          </p:cNvPr>
          <p:cNvSpPr txBox="1"/>
          <p:nvPr/>
        </p:nvSpPr>
        <p:spPr>
          <a:xfrm>
            <a:off x="1213037" y="3596871"/>
            <a:ext cx="809372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GB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B3CB849A-9F5D-4DC0-9BE6-2B10C50B3FA9}"/>
              </a:ext>
            </a:extLst>
          </p:cNvPr>
          <p:cNvSpPr txBox="1"/>
          <p:nvPr/>
        </p:nvSpPr>
        <p:spPr>
          <a:xfrm>
            <a:off x="1793446" y="3766519"/>
            <a:ext cx="2913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nos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new Public Charging Stations in collaboration with KMC</a:t>
            </a:r>
            <a:endParaRPr lang="en-IN" dirty="0"/>
          </a:p>
        </p:txBody>
      </p:sp>
      <p:sp>
        <p:nvSpPr>
          <p:cNvPr id="115" name="Pentagon 65">
            <a:extLst>
              <a:ext uri="{FF2B5EF4-FFF2-40B4-BE49-F238E27FC236}">
                <a16:creationId xmlns:a16="http://schemas.microsoft.com/office/drawing/2014/main" xmlns="" id="{CB8F8B8D-E159-4D82-9E63-5A7ECB661553}"/>
              </a:ext>
            </a:extLst>
          </p:cNvPr>
          <p:cNvSpPr/>
          <p:nvPr/>
        </p:nvSpPr>
        <p:spPr>
          <a:xfrm flipH="1">
            <a:off x="10331835" y="1121263"/>
            <a:ext cx="1860163" cy="929160"/>
          </a:xfrm>
          <a:prstGeom prst="homePlate">
            <a:avLst>
              <a:gd name="adj" fmla="val 33135"/>
            </a:avLst>
          </a:prstGeom>
          <a:gradFill>
            <a:gsLst>
              <a:gs pos="0">
                <a:schemeClr val="bg1">
                  <a:lumMod val="85000"/>
                  <a:alpha val="40000"/>
                </a:schemeClr>
              </a:gs>
              <a:gs pos="100000">
                <a:srgbClr val="EAE4DD">
                  <a:alpha val="0"/>
                </a:srgbClr>
              </a:gs>
              <a:gs pos="73000">
                <a:srgbClr val="FFC000"/>
              </a:gs>
              <a:gs pos="35000">
                <a:srgbClr val="FFC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itchFamily="34" charset="0"/>
              </a:rPr>
              <a:t>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0ACED4E1-19B8-4817-9B5C-0B0EA1E7D957}"/>
              </a:ext>
            </a:extLst>
          </p:cNvPr>
          <p:cNvSpPr txBox="1"/>
          <p:nvPr/>
        </p:nvSpPr>
        <p:spPr>
          <a:xfrm>
            <a:off x="10561865" y="1170344"/>
            <a:ext cx="1673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Bahnschrift" panose="020B0502040204020203" pitchFamily="34" charset="0"/>
              </a:rPr>
              <a:t>EV charging facility at CESC House</a:t>
            </a:r>
          </a:p>
        </p:txBody>
      </p:sp>
      <p:pic>
        <p:nvPicPr>
          <p:cNvPr id="100" name="Picture 2">
            <a:extLst>
              <a:ext uri="{FF2B5EF4-FFF2-40B4-BE49-F238E27FC236}">
                <a16:creationId xmlns:a16="http://schemas.microsoft.com/office/drawing/2014/main" xmlns="" id="{B213670F-57F3-43F5-B1DD-4F66B8D43C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760BF57D-EB18-4F5C-8922-6EAAA70A4A9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pic>
        <p:nvPicPr>
          <p:cNvPr id="3074" name="Picture 2" descr="Kolkata Municipal Corporation (@kmc_kolkata) | Twitter">
            <a:extLst>
              <a:ext uri="{FF2B5EF4-FFF2-40B4-BE49-F238E27FC236}">
                <a16:creationId xmlns:a16="http://schemas.microsoft.com/office/drawing/2014/main" xmlns="" id="{616E15D6-D363-405F-8358-C0851BD71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1" t="5353" r="12417" b="5343"/>
          <a:stretch/>
        </p:blipFill>
        <p:spPr bwMode="auto">
          <a:xfrm>
            <a:off x="4747315" y="3798921"/>
            <a:ext cx="710112" cy="8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25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lumMod val="5000"/>
                <a:lumOff val="95000"/>
                <a:alpha val="29000"/>
              </a:schemeClr>
            </a:gs>
            <a:gs pos="0">
              <a:srgbClr val="92D050">
                <a:alpha val="26000"/>
              </a:srgbClr>
            </a:gs>
            <a:gs pos="100000">
              <a:srgbClr val="92D050">
                <a:alpha val="37000"/>
              </a:srgb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ECE506-DE81-41F0-AD1D-5C015CEE15CE}"/>
              </a:ext>
            </a:extLst>
          </p:cNvPr>
          <p:cNvGrpSpPr/>
          <p:nvPr/>
        </p:nvGrpSpPr>
        <p:grpSpPr>
          <a:xfrm>
            <a:off x="7125264" y="4787933"/>
            <a:ext cx="3967090" cy="1446550"/>
            <a:chOff x="7005717" y="4450101"/>
            <a:chExt cx="3967090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5651B81-3BF3-4501-A431-7E0ACE72969B}"/>
                </a:ext>
              </a:extLst>
            </p:cNvPr>
            <p:cNvSpPr txBox="1"/>
            <p:nvPr/>
          </p:nvSpPr>
          <p:spPr>
            <a:xfrm>
              <a:off x="7125264" y="4973321"/>
              <a:ext cx="34911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Promoting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 EV at various events and fora like CREDAI and Book Fair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D92BDCA-6167-4E94-AB94-AE00B3C8B581}"/>
                </a:ext>
              </a:extLst>
            </p:cNvPr>
            <p:cNvSpPr txBox="1"/>
            <p:nvPr/>
          </p:nvSpPr>
          <p:spPr>
            <a:xfrm>
              <a:off x="7005717" y="4450101"/>
              <a:ext cx="3967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#LiveFreeBreatheFree</a:t>
              </a:r>
              <a:endPara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05B0CEC-2EE8-4FD0-A0E0-CE7832AFED71}"/>
              </a:ext>
            </a:extLst>
          </p:cNvPr>
          <p:cNvGrpSpPr/>
          <p:nvPr/>
        </p:nvGrpSpPr>
        <p:grpSpPr>
          <a:xfrm>
            <a:off x="1523891" y="1083639"/>
            <a:ext cx="3319975" cy="2258543"/>
            <a:chOff x="1393896" y="128402"/>
            <a:chExt cx="3319975" cy="2258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D9C312-6AE7-4456-A8B1-70128D0C8D0C}"/>
                </a:ext>
              </a:extLst>
            </p:cNvPr>
            <p:cNvSpPr txBox="1"/>
            <p:nvPr/>
          </p:nvSpPr>
          <p:spPr>
            <a:xfrm>
              <a:off x="1393896" y="1586726"/>
              <a:ext cx="331997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Installation</a:t>
              </a:r>
              <a:r>
                <a:rPr lang="en-IN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/>
                </a:rPr>
                <a:t> of</a:t>
              </a:r>
              <a:r>
                <a:rPr lang="en-I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/>
                </a:rPr>
                <a:t> </a:t>
              </a:r>
              <a:r>
                <a:rPr lang="en-I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/>
                </a:rPr>
                <a:t>EVCS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 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petrol pumps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45EB2F1-C68B-40B8-9B74-0DA6164BF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482"/>
            <a:stretch/>
          </p:blipFill>
          <p:spPr>
            <a:xfrm>
              <a:off x="2217995" y="128402"/>
              <a:ext cx="1671778" cy="154404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69E1C41-B0F9-4042-B85D-7E934D8D705B}"/>
              </a:ext>
            </a:extLst>
          </p:cNvPr>
          <p:cNvGrpSpPr/>
          <p:nvPr/>
        </p:nvGrpSpPr>
        <p:grpSpPr>
          <a:xfrm>
            <a:off x="7244811" y="1389443"/>
            <a:ext cx="3696018" cy="1867105"/>
            <a:chOff x="7125264" y="384816"/>
            <a:chExt cx="3696018" cy="18671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09023BF-8AA4-400E-B7C2-E2A738BCE185}"/>
                </a:ext>
              </a:extLst>
            </p:cNvPr>
            <p:cNvSpPr txBox="1"/>
            <p:nvPr/>
          </p:nvSpPr>
          <p:spPr>
            <a:xfrm>
              <a:off x="7125264" y="1605590"/>
              <a:ext cx="3696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Advocating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 changes in building rules and favourable policies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7D585A6-C9A1-422D-AB4F-D6471D7B2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48252" y="384816"/>
              <a:ext cx="1045178" cy="10451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CAF405E-D143-4F5E-A8EB-2BABE8FF1E5B}"/>
              </a:ext>
            </a:extLst>
          </p:cNvPr>
          <p:cNvGrpSpPr/>
          <p:nvPr/>
        </p:nvGrpSpPr>
        <p:grpSpPr>
          <a:xfrm>
            <a:off x="1575581" y="4666273"/>
            <a:ext cx="3491155" cy="1367111"/>
            <a:chOff x="1440684" y="2682082"/>
            <a:chExt cx="3491155" cy="13671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26BACE3-9C16-4C28-BD6D-2581C762DB13}"/>
                </a:ext>
              </a:extLst>
            </p:cNvPr>
            <p:cNvSpPr txBox="1"/>
            <p:nvPr/>
          </p:nvSpPr>
          <p:spPr>
            <a:xfrm>
              <a:off x="1440684" y="3402862"/>
              <a:ext cx="349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Engaging with </a:t>
              </a:r>
              <a:r>
                <a: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EV manufacturer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pen Sans" panose="020B0606030504020204"/>
                  <a:ea typeface="+mn-ea"/>
                  <a:cs typeface="+mn-cs"/>
                </a:rPr>
                <a:t> for in house fleet change-over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13CA33D-9BFE-47E8-989F-FCBD4909C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001" b="22357"/>
            <a:stretch/>
          </p:blipFill>
          <p:spPr>
            <a:xfrm>
              <a:off x="2188307" y="2682082"/>
              <a:ext cx="1458788" cy="74691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8E60297-F9C3-4BBE-9885-C1D399C71AA2}"/>
              </a:ext>
            </a:extLst>
          </p:cNvPr>
          <p:cNvSpPr txBox="1"/>
          <p:nvPr/>
        </p:nvSpPr>
        <p:spPr>
          <a:xfrm>
            <a:off x="1857034" y="122919"/>
            <a:ext cx="894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Some more Initiatives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FE7716F-F22D-40B3-AFE9-C25B4AEEE657}"/>
              </a:ext>
            </a:extLst>
          </p:cNvPr>
          <p:cNvGrpSpPr/>
          <p:nvPr/>
        </p:nvGrpSpPr>
        <p:grpSpPr>
          <a:xfrm>
            <a:off x="3889773" y="743112"/>
            <a:ext cx="4874399" cy="90444"/>
            <a:chOff x="3967658" y="767368"/>
            <a:chExt cx="6185116" cy="15044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4DEC19F6-A447-4B38-810A-C299E53E8EDF}"/>
                </a:ext>
              </a:extLst>
            </p:cNvPr>
            <p:cNvGrpSpPr/>
            <p:nvPr/>
          </p:nvGrpSpPr>
          <p:grpSpPr>
            <a:xfrm>
              <a:off x="3967658" y="767368"/>
              <a:ext cx="5161854" cy="150449"/>
              <a:chOff x="4379494" y="697832"/>
              <a:chExt cx="2586787" cy="16844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7C244BAF-86FC-47EF-85DB-BA3EDEDF2951}"/>
                  </a:ext>
                </a:extLst>
              </p:cNvPr>
              <p:cNvSpPr/>
              <p:nvPr/>
            </p:nvSpPr>
            <p:spPr>
              <a:xfrm>
                <a:off x="4379494" y="697832"/>
                <a:ext cx="517358" cy="168442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0499E6F-B5BA-40F6-8FA4-53F6A099E12A}"/>
                  </a:ext>
                </a:extLst>
              </p:cNvPr>
              <p:cNvSpPr/>
              <p:nvPr/>
            </p:nvSpPr>
            <p:spPr>
              <a:xfrm>
                <a:off x="4896851" y="697832"/>
                <a:ext cx="517358" cy="168442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2A51704-E328-43CA-AC17-AC12932B4235}"/>
                  </a:ext>
                </a:extLst>
              </p:cNvPr>
              <p:cNvSpPr/>
              <p:nvPr/>
            </p:nvSpPr>
            <p:spPr>
              <a:xfrm>
                <a:off x="5414208" y="697832"/>
                <a:ext cx="517358" cy="168442"/>
              </a:xfrm>
              <a:prstGeom prst="rect">
                <a:avLst/>
              </a:prstGeom>
              <a:solidFill>
                <a:srgbClr val="64656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E3D113EF-ABDE-4457-8A7B-B5F673AFACFC}"/>
                  </a:ext>
                </a:extLst>
              </p:cNvPr>
              <p:cNvSpPr/>
              <p:nvPr/>
            </p:nvSpPr>
            <p:spPr>
              <a:xfrm>
                <a:off x="5931565" y="697832"/>
                <a:ext cx="517358" cy="168442"/>
              </a:xfrm>
              <a:prstGeom prst="rect">
                <a:avLst/>
              </a:prstGeom>
              <a:solidFill>
                <a:srgbClr val="64656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36C162FD-3A46-43A2-B5B4-BD80C5514EF6}"/>
                  </a:ext>
                </a:extLst>
              </p:cNvPr>
              <p:cNvSpPr/>
              <p:nvPr/>
            </p:nvSpPr>
            <p:spPr>
              <a:xfrm>
                <a:off x="6448923" y="697832"/>
                <a:ext cx="517358" cy="168442"/>
              </a:xfrm>
              <a:prstGeom prst="rect">
                <a:avLst/>
              </a:prstGeom>
              <a:solidFill>
                <a:srgbClr val="90C22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EFDA15D-D961-47A6-85B0-1B191C6816B9}"/>
                </a:ext>
              </a:extLst>
            </p:cNvPr>
            <p:cNvSpPr/>
            <p:nvPr/>
          </p:nvSpPr>
          <p:spPr>
            <a:xfrm>
              <a:off x="9120402" y="767368"/>
              <a:ext cx="1032372" cy="150449"/>
            </a:xfrm>
            <a:prstGeom prst="rect">
              <a:avLst/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95E7D574-8C94-4432-ABA7-4ABED80BE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D50A537-42A3-4354-8896-0085EC61D1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343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6A28B5-31D4-4234-92BF-DDE74545A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" r="1" b="3335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578FBF8-4AF8-4BB8-9FFD-959B58C7AACC}"/>
              </a:ext>
            </a:extLst>
          </p:cNvPr>
          <p:cNvSpPr/>
          <p:nvPr/>
        </p:nvSpPr>
        <p:spPr>
          <a:xfrm>
            <a:off x="6096000" y="4118358"/>
            <a:ext cx="5524982" cy="15973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…And The Journey Continues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6F0405-1EEA-478C-AD19-062F87209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1A28D9-F7A0-476D-AC20-7764FCAC87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52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object 11">
            <a:extLst>
              <a:ext uri="{FF2B5EF4-FFF2-40B4-BE49-F238E27FC236}">
                <a16:creationId xmlns:a16="http://schemas.microsoft.com/office/drawing/2014/main" xmlns="" id="{7E076625-8B9C-4CB5-B2C8-9BBB28B29041}"/>
              </a:ext>
            </a:extLst>
          </p:cNvPr>
          <p:cNvGrpSpPr/>
          <p:nvPr/>
        </p:nvGrpSpPr>
        <p:grpSpPr>
          <a:xfrm>
            <a:off x="1" y="-45368"/>
            <a:ext cx="12192000" cy="7064870"/>
            <a:chOff x="431989" y="3703471"/>
            <a:chExt cx="6696012" cy="4041662"/>
          </a:xfrm>
        </p:grpSpPr>
        <p:sp>
          <p:nvSpPr>
            <p:cNvPr id="78" name="object 12">
              <a:extLst>
                <a:ext uri="{FF2B5EF4-FFF2-40B4-BE49-F238E27FC236}">
                  <a16:creationId xmlns:a16="http://schemas.microsoft.com/office/drawing/2014/main" xmlns="" id="{32079C71-8F78-42A7-A35D-AD8A20B92A4E}"/>
                </a:ext>
              </a:extLst>
            </p:cNvPr>
            <p:cNvSpPr/>
            <p:nvPr/>
          </p:nvSpPr>
          <p:spPr>
            <a:xfrm>
              <a:off x="5835922" y="5774215"/>
              <a:ext cx="424815" cy="334645"/>
            </a:xfrm>
            <a:custGeom>
              <a:avLst/>
              <a:gdLst/>
              <a:ahLst/>
              <a:cxnLst/>
              <a:rect l="l" t="t" r="r" b="b"/>
              <a:pathLst>
                <a:path w="424814" h="334645">
                  <a:moveTo>
                    <a:pt x="79565" y="0"/>
                  </a:moveTo>
                  <a:lnTo>
                    <a:pt x="0" y="187413"/>
                  </a:lnTo>
                  <a:lnTo>
                    <a:pt x="346367" y="334454"/>
                  </a:lnTo>
                  <a:lnTo>
                    <a:pt x="424307" y="150901"/>
                  </a:lnTo>
                  <a:lnTo>
                    <a:pt x="414186" y="154249"/>
                  </a:lnTo>
                  <a:lnTo>
                    <a:pt x="403528" y="155517"/>
                  </a:lnTo>
                  <a:lnTo>
                    <a:pt x="358063" y="131265"/>
                  </a:lnTo>
                  <a:lnTo>
                    <a:pt x="349504" y="102158"/>
                  </a:lnTo>
                  <a:lnTo>
                    <a:pt x="344779" y="106718"/>
                  </a:lnTo>
                  <a:lnTo>
                    <a:pt x="339280" y="110197"/>
                  </a:lnTo>
                  <a:lnTo>
                    <a:pt x="329107" y="114566"/>
                  </a:lnTo>
                  <a:lnTo>
                    <a:pt x="324637" y="115836"/>
                  </a:lnTo>
                  <a:lnTo>
                    <a:pt x="313690" y="117106"/>
                  </a:lnTo>
                  <a:lnTo>
                    <a:pt x="303885" y="116446"/>
                  </a:lnTo>
                  <a:lnTo>
                    <a:pt x="267542" y="92633"/>
                  </a:lnTo>
                  <a:lnTo>
                    <a:pt x="259168" y="63106"/>
                  </a:lnTo>
                  <a:lnTo>
                    <a:pt x="246694" y="72333"/>
                  </a:lnTo>
                  <a:lnTo>
                    <a:pt x="232189" y="77563"/>
                  </a:lnTo>
                  <a:lnTo>
                    <a:pt x="216629" y="78409"/>
                  </a:lnTo>
                  <a:lnTo>
                    <a:pt x="200990" y="74485"/>
                  </a:lnTo>
                  <a:lnTo>
                    <a:pt x="187299" y="65951"/>
                  </a:lnTo>
                  <a:lnTo>
                    <a:pt x="177101" y="54173"/>
                  </a:lnTo>
                  <a:lnTo>
                    <a:pt x="170789" y="40111"/>
                  </a:lnTo>
                  <a:lnTo>
                    <a:pt x="168757" y="24726"/>
                  </a:lnTo>
                  <a:lnTo>
                    <a:pt x="156231" y="33976"/>
                  </a:lnTo>
                  <a:lnTo>
                    <a:pt x="141673" y="39208"/>
                  </a:lnTo>
                  <a:lnTo>
                    <a:pt x="126064" y="40025"/>
                  </a:lnTo>
                  <a:lnTo>
                    <a:pt x="110388" y="36029"/>
                  </a:lnTo>
                  <a:lnTo>
                    <a:pt x="99422" y="29754"/>
                  </a:lnTo>
                  <a:lnTo>
                    <a:pt x="90514" y="21385"/>
                  </a:lnTo>
                  <a:lnTo>
                    <a:pt x="83847" y="11375"/>
                  </a:lnTo>
                  <a:lnTo>
                    <a:pt x="79565" y="0"/>
                  </a:lnTo>
                  <a:close/>
                </a:path>
              </a:pathLst>
            </a:custGeom>
            <a:solidFill>
              <a:srgbClr val="C2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3">
              <a:extLst>
                <a:ext uri="{FF2B5EF4-FFF2-40B4-BE49-F238E27FC236}">
                  <a16:creationId xmlns:a16="http://schemas.microsoft.com/office/drawing/2014/main" xmlns="" id="{3B46316C-70C3-495E-A255-EAC9280407B3}"/>
                </a:ext>
              </a:extLst>
            </p:cNvPr>
            <p:cNvSpPr/>
            <p:nvPr/>
          </p:nvSpPr>
          <p:spPr>
            <a:xfrm>
              <a:off x="6730775" y="5718085"/>
              <a:ext cx="131016" cy="114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4">
              <a:extLst>
                <a:ext uri="{FF2B5EF4-FFF2-40B4-BE49-F238E27FC236}">
                  <a16:creationId xmlns:a16="http://schemas.microsoft.com/office/drawing/2014/main" xmlns="" id="{F5359F20-2ED0-44F2-9740-FD78B0A55DF5}"/>
                </a:ext>
              </a:extLst>
            </p:cNvPr>
            <p:cNvSpPr/>
            <p:nvPr/>
          </p:nvSpPr>
          <p:spPr>
            <a:xfrm>
              <a:off x="6525423" y="5710968"/>
              <a:ext cx="254000" cy="365125"/>
            </a:xfrm>
            <a:custGeom>
              <a:avLst/>
              <a:gdLst/>
              <a:ahLst/>
              <a:cxnLst/>
              <a:rect l="l" t="t" r="r" b="b"/>
              <a:pathLst>
                <a:path w="254000" h="365125">
                  <a:moveTo>
                    <a:pt x="90532" y="102940"/>
                  </a:moveTo>
                  <a:lnTo>
                    <a:pt x="84042" y="104197"/>
                  </a:lnTo>
                  <a:lnTo>
                    <a:pt x="78495" y="107796"/>
                  </a:lnTo>
                  <a:lnTo>
                    <a:pt x="74612" y="113449"/>
                  </a:lnTo>
                  <a:lnTo>
                    <a:pt x="0" y="289255"/>
                  </a:lnTo>
                  <a:lnTo>
                    <a:pt x="177355" y="364540"/>
                  </a:lnTo>
                  <a:lnTo>
                    <a:pt x="207212" y="294335"/>
                  </a:lnTo>
                  <a:lnTo>
                    <a:pt x="160451" y="294335"/>
                  </a:lnTo>
                  <a:lnTo>
                    <a:pt x="123482" y="278638"/>
                  </a:lnTo>
                  <a:lnTo>
                    <a:pt x="120815" y="272059"/>
                  </a:lnTo>
                  <a:lnTo>
                    <a:pt x="122871" y="267220"/>
                  </a:lnTo>
                  <a:lnTo>
                    <a:pt x="96570" y="267220"/>
                  </a:lnTo>
                  <a:lnTo>
                    <a:pt x="59575" y="251510"/>
                  </a:lnTo>
                  <a:lnTo>
                    <a:pt x="56883" y="244906"/>
                  </a:lnTo>
                  <a:lnTo>
                    <a:pt x="72593" y="207898"/>
                  </a:lnTo>
                  <a:lnTo>
                    <a:pt x="79209" y="205270"/>
                  </a:lnTo>
                  <a:lnTo>
                    <a:pt x="149181" y="205270"/>
                  </a:lnTo>
                  <a:lnTo>
                    <a:pt x="151064" y="200837"/>
                  </a:lnTo>
                  <a:lnTo>
                    <a:pt x="124764" y="200837"/>
                  </a:lnTo>
                  <a:lnTo>
                    <a:pt x="87769" y="185127"/>
                  </a:lnTo>
                  <a:lnTo>
                    <a:pt x="85064" y="178536"/>
                  </a:lnTo>
                  <a:lnTo>
                    <a:pt x="100761" y="141516"/>
                  </a:lnTo>
                  <a:lnTo>
                    <a:pt x="107403" y="138874"/>
                  </a:lnTo>
                  <a:lnTo>
                    <a:pt x="178670" y="138874"/>
                  </a:lnTo>
                  <a:lnTo>
                    <a:pt x="171284" y="135737"/>
                  </a:lnTo>
                  <a:lnTo>
                    <a:pt x="171703" y="135318"/>
                  </a:lnTo>
                  <a:lnTo>
                    <a:pt x="172084" y="134810"/>
                  </a:lnTo>
                  <a:lnTo>
                    <a:pt x="173173" y="132257"/>
                  </a:lnTo>
                  <a:lnTo>
                    <a:pt x="163055" y="132257"/>
                  </a:lnTo>
                  <a:lnTo>
                    <a:pt x="97243" y="104317"/>
                  </a:lnTo>
                  <a:lnTo>
                    <a:pt x="90532" y="102940"/>
                  </a:lnTo>
                  <a:close/>
                </a:path>
                <a:path w="254000" h="365125">
                  <a:moveTo>
                    <a:pt x="233547" y="232409"/>
                  </a:moveTo>
                  <a:lnTo>
                    <a:pt x="143128" y="232409"/>
                  </a:lnTo>
                  <a:lnTo>
                    <a:pt x="180111" y="248107"/>
                  </a:lnTo>
                  <a:lnTo>
                    <a:pt x="182791" y="254698"/>
                  </a:lnTo>
                  <a:lnTo>
                    <a:pt x="180390" y="260413"/>
                  </a:lnTo>
                  <a:lnTo>
                    <a:pt x="169519" y="285978"/>
                  </a:lnTo>
                  <a:lnTo>
                    <a:pt x="167106" y="291706"/>
                  </a:lnTo>
                  <a:lnTo>
                    <a:pt x="160451" y="294335"/>
                  </a:lnTo>
                  <a:lnTo>
                    <a:pt x="207212" y="294335"/>
                  </a:lnTo>
                  <a:lnTo>
                    <a:pt x="233547" y="232409"/>
                  </a:lnTo>
                  <a:close/>
                </a:path>
                <a:path w="254000" h="365125">
                  <a:moveTo>
                    <a:pt x="149181" y="205270"/>
                  </a:moveTo>
                  <a:lnTo>
                    <a:pt x="79209" y="205270"/>
                  </a:lnTo>
                  <a:lnTo>
                    <a:pt x="116204" y="220979"/>
                  </a:lnTo>
                  <a:lnTo>
                    <a:pt x="118884" y="227558"/>
                  </a:lnTo>
                  <a:lnTo>
                    <a:pt x="103174" y="264579"/>
                  </a:lnTo>
                  <a:lnTo>
                    <a:pt x="96570" y="267220"/>
                  </a:lnTo>
                  <a:lnTo>
                    <a:pt x="122871" y="267220"/>
                  </a:lnTo>
                  <a:lnTo>
                    <a:pt x="136537" y="235064"/>
                  </a:lnTo>
                  <a:lnTo>
                    <a:pt x="143128" y="232409"/>
                  </a:lnTo>
                  <a:lnTo>
                    <a:pt x="233547" y="232409"/>
                  </a:lnTo>
                  <a:lnTo>
                    <a:pt x="235443" y="227952"/>
                  </a:lnTo>
                  <a:lnTo>
                    <a:pt x="188633" y="227952"/>
                  </a:lnTo>
                  <a:lnTo>
                    <a:pt x="151676" y="212255"/>
                  </a:lnTo>
                  <a:lnTo>
                    <a:pt x="149009" y="205676"/>
                  </a:lnTo>
                  <a:lnTo>
                    <a:pt x="149181" y="205270"/>
                  </a:lnTo>
                  <a:close/>
                </a:path>
                <a:path w="254000" h="365125">
                  <a:moveTo>
                    <a:pt x="242641" y="166001"/>
                  </a:moveTo>
                  <a:lnTo>
                    <a:pt x="171310" y="166001"/>
                  </a:lnTo>
                  <a:lnTo>
                    <a:pt x="208286" y="181727"/>
                  </a:lnTo>
                  <a:lnTo>
                    <a:pt x="210972" y="188302"/>
                  </a:lnTo>
                  <a:lnTo>
                    <a:pt x="208572" y="194030"/>
                  </a:lnTo>
                  <a:lnTo>
                    <a:pt x="195275" y="225323"/>
                  </a:lnTo>
                  <a:lnTo>
                    <a:pt x="188633" y="227952"/>
                  </a:lnTo>
                  <a:lnTo>
                    <a:pt x="235443" y="227952"/>
                  </a:lnTo>
                  <a:lnTo>
                    <a:pt x="252348" y="188201"/>
                  </a:lnTo>
                  <a:lnTo>
                    <a:pt x="253658" y="181711"/>
                  </a:lnTo>
                  <a:lnTo>
                    <a:pt x="252434" y="175461"/>
                  </a:lnTo>
                  <a:lnTo>
                    <a:pt x="248955" y="170107"/>
                  </a:lnTo>
                  <a:lnTo>
                    <a:pt x="243509" y="166369"/>
                  </a:lnTo>
                  <a:lnTo>
                    <a:pt x="242641" y="166001"/>
                  </a:lnTo>
                  <a:close/>
                </a:path>
                <a:path w="254000" h="365125">
                  <a:moveTo>
                    <a:pt x="178670" y="138874"/>
                  </a:moveTo>
                  <a:lnTo>
                    <a:pt x="107403" y="138874"/>
                  </a:lnTo>
                  <a:lnTo>
                    <a:pt x="144398" y="154584"/>
                  </a:lnTo>
                  <a:lnTo>
                    <a:pt x="147078" y="161175"/>
                  </a:lnTo>
                  <a:lnTo>
                    <a:pt x="131356" y="198183"/>
                  </a:lnTo>
                  <a:lnTo>
                    <a:pt x="124764" y="200837"/>
                  </a:lnTo>
                  <a:lnTo>
                    <a:pt x="151064" y="200837"/>
                  </a:lnTo>
                  <a:lnTo>
                    <a:pt x="164731" y="168668"/>
                  </a:lnTo>
                  <a:lnTo>
                    <a:pt x="171310" y="166001"/>
                  </a:lnTo>
                  <a:lnTo>
                    <a:pt x="242641" y="166001"/>
                  </a:lnTo>
                  <a:lnTo>
                    <a:pt x="212496" y="153212"/>
                  </a:lnTo>
                  <a:lnTo>
                    <a:pt x="212369" y="153187"/>
                  </a:lnTo>
                  <a:lnTo>
                    <a:pt x="178670" y="138874"/>
                  </a:lnTo>
                  <a:close/>
                </a:path>
                <a:path w="254000" h="365125">
                  <a:moveTo>
                    <a:pt x="221437" y="0"/>
                  </a:moveTo>
                  <a:lnTo>
                    <a:pt x="163423" y="130416"/>
                  </a:lnTo>
                  <a:lnTo>
                    <a:pt x="163055" y="131622"/>
                  </a:lnTo>
                  <a:lnTo>
                    <a:pt x="163055" y="132257"/>
                  </a:lnTo>
                  <a:lnTo>
                    <a:pt x="173173" y="132257"/>
                  </a:lnTo>
                  <a:lnTo>
                    <a:pt x="227482" y="4952"/>
                  </a:lnTo>
                  <a:lnTo>
                    <a:pt x="226326" y="2108"/>
                  </a:lnTo>
                  <a:lnTo>
                    <a:pt x="223875" y="1066"/>
                  </a:lnTo>
                  <a:lnTo>
                    <a:pt x="221437" y="0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">
              <a:extLst>
                <a:ext uri="{FF2B5EF4-FFF2-40B4-BE49-F238E27FC236}">
                  <a16:creationId xmlns:a16="http://schemas.microsoft.com/office/drawing/2014/main" xmlns="" id="{F5243455-48D9-48A3-80B2-3C525D0F2687}"/>
                </a:ext>
              </a:extLst>
            </p:cNvPr>
            <p:cNvSpPr/>
            <p:nvPr/>
          </p:nvSpPr>
          <p:spPr>
            <a:xfrm>
              <a:off x="6437661" y="6025823"/>
              <a:ext cx="316654" cy="3247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6">
              <a:extLst>
                <a:ext uri="{FF2B5EF4-FFF2-40B4-BE49-F238E27FC236}">
                  <a16:creationId xmlns:a16="http://schemas.microsoft.com/office/drawing/2014/main" xmlns="" id="{CFB8804D-927C-4566-B51B-8ED2332965CB}"/>
                </a:ext>
              </a:extLst>
            </p:cNvPr>
            <p:cNvSpPr/>
            <p:nvPr/>
          </p:nvSpPr>
          <p:spPr>
            <a:xfrm>
              <a:off x="6200613" y="5894533"/>
              <a:ext cx="631190" cy="488950"/>
            </a:xfrm>
            <a:custGeom>
              <a:avLst/>
              <a:gdLst/>
              <a:ahLst/>
              <a:cxnLst/>
              <a:rect l="l" t="t" r="r" b="b"/>
              <a:pathLst>
                <a:path w="631190" h="488950">
                  <a:moveTo>
                    <a:pt x="93802" y="0"/>
                  </a:moveTo>
                  <a:lnTo>
                    <a:pt x="0" y="220941"/>
                  </a:lnTo>
                  <a:lnTo>
                    <a:pt x="240753" y="323151"/>
                  </a:lnTo>
                  <a:lnTo>
                    <a:pt x="202920" y="96354"/>
                  </a:lnTo>
                  <a:lnTo>
                    <a:pt x="534530" y="237121"/>
                  </a:lnTo>
                  <a:lnTo>
                    <a:pt x="583869" y="468820"/>
                  </a:lnTo>
                  <a:lnTo>
                    <a:pt x="631075" y="488848"/>
                  </a:lnTo>
                  <a:lnTo>
                    <a:pt x="558457" y="197269"/>
                  </a:lnTo>
                  <a:lnTo>
                    <a:pt x="93802" y="0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7">
              <a:extLst>
                <a:ext uri="{FF2B5EF4-FFF2-40B4-BE49-F238E27FC236}">
                  <a16:creationId xmlns:a16="http://schemas.microsoft.com/office/drawing/2014/main" xmlns="" id="{47021F97-AF41-4E43-95D7-5F8F5F8E7B2B}"/>
                </a:ext>
              </a:extLst>
            </p:cNvPr>
            <p:cNvSpPr/>
            <p:nvPr/>
          </p:nvSpPr>
          <p:spPr>
            <a:xfrm>
              <a:off x="2050148" y="6169063"/>
              <a:ext cx="3027680" cy="1576070"/>
            </a:xfrm>
            <a:custGeom>
              <a:avLst/>
              <a:gdLst/>
              <a:ahLst/>
              <a:cxnLst/>
              <a:rect l="l" t="t" r="r" b="b"/>
              <a:pathLst>
                <a:path w="3027679" h="1576070">
                  <a:moveTo>
                    <a:pt x="3027629" y="783551"/>
                  </a:moveTo>
                  <a:lnTo>
                    <a:pt x="3021711" y="736828"/>
                  </a:lnTo>
                  <a:lnTo>
                    <a:pt x="3008477" y="691134"/>
                  </a:lnTo>
                  <a:lnTo>
                    <a:pt x="2987852" y="647344"/>
                  </a:lnTo>
                  <a:lnTo>
                    <a:pt x="2959747" y="606361"/>
                  </a:lnTo>
                  <a:lnTo>
                    <a:pt x="2925419" y="570395"/>
                  </a:lnTo>
                  <a:lnTo>
                    <a:pt x="2886824" y="541159"/>
                  </a:lnTo>
                  <a:lnTo>
                    <a:pt x="2844838" y="518769"/>
                  </a:lnTo>
                  <a:lnTo>
                    <a:pt x="2800337" y="503301"/>
                  </a:lnTo>
                  <a:lnTo>
                    <a:pt x="2754211" y="494868"/>
                  </a:lnTo>
                  <a:lnTo>
                    <a:pt x="2707335" y="493560"/>
                  </a:lnTo>
                  <a:lnTo>
                    <a:pt x="2660612" y="499465"/>
                  </a:lnTo>
                  <a:lnTo>
                    <a:pt x="2614904" y="512699"/>
                  </a:lnTo>
                  <a:lnTo>
                    <a:pt x="2571102" y="533349"/>
                  </a:lnTo>
                  <a:lnTo>
                    <a:pt x="2530106" y="561505"/>
                  </a:lnTo>
                  <a:lnTo>
                    <a:pt x="2494178" y="595744"/>
                  </a:lnTo>
                  <a:lnTo>
                    <a:pt x="2485364" y="607390"/>
                  </a:lnTo>
                  <a:lnTo>
                    <a:pt x="2459228" y="573138"/>
                  </a:lnTo>
                  <a:lnTo>
                    <a:pt x="2424315" y="542328"/>
                  </a:lnTo>
                  <a:lnTo>
                    <a:pt x="2384437" y="518934"/>
                  </a:lnTo>
                  <a:lnTo>
                    <a:pt x="2340851" y="503567"/>
                  </a:lnTo>
                  <a:lnTo>
                    <a:pt x="2321712" y="500761"/>
                  </a:lnTo>
                  <a:lnTo>
                    <a:pt x="2318601" y="476745"/>
                  </a:lnTo>
                  <a:lnTo>
                    <a:pt x="2309469" y="433222"/>
                  </a:lnTo>
                  <a:lnTo>
                    <a:pt x="2296871" y="390271"/>
                  </a:lnTo>
                  <a:lnTo>
                    <a:pt x="2280780" y="348081"/>
                  </a:lnTo>
                  <a:lnTo>
                    <a:pt x="2261158" y="306870"/>
                  </a:lnTo>
                  <a:lnTo>
                    <a:pt x="2237981" y="266852"/>
                  </a:lnTo>
                  <a:lnTo>
                    <a:pt x="2211222" y="228206"/>
                  </a:lnTo>
                  <a:lnTo>
                    <a:pt x="2181453" y="191858"/>
                  </a:lnTo>
                  <a:lnTo>
                    <a:pt x="2149360" y="158546"/>
                  </a:lnTo>
                  <a:lnTo>
                    <a:pt x="2115147" y="128320"/>
                  </a:lnTo>
                  <a:lnTo>
                    <a:pt x="2079028" y="101219"/>
                  </a:lnTo>
                  <a:lnTo>
                    <a:pt x="2041207" y="77241"/>
                  </a:lnTo>
                  <a:lnTo>
                    <a:pt x="2001875" y="56451"/>
                  </a:lnTo>
                  <a:lnTo>
                    <a:pt x="1961261" y="38862"/>
                  </a:lnTo>
                  <a:lnTo>
                    <a:pt x="1919566" y="24498"/>
                  </a:lnTo>
                  <a:lnTo>
                    <a:pt x="1876983" y="13411"/>
                  </a:lnTo>
                  <a:lnTo>
                    <a:pt x="1833727" y="5600"/>
                  </a:lnTo>
                  <a:lnTo>
                    <a:pt x="1790001" y="1130"/>
                  </a:lnTo>
                  <a:lnTo>
                    <a:pt x="1746021" y="0"/>
                  </a:lnTo>
                  <a:lnTo>
                    <a:pt x="1701977" y="2260"/>
                  </a:lnTo>
                  <a:lnTo>
                    <a:pt x="1658086" y="7937"/>
                  </a:lnTo>
                  <a:lnTo>
                    <a:pt x="1614551" y="17056"/>
                  </a:lnTo>
                  <a:lnTo>
                    <a:pt x="1571586" y="29654"/>
                  </a:lnTo>
                  <a:lnTo>
                    <a:pt x="1529384" y="45758"/>
                  </a:lnTo>
                  <a:lnTo>
                    <a:pt x="1488160" y="65392"/>
                  </a:lnTo>
                  <a:lnTo>
                    <a:pt x="1448117" y="88582"/>
                  </a:lnTo>
                  <a:lnTo>
                    <a:pt x="1409458" y="115379"/>
                  </a:lnTo>
                  <a:lnTo>
                    <a:pt x="1373136" y="145084"/>
                  </a:lnTo>
                  <a:lnTo>
                    <a:pt x="1339875" y="177126"/>
                  </a:lnTo>
                  <a:lnTo>
                    <a:pt x="1309700" y="211302"/>
                  </a:lnTo>
                  <a:lnTo>
                    <a:pt x="1282649" y="247383"/>
                  </a:lnTo>
                  <a:lnTo>
                    <a:pt x="1258735" y="285191"/>
                  </a:lnTo>
                  <a:lnTo>
                    <a:pt x="1237996" y="324497"/>
                  </a:lnTo>
                  <a:lnTo>
                    <a:pt x="1220470" y="365099"/>
                  </a:lnTo>
                  <a:lnTo>
                    <a:pt x="1206169" y="406806"/>
                  </a:lnTo>
                  <a:lnTo>
                    <a:pt x="1195133" y="449389"/>
                  </a:lnTo>
                  <a:lnTo>
                    <a:pt x="1192491" y="464108"/>
                  </a:lnTo>
                  <a:lnTo>
                    <a:pt x="1179322" y="428967"/>
                  </a:lnTo>
                  <a:lnTo>
                    <a:pt x="1155852" y="390690"/>
                  </a:lnTo>
                  <a:lnTo>
                    <a:pt x="1125296" y="357365"/>
                  </a:lnTo>
                  <a:lnTo>
                    <a:pt x="1088224" y="330212"/>
                  </a:lnTo>
                  <a:lnTo>
                    <a:pt x="1045235" y="310400"/>
                  </a:lnTo>
                  <a:lnTo>
                    <a:pt x="999045" y="299580"/>
                  </a:lnTo>
                  <a:lnTo>
                    <a:pt x="953033" y="298196"/>
                  </a:lnTo>
                  <a:lnTo>
                    <a:pt x="908418" y="305701"/>
                  </a:lnTo>
                  <a:lnTo>
                    <a:pt x="866368" y="321475"/>
                  </a:lnTo>
                  <a:lnTo>
                    <a:pt x="828090" y="344970"/>
                  </a:lnTo>
                  <a:lnTo>
                    <a:pt x="794791" y="375589"/>
                  </a:lnTo>
                  <a:lnTo>
                    <a:pt x="767664" y="412737"/>
                  </a:lnTo>
                  <a:lnTo>
                    <a:pt x="747890" y="455841"/>
                  </a:lnTo>
                  <a:lnTo>
                    <a:pt x="747115" y="459092"/>
                  </a:lnTo>
                  <a:lnTo>
                    <a:pt x="717829" y="450164"/>
                  </a:lnTo>
                  <a:lnTo>
                    <a:pt x="674878" y="440601"/>
                  </a:lnTo>
                  <a:lnTo>
                    <a:pt x="631367" y="434352"/>
                  </a:lnTo>
                  <a:lnTo>
                    <a:pt x="587514" y="431444"/>
                  </a:lnTo>
                  <a:lnTo>
                    <a:pt x="543509" y="431888"/>
                  </a:lnTo>
                  <a:lnTo>
                    <a:pt x="499579" y="435724"/>
                  </a:lnTo>
                  <a:lnTo>
                    <a:pt x="455930" y="442963"/>
                  </a:lnTo>
                  <a:lnTo>
                    <a:pt x="412750" y="453631"/>
                  </a:lnTo>
                  <a:lnTo>
                    <a:pt x="370255" y="467753"/>
                  </a:lnTo>
                  <a:lnTo>
                    <a:pt x="328663" y="485355"/>
                  </a:lnTo>
                  <a:lnTo>
                    <a:pt x="288163" y="506450"/>
                  </a:lnTo>
                  <a:lnTo>
                    <a:pt x="248970" y="531063"/>
                  </a:lnTo>
                  <a:lnTo>
                    <a:pt x="211302" y="559219"/>
                  </a:lnTo>
                  <a:lnTo>
                    <a:pt x="176060" y="590207"/>
                  </a:lnTo>
                  <a:lnTo>
                    <a:pt x="143967" y="623430"/>
                  </a:lnTo>
                  <a:lnTo>
                    <a:pt x="115036" y="658647"/>
                  </a:lnTo>
                  <a:lnTo>
                    <a:pt x="89281" y="695693"/>
                  </a:lnTo>
                  <a:lnTo>
                    <a:pt x="66738" y="734326"/>
                  </a:lnTo>
                  <a:lnTo>
                    <a:pt x="47421" y="774344"/>
                  </a:lnTo>
                  <a:lnTo>
                    <a:pt x="31356" y="815555"/>
                  </a:lnTo>
                  <a:lnTo>
                    <a:pt x="18554" y="857732"/>
                  </a:lnTo>
                  <a:lnTo>
                    <a:pt x="9055" y="900684"/>
                  </a:lnTo>
                  <a:lnTo>
                    <a:pt x="2857" y="944194"/>
                  </a:lnTo>
                  <a:lnTo>
                    <a:pt x="0" y="988060"/>
                  </a:lnTo>
                  <a:lnTo>
                    <a:pt x="482" y="1032052"/>
                  </a:lnTo>
                  <a:lnTo>
                    <a:pt x="4356" y="1075994"/>
                  </a:lnTo>
                  <a:lnTo>
                    <a:pt x="11633" y="1119657"/>
                  </a:lnTo>
                  <a:lnTo>
                    <a:pt x="22313" y="1162837"/>
                  </a:lnTo>
                  <a:lnTo>
                    <a:pt x="36449" y="1205331"/>
                  </a:lnTo>
                  <a:lnTo>
                    <a:pt x="54038" y="1246936"/>
                  </a:lnTo>
                  <a:lnTo>
                    <a:pt x="75120" y="1287424"/>
                  </a:lnTo>
                  <a:lnTo>
                    <a:pt x="99695" y="1326603"/>
                  </a:lnTo>
                  <a:lnTo>
                    <a:pt x="127800" y="1364259"/>
                  </a:lnTo>
                  <a:lnTo>
                    <a:pt x="158813" y="1399552"/>
                  </a:lnTo>
                  <a:lnTo>
                    <a:pt x="192036" y="1431683"/>
                  </a:lnTo>
                  <a:lnTo>
                    <a:pt x="227279" y="1460665"/>
                  </a:lnTo>
                  <a:lnTo>
                    <a:pt x="264337" y="1486446"/>
                  </a:lnTo>
                  <a:lnTo>
                    <a:pt x="302983" y="1509026"/>
                  </a:lnTo>
                  <a:lnTo>
                    <a:pt x="343014" y="1528381"/>
                  </a:lnTo>
                  <a:lnTo>
                    <a:pt x="384225" y="1544485"/>
                  </a:lnTo>
                  <a:lnTo>
                    <a:pt x="426415" y="1557312"/>
                  </a:lnTo>
                  <a:lnTo>
                    <a:pt x="469366" y="1566849"/>
                  </a:lnTo>
                  <a:lnTo>
                    <a:pt x="512876" y="1573072"/>
                  </a:lnTo>
                  <a:lnTo>
                    <a:pt x="556729" y="1575968"/>
                  </a:lnTo>
                  <a:lnTo>
                    <a:pt x="600722" y="1575498"/>
                  </a:lnTo>
                  <a:lnTo>
                    <a:pt x="644652" y="1571663"/>
                  </a:lnTo>
                  <a:lnTo>
                    <a:pt x="688301" y="1564424"/>
                  </a:lnTo>
                  <a:lnTo>
                    <a:pt x="731456" y="1553768"/>
                  </a:lnTo>
                  <a:lnTo>
                    <a:pt x="773925" y="1539671"/>
                  </a:lnTo>
                  <a:lnTo>
                    <a:pt x="815492" y="1522120"/>
                  </a:lnTo>
                  <a:lnTo>
                    <a:pt x="855954" y="1501076"/>
                  </a:lnTo>
                  <a:lnTo>
                    <a:pt x="895096" y="1476540"/>
                  </a:lnTo>
                  <a:lnTo>
                    <a:pt x="932700" y="1448473"/>
                  </a:lnTo>
                  <a:lnTo>
                    <a:pt x="967968" y="1417408"/>
                  </a:lnTo>
                  <a:lnTo>
                    <a:pt x="1000112" y="1384147"/>
                  </a:lnTo>
                  <a:lnTo>
                    <a:pt x="1029081" y="1348867"/>
                  </a:lnTo>
                  <a:lnTo>
                    <a:pt x="1054862" y="1311795"/>
                  </a:lnTo>
                  <a:lnTo>
                    <a:pt x="1077442" y="1273136"/>
                  </a:lnTo>
                  <a:lnTo>
                    <a:pt x="1096784" y="1233106"/>
                  </a:lnTo>
                  <a:lnTo>
                    <a:pt x="1112888" y="1191882"/>
                  </a:lnTo>
                  <a:lnTo>
                    <a:pt x="1125715" y="1149705"/>
                  </a:lnTo>
                  <a:lnTo>
                    <a:pt x="1135253" y="1106754"/>
                  </a:lnTo>
                  <a:lnTo>
                    <a:pt x="1141463" y="1063256"/>
                  </a:lnTo>
                  <a:lnTo>
                    <a:pt x="1144346" y="1019416"/>
                  </a:lnTo>
                  <a:lnTo>
                    <a:pt x="1143876" y="975423"/>
                  </a:lnTo>
                  <a:lnTo>
                    <a:pt x="1140015" y="931506"/>
                  </a:lnTo>
                  <a:lnTo>
                    <a:pt x="1132763" y="887857"/>
                  </a:lnTo>
                  <a:lnTo>
                    <a:pt x="1122083" y="844689"/>
                  </a:lnTo>
                  <a:lnTo>
                    <a:pt x="1107960" y="802220"/>
                  </a:lnTo>
                  <a:lnTo>
                    <a:pt x="1090358" y="760628"/>
                  </a:lnTo>
                  <a:lnTo>
                    <a:pt x="1078509" y="737882"/>
                  </a:lnTo>
                  <a:lnTo>
                    <a:pt x="1110094" y="718540"/>
                  </a:lnTo>
                  <a:lnTo>
                    <a:pt x="1143431" y="687984"/>
                  </a:lnTo>
                  <a:lnTo>
                    <a:pt x="1170609" y="650913"/>
                  </a:lnTo>
                  <a:lnTo>
                    <a:pt x="1184033" y="621779"/>
                  </a:lnTo>
                  <a:lnTo>
                    <a:pt x="1184173" y="624420"/>
                  </a:lnTo>
                  <a:lnTo>
                    <a:pt x="1189875" y="668312"/>
                  </a:lnTo>
                  <a:lnTo>
                    <a:pt x="1199019" y="711860"/>
                  </a:lnTo>
                  <a:lnTo>
                    <a:pt x="1211618" y="754824"/>
                  </a:lnTo>
                  <a:lnTo>
                    <a:pt x="1227709" y="797026"/>
                  </a:lnTo>
                  <a:lnTo>
                    <a:pt x="1247317" y="838250"/>
                  </a:lnTo>
                  <a:lnTo>
                    <a:pt x="1270482" y="878293"/>
                  </a:lnTo>
                  <a:lnTo>
                    <a:pt x="1297216" y="916927"/>
                  </a:lnTo>
                  <a:lnTo>
                    <a:pt x="1326946" y="953300"/>
                  </a:lnTo>
                  <a:lnTo>
                    <a:pt x="1359014" y="986599"/>
                  </a:lnTo>
                  <a:lnTo>
                    <a:pt x="1393202" y="1016825"/>
                  </a:lnTo>
                  <a:lnTo>
                    <a:pt x="1429308" y="1043914"/>
                  </a:lnTo>
                  <a:lnTo>
                    <a:pt x="1467116" y="1067866"/>
                  </a:lnTo>
                  <a:lnTo>
                    <a:pt x="1506435" y="1088631"/>
                  </a:lnTo>
                  <a:lnTo>
                    <a:pt x="1547050" y="1106195"/>
                  </a:lnTo>
                  <a:lnTo>
                    <a:pt x="1588757" y="1120521"/>
                  </a:lnTo>
                  <a:lnTo>
                    <a:pt x="1631340" y="1131595"/>
                  </a:lnTo>
                  <a:lnTo>
                    <a:pt x="1674596" y="1139367"/>
                  </a:lnTo>
                  <a:lnTo>
                    <a:pt x="1718322" y="1143825"/>
                  </a:lnTo>
                  <a:lnTo>
                    <a:pt x="1762302" y="1144930"/>
                  </a:lnTo>
                  <a:lnTo>
                    <a:pt x="1806333" y="1142669"/>
                  </a:lnTo>
                  <a:lnTo>
                    <a:pt x="1850212" y="1136992"/>
                  </a:lnTo>
                  <a:lnTo>
                    <a:pt x="1893735" y="1127887"/>
                  </a:lnTo>
                  <a:lnTo>
                    <a:pt x="1936673" y="1115314"/>
                  </a:lnTo>
                  <a:lnTo>
                    <a:pt x="1978837" y="1099248"/>
                  </a:lnTo>
                  <a:lnTo>
                    <a:pt x="2020023" y="1079665"/>
                  </a:lnTo>
                  <a:lnTo>
                    <a:pt x="2060016" y="1056538"/>
                  </a:lnTo>
                  <a:lnTo>
                    <a:pt x="2098598" y="1029830"/>
                  </a:lnTo>
                  <a:lnTo>
                    <a:pt x="2134959" y="1000048"/>
                  </a:lnTo>
                  <a:lnTo>
                    <a:pt x="2168258" y="967955"/>
                  </a:lnTo>
                  <a:lnTo>
                    <a:pt x="2179967" y="954684"/>
                  </a:lnTo>
                  <a:lnTo>
                    <a:pt x="2182088" y="955916"/>
                  </a:lnTo>
                  <a:lnTo>
                    <a:pt x="2225687" y="971232"/>
                  </a:lnTo>
                  <a:lnTo>
                    <a:pt x="2271738" y="977988"/>
                  </a:lnTo>
                  <a:lnTo>
                    <a:pt x="2318994" y="975601"/>
                  </a:lnTo>
                  <a:lnTo>
                    <a:pt x="2366226" y="963510"/>
                  </a:lnTo>
                  <a:lnTo>
                    <a:pt x="2410091" y="942225"/>
                  </a:lnTo>
                  <a:lnTo>
                    <a:pt x="2442210" y="917676"/>
                  </a:lnTo>
                  <a:lnTo>
                    <a:pt x="2457437" y="950010"/>
                  </a:lnTo>
                  <a:lnTo>
                    <a:pt x="2485555" y="991006"/>
                  </a:lnTo>
                  <a:lnTo>
                    <a:pt x="2519819" y="1026972"/>
                  </a:lnTo>
                  <a:lnTo>
                    <a:pt x="2558389" y="1056182"/>
                  </a:lnTo>
                  <a:lnTo>
                    <a:pt x="2600375" y="1078560"/>
                  </a:lnTo>
                  <a:lnTo>
                    <a:pt x="2644864" y="1093990"/>
                  </a:lnTo>
                  <a:lnTo>
                    <a:pt x="2690990" y="1102398"/>
                  </a:lnTo>
                  <a:lnTo>
                    <a:pt x="2737866" y="1103693"/>
                  </a:lnTo>
                  <a:lnTo>
                    <a:pt x="2784576" y="1097775"/>
                  </a:lnTo>
                  <a:lnTo>
                    <a:pt x="2830271" y="1084580"/>
                  </a:lnTo>
                  <a:lnTo>
                    <a:pt x="2874022" y="1063980"/>
                  </a:lnTo>
                  <a:lnTo>
                    <a:pt x="2914980" y="1035926"/>
                  </a:lnTo>
                  <a:lnTo>
                    <a:pt x="2950934" y="1001598"/>
                  </a:lnTo>
                  <a:lnTo>
                    <a:pt x="2980144" y="963015"/>
                  </a:lnTo>
                  <a:lnTo>
                    <a:pt x="3002508" y="921029"/>
                  </a:lnTo>
                  <a:lnTo>
                    <a:pt x="3017939" y="876528"/>
                  </a:lnTo>
                  <a:lnTo>
                    <a:pt x="3026346" y="830402"/>
                  </a:lnTo>
                  <a:lnTo>
                    <a:pt x="3027629" y="783551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8">
              <a:extLst>
                <a:ext uri="{FF2B5EF4-FFF2-40B4-BE49-F238E27FC236}">
                  <a16:creationId xmlns:a16="http://schemas.microsoft.com/office/drawing/2014/main" xmlns="" id="{93FB6B09-C30B-440F-B2FF-AC60945524B5}"/>
                </a:ext>
              </a:extLst>
            </p:cNvPr>
            <p:cNvSpPr/>
            <p:nvPr/>
          </p:nvSpPr>
          <p:spPr>
            <a:xfrm>
              <a:off x="3669957" y="6077013"/>
              <a:ext cx="1367002" cy="878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9">
              <a:extLst>
                <a:ext uri="{FF2B5EF4-FFF2-40B4-BE49-F238E27FC236}">
                  <a16:creationId xmlns:a16="http://schemas.microsoft.com/office/drawing/2014/main" xmlns="" id="{A61DA518-C972-4526-8156-A10E5A8504C9}"/>
                </a:ext>
              </a:extLst>
            </p:cNvPr>
            <p:cNvSpPr/>
            <p:nvPr/>
          </p:nvSpPr>
          <p:spPr>
            <a:xfrm>
              <a:off x="1699209" y="5736005"/>
              <a:ext cx="1296035" cy="1463675"/>
            </a:xfrm>
            <a:custGeom>
              <a:avLst/>
              <a:gdLst/>
              <a:ahLst/>
              <a:cxnLst/>
              <a:rect l="l" t="t" r="r" b="b"/>
              <a:pathLst>
                <a:path w="1296035" h="1463675">
                  <a:moveTo>
                    <a:pt x="1295971" y="653592"/>
                  </a:moveTo>
                  <a:lnTo>
                    <a:pt x="1294561" y="605180"/>
                  </a:lnTo>
                  <a:lnTo>
                    <a:pt x="1289672" y="557110"/>
                  </a:lnTo>
                  <a:lnTo>
                    <a:pt x="1281379" y="510222"/>
                  </a:lnTo>
                  <a:lnTo>
                    <a:pt x="1269809" y="464642"/>
                  </a:lnTo>
                  <a:lnTo>
                    <a:pt x="1255102" y="420471"/>
                  </a:lnTo>
                  <a:lnTo>
                    <a:pt x="1237386" y="377837"/>
                  </a:lnTo>
                  <a:lnTo>
                    <a:pt x="1216799" y="336854"/>
                  </a:lnTo>
                  <a:lnTo>
                    <a:pt x="1193469" y="297649"/>
                  </a:lnTo>
                  <a:lnTo>
                    <a:pt x="1167536" y="260324"/>
                  </a:lnTo>
                  <a:lnTo>
                    <a:pt x="1139126" y="224993"/>
                  </a:lnTo>
                  <a:lnTo>
                    <a:pt x="1108379" y="191795"/>
                  </a:lnTo>
                  <a:lnTo>
                    <a:pt x="1075423" y="160832"/>
                  </a:lnTo>
                  <a:lnTo>
                    <a:pt x="1040409" y="132219"/>
                  </a:lnTo>
                  <a:lnTo>
                    <a:pt x="1003452" y="106083"/>
                  </a:lnTo>
                  <a:lnTo>
                    <a:pt x="964692" y="82524"/>
                  </a:lnTo>
                  <a:lnTo>
                    <a:pt x="924255" y="61683"/>
                  </a:lnTo>
                  <a:lnTo>
                    <a:pt x="882294" y="43662"/>
                  </a:lnTo>
                  <a:lnTo>
                    <a:pt x="838923" y="28575"/>
                  </a:lnTo>
                  <a:lnTo>
                    <a:pt x="794296" y="16560"/>
                  </a:lnTo>
                  <a:lnTo>
                    <a:pt x="748525" y="7708"/>
                  </a:lnTo>
                  <a:lnTo>
                    <a:pt x="701763" y="2146"/>
                  </a:lnTo>
                  <a:lnTo>
                    <a:pt x="654126" y="0"/>
                  </a:lnTo>
                  <a:lnTo>
                    <a:pt x="605764" y="1371"/>
                  </a:lnTo>
                  <a:lnTo>
                    <a:pt x="557644" y="6248"/>
                  </a:lnTo>
                  <a:lnTo>
                    <a:pt x="510705" y="14528"/>
                  </a:lnTo>
                  <a:lnTo>
                    <a:pt x="465061" y="26085"/>
                  </a:lnTo>
                  <a:lnTo>
                    <a:pt x="420852" y="40792"/>
                  </a:lnTo>
                  <a:lnTo>
                    <a:pt x="378180" y="58496"/>
                  </a:lnTo>
                  <a:lnTo>
                    <a:pt x="337159" y="79082"/>
                  </a:lnTo>
                  <a:lnTo>
                    <a:pt x="297916" y="102400"/>
                  </a:lnTo>
                  <a:lnTo>
                    <a:pt x="260553" y="128320"/>
                  </a:lnTo>
                  <a:lnTo>
                    <a:pt x="225196" y="156718"/>
                  </a:lnTo>
                  <a:lnTo>
                    <a:pt x="191973" y="187452"/>
                  </a:lnTo>
                  <a:lnTo>
                    <a:pt x="160985" y="220383"/>
                  </a:lnTo>
                  <a:lnTo>
                    <a:pt x="132346" y="255384"/>
                  </a:lnTo>
                  <a:lnTo>
                    <a:pt x="106184" y="292328"/>
                  </a:lnTo>
                  <a:lnTo>
                    <a:pt x="82613" y="331063"/>
                  </a:lnTo>
                  <a:lnTo>
                    <a:pt x="61760" y="371462"/>
                  </a:lnTo>
                  <a:lnTo>
                    <a:pt x="43713" y="413397"/>
                  </a:lnTo>
                  <a:lnTo>
                    <a:pt x="28625" y="456730"/>
                  </a:lnTo>
                  <a:lnTo>
                    <a:pt x="16586" y="501319"/>
                  </a:lnTo>
                  <a:lnTo>
                    <a:pt x="7734" y="547039"/>
                  </a:lnTo>
                  <a:lnTo>
                    <a:pt x="2159" y="593750"/>
                  </a:lnTo>
                  <a:lnTo>
                    <a:pt x="0" y="641337"/>
                  </a:lnTo>
                  <a:lnTo>
                    <a:pt x="1371" y="689635"/>
                  </a:lnTo>
                  <a:lnTo>
                    <a:pt x="6299" y="737781"/>
                  </a:lnTo>
                  <a:lnTo>
                    <a:pt x="14617" y="784733"/>
                  </a:lnTo>
                  <a:lnTo>
                    <a:pt x="26212" y="830376"/>
                  </a:lnTo>
                  <a:lnTo>
                    <a:pt x="40932" y="874598"/>
                  </a:lnTo>
                  <a:lnTo>
                    <a:pt x="58661" y="917282"/>
                  </a:lnTo>
                  <a:lnTo>
                    <a:pt x="79248" y="958303"/>
                  </a:lnTo>
                  <a:lnTo>
                    <a:pt x="102577" y="997546"/>
                  </a:lnTo>
                  <a:lnTo>
                    <a:pt x="128498" y="1034897"/>
                  </a:lnTo>
                  <a:lnTo>
                    <a:pt x="156895" y="1070254"/>
                  </a:lnTo>
                  <a:lnTo>
                    <a:pt x="187617" y="1103477"/>
                  </a:lnTo>
                  <a:lnTo>
                    <a:pt x="220548" y="1134452"/>
                  </a:lnTo>
                  <a:lnTo>
                    <a:pt x="255549" y="1163078"/>
                  </a:lnTo>
                  <a:lnTo>
                    <a:pt x="292481" y="1189228"/>
                  </a:lnTo>
                  <a:lnTo>
                    <a:pt x="331216" y="1212773"/>
                  </a:lnTo>
                  <a:lnTo>
                    <a:pt x="371627" y="1233614"/>
                  </a:lnTo>
                  <a:lnTo>
                    <a:pt x="413562" y="1251635"/>
                  </a:lnTo>
                  <a:lnTo>
                    <a:pt x="456920" y="1266710"/>
                  </a:lnTo>
                  <a:lnTo>
                    <a:pt x="501535" y="1278724"/>
                  </a:lnTo>
                  <a:lnTo>
                    <a:pt x="547293" y="1287564"/>
                  </a:lnTo>
                  <a:lnTo>
                    <a:pt x="561098" y="1289215"/>
                  </a:lnTo>
                  <a:lnTo>
                    <a:pt x="575259" y="1317993"/>
                  </a:lnTo>
                  <a:lnTo>
                    <a:pt x="601586" y="1355483"/>
                  </a:lnTo>
                  <a:lnTo>
                    <a:pt x="633196" y="1388351"/>
                  </a:lnTo>
                  <a:lnTo>
                    <a:pt x="669442" y="1416037"/>
                  </a:lnTo>
                  <a:lnTo>
                    <a:pt x="709663" y="1437957"/>
                  </a:lnTo>
                  <a:lnTo>
                    <a:pt x="753224" y="1453527"/>
                  </a:lnTo>
                  <a:lnTo>
                    <a:pt x="799477" y="1462176"/>
                  </a:lnTo>
                  <a:lnTo>
                    <a:pt x="847788" y="1463306"/>
                  </a:lnTo>
                  <a:lnTo>
                    <a:pt x="895692" y="1456651"/>
                  </a:lnTo>
                  <a:lnTo>
                    <a:pt x="940701" y="1442796"/>
                  </a:lnTo>
                  <a:lnTo>
                    <a:pt x="982230" y="1422387"/>
                  </a:lnTo>
                  <a:lnTo>
                    <a:pt x="1019733" y="1396047"/>
                  </a:lnTo>
                  <a:lnTo>
                    <a:pt x="1052601" y="1364437"/>
                  </a:lnTo>
                  <a:lnTo>
                    <a:pt x="1080287" y="1328204"/>
                  </a:lnTo>
                  <a:lnTo>
                    <a:pt x="1102207" y="1287983"/>
                  </a:lnTo>
                  <a:lnTo>
                    <a:pt x="1117790" y="1244409"/>
                  </a:lnTo>
                  <a:lnTo>
                    <a:pt x="1126464" y="1198130"/>
                  </a:lnTo>
                  <a:lnTo>
                    <a:pt x="1127645" y="1149794"/>
                  </a:lnTo>
                  <a:lnTo>
                    <a:pt x="1121054" y="1101966"/>
                  </a:lnTo>
                  <a:lnTo>
                    <a:pt x="1118209" y="1092720"/>
                  </a:lnTo>
                  <a:lnTo>
                    <a:pt x="1135062" y="1074813"/>
                  </a:lnTo>
                  <a:lnTo>
                    <a:pt x="1163713" y="1039825"/>
                  </a:lnTo>
                  <a:lnTo>
                    <a:pt x="1189888" y="1002893"/>
                  </a:lnTo>
                  <a:lnTo>
                    <a:pt x="1213459" y="964158"/>
                  </a:lnTo>
                  <a:lnTo>
                    <a:pt x="1234325" y="923759"/>
                  </a:lnTo>
                  <a:lnTo>
                    <a:pt x="1252359" y="881811"/>
                  </a:lnTo>
                  <a:lnTo>
                    <a:pt x="1267447" y="838454"/>
                  </a:lnTo>
                  <a:lnTo>
                    <a:pt x="1279474" y="793813"/>
                  </a:lnTo>
                  <a:lnTo>
                    <a:pt x="1288313" y="748042"/>
                  </a:lnTo>
                  <a:lnTo>
                    <a:pt x="1293850" y="701255"/>
                  </a:lnTo>
                  <a:lnTo>
                    <a:pt x="1295971" y="653592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20">
              <a:extLst>
                <a:ext uri="{FF2B5EF4-FFF2-40B4-BE49-F238E27FC236}">
                  <a16:creationId xmlns:a16="http://schemas.microsoft.com/office/drawing/2014/main" xmlns="" id="{82EEB879-8E89-4E76-A5A8-2F5369780065}"/>
                </a:ext>
              </a:extLst>
            </p:cNvPr>
            <p:cNvSpPr/>
            <p:nvPr/>
          </p:nvSpPr>
          <p:spPr>
            <a:xfrm>
              <a:off x="2360468" y="5629463"/>
              <a:ext cx="183601" cy="183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21">
              <a:extLst>
                <a:ext uri="{FF2B5EF4-FFF2-40B4-BE49-F238E27FC236}">
                  <a16:creationId xmlns:a16="http://schemas.microsoft.com/office/drawing/2014/main" xmlns="" id="{E548E0DE-7276-412B-A5A5-E2F87DB5543A}"/>
                </a:ext>
              </a:extLst>
            </p:cNvPr>
            <p:cNvSpPr/>
            <p:nvPr/>
          </p:nvSpPr>
          <p:spPr>
            <a:xfrm>
              <a:off x="573545" y="4623187"/>
              <a:ext cx="6507471" cy="288125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22">
              <a:extLst>
                <a:ext uri="{FF2B5EF4-FFF2-40B4-BE49-F238E27FC236}">
                  <a16:creationId xmlns:a16="http://schemas.microsoft.com/office/drawing/2014/main" xmlns="" id="{34D56E86-B98C-4B41-9809-D069EAC6B693}"/>
                </a:ext>
              </a:extLst>
            </p:cNvPr>
            <p:cNvSpPr/>
            <p:nvPr/>
          </p:nvSpPr>
          <p:spPr>
            <a:xfrm>
              <a:off x="2849410" y="4864176"/>
              <a:ext cx="1046480" cy="454659"/>
            </a:xfrm>
            <a:custGeom>
              <a:avLst/>
              <a:gdLst/>
              <a:ahLst/>
              <a:cxnLst/>
              <a:rect l="l" t="t" r="r" b="b"/>
              <a:pathLst>
                <a:path w="1046479" h="454660">
                  <a:moveTo>
                    <a:pt x="35369" y="385914"/>
                  </a:moveTo>
                  <a:lnTo>
                    <a:pt x="3657" y="389229"/>
                  </a:lnTo>
                  <a:lnTo>
                    <a:pt x="0" y="454190"/>
                  </a:lnTo>
                  <a:lnTo>
                    <a:pt x="32448" y="452526"/>
                  </a:lnTo>
                  <a:lnTo>
                    <a:pt x="35369" y="385914"/>
                  </a:lnTo>
                  <a:close/>
                </a:path>
                <a:path w="1046479" h="454660">
                  <a:moveTo>
                    <a:pt x="38760" y="309016"/>
                  </a:moveTo>
                  <a:lnTo>
                    <a:pt x="7823" y="314134"/>
                  </a:lnTo>
                  <a:lnTo>
                    <a:pt x="4419" y="375462"/>
                  </a:lnTo>
                  <a:lnTo>
                    <a:pt x="35991" y="371792"/>
                  </a:lnTo>
                  <a:lnTo>
                    <a:pt x="38760" y="309016"/>
                  </a:lnTo>
                  <a:close/>
                </a:path>
                <a:path w="1046479" h="454660">
                  <a:moveTo>
                    <a:pt x="41960" y="236435"/>
                  </a:moveTo>
                  <a:lnTo>
                    <a:pt x="11798" y="243141"/>
                  </a:lnTo>
                  <a:lnTo>
                    <a:pt x="8572" y="301117"/>
                  </a:lnTo>
                  <a:lnTo>
                    <a:pt x="39357" y="295719"/>
                  </a:lnTo>
                  <a:lnTo>
                    <a:pt x="41960" y="236435"/>
                  </a:lnTo>
                  <a:close/>
                </a:path>
                <a:path w="1046479" h="454660">
                  <a:moveTo>
                    <a:pt x="81978" y="381038"/>
                  </a:moveTo>
                  <a:lnTo>
                    <a:pt x="47879" y="384606"/>
                  </a:lnTo>
                  <a:lnTo>
                    <a:pt x="45250" y="451891"/>
                  </a:lnTo>
                  <a:lnTo>
                    <a:pt x="80149" y="450088"/>
                  </a:lnTo>
                  <a:lnTo>
                    <a:pt x="81978" y="381038"/>
                  </a:lnTo>
                  <a:close/>
                </a:path>
                <a:path w="1046479" h="454660">
                  <a:moveTo>
                    <a:pt x="84112" y="301536"/>
                  </a:moveTo>
                  <a:lnTo>
                    <a:pt x="50977" y="306997"/>
                  </a:lnTo>
                  <a:lnTo>
                    <a:pt x="48475" y="370370"/>
                  </a:lnTo>
                  <a:lnTo>
                    <a:pt x="82384" y="366433"/>
                  </a:lnTo>
                  <a:lnTo>
                    <a:pt x="84112" y="301536"/>
                  </a:lnTo>
                  <a:close/>
                </a:path>
                <a:path w="1046479" h="454660">
                  <a:moveTo>
                    <a:pt x="86118" y="226606"/>
                  </a:moveTo>
                  <a:lnTo>
                    <a:pt x="53848" y="233781"/>
                  </a:lnTo>
                  <a:lnTo>
                    <a:pt x="51460" y="293560"/>
                  </a:lnTo>
                  <a:lnTo>
                    <a:pt x="84467" y="287769"/>
                  </a:lnTo>
                  <a:lnTo>
                    <a:pt x="86118" y="226606"/>
                  </a:lnTo>
                  <a:close/>
                </a:path>
                <a:path w="1046479" h="454660">
                  <a:moveTo>
                    <a:pt x="132219" y="375818"/>
                  </a:moveTo>
                  <a:lnTo>
                    <a:pt x="95465" y="379653"/>
                  </a:lnTo>
                  <a:lnTo>
                    <a:pt x="93967" y="449376"/>
                  </a:lnTo>
                  <a:lnTo>
                    <a:pt x="131648" y="447446"/>
                  </a:lnTo>
                  <a:lnTo>
                    <a:pt x="132219" y="375818"/>
                  </a:lnTo>
                  <a:close/>
                </a:path>
                <a:path w="1046479" h="454660">
                  <a:moveTo>
                    <a:pt x="132867" y="293484"/>
                  </a:moveTo>
                  <a:lnTo>
                    <a:pt x="97218" y="299339"/>
                  </a:lnTo>
                  <a:lnTo>
                    <a:pt x="95783" y="364883"/>
                  </a:lnTo>
                  <a:lnTo>
                    <a:pt x="132334" y="360654"/>
                  </a:lnTo>
                  <a:lnTo>
                    <a:pt x="132867" y="293484"/>
                  </a:lnTo>
                  <a:close/>
                </a:path>
                <a:path w="1046479" h="454660">
                  <a:moveTo>
                    <a:pt x="133489" y="216065"/>
                  </a:moveTo>
                  <a:lnTo>
                    <a:pt x="98844" y="223786"/>
                  </a:lnTo>
                  <a:lnTo>
                    <a:pt x="97510" y="285483"/>
                  </a:lnTo>
                  <a:lnTo>
                    <a:pt x="133007" y="279247"/>
                  </a:lnTo>
                  <a:lnTo>
                    <a:pt x="133489" y="216065"/>
                  </a:lnTo>
                  <a:close/>
                </a:path>
                <a:path w="1046479" h="454660">
                  <a:moveTo>
                    <a:pt x="185242" y="270078"/>
                  </a:moveTo>
                  <a:lnTo>
                    <a:pt x="184429" y="204724"/>
                  </a:lnTo>
                  <a:lnTo>
                    <a:pt x="147180" y="213004"/>
                  </a:lnTo>
                  <a:lnTo>
                    <a:pt x="147002" y="276796"/>
                  </a:lnTo>
                  <a:lnTo>
                    <a:pt x="185242" y="270078"/>
                  </a:lnTo>
                  <a:close/>
                </a:path>
                <a:path w="1046479" h="454660">
                  <a:moveTo>
                    <a:pt x="186309" y="354431"/>
                  </a:moveTo>
                  <a:lnTo>
                    <a:pt x="185432" y="284772"/>
                  </a:lnTo>
                  <a:lnTo>
                    <a:pt x="146989" y="291134"/>
                  </a:lnTo>
                  <a:lnTo>
                    <a:pt x="146799" y="359016"/>
                  </a:lnTo>
                  <a:lnTo>
                    <a:pt x="186309" y="354431"/>
                  </a:lnTo>
                  <a:close/>
                </a:path>
                <a:path w="1046479" h="454660">
                  <a:moveTo>
                    <a:pt x="187426" y="444576"/>
                  </a:moveTo>
                  <a:lnTo>
                    <a:pt x="186486" y="370154"/>
                  </a:lnTo>
                  <a:lnTo>
                    <a:pt x="146773" y="374307"/>
                  </a:lnTo>
                  <a:lnTo>
                    <a:pt x="146596" y="446684"/>
                  </a:lnTo>
                  <a:lnTo>
                    <a:pt x="187426" y="444576"/>
                  </a:lnTo>
                  <a:close/>
                </a:path>
                <a:path w="1046479" h="454660">
                  <a:moveTo>
                    <a:pt x="457263" y="156057"/>
                  </a:moveTo>
                  <a:lnTo>
                    <a:pt x="427647" y="156654"/>
                  </a:lnTo>
                  <a:lnTo>
                    <a:pt x="419252" y="216484"/>
                  </a:lnTo>
                  <a:lnTo>
                    <a:pt x="449376" y="217462"/>
                  </a:lnTo>
                  <a:lnTo>
                    <a:pt x="457263" y="156057"/>
                  </a:lnTo>
                  <a:close/>
                </a:path>
                <a:path w="1046479" h="454660">
                  <a:moveTo>
                    <a:pt x="466382" y="85166"/>
                  </a:moveTo>
                  <a:lnTo>
                    <a:pt x="437362" y="87515"/>
                  </a:lnTo>
                  <a:lnTo>
                    <a:pt x="429437" y="143967"/>
                  </a:lnTo>
                  <a:lnTo>
                    <a:pt x="458952" y="143052"/>
                  </a:lnTo>
                  <a:lnTo>
                    <a:pt x="466382" y="85166"/>
                  </a:lnTo>
                  <a:close/>
                </a:path>
                <a:path w="1046479" h="454660">
                  <a:moveTo>
                    <a:pt x="474992" y="18262"/>
                  </a:moveTo>
                  <a:lnTo>
                    <a:pt x="446557" y="22110"/>
                  </a:lnTo>
                  <a:lnTo>
                    <a:pt x="439064" y="75526"/>
                  </a:lnTo>
                  <a:lnTo>
                    <a:pt x="467969" y="72923"/>
                  </a:lnTo>
                  <a:lnTo>
                    <a:pt x="474992" y="18262"/>
                  </a:lnTo>
                  <a:close/>
                </a:path>
                <a:path w="1046479" h="454660">
                  <a:moveTo>
                    <a:pt x="500786" y="155155"/>
                  </a:moveTo>
                  <a:lnTo>
                    <a:pt x="468960" y="155816"/>
                  </a:lnTo>
                  <a:lnTo>
                    <a:pt x="461276" y="217843"/>
                  </a:lnTo>
                  <a:lnTo>
                    <a:pt x="493750" y="218897"/>
                  </a:lnTo>
                  <a:lnTo>
                    <a:pt x="500786" y="155155"/>
                  </a:lnTo>
                  <a:close/>
                </a:path>
                <a:path w="1046479" h="454660">
                  <a:moveTo>
                    <a:pt x="508914" y="81775"/>
                  </a:moveTo>
                  <a:lnTo>
                    <a:pt x="477812" y="84264"/>
                  </a:lnTo>
                  <a:lnTo>
                    <a:pt x="470573" y="142671"/>
                  </a:lnTo>
                  <a:lnTo>
                    <a:pt x="502297" y="141693"/>
                  </a:lnTo>
                  <a:lnTo>
                    <a:pt x="508914" y="81775"/>
                  </a:lnTo>
                  <a:close/>
                </a:path>
                <a:path w="1046479" h="454660">
                  <a:moveTo>
                    <a:pt x="516610" y="12623"/>
                  </a:moveTo>
                  <a:lnTo>
                    <a:pt x="486156" y="16738"/>
                  </a:lnTo>
                  <a:lnTo>
                    <a:pt x="479348" y="71869"/>
                  </a:lnTo>
                  <a:lnTo>
                    <a:pt x="510336" y="69088"/>
                  </a:lnTo>
                  <a:lnTo>
                    <a:pt x="516610" y="12623"/>
                  </a:lnTo>
                  <a:close/>
                </a:path>
                <a:path w="1046479" h="454660">
                  <a:moveTo>
                    <a:pt x="547662" y="154216"/>
                  </a:moveTo>
                  <a:lnTo>
                    <a:pt x="513346" y="154927"/>
                  </a:lnTo>
                  <a:lnTo>
                    <a:pt x="506552" y="219303"/>
                  </a:lnTo>
                  <a:lnTo>
                    <a:pt x="541566" y="220459"/>
                  </a:lnTo>
                  <a:lnTo>
                    <a:pt x="547662" y="154216"/>
                  </a:lnTo>
                  <a:close/>
                </a:path>
                <a:path w="1046479" h="454660">
                  <a:moveTo>
                    <a:pt x="554647" y="78105"/>
                  </a:moveTo>
                  <a:lnTo>
                    <a:pt x="521208" y="80772"/>
                  </a:lnTo>
                  <a:lnTo>
                    <a:pt x="514794" y="141287"/>
                  </a:lnTo>
                  <a:lnTo>
                    <a:pt x="548944" y="140233"/>
                  </a:lnTo>
                  <a:lnTo>
                    <a:pt x="554647" y="78105"/>
                  </a:lnTo>
                  <a:close/>
                </a:path>
                <a:path w="1046479" h="454660">
                  <a:moveTo>
                    <a:pt x="561238" y="6527"/>
                  </a:moveTo>
                  <a:lnTo>
                    <a:pt x="528574" y="10972"/>
                  </a:lnTo>
                  <a:lnTo>
                    <a:pt x="522566" y="67957"/>
                  </a:lnTo>
                  <a:lnTo>
                    <a:pt x="555879" y="64947"/>
                  </a:lnTo>
                  <a:lnTo>
                    <a:pt x="561238" y="6527"/>
                  </a:lnTo>
                  <a:close/>
                </a:path>
                <a:path w="1046479" h="454660">
                  <a:moveTo>
                    <a:pt x="598309" y="153212"/>
                  </a:moveTo>
                  <a:lnTo>
                    <a:pt x="561238" y="153962"/>
                  </a:lnTo>
                  <a:lnTo>
                    <a:pt x="555447" y="220916"/>
                  </a:lnTo>
                  <a:lnTo>
                    <a:pt x="593394" y="222135"/>
                  </a:lnTo>
                  <a:lnTo>
                    <a:pt x="598309" y="153212"/>
                  </a:lnTo>
                  <a:close/>
                </a:path>
                <a:path w="1046479" h="454660">
                  <a:moveTo>
                    <a:pt x="603961" y="74129"/>
                  </a:moveTo>
                  <a:lnTo>
                    <a:pt x="567893" y="77025"/>
                  </a:lnTo>
                  <a:lnTo>
                    <a:pt x="562457" y="139801"/>
                  </a:lnTo>
                  <a:lnTo>
                    <a:pt x="599351" y="138645"/>
                  </a:lnTo>
                  <a:lnTo>
                    <a:pt x="603961" y="74129"/>
                  </a:lnTo>
                  <a:close/>
                </a:path>
                <a:path w="1046479" h="454660">
                  <a:moveTo>
                    <a:pt x="609219" y="0"/>
                  </a:moveTo>
                  <a:lnTo>
                    <a:pt x="574103" y="4775"/>
                  </a:lnTo>
                  <a:lnTo>
                    <a:pt x="569036" y="63754"/>
                  </a:lnTo>
                  <a:lnTo>
                    <a:pt x="604926" y="60515"/>
                  </a:lnTo>
                  <a:lnTo>
                    <a:pt x="609219" y="0"/>
                  </a:lnTo>
                  <a:close/>
                </a:path>
                <a:path w="1046479" h="454660">
                  <a:moveTo>
                    <a:pt x="1046289" y="173164"/>
                  </a:moveTo>
                  <a:lnTo>
                    <a:pt x="1041996" y="169811"/>
                  </a:lnTo>
                  <a:lnTo>
                    <a:pt x="1037247" y="164287"/>
                  </a:lnTo>
                  <a:lnTo>
                    <a:pt x="1027430" y="157137"/>
                  </a:lnTo>
                  <a:lnTo>
                    <a:pt x="1035761" y="147955"/>
                  </a:lnTo>
                  <a:lnTo>
                    <a:pt x="1041285" y="137096"/>
                  </a:lnTo>
                  <a:lnTo>
                    <a:pt x="1044359" y="127317"/>
                  </a:lnTo>
                  <a:lnTo>
                    <a:pt x="1045337" y="121335"/>
                  </a:lnTo>
                  <a:lnTo>
                    <a:pt x="1043406" y="123952"/>
                  </a:lnTo>
                  <a:lnTo>
                    <a:pt x="1039075" y="128028"/>
                  </a:lnTo>
                  <a:lnTo>
                    <a:pt x="1031582" y="130619"/>
                  </a:lnTo>
                  <a:lnTo>
                    <a:pt x="1020178" y="128816"/>
                  </a:lnTo>
                  <a:lnTo>
                    <a:pt x="1005382" y="122961"/>
                  </a:lnTo>
                  <a:lnTo>
                    <a:pt x="988606" y="117309"/>
                  </a:lnTo>
                  <a:lnTo>
                    <a:pt x="970305" y="114782"/>
                  </a:lnTo>
                  <a:lnTo>
                    <a:pt x="950963" y="118313"/>
                  </a:lnTo>
                  <a:lnTo>
                    <a:pt x="951611" y="144373"/>
                  </a:lnTo>
                  <a:lnTo>
                    <a:pt x="951865" y="173164"/>
                  </a:lnTo>
                  <a:lnTo>
                    <a:pt x="953401" y="173672"/>
                  </a:lnTo>
                  <a:lnTo>
                    <a:pt x="957897" y="170548"/>
                  </a:lnTo>
                  <a:lnTo>
                    <a:pt x="965276" y="167335"/>
                  </a:lnTo>
                  <a:lnTo>
                    <a:pt x="975461" y="167525"/>
                  </a:lnTo>
                  <a:lnTo>
                    <a:pt x="988212" y="172046"/>
                  </a:lnTo>
                  <a:lnTo>
                    <a:pt x="1002309" y="177965"/>
                  </a:lnTo>
                  <a:lnTo>
                    <a:pt x="1016038" y="182956"/>
                  </a:lnTo>
                  <a:lnTo>
                    <a:pt x="1027671" y="184721"/>
                  </a:lnTo>
                  <a:lnTo>
                    <a:pt x="1038085" y="184099"/>
                  </a:lnTo>
                  <a:lnTo>
                    <a:pt x="1043495" y="177660"/>
                  </a:lnTo>
                  <a:lnTo>
                    <a:pt x="1046289" y="173164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23">
              <a:extLst>
                <a:ext uri="{FF2B5EF4-FFF2-40B4-BE49-F238E27FC236}">
                  <a16:creationId xmlns:a16="http://schemas.microsoft.com/office/drawing/2014/main" xmlns="" id="{1740F186-08E2-4077-A7B3-90A0A652D06B}"/>
                </a:ext>
              </a:extLst>
            </p:cNvPr>
            <p:cNvSpPr/>
            <p:nvPr/>
          </p:nvSpPr>
          <p:spPr>
            <a:xfrm>
              <a:off x="432561" y="5155946"/>
              <a:ext cx="259308" cy="3428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24">
              <a:extLst>
                <a:ext uri="{FF2B5EF4-FFF2-40B4-BE49-F238E27FC236}">
                  <a16:creationId xmlns:a16="http://schemas.microsoft.com/office/drawing/2014/main" xmlns="" id="{7C77AF8E-56FF-479E-9B50-7D61ACF3304E}"/>
                </a:ext>
              </a:extLst>
            </p:cNvPr>
            <p:cNvSpPr/>
            <p:nvPr/>
          </p:nvSpPr>
          <p:spPr>
            <a:xfrm>
              <a:off x="432549" y="5256110"/>
              <a:ext cx="1469390" cy="1408430"/>
            </a:xfrm>
            <a:custGeom>
              <a:avLst/>
              <a:gdLst/>
              <a:ahLst/>
              <a:cxnLst/>
              <a:rect l="l" t="t" r="r" b="b"/>
              <a:pathLst>
                <a:path w="1469389" h="1408429">
                  <a:moveTo>
                    <a:pt x="265188" y="889038"/>
                  </a:moveTo>
                  <a:lnTo>
                    <a:pt x="262166" y="842200"/>
                  </a:lnTo>
                  <a:lnTo>
                    <a:pt x="247040" y="797090"/>
                  </a:lnTo>
                  <a:lnTo>
                    <a:pt x="219646" y="756170"/>
                  </a:lnTo>
                  <a:lnTo>
                    <a:pt x="182232" y="723747"/>
                  </a:lnTo>
                  <a:lnTo>
                    <a:pt x="139026" y="703148"/>
                  </a:lnTo>
                  <a:lnTo>
                    <a:pt x="92570" y="694524"/>
                  </a:lnTo>
                  <a:lnTo>
                    <a:pt x="45377" y="698004"/>
                  </a:lnTo>
                  <a:lnTo>
                    <a:pt x="0" y="713727"/>
                  </a:lnTo>
                  <a:lnTo>
                    <a:pt x="0" y="1041615"/>
                  </a:lnTo>
                  <a:lnTo>
                    <a:pt x="40513" y="1056182"/>
                  </a:lnTo>
                  <a:lnTo>
                    <a:pt x="82969" y="1060958"/>
                  </a:lnTo>
                  <a:lnTo>
                    <a:pt x="125501" y="1055789"/>
                  </a:lnTo>
                  <a:lnTo>
                    <a:pt x="166243" y="1040574"/>
                  </a:lnTo>
                  <a:lnTo>
                    <a:pt x="203327" y="1015161"/>
                  </a:lnTo>
                  <a:lnTo>
                    <a:pt x="235610" y="977988"/>
                  </a:lnTo>
                  <a:lnTo>
                    <a:pt x="256286" y="935126"/>
                  </a:lnTo>
                  <a:lnTo>
                    <a:pt x="265188" y="889038"/>
                  </a:lnTo>
                  <a:close/>
                </a:path>
                <a:path w="1469389" h="1408429">
                  <a:moveTo>
                    <a:pt x="637705" y="312801"/>
                  </a:moveTo>
                  <a:lnTo>
                    <a:pt x="635190" y="265912"/>
                  </a:lnTo>
                  <a:lnTo>
                    <a:pt x="625487" y="219748"/>
                  </a:lnTo>
                  <a:lnTo>
                    <a:pt x="608584" y="175196"/>
                  </a:lnTo>
                  <a:lnTo>
                    <a:pt x="584479" y="133159"/>
                  </a:lnTo>
                  <a:lnTo>
                    <a:pt x="553135" y="94526"/>
                  </a:lnTo>
                  <a:lnTo>
                    <a:pt x="515988" y="61429"/>
                  </a:lnTo>
                  <a:lnTo>
                    <a:pt x="475119" y="35420"/>
                  </a:lnTo>
                  <a:lnTo>
                    <a:pt x="431406" y="16484"/>
                  </a:lnTo>
                  <a:lnTo>
                    <a:pt x="385749" y="4673"/>
                  </a:lnTo>
                  <a:lnTo>
                    <a:pt x="339039" y="0"/>
                  </a:lnTo>
                  <a:lnTo>
                    <a:pt x="292163" y="2476"/>
                  </a:lnTo>
                  <a:lnTo>
                    <a:pt x="246024" y="12141"/>
                  </a:lnTo>
                  <a:lnTo>
                    <a:pt x="201498" y="29006"/>
                  </a:lnTo>
                  <a:lnTo>
                    <a:pt x="159486" y="53098"/>
                  </a:lnTo>
                  <a:lnTo>
                    <a:pt x="120878" y="84442"/>
                  </a:lnTo>
                  <a:lnTo>
                    <a:pt x="87782" y="121615"/>
                  </a:lnTo>
                  <a:lnTo>
                    <a:pt x="61747" y="162496"/>
                  </a:lnTo>
                  <a:lnTo>
                    <a:pt x="42811" y="206222"/>
                  </a:lnTo>
                  <a:lnTo>
                    <a:pt x="31000" y="251866"/>
                  </a:lnTo>
                  <a:lnTo>
                    <a:pt x="26314" y="298577"/>
                  </a:lnTo>
                  <a:lnTo>
                    <a:pt x="28790" y="345452"/>
                  </a:lnTo>
                  <a:lnTo>
                    <a:pt x="38455" y="391591"/>
                  </a:lnTo>
                  <a:lnTo>
                    <a:pt x="55308" y="436118"/>
                  </a:lnTo>
                  <a:lnTo>
                    <a:pt x="79387" y="478155"/>
                  </a:lnTo>
                  <a:lnTo>
                    <a:pt x="110718" y="516788"/>
                  </a:lnTo>
                  <a:lnTo>
                    <a:pt x="147802" y="549871"/>
                  </a:lnTo>
                  <a:lnTo>
                    <a:pt x="188645" y="575881"/>
                  </a:lnTo>
                  <a:lnTo>
                    <a:pt x="232346" y="594817"/>
                  </a:lnTo>
                  <a:lnTo>
                    <a:pt x="278028" y="606640"/>
                  </a:lnTo>
                  <a:lnTo>
                    <a:pt x="324764" y="611327"/>
                  </a:lnTo>
                  <a:lnTo>
                    <a:pt x="371690" y="608850"/>
                  </a:lnTo>
                  <a:lnTo>
                    <a:pt x="417893" y="599198"/>
                  </a:lnTo>
                  <a:lnTo>
                    <a:pt x="462483" y="582333"/>
                  </a:lnTo>
                  <a:lnTo>
                    <a:pt x="504558" y="558228"/>
                  </a:lnTo>
                  <a:lnTo>
                    <a:pt x="543217" y="526884"/>
                  </a:lnTo>
                  <a:lnTo>
                    <a:pt x="576338" y="489762"/>
                  </a:lnTo>
                  <a:lnTo>
                    <a:pt x="602361" y="448894"/>
                  </a:lnTo>
                  <a:lnTo>
                    <a:pt x="621284" y="405193"/>
                  </a:lnTo>
                  <a:lnTo>
                    <a:pt x="633069" y="359524"/>
                  </a:lnTo>
                  <a:lnTo>
                    <a:pt x="637705" y="312801"/>
                  </a:lnTo>
                  <a:close/>
                </a:path>
                <a:path w="1469389" h="1408429">
                  <a:moveTo>
                    <a:pt x="1469212" y="1179106"/>
                  </a:moveTo>
                  <a:lnTo>
                    <a:pt x="1461719" y="1131493"/>
                  </a:lnTo>
                  <a:lnTo>
                    <a:pt x="1443570" y="1086015"/>
                  </a:lnTo>
                  <a:lnTo>
                    <a:pt x="1414653" y="1044511"/>
                  </a:lnTo>
                  <a:lnTo>
                    <a:pt x="1377175" y="1010691"/>
                  </a:lnTo>
                  <a:lnTo>
                    <a:pt x="1334376" y="987031"/>
                  </a:lnTo>
                  <a:lnTo>
                    <a:pt x="1288110" y="973645"/>
                  </a:lnTo>
                  <a:lnTo>
                    <a:pt x="1240231" y="970661"/>
                  </a:lnTo>
                  <a:lnTo>
                    <a:pt x="1192606" y="978179"/>
                  </a:lnTo>
                  <a:lnTo>
                    <a:pt x="1147114" y="996327"/>
                  </a:lnTo>
                  <a:lnTo>
                    <a:pt x="1105585" y="1025194"/>
                  </a:lnTo>
                  <a:lnTo>
                    <a:pt x="1071727" y="1062723"/>
                  </a:lnTo>
                  <a:lnTo>
                    <a:pt x="1048029" y="1105560"/>
                  </a:lnTo>
                  <a:lnTo>
                    <a:pt x="1034618" y="1151851"/>
                  </a:lnTo>
                  <a:lnTo>
                    <a:pt x="1031595" y="1199730"/>
                  </a:lnTo>
                  <a:lnTo>
                    <a:pt x="1039088" y="1247330"/>
                  </a:lnTo>
                  <a:lnTo>
                    <a:pt x="1057198" y="1292783"/>
                  </a:lnTo>
                  <a:lnTo>
                    <a:pt x="1086040" y="1334223"/>
                  </a:lnTo>
                  <a:lnTo>
                    <a:pt x="1123581" y="1368069"/>
                  </a:lnTo>
                  <a:lnTo>
                    <a:pt x="1166418" y="1391754"/>
                  </a:lnTo>
                  <a:lnTo>
                    <a:pt x="1212697" y="1405166"/>
                  </a:lnTo>
                  <a:lnTo>
                    <a:pt x="1260576" y="1408188"/>
                  </a:lnTo>
                  <a:lnTo>
                    <a:pt x="1308188" y="1400683"/>
                  </a:lnTo>
                  <a:lnTo>
                    <a:pt x="1353667" y="1382560"/>
                  </a:lnTo>
                  <a:lnTo>
                    <a:pt x="1395158" y="1353680"/>
                  </a:lnTo>
                  <a:lnTo>
                    <a:pt x="1429029" y="1316126"/>
                  </a:lnTo>
                  <a:lnTo>
                    <a:pt x="1452740" y="1273276"/>
                  </a:lnTo>
                  <a:lnTo>
                    <a:pt x="1466176" y="1226985"/>
                  </a:lnTo>
                  <a:lnTo>
                    <a:pt x="1469212" y="1179106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25">
              <a:extLst>
                <a:ext uri="{FF2B5EF4-FFF2-40B4-BE49-F238E27FC236}">
                  <a16:creationId xmlns:a16="http://schemas.microsoft.com/office/drawing/2014/main" xmlns="" id="{4406A85F-3A3F-4E5D-8AFD-414621FAFFC8}"/>
                </a:ext>
              </a:extLst>
            </p:cNvPr>
            <p:cNvSpPr/>
            <p:nvPr/>
          </p:nvSpPr>
          <p:spPr>
            <a:xfrm>
              <a:off x="934159" y="5298183"/>
              <a:ext cx="233689" cy="2336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26">
              <a:extLst>
                <a:ext uri="{FF2B5EF4-FFF2-40B4-BE49-F238E27FC236}">
                  <a16:creationId xmlns:a16="http://schemas.microsoft.com/office/drawing/2014/main" xmlns="" id="{9557653E-A2C2-495A-8C3D-20DE501F5A16}"/>
                </a:ext>
              </a:extLst>
            </p:cNvPr>
            <p:cNvSpPr/>
            <p:nvPr/>
          </p:nvSpPr>
          <p:spPr>
            <a:xfrm>
              <a:off x="432551" y="5539724"/>
              <a:ext cx="490855" cy="678180"/>
            </a:xfrm>
            <a:custGeom>
              <a:avLst/>
              <a:gdLst/>
              <a:ahLst/>
              <a:cxnLst/>
              <a:rect l="l" t="t" r="r" b="b"/>
              <a:pathLst>
                <a:path w="490855" h="678179">
                  <a:moveTo>
                    <a:pt x="137180" y="0"/>
                  </a:moveTo>
                  <a:lnTo>
                    <a:pt x="90281" y="5229"/>
                  </a:lnTo>
                  <a:lnTo>
                    <a:pt x="44310" y="16987"/>
                  </a:lnTo>
                  <a:lnTo>
                    <a:pt x="0" y="35290"/>
                  </a:lnTo>
                  <a:lnTo>
                    <a:pt x="0" y="642960"/>
                  </a:lnTo>
                  <a:lnTo>
                    <a:pt x="42487" y="660622"/>
                  </a:lnTo>
                  <a:lnTo>
                    <a:pt x="86593" y="672281"/>
                  </a:lnTo>
                  <a:lnTo>
                    <a:pt x="131663" y="677922"/>
                  </a:lnTo>
                  <a:lnTo>
                    <a:pt x="177044" y="677529"/>
                  </a:lnTo>
                  <a:lnTo>
                    <a:pt x="222082" y="671087"/>
                  </a:lnTo>
                  <a:lnTo>
                    <a:pt x="266126" y="658582"/>
                  </a:lnTo>
                  <a:lnTo>
                    <a:pt x="308520" y="639996"/>
                  </a:lnTo>
                  <a:lnTo>
                    <a:pt x="348612" y="615317"/>
                  </a:lnTo>
                  <a:lnTo>
                    <a:pt x="385749" y="584527"/>
                  </a:lnTo>
                  <a:lnTo>
                    <a:pt x="416940" y="550493"/>
                  </a:lnTo>
                  <a:lnTo>
                    <a:pt x="442679" y="513479"/>
                  </a:lnTo>
                  <a:lnTo>
                    <a:pt x="462950" y="474053"/>
                  </a:lnTo>
                  <a:lnTo>
                    <a:pt x="477740" y="432786"/>
                  </a:lnTo>
                  <a:lnTo>
                    <a:pt x="487033" y="390248"/>
                  </a:lnTo>
                  <a:lnTo>
                    <a:pt x="490815" y="347008"/>
                  </a:lnTo>
                  <a:lnTo>
                    <a:pt x="489071" y="303637"/>
                  </a:lnTo>
                  <a:lnTo>
                    <a:pt x="481787" y="260703"/>
                  </a:lnTo>
                  <a:lnTo>
                    <a:pt x="468947" y="218778"/>
                  </a:lnTo>
                  <a:lnTo>
                    <a:pt x="450538" y="178430"/>
                  </a:lnTo>
                  <a:lnTo>
                    <a:pt x="426544" y="140229"/>
                  </a:lnTo>
                  <a:lnTo>
                    <a:pt x="396951" y="104746"/>
                  </a:lnTo>
                  <a:lnTo>
                    <a:pt x="359899" y="71169"/>
                  </a:lnTo>
                  <a:lnTo>
                    <a:pt x="319372" y="44017"/>
                  </a:lnTo>
                  <a:lnTo>
                    <a:pt x="276102" y="23307"/>
                  </a:lnTo>
                  <a:lnTo>
                    <a:pt x="230825" y="9056"/>
                  </a:lnTo>
                  <a:lnTo>
                    <a:pt x="184273" y="1281"/>
                  </a:lnTo>
                  <a:lnTo>
                    <a:pt x="137180" y="0"/>
                  </a:lnTo>
                  <a:close/>
                </a:path>
              </a:pathLst>
            </a:custGeom>
            <a:solidFill>
              <a:srgbClr val="8BC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27">
              <a:extLst>
                <a:ext uri="{FF2B5EF4-FFF2-40B4-BE49-F238E27FC236}">
                  <a16:creationId xmlns:a16="http://schemas.microsoft.com/office/drawing/2014/main" xmlns="" id="{A52C4D0F-1220-4D4B-85AD-B91718D2E62D}"/>
                </a:ext>
              </a:extLst>
            </p:cNvPr>
            <p:cNvSpPr/>
            <p:nvPr/>
          </p:nvSpPr>
          <p:spPr>
            <a:xfrm>
              <a:off x="432562" y="5367210"/>
              <a:ext cx="54927" cy="3185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28">
              <a:extLst>
                <a:ext uri="{FF2B5EF4-FFF2-40B4-BE49-F238E27FC236}">
                  <a16:creationId xmlns:a16="http://schemas.microsoft.com/office/drawing/2014/main" xmlns="" id="{53A94DE9-2967-4D73-ABB9-E5FA1AC66A2C}"/>
                </a:ext>
              </a:extLst>
            </p:cNvPr>
            <p:cNvSpPr/>
            <p:nvPr/>
          </p:nvSpPr>
          <p:spPr>
            <a:xfrm>
              <a:off x="431989" y="3703471"/>
              <a:ext cx="6696012" cy="31936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0" name="object 29">
              <a:extLst>
                <a:ext uri="{FF2B5EF4-FFF2-40B4-BE49-F238E27FC236}">
                  <a16:creationId xmlns:a16="http://schemas.microsoft.com/office/drawing/2014/main" xmlns="" id="{557C67EE-11C5-42D8-AB33-8359366D4060}"/>
                </a:ext>
              </a:extLst>
            </p:cNvPr>
            <p:cNvSpPr/>
            <p:nvPr/>
          </p:nvSpPr>
          <p:spPr>
            <a:xfrm>
              <a:off x="3878000" y="4153334"/>
              <a:ext cx="324485" cy="177800"/>
            </a:xfrm>
            <a:custGeom>
              <a:avLst/>
              <a:gdLst/>
              <a:ahLst/>
              <a:cxnLst/>
              <a:rect l="l" t="t" r="r" b="b"/>
              <a:pathLst>
                <a:path w="324485" h="177800">
                  <a:moveTo>
                    <a:pt x="104902" y="0"/>
                  </a:moveTo>
                  <a:lnTo>
                    <a:pt x="87346" y="4979"/>
                  </a:lnTo>
                  <a:lnTo>
                    <a:pt x="73550" y="15932"/>
                  </a:lnTo>
                  <a:lnTo>
                    <a:pt x="64866" y="31246"/>
                  </a:lnTo>
                  <a:lnTo>
                    <a:pt x="62649" y="49314"/>
                  </a:lnTo>
                  <a:lnTo>
                    <a:pt x="63030" y="52793"/>
                  </a:lnTo>
                  <a:lnTo>
                    <a:pt x="36801" y="61481"/>
                  </a:lnTo>
                  <a:lnTo>
                    <a:pt x="16303" y="77185"/>
                  </a:lnTo>
                  <a:lnTo>
                    <a:pt x="3411" y="98026"/>
                  </a:lnTo>
                  <a:lnTo>
                    <a:pt x="0" y="122123"/>
                  </a:lnTo>
                  <a:lnTo>
                    <a:pt x="7820" y="146176"/>
                  </a:lnTo>
                  <a:lnTo>
                    <a:pt x="25457" y="164204"/>
                  </a:lnTo>
                  <a:lnTo>
                    <a:pt x="50370" y="174965"/>
                  </a:lnTo>
                  <a:lnTo>
                    <a:pt x="80022" y="177215"/>
                  </a:lnTo>
                  <a:lnTo>
                    <a:pt x="264693" y="162928"/>
                  </a:lnTo>
                  <a:lnTo>
                    <a:pt x="291847" y="156682"/>
                  </a:lnTo>
                  <a:lnTo>
                    <a:pt x="310865" y="143902"/>
                  </a:lnTo>
                  <a:lnTo>
                    <a:pt x="321666" y="126289"/>
                  </a:lnTo>
                  <a:lnTo>
                    <a:pt x="324167" y="105549"/>
                  </a:lnTo>
                  <a:lnTo>
                    <a:pt x="318512" y="85440"/>
                  </a:lnTo>
                  <a:lnTo>
                    <a:pt x="305128" y="69710"/>
                  </a:lnTo>
                  <a:lnTo>
                    <a:pt x="284360" y="60019"/>
                  </a:lnTo>
                  <a:lnTo>
                    <a:pt x="256552" y="58026"/>
                  </a:lnTo>
                  <a:lnTo>
                    <a:pt x="248526" y="58877"/>
                  </a:lnTo>
                  <a:lnTo>
                    <a:pt x="244652" y="59601"/>
                  </a:lnTo>
                  <a:lnTo>
                    <a:pt x="237056" y="41100"/>
                  </a:lnTo>
                  <a:lnTo>
                    <a:pt x="223785" y="26765"/>
                  </a:lnTo>
                  <a:lnTo>
                    <a:pt x="206310" y="17878"/>
                  </a:lnTo>
                  <a:lnTo>
                    <a:pt x="186105" y="15722"/>
                  </a:lnTo>
                  <a:lnTo>
                    <a:pt x="176367" y="17350"/>
                  </a:lnTo>
                  <a:lnTo>
                    <a:pt x="167322" y="20577"/>
                  </a:lnTo>
                  <a:lnTo>
                    <a:pt x="159105" y="25227"/>
                  </a:lnTo>
                  <a:lnTo>
                    <a:pt x="151853" y="31127"/>
                  </a:lnTo>
                  <a:lnTo>
                    <a:pt x="144794" y="17827"/>
                  </a:lnTo>
                  <a:lnTo>
                    <a:pt x="133973" y="7648"/>
                  </a:lnTo>
                  <a:lnTo>
                    <a:pt x="120355" y="1427"/>
                  </a:lnTo>
                  <a:lnTo>
                    <a:pt x="104902" y="0"/>
                  </a:lnTo>
                  <a:close/>
                </a:path>
              </a:pathLst>
            </a:custGeom>
            <a:solidFill>
              <a:srgbClr val="C2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0">
              <a:extLst>
                <a:ext uri="{FF2B5EF4-FFF2-40B4-BE49-F238E27FC236}">
                  <a16:creationId xmlns:a16="http://schemas.microsoft.com/office/drawing/2014/main" xmlns="" id="{12389AE7-2392-4BB9-849D-4C05098E0234}"/>
                </a:ext>
              </a:extLst>
            </p:cNvPr>
            <p:cNvSpPr/>
            <p:nvPr/>
          </p:nvSpPr>
          <p:spPr>
            <a:xfrm>
              <a:off x="1437803" y="3974077"/>
              <a:ext cx="97434" cy="965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31">
              <a:extLst>
                <a:ext uri="{FF2B5EF4-FFF2-40B4-BE49-F238E27FC236}">
                  <a16:creationId xmlns:a16="http://schemas.microsoft.com/office/drawing/2014/main" xmlns="" id="{82AF112A-44D6-4D9E-9B99-8284A2AAF301}"/>
                </a:ext>
              </a:extLst>
            </p:cNvPr>
            <p:cNvSpPr/>
            <p:nvPr/>
          </p:nvSpPr>
          <p:spPr>
            <a:xfrm>
              <a:off x="1362760" y="4090906"/>
              <a:ext cx="102222" cy="8190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32">
              <a:extLst>
                <a:ext uri="{FF2B5EF4-FFF2-40B4-BE49-F238E27FC236}">
                  <a16:creationId xmlns:a16="http://schemas.microsoft.com/office/drawing/2014/main" xmlns="" id="{CDAFE3F2-00F6-4946-A5B6-976167772C6A}"/>
                </a:ext>
              </a:extLst>
            </p:cNvPr>
            <p:cNvSpPr/>
            <p:nvPr/>
          </p:nvSpPr>
          <p:spPr>
            <a:xfrm>
              <a:off x="1659953" y="3893873"/>
              <a:ext cx="81902" cy="1020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33">
              <a:extLst>
                <a:ext uri="{FF2B5EF4-FFF2-40B4-BE49-F238E27FC236}">
                  <a16:creationId xmlns:a16="http://schemas.microsoft.com/office/drawing/2014/main" xmlns="" id="{2A10C22C-20BA-4A8B-BEF9-37B4E687BE45}"/>
                </a:ext>
              </a:extLst>
            </p:cNvPr>
            <p:cNvSpPr/>
            <p:nvPr/>
          </p:nvSpPr>
          <p:spPr>
            <a:xfrm>
              <a:off x="1554953" y="3895806"/>
              <a:ext cx="81768" cy="1025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4">
              <a:extLst>
                <a:ext uri="{FF2B5EF4-FFF2-40B4-BE49-F238E27FC236}">
                  <a16:creationId xmlns:a16="http://schemas.microsoft.com/office/drawing/2014/main" xmlns="" id="{8921AC1A-DE25-41F4-B72D-CA037691CD49}"/>
                </a:ext>
              </a:extLst>
            </p:cNvPr>
            <p:cNvSpPr/>
            <p:nvPr/>
          </p:nvSpPr>
          <p:spPr>
            <a:xfrm>
              <a:off x="1761934" y="3969769"/>
              <a:ext cx="96418" cy="970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35">
              <a:extLst>
                <a:ext uri="{FF2B5EF4-FFF2-40B4-BE49-F238E27FC236}">
                  <a16:creationId xmlns:a16="http://schemas.microsoft.com/office/drawing/2014/main" xmlns="" id="{EB591012-17F8-4818-82A4-1DEF53387194}"/>
                </a:ext>
              </a:extLst>
            </p:cNvPr>
            <p:cNvSpPr/>
            <p:nvPr/>
          </p:nvSpPr>
          <p:spPr>
            <a:xfrm>
              <a:off x="1834278" y="4086526"/>
              <a:ext cx="102362" cy="818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36">
              <a:extLst>
                <a:ext uri="{FF2B5EF4-FFF2-40B4-BE49-F238E27FC236}">
                  <a16:creationId xmlns:a16="http://schemas.microsoft.com/office/drawing/2014/main" xmlns="" id="{729233BE-4CCE-43F9-A74B-C0629BB65677}"/>
                </a:ext>
              </a:extLst>
            </p:cNvPr>
            <p:cNvSpPr/>
            <p:nvPr/>
          </p:nvSpPr>
          <p:spPr>
            <a:xfrm>
              <a:off x="1835670" y="4191586"/>
              <a:ext cx="102108" cy="8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37">
              <a:extLst>
                <a:ext uri="{FF2B5EF4-FFF2-40B4-BE49-F238E27FC236}">
                  <a16:creationId xmlns:a16="http://schemas.microsoft.com/office/drawing/2014/main" xmlns="" id="{F7F322EB-583C-4B5A-AF63-ECEDF4F0C007}"/>
                </a:ext>
              </a:extLst>
            </p:cNvPr>
            <p:cNvSpPr/>
            <p:nvPr/>
          </p:nvSpPr>
          <p:spPr>
            <a:xfrm>
              <a:off x="1764604" y="4293547"/>
              <a:ext cx="96862" cy="9645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38">
              <a:extLst>
                <a:ext uri="{FF2B5EF4-FFF2-40B4-BE49-F238E27FC236}">
                  <a16:creationId xmlns:a16="http://schemas.microsoft.com/office/drawing/2014/main" xmlns="" id="{478919F5-3A52-4CF5-884F-BC9965CF3E97}"/>
                </a:ext>
              </a:extLst>
            </p:cNvPr>
            <p:cNvSpPr/>
            <p:nvPr/>
          </p:nvSpPr>
          <p:spPr>
            <a:xfrm>
              <a:off x="1662971" y="4365717"/>
              <a:ext cx="81850" cy="10231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39">
              <a:extLst>
                <a:ext uri="{FF2B5EF4-FFF2-40B4-BE49-F238E27FC236}">
                  <a16:creationId xmlns:a16="http://schemas.microsoft.com/office/drawing/2014/main" xmlns="" id="{00505A95-C9FF-4F1D-A683-72BF688C5C37}"/>
                </a:ext>
              </a:extLst>
            </p:cNvPr>
            <p:cNvSpPr/>
            <p:nvPr/>
          </p:nvSpPr>
          <p:spPr>
            <a:xfrm>
              <a:off x="1557877" y="4366539"/>
              <a:ext cx="81873" cy="10214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40">
              <a:extLst>
                <a:ext uri="{FF2B5EF4-FFF2-40B4-BE49-F238E27FC236}">
                  <a16:creationId xmlns:a16="http://schemas.microsoft.com/office/drawing/2014/main" xmlns="" id="{122BF0DB-94B0-423E-BA0F-D64ADBBF3271}"/>
                </a:ext>
              </a:extLst>
            </p:cNvPr>
            <p:cNvSpPr/>
            <p:nvPr/>
          </p:nvSpPr>
          <p:spPr>
            <a:xfrm>
              <a:off x="1441245" y="4295343"/>
              <a:ext cx="96647" cy="9679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41">
              <a:extLst>
                <a:ext uri="{FF2B5EF4-FFF2-40B4-BE49-F238E27FC236}">
                  <a16:creationId xmlns:a16="http://schemas.microsoft.com/office/drawing/2014/main" xmlns="" id="{CAFED8BB-7239-4841-9225-DC3C400356D0}"/>
                </a:ext>
              </a:extLst>
            </p:cNvPr>
            <p:cNvSpPr/>
            <p:nvPr/>
          </p:nvSpPr>
          <p:spPr>
            <a:xfrm>
              <a:off x="1363645" y="4193556"/>
              <a:ext cx="102323" cy="8184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42">
              <a:extLst>
                <a:ext uri="{FF2B5EF4-FFF2-40B4-BE49-F238E27FC236}">
                  <a16:creationId xmlns:a16="http://schemas.microsoft.com/office/drawing/2014/main" xmlns="" id="{B9F5F057-7102-420F-AEBE-01C0717833DF}"/>
                </a:ext>
              </a:extLst>
            </p:cNvPr>
            <p:cNvSpPr/>
            <p:nvPr/>
          </p:nvSpPr>
          <p:spPr>
            <a:xfrm>
              <a:off x="1484219" y="4015897"/>
              <a:ext cx="332105" cy="332105"/>
            </a:xfrm>
            <a:custGeom>
              <a:avLst/>
              <a:gdLst/>
              <a:ahLst/>
              <a:cxnLst/>
              <a:rect l="l" t="t" r="r" b="b"/>
              <a:pathLst>
                <a:path w="332104" h="332104">
                  <a:moveTo>
                    <a:pt x="156324" y="0"/>
                  </a:moveTo>
                  <a:lnTo>
                    <a:pt x="112521" y="8500"/>
                  </a:lnTo>
                  <a:lnTo>
                    <a:pt x="73834" y="27540"/>
                  </a:lnTo>
                  <a:lnTo>
                    <a:pt x="41752" y="55448"/>
                  </a:lnTo>
                  <a:lnTo>
                    <a:pt x="17761" y="90552"/>
                  </a:lnTo>
                  <a:lnTo>
                    <a:pt x="3348" y="131182"/>
                  </a:lnTo>
                  <a:lnTo>
                    <a:pt x="0" y="175666"/>
                  </a:lnTo>
                  <a:lnTo>
                    <a:pt x="8486" y="219451"/>
                  </a:lnTo>
                  <a:lnTo>
                    <a:pt x="27519" y="258133"/>
                  </a:lnTo>
                  <a:lnTo>
                    <a:pt x="55427" y="290218"/>
                  </a:lnTo>
                  <a:lnTo>
                    <a:pt x="90535" y="314217"/>
                  </a:lnTo>
                  <a:lnTo>
                    <a:pt x="131168" y="328638"/>
                  </a:lnTo>
                  <a:lnTo>
                    <a:pt x="175653" y="331990"/>
                  </a:lnTo>
                  <a:lnTo>
                    <a:pt x="219455" y="323486"/>
                  </a:lnTo>
                  <a:lnTo>
                    <a:pt x="258136" y="304438"/>
                  </a:lnTo>
                  <a:lnTo>
                    <a:pt x="290214" y="276520"/>
                  </a:lnTo>
                  <a:lnTo>
                    <a:pt x="314201" y="241407"/>
                  </a:lnTo>
                  <a:lnTo>
                    <a:pt x="328613" y="200775"/>
                  </a:lnTo>
                  <a:lnTo>
                    <a:pt x="331965" y="156298"/>
                  </a:lnTo>
                  <a:lnTo>
                    <a:pt x="323475" y="112509"/>
                  </a:lnTo>
                  <a:lnTo>
                    <a:pt x="304442" y="73830"/>
                  </a:lnTo>
                  <a:lnTo>
                    <a:pt x="276539" y="41749"/>
                  </a:lnTo>
                  <a:lnTo>
                    <a:pt x="241436" y="17757"/>
                  </a:lnTo>
                  <a:lnTo>
                    <a:pt x="200807" y="3344"/>
                  </a:lnTo>
                  <a:lnTo>
                    <a:pt x="156324" y="0"/>
                  </a:lnTo>
                  <a:close/>
                </a:path>
              </a:pathLst>
            </a:custGeom>
            <a:solidFill>
              <a:srgbClr val="67B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43">
              <a:extLst>
                <a:ext uri="{FF2B5EF4-FFF2-40B4-BE49-F238E27FC236}">
                  <a16:creationId xmlns:a16="http://schemas.microsoft.com/office/drawing/2014/main" xmlns="" id="{091E9765-B9B1-4A90-8742-F00AE297DDCA}"/>
                </a:ext>
              </a:extLst>
            </p:cNvPr>
            <p:cNvSpPr/>
            <p:nvPr/>
          </p:nvSpPr>
          <p:spPr>
            <a:xfrm>
              <a:off x="1086074" y="4081806"/>
              <a:ext cx="398145" cy="246379"/>
            </a:xfrm>
            <a:custGeom>
              <a:avLst/>
              <a:gdLst/>
              <a:ahLst/>
              <a:cxnLst/>
              <a:rect l="l" t="t" r="r" b="b"/>
              <a:pathLst>
                <a:path w="398144" h="246379">
                  <a:moveTo>
                    <a:pt x="163893" y="0"/>
                  </a:moveTo>
                  <a:lnTo>
                    <a:pt x="121135" y="9866"/>
                  </a:lnTo>
                  <a:lnTo>
                    <a:pt x="97866" y="47078"/>
                  </a:lnTo>
                  <a:lnTo>
                    <a:pt x="97307" y="51308"/>
                  </a:lnTo>
                  <a:lnTo>
                    <a:pt x="62916" y="53991"/>
                  </a:lnTo>
                  <a:lnTo>
                    <a:pt x="33332" y="66879"/>
                  </a:lnTo>
                  <a:lnTo>
                    <a:pt x="11409" y="88257"/>
                  </a:lnTo>
                  <a:lnTo>
                    <a:pt x="0" y="116408"/>
                  </a:lnTo>
                  <a:lnTo>
                    <a:pt x="2219" y="147935"/>
                  </a:lnTo>
                  <a:lnTo>
                    <a:pt x="45128" y="195702"/>
                  </a:lnTo>
                  <a:lnTo>
                    <a:pt x="308508" y="245732"/>
                  </a:lnTo>
                  <a:lnTo>
                    <a:pt x="343323" y="246329"/>
                  </a:lnTo>
                  <a:lnTo>
                    <a:pt x="370231" y="236550"/>
                  </a:lnTo>
                  <a:lnTo>
                    <a:pt x="388627" y="218436"/>
                  </a:lnTo>
                  <a:lnTo>
                    <a:pt x="397903" y="194030"/>
                  </a:lnTo>
                  <a:lnTo>
                    <a:pt x="397114" y="167989"/>
                  </a:lnTo>
                  <a:lnTo>
                    <a:pt x="363390" y="126850"/>
                  </a:lnTo>
                  <a:lnTo>
                    <a:pt x="325221" y="115176"/>
                  </a:lnTo>
                  <a:lnTo>
                    <a:pt x="315417" y="114388"/>
                  </a:lnTo>
                  <a:lnTo>
                    <a:pt x="311767" y="89676"/>
                  </a:lnTo>
                  <a:lnTo>
                    <a:pt x="299996" y="68314"/>
                  </a:lnTo>
                  <a:lnTo>
                    <a:pt x="281495" y="52290"/>
                  </a:lnTo>
                  <a:lnTo>
                    <a:pt x="257657" y="43586"/>
                  </a:lnTo>
                  <a:lnTo>
                    <a:pt x="245367" y="42614"/>
                  </a:lnTo>
                  <a:lnTo>
                    <a:pt x="233440" y="43775"/>
                  </a:lnTo>
                  <a:lnTo>
                    <a:pt x="222087" y="46924"/>
                  </a:lnTo>
                  <a:lnTo>
                    <a:pt x="211518" y="51917"/>
                  </a:lnTo>
                  <a:lnTo>
                    <a:pt x="206925" y="33639"/>
                  </a:lnTo>
                  <a:lnTo>
                    <a:pt x="196854" y="18034"/>
                  </a:lnTo>
                  <a:lnTo>
                    <a:pt x="182209" y="6390"/>
                  </a:lnTo>
                  <a:lnTo>
                    <a:pt x="163893" y="0"/>
                  </a:lnTo>
                  <a:close/>
                </a:path>
              </a:pathLst>
            </a:custGeom>
            <a:solidFill>
              <a:srgbClr val="C2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F45AFF2E-18C2-4831-ADD5-B18F05A6141B}"/>
              </a:ext>
            </a:extLst>
          </p:cNvPr>
          <p:cNvSpPr txBox="1"/>
          <p:nvPr/>
        </p:nvSpPr>
        <p:spPr>
          <a:xfrm>
            <a:off x="1694735" y="5460504"/>
            <a:ext cx="3225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Future is Electric!!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7149DDF9-62C1-43D2-B1CF-BD7BA28F44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5D421E8-217B-4708-9214-004F3EFD81D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7A8C2BE-745E-41C8-A13E-A0FB0E9BBEAD}"/>
              </a:ext>
            </a:extLst>
          </p:cNvPr>
          <p:cNvSpPr txBox="1"/>
          <p:nvPr/>
        </p:nvSpPr>
        <p:spPr>
          <a:xfrm>
            <a:off x="1521464" y="5923920"/>
            <a:ext cx="3225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127566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79">
            <a:extLst>
              <a:ext uri="{FF2B5EF4-FFF2-40B4-BE49-F238E27FC236}">
                <a16:creationId xmlns:a16="http://schemas.microsoft.com/office/drawing/2014/main" xmlns="" id="{7C62EBA8-EC66-45FD-8FBD-D40B5A4B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081" y="6172344"/>
            <a:ext cx="774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Times" panose="02020603050405020304" pitchFamily="18" charset="0"/>
              <a:buNone/>
            </a:pPr>
            <a:r>
              <a:rPr lang="en-IN" alt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Segoe UI Light" panose="020B0502040204020203" pitchFamily="34" charset="0"/>
              </a:rPr>
              <a:t>1902</a:t>
            </a:r>
            <a:endParaRPr lang="de-DE" altLang="de-D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feld 80">
            <a:extLst>
              <a:ext uri="{FF2B5EF4-FFF2-40B4-BE49-F238E27FC236}">
                <a16:creationId xmlns:a16="http://schemas.microsoft.com/office/drawing/2014/main" xmlns="" id="{F113B9DA-6496-4D09-BCEC-1C1A2D867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859" y="6176880"/>
            <a:ext cx="772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Font typeface="Times" panose="02020603050405020304" pitchFamily="18" charset="0"/>
              <a:buNone/>
              <a:defRPr sz="2000" b="1">
                <a:solidFill>
                  <a:srgbClr val="000000"/>
                </a:solidFill>
                <a:latin typeface="Frutiger 45 Light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de-DE" sz="24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Segoe UI Light" panose="020B0502040204020203" pitchFamily="34" charset="0"/>
              </a:rPr>
              <a:t>1925</a:t>
            </a:r>
          </a:p>
        </p:txBody>
      </p:sp>
      <p:sp>
        <p:nvSpPr>
          <p:cNvPr id="22" name="Textfeld 81">
            <a:extLst>
              <a:ext uri="{FF2B5EF4-FFF2-40B4-BE49-F238E27FC236}">
                <a16:creationId xmlns:a16="http://schemas.microsoft.com/office/drawing/2014/main" xmlns="" id="{970548DC-BCA7-4C2C-AD04-0CBB649C8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867" y="6172345"/>
            <a:ext cx="79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Font typeface="Times" panose="02020603050405020304" pitchFamily="18" charset="0"/>
              <a:buNone/>
              <a:defRPr sz="2000" b="1">
                <a:solidFill>
                  <a:srgbClr val="000000"/>
                </a:solidFill>
                <a:latin typeface="Frutiger 45 Light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de-DE" sz="24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Segoe UI Light" panose="020B0502040204020203" pitchFamily="34" charset="0"/>
              </a:rPr>
              <a:t>1984</a:t>
            </a:r>
          </a:p>
        </p:txBody>
      </p:sp>
      <p:sp>
        <p:nvSpPr>
          <p:cNvPr id="23" name="Textfeld 82">
            <a:extLst>
              <a:ext uri="{FF2B5EF4-FFF2-40B4-BE49-F238E27FC236}">
                <a16:creationId xmlns:a16="http://schemas.microsoft.com/office/drawing/2014/main" xmlns="" id="{ECDC3C60-AEFD-4FE1-941B-997FE761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9238" y="6172439"/>
            <a:ext cx="979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Font typeface="Times" panose="02020603050405020304" pitchFamily="18" charset="0"/>
              <a:buNone/>
              <a:defRPr sz="2000" b="1">
                <a:solidFill>
                  <a:srgbClr val="000000"/>
                </a:solidFill>
                <a:latin typeface="Frutiger 45 Light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de-DE" sz="24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Segoe UI Light" panose="020B0502040204020203" pitchFamily="34" charset="0"/>
              </a:rPr>
              <a:t>Today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015948F-E38F-4BD1-AFBA-904950DE8939}"/>
              </a:ext>
            </a:extLst>
          </p:cNvPr>
          <p:cNvCxnSpPr>
            <a:cxnSpLocks/>
          </p:cNvCxnSpPr>
          <p:nvPr/>
        </p:nvCxnSpPr>
        <p:spPr>
          <a:xfrm>
            <a:off x="293301" y="6118822"/>
            <a:ext cx="11463274" cy="0"/>
          </a:xfrm>
          <a:prstGeom prst="line">
            <a:avLst/>
          </a:pr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BFBEACA-405C-41C8-A2C8-F15207D727BF}"/>
              </a:ext>
            </a:extLst>
          </p:cNvPr>
          <p:cNvSpPr/>
          <p:nvPr/>
        </p:nvSpPr>
        <p:spPr>
          <a:xfrm>
            <a:off x="1785608" y="6052561"/>
            <a:ext cx="132522" cy="132522"/>
          </a:xfrm>
          <a:prstGeom prst="ellipse">
            <a:avLst/>
          </a:prstGeom>
          <a:solidFill>
            <a:srgbClr val="ED7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IN" kern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84D1B46-3EA3-45F0-A489-2ADEA8FD0C85}"/>
              </a:ext>
            </a:extLst>
          </p:cNvPr>
          <p:cNvGrpSpPr/>
          <p:nvPr/>
        </p:nvGrpSpPr>
        <p:grpSpPr>
          <a:xfrm>
            <a:off x="603763" y="1565292"/>
            <a:ext cx="11385040" cy="4228230"/>
            <a:chOff x="1852158" y="1722794"/>
            <a:chExt cx="9278071" cy="3445735"/>
          </a:xfrm>
        </p:grpSpPr>
        <p:sp>
          <p:nvSpPr>
            <p:cNvPr id="27" name="Rechteck 6">
              <a:extLst>
                <a:ext uri="{FF2B5EF4-FFF2-40B4-BE49-F238E27FC236}">
                  <a16:creationId xmlns:a16="http://schemas.microsoft.com/office/drawing/2014/main" xmlns="" id="{86F9DCD4-ED28-4478-8AC9-9A4F0DA47279}"/>
                </a:ext>
              </a:extLst>
            </p:cNvPr>
            <p:cNvSpPr/>
            <p:nvPr/>
          </p:nvSpPr>
          <p:spPr>
            <a:xfrm>
              <a:off x="8800641" y="1722794"/>
              <a:ext cx="2329588" cy="2949410"/>
            </a:xfrm>
            <a:prstGeom prst="rect">
              <a:avLst/>
            </a:prstGeom>
            <a:solidFill>
              <a:srgbClr val="005360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buFont typeface="Times" pitchFamily="18" charset="0"/>
                <a:buNone/>
                <a:defRPr/>
              </a:pPr>
              <a:endParaRPr lang="en-US" sz="1100" kern="0" dirty="0">
                <a:solidFill>
                  <a:srgbClr val="000000"/>
                </a:solidFill>
                <a:latin typeface="Bahnschrift" panose="020B0502040204020203" pitchFamily="34" charset="0"/>
                <a:ea typeface="ＭＳ Ｐゴシック" pitchFamily="1" charset="-128"/>
              </a:endParaRPr>
            </a:p>
          </p:txBody>
        </p:sp>
        <p:sp>
          <p:nvSpPr>
            <p:cNvPr id="28" name="Rechteck 24">
              <a:extLst>
                <a:ext uri="{FF2B5EF4-FFF2-40B4-BE49-F238E27FC236}">
                  <a16:creationId xmlns:a16="http://schemas.microsoft.com/office/drawing/2014/main" xmlns="" id="{CE23F5F3-6B81-484C-B5B4-553B70AA9AEB}"/>
                </a:ext>
              </a:extLst>
            </p:cNvPr>
            <p:cNvSpPr/>
            <p:nvPr/>
          </p:nvSpPr>
          <p:spPr>
            <a:xfrm>
              <a:off x="6560070" y="2372140"/>
              <a:ext cx="2240569" cy="2300065"/>
            </a:xfrm>
            <a:prstGeom prst="rect">
              <a:avLst/>
            </a:prstGeom>
            <a:solidFill>
              <a:srgbClr val="3391AA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buFont typeface="Times" pitchFamily="18" charset="0"/>
                <a:buNone/>
                <a:defRPr/>
              </a:pPr>
              <a:endParaRPr lang="en-US" sz="1100" kern="0" dirty="0">
                <a:solidFill>
                  <a:srgbClr val="000000"/>
                </a:solidFill>
                <a:latin typeface="Bahnschrift" panose="020B0502040204020203" pitchFamily="34" charset="0"/>
                <a:ea typeface="ＭＳ Ｐゴシック" pitchFamily="1" charset="-128"/>
              </a:endParaRPr>
            </a:p>
          </p:txBody>
        </p:sp>
        <p:sp>
          <p:nvSpPr>
            <p:cNvPr id="29" name="Rechteck 5">
              <a:extLst>
                <a:ext uri="{FF2B5EF4-FFF2-40B4-BE49-F238E27FC236}">
                  <a16:creationId xmlns:a16="http://schemas.microsoft.com/office/drawing/2014/main" xmlns="" id="{411F92DA-3A52-479B-B613-0459CFDCE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624" y="2941634"/>
              <a:ext cx="2362946" cy="1730574"/>
            </a:xfrm>
            <a:prstGeom prst="rect">
              <a:avLst/>
            </a:prstGeom>
            <a:solidFill>
              <a:srgbClr val="F4AB4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 typeface="Times" panose="02020603050405020304" pitchFamily="18" charset="0"/>
                <a:buNone/>
                <a:defRPr/>
              </a:pPr>
              <a:endParaRPr lang="en-US" altLang="de-DE" sz="1100" kern="0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0" name="Rechteck 4">
              <a:extLst>
                <a:ext uri="{FF2B5EF4-FFF2-40B4-BE49-F238E27FC236}">
                  <a16:creationId xmlns:a16="http://schemas.microsoft.com/office/drawing/2014/main" xmlns="" id="{5163ADC4-52EC-4F1C-83A4-25A26E350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158" y="3404235"/>
              <a:ext cx="2326906" cy="1270770"/>
            </a:xfrm>
            <a:prstGeom prst="rect">
              <a:avLst/>
            </a:prstGeom>
            <a:solidFill>
              <a:srgbClr val="ED763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 typeface="Times" panose="02020603050405020304" pitchFamily="18" charset="0"/>
                <a:buNone/>
                <a:defRPr/>
              </a:pPr>
              <a:endParaRPr lang="en-US" altLang="de-DE" sz="1100" kern="0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21C2BED-1568-491F-A776-A1451315D9B9}"/>
                </a:ext>
              </a:extLst>
            </p:cNvPr>
            <p:cNvSpPr/>
            <p:nvPr/>
          </p:nvSpPr>
          <p:spPr>
            <a:xfrm>
              <a:off x="2398817" y="4227594"/>
              <a:ext cx="940935" cy="940935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6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0B0C0FC0-16F2-45BD-8CEC-FB8FE36FC349}"/>
                </a:ext>
              </a:extLst>
            </p:cNvPr>
            <p:cNvSpPr/>
            <p:nvPr/>
          </p:nvSpPr>
          <p:spPr>
            <a:xfrm>
              <a:off x="4902306" y="4227594"/>
              <a:ext cx="940935" cy="940935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4AB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DC54B980-39B1-4B7C-A369-FD034BABBEBD}"/>
                </a:ext>
              </a:extLst>
            </p:cNvPr>
            <p:cNvSpPr/>
            <p:nvPr/>
          </p:nvSpPr>
          <p:spPr>
            <a:xfrm>
              <a:off x="7216567" y="4227593"/>
              <a:ext cx="940935" cy="940935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3391A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C8C344D2-4D9D-4FD7-BC5B-A66463C72988}"/>
                </a:ext>
              </a:extLst>
            </p:cNvPr>
            <p:cNvSpPr/>
            <p:nvPr/>
          </p:nvSpPr>
          <p:spPr>
            <a:xfrm>
              <a:off x="9507311" y="4227594"/>
              <a:ext cx="940935" cy="940935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53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IN" kern="0" dirty="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001F9A1-F7E3-400C-8703-A0CA20D7C6D3}"/>
              </a:ext>
            </a:extLst>
          </p:cNvPr>
          <p:cNvSpPr txBox="1"/>
          <p:nvPr/>
        </p:nvSpPr>
        <p:spPr>
          <a:xfrm>
            <a:off x="570655" y="3622048"/>
            <a:ext cx="286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Electric Tram</a:t>
            </a:r>
          </a:p>
          <a:p>
            <a:pPr algn="just">
              <a:defRPr/>
            </a:pPr>
            <a:r>
              <a:rPr lang="en-US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 first electric tramcar in Calcutta ran from Esplanade to </a:t>
            </a:r>
            <a:r>
              <a:rPr lang="en-US" sz="12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Kidderpore</a:t>
            </a:r>
            <a:r>
              <a:rPr lang="en-US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on 27 March 1902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9886E89-4D83-46C4-9C9A-FA564F11A160}"/>
              </a:ext>
            </a:extLst>
          </p:cNvPr>
          <p:cNvSpPr/>
          <p:nvPr/>
        </p:nvSpPr>
        <p:spPr>
          <a:xfrm>
            <a:off x="4857618" y="6052561"/>
            <a:ext cx="132522" cy="132522"/>
          </a:xfrm>
          <a:prstGeom prst="ellipse">
            <a:avLst/>
          </a:prstGeom>
          <a:solidFill>
            <a:srgbClr val="F4AB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IN" kern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A4EE2F7-6FB5-4FA6-A848-47D1C8CE0B77}"/>
              </a:ext>
            </a:extLst>
          </p:cNvPr>
          <p:cNvSpPr/>
          <p:nvPr/>
        </p:nvSpPr>
        <p:spPr>
          <a:xfrm>
            <a:off x="7689228" y="6052561"/>
            <a:ext cx="132522" cy="132522"/>
          </a:xfrm>
          <a:prstGeom prst="ellipse">
            <a:avLst/>
          </a:prstGeom>
          <a:solidFill>
            <a:srgbClr val="3391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IN" kern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CCEA9A9-3819-46F0-982C-170A22B9B0A1}"/>
              </a:ext>
            </a:extLst>
          </p:cNvPr>
          <p:cNvSpPr/>
          <p:nvPr/>
        </p:nvSpPr>
        <p:spPr>
          <a:xfrm>
            <a:off x="10508377" y="6052561"/>
            <a:ext cx="132522" cy="132522"/>
          </a:xfrm>
          <a:prstGeom prst="ellipse">
            <a:avLst/>
          </a:prstGeom>
          <a:solidFill>
            <a:srgbClr val="0053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IN" kern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10585F-7199-432C-A073-9D805F4E20AD}"/>
              </a:ext>
            </a:extLst>
          </p:cNvPr>
          <p:cNvSpPr txBox="1"/>
          <p:nvPr/>
        </p:nvSpPr>
        <p:spPr>
          <a:xfrm>
            <a:off x="6401604" y="2409908"/>
            <a:ext cx="27285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Metro Rail</a:t>
            </a:r>
          </a:p>
          <a:p>
            <a:pPr algn="just">
              <a:defRPr/>
            </a:pPr>
            <a:r>
              <a: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 first metro line in India was completed on 24th October 1984, a stretch of about 3.4 km between Esplanade and </a:t>
            </a:r>
            <a:r>
              <a:rPr lang="en-GB" sz="12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Bhowanipur</a:t>
            </a:r>
            <a:r>
              <a: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(Netaji Bhavan), thrown open for the Public.</a:t>
            </a:r>
            <a:endParaRPr lang="en-US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C789B65-60B9-4086-ADF2-0B345A3C49EE}"/>
              </a:ext>
            </a:extLst>
          </p:cNvPr>
          <p:cNvSpPr txBox="1"/>
          <p:nvPr/>
        </p:nvSpPr>
        <p:spPr>
          <a:xfrm>
            <a:off x="9147790" y="1610737"/>
            <a:ext cx="2823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</a:rPr>
              <a:t>Electric Vehicle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</a:rPr>
              <a:t>Battery electric vehicles (BEV), Hybrid electric vehicles (HEV)  &amp; Plug-in hybrid electric vehicles (PHEV) are on road in many parts of the country.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F1FE901-C67C-45ED-8917-7AA36EB11551}"/>
              </a:ext>
            </a:extLst>
          </p:cNvPr>
          <p:cNvCxnSpPr>
            <a:stCxn id="25" idx="0"/>
            <a:endCxn id="31" idx="4"/>
          </p:cNvCxnSpPr>
          <p:nvPr/>
        </p:nvCxnSpPr>
        <p:spPr>
          <a:xfrm flipV="1">
            <a:off x="1851869" y="5793522"/>
            <a:ext cx="1" cy="259039"/>
          </a:xfrm>
          <a:prstGeom prst="line">
            <a:avLst/>
          </a:prstGeom>
          <a:noFill/>
          <a:ln w="28575" cap="flat" cmpd="sng" algn="ctr">
            <a:solidFill>
              <a:srgbClr val="ED7633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9652D49-B72F-44B0-94EC-C45E3D91AB42}"/>
              </a:ext>
            </a:extLst>
          </p:cNvPr>
          <p:cNvCxnSpPr/>
          <p:nvPr/>
        </p:nvCxnSpPr>
        <p:spPr>
          <a:xfrm flipV="1">
            <a:off x="4917860" y="5793522"/>
            <a:ext cx="1" cy="259039"/>
          </a:xfrm>
          <a:prstGeom prst="line">
            <a:avLst/>
          </a:prstGeom>
          <a:noFill/>
          <a:ln w="28575" cap="flat" cmpd="sng" algn="ctr">
            <a:solidFill>
              <a:srgbClr val="F4AB4A"/>
            </a:solidFill>
            <a:prstDash val="soli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E35D360-A53C-4161-BF04-099A2E02D1ED}"/>
              </a:ext>
            </a:extLst>
          </p:cNvPr>
          <p:cNvCxnSpPr/>
          <p:nvPr/>
        </p:nvCxnSpPr>
        <p:spPr>
          <a:xfrm flipV="1">
            <a:off x="7749258" y="5793522"/>
            <a:ext cx="1" cy="259039"/>
          </a:xfrm>
          <a:prstGeom prst="line">
            <a:avLst/>
          </a:prstGeom>
          <a:noFill/>
          <a:ln w="28575" cap="flat" cmpd="sng" algn="ctr">
            <a:solidFill>
              <a:srgbClr val="3391AA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92F7FEA-E7E1-4A4E-9EED-97DA14FCA2DD}"/>
              </a:ext>
            </a:extLst>
          </p:cNvPr>
          <p:cNvCxnSpPr/>
          <p:nvPr/>
        </p:nvCxnSpPr>
        <p:spPr>
          <a:xfrm flipV="1">
            <a:off x="10574638" y="5793522"/>
            <a:ext cx="1" cy="259039"/>
          </a:xfrm>
          <a:prstGeom prst="line">
            <a:avLst/>
          </a:prstGeom>
          <a:noFill/>
          <a:ln w="28575" cap="flat" cmpd="sng" algn="ctr">
            <a:solidFill>
              <a:srgbClr val="005360"/>
            </a:solidFill>
            <a:prstDash val="soli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F861118-53F7-44AC-A188-911D2869ABAF}"/>
              </a:ext>
            </a:extLst>
          </p:cNvPr>
          <p:cNvSpPr txBox="1"/>
          <p:nvPr/>
        </p:nvSpPr>
        <p:spPr>
          <a:xfrm>
            <a:off x="3508056" y="3168598"/>
            <a:ext cx="28028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Electric Train</a:t>
            </a:r>
          </a:p>
          <a:p>
            <a:pPr algn="just">
              <a:defRPr/>
            </a:pPr>
            <a:r>
              <a: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Indian Railways began using electric mobility in  as early as 1925 through electric locomotives. These locomotives drew electricity from the  overhead electrical lines.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D31F44FF-A280-469C-8DD0-2D762132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775" y="4823363"/>
            <a:ext cx="839135" cy="83913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CB8A37AA-B043-443D-988A-0F63685FE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77086" y="4899674"/>
            <a:ext cx="749566" cy="74956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8846F42-27CD-4C35-A0D4-928AA13FE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056" y="1907237"/>
            <a:ext cx="2425082" cy="16167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155E524-EEE0-4850-8327-468686207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721" y="1455127"/>
            <a:ext cx="2491837" cy="1462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B8CDB2F-476A-4936-8CBF-A62279680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9" t="18923" r="17902" b="16148"/>
          <a:stretch/>
        </p:blipFill>
        <p:spPr>
          <a:xfrm>
            <a:off x="7031681" y="841754"/>
            <a:ext cx="1464012" cy="15442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DFD9B4C-2172-4436-9627-FFDF3FE5E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7443" y="4802676"/>
            <a:ext cx="852488" cy="852488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xmlns="" id="{B46059DF-3E9D-4E18-A7B6-E97F7877CB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204629" y="4776259"/>
            <a:ext cx="823788" cy="82378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2824FF36-BEBC-4C29-AC02-A5BC8F2660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A5D6EF"/>
              </a:clrFrom>
              <a:clrTo>
                <a:srgbClr val="A5D6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9732" b="89933" l="5306" r="94218">
                        <a14:foregroundMark x1="86531" y1="58613" x2="86531" y2="58613"/>
                        <a14:foregroundMark x1="94218" y1="63199" x2="94218" y2="63199"/>
                        <a14:foregroundMark x1="89320" y1="85347" x2="89320" y2="85347"/>
                        <a14:foregroundMark x1="7143" y1="82327" x2="7143" y2="82327"/>
                        <a14:foregroundMark x1="5306" y1="65772" x2="5306" y2="6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57"/>
          <a:stretch/>
        </p:blipFill>
        <p:spPr>
          <a:xfrm>
            <a:off x="9086392" y="795742"/>
            <a:ext cx="1672877" cy="81197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8" name="Google Shape;18;p4">
            <a:extLst>
              <a:ext uri="{FF2B5EF4-FFF2-40B4-BE49-F238E27FC236}">
                <a16:creationId xmlns:a16="http://schemas.microsoft.com/office/drawing/2014/main" xmlns="" id="{33E52160-0EF8-4504-8186-EC0E66C676C6}"/>
              </a:ext>
            </a:extLst>
          </p:cNvPr>
          <p:cNvSpPr txBox="1">
            <a:spLocks/>
          </p:cNvSpPr>
          <p:nvPr/>
        </p:nvSpPr>
        <p:spPr>
          <a:xfrm>
            <a:off x="2890001" y="126047"/>
            <a:ext cx="66978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nstantia" panose="02030602050306030303" pitchFamily="18" charset="0"/>
                <a:sym typeface="Architects Daughter"/>
              </a:rPr>
              <a:t>E-Mobility in India…….was always there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onstantia" panose="02030602050306030303" pitchFamily="18" charset="0"/>
              <a:sym typeface="Architects Daughter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xmlns="" id="{603A15E1-DEB1-4CE0-8AA9-CB1200E2C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29B6D8C7-20D4-4797-B022-989A822919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B46C94-0ED0-4535-99BC-A9A09AF05030}"/>
              </a:ext>
            </a:extLst>
          </p:cNvPr>
          <p:cNvSpPr txBox="1"/>
          <p:nvPr/>
        </p:nvSpPr>
        <p:spPr>
          <a:xfrm>
            <a:off x="1733026" y="4376100"/>
            <a:ext cx="1751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Still in operation</a:t>
            </a:r>
            <a:endParaRPr lang="en-IN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86A5E7B-2052-4988-816D-D3C822EA298F}"/>
              </a:ext>
            </a:extLst>
          </p:cNvPr>
          <p:cNvCxnSpPr>
            <a:cxnSpLocks/>
          </p:cNvCxnSpPr>
          <p:nvPr/>
        </p:nvCxnSpPr>
        <p:spPr>
          <a:xfrm>
            <a:off x="2087880" y="4518172"/>
            <a:ext cx="1576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>
            <a:extLst>
              <a:ext uri="{FF2B5EF4-FFF2-40B4-BE49-F238E27FC236}">
                <a16:creationId xmlns:a16="http://schemas.microsoft.com/office/drawing/2014/main" xmlns="" id="{1CB7C92E-7E04-496F-BF39-95D1398F1AC6}"/>
              </a:ext>
            </a:extLst>
          </p:cNvPr>
          <p:cNvGrpSpPr/>
          <p:nvPr/>
        </p:nvGrpSpPr>
        <p:grpSpPr>
          <a:xfrm>
            <a:off x="10872322" y="805182"/>
            <a:ext cx="1003661" cy="689098"/>
            <a:chOff x="457200" y="1586323"/>
            <a:chExt cx="3742020" cy="2376215"/>
          </a:xfrm>
        </p:grpSpPr>
        <p:sp>
          <p:nvSpPr>
            <p:cNvPr id="294" name="Google Shape;449;p30">
              <a:extLst>
                <a:ext uri="{FF2B5EF4-FFF2-40B4-BE49-F238E27FC236}">
                  <a16:creationId xmlns:a16="http://schemas.microsoft.com/office/drawing/2014/main" xmlns="" id="{26A03668-25C6-43F9-858B-3283BEB996FB}"/>
                </a:ext>
              </a:extLst>
            </p:cNvPr>
            <p:cNvSpPr/>
            <p:nvPr/>
          </p:nvSpPr>
          <p:spPr>
            <a:xfrm>
              <a:off x="2409047" y="3121851"/>
              <a:ext cx="662935" cy="374729"/>
            </a:xfrm>
            <a:custGeom>
              <a:avLst/>
              <a:gdLst/>
              <a:ahLst/>
              <a:cxnLst/>
              <a:rect l="l" t="t" r="r" b="b"/>
              <a:pathLst>
                <a:path w="12941" h="7315" extrusionOk="0">
                  <a:moveTo>
                    <a:pt x="5157" y="0"/>
                  </a:moveTo>
                  <a:lnTo>
                    <a:pt x="5032" y="31"/>
                  </a:lnTo>
                  <a:lnTo>
                    <a:pt x="656" y="2563"/>
                  </a:lnTo>
                  <a:lnTo>
                    <a:pt x="500" y="2657"/>
                  </a:lnTo>
                  <a:lnTo>
                    <a:pt x="375" y="2782"/>
                  </a:lnTo>
                  <a:lnTo>
                    <a:pt x="250" y="2907"/>
                  </a:lnTo>
                  <a:lnTo>
                    <a:pt x="156" y="3032"/>
                  </a:lnTo>
                  <a:lnTo>
                    <a:pt x="94" y="3188"/>
                  </a:lnTo>
                  <a:lnTo>
                    <a:pt x="31" y="3345"/>
                  </a:lnTo>
                  <a:lnTo>
                    <a:pt x="0" y="3532"/>
                  </a:lnTo>
                  <a:lnTo>
                    <a:pt x="0" y="3688"/>
                  </a:lnTo>
                  <a:lnTo>
                    <a:pt x="0" y="3876"/>
                  </a:lnTo>
                  <a:lnTo>
                    <a:pt x="31" y="4032"/>
                  </a:lnTo>
                  <a:lnTo>
                    <a:pt x="94" y="4189"/>
                  </a:lnTo>
                  <a:lnTo>
                    <a:pt x="156" y="4345"/>
                  </a:lnTo>
                  <a:lnTo>
                    <a:pt x="250" y="4501"/>
                  </a:lnTo>
                  <a:lnTo>
                    <a:pt x="375" y="4626"/>
                  </a:lnTo>
                  <a:lnTo>
                    <a:pt x="500" y="4720"/>
                  </a:lnTo>
                  <a:lnTo>
                    <a:pt x="656" y="4814"/>
                  </a:lnTo>
                  <a:lnTo>
                    <a:pt x="1032" y="5001"/>
                  </a:lnTo>
                  <a:lnTo>
                    <a:pt x="1407" y="5157"/>
                  </a:lnTo>
                  <a:lnTo>
                    <a:pt x="1813" y="5220"/>
                  </a:lnTo>
                  <a:lnTo>
                    <a:pt x="2219" y="5251"/>
                  </a:lnTo>
                  <a:lnTo>
                    <a:pt x="2626" y="5220"/>
                  </a:lnTo>
                  <a:lnTo>
                    <a:pt x="3032" y="5157"/>
                  </a:lnTo>
                  <a:lnTo>
                    <a:pt x="3438" y="5001"/>
                  </a:lnTo>
                  <a:lnTo>
                    <a:pt x="3813" y="4814"/>
                  </a:lnTo>
                  <a:lnTo>
                    <a:pt x="7095" y="2938"/>
                  </a:lnTo>
                  <a:lnTo>
                    <a:pt x="7283" y="2844"/>
                  </a:lnTo>
                  <a:lnTo>
                    <a:pt x="7471" y="2782"/>
                  </a:lnTo>
                  <a:lnTo>
                    <a:pt x="7658" y="2751"/>
                  </a:lnTo>
                  <a:lnTo>
                    <a:pt x="7846" y="2719"/>
                  </a:lnTo>
                  <a:lnTo>
                    <a:pt x="8033" y="2751"/>
                  </a:lnTo>
                  <a:lnTo>
                    <a:pt x="8252" y="2782"/>
                  </a:lnTo>
                  <a:lnTo>
                    <a:pt x="8440" y="2844"/>
                  </a:lnTo>
                  <a:lnTo>
                    <a:pt x="8596" y="2938"/>
                  </a:lnTo>
                  <a:lnTo>
                    <a:pt x="8721" y="3032"/>
                  </a:lnTo>
                  <a:lnTo>
                    <a:pt x="8815" y="3157"/>
                  </a:lnTo>
                  <a:lnTo>
                    <a:pt x="8846" y="3251"/>
                  </a:lnTo>
                  <a:lnTo>
                    <a:pt x="8846" y="3345"/>
                  </a:lnTo>
                  <a:lnTo>
                    <a:pt x="8846" y="3438"/>
                  </a:lnTo>
                  <a:lnTo>
                    <a:pt x="8815" y="3532"/>
                  </a:lnTo>
                  <a:lnTo>
                    <a:pt x="8721" y="3657"/>
                  </a:lnTo>
                  <a:lnTo>
                    <a:pt x="8596" y="3751"/>
                  </a:lnTo>
                  <a:lnTo>
                    <a:pt x="7877" y="4189"/>
                  </a:lnTo>
                  <a:lnTo>
                    <a:pt x="7721" y="4282"/>
                  </a:lnTo>
                  <a:lnTo>
                    <a:pt x="7596" y="4407"/>
                  </a:lnTo>
                  <a:lnTo>
                    <a:pt x="7471" y="4532"/>
                  </a:lnTo>
                  <a:lnTo>
                    <a:pt x="7377" y="4689"/>
                  </a:lnTo>
                  <a:lnTo>
                    <a:pt x="7314" y="4845"/>
                  </a:lnTo>
                  <a:lnTo>
                    <a:pt x="7252" y="5001"/>
                  </a:lnTo>
                  <a:lnTo>
                    <a:pt x="7220" y="5189"/>
                  </a:lnTo>
                  <a:lnTo>
                    <a:pt x="7189" y="5345"/>
                  </a:lnTo>
                  <a:lnTo>
                    <a:pt x="7220" y="5533"/>
                  </a:lnTo>
                  <a:lnTo>
                    <a:pt x="7252" y="5720"/>
                  </a:lnTo>
                  <a:lnTo>
                    <a:pt x="7314" y="5876"/>
                  </a:lnTo>
                  <a:lnTo>
                    <a:pt x="7377" y="6033"/>
                  </a:lnTo>
                  <a:lnTo>
                    <a:pt x="7471" y="6189"/>
                  </a:lnTo>
                  <a:lnTo>
                    <a:pt x="7596" y="6314"/>
                  </a:lnTo>
                  <a:lnTo>
                    <a:pt x="7721" y="6439"/>
                  </a:lnTo>
                  <a:lnTo>
                    <a:pt x="7877" y="6533"/>
                  </a:lnTo>
                  <a:lnTo>
                    <a:pt x="8565" y="6908"/>
                  </a:lnTo>
                  <a:lnTo>
                    <a:pt x="8908" y="7095"/>
                  </a:lnTo>
                  <a:lnTo>
                    <a:pt x="9252" y="7220"/>
                  </a:lnTo>
                  <a:lnTo>
                    <a:pt x="9627" y="7283"/>
                  </a:lnTo>
                  <a:lnTo>
                    <a:pt x="10002" y="7314"/>
                  </a:lnTo>
                  <a:lnTo>
                    <a:pt x="10377" y="7283"/>
                  </a:lnTo>
                  <a:lnTo>
                    <a:pt x="10721" y="7220"/>
                  </a:lnTo>
                  <a:lnTo>
                    <a:pt x="11096" y="7095"/>
                  </a:lnTo>
                  <a:lnTo>
                    <a:pt x="11440" y="6908"/>
                  </a:lnTo>
                  <a:lnTo>
                    <a:pt x="12753" y="6158"/>
                  </a:lnTo>
                  <a:lnTo>
                    <a:pt x="12878" y="6064"/>
                  </a:lnTo>
                  <a:lnTo>
                    <a:pt x="12941" y="5939"/>
                  </a:lnTo>
                  <a:lnTo>
                    <a:pt x="12941" y="5783"/>
                  </a:lnTo>
                  <a:lnTo>
                    <a:pt x="12909" y="5626"/>
                  </a:lnTo>
                  <a:lnTo>
                    <a:pt x="12784" y="5501"/>
                  </a:lnTo>
                  <a:lnTo>
                    <a:pt x="12659" y="5439"/>
                  </a:lnTo>
                  <a:lnTo>
                    <a:pt x="12503" y="5439"/>
                  </a:lnTo>
                  <a:lnTo>
                    <a:pt x="12378" y="5501"/>
                  </a:lnTo>
                  <a:lnTo>
                    <a:pt x="11034" y="6252"/>
                  </a:lnTo>
                  <a:lnTo>
                    <a:pt x="10784" y="6377"/>
                  </a:lnTo>
                  <a:lnTo>
                    <a:pt x="10534" y="6470"/>
                  </a:lnTo>
                  <a:lnTo>
                    <a:pt x="10284" y="6502"/>
                  </a:lnTo>
                  <a:lnTo>
                    <a:pt x="10002" y="6533"/>
                  </a:lnTo>
                  <a:lnTo>
                    <a:pt x="9721" y="6502"/>
                  </a:lnTo>
                  <a:lnTo>
                    <a:pt x="9471" y="6470"/>
                  </a:lnTo>
                  <a:lnTo>
                    <a:pt x="9190" y="6377"/>
                  </a:lnTo>
                  <a:lnTo>
                    <a:pt x="8940" y="6252"/>
                  </a:lnTo>
                  <a:lnTo>
                    <a:pt x="8252" y="5845"/>
                  </a:lnTo>
                  <a:lnTo>
                    <a:pt x="8158" y="5751"/>
                  </a:lnTo>
                  <a:lnTo>
                    <a:pt x="8064" y="5658"/>
                  </a:lnTo>
                  <a:lnTo>
                    <a:pt x="8002" y="5501"/>
                  </a:lnTo>
                  <a:lnTo>
                    <a:pt x="7971" y="5345"/>
                  </a:lnTo>
                  <a:lnTo>
                    <a:pt x="8002" y="5220"/>
                  </a:lnTo>
                  <a:lnTo>
                    <a:pt x="8064" y="5064"/>
                  </a:lnTo>
                  <a:lnTo>
                    <a:pt x="8158" y="4939"/>
                  </a:lnTo>
                  <a:lnTo>
                    <a:pt x="8252" y="4845"/>
                  </a:lnTo>
                  <a:lnTo>
                    <a:pt x="9002" y="4439"/>
                  </a:lnTo>
                  <a:lnTo>
                    <a:pt x="9127" y="4345"/>
                  </a:lnTo>
                  <a:lnTo>
                    <a:pt x="9252" y="4220"/>
                  </a:lnTo>
                  <a:lnTo>
                    <a:pt x="9377" y="4126"/>
                  </a:lnTo>
                  <a:lnTo>
                    <a:pt x="9471" y="3970"/>
                  </a:lnTo>
                  <a:lnTo>
                    <a:pt x="9534" y="3845"/>
                  </a:lnTo>
                  <a:lnTo>
                    <a:pt x="9565" y="3688"/>
                  </a:lnTo>
                  <a:lnTo>
                    <a:pt x="9627" y="3501"/>
                  </a:lnTo>
                  <a:lnTo>
                    <a:pt x="9627" y="3345"/>
                  </a:lnTo>
                  <a:lnTo>
                    <a:pt x="9627" y="3188"/>
                  </a:lnTo>
                  <a:lnTo>
                    <a:pt x="9565" y="3032"/>
                  </a:lnTo>
                  <a:lnTo>
                    <a:pt x="9534" y="2876"/>
                  </a:lnTo>
                  <a:lnTo>
                    <a:pt x="9471" y="2719"/>
                  </a:lnTo>
                  <a:lnTo>
                    <a:pt x="9377" y="2594"/>
                  </a:lnTo>
                  <a:lnTo>
                    <a:pt x="9252" y="2469"/>
                  </a:lnTo>
                  <a:lnTo>
                    <a:pt x="9127" y="2344"/>
                  </a:lnTo>
                  <a:lnTo>
                    <a:pt x="9002" y="2251"/>
                  </a:lnTo>
                  <a:lnTo>
                    <a:pt x="8721" y="2126"/>
                  </a:lnTo>
                  <a:lnTo>
                    <a:pt x="8440" y="2032"/>
                  </a:lnTo>
                  <a:lnTo>
                    <a:pt x="8158" y="1969"/>
                  </a:lnTo>
                  <a:lnTo>
                    <a:pt x="7846" y="1938"/>
                  </a:lnTo>
                  <a:lnTo>
                    <a:pt x="7564" y="1969"/>
                  </a:lnTo>
                  <a:lnTo>
                    <a:pt x="7252" y="2032"/>
                  </a:lnTo>
                  <a:lnTo>
                    <a:pt x="6970" y="2126"/>
                  </a:lnTo>
                  <a:lnTo>
                    <a:pt x="6689" y="2251"/>
                  </a:lnTo>
                  <a:lnTo>
                    <a:pt x="3407" y="4157"/>
                  </a:lnTo>
                  <a:lnTo>
                    <a:pt x="3126" y="4282"/>
                  </a:lnTo>
                  <a:lnTo>
                    <a:pt x="2844" y="4376"/>
                  </a:lnTo>
                  <a:lnTo>
                    <a:pt x="2532" y="4439"/>
                  </a:lnTo>
                  <a:lnTo>
                    <a:pt x="2219" y="4470"/>
                  </a:lnTo>
                  <a:lnTo>
                    <a:pt x="1907" y="4439"/>
                  </a:lnTo>
                  <a:lnTo>
                    <a:pt x="1625" y="4376"/>
                  </a:lnTo>
                  <a:lnTo>
                    <a:pt x="1313" y="4282"/>
                  </a:lnTo>
                  <a:lnTo>
                    <a:pt x="1032" y="4157"/>
                  </a:lnTo>
                  <a:lnTo>
                    <a:pt x="906" y="4063"/>
                  </a:lnTo>
                  <a:lnTo>
                    <a:pt x="844" y="3970"/>
                  </a:lnTo>
                  <a:lnTo>
                    <a:pt x="781" y="3845"/>
                  </a:lnTo>
                  <a:lnTo>
                    <a:pt x="781" y="3688"/>
                  </a:lnTo>
                  <a:lnTo>
                    <a:pt x="781" y="3563"/>
                  </a:lnTo>
                  <a:lnTo>
                    <a:pt x="844" y="3438"/>
                  </a:lnTo>
                  <a:lnTo>
                    <a:pt x="906" y="3313"/>
                  </a:lnTo>
                  <a:lnTo>
                    <a:pt x="1032" y="3251"/>
                  </a:lnTo>
                  <a:lnTo>
                    <a:pt x="5408" y="719"/>
                  </a:lnTo>
                  <a:lnTo>
                    <a:pt x="5533" y="625"/>
                  </a:lnTo>
                  <a:lnTo>
                    <a:pt x="5595" y="469"/>
                  </a:lnTo>
                  <a:lnTo>
                    <a:pt x="5595" y="344"/>
                  </a:lnTo>
                  <a:lnTo>
                    <a:pt x="5564" y="188"/>
                  </a:lnTo>
                  <a:lnTo>
                    <a:pt x="5439" y="63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50;p30">
              <a:extLst>
                <a:ext uri="{FF2B5EF4-FFF2-40B4-BE49-F238E27FC236}">
                  <a16:creationId xmlns:a16="http://schemas.microsoft.com/office/drawing/2014/main" xmlns="" id="{6E511C2C-3F20-442F-86D5-796F06CF509B}"/>
                </a:ext>
              </a:extLst>
            </p:cNvPr>
            <p:cNvSpPr/>
            <p:nvPr/>
          </p:nvSpPr>
          <p:spPr>
            <a:xfrm>
              <a:off x="457200" y="2330830"/>
              <a:ext cx="2465938" cy="1453990"/>
            </a:xfrm>
            <a:custGeom>
              <a:avLst/>
              <a:gdLst/>
              <a:ahLst/>
              <a:cxnLst/>
              <a:rect l="l" t="t" r="r" b="b"/>
              <a:pathLst>
                <a:path w="48137" h="28383" extrusionOk="0">
                  <a:moveTo>
                    <a:pt x="28663" y="1"/>
                  </a:moveTo>
                  <a:lnTo>
                    <a:pt x="28101" y="32"/>
                  </a:lnTo>
                  <a:lnTo>
                    <a:pt x="27569" y="157"/>
                  </a:lnTo>
                  <a:lnTo>
                    <a:pt x="27038" y="313"/>
                  </a:lnTo>
                  <a:lnTo>
                    <a:pt x="26788" y="438"/>
                  </a:lnTo>
                  <a:lnTo>
                    <a:pt x="26538" y="563"/>
                  </a:lnTo>
                  <a:lnTo>
                    <a:pt x="844" y="15411"/>
                  </a:lnTo>
                  <a:lnTo>
                    <a:pt x="625" y="15536"/>
                  </a:lnTo>
                  <a:lnTo>
                    <a:pt x="469" y="15692"/>
                  </a:lnTo>
                  <a:lnTo>
                    <a:pt x="344" y="15848"/>
                  </a:lnTo>
                  <a:lnTo>
                    <a:pt x="219" y="16036"/>
                  </a:lnTo>
                  <a:lnTo>
                    <a:pt x="125" y="16223"/>
                  </a:lnTo>
                  <a:lnTo>
                    <a:pt x="63" y="16442"/>
                  </a:lnTo>
                  <a:lnTo>
                    <a:pt x="32" y="16630"/>
                  </a:lnTo>
                  <a:lnTo>
                    <a:pt x="0" y="16849"/>
                  </a:lnTo>
                  <a:lnTo>
                    <a:pt x="32" y="17067"/>
                  </a:lnTo>
                  <a:lnTo>
                    <a:pt x="63" y="17255"/>
                  </a:lnTo>
                  <a:lnTo>
                    <a:pt x="125" y="17474"/>
                  </a:lnTo>
                  <a:lnTo>
                    <a:pt x="219" y="17661"/>
                  </a:lnTo>
                  <a:lnTo>
                    <a:pt x="344" y="17849"/>
                  </a:lnTo>
                  <a:lnTo>
                    <a:pt x="469" y="18005"/>
                  </a:lnTo>
                  <a:lnTo>
                    <a:pt x="625" y="18161"/>
                  </a:lnTo>
                  <a:lnTo>
                    <a:pt x="844" y="18286"/>
                  </a:lnTo>
                  <a:lnTo>
                    <a:pt x="17379" y="27820"/>
                  </a:lnTo>
                  <a:lnTo>
                    <a:pt x="17629" y="27976"/>
                  </a:lnTo>
                  <a:lnTo>
                    <a:pt x="17879" y="28070"/>
                  </a:lnTo>
                  <a:lnTo>
                    <a:pt x="18411" y="28258"/>
                  </a:lnTo>
                  <a:lnTo>
                    <a:pt x="18942" y="28351"/>
                  </a:lnTo>
                  <a:lnTo>
                    <a:pt x="19505" y="28383"/>
                  </a:lnTo>
                  <a:lnTo>
                    <a:pt x="20036" y="28351"/>
                  </a:lnTo>
                  <a:lnTo>
                    <a:pt x="20568" y="28258"/>
                  </a:lnTo>
                  <a:lnTo>
                    <a:pt x="21099" y="28070"/>
                  </a:lnTo>
                  <a:lnTo>
                    <a:pt x="21349" y="27976"/>
                  </a:lnTo>
                  <a:lnTo>
                    <a:pt x="21599" y="27820"/>
                  </a:lnTo>
                  <a:lnTo>
                    <a:pt x="47324" y="13004"/>
                  </a:lnTo>
                  <a:lnTo>
                    <a:pt x="47511" y="12848"/>
                  </a:lnTo>
                  <a:lnTo>
                    <a:pt x="47668" y="12723"/>
                  </a:lnTo>
                  <a:lnTo>
                    <a:pt x="47824" y="12535"/>
                  </a:lnTo>
                  <a:lnTo>
                    <a:pt x="47949" y="12379"/>
                  </a:lnTo>
                  <a:lnTo>
                    <a:pt x="48012" y="12160"/>
                  </a:lnTo>
                  <a:lnTo>
                    <a:pt x="48074" y="11972"/>
                  </a:lnTo>
                  <a:lnTo>
                    <a:pt x="48137" y="11754"/>
                  </a:lnTo>
                  <a:lnTo>
                    <a:pt x="48137" y="11566"/>
                  </a:lnTo>
                  <a:lnTo>
                    <a:pt x="48137" y="11347"/>
                  </a:lnTo>
                  <a:lnTo>
                    <a:pt x="48074" y="11160"/>
                  </a:lnTo>
                  <a:lnTo>
                    <a:pt x="48012" y="10941"/>
                  </a:lnTo>
                  <a:lnTo>
                    <a:pt x="47949" y="10753"/>
                  </a:lnTo>
                  <a:lnTo>
                    <a:pt x="47824" y="10566"/>
                  </a:lnTo>
                  <a:lnTo>
                    <a:pt x="47668" y="10410"/>
                  </a:lnTo>
                  <a:lnTo>
                    <a:pt x="47511" y="10253"/>
                  </a:lnTo>
                  <a:lnTo>
                    <a:pt x="47324" y="10128"/>
                  </a:lnTo>
                  <a:lnTo>
                    <a:pt x="30758" y="563"/>
                  </a:lnTo>
                  <a:lnTo>
                    <a:pt x="30507" y="438"/>
                  </a:lnTo>
                  <a:lnTo>
                    <a:pt x="30257" y="313"/>
                  </a:lnTo>
                  <a:lnTo>
                    <a:pt x="29726" y="157"/>
                  </a:lnTo>
                  <a:lnTo>
                    <a:pt x="29195" y="32"/>
                  </a:lnTo>
                  <a:lnTo>
                    <a:pt x="28663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51;p30">
              <a:extLst>
                <a:ext uri="{FF2B5EF4-FFF2-40B4-BE49-F238E27FC236}">
                  <a16:creationId xmlns:a16="http://schemas.microsoft.com/office/drawing/2014/main" xmlns="" id="{7FACFABB-CE86-4F04-AF5A-18347730961A}"/>
                </a:ext>
              </a:extLst>
            </p:cNvPr>
            <p:cNvSpPr/>
            <p:nvPr/>
          </p:nvSpPr>
          <p:spPr>
            <a:xfrm>
              <a:off x="3020680" y="3275526"/>
              <a:ext cx="1178540" cy="687012"/>
            </a:xfrm>
            <a:custGeom>
              <a:avLst/>
              <a:gdLst/>
              <a:ahLst/>
              <a:cxnLst/>
              <a:rect l="l" t="t" r="r" b="b"/>
              <a:pathLst>
                <a:path w="23006" h="13411" extrusionOk="0">
                  <a:moveTo>
                    <a:pt x="9315" y="1"/>
                  </a:moveTo>
                  <a:lnTo>
                    <a:pt x="9002" y="32"/>
                  </a:lnTo>
                  <a:lnTo>
                    <a:pt x="8721" y="95"/>
                  </a:lnTo>
                  <a:lnTo>
                    <a:pt x="8409" y="188"/>
                  </a:lnTo>
                  <a:lnTo>
                    <a:pt x="8127" y="313"/>
                  </a:lnTo>
                  <a:lnTo>
                    <a:pt x="344" y="4814"/>
                  </a:lnTo>
                  <a:lnTo>
                    <a:pt x="188" y="4939"/>
                  </a:lnTo>
                  <a:lnTo>
                    <a:pt x="63" y="5096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0" y="5627"/>
                  </a:lnTo>
                  <a:lnTo>
                    <a:pt x="63" y="5783"/>
                  </a:lnTo>
                  <a:lnTo>
                    <a:pt x="188" y="5940"/>
                  </a:lnTo>
                  <a:lnTo>
                    <a:pt x="344" y="6065"/>
                  </a:lnTo>
                  <a:lnTo>
                    <a:pt x="12472" y="13066"/>
                  </a:lnTo>
                  <a:lnTo>
                    <a:pt x="12785" y="13223"/>
                  </a:lnTo>
                  <a:lnTo>
                    <a:pt x="13066" y="13316"/>
                  </a:lnTo>
                  <a:lnTo>
                    <a:pt x="13378" y="13379"/>
                  </a:lnTo>
                  <a:lnTo>
                    <a:pt x="13691" y="13410"/>
                  </a:lnTo>
                  <a:lnTo>
                    <a:pt x="13972" y="13379"/>
                  </a:lnTo>
                  <a:lnTo>
                    <a:pt x="14285" y="13316"/>
                  </a:lnTo>
                  <a:lnTo>
                    <a:pt x="14598" y="13223"/>
                  </a:lnTo>
                  <a:lnTo>
                    <a:pt x="14879" y="13066"/>
                  </a:lnTo>
                  <a:lnTo>
                    <a:pt x="22662" y="8597"/>
                  </a:lnTo>
                  <a:lnTo>
                    <a:pt x="22818" y="8472"/>
                  </a:lnTo>
                  <a:lnTo>
                    <a:pt x="22912" y="8315"/>
                  </a:lnTo>
                  <a:lnTo>
                    <a:pt x="22975" y="8128"/>
                  </a:lnTo>
                  <a:lnTo>
                    <a:pt x="23006" y="7971"/>
                  </a:lnTo>
                  <a:lnTo>
                    <a:pt x="22975" y="7784"/>
                  </a:lnTo>
                  <a:lnTo>
                    <a:pt x="22912" y="7596"/>
                  </a:lnTo>
                  <a:lnTo>
                    <a:pt x="22818" y="7471"/>
                  </a:lnTo>
                  <a:lnTo>
                    <a:pt x="22662" y="7346"/>
                  </a:lnTo>
                  <a:lnTo>
                    <a:pt x="10503" y="313"/>
                  </a:lnTo>
                  <a:lnTo>
                    <a:pt x="10221" y="188"/>
                  </a:lnTo>
                  <a:lnTo>
                    <a:pt x="9940" y="95"/>
                  </a:lnTo>
                  <a:lnTo>
                    <a:pt x="9628" y="32"/>
                  </a:lnTo>
                  <a:lnTo>
                    <a:pt x="9315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52;p30">
              <a:extLst>
                <a:ext uri="{FF2B5EF4-FFF2-40B4-BE49-F238E27FC236}">
                  <a16:creationId xmlns:a16="http://schemas.microsoft.com/office/drawing/2014/main" xmlns="" id="{D35A4F43-780D-4555-B7BB-078A2993A4E7}"/>
                </a:ext>
              </a:extLst>
            </p:cNvPr>
            <p:cNvSpPr/>
            <p:nvPr/>
          </p:nvSpPr>
          <p:spPr>
            <a:xfrm>
              <a:off x="751798" y="2295639"/>
              <a:ext cx="195433" cy="213004"/>
            </a:xfrm>
            <a:custGeom>
              <a:avLst/>
              <a:gdLst/>
              <a:ahLst/>
              <a:cxnLst/>
              <a:rect l="l" t="t" r="r" b="b"/>
              <a:pathLst>
                <a:path w="3815" h="4158" extrusionOk="0">
                  <a:moveTo>
                    <a:pt x="563" y="0"/>
                  </a:moveTo>
                  <a:lnTo>
                    <a:pt x="438" y="31"/>
                  </a:lnTo>
                  <a:lnTo>
                    <a:pt x="313" y="63"/>
                  </a:lnTo>
                  <a:lnTo>
                    <a:pt x="219" y="156"/>
                  </a:lnTo>
                  <a:lnTo>
                    <a:pt x="126" y="250"/>
                  </a:lnTo>
                  <a:lnTo>
                    <a:pt x="63" y="375"/>
                  </a:lnTo>
                  <a:lnTo>
                    <a:pt x="1" y="532"/>
                  </a:lnTo>
                  <a:lnTo>
                    <a:pt x="1" y="750"/>
                  </a:lnTo>
                  <a:lnTo>
                    <a:pt x="32" y="969"/>
                  </a:lnTo>
                  <a:lnTo>
                    <a:pt x="94" y="1219"/>
                  </a:lnTo>
                  <a:lnTo>
                    <a:pt x="188" y="1469"/>
                  </a:lnTo>
                  <a:lnTo>
                    <a:pt x="282" y="1719"/>
                  </a:lnTo>
                  <a:lnTo>
                    <a:pt x="438" y="1907"/>
                  </a:lnTo>
                  <a:lnTo>
                    <a:pt x="1157" y="2720"/>
                  </a:lnTo>
                  <a:lnTo>
                    <a:pt x="1376" y="2907"/>
                  </a:lnTo>
                  <a:lnTo>
                    <a:pt x="1564" y="3095"/>
                  </a:lnTo>
                  <a:lnTo>
                    <a:pt x="2032" y="3407"/>
                  </a:lnTo>
                  <a:lnTo>
                    <a:pt x="2470" y="3657"/>
                  </a:lnTo>
                  <a:lnTo>
                    <a:pt x="2845" y="3845"/>
                  </a:lnTo>
                  <a:lnTo>
                    <a:pt x="3501" y="4126"/>
                  </a:lnTo>
                  <a:lnTo>
                    <a:pt x="3626" y="4157"/>
                  </a:lnTo>
                  <a:lnTo>
                    <a:pt x="3720" y="4157"/>
                  </a:lnTo>
                  <a:lnTo>
                    <a:pt x="3783" y="4064"/>
                  </a:lnTo>
                  <a:lnTo>
                    <a:pt x="3814" y="3939"/>
                  </a:lnTo>
                  <a:lnTo>
                    <a:pt x="3814" y="3720"/>
                  </a:lnTo>
                  <a:lnTo>
                    <a:pt x="3814" y="3501"/>
                  </a:lnTo>
                  <a:lnTo>
                    <a:pt x="3752" y="3251"/>
                  </a:lnTo>
                  <a:lnTo>
                    <a:pt x="3689" y="3001"/>
                  </a:lnTo>
                  <a:lnTo>
                    <a:pt x="3501" y="2438"/>
                  </a:lnTo>
                  <a:lnTo>
                    <a:pt x="3220" y="1907"/>
                  </a:lnTo>
                  <a:lnTo>
                    <a:pt x="2908" y="1407"/>
                  </a:lnTo>
                  <a:lnTo>
                    <a:pt x="2532" y="969"/>
                  </a:lnTo>
                  <a:lnTo>
                    <a:pt x="2345" y="782"/>
                  </a:lnTo>
                  <a:lnTo>
                    <a:pt x="2157" y="625"/>
                  </a:lnTo>
                  <a:lnTo>
                    <a:pt x="1970" y="500"/>
                  </a:lnTo>
                  <a:lnTo>
                    <a:pt x="1751" y="375"/>
                  </a:lnTo>
                  <a:lnTo>
                    <a:pt x="1188" y="125"/>
                  </a:lnTo>
                  <a:lnTo>
                    <a:pt x="1032" y="63"/>
                  </a:lnTo>
                  <a:lnTo>
                    <a:pt x="876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53;p30">
              <a:extLst>
                <a:ext uri="{FF2B5EF4-FFF2-40B4-BE49-F238E27FC236}">
                  <a16:creationId xmlns:a16="http://schemas.microsoft.com/office/drawing/2014/main" xmlns="" id="{64818A25-7662-4DA7-8967-998D72E11445}"/>
                </a:ext>
              </a:extLst>
            </p:cNvPr>
            <p:cNvSpPr/>
            <p:nvPr/>
          </p:nvSpPr>
          <p:spPr>
            <a:xfrm>
              <a:off x="2778896" y="2290823"/>
              <a:ext cx="40060" cy="219407"/>
            </a:xfrm>
            <a:custGeom>
              <a:avLst/>
              <a:gdLst/>
              <a:ahLst/>
              <a:cxnLst/>
              <a:rect l="l" t="t" r="r" b="b"/>
              <a:pathLst>
                <a:path w="782" h="4283" extrusionOk="0">
                  <a:moveTo>
                    <a:pt x="0" y="0"/>
                  </a:moveTo>
                  <a:lnTo>
                    <a:pt x="0" y="4283"/>
                  </a:lnTo>
                  <a:lnTo>
                    <a:pt x="782" y="4283"/>
                  </a:lnTo>
                  <a:lnTo>
                    <a:pt x="782" y="2470"/>
                  </a:lnTo>
                  <a:lnTo>
                    <a:pt x="782" y="2157"/>
                  </a:lnTo>
                  <a:lnTo>
                    <a:pt x="751" y="1813"/>
                  </a:lnTo>
                  <a:lnTo>
                    <a:pt x="688" y="1501"/>
                  </a:lnTo>
                  <a:lnTo>
                    <a:pt x="594" y="1188"/>
                  </a:lnTo>
                  <a:lnTo>
                    <a:pt x="469" y="876"/>
                  </a:lnTo>
                  <a:lnTo>
                    <a:pt x="344" y="563"/>
                  </a:lnTo>
                  <a:lnTo>
                    <a:pt x="188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54;p30">
              <a:extLst>
                <a:ext uri="{FF2B5EF4-FFF2-40B4-BE49-F238E27FC236}">
                  <a16:creationId xmlns:a16="http://schemas.microsoft.com/office/drawing/2014/main" xmlns="" id="{1FEE5C09-560B-4F74-95A5-92448EA26369}"/>
                </a:ext>
              </a:extLst>
            </p:cNvPr>
            <p:cNvSpPr/>
            <p:nvPr/>
          </p:nvSpPr>
          <p:spPr>
            <a:xfrm>
              <a:off x="479586" y="2731156"/>
              <a:ext cx="408386" cy="541270"/>
            </a:xfrm>
            <a:custGeom>
              <a:avLst/>
              <a:gdLst/>
              <a:ahLst/>
              <a:cxnLst/>
              <a:rect l="l" t="t" r="r" b="b"/>
              <a:pathLst>
                <a:path w="7972" h="10566" extrusionOk="0">
                  <a:moveTo>
                    <a:pt x="4471" y="0"/>
                  </a:moveTo>
                  <a:lnTo>
                    <a:pt x="4158" y="31"/>
                  </a:lnTo>
                  <a:lnTo>
                    <a:pt x="3877" y="94"/>
                  </a:lnTo>
                  <a:lnTo>
                    <a:pt x="3564" y="219"/>
                  </a:lnTo>
                  <a:lnTo>
                    <a:pt x="3220" y="375"/>
                  </a:lnTo>
                  <a:lnTo>
                    <a:pt x="2908" y="594"/>
                  </a:lnTo>
                  <a:lnTo>
                    <a:pt x="2595" y="844"/>
                  </a:lnTo>
                  <a:lnTo>
                    <a:pt x="2283" y="1125"/>
                  </a:lnTo>
                  <a:lnTo>
                    <a:pt x="1970" y="1438"/>
                  </a:lnTo>
                  <a:lnTo>
                    <a:pt x="1689" y="1782"/>
                  </a:lnTo>
                  <a:lnTo>
                    <a:pt x="1439" y="2157"/>
                  </a:lnTo>
                  <a:lnTo>
                    <a:pt x="1189" y="2563"/>
                  </a:lnTo>
                  <a:lnTo>
                    <a:pt x="939" y="2970"/>
                  </a:lnTo>
                  <a:lnTo>
                    <a:pt x="751" y="3376"/>
                  </a:lnTo>
                  <a:lnTo>
                    <a:pt x="564" y="3814"/>
                  </a:lnTo>
                  <a:lnTo>
                    <a:pt x="376" y="4282"/>
                  </a:lnTo>
                  <a:lnTo>
                    <a:pt x="251" y="4720"/>
                  </a:lnTo>
                  <a:lnTo>
                    <a:pt x="157" y="5189"/>
                  </a:lnTo>
                  <a:lnTo>
                    <a:pt x="63" y="5658"/>
                  </a:lnTo>
                  <a:lnTo>
                    <a:pt x="1" y="6095"/>
                  </a:lnTo>
                  <a:lnTo>
                    <a:pt x="1" y="6564"/>
                  </a:lnTo>
                  <a:lnTo>
                    <a:pt x="32" y="7033"/>
                  </a:lnTo>
                  <a:lnTo>
                    <a:pt x="95" y="7502"/>
                  </a:lnTo>
                  <a:lnTo>
                    <a:pt x="188" y="7908"/>
                  </a:lnTo>
                  <a:lnTo>
                    <a:pt x="313" y="8252"/>
                  </a:lnTo>
                  <a:lnTo>
                    <a:pt x="501" y="8565"/>
                  </a:lnTo>
                  <a:lnTo>
                    <a:pt x="689" y="8846"/>
                  </a:lnTo>
                  <a:lnTo>
                    <a:pt x="939" y="9065"/>
                  </a:lnTo>
                  <a:lnTo>
                    <a:pt x="1189" y="9221"/>
                  </a:lnTo>
                  <a:lnTo>
                    <a:pt x="3502" y="10565"/>
                  </a:lnTo>
                  <a:lnTo>
                    <a:pt x="7972" y="1751"/>
                  </a:lnTo>
                  <a:lnTo>
                    <a:pt x="5471" y="282"/>
                  </a:lnTo>
                  <a:lnTo>
                    <a:pt x="5252" y="156"/>
                  </a:lnTo>
                  <a:lnTo>
                    <a:pt x="5002" y="63"/>
                  </a:lnTo>
                  <a:lnTo>
                    <a:pt x="4721" y="0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55;p30">
              <a:extLst>
                <a:ext uri="{FF2B5EF4-FFF2-40B4-BE49-F238E27FC236}">
                  <a16:creationId xmlns:a16="http://schemas.microsoft.com/office/drawing/2014/main" xmlns="" id="{1B83BDF9-D21D-427B-A932-175CD0BFD955}"/>
                </a:ext>
              </a:extLst>
            </p:cNvPr>
            <p:cNvSpPr/>
            <p:nvPr/>
          </p:nvSpPr>
          <p:spPr>
            <a:xfrm>
              <a:off x="606113" y="2803178"/>
              <a:ext cx="331493" cy="482051"/>
            </a:xfrm>
            <a:custGeom>
              <a:avLst/>
              <a:gdLst/>
              <a:ahLst/>
              <a:cxnLst/>
              <a:rect l="l" t="t" r="r" b="b"/>
              <a:pathLst>
                <a:path w="6471" h="9410" extrusionOk="0">
                  <a:moveTo>
                    <a:pt x="4470" y="1"/>
                  </a:moveTo>
                  <a:lnTo>
                    <a:pt x="4189" y="32"/>
                  </a:lnTo>
                  <a:lnTo>
                    <a:pt x="3876" y="95"/>
                  </a:lnTo>
                  <a:lnTo>
                    <a:pt x="3564" y="220"/>
                  </a:lnTo>
                  <a:lnTo>
                    <a:pt x="3220" y="407"/>
                  </a:lnTo>
                  <a:lnTo>
                    <a:pt x="2907" y="595"/>
                  </a:lnTo>
                  <a:lnTo>
                    <a:pt x="2563" y="845"/>
                  </a:lnTo>
                  <a:lnTo>
                    <a:pt x="2251" y="1157"/>
                  </a:lnTo>
                  <a:lnTo>
                    <a:pt x="1969" y="1470"/>
                  </a:lnTo>
                  <a:lnTo>
                    <a:pt x="1688" y="1814"/>
                  </a:lnTo>
                  <a:lnTo>
                    <a:pt x="1407" y="2189"/>
                  </a:lnTo>
                  <a:lnTo>
                    <a:pt x="1157" y="2564"/>
                  </a:lnTo>
                  <a:lnTo>
                    <a:pt x="938" y="2970"/>
                  </a:lnTo>
                  <a:lnTo>
                    <a:pt x="719" y="3408"/>
                  </a:lnTo>
                  <a:lnTo>
                    <a:pt x="532" y="3845"/>
                  </a:lnTo>
                  <a:lnTo>
                    <a:pt x="375" y="4283"/>
                  </a:lnTo>
                  <a:lnTo>
                    <a:pt x="250" y="4752"/>
                  </a:lnTo>
                  <a:lnTo>
                    <a:pt x="125" y="5221"/>
                  </a:lnTo>
                  <a:lnTo>
                    <a:pt x="63" y="5658"/>
                  </a:lnTo>
                  <a:lnTo>
                    <a:pt x="0" y="6127"/>
                  </a:lnTo>
                  <a:lnTo>
                    <a:pt x="0" y="6565"/>
                  </a:lnTo>
                  <a:lnTo>
                    <a:pt x="0" y="7002"/>
                  </a:lnTo>
                  <a:lnTo>
                    <a:pt x="63" y="7409"/>
                  </a:lnTo>
                  <a:lnTo>
                    <a:pt x="125" y="7784"/>
                  </a:lnTo>
                  <a:lnTo>
                    <a:pt x="250" y="8096"/>
                  </a:lnTo>
                  <a:lnTo>
                    <a:pt x="375" y="8409"/>
                  </a:lnTo>
                  <a:lnTo>
                    <a:pt x="532" y="8659"/>
                  </a:lnTo>
                  <a:lnTo>
                    <a:pt x="719" y="8878"/>
                  </a:lnTo>
                  <a:lnTo>
                    <a:pt x="938" y="9065"/>
                  </a:lnTo>
                  <a:lnTo>
                    <a:pt x="1157" y="9222"/>
                  </a:lnTo>
                  <a:lnTo>
                    <a:pt x="1407" y="9316"/>
                  </a:lnTo>
                  <a:lnTo>
                    <a:pt x="1688" y="9378"/>
                  </a:lnTo>
                  <a:lnTo>
                    <a:pt x="1969" y="9409"/>
                  </a:lnTo>
                  <a:lnTo>
                    <a:pt x="2251" y="9378"/>
                  </a:lnTo>
                  <a:lnTo>
                    <a:pt x="2563" y="9316"/>
                  </a:lnTo>
                  <a:lnTo>
                    <a:pt x="2907" y="9190"/>
                  </a:lnTo>
                  <a:lnTo>
                    <a:pt x="3220" y="9034"/>
                  </a:lnTo>
                  <a:lnTo>
                    <a:pt x="3564" y="8815"/>
                  </a:lnTo>
                  <a:lnTo>
                    <a:pt x="3876" y="8565"/>
                  </a:lnTo>
                  <a:lnTo>
                    <a:pt x="4189" y="8284"/>
                  </a:lnTo>
                  <a:lnTo>
                    <a:pt x="4470" y="7940"/>
                  </a:lnTo>
                  <a:lnTo>
                    <a:pt x="4783" y="7596"/>
                  </a:lnTo>
                  <a:lnTo>
                    <a:pt x="5033" y="7253"/>
                  </a:lnTo>
                  <a:lnTo>
                    <a:pt x="5283" y="6846"/>
                  </a:lnTo>
                  <a:lnTo>
                    <a:pt x="5502" y="6440"/>
                  </a:lnTo>
                  <a:lnTo>
                    <a:pt x="5720" y="6002"/>
                  </a:lnTo>
                  <a:lnTo>
                    <a:pt x="5908" y="5565"/>
                  </a:lnTo>
                  <a:lnTo>
                    <a:pt x="6064" y="5127"/>
                  </a:lnTo>
                  <a:lnTo>
                    <a:pt x="6220" y="4658"/>
                  </a:lnTo>
                  <a:lnTo>
                    <a:pt x="6314" y="4221"/>
                  </a:lnTo>
                  <a:lnTo>
                    <a:pt x="6408" y="3752"/>
                  </a:lnTo>
                  <a:lnTo>
                    <a:pt x="6439" y="3283"/>
                  </a:lnTo>
                  <a:lnTo>
                    <a:pt x="6470" y="2845"/>
                  </a:lnTo>
                  <a:lnTo>
                    <a:pt x="6439" y="2408"/>
                  </a:lnTo>
                  <a:lnTo>
                    <a:pt x="6408" y="2001"/>
                  </a:lnTo>
                  <a:lnTo>
                    <a:pt x="6314" y="1626"/>
                  </a:lnTo>
                  <a:lnTo>
                    <a:pt x="6220" y="1314"/>
                  </a:lnTo>
                  <a:lnTo>
                    <a:pt x="6064" y="1001"/>
                  </a:lnTo>
                  <a:lnTo>
                    <a:pt x="5908" y="751"/>
                  </a:lnTo>
                  <a:lnTo>
                    <a:pt x="5720" y="532"/>
                  </a:lnTo>
                  <a:lnTo>
                    <a:pt x="5502" y="345"/>
                  </a:lnTo>
                  <a:lnTo>
                    <a:pt x="5283" y="188"/>
                  </a:lnTo>
                  <a:lnTo>
                    <a:pt x="5033" y="95"/>
                  </a:lnTo>
                  <a:lnTo>
                    <a:pt x="4783" y="32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56;p30">
              <a:extLst>
                <a:ext uri="{FF2B5EF4-FFF2-40B4-BE49-F238E27FC236}">
                  <a16:creationId xmlns:a16="http://schemas.microsoft.com/office/drawing/2014/main" xmlns="" id="{EF4DB74C-4501-461A-B1F2-3382315FA05D}"/>
                </a:ext>
              </a:extLst>
            </p:cNvPr>
            <p:cNvSpPr/>
            <p:nvPr/>
          </p:nvSpPr>
          <p:spPr>
            <a:xfrm>
              <a:off x="2449055" y="2500591"/>
              <a:ext cx="408386" cy="541270"/>
            </a:xfrm>
            <a:custGeom>
              <a:avLst/>
              <a:gdLst/>
              <a:ahLst/>
              <a:cxnLst/>
              <a:rect l="l" t="t" r="r" b="b"/>
              <a:pathLst>
                <a:path w="7972" h="10566" extrusionOk="0">
                  <a:moveTo>
                    <a:pt x="4439" y="0"/>
                  </a:moveTo>
                  <a:lnTo>
                    <a:pt x="4158" y="31"/>
                  </a:lnTo>
                  <a:lnTo>
                    <a:pt x="3845" y="125"/>
                  </a:lnTo>
                  <a:lnTo>
                    <a:pt x="3533" y="219"/>
                  </a:lnTo>
                  <a:lnTo>
                    <a:pt x="3220" y="406"/>
                  </a:lnTo>
                  <a:lnTo>
                    <a:pt x="2907" y="594"/>
                  </a:lnTo>
                  <a:lnTo>
                    <a:pt x="2564" y="875"/>
                  </a:lnTo>
                  <a:lnTo>
                    <a:pt x="2251" y="1157"/>
                  </a:lnTo>
                  <a:lnTo>
                    <a:pt x="1970" y="1469"/>
                  </a:lnTo>
                  <a:lnTo>
                    <a:pt x="1688" y="1813"/>
                  </a:lnTo>
                  <a:lnTo>
                    <a:pt x="1407" y="2188"/>
                  </a:lnTo>
                  <a:lnTo>
                    <a:pt x="1157" y="2563"/>
                  </a:lnTo>
                  <a:lnTo>
                    <a:pt x="938" y="2970"/>
                  </a:lnTo>
                  <a:lnTo>
                    <a:pt x="719" y="3407"/>
                  </a:lnTo>
                  <a:lnTo>
                    <a:pt x="532" y="3845"/>
                  </a:lnTo>
                  <a:lnTo>
                    <a:pt x="376" y="4282"/>
                  </a:lnTo>
                  <a:lnTo>
                    <a:pt x="251" y="4751"/>
                  </a:lnTo>
                  <a:lnTo>
                    <a:pt x="125" y="5220"/>
                  </a:lnTo>
                  <a:lnTo>
                    <a:pt x="63" y="5658"/>
                  </a:lnTo>
                  <a:lnTo>
                    <a:pt x="0" y="6127"/>
                  </a:lnTo>
                  <a:lnTo>
                    <a:pt x="0" y="6564"/>
                  </a:lnTo>
                  <a:lnTo>
                    <a:pt x="0" y="7064"/>
                  </a:lnTo>
                  <a:lnTo>
                    <a:pt x="63" y="7502"/>
                  </a:lnTo>
                  <a:lnTo>
                    <a:pt x="188" y="7908"/>
                  </a:lnTo>
                  <a:lnTo>
                    <a:pt x="313" y="8283"/>
                  </a:lnTo>
                  <a:lnTo>
                    <a:pt x="501" y="8596"/>
                  </a:lnTo>
                  <a:lnTo>
                    <a:pt x="688" y="8846"/>
                  </a:lnTo>
                  <a:lnTo>
                    <a:pt x="938" y="9065"/>
                  </a:lnTo>
                  <a:lnTo>
                    <a:pt x="1188" y="9252"/>
                  </a:lnTo>
                  <a:lnTo>
                    <a:pt x="3501" y="10565"/>
                  </a:lnTo>
                  <a:lnTo>
                    <a:pt x="7971" y="1782"/>
                  </a:lnTo>
                  <a:lnTo>
                    <a:pt x="5470" y="313"/>
                  </a:lnTo>
                  <a:lnTo>
                    <a:pt x="5220" y="156"/>
                  </a:lnTo>
                  <a:lnTo>
                    <a:pt x="5002" y="63"/>
                  </a:lnTo>
                  <a:lnTo>
                    <a:pt x="4720" y="31"/>
                  </a:lnTo>
                  <a:lnTo>
                    <a:pt x="4439" y="0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57;p30">
              <a:extLst>
                <a:ext uri="{FF2B5EF4-FFF2-40B4-BE49-F238E27FC236}">
                  <a16:creationId xmlns:a16="http://schemas.microsoft.com/office/drawing/2014/main" xmlns="" id="{C9021B7C-B2E8-49B0-9FDF-3BFB7D71C809}"/>
                </a:ext>
              </a:extLst>
            </p:cNvPr>
            <p:cNvSpPr/>
            <p:nvPr/>
          </p:nvSpPr>
          <p:spPr>
            <a:xfrm>
              <a:off x="1268971" y="3187470"/>
              <a:ext cx="408386" cy="541270"/>
            </a:xfrm>
            <a:custGeom>
              <a:avLst/>
              <a:gdLst/>
              <a:ahLst/>
              <a:cxnLst/>
              <a:rect l="l" t="t" r="r" b="b"/>
              <a:pathLst>
                <a:path w="7972" h="10566" extrusionOk="0">
                  <a:moveTo>
                    <a:pt x="4439" y="1"/>
                  </a:moveTo>
                  <a:lnTo>
                    <a:pt x="4158" y="32"/>
                  </a:lnTo>
                  <a:lnTo>
                    <a:pt x="3877" y="94"/>
                  </a:lnTo>
                  <a:lnTo>
                    <a:pt x="3564" y="219"/>
                  </a:lnTo>
                  <a:lnTo>
                    <a:pt x="3220" y="407"/>
                  </a:lnTo>
                  <a:lnTo>
                    <a:pt x="2908" y="594"/>
                  </a:lnTo>
                  <a:lnTo>
                    <a:pt x="2564" y="845"/>
                  </a:lnTo>
                  <a:lnTo>
                    <a:pt x="2283" y="1126"/>
                  </a:lnTo>
                  <a:lnTo>
                    <a:pt x="1970" y="1470"/>
                  </a:lnTo>
                  <a:lnTo>
                    <a:pt x="1689" y="1814"/>
                  </a:lnTo>
                  <a:lnTo>
                    <a:pt x="1407" y="2157"/>
                  </a:lnTo>
                  <a:lnTo>
                    <a:pt x="1157" y="2564"/>
                  </a:lnTo>
                  <a:lnTo>
                    <a:pt x="938" y="2970"/>
                  </a:lnTo>
                  <a:lnTo>
                    <a:pt x="720" y="3408"/>
                  </a:lnTo>
                  <a:lnTo>
                    <a:pt x="532" y="3845"/>
                  </a:lnTo>
                  <a:lnTo>
                    <a:pt x="376" y="4283"/>
                  </a:lnTo>
                  <a:lnTo>
                    <a:pt x="251" y="4752"/>
                  </a:lnTo>
                  <a:lnTo>
                    <a:pt x="126" y="5221"/>
                  </a:lnTo>
                  <a:lnTo>
                    <a:pt x="63" y="5658"/>
                  </a:lnTo>
                  <a:lnTo>
                    <a:pt x="1" y="6127"/>
                  </a:lnTo>
                  <a:lnTo>
                    <a:pt x="1" y="6565"/>
                  </a:lnTo>
                  <a:lnTo>
                    <a:pt x="32" y="7065"/>
                  </a:lnTo>
                  <a:lnTo>
                    <a:pt x="95" y="7502"/>
                  </a:lnTo>
                  <a:lnTo>
                    <a:pt x="188" y="7909"/>
                  </a:lnTo>
                  <a:lnTo>
                    <a:pt x="313" y="8284"/>
                  </a:lnTo>
                  <a:lnTo>
                    <a:pt x="501" y="8596"/>
                  </a:lnTo>
                  <a:lnTo>
                    <a:pt x="688" y="8846"/>
                  </a:lnTo>
                  <a:lnTo>
                    <a:pt x="938" y="9065"/>
                  </a:lnTo>
                  <a:lnTo>
                    <a:pt x="1189" y="9222"/>
                  </a:lnTo>
                  <a:lnTo>
                    <a:pt x="3502" y="10566"/>
                  </a:lnTo>
                  <a:lnTo>
                    <a:pt x="7971" y="1782"/>
                  </a:lnTo>
                  <a:lnTo>
                    <a:pt x="5471" y="282"/>
                  </a:lnTo>
                  <a:lnTo>
                    <a:pt x="5221" y="157"/>
                  </a:lnTo>
                  <a:lnTo>
                    <a:pt x="5002" y="63"/>
                  </a:lnTo>
                  <a:lnTo>
                    <a:pt x="4721" y="32"/>
                  </a:lnTo>
                  <a:lnTo>
                    <a:pt x="4439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58;p30">
              <a:extLst>
                <a:ext uri="{FF2B5EF4-FFF2-40B4-BE49-F238E27FC236}">
                  <a16:creationId xmlns:a16="http://schemas.microsoft.com/office/drawing/2014/main" xmlns="" id="{CAB7A001-BFD5-4F28-84A9-828206E864EB}"/>
                </a:ext>
              </a:extLst>
            </p:cNvPr>
            <p:cNvSpPr/>
            <p:nvPr/>
          </p:nvSpPr>
          <p:spPr>
            <a:xfrm>
              <a:off x="489216" y="1586323"/>
              <a:ext cx="2417938" cy="2011192"/>
            </a:xfrm>
            <a:custGeom>
              <a:avLst/>
              <a:gdLst/>
              <a:ahLst/>
              <a:cxnLst/>
              <a:rect l="l" t="t" r="r" b="b"/>
              <a:pathLst>
                <a:path w="47200" h="39260" extrusionOk="0">
                  <a:moveTo>
                    <a:pt x="28476" y="0"/>
                  </a:moveTo>
                  <a:lnTo>
                    <a:pt x="27913" y="31"/>
                  </a:lnTo>
                  <a:lnTo>
                    <a:pt x="27382" y="94"/>
                  </a:lnTo>
                  <a:lnTo>
                    <a:pt x="26819" y="219"/>
                  </a:lnTo>
                  <a:lnTo>
                    <a:pt x="26288" y="344"/>
                  </a:lnTo>
                  <a:lnTo>
                    <a:pt x="25756" y="531"/>
                  </a:lnTo>
                  <a:lnTo>
                    <a:pt x="25225" y="719"/>
                  </a:lnTo>
                  <a:lnTo>
                    <a:pt x="24694" y="969"/>
                  </a:lnTo>
                  <a:lnTo>
                    <a:pt x="18786" y="3876"/>
                  </a:lnTo>
                  <a:lnTo>
                    <a:pt x="17942" y="4314"/>
                  </a:lnTo>
                  <a:lnTo>
                    <a:pt x="17098" y="4814"/>
                  </a:lnTo>
                  <a:lnTo>
                    <a:pt x="16317" y="5376"/>
                  </a:lnTo>
                  <a:lnTo>
                    <a:pt x="15535" y="5939"/>
                  </a:lnTo>
                  <a:lnTo>
                    <a:pt x="14785" y="6533"/>
                  </a:lnTo>
                  <a:lnTo>
                    <a:pt x="14097" y="7189"/>
                  </a:lnTo>
                  <a:lnTo>
                    <a:pt x="13410" y="7877"/>
                  </a:lnTo>
                  <a:lnTo>
                    <a:pt x="12753" y="8596"/>
                  </a:lnTo>
                  <a:lnTo>
                    <a:pt x="4158" y="18598"/>
                  </a:lnTo>
                  <a:lnTo>
                    <a:pt x="2313" y="22974"/>
                  </a:lnTo>
                  <a:lnTo>
                    <a:pt x="2063" y="23193"/>
                  </a:lnTo>
                  <a:lnTo>
                    <a:pt x="1813" y="23443"/>
                  </a:lnTo>
                  <a:lnTo>
                    <a:pt x="1470" y="23787"/>
                  </a:lnTo>
                  <a:lnTo>
                    <a:pt x="1126" y="24225"/>
                  </a:lnTo>
                  <a:lnTo>
                    <a:pt x="782" y="24756"/>
                  </a:lnTo>
                  <a:lnTo>
                    <a:pt x="626" y="25069"/>
                  </a:lnTo>
                  <a:lnTo>
                    <a:pt x="469" y="25381"/>
                  </a:lnTo>
                  <a:lnTo>
                    <a:pt x="313" y="25694"/>
                  </a:lnTo>
                  <a:lnTo>
                    <a:pt x="219" y="26038"/>
                  </a:lnTo>
                  <a:lnTo>
                    <a:pt x="125" y="26413"/>
                  </a:lnTo>
                  <a:lnTo>
                    <a:pt x="32" y="26756"/>
                  </a:lnTo>
                  <a:lnTo>
                    <a:pt x="0" y="27100"/>
                  </a:lnTo>
                  <a:lnTo>
                    <a:pt x="0" y="27475"/>
                  </a:lnTo>
                  <a:lnTo>
                    <a:pt x="0" y="27819"/>
                  </a:lnTo>
                  <a:lnTo>
                    <a:pt x="32" y="28132"/>
                  </a:lnTo>
                  <a:lnTo>
                    <a:pt x="63" y="28476"/>
                  </a:lnTo>
                  <a:lnTo>
                    <a:pt x="125" y="28788"/>
                  </a:lnTo>
                  <a:lnTo>
                    <a:pt x="313" y="29382"/>
                  </a:lnTo>
                  <a:lnTo>
                    <a:pt x="532" y="29882"/>
                  </a:lnTo>
                  <a:lnTo>
                    <a:pt x="751" y="30351"/>
                  </a:lnTo>
                  <a:lnTo>
                    <a:pt x="1032" y="30726"/>
                  </a:lnTo>
                  <a:lnTo>
                    <a:pt x="1157" y="30851"/>
                  </a:lnTo>
                  <a:lnTo>
                    <a:pt x="1313" y="31008"/>
                  </a:lnTo>
                  <a:lnTo>
                    <a:pt x="1657" y="31258"/>
                  </a:lnTo>
                  <a:lnTo>
                    <a:pt x="2001" y="31476"/>
                  </a:lnTo>
                  <a:lnTo>
                    <a:pt x="2376" y="31633"/>
                  </a:lnTo>
                  <a:lnTo>
                    <a:pt x="2970" y="31883"/>
                  </a:lnTo>
                  <a:lnTo>
                    <a:pt x="3220" y="31945"/>
                  </a:lnTo>
                  <a:lnTo>
                    <a:pt x="11597" y="36790"/>
                  </a:lnTo>
                  <a:lnTo>
                    <a:pt x="11753" y="37071"/>
                  </a:lnTo>
                  <a:lnTo>
                    <a:pt x="11972" y="37384"/>
                  </a:lnTo>
                  <a:lnTo>
                    <a:pt x="12285" y="37759"/>
                  </a:lnTo>
                  <a:lnTo>
                    <a:pt x="12691" y="38165"/>
                  </a:lnTo>
                  <a:lnTo>
                    <a:pt x="12910" y="38384"/>
                  </a:lnTo>
                  <a:lnTo>
                    <a:pt x="13160" y="38572"/>
                  </a:lnTo>
                  <a:lnTo>
                    <a:pt x="13441" y="38728"/>
                  </a:lnTo>
                  <a:lnTo>
                    <a:pt x="13754" y="38884"/>
                  </a:lnTo>
                  <a:lnTo>
                    <a:pt x="14066" y="39041"/>
                  </a:lnTo>
                  <a:lnTo>
                    <a:pt x="14441" y="39134"/>
                  </a:lnTo>
                  <a:lnTo>
                    <a:pt x="14754" y="39197"/>
                  </a:lnTo>
                  <a:lnTo>
                    <a:pt x="15098" y="39228"/>
                  </a:lnTo>
                  <a:lnTo>
                    <a:pt x="15442" y="39259"/>
                  </a:lnTo>
                  <a:lnTo>
                    <a:pt x="15817" y="39228"/>
                  </a:lnTo>
                  <a:lnTo>
                    <a:pt x="16192" y="39197"/>
                  </a:lnTo>
                  <a:lnTo>
                    <a:pt x="16567" y="39134"/>
                  </a:lnTo>
                  <a:lnTo>
                    <a:pt x="17380" y="38978"/>
                  </a:lnTo>
                  <a:lnTo>
                    <a:pt x="18192" y="38759"/>
                  </a:lnTo>
                  <a:lnTo>
                    <a:pt x="19005" y="38478"/>
                  </a:lnTo>
                  <a:lnTo>
                    <a:pt x="19786" y="38134"/>
                  </a:lnTo>
                  <a:lnTo>
                    <a:pt x="20568" y="37790"/>
                  </a:lnTo>
                  <a:lnTo>
                    <a:pt x="21287" y="37447"/>
                  </a:lnTo>
                  <a:lnTo>
                    <a:pt x="21974" y="37103"/>
                  </a:lnTo>
                  <a:lnTo>
                    <a:pt x="23100" y="36478"/>
                  </a:lnTo>
                  <a:lnTo>
                    <a:pt x="23881" y="36009"/>
                  </a:lnTo>
                  <a:lnTo>
                    <a:pt x="24162" y="35821"/>
                  </a:lnTo>
                  <a:lnTo>
                    <a:pt x="47199" y="22474"/>
                  </a:lnTo>
                  <a:lnTo>
                    <a:pt x="47168" y="22068"/>
                  </a:lnTo>
                  <a:lnTo>
                    <a:pt x="47137" y="21630"/>
                  </a:lnTo>
                  <a:lnTo>
                    <a:pt x="47074" y="21099"/>
                  </a:lnTo>
                  <a:lnTo>
                    <a:pt x="46980" y="20505"/>
                  </a:lnTo>
                  <a:lnTo>
                    <a:pt x="46824" y="19880"/>
                  </a:lnTo>
                  <a:lnTo>
                    <a:pt x="46730" y="19567"/>
                  </a:lnTo>
                  <a:lnTo>
                    <a:pt x="46605" y="19286"/>
                  </a:lnTo>
                  <a:lnTo>
                    <a:pt x="46480" y="19036"/>
                  </a:lnTo>
                  <a:lnTo>
                    <a:pt x="46324" y="18786"/>
                  </a:lnTo>
                  <a:lnTo>
                    <a:pt x="46011" y="18380"/>
                  </a:lnTo>
                  <a:lnTo>
                    <a:pt x="45699" y="18004"/>
                  </a:lnTo>
                  <a:lnTo>
                    <a:pt x="45417" y="17723"/>
                  </a:lnTo>
                  <a:lnTo>
                    <a:pt x="45199" y="17504"/>
                  </a:lnTo>
                  <a:lnTo>
                    <a:pt x="44823" y="17223"/>
                  </a:lnTo>
                  <a:lnTo>
                    <a:pt x="44698" y="17129"/>
                  </a:lnTo>
                  <a:lnTo>
                    <a:pt x="44698" y="13753"/>
                  </a:lnTo>
                  <a:lnTo>
                    <a:pt x="44698" y="13441"/>
                  </a:lnTo>
                  <a:lnTo>
                    <a:pt x="44667" y="13160"/>
                  </a:lnTo>
                  <a:lnTo>
                    <a:pt x="44605" y="12847"/>
                  </a:lnTo>
                  <a:lnTo>
                    <a:pt x="44542" y="12566"/>
                  </a:lnTo>
                  <a:lnTo>
                    <a:pt x="44448" y="12284"/>
                  </a:lnTo>
                  <a:lnTo>
                    <a:pt x="44323" y="12003"/>
                  </a:lnTo>
                  <a:lnTo>
                    <a:pt x="44198" y="11753"/>
                  </a:lnTo>
                  <a:lnTo>
                    <a:pt x="44042" y="11503"/>
                  </a:lnTo>
                  <a:lnTo>
                    <a:pt x="41166" y="7127"/>
                  </a:lnTo>
                  <a:lnTo>
                    <a:pt x="40823" y="6595"/>
                  </a:lnTo>
                  <a:lnTo>
                    <a:pt x="40416" y="6095"/>
                  </a:lnTo>
                  <a:lnTo>
                    <a:pt x="40010" y="5595"/>
                  </a:lnTo>
                  <a:lnTo>
                    <a:pt x="39541" y="5158"/>
                  </a:lnTo>
                  <a:lnTo>
                    <a:pt x="39072" y="4751"/>
                  </a:lnTo>
                  <a:lnTo>
                    <a:pt x="38572" y="4345"/>
                  </a:lnTo>
                  <a:lnTo>
                    <a:pt x="38072" y="3970"/>
                  </a:lnTo>
                  <a:lnTo>
                    <a:pt x="37509" y="3626"/>
                  </a:lnTo>
                  <a:lnTo>
                    <a:pt x="33290" y="1219"/>
                  </a:lnTo>
                  <a:lnTo>
                    <a:pt x="32789" y="938"/>
                  </a:lnTo>
                  <a:lnTo>
                    <a:pt x="32289" y="688"/>
                  </a:lnTo>
                  <a:lnTo>
                    <a:pt x="31758" y="500"/>
                  </a:lnTo>
                  <a:lnTo>
                    <a:pt x="31227" y="344"/>
                  </a:lnTo>
                  <a:lnTo>
                    <a:pt x="30695" y="188"/>
                  </a:lnTo>
                  <a:lnTo>
                    <a:pt x="30133" y="94"/>
                  </a:lnTo>
                  <a:lnTo>
                    <a:pt x="29601" y="31"/>
                  </a:lnTo>
                  <a:lnTo>
                    <a:pt x="29039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59;p30">
              <a:extLst>
                <a:ext uri="{FF2B5EF4-FFF2-40B4-BE49-F238E27FC236}">
                  <a16:creationId xmlns:a16="http://schemas.microsoft.com/office/drawing/2014/main" xmlns="" id="{26A552CB-2F2B-4EBE-9A0E-610C076548F9}"/>
                </a:ext>
              </a:extLst>
            </p:cNvPr>
            <p:cNvSpPr/>
            <p:nvPr/>
          </p:nvSpPr>
          <p:spPr>
            <a:xfrm>
              <a:off x="2570766" y="2463760"/>
              <a:ext cx="336309" cy="466017"/>
            </a:xfrm>
            <a:custGeom>
              <a:avLst/>
              <a:gdLst/>
              <a:ahLst/>
              <a:cxnLst/>
              <a:rect l="l" t="t" r="r" b="b"/>
              <a:pathLst>
                <a:path w="6565" h="9097" extrusionOk="0">
                  <a:moveTo>
                    <a:pt x="4063" y="0"/>
                  </a:moveTo>
                  <a:lnTo>
                    <a:pt x="3876" y="188"/>
                  </a:lnTo>
                  <a:lnTo>
                    <a:pt x="3345" y="688"/>
                  </a:lnTo>
                  <a:lnTo>
                    <a:pt x="3001" y="1032"/>
                  </a:lnTo>
                  <a:lnTo>
                    <a:pt x="2626" y="1469"/>
                  </a:lnTo>
                  <a:lnTo>
                    <a:pt x="2219" y="1969"/>
                  </a:lnTo>
                  <a:lnTo>
                    <a:pt x="1813" y="2563"/>
                  </a:lnTo>
                  <a:lnTo>
                    <a:pt x="1407" y="3188"/>
                  </a:lnTo>
                  <a:lnTo>
                    <a:pt x="1032" y="3876"/>
                  </a:lnTo>
                  <a:lnTo>
                    <a:pt x="688" y="4626"/>
                  </a:lnTo>
                  <a:lnTo>
                    <a:pt x="531" y="5001"/>
                  </a:lnTo>
                  <a:lnTo>
                    <a:pt x="406" y="5408"/>
                  </a:lnTo>
                  <a:lnTo>
                    <a:pt x="281" y="5845"/>
                  </a:lnTo>
                  <a:lnTo>
                    <a:pt x="188" y="6283"/>
                  </a:lnTo>
                  <a:lnTo>
                    <a:pt x="94" y="6721"/>
                  </a:lnTo>
                  <a:lnTo>
                    <a:pt x="63" y="7158"/>
                  </a:lnTo>
                  <a:lnTo>
                    <a:pt x="31" y="7627"/>
                  </a:lnTo>
                  <a:lnTo>
                    <a:pt x="0" y="8096"/>
                  </a:lnTo>
                  <a:lnTo>
                    <a:pt x="31" y="8596"/>
                  </a:lnTo>
                  <a:lnTo>
                    <a:pt x="94" y="9096"/>
                  </a:lnTo>
                  <a:lnTo>
                    <a:pt x="6564" y="5345"/>
                  </a:lnTo>
                  <a:lnTo>
                    <a:pt x="6533" y="4939"/>
                  </a:lnTo>
                  <a:lnTo>
                    <a:pt x="6502" y="4501"/>
                  </a:lnTo>
                  <a:lnTo>
                    <a:pt x="6439" y="3970"/>
                  </a:lnTo>
                  <a:lnTo>
                    <a:pt x="6345" y="3376"/>
                  </a:lnTo>
                  <a:lnTo>
                    <a:pt x="6189" y="2751"/>
                  </a:lnTo>
                  <a:lnTo>
                    <a:pt x="6095" y="2438"/>
                  </a:lnTo>
                  <a:lnTo>
                    <a:pt x="5970" y="2157"/>
                  </a:lnTo>
                  <a:lnTo>
                    <a:pt x="5845" y="1907"/>
                  </a:lnTo>
                  <a:lnTo>
                    <a:pt x="5689" y="1657"/>
                  </a:lnTo>
                  <a:lnTo>
                    <a:pt x="5376" y="1251"/>
                  </a:lnTo>
                  <a:lnTo>
                    <a:pt x="5064" y="875"/>
                  </a:lnTo>
                  <a:lnTo>
                    <a:pt x="4782" y="594"/>
                  </a:lnTo>
                  <a:lnTo>
                    <a:pt x="4564" y="375"/>
                  </a:lnTo>
                  <a:lnTo>
                    <a:pt x="4188" y="94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66A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0;p30">
              <a:extLst>
                <a:ext uri="{FF2B5EF4-FFF2-40B4-BE49-F238E27FC236}">
                  <a16:creationId xmlns:a16="http://schemas.microsoft.com/office/drawing/2014/main" xmlns="" id="{3C0DC8EC-5559-44E5-84B4-C6D0D622B3C0}"/>
                </a:ext>
              </a:extLst>
            </p:cNvPr>
            <p:cNvSpPr/>
            <p:nvPr/>
          </p:nvSpPr>
          <p:spPr>
            <a:xfrm>
              <a:off x="2575530" y="2574202"/>
              <a:ext cx="331544" cy="482051"/>
            </a:xfrm>
            <a:custGeom>
              <a:avLst/>
              <a:gdLst/>
              <a:ahLst/>
              <a:cxnLst/>
              <a:rect l="l" t="t" r="r" b="b"/>
              <a:pathLst>
                <a:path w="6472" h="9410" extrusionOk="0">
                  <a:moveTo>
                    <a:pt x="4471" y="1"/>
                  </a:moveTo>
                  <a:lnTo>
                    <a:pt x="4189" y="32"/>
                  </a:lnTo>
                  <a:lnTo>
                    <a:pt x="3877" y="95"/>
                  </a:lnTo>
                  <a:lnTo>
                    <a:pt x="3564" y="220"/>
                  </a:lnTo>
                  <a:lnTo>
                    <a:pt x="3220" y="376"/>
                  </a:lnTo>
                  <a:lnTo>
                    <a:pt x="2876" y="595"/>
                  </a:lnTo>
                  <a:lnTo>
                    <a:pt x="2564" y="845"/>
                  </a:lnTo>
                  <a:lnTo>
                    <a:pt x="2251" y="1126"/>
                  </a:lnTo>
                  <a:lnTo>
                    <a:pt x="1970" y="1439"/>
                  </a:lnTo>
                  <a:lnTo>
                    <a:pt x="1689" y="1783"/>
                  </a:lnTo>
                  <a:lnTo>
                    <a:pt x="1407" y="2158"/>
                  </a:lnTo>
                  <a:lnTo>
                    <a:pt x="1157" y="2564"/>
                  </a:lnTo>
                  <a:lnTo>
                    <a:pt x="939" y="2970"/>
                  </a:lnTo>
                  <a:lnTo>
                    <a:pt x="720" y="3408"/>
                  </a:lnTo>
                  <a:lnTo>
                    <a:pt x="532" y="3846"/>
                  </a:lnTo>
                  <a:lnTo>
                    <a:pt x="376" y="4283"/>
                  </a:lnTo>
                  <a:lnTo>
                    <a:pt x="251" y="4752"/>
                  </a:lnTo>
                  <a:lnTo>
                    <a:pt x="126" y="5190"/>
                  </a:lnTo>
                  <a:lnTo>
                    <a:pt x="63" y="5659"/>
                  </a:lnTo>
                  <a:lnTo>
                    <a:pt x="1" y="6127"/>
                  </a:lnTo>
                  <a:lnTo>
                    <a:pt x="1" y="6565"/>
                  </a:lnTo>
                  <a:lnTo>
                    <a:pt x="1" y="7003"/>
                  </a:lnTo>
                  <a:lnTo>
                    <a:pt x="63" y="7409"/>
                  </a:lnTo>
                  <a:lnTo>
                    <a:pt x="126" y="7753"/>
                  </a:lnTo>
                  <a:lnTo>
                    <a:pt x="251" y="8097"/>
                  </a:lnTo>
                  <a:lnTo>
                    <a:pt x="376" y="8409"/>
                  </a:lnTo>
                  <a:lnTo>
                    <a:pt x="532" y="8659"/>
                  </a:lnTo>
                  <a:lnTo>
                    <a:pt x="720" y="8878"/>
                  </a:lnTo>
                  <a:lnTo>
                    <a:pt x="939" y="9066"/>
                  </a:lnTo>
                  <a:lnTo>
                    <a:pt x="1157" y="9222"/>
                  </a:lnTo>
                  <a:lnTo>
                    <a:pt x="1407" y="9316"/>
                  </a:lnTo>
                  <a:lnTo>
                    <a:pt x="1689" y="9378"/>
                  </a:lnTo>
                  <a:lnTo>
                    <a:pt x="1970" y="9409"/>
                  </a:lnTo>
                  <a:lnTo>
                    <a:pt x="2251" y="9378"/>
                  </a:lnTo>
                  <a:lnTo>
                    <a:pt x="2564" y="9284"/>
                  </a:lnTo>
                  <a:lnTo>
                    <a:pt x="2876" y="9191"/>
                  </a:lnTo>
                  <a:lnTo>
                    <a:pt x="3220" y="9003"/>
                  </a:lnTo>
                  <a:lnTo>
                    <a:pt x="3564" y="8784"/>
                  </a:lnTo>
                  <a:lnTo>
                    <a:pt x="3877" y="8534"/>
                  </a:lnTo>
                  <a:lnTo>
                    <a:pt x="4189" y="8253"/>
                  </a:lnTo>
                  <a:lnTo>
                    <a:pt x="4471" y="7940"/>
                  </a:lnTo>
                  <a:lnTo>
                    <a:pt x="4752" y="7597"/>
                  </a:lnTo>
                  <a:lnTo>
                    <a:pt x="5033" y="7221"/>
                  </a:lnTo>
                  <a:lnTo>
                    <a:pt x="5283" y="6846"/>
                  </a:lnTo>
                  <a:lnTo>
                    <a:pt x="5502" y="6440"/>
                  </a:lnTo>
                  <a:lnTo>
                    <a:pt x="5721" y="6002"/>
                  </a:lnTo>
                  <a:lnTo>
                    <a:pt x="5908" y="5565"/>
                  </a:lnTo>
                  <a:lnTo>
                    <a:pt x="6065" y="5096"/>
                  </a:lnTo>
                  <a:lnTo>
                    <a:pt x="6190" y="4658"/>
                  </a:lnTo>
                  <a:lnTo>
                    <a:pt x="6315" y="4189"/>
                  </a:lnTo>
                  <a:lnTo>
                    <a:pt x="6377" y="3721"/>
                  </a:lnTo>
                  <a:lnTo>
                    <a:pt x="6440" y="3283"/>
                  </a:lnTo>
                  <a:lnTo>
                    <a:pt x="6471" y="2814"/>
                  </a:lnTo>
                  <a:lnTo>
                    <a:pt x="6440" y="2408"/>
                  </a:lnTo>
                  <a:lnTo>
                    <a:pt x="6377" y="2001"/>
                  </a:lnTo>
                  <a:lnTo>
                    <a:pt x="6315" y="1626"/>
                  </a:lnTo>
                  <a:lnTo>
                    <a:pt x="6190" y="1283"/>
                  </a:lnTo>
                  <a:lnTo>
                    <a:pt x="6065" y="1001"/>
                  </a:lnTo>
                  <a:lnTo>
                    <a:pt x="5908" y="720"/>
                  </a:lnTo>
                  <a:lnTo>
                    <a:pt x="5721" y="501"/>
                  </a:lnTo>
                  <a:lnTo>
                    <a:pt x="5502" y="314"/>
                  </a:lnTo>
                  <a:lnTo>
                    <a:pt x="5283" y="189"/>
                  </a:lnTo>
                  <a:lnTo>
                    <a:pt x="5033" y="63"/>
                  </a:lnTo>
                  <a:lnTo>
                    <a:pt x="4752" y="1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1;p30">
              <a:extLst>
                <a:ext uri="{FF2B5EF4-FFF2-40B4-BE49-F238E27FC236}">
                  <a16:creationId xmlns:a16="http://schemas.microsoft.com/office/drawing/2014/main" xmlns="" id="{6935B38C-F95C-449C-9929-FBF8921396BB}"/>
                </a:ext>
              </a:extLst>
            </p:cNvPr>
            <p:cNvSpPr/>
            <p:nvPr/>
          </p:nvSpPr>
          <p:spPr>
            <a:xfrm>
              <a:off x="2636386" y="2663897"/>
              <a:ext cx="208240" cy="301064"/>
            </a:xfrm>
            <a:custGeom>
              <a:avLst/>
              <a:gdLst/>
              <a:ahLst/>
              <a:cxnLst/>
              <a:rect l="l" t="t" r="r" b="b"/>
              <a:pathLst>
                <a:path w="4065" h="5877" extrusionOk="0">
                  <a:moveTo>
                    <a:pt x="2626" y="0"/>
                  </a:moveTo>
                  <a:lnTo>
                    <a:pt x="2439" y="63"/>
                  </a:lnTo>
                  <a:lnTo>
                    <a:pt x="2251" y="125"/>
                  </a:lnTo>
                  <a:lnTo>
                    <a:pt x="2032" y="250"/>
                  </a:lnTo>
                  <a:lnTo>
                    <a:pt x="1813" y="375"/>
                  </a:lnTo>
                  <a:lnTo>
                    <a:pt x="1626" y="532"/>
                  </a:lnTo>
                  <a:lnTo>
                    <a:pt x="1438" y="719"/>
                  </a:lnTo>
                  <a:lnTo>
                    <a:pt x="1251" y="907"/>
                  </a:lnTo>
                  <a:lnTo>
                    <a:pt x="907" y="1344"/>
                  </a:lnTo>
                  <a:lnTo>
                    <a:pt x="594" y="1876"/>
                  </a:lnTo>
                  <a:lnTo>
                    <a:pt x="344" y="2407"/>
                  </a:lnTo>
                  <a:lnTo>
                    <a:pt x="157" y="2970"/>
                  </a:lnTo>
                  <a:lnTo>
                    <a:pt x="32" y="3532"/>
                  </a:lnTo>
                  <a:lnTo>
                    <a:pt x="1" y="3845"/>
                  </a:lnTo>
                  <a:lnTo>
                    <a:pt x="1" y="4126"/>
                  </a:lnTo>
                  <a:lnTo>
                    <a:pt x="1" y="4376"/>
                  </a:lnTo>
                  <a:lnTo>
                    <a:pt x="32" y="4626"/>
                  </a:lnTo>
                  <a:lnTo>
                    <a:pt x="94" y="4877"/>
                  </a:lnTo>
                  <a:lnTo>
                    <a:pt x="157" y="5064"/>
                  </a:lnTo>
                  <a:lnTo>
                    <a:pt x="251" y="5252"/>
                  </a:lnTo>
                  <a:lnTo>
                    <a:pt x="344" y="5439"/>
                  </a:lnTo>
                  <a:lnTo>
                    <a:pt x="469" y="5564"/>
                  </a:lnTo>
                  <a:lnTo>
                    <a:pt x="594" y="5689"/>
                  </a:lnTo>
                  <a:lnTo>
                    <a:pt x="751" y="5783"/>
                  </a:lnTo>
                  <a:lnTo>
                    <a:pt x="907" y="5846"/>
                  </a:lnTo>
                  <a:lnTo>
                    <a:pt x="1063" y="5877"/>
                  </a:lnTo>
                  <a:lnTo>
                    <a:pt x="1438" y="5877"/>
                  </a:lnTo>
                  <a:lnTo>
                    <a:pt x="1626" y="5814"/>
                  </a:lnTo>
                  <a:lnTo>
                    <a:pt x="1813" y="5752"/>
                  </a:lnTo>
                  <a:lnTo>
                    <a:pt x="2032" y="5658"/>
                  </a:lnTo>
                  <a:lnTo>
                    <a:pt x="2251" y="5502"/>
                  </a:lnTo>
                  <a:lnTo>
                    <a:pt x="2439" y="5345"/>
                  </a:lnTo>
                  <a:lnTo>
                    <a:pt x="2626" y="5189"/>
                  </a:lnTo>
                  <a:lnTo>
                    <a:pt x="2814" y="4970"/>
                  </a:lnTo>
                  <a:lnTo>
                    <a:pt x="3158" y="4533"/>
                  </a:lnTo>
                  <a:lnTo>
                    <a:pt x="3470" y="4033"/>
                  </a:lnTo>
                  <a:lnTo>
                    <a:pt x="3720" y="3470"/>
                  </a:lnTo>
                  <a:lnTo>
                    <a:pt x="3908" y="2907"/>
                  </a:lnTo>
                  <a:lnTo>
                    <a:pt x="4033" y="2345"/>
                  </a:lnTo>
                  <a:lnTo>
                    <a:pt x="4064" y="2063"/>
                  </a:lnTo>
                  <a:lnTo>
                    <a:pt x="4064" y="1782"/>
                  </a:lnTo>
                  <a:lnTo>
                    <a:pt x="4064" y="1501"/>
                  </a:lnTo>
                  <a:lnTo>
                    <a:pt x="4033" y="1251"/>
                  </a:lnTo>
                  <a:lnTo>
                    <a:pt x="3970" y="1032"/>
                  </a:lnTo>
                  <a:lnTo>
                    <a:pt x="3908" y="813"/>
                  </a:lnTo>
                  <a:lnTo>
                    <a:pt x="3814" y="626"/>
                  </a:lnTo>
                  <a:lnTo>
                    <a:pt x="3720" y="469"/>
                  </a:lnTo>
                  <a:lnTo>
                    <a:pt x="3595" y="313"/>
                  </a:lnTo>
                  <a:lnTo>
                    <a:pt x="3470" y="219"/>
                  </a:lnTo>
                  <a:lnTo>
                    <a:pt x="3314" y="125"/>
                  </a:lnTo>
                  <a:lnTo>
                    <a:pt x="3158" y="63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2;p30">
              <a:extLst>
                <a:ext uri="{FF2B5EF4-FFF2-40B4-BE49-F238E27FC236}">
                  <a16:creationId xmlns:a16="http://schemas.microsoft.com/office/drawing/2014/main" xmlns="" id="{C76DBC74-8E58-4250-8925-AD423E5B4168}"/>
                </a:ext>
              </a:extLst>
            </p:cNvPr>
            <p:cNvSpPr/>
            <p:nvPr/>
          </p:nvSpPr>
          <p:spPr>
            <a:xfrm>
              <a:off x="2650781" y="2684694"/>
              <a:ext cx="179399" cy="261055"/>
            </a:xfrm>
            <a:custGeom>
              <a:avLst/>
              <a:gdLst/>
              <a:ahLst/>
              <a:cxnLst/>
              <a:rect l="l" t="t" r="r" b="b"/>
              <a:pathLst>
                <a:path w="3502" h="5096" extrusionOk="0">
                  <a:moveTo>
                    <a:pt x="2283" y="1"/>
                  </a:moveTo>
                  <a:lnTo>
                    <a:pt x="2095" y="32"/>
                  </a:lnTo>
                  <a:lnTo>
                    <a:pt x="1939" y="95"/>
                  </a:lnTo>
                  <a:lnTo>
                    <a:pt x="1751" y="188"/>
                  </a:lnTo>
                  <a:lnTo>
                    <a:pt x="1564" y="313"/>
                  </a:lnTo>
                  <a:lnTo>
                    <a:pt x="1407" y="438"/>
                  </a:lnTo>
                  <a:lnTo>
                    <a:pt x="1064" y="782"/>
                  </a:lnTo>
                  <a:lnTo>
                    <a:pt x="782" y="1157"/>
                  </a:lnTo>
                  <a:lnTo>
                    <a:pt x="501" y="1595"/>
                  </a:lnTo>
                  <a:lnTo>
                    <a:pt x="282" y="2064"/>
                  </a:lnTo>
                  <a:lnTo>
                    <a:pt x="126" y="2564"/>
                  </a:lnTo>
                  <a:lnTo>
                    <a:pt x="32" y="3064"/>
                  </a:lnTo>
                  <a:lnTo>
                    <a:pt x="1" y="3564"/>
                  </a:lnTo>
                  <a:lnTo>
                    <a:pt x="1" y="3783"/>
                  </a:lnTo>
                  <a:lnTo>
                    <a:pt x="32" y="4002"/>
                  </a:lnTo>
                  <a:lnTo>
                    <a:pt x="63" y="4189"/>
                  </a:lnTo>
                  <a:lnTo>
                    <a:pt x="126" y="4377"/>
                  </a:lnTo>
                  <a:lnTo>
                    <a:pt x="220" y="4533"/>
                  </a:lnTo>
                  <a:lnTo>
                    <a:pt x="282" y="4689"/>
                  </a:lnTo>
                  <a:lnTo>
                    <a:pt x="407" y="4814"/>
                  </a:lnTo>
                  <a:lnTo>
                    <a:pt x="501" y="4908"/>
                  </a:lnTo>
                  <a:lnTo>
                    <a:pt x="626" y="5002"/>
                  </a:lnTo>
                  <a:lnTo>
                    <a:pt x="782" y="5033"/>
                  </a:lnTo>
                  <a:lnTo>
                    <a:pt x="907" y="5064"/>
                  </a:lnTo>
                  <a:lnTo>
                    <a:pt x="1064" y="5096"/>
                  </a:lnTo>
                  <a:lnTo>
                    <a:pt x="1220" y="5064"/>
                  </a:lnTo>
                  <a:lnTo>
                    <a:pt x="1407" y="5033"/>
                  </a:lnTo>
                  <a:lnTo>
                    <a:pt x="1564" y="4971"/>
                  </a:lnTo>
                  <a:lnTo>
                    <a:pt x="1751" y="4877"/>
                  </a:lnTo>
                  <a:lnTo>
                    <a:pt x="1939" y="4752"/>
                  </a:lnTo>
                  <a:lnTo>
                    <a:pt x="2095" y="4627"/>
                  </a:lnTo>
                  <a:lnTo>
                    <a:pt x="2439" y="4314"/>
                  </a:lnTo>
                  <a:lnTo>
                    <a:pt x="2720" y="3908"/>
                  </a:lnTo>
                  <a:lnTo>
                    <a:pt x="3002" y="3470"/>
                  </a:lnTo>
                  <a:lnTo>
                    <a:pt x="3220" y="3001"/>
                  </a:lnTo>
                  <a:lnTo>
                    <a:pt x="3377" y="2501"/>
                  </a:lnTo>
                  <a:lnTo>
                    <a:pt x="3470" y="2032"/>
                  </a:lnTo>
                  <a:lnTo>
                    <a:pt x="3502" y="1532"/>
                  </a:lnTo>
                  <a:lnTo>
                    <a:pt x="3502" y="1282"/>
                  </a:lnTo>
                  <a:lnTo>
                    <a:pt x="3470" y="1063"/>
                  </a:lnTo>
                  <a:lnTo>
                    <a:pt x="3439" y="876"/>
                  </a:lnTo>
                  <a:lnTo>
                    <a:pt x="3377" y="688"/>
                  </a:lnTo>
                  <a:lnTo>
                    <a:pt x="3283" y="532"/>
                  </a:lnTo>
                  <a:lnTo>
                    <a:pt x="3220" y="376"/>
                  </a:lnTo>
                  <a:lnTo>
                    <a:pt x="3095" y="282"/>
                  </a:lnTo>
                  <a:lnTo>
                    <a:pt x="3002" y="157"/>
                  </a:lnTo>
                  <a:lnTo>
                    <a:pt x="2877" y="95"/>
                  </a:lnTo>
                  <a:lnTo>
                    <a:pt x="2720" y="32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3;p30">
              <a:extLst>
                <a:ext uri="{FF2B5EF4-FFF2-40B4-BE49-F238E27FC236}">
                  <a16:creationId xmlns:a16="http://schemas.microsoft.com/office/drawing/2014/main" xmlns="" id="{5632393B-24D5-467B-BF85-423806E33AE4}"/>
                </a:ext>
              </a:extLst>
            </p:cNvPr>
            <p:cNvSpPr/>
            <p:nvPr/>
          </p:nvSpPr>
          <p:spPr>
            <a:xfrm>
              <a:off x="2642790" y="2675115"/>
              <a:ext cx="195382" cy="278626"/>
            </a:xfrm>
            <a:custGeom>
              <a:avLst/>
              <a:gdLst/>
              <a:ahLst/>
              <a:cxnLst/>
              <a:rect l="l" t="t" r="r" b="b"/>
              <a:pathLst>
                <a:path w="3814" h="5439" extrusionOk="0">
                  <a:moveTo>
                    <a:pt x="3064" y="0"/>
                  </a:moveTo>
                  <a:lnTo>
                    <a:pt x="2439" y="1250"/>
                  </a:lnTo>
                  <a:lnTo>
                    <a:pt x="2345" y="1344"/>
                  </a:lnTo>
                  <a:lnTo>
                    <a:pt x="2251" y="1407"/>
                  </a:lnTo>
                  <a:lnTo>
                    <a:pt x="2220" y="1376"/>
                  </a:lnTo>
                  <a:lnTo>
                    <a:pt x="2189" y="1376"/>
                  </a:lnTo>
                  <a:lnTo>
                    <a:pt x="2157" y="1250"/>
                  </a:lnTo>
                  <a:lnTo>
                    <a:pt x="2157" y="31"/>
                  </a:lnTo>
                  <a:lnTo>
                    <a:pt x="1657" y="313"/>
                  </a:lnTo>
                  <a:lnTo>
                    <a:pt x="1657" y="1563"/>
                  </a:lnTo>
                  <a:lnTo>
                    <a:pt x="1626" y="1688"/>
                  </a:lnTo>
                  <a:lnTo>
                    <a:pt x="1563" y="1813"/>
                  </a:lnTo>
                  <a:lnTo>
                    <a:pt x="1470" y="1876"/>
                  </a:lnTo>
                  <a:lnTo>
                    <a:pt x="1438" y="1876"/>
                  </a:lnTo>
                  <a:lnTo>
                    <a:pt x="1376" y="1844"/>
                  </a:lnTo>
                  <a:lnTo>
                    <a:pt x="751" y="1376"/>
                  </a:lnTo>
                  <a:lnTo>
                    <a:pt x="376" y="2032"/>
                  </a:lnTo>
                  <a:lnTo>
                    <a:pt x="1032" y="2532"/>
                  </a:lnTo>
                  <a:lnTo>
                    <a:pt x="1063" y="2563"/>
                  </a:lnTo>
                  <a:lnTo>
                    <a:pt x="1063" y="2626"/>
                  </a:lnTo>
                  <a:lnTo>
                    <a:pt x="1063" y="2751"/>
                  </a:lnTo>
                  <a:lnTo>
                    <a:pt x="1001" y="2876"/>
                  </a:lnTo>
                  <a:lnTo>
                    <a:pt x="907" y="2970"/>
                  </a:lnTo>
                  <a:lnTo>
                    <a:pt x="1" y="3501"/>
                  </a:lnTo>
                  <a:lnTo>
                    <a:pt x="1" y="4157"/>
                  </a:lnTo>
                  <a:lnTo>
                    <a:pt x="907" y="3626"/>
                  </a:lnTo>
                  <a:lnTo>
                    <a:pt x="1001" y="3626"/>
                  </a:lnTo>
                  <a:lnTo>
                    <a:pt x="1063" y="3689"/>
                  </a:lnTo>
                  <a:lnTo>
                    <a:pt x="1063" y="3782"/>
                  </a:lnTo>
                  <a:lnTo>
                    <a:pt x="1032" y="3939"/>
                  </a:lnTo>
                  <a:lnTo>
                    <a:pt x="376" y="5158"/>
                  </a:lnTo>
                  <a:lnTo>
                    <a:pt x="751" y="5439"/>
                  </a:lnTo>
                  <a:lnTo>
                    <a:pt x="1376" y="4189"/>
                  </a:lnTo>
                  <a:lnTo>
                    <a:pt x="1470" y="4095"/>
                  </a:lnTo>
                  <a:lnTo>
                    <a:pt x="1563" y="4064"/>
                  </a:lnTo>
                  <a:lnTo>
                    <a:pt x="1595" y="4064"/>
                  </a:lnTo>
                  <a:lnTo>
                    <a:pt x="1626" y="4095"/>
                  </a:lnTo>
                  <a:lnTo>
                    <a:pt x="1657" y="4189"/>
                  </a:lnTo>
                  <a:lnTo>
                    <a:pt x="1657" y="5408"/>
                  </a:lnTo>
                  <a:lnTo>
                    <a:pt x="2157" y="5126"/>
                  </a:lnTo>
                  <a:lnTo>
                    <a:pt x="2157" y="3907"/>
                  </a:lnTo>
                  <a:lnTo>
                    <a:pt x="2189" y="3751"/>
                  </a:lnTo>
                  <a:lnTo>
                    <a:pt x="2251" y="3657"/>
                  </a:lnTo>
                  <a:lnTo>
                    <a:pt x="2345" y="3595"/>
                  </a:lnTo>
                  <a:lnTo>
                    <a:pt x="2439" y="3595"/>
                  </a:lnTo>
                  <a:lnTo>
                    <a:pt x="3064" y="4095"/>
                  </a:lnTo>
                  <a:lnTo>
                    <a:pt x="3439" y="3407"/>
                  </a:lnTo>
                  <a:lnTo>
                    <a:pt x="2782" y="2907"/>
                  </a:lnTo>
                  <a:lnTo>
                    <a:pt x="2751" y="2876"/>
                  </a:lnTo>
                  <a:lnTo>
                    <a:pt x="2751" y="2813"/>
                  </a:lnTo>
                  <a:lnTo>
                    <a:pt x="2751" y="2720"/>
                  </a:lnTo>
                  <a:lnTo>
                    <a:pt x="2814" y="2595"/>
                  </a:lnTo>
                  <a:lnTo>
                    <a:pt x="2908" y="2501"/>
                  </a:lnTo>
                  <a:lnTo>
                    <a:pt x="3814" y="1969"/>
                  </a:lnTo>
                  <a:lnTo>
                    <a:pt x="3814" y="1282"/>
                  </a:lnTo>
                  <a:lnTo>
                    <a:pt x="2908" y="1813"/>
                  </a:lnTo>
                  <a:lnTo>
                    <a:pt x="2845" y="1844"/>
                  </a:lnTo>
                  <a:lnTo>
                    <a:pt x="2814" y="1844"/>
                  </a:lnTo>
                  <a:lnTo>
                    <a:pt x="2751" y="1782"/>
                  </a:lnTo>
                  <a:lnTo>
                    <a:pt x="2751" y="1657"/>
                  </a:lnTo>
                  <a:lnTo>
                    <a:pt x="2782" y="1532"/>
                  </a:lnTo>
                  <a:lnTo>
                    <a:pt x="3439" y="282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4;p30">
              <a:extLst>
                <a:ext uri="{FF2B5EF4-FFF2-40B4-BE49-F238E27FC236}">
                  <a16:creationId xmlns:a16="http://schemas.microsoft.com/office/drawing/2014/main" xmlns="" id="{78EF5A1F-3AC2-4F8E-BBDE-9BDA99465208}"/>
                </a:ext>
              </a:extLst>
            </p:cNvPr>
            <p:cNvSpPr/>
            <p:nvPr/>
          </p:nvSpPr>
          <p:spPr>
            <a:xfrm>
              <a:off x="2716452" y="2780793"/>
              <a:ext cx="48103" cy="68901"/>
            </a:xfrm>
            <a:custGeom>
              <a:avLst/>
              <a:gdLst/>
              <a:ahLst/>
              <a:cxnLst/>
              <a:rect l="l" t="t" r="r" b="b"/>
              <a:pathLst>
                <a:path w="939" h="1345" extrusionOk="0">
                  <a:moveTo>
                    <a:pt x="563" y="0"/>
                  </a:moveTo>
                  <a:lnTo>
                    <a:pt x="469" y="31"/>
                  </a:lnTo>
                  <a:lnTo>
                    <a:pt x="376" y="125"/>
                  </a:lnTo>
                  <a:lnTo>
                    <a:pt x="282" y="188"/>
                  </a:lnTo>
                  <a:lnTo>
                    <a:pt x="157" y="407"/>
                  </a:lnTo>
                  <a:lnTo>
                    <a:pt x="32" y="657"/>
                  </a:lnTo>
                  <a:lnTo>
                    <a:pt x="0" y="938"/>
                  </a:lnTo>
                  <a:lnTo>
                    <a:pt x="32" y="1063"/>
                  </a:lnTo>
                  <a:lnTo>
                    <a:pt x="32" y="1157"/>
                  </a:lnTo>
                  <a:lnTo>
                    <a:pt x="94" y="1219"/>
                  </a:lnTo>
                  <a:lnTo>
                    <a:pt x="157" y="1282"/>
                  </a:lnTo>
                  <a:lnTo>
                    <a:pt x="219" y="1313"/>
                  </a:lnTo>
                  <a:lnTo>
                    <a:pt x="282" y="1344"/>
                  </a:lnTo>
                  <a:lnTo>
                    <a:pt x="376" y="1313"/>
                  </a:lnTo>
                  <a:lnTo>
                    <a:pt x="469" y="1282"/>
                  </a:lnTo>
                  <a:lnTo>
                    <a:pt x="563" y="1219"/>
                  </a:lnTo>
                  <a:lnTo>
                    <a:pt x="657" y="1125"/>
                  </a:lnTo>
                  <a:lnTo>
                    <a:pt x="782" y="907"/>
                  </a:lnTo>
                  <a:lnTo>
                    <a:pt x="907" y="657"/>
                  </a:lnTo>
                  <a:lnTo>
                    <a:pt x="938" y="407"/>
                  </a:lnTo>
                  <a:lnTo>
                    <a:pt x="938" y="281"/>
                  </a:lnTo>
                  <a:lnTo>
                    <a:pt x="907" y="188"/>
                  </a:lnTo>
                  <a:lnTo>
                    <a:pt x="844" y="94"/>
                  </a:lnTo>
                  <a:lnTo>
                    <a:pt x="782" y="3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5;p30">
              <a:extLst>
                <a:ext uri="{FF2B5EF4-FFF2-40B4-BE49-F238E27FC236}">
                  <a16:creationId xmlns:a16="http://schemas.microsoft.com/office/drawing/2014/main" xmlns="" id="{60D6BEBD-43FA-4961-97C9-E13626FE7184}"/>
                </a:ext>
              </a:extLst>
            </p:cNvPr>
            <p:cNvSpPr/>
            <p:nvPr/>
          </p:nvSpPr>
          <p:spPr>
            <a:xfrm>
              <a:off x="819057" y="2012209"/>
              <a:ext cx="930343" cy="845510"/>
            </a:xfrm>
            <a:custGeom>
              <a:avLst/>
              <a:gdLst/>
              <a:ahLst/>
              <a:cxnLst/>
              <a:rect l="l" t="t" r="r" b="b"/>
              <a:pathLst>
                <a:path w="18161" h="16505" extrusionOk="0">
                  <a:moveTo>
                    <a:pt x="7909" y="1"/>
                  </a:moveTo>
                  <a:lnTo>
                    <a:pt x="7627" y="63"/>
                  </a:lnTo>
                  <a:lnTo>
                    <a:pt x="7377" y="157"/>
                  </a:lnTo>
                  <a:lnTo>
                    <a:pt x="7127" y="313"/>
                  </a:lnTo>
                  <a:lnTo>
                    <a:pt x="6908" y="501"/>
                  </a:lnTo>
                  <a:lnTo>
                    <a:pt x="0" y="8315"/>
                  </a:lnTo>
                  <a:lnTo>
                    <a:pt x="0" y="8471"/>
                  </a:lnTo>
                  <a:lnTo>
                    <a:pt x="125" y="8878"/>
                  </a:lnTo>
                  <a:lnTo>
                    <a:pt x="188" y="9190"/>
                  </a:lnTo>
                  <a:lnTo>
                    <a:pt x="313" y="9534"/>
                  </a:lnTo>
                  <a:lnTo>
                    <a:pt x="501" y="9909"/>
                  </a:lnTo>
                  <a:lnTo>
                    <a:pt x="688" y="10347"/>
                  </a:lnTo>
                  <a:lnTo>
                    <a:pt x="938" y="10784"/>
                  </a:lnTo>
                  <a:lnTo>
                    <a:pt x="1251" y="11253"/>
                  </a:lnTo>
                  <a:lnTo>
                    <a:pt x="1626" y="11722"/>
                  </a:lnTo>
                  <a:lnTo>
                    <a:pt x="2032" y="12222"/>
                  </a:lnTo>
                  <a:lnTo>
                    <a:pt x="2532" y="12722"/>
                  </a:lnTo>
                  <a:lnTo>
                    <a:pt x="3095" y="13191"/>
                  </a:lnTo>
                  <a:lnTo>
                    <a:pt x="3751" y="13660"/>
                  </a:lnTo>
                  <a:lnTo>
                    <a:pt x="4470" y="14098"/>
                  </a:lnTo>
                  <a:lnTo>
                    <a:pt x="5314" y="14567"/>
                  </a:lnTo>
                  <a:lnTo>
                    <a:pt x="6127" y="14942"/>
                  </a:lnTo>
                  <a:lnTo>
                    <a:pt x="6940" y="15285"/>
                  </a:lnTo>
                  <a:lnTo>
                    <a:pt x="7721" y="15567"/>
                  </a:lnTo>
                  <a:lnTo>
                    <a:pt x="8502" y="15786"/>
                  </a:lnTo>
                  <a:lnTo>
                    <a:pt x="9221" y="15973"/>
                  </a:lnTo>
                  <a:lnTo>
                    <a:pt x="9909" y="16129"/>
                  </a:lnTo>
                  <a:lnTo>
                    <a:pt x="10565" y="16254"/>
                  </a:lnTo>
                  <a:lnTo>
                    <a:pt x="11128" y="16348"/>
                  </a:lnTo>
                  <a:lnTo>
                    <a:pt x="11659" y="16411"/>
                  </a:lnTo>
                  <a:lnTo>
                    <a:pt x="12535" y="16473"/>
                  </a:lnTo>
                  <a:lnTo>
                    <a:pt x="13066" y="16505"/>
                  </a:lnTo>
                  <a:lnTo>
                    <a:pt x="13285" y="16505"/>
                  </a:lnTo>
                  <a:lnTo>
                    <a:pt x="17973" y="8003"/>
                  </a:lnTo>
                  <a:lnTo>
                    <a:pt x="18098" y="7690"/>
                  </a:lnTo>
                  <a:lnTo>
                    <a:pt x="18161" y="7377"/>
                  </a:lnTo>
                  <a:lnTo>
                    <a:pt x="18161" y="7034"/>
                  </a:lnTo>
                  <a:lnTo>
                    <a:pt x="18098" y="6721"/>
                  </a:lnTo>
                  <a:lnTo>
                    <a:pt x="18005" y="6440"/>
                  </a:lnTo>
                  <a:lnTo>
                    <a:pt x="17817" y="6158"/>
                  </a:lnTo>
                  <a:lnTo>
                    <a:pt x="17598" y="5908"/>
                  </a:lnTo>
                  <a:lnTo>
                    <a:pt x="17317" y="5721"/>
                  </a:lnTo>
                  <a:lnTo>
                    <a:pt x="15535" y="4689"/>
                  </a:lnTo>
                  <a:lnTo>
                    <a:pt x="14504" y="4064"/>
                  </a:lnTo>
                  <a:lnTo>
                    <a:pt x="13410" y="3376"/>
                  </a:lnTo>
                  <a:lnTo>
                    <a:pt x="12285" y="2657"/>
                  </a:lnTo>
                  <a:lnTo>
                    <a:pt x="11159" y="1907"/>
                  </a:lnTo>
                  <a:lnTo>
                    <a:pt x="10034" y="1126"/>
                  </a:lnTo>
                  <a:lnTo>
                    <a:pt x="9003" y="313"/>
                  </a:lnTo>
                  <a:lnTo>
                    <a:pt x="8753" y="157"/>
                  </a:lnTo>
                  <a:lnTo>
                    <a:pt x="8471" y="63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;p30">
              <a:extLst>
                <a:ext uri="{FF2B5EF4-FFF2-40B4-BE49-F238E27FC236}">
                  <a16:creationId xmlns:a16="http://schemas.microsoft.com/office/drawing/2014/main" xmlns="" id="{724F79B2-F556-413F-82DF-EEBE78202097}"/>
                </a:ext>
              </a:extLst>
            </p:cNvPr>
            <p:cNvSpPr/>
            <p:nvPr/>
          </p:nvSpPr>
          <p:spPr>
            <a:xfrm>
              <a:off x="1421111" y="1704807"/>
              <a:ext cx="759038" cy="451570"/>
            </a:xfrm>
            <a:custGeom>
              <a:avLst/>
              <a:gdLst/>
              <a:ahLst/>
              <a:cxnLst/>
              <a:rect l="l" t="t" r="r" b="b"/>
              <a:pathLst>
                <a:path w="14817" h="8815" extrusionOk="0">
                  <a:moveTo>
                    <a:pt x="6033" y="0"/>
                  </a:moveTo>
                  <a:lnTo>
                    <a:pt x="5752" y="31"/>
                  </a:lnTo>
                  <a:lnTo>
                    <a:pt x="5502" y="63"/>
                  </a:lnTo>
                  <a:lnTo>
                    <a:pt x="5220" y="125"/>
                  </a:lnTo>
                  <a:lnTo>
                    <a:pt x="4970" y="250"/>
                  </a:lnTo>
                  <a:lnTo>
                    <a:pt x="500" y="2532"/>
                  </a:lnTo>
                  <a:lnTo>
                    <a:pt x="375" y="2626"/>
                  </a:lnTo>
                  <a:lnTo>
                    <a:pt x="282" y="2688"/>
                  </a:lnTo>
                  <a:lnTo>
                    <a:pt x="125" y="2876"/>
                  </a:lnTo>
                  <a:lnTo>
                    <a:pt x="31" y="3126"/>
                  </a:lnTo>
                  <a:lnTo>
                    <a:pt x="0" y="3345"/>
                  </a:lnTo>
                  <a:lnTo>
                    <a:pt x="0" y="3595"/>
                  </a:lnTo>
                  <a:lnTo>
                    <a:pt x="94" y="3814"/>
                  </a:lnTo>
                  <a:lnTo>
                    <a:pt x="250" y="4032"/>
                  </a:lnTo>
                  <a:lnTo>
                    <a:pt x="344" y="4126"/>
                  </a:lnTo>
                  <a:lnTo>
                    <a:pt x="469" y="4189"/>
                  </a:lnTo>
                  <a:lnTo>
                    <a:pt x="7940" y="8502"/>
                  </a:lnTo>
                  <a:lnTo>
                    <a:pt x="8221" y="8627"/>
                  </a:lnTo>
                  <a:lnTo>
                    <a:pt x="8502" y="8721"/>
                  </a:lnTo>
                  <a:lnTo>
                    <a:pt x="8784" y="8784"/>
                  </a:lnTo>
                  <a:lnTo>
                    <a:pt x="9065" y="8815"/>
                  </a:lnTo>
                  <a:lnTo>
                    <a:pt x="9346" y="8784"/>
                  </a:lnTo>
                  <a:lnTo>
                    <a:pt x="9627" y="8721"/>
                  </a:lnTo>
                  <a:lnTo>
                    <a:pt x="9909" y="8627"/>
                  </a:lnTo>
                  <a:lnTo>
                    <a:pt x="10159" y="8502"/>
                  </a:lnTo>
                  <a:lnTo>
                    <a:pt x="14347" y="6095"/>
                  </a:lnTo>
                  <a:lnTo>
                    <a:pt x="14566" y="5939"/>
                  </a:lnTo>
                  <a:lnTo>
                    <a:pt x="14691" y="5752"/>
                  </a:lnTo>
                  <a:lnTo>
                    <a:pt x="14785" y="5501"/>
                  </a:lnTo>
                  <a:lnTo>
                    <a:pt x="14816" y="5283"/>
                  </a:lnTo>
                  <a:lnTo>
                    <a:pt x="14785" y="5033"/>
                  </a:lnTo>
                  <a:lnTo>
                    <a:pt x="14691" y="4814"/>
                  </a:lnTo>
                  <a:lnTo>
                    <a:pt x="14566" y="4626"/>
                  </a:lnTo>
                  <a:lnTo>
                    <a:pt x="14347" y="4470"/>
                  </a:lnTo>
                  <a:lnTo>
                    <a:pt x="7064" y="313"/>
                  </a:lnTo>
                  <a:lnTo>
                    <a:pt x="6814" y="188"/>
                  </a:lnTo>
                  <a:lnTo>
                    <a:pt x="6564" y="94"/>
                  </a:lnTo>
                  <a:lnTo>
                    <a:pt x="6314" y="31"/>
                  </a:lnTo>
                  <a:lnTo>
                    <a:pt x="6033" y="0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7;p30">
              <a:extLst>
                <a:ext uri="{FF2B5EF4-FFF2-40B4-BE49-F238E27FC236}">
                  <a16:creationId xmlns:a16="http://schemas.microsoft.com/office/drawing/2014/main" xmlns="" id="{A5D51166-1617-4D04-A2A0-40AE172CADD9}"/>
                </a:ext>
              </a:extLst>
            </p:cNvPr>
            <p:cNvSpPr/>
            <p:nvPr/>
          </p:nvSpPr>
          <p:spPr>
            <a:xfrm>
              <a:off x="598070" y="2348452"/>
              <a:ext cx="1851106" cy="1122548"/>
            </a:xfrm>
            <a:custGeom>
              <a:avLst/>
              <a:gdLst/>
              <a:ahLst/>
              <a:cxnLst/>
              <a:rect l="l" t="t" r="r" b="b"/>
              <a:pathLst>
                <a:path w="36135" h="21913" extrusionOk="0">
                  <a:moveTo>
                    <a:pt x="36134" y="1"/>
                  </a:moveTo>
                  <a:lnTo>
                    <a:pt x="26632" y="5908"/>
                  </a:lnTo>
                  <a:lnTo>
                    <a:pt x="22162" y="8690"/>
                  </a:lnTo>
                  <a:lnTo>
                    <a:pt x="20287" y="9847"/>
                  </a:lnTo>
                  <a:lnTo>
                    <a:pt x="19506" y="10816"/>
                  </a:lnTo>
                  <a:lnTo>
                    <a:pt x="19412" y="10878"/>
                  </a:lnTo>
                  <a:lnTo>
                    <a:pt x="19130" y="11066"/>
                  </a:lnTo>
                  <a:lnTo>
                    <a:pt x="18630" y="11347"/>
                  </a:lnTo>
                  <a:lnTo>
                    <a:pt x="18349" y="11472"/>
                  </a:lnTo>
                  <a:lnTo>
                    <a:pt x="17974" y="11628"/>
                  </a:lnTo>
                  <a:lnTo>
                    <a:pt x="17599" y="11753"/>
                  </a:lnTo>
                  <a:lnTo>
                    <a:pt x="17161" y="11878"/>
                  </a:lnTo>
                  <a:lnTo>
                    <a:pt x="16692" y="11972"/>
                  </a:lnTo>
                  <a:lnTo>
                    <a:pt x="16161" y="12066"/>
                  </a:lnTo>
                  <a:lnTo>
                    <a:pt x="15598" y="12097"/>
                  </a:lnTo>
                  <a:lnTo>
                    <a:pt x="15004" y="12129"/>
                  </a:lnTo>
                  <a:lnTo>
                    <a:pt x="14379" y="12097"/>
                  </a:lnTo>
                  <a:lnTo>
                    <a:pt x="13692" y="12004"/>
                  </a:lnTo>
                  <a:lnTo>
                    <a:pt x="13067" y="11910"/>
                  </a:lnTo>
                  <a:lnTo>
                    <a:pt x="12379" y="11785"/>
                  </a:lnTo>
                  <a:lnTo>
                    <a:pt x="11660" y="11628"/>
                  </a:lnTo>
                  <a:lnTo>
                    <a:pt x="10910" y="11410"/>
                  </a:lnTo>
                  <a:lnTo>
                    <a:pt x="10128" y="11191"/>
                  </a:lnTo>
                  <a:lnTo>
                    <a:pt x="9316" y="10878"/>
                  </a:lnTo>
                  <a:lnTo>
                    <a:pt x="8534" y="10503"/>
                  </a:lnTo>
                  <a:lnTo>
                    <a:pt x="7721" y="10097"/>
                  </a:lnTo>
                  <a:lnTo>
                    <a:pt x="6940" y="9565"/>
                  </a:lnTo>
                  <a:lnTo>
                    <a:pt x="6565" y="9284"/>
                  </a:lnTo>
                  <a:lnTo>
                    <a:pt x="6190" y="9003"/>
                  </a:lnTo>
                  <a:lnTo>
                    <a:pt x="5784" y="8659"/>
                  </a:lnTo>
                  <a:lnTo>
                    <a:pt x="5440" y="8315"/>
                  </a:lnTo>
                  <a:lnTo>
                    <a:pt x="5065" y="7940"/>
                  </a:lnTo>
                  <a:lnTo>
                    <a:pt x="4721" y="7565"/>
                  </a:lnTo>
                  <a:lnTo>
                    <a:pt x="4377" y="7127"/>
                  </a:lnTo>
                  <a:lnTo>
                    <a:pt x="4033" y="6690"/>
                  </a:lnTo>
                  <a:lnTo>
                    <a:pt x="3721" y="6221"/>
                  </a:lnTo>
                  <a:lnTo>
                    <a:pt x="3408" y="5690"/>
                  </a:lnTo>
                  <a:lnTo>
                    <a:pt x="3095" y="5158"/>
                  </a:lnTo>
                  <a:lnTo>
                    <a:pt x="2814" y="4596"/>
                  </a:lnTo>
                  <a:lnTo>
                    <a:pt x="2564" y="4002"/>
                  </a:lnTo>
                  <a:lnTo>
                    <a:pt x="2314" y="3376"/>
                  </a:lnTo>
                  <a:lnTo>
                    <a:pt x="2033" y="3720"/>
                  </a:lnTo>
                  <a:lnTo>
                    <a:pt x="188" y="8096"/>
                  </a:lnTo>
                  <a:lnTo>
                    <a:pt x="157" y="8284"/>
                  </a:lnTo>
                  <a:lnTo>
                    <a:pt x="95" y="8847"/>
                  </a:lnTo>
                  <a:lnTo>
                    <a:pt x="32" y="9722"/>
                  </a:lnTo>
                  <a:lnTo>
                    <a:pt x="1" y="10847"/>
                  </a:lnTo>
                  <a:lnTo>
                    <a:pt x="1" y="11503"/>
                  </a:lnTo>
                  <a:lnTo>
                    <a:pt x="63" y="12191"/>
                  </a:lnTo>
                  <a:lnTo>
                    <a:pt x="126" y="12941"/>
                  </a:lnTo>
                  <a:lnTo>
                    <a:pt x="220" y="13723"/>
                  </a:lnTo>
                  <a:lnTo>
                    <a:pt x="376" y="14535"/>
                  </a:lnTo>
                  <a:lnTo>
                    <a:pt x="564" y="15348"/>
                  </a:lnTo>
                  <a:lnTo>
                    <a:pt x="814" y="16192"/>
                  </a:lnTo>
                  <a:lnTo>
                    <a:pt x="1095" y="17067"/>
                  </a:lnTo>
                  <a:lnTo>
                    <a:pt x="9472" y="21912"/>
                  </a:lnTo>
                  <a:lnTo>
                    <a:pt x="9566" y="21725"/>
                  </a:lnTo>
                  <a:lnTo>
                    <a:pt x="9878" y="21256"/>
                  </a:lnTo>
                  <a:lnTo>
                    <a:pt x="10410" y="20599"/>
                  </a:lnTo>
                  <a:lnTo>
                    <a:pt x="10753" y="20193"/>
                  </a:lnTo>
                  <a:lnTo>
                    <a:pt x="11129" y="19787"/>
                  </a:lnTo>
                  <a:lnTo>
                    <a:pt x="11597" y="19349"/>
                  </a:lnTo>
                  <a:lnTo>
                    <a:pt x="12066" y="18943"/>
                  </a:lnTo>
                  <a:lnTo>
                    <a:pt x="12598" y="18505"/>
                  </a:lnTo>
                  <a:lnTo>
                    <a:pt x="13192" y="18130"/>
                  </a:lnTo>
                  <a:lnTo>
                    <a:pt x="13848" y="17755"/>
                  </a:lnTo>
                  <a:lnTo>
                    <a:pt x="14536" y="17442"/>
                  </a:lnTo>
                  <a:lnTo>
                    <a:pt x="15255" y="17161"/>
                  </a:lnTo>
                  <a:lnTo>
                    <a:pt x="15630" y="17036"/>
                  </a:lnTo>
                  <a:lnTo>
                    <a:pt x="16036" y="16942"/>
                  </a:lnTo>
                  <a:lnTo>
                    <a:pt x="16411" y="16848"/>
                  </a:lnTo>
                  <a:lnTo>
                    <a:pt x="16786" y="16786"/>
                  </a:lnTo>
                  <a:lnTo>
                    <a:pt x="17505" y="16755"/>
                  </a:lnTo>
                  <a:lnTo>
                    <a:pt x="18130" y="16755"/>
                  </a:lnTo>
                  <a:lnTo>
                    <a:pt x="18724" y="16848"/>
                  </a:lnTo>
                  <a:lnTo>
                    <a:pt x="19224" y="16973"/>
                  </a:lnTo>
                  <a:lnTo>
                    <a:pt x="19693" y="17130"/>
                  </a:lnTo>
                  <a:lnTo>
                    <a:pt x="20099" y="17349"/>
                  </a:lnTo>
                  <a:lnTo>
                    <a:pt x="20475" y="17567"/>
                  </a:lnTo>
                  <a:lnTo>
                    <a:pt x="20756" y="17786"/>
                  </a:lnTo>
                  <a:lnTo>
                    <a:pt x="21037" y="18036"/>
                  </a:lnTo>
                  <a:lnTo>
                    <a:pt x="21225" y="18255"/>
                  </a:lnTo>
                  <a:lnTo>
                    <a:pt x="21412" y="18474"/>
                  </a:lnTo>
                  <a:lnTo>
                    <a:pt x="21631" y="18786"/>
                  </a:lnTo>
                  <a:lnTo>
                    <a:pt x="21694" y="18911"/>
                  </a:lnTo>
                  <a:lnTo>
                    <a:pt x="34790" y="11347"/>
                  </a:lnTo>
                  <a:lnTo>
                    <a:pt x="36134" y="1"/>
                  </a:lnTo>
                  <a:close/>
                </a:path>
              </a:pathLst>
            </a:custGeom>
            <a:solidFill>
              <a:srgbClr val="029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8;p30">
              <a:extLst>
                <a:ext uri="{FF2B5EF4-FFF2-40B4-BE49-F238E27FC236}">
                  <a16:creationId xmlns:a16="http://schemas.microsoft.com/office/drawing/2014/main" xmlns="" id="{0B2A8E0E-0E68-496F-8323-4C28CC200066}"/>
                </a:ext>
              </a:extLst>
            </p:cNvPr>
            <p:cNvSpPr/>
            <p:nvPr/>
          </p:nvSpPr>
          <p:spPr>
            <a:xfrm>
              <a:off x="1395499" y="3261132"/>
              <a:ext cx="331493" cy="480411"/>
            </a:xfrm>
            <a:custGeom>
              <a:avLst/>
              <a:gdLst/>
              <a:ahLst/>
              <a:cxnLst/>
              <a:rect l="l" t="t" r="r" b="b"/>
              <a:pathLst>
                <a:path w="6471" h="9378" extrusionOk="0">
                  <a:moveTo>
                    <a:pt x="4189" y="0"/>
                  </a:moveTo>
                  <a:lnTo>
                    <a:pt x="3876" y="94"/>
                  </a:lnTo>
                  <a:lnTo>
                    <a:pt x="3563" y="219"/>
                  </a:lnTo>
                  <a:lnTo>
                    <a:pt x="3220" y="376"/>
                  </a:lnTo>
                  <a:lnTo>
                    <a:pt x="2907" y="594"/>
                  </a:lnTo>
                  <a:lnTo>
                    <a:pt x="2563" y="844"/>
                  </a:lnTo>
                  <a:lnTo>
                    <a:pt x="2251" y="1126"/>
                  </a:lnTo>
                  <a:lnTo>
                    <a:pt x="1969" y="1438"/>
                  </a:lnTo>
                  <a:lnTo>
                    <a:pt x="1688" y="1782"/>
                  </a:lnTo>
                  <a:lnTo>
                    <a:pt x="1407" y="2157"/>
                  </a:lnTo>
                  <a:lnTo>
                    <a:pt x="1157" y="2564"/>
                  </a:lnTo>
                  <a:lnTo>
                    <a:pt x="938" y="2970"/>
                  </a:lnTo>
                  <a:lnTo>
                    <a:pt x="719" y="3376"/>
                  </a:lnTo>
                  <a:lnTo>
                    <a:pt x="531" y="3814"/>
                  </a:lnTo>
                  <a:lnTo>
                    <a:pt x="375" y="4283"/>
                  </a:lnTo>
                  <a:lnTo>
                    <a:pt x="250" y="4720"/>
                  </a:lnTo>
                  <a:lnTo>
                    <a:pt x="125" y="5189"/>
                  </a:lnTo>
                  <a:lnTo>
                    <a:pt x="63" y="5658"/>
                  </a:lnTo>
                  <a:lnTo>
                    <a:pt x="0" y="6096"/>
                  </a:lnTo>
                  <a:lnTo>
                    <a:pt x="0" y="6564"/>
                  </a:lnTo>
                  <a:lnTo>
                    <a:pt x="0" y="7002"/>
                  </a:lnTo>
                  <a:lnTo>
                    <a:pt x="63" y="7377"/>
                  </a:lnTo>
                  <a:lnTo>
                    <a:pt x="125" y="7752"/>
                  </a:lnTo>
                  <a:lnTo>
                    <a:pt x="250" y="8096"/>
                  </a:lnTo>
                  <a:lnTo>
                    <a:pt x="375" y="8377"/>
                  </a:lnTo>
                  <a:lnTo>
                    <a:pt x="531" y="8659"/>
                  </a:lnTo>
                  <a:lnTo>
                    <a:pt x="719" y="8878"/>
                  </a:lnTo>
                  <a:lnTo>
                    <a:pt x="938" y="9065"/>
                  </a:lnTo>
                  <a:lnTo>
                    <a:pt x="1157" y="9221"/>
                  </a:lnTo>
                  <a:lnTo>
                    <a:pt x="1407" y="9315"/>
                  </a:lnTo>
                  <a:lnTo>
                    <a:pt x="1688" y="9378"/>
                  </a:lnTo>
                  <a:lnTo>
                    <a:pt x="2251" y="9378"/>
                  </a:lnTo>
                  <a:lnTo>
                    <a:pt x="2563" y="9284"/>
                  </a:lnTo>
                  <a:lnTo>
                    <a:pt x="2907" y="9159"/>
                  </a:lnTo>
                  <a:lnTo>
                    <a:pt x="3220" y="9003"/>
                  </a:lnTo>
                  <a:lnTo>
                    <a:pt x="3563" y="8784"/>
                  </a:lnTo>
                  <a:lnTo>
                    <a:pt x="3876" y="8534"/>
                  </a:lnTo>
                  <a:lnTo>
                    <a:pt x="4189" y="8252"/>
                  </a:lnTo>
                  <a:lnTo>
                    <a:pt x="4470" y="7940"/>
                  </a:lnTo>
                  <a:lnTo>
                    <a:pt x="4751" y="7596"/>
                  </a:lnTo>
                  <a:lnTo>
                    <a:pt x="5033" y="7221"/>
                  </a:lnTo>
                  <a:lnTo>
                    <a:pt x="5283" y="6815"/>
                  </a:lnTo>
                  <a:lnTo>
                    <a:pt x="5501" y="6408"/>
                  </a:lnTo>
                  <a:lnTo>
                    <a:pt x="5720" y="6002"/>
                  </a:lnTo>
                  <a:lnTo>
                    <a:pt x="5908" y="5564"/>
                  </a:lnTo>
                  <a:lnTo>
                    <a:pt x="6064" y="5095"/>
                  </a:lnTo>
                  <a:lnTo>
                    <a:pt x="6220" y="4658"/>
                  </a:lnTo>
                  <a:lnTo>
                    <a:pt x="6314" y="4189"/>
                  </a:lnTo>
                  <a:lnTo>
                    <a:pt x="6408" y="3720"/>
                  </a:lnTo>
                  <a:lnTo>
                    <a:pt x="6439" y="3282"/>
                  </a:lnTo>
                  <a:lnTo>
                    <a:pt x="6470" y="2814"/>
                  </a:lnTo>
                  <a:lnTo>
                    <a:pt x="6439" y="2376"/>
                  </a:lnTo>
                  <a:lnTo>
                    <a:pt x="6408" y="2001"/>
                  </a:lnTo>
                  <a:lnTo>
                    <a:pt x="6314" y="1626"/>
                  </a:lnTo>
                  <a:lnTo>
                    <a:pt x="6220" y="1282"/>
                  </a:lnTo>
                  <a:lnTo>
                    <a:pt x="6064" y="1001"/>
                  </a:lnTo>
                  <a:lnTo>
                    <a:pt x="5908" y="719"/>
                  </a:lnTo>
                  <a:lnTo>
                    <a:pt x="5720" y="501"/>
                  </a:lnTo>
                  <a:lnTo>
                    <a:pt x="5501" y="313"/>
                  </a:lnTo>
                  <a:lnTo>
                    <a:pt x="5283" y="157"/>
                  </a:lnTo>
                  <a:lnTo>
                    <a:pt x="5033" y="63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9;p30">
              <a:extLst>
                <a:ext uri="{FF2B5EF4-FFF2-40B4-BE49-F238E27FC236}">
                  <a16:creationId xmlns:a16="http://schemas.microsoft.com/office/drawing/2014/main" xmlns="" id="{12A0A726-F3C7-44D2-B2AC-8F906170BBA1}"/>
                </a:ext>
              </a:extLst>
            </p:cNvPr>
            <p:cNvSpPr/>
            <p:nvPr/>
          </p:nvSpPr>
          <p:spPr>
            <a:xfrm>
              <a:off x="1456303" y="3350776"/>
              <a:ext cx="208240" cy="301115"/>
            </a:xfrm>
            <a:custGeom>
              <a:avLst/>
              <a:gdLst/>
              <a:ahLst/>
              <a:cxnLst/>
              <a:rect l="l" t="t" r="r" b="b"/>
              <a:pathLst>
                <a:path w="4065" h="5878" extrusionOk="0">
                  <a:moveTo>
                    <a:pt x="2626" y="1"/>
                  </a:moveTo>
                  <a:lnTo>
                    <a:pt x="2439" y="63"/>
                  </a:lnTo>
                  <a:lnTo>
                    <a:pt x="2251" y="126"/>
                  </a:lnTo>
                  <a:lnTo>
                    <a:pt x="2033" y="251"/>
                  </a:lnTo>
                  <a:lnTo>
                    <a:pt x="1814" y="376"/>
                  </a:lnTo>
                  <a:lnTo>
                    <a:pt x="1626" y="532"/>
                  </a:lnTo>
                  <a:lnTo>
                    <a:pt x="1439" y="720"/>
                  </a:lnTo>
                  <a:lnTo>
                    <a:pt x="1251" y="907"/>
                  </a:lnTo>
                  <a:lnTo>
                    <a:pt x="907" y="1345"/>
                  </a:lnTo>
                  <a:lnTo>
                    <a:pt x="595" y="1845"/>
                  </a:lnTo>
                  <a:lnTo>
                    <a:pt x="345" y="2408"/>
                  </a:lnTo>
                  <a:lnTo>
                    <a:pt x="157" y="2970"/>
                  </a:lnTo>
                  <a:lnTo>
                    <a:pt x="63" y="3533"/>
                  </a:lnTo>
                  <a:lnTo>
                    <a:pt x="32" y="3814"/>
                  </a:lnTo>
                  <a:lnTo>
                    <a:pt x="1" y="4096"/>
                  </a:lnTo>
                  <a:lnTo>
                    <a:pt x="32" y="4377"/>
                  </a:lnTo>
                  <a:lnTo>
                    <a:pt x="63" y="4627"/>
                  </a:lnTo>
                  <a:lnTo>
                    <a:pt x="95" y="4877"/>
                  </a:lnTo>
                  <a:lnTo>
                    <a:pt x="157" y="5065"/>
                  </a:lnTo>
                  <a:lnTo>
                    <a:pt x="251" y="5252"/>
                  </a:lnTo>
                  <a:lnTo>
                    <a:pt x="345" y="5408"/>
                  </a:lnTo>
                  <a:lnTo>
                    <a:pt x="470" y="5565"/>
                  </a:lnTo>
                  <a:lnTo>
                    <a:pt x="595" y="5690"/>
                  </a:lnTo>
                  <a:lnTo>
                    <a:pt x="751" y="5783"/>
                  </a:lnTo>
                  <a:lnTo>
                    <a:pt x="907" y="5846"/>
                  </a:lnTo>
                  <a:lnTo>
                    <a:pt x="1064" y="5877"/>
                  </a:lnTo>
                  <a:lnTo>
                    <a:pt x="1439" y="5877"/>
                  </a:lnTo>
                  <a:lnTo>
                    <a:pt x="1626" y="5815"/>
                  </a:lnTo>
                  <a:lnTo>
                    <a:pt x="1814" y="5752"/>
                  </a:lnTo>
                  <a:lnTo>
                    <a:pt x="2033" y="5658"/>
                  </a:lnTo>
                  <a:lnTo>
                    <a:pt x="2251" y="5502"/>
                  </a:lnTo>
                  <a:lnTo>
                    <a:pt x="2439" y="5346"/>
                  </a:lnTo>
                  <a:lnTo>
                    <a:pt x="2626" y="5158"/>
                  </a:lnTo>
                  <a:lnTo>
                    <a:pt x="2814" y="4971"/>
                  </a:lnTo>
                  <a:lnTo>
                    <a:pt x="3158" y="4533"/>
                  </a:lnTo>
                  <a:lnTo>
                    <a:pt x="3470" y="4033"/>
                  </a:lnTo>
                  <a:lnTo>
                    <a:pt x="3721" y="3470"/>
                  </a:lnTo>
                  <a:lnTo>
                    <a:pt x="3908" y="2908"/>
                  </a:lnTo>
                  <a:lnTo>
                    <a:pt x="4033" y="2345"/>
                  </a:lnTo>
                  <a:lnTo>
                    <a:pt x="4064" y="2064"/>
                  </a:lnTo>
                  <a:lnTo>
                    <a:pt x="4064" y="1783"/>
                  </a:lnTo>
                  <a:lnTo>
                    <a:pt x="4064" y="1501"/>
                  </a:lnTo>
                  <a:lnTo>
                    <a:pt x="4033" y="1251"/>
                  </a:lnTo>
                  <a:lnTo>
                    <a:pt x="3971" y="1032"/>
                  </a:lnTo>
                  <a:lnTo>
                    <a:pt x="3908" y="814"/>
                  </a:lnTo>
                  <a:lnTo>
                    <a:pt x="3814" y="626"/>
                  </a:lnTo>
                  <a:lnTo>
                    <a:pt x="3721" y="470"/>
                  </a:lnTo>
                  <a:lnTo>
                    <a:pt x="3595" y="313"/>
                  </a:lnTo>
                  <a:lnTo>
                    <a:pt x="3470" y="188"/>
                  </a:lnTo>
                  <a:lnTo>
                    <a:pt x="3314" y="95"/>
                  </a:lnTo>
                  <a:lnTo>
                    <a:pt x="3158" y="32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70;p30">
              <a:extLst>
                <a:ext uri="{FF2B5EF4-FFF2-40B4-BE49-F238E27FC236}">
                  <a16:creationId xmlns:a16="http://schemas.microsoft.com/office/drawing/2014/main" xmlns="" id="{3E285E22-EECF-4965-A39E-859431D9B758}"/>
                </a:ext>
              </a:extLst>
            </p:cNvPr>
            <p:cNvSpPr/>
            <p:nvPr/>
          </p:nvSpPr>
          <p:spPr>
            <a:xfrm>
              <a:off x="1470749" y="3369986"/>
              <a:ext cx="179399" cy="262695"/>
            </a:xfrm>
            <a:custGeom>
              <a:avLst/>
              <a:gdLst/>
              <a:ahLst/>
              <a:cxnLst/>
              <a:rect l="l" t="t" r="r" b="b"/>
              <a:pathLst>
                <a:path w="3502" h="5128" extrusionOk="0">
                  <a:moveTo>
                    <a:pt x="2438" y="1"/>
                  </a:moveTo>
                  <a:lnTo>
                    <a:pt x="2282" y="32"/>
                  </a:lnTo>
                  <a:lnTo>
                    <a:pt x="2094" y="63"/>
                  </a:lnTo>
                  <a:lnTo>
                    <a:pt x="1938" y="126"/>
                  </a:lnTo>
                  <a:lnTo>
                    <a:pt x="1751" y="220"/>
                  </a:lnTo>
                  <a:lnTo>
                    <a:pt x="1563" y="345"/>
                  </a:lnTo>
                  <a:lnTo>
                    <a:pt x="1407" y="470"/>
                  </a:lnTo>
                  <a:lnTo>
                    <a:pt x="1063" y="814"/>
                  </a:lnTo>
                  <a:lnTo>
                    <a:pt x="782" y="1189"/>
                  </a:lnTo>
                  <a:lnTo>
                    <a:pt x="500" y="1626"/>
                  </a:lnTo>
                  <a:lnTo>
                    <a:pt x="313" y="2095"/>
                  </a:lnTo>
                  <a:lnTo>
                    <a:pt x="125" y="2595"/>
                  </a:lnTo>
                  <a:lnTo>
                    <a:pt x="31" y="3095"/>
                  </a:lnTo>
                  <a:lnTo>
                    <a:pt x="0" y="3564"/>
                  </a:lnTo>
                  <a:lnTo>
                    <a:pt x="0" y="3814"/>
                  </a:lnTo>
                  <a:lnTo>
                    <a:pt x="31" y="4033"/>
                  </a:lnTo>
                  <a:lnTo>
                    <a:pt x="63" y="4221"/>
                  </a:lnTo>
                  <a:lnTo>
                    <a:pt x="125" y="4408"/>
                  </a:lnTo>
                  <a:lnTo>
                    <a:pt x="219" y="4565"/>
                  </a:lnTo>
                  <a:lnTo>
                    <a:pt x="313" y="4721"/>
                  </a:lnTo>
                  <a:lnTo>
                    <a:pt x="407" y="4846"/>
                  </a:lnTo>
                  <a:lnTo>
                    <a:pt x="500" y="4940"/>
                  </a:lnTo>
                  <a:lnTo>
                    <a:pt x="625" y="5002"/>
                  </a:lnTo>
                  <a:lnTo>
                    <a:pt x="782" y="5065"/>
                  </a:lnTo>
                  <a:lnTo>
                    <a:pt x="907" y="5096"/>
                  </a:lnTo>
                  <a:lnTo>
                    <a:pt x="1063" y="5127"/>
                  </a:lnTo>
                  <a:lnTo>
                    <a:pt x="1219" y="5096"/>
                  </a:lnTo>
                  <a:lnTo>
                    <a:pt x="1407" y="5065"/>
                  </a:lnTo>
                  <a:lnTo>
                    <a:pt x="1563" y="5002"/>
                  </a:lnTo>
                  <a:lnTo>
                    <a:pt x="1751" y="4908"/>
                  </a:lnTo>
                  <a:lnTo>
                    <a:pt x="1938" y="4783"/>
                  </a:lnTo>
                  <a:lnTo>
                    <a:pt x="2094" y="4658"/>
                  </a:lnTo>
                  <a:lnTo>
                    <a:pt x="2438" y="4314"/>
                  </a:lnTo>
                  <a:lnTo>
                    <a:pt x="2751" y="3939"/>
                  </a:lnTo>
                  <a:lnTo>
                    <a:pt x="3001" y="3502"/>
                  </a:lnTo>
                  <a:lnTo>
                    <a:pt x="3220" y="3033"/>
                  </a:lnTo>
                  <a:lnTo>
                    <a:pt x="3376" y="2533"/>
                  </a:lnTo>
                  <a:lnTo>
                    <a:pt x="3470" y="2033"/>
                  </a:lnTo>
                  <a:lnTo>
                    <a:pt x="3501" y="1564"/>
                  </a:lnTo>
                  <a:lnTo>
                    <a:pt x="3501" y="1314"/>
                  </a:lnTo>
                  <a:lnTo>
                    <a:pt x="3470" y="1095"/>
                  </a:lnTo>
                  <a:lnTo>
                    <a:pt x="3439" y="907"/>
                  </a:lnTo>
                  <a:lnTo>
                    <a:pt x="3376" y="720"/>
                  </a:lnTo>
                  <a:lnTo>
                    <a:pt x="3282" y="564"/>
                  </a:lnTo>
                  <a:lnTo>
                    <a:pt x="3220" y="407"/>
                  </a:lnTo>
                  <a:lnTo>
                    <a:pt x="3095" y="282"/>
                  </a:lnTo>
                  <a:lnTo>
                    <a:pt x="3001" y="188"/>
                  </a:lnTo>
                  <a:lnTo>
                    <a:pt x="2876" y="126"/>
                  </a:lnTo>
                  <a:lnTo>
                    <a:pt x="2751" y="63"/>
                  </a:lnTo>
                  <a:lnTo>
                    <a:pt x="2595" y="32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71;p30">
              <a:extLst>
                <a:ext uri="{FF2B5EF4-FFF2-40B4-BE49-F238E27FC236}">
                  <a16:creationId xmlns:a16="http://schemas.microsoft.com/office/drawing/2014/main" xmlns="" id="{A3782AF9-4847-4C8D-8314-2F45891A0D5B}"/>
                </a:ext>
              </a:extLst>
            </p:cNvPr>
            <p:cNvSpPr/>
            <p:nvPr/>
          </p:nvSpPr>
          <p:spPr>
            <a:xfrm>
              <a:off x="1462706" y="3361995"/>
              <a:ext cx="195433" cy="278678"/>
            </a:xfrm>
            <a:custGeom>
              <a:avLst/>
              <a:gdLst/>
              <a:ahLst/>
              <a:cxnLst/>
              <a:rect l="l" t="t" r="r" b="b"/>
              <a:pathLst>
                <a:path w="3815" h="5440" extrusionOk="0">
                  <a:moveTo>
                    <a:pt x="3095" y="1"/>
                  </a:moveTo>
                  <a:lnTo>
                    <a:pt x="2439" y="1251"/>
                  </a:lnTo>
                  <a:lnTo>
                    <a:pt x="2345" y="1345"/>
                  </a:lnTo>
                  <a:lnTo>
                    <a:pt x="2251" y="1376"/>
                  </a:lnTo>
                  <a:lnTo>
                    <a:pt x="2220" y="1376"/>
                  </a:lnTo>
                  <a:lnTo>
                    <a:pt x="2189" y="1345"/>
                  </a:lnTo>
                  <a:lnTo>
                    <a:pt x="2158" y="1251"/>
                  </a:lnTo>
                  <a:lnTo>
                    <a:pt x="2158" y="32"/>
                  </a:lnTo>
                  <a:lnTo>
                    <a:pt x="1658" y="313"/>
                  </a:lnTo>
                  <a:lnTo>
                    <a:pt x="1658" y="1532"/>
                  </a:lnTo>
                  <a:lnTo>
                    <a:pt x="1626" y="1689"/>
                  </a:lnTo>
                  <a:lnTo>
                    <a:pt x="1564" y="1782"/>
                  </a:lnTo>
                  <a:lnTo>
                    <a:pt x="1470" y="1845"/>
                  </a:lnTo>
                  <a:lnTo>
                    <a:pt x="1439" y="1876"/>
                  </a:lnTo>
                  <a:lnTo>
                    <a:pt x="1376" y="1845"/>
                  </a:lnTo>
                  <a:lnTo>
                    <a:pt x="751" y="1345"/>
                  </a:lnTo>
                  <a:lnTo>
                    <a:pt x="376" y="2032"/>
                  </a:lnTo>
                  <a:lnTo>
                    <a:pt x="1032" y="2532"/>
                  </a:lnTo>
                  <a:lnTo>
                    <a:pt x="1064" y="2564"/>
                  </a:lnTo>
                  <a:lnTo>
                    <a:pt x="1064" y="2626"/>
                  </a:lnTo>
                  <a:lnTo>
                    <a:pt x="1064" y="2751"/>
                  </a:lnTo>
                  <a:lnTo>
                    <a:pt x="1001" y="2876"/>
                  </a:lnTo>
                  <a:lnTo>
                    <a:pt x="907" y="2970"/>
                  </a:lnTo>
                  <a:lnTo>
                    <a:pt x="1" y="3470"/>
                  </a:lnTo>
                  <a:lnTo>
                    <a:pt x="1" y="4158"/>
                  </a:lnTo>
                  <a:lnTo>
                    <a:pt x="907" y="3627"/>
                  </a:lnTo>
                  <a:lnTo>
                    <a:pt x="1001" y="3627"/>
                  </a:lnTo>
                  <a:lnTo>
                    <a:pt x="1064" y="3689"/>
                  </a:lnTo>
                  <a:lnTo>
                    <a:pt x="1064" y="3783"/>
                  </a:lnTo>
                  <a:lnTo>
                    <a:pt x="1032" y="3939"/>
                  </a:lnTo>
                  <a:lnTo>
                    <a:pt x="376" y="5158"/>
                  </a:lnTo>
                  <a:lnTo>
                    <a:pt x="751" y="5439"/>
                  </a:lnTo>
                  <a:lnTo>
                    <a:pt x="1376" y="4189"/>
                  </a:lnTo>
                  <a:lnTo>
                    <a:pt x="1470" y="4095"/>
                  </a:lnTo>
                  <a:lnTo>
                    <a:pt x="1564" y="4064"/>
                  </a:lnTo>
                  <a:lnTo>
                    <a:pt x="1595" y="4064"/>
                  </a:lnTo>
                  <a:lnTo>
                    <a:pt x="1626" y="4095"/>
                  </a:lnTo>
                  <a:lnTo>
                    <a:pt x="1658" y="4189"/>
                  </a:lnTo>
                  <a:lnTo>
                    <a:pt x="1658" y="5408"/>
                  </a:lnTo>
                  <a:lnTo>
                    <a:pt x="2158" y="5127"/>
                  </a:lnTo>
                  <a:lnTo>
                    <a:pt x="2158" y="3908"/>
                  </a:lnTo>
                  <a:lnTo>
                    <a:pt x="2189" y="3752"/>
                  </a:lnTo>
                  <a:lnTo>
                    <a:pt x="2251" y="3658"/>
                  </a:lnTo>
                  <a:lnTo>
                    <a:pt x="2345" y="3595"/>
                  </a:lnTo>
                  <a:lnTo>
                    <a:pt x="2408" y="3564"/>
                  </a:lnTo>
                  <a:lnTo>
                    <a:pt x="2439" y="3595"/>
                  </a:lnTo>
                  <a:lnTo>
                    <a:pt x="3095" y="4095"/>
                  </a:lnTo>
                  <a:lnTo>
                    <a:pt x="3439" y="3408"/>
                  </a:lnTo>
                  <a:lnTo>
                    <a:pt x="2783" y="2908"/>
                  </a:lnTo>
                  <a:lnTo>
                    <a:pt x="2752" y="2876"/>
                  </a:lnTo>
                  <a:lnTo>
                    <a:pt x="2752" y="2814"/>
                  </a:lnTo>
                  <a:lnTo>
                    <a:pt x="2752" y="2689"/>
                  </a:lnTo>
                  <a:lnTo>
                    <a:pt x="2814" y="2564"/>
                  </a:lnTo>
                  <a:lnTo>
                    <a:pt x="2908" y="2470"/>
                  </a:lnTo>
                  <a:lnTo>
                    <a:pt x="3814" y="1970"/>
                  </a:lnTo>
                  <a:lnTo>
                    <a:pt x="3814" y="1282"/>
                  </a:lnTo>
                  <a:lnTo>
                    <a:pt x="2908" y="1814"/>
                  </a:lnTo>
                  <a:lnTo>
                    <a:pt x="2814" y="1814"/>
                  </a:lnTo>
                  <a:lnTo>
                    <a:pt x="2752" y="1751"/>
                  </a:lnTo>
                  <a:lnTo>
                    <a:pt x="2752" y="1657"/>
                  </a:lnTo>
                  <a:lnTo>
                    <a:pt x="2783" y="1501"/>
                  </a:lnTo>
                  <a:lnTo>
                    <a:pt x="3439" y="282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72;p30">
              <a:extLst>
                <a:ext uri="{FF2B5EF4-FFF2-40B4-BE49-F238E27FC236}">
                  <a16:creationId xmlns:a16="http://schemas.microsoft.com/office/drawing/2014/main" xmlns="" id="{17EED943-C8D2-4CB5-8AB6-37A9723125B2}"/>
                </a:ext>
              </a:extLst>
            </p:cNvPr>
            <p:cNvSpPr/>
            <p:nvPr/>
          </p:nvSpPr>
          <p:spPr>
            <a:xfrm>
              <a:off x="1536369" y="3467672"/>
              <a:ext cx="48103" cy="67313"/>
            </a:xfrm>
            <a:custGeom>
              <a:avLst/>
              <a:gdLst/>
              <a:ahLst/>
              <a:cxnLst/>
              <a:rect l="l" t="t" r="r" b="b"/>
              <a:pathLst>
                <a:path w="939" h="1314" extrusionOk="0">
                  <a:moveTo>
                    <a:pt x="563" y="1"/>
                  </a:moveTo>
                  <a:lnTo>
                    <a:pt x="470" y="32"/>
                  </a:lnTo>
                  <a:lnTo>
                    <a:pt x="376" y="94"/>
                  </a:lnTo>
                  <a:lnTo>
                    <a:pt x="282" y="188"/>
                  </a:lnTo>
                  <a:lnTo>
                    <a:pt x="157" y="407"/>
                  </a:lnTo>
                  <a:lnTo>
                    <a:pt x="63" y="657"/>
                  </a:lnTo>
                  <a:lnTo>
                    <a:pt x="1" y="938"/>
                  </a:lnTo>
                  <a:lnTo>
                    <a:pt x="32" y="1032"/>
                  </a:lnTo>
                  <a:lnTo>
                    <a:pt x="63" y="1157"/>
                  </a:lnTo>
                  <a:lnTo>
                    <a:pt x="95" y="1220"/>
                  </a:lnTo>
                  <a:lnTo>
                    <a:pt x="157" y="1282"/>
                  </a:lnTo>
                  <a:lnTo>
                    <a:pt x="220" y="1313"/>
                  </a:lnTo>
                  <a:lnTo>
                    <a:pt x="376" y="1313"/>
                  </a:lnTo>
                  <a:lnTo>
                    <a:pt x="470" y="1282"/>
                  </a:lnTo>
                  <a:lnTo>
                    <a:pt x="563" y="1220"/>
                  </a:lnTo>
                  <a:lnTo>
                    <a:pt x="657" y="1126"/>
                  </a:lnTo>
                  <a:lnTo>
                    <a:pt x="813" y="907"/>
                  </a:lnTo>
                  <a:lnTo>
                    <a:pt x="907" y="657"/>
                  </a:lnTo>
                  <a:lnTo>
                    <a:pt x="938" y="376"/>
                  </a:lnTo>
                  <a:lnTo>
                    <a:pt x="938" y="282"/>
                  </a:lnTo>
                  <a:lnTo>
                    <a:pt x="907" y="157"/>
                  </a:lnTo>
                  <a:lnTo>
                    <a:pt x="845" y="94"/>
                  </a:lnTo>
                  <a:lnTo>
                    <a:pt x="813" y="32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73;p30">
              <a:extLst>
                <a:ext uri="{FF2B5EF4-FFF2-40B4-BE49-F238E27FC236}">
                  <a16:creationId xmlns:a16="http://schemas.microsoft.com/office/drawing/2014/main" xmlns="" id="{01A1CC6C-8409-4114-BA31-0531761E216B}"/>
                </a:ext>
              </a:extLst>
            </p:cNvPr>
            <p:cNvSpPr/>
            <p:nvPr/>
          </p:nvSpPr>
          <p:spPr>
            <a:xfrm>
              <a:off x="662153" y="3008131"/>
              <a:ext cx="353931" cy="270686"/>
            </a:xfrm>
            <a:custGeom>
              <a:avLst/>
              <a:gdLst/>
              <a:ahLst/>
              <a:cxnLst/>
              <a:rect l="l" t="t" r="r" b="b"/>
              <a:pathLst>
                <a:path w="6909" h="5284" extrusionOk="0">
                  <a:moveTo>
                    <a:pt x="438" y="1"/>
                  </a:moveTo>
                  <a:lnTo>
                    <a:pt x="313" y="32"/>
                  </a:lnTo>
                  <a:lnTo>
                    <a:pt x="219" y="63"/>
                  </a:lnTo>
                  <a:lnTo>
                    <a:pt x="125" y="126"/>
                  </a:lnTo>
                  <a:lnTo>
                    <a:pt x="63" y="220"/>
                  </a:lnTo>
                  <a:lnTo>
                    <a:pt x="0" y="313"/>
                  </a:lnTo>
                  <a:lnTo>
                    <a:pt x="0" y="438"/>
                  </a:lnTo>
                  <a:lnTo>
                    <a:pt x="0" y="938"/>
                  </a:lnTo>
                  <a:lnTo>
                    <a:pt x="63" y="1501"/>
                  </a:lnTo>
                  <a:lnTo>
                    <a:pt x="188" y="2095"/>
                  </a:lnTo>
                  <a:lnTo>
                    <a:pt x="282" y="2376"/>
                  </a:lnTo>
                  <a:lnTo>
                    <a:pt x="375" y="2689"/>
                  </a:lnTo>
                  <a:lnTo>
                    <a:pt x="500" y="2939"/>
                  </a:lnTo>
                  <a:lnTo>
                    <a:pt x="657" y="3189"/>
                  </a:lnTo>
                  <a:lnTo>
                    <a:pt x="844" y="3408"/>
                  </a:lnTo>
                  <a:lnTo>
                    <a:pt x="1063" y="3627"/>
                  </a:lnTo>
                  <a:lnTo>
                    <a:pt x="1282" y="3877"/>
                  </a:lnTo>
                  <a:lnTo>
                    <a:pt x="1532" y="4064"/>
                  </a:lnTo>
                  <a:lnTo>
                    <a:pt x="2094" y="4471"/>
                  </a:lnTo>
                  <a:lnTo>
                    <a:pt x="2688" y="4783"/>
                  </a:lnTo>
                  <a:lnTo>
                    <a:pt x="3282" y="5033"/>
                  </a:lnTo>
                  <a:lnTo>
                    <a:pt x="3564" y="5127"/>
                  </a:lnTo>
                  <a:lnTo>
                    <a:pt x="3876" y="5189"/>
                  </a:lnTo>
                  <a:lnTo>
                    <a:pt x="4157" y="5252"/>
                  </a:lnTo>
                  <a:lnTo>
                    <a:pt x="4408" y="5283"/>
                  </a:lnTo>
                  <a:lnTo>
                    <a:pt x="4720" y="5283"/>
                  </a:lnTo>
                  <a:lnTo>
                    <a:pt x="5033" y="5221"/>
                  </a:lnTo>
                  <a:lnTo>
                    <a:pt x="5345" y="5158"/>
                  </a:lnTo>
                  <a:lnTo>
                    <a:pt x="5627" y="5033"/>
                  </a:lnTo>
                  <a:lnTo>
                    <a:pt x="5908" y="4908"/>
                  </a:lnTo>
                  <a:lnTo>
                    <a:pt x="6189" y="4783"/>
                  </a:lnTo>
                  <a:lnTo>
                    <a:pt x="6658" y="4502"/>
                  </a:lnTo>
                  <a:lnTo>
                    <a:pt x="6783" y="4377"/>
                  </a:lnTo>
                  <a:lnTo>
                    <a:pt x="6846" y="4252"/>
                  </a:lnTo>
                  <a:lnTo>
                    <a:pt x="6908" y="4127"/>
                  </a:lnTo>
                  <a:lnTo>
                    <a:pt x="6908" y="4002"/>
                  </a:lnTo>
                  <a:lnTo>
                    <a:pt x="6877" y="3845"/>
                  </a:lnTo>
                  <a:lnTo>
                    <a:pt x="6814" y="3720"/>
                  </a:lnTo>
                  <a:lnTo>
                    <a:pt x="6752" y="3595"/>
                  </a:lnTo>
                  <a:lnTo>
                    <a:pt x="6627" y="3502"/>
                  </a:lnTo>
                  <a:lnTo>
                    <a:pt x="657" y="63"/>
                  </a:lnTo>
                  <a:lnTo>
                    <a:pt x="532" y="32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74;p30">
              <a:extLst>
                <a:ext uri="{FF2B5EF4-FFF2-40B4-BE49-F238E27FC236}">
                  <a16:creationId xmlns:a16="http://schemas.microsoft.com/office/drawing/2014/main" xmlns="" id="{EF3CCFDE-AD76-4101-85F9-20AAE15B9FD2}"/>
                </a:ext>
              </a:extLst>
            </p:cNvPr>
            <p:cNvSpPr/>
            <p:nvPr/>
          </p:nvSpPr>
          <p:spPr>
            <a:xfrm>
              <a:off x="1637232" y="2004218"/>
              <a:ext cx="839106" cy="848686"/>
            </a:xfrm>
            <a:custGeom>
              <a:avLst/>
              <a:gdLst/>
              <a:ahLst/>
              <a:cxnLst/>
              <a:rect l="l" t="t" r="r" b="b"/>
              <a:pathLst>
                <a:path w="16380" h="16567" extrusionOk="0">
                  <a:moveTo>
                    <a:pt x="15536" y="0"/>
                  </a:moveTo>
                  <a:lnTo>
                    <a:pt x="15286" y="32"/>
                  </a:lnTo>
                  <a:lnTo>
                    <a:pt x="15161" y="63"/>
                  </a:lnTo>
                  <a:lnTo>
                    <a:pt x="15036" y="125"/>
                  </a:lnTo>
                  <a:lnTo>
                    <a:pt x="8941" y="3657"/>
                  </a:lnTo>
                  <a:lnTo>
                    <a:pt x="8128" y="4158"/>
                  </a:lnTo>
                  <a:lnTo>
                    <a:pt x="7378" y="4689"/>
                  </a:lnTo>
                  <a:lnTo>
                    <a:pt x="6659" y="5314"/>
                  </a:lnTo>
                  <a:lnTo>
                    <a:pt x="6002" y="5970"/>
                  </a:lnTo>
                  <a:lnTo>
                    <a:pt x="5377" y="6658"/>
                  </a:lnTo>
                  <a:lnTo>
                    <a:pt x="4815" y="7408"/>
                  </a:lnTo>
                  <a:lnTo>
                    <a:pt x="4314" y="8190"/>
                  </a:lnTo>
                  <a:lnTo>
                    <a:pt x="3846" y="9002"/>
                  </a:lnTo>
                  <a:lnTo>
                    <a:pt x="1" y="16567"/>
                  </a:lnTo>
                  <a:lnTo>
                    <a:pt x="15848" y="6721"/>
                  </a:lnTo>
                  <a:lnTo>
                    <a:pt x="16380" y="969"/>
                  </a:lnTo>
                  <a:lnTo>
                    <a:pt x="16380" y="844"/>
                  </a:lnTo>
                  <a:lnTo>
                    <a:pt x="16349" y="719"/>
                  </a:lnTo>
                  <a:lnTo>
                    <a:pt x="16286" y="500"/>
                  </a:lnTo>
                  <a:lnTo>
                    <a:pt x="16161" y="282"/>
                  </a:lnTo>
                  <a:lnTo>
                    <a:pt x="15973" y="157"/>
                  </a:lnTo>
                  <a:lnTo>
                    <a:pt x="15755" y="32"/>
                  </a:lnTo>
                  <a:lnTo>
                    <a:pt x="15536" y="0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75;p30">
              <a:extLst>
                <a:ext uri="{FF2B5EF4-FFF2-40B4-BE49-F238E27FC236}">
                  <a16:creationId xmlns:a16="http://schemas.microsoft.com/office/drawing/2014/main" xmlns="" id="{0C0DD896-A327-47C5-9400-1FF399458055}"/>
                </a:ext>
              </a:extLst>
            </p:cNvPr>
            <p:cNvSpPr/>
            <p:nvPr/>
          </p:nvSpPr>
          <p:spPr>
            <a:xfrm>
              <a:off x="1678878" y="2348452"/>
              <a:ext cx="770257" cy="968814"/>
            </a:xfrm>
            <a:custGeom>
              <a:avLst/>
              <a:gdLst/>
              <a:ahLst/>
              <a:cxnLst/>
              <a:rect l="l" t="t" r="r" b="b"/>
              <a:pathLst>
                <a:path w="15036" h="18912" extrusionOk="0">
                  <a:moveTo>
                    <a:pt x="15035" y="1"/>
                  </a:moveTo>
                  <a:lnTo>
                    <a:pt x="14160" y="595"/>
                  </a:lnTo>
                  <a:lnTo>
                    <a:pt x="12941" y="10659"/>
                  </a:lnTo>
                  <a:lnTo>
                    <a:pt x="1" y="18099"/>
                  </a:lnTo>
                  <a:lnTo>
                    <a:pt x="282" y="18411"/>
                  </a:lnTo>
                  <a:lnTo>
                    <a:pt x="438" y="18661"/>
                  </a:lnTo>
                  <a:lnTo>
                    <a:pt x="595" y="18911"/>
                  </a:lnTo>
                  <a:lnTo>
                    <a:pt x="13691" y="11347"/>
                  </a:lnTo>
                  <a:lnTo>
                    <a:pt x="15035" y="1"/>
                  </a:lnTo>
                  <a:close/>
                </a:path>
              </a:pathLst>
            </a:custGeom>
            <a:solidFill>
              <a:srgbClr val="03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76;p30">
              <a:extLst>
                <a:ext uri="{FF2B5EF4-FFF2-40B4-BE49-F238E27FC236}">
                  <a16:creationId xmlns:a16="http://schemas.microsoft.com/office/drawing/2014/main" xmlns="" id="{5BED2493-B2CE-4B8F-8DAF-F1CAAD9A6D54}"/>
                </a:ext>
              </a:extLst>
            </p:cNvPr>
            <p:cNvSpPr/>
            <p:nvPr/>
          </p:nvSpPr>
          <p:spPr>
            <a:xfrm>
              <a:off x="1661257" y="2647863"/>
              <a:ext cx="621338" cy="374780"/>
            </a:xfrm>
            <a:custGeom>
              <a:avLst/>
              <a:gdLst/>
              <a:ahLst/>
              <a:cxnLst/>
              <a:rect l="l" t="t" r="r" b="b"/>
              <a:pathLst>
                <a:path w="12129" h="7316" extrusionOk="0">
                  <a:moveTo>
                    <a:pt x="12129" y="1"/>
                  </a:moveTo>
                  <a:lnTo>
                    <a:pt x="563" y="6033"/>
                  </a:lnTo>
                  <a:lnTo>
                    <a:pt x="1" y="7002"/>
                  </a:lnTo>
                  <a:lnTo>
                    <a:pt x="563" y="7315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03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77;p30">
              <a:extLst>
                <a:ext uri="{FF2B5EF4-FFF2-40B4-BE49-F238E27FC236}">
                  <a16:creationId xmlns:a16="http://schemas.microsoft.com/office/drawing/2014/main" xmlns="" id="{0E733CA7-A057-40A5-A8D6-5E7D8B4A54A4}"/>
                </a:ext>
              </a:extLst>
            </p:cNvPr>
            <p:cNvSpPr/>
            <p:nvPr/>
          </p:nvSpPr>
          <p:spPr>
            <a:xfrm>
              <a:off x="1608443" y="2955317"/>
              <a:ext cx="107322" cy="102506"/>
            </a:xfrm>
            <a:custGeom>
              <a:avLst/>
              <a:gdLst/>
              <a:ahLst/>
              <a:cxnLst/>
              <a:rect l="l" t="t" r="r" b="b"/>
              <a:pathLst>
                <a:path w="2095" h="2001" extrusionOk="0">
                  <a:moveTo>
                    <a:pt x="1657" y="0"/>
                  </a:moveTo>
                  <a:lnTo>
                    <a:pt x="1563" y="63"/>
                  </a:lnTo>
                  <a:lnTo>
                    <a:pt x="282" y="813"/>
                  </a:lnTo>
                  <a:lnTo>
                    <a:pt x="157" y="875"/>
                  </a:lnTo>
                  <a:lnTo>
                    <a:pt x="63" y="1000"/>
                  </a:lnTo>
                  <a:lnTo>
                    <a:pt x="32" y="1126"/>
                  </a:lnTo>
                  <a:lnTo>
                    <a:pt x="0" y="1282"/>
                  </a:lnTo>
                  <a:lnTo>
                    <a:pt x="0" y="1563"/>
                  </a:lnTo>
                  <a:lnTo>
                    <a:pt x="0" y="1688"/>
                  </a:lnTo>
                  <a:lnTo>
                    <a:pt x="32" y="1813"/>
                  </a:lnTo>
                  <a:lnTo>
                    <a:pt x="94" y="1907"/>
                  </a:lnTo>
                  <a:lnTo>
                    <a:pt x="157" y="1969"/>
                  </a:lnTo>
                  <a:lnTo>
                    <a:pt x="219" y="2001"/>
                  </a:lnTo>
                  <a:lnTo>
                    <a:pt x="407" y="2001"/>
                  </a:lnTo>
                  <a:lnTo>
                    <a:pt x="532" y="1938"/>
                  </a:lnTo>
                  <a:lnTo>
                    <a:pt x="1813" y="1219"/>
                  </a:lnTo>
                  <a:lnTo>
                    <a:pt x="1907" y="1126"/>
                  </a:lnTo>
                  <a:lnTo>
                    <a:pt x="2001" y="1000"/>
                  </a:lnTo>
                  <a:lnTo>
                    <a:pt x="2063" y="875"/>
                  </a:lnTo>
                  <a:lnTo>
                    <a:pt x="2095" y="719"/>
                  </a:lnTo>
                  <a:lnTo>
                    <a:pt x="2095" y="438"/>
                  </a:lnTo>
                  <a:lnTo>
                    <a:pt x="2063" y="313"/>
                  </a:lnTo>
                  <a:lnTo>
                    <a:pt x="2032" y="188"/>
                  </a:lnTo>
                  <a:lnTo>
                    <a:pt x="2001" y="125"/>
                  </a:lnTo>
                  <a:lnTo>
                    <a:pt x="1938" y="31"/>
                  </a:lnTo>
                  <a:lnTo>
                    <a:pt x="1845" y="0"/>
                  </a:lnTo>
                  <a:close/>
                </a:path>
              </a:pathLst>
            </a:custGeom>
            <a:solidFill>
              <a:srgbClr val="F3E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78;p30">
              <a:extLst>
                <a:ext uri="{FF2B5EF4-FFF2-40B4-BE49-F238E27FC236}">
                  <a16:creationId xmlns:a16="http://schemas.microsoft.com/office/drawing/2014/main" xmlns="" id="{E9BE17B7-AB01-4A0A-86CD-29D251795C8E}"/>
                </a:ext>
              </a:extLst>
            </p:cNvPr>
            <p:cNvSpPr/>
            <p:nvPr/>
          </p:nvSpPr>
          <p:spPr>
            <a:xfrm>
              <a:off x="662153" y="2872025"/>
              <a:ext cx="466017" cy="277090"/>
            </a:xfrm>
            <a:custGeom>
              <a:avLst/>
              <a:gdLst/>
              <a:ahLst/>
              <a:cxnLst/>
              <a:rect l="l" t="t" r="r" b="b"/>
              <a:pathLst>
                <a:path w="9097" h="5409" extrusionOk="0">
                  <a:moveTo>
                    <a:pt x="313" y="1"/>
                  </a:moveTo>
                  <a:lnTo>
                    <a:pt x="0" y="220"/>
                  </a:lnTo>
                  <a:lnTo>
                    <a:pt x="94" y="407"/>
                  </a:lnTo>
                  <a:lnTo>
                    <a:pt x="469" y="876"/>
                  </a:lnTo>
                  <a:lnTo>
                    <a:pt x="750" y="1189"/>
                  </a:lnTo>
                  <a:lnTo>
                    <a:pt x="1125" y="1564"/>
                  </a:lnTo>
                  <a:lnTo>
                    <a:pt x="1532" y="1939"/>
                  </a:lnTo>
                  <a:lnTo>
                    <a:pt x="2032" y="2376"/>
                  </a:lnTo>
                  <a:lnTo>
                    <a:pt x="2626" y="2783"/>
                  </a:lnTo>
                  <a:lnTo>
                    <a:pt x="3282" y="3220"/>
                  </a:lnTo>
                  <a:lnTo>
                    <a:pt x="4032" y="3658"/>
                  </a:lnTo>
                  <a:lnTo>
                    <a:pt x="4845" y="4096"/>
                  </a:lnTo>
                  <a:lnTo>
                    <a:pt x="5752" y="4471"/>
                  </a:lnTo>
                  <a:lnTo>
                    <a:pt x="6752" y="4846"/>
                  </a:lnTo>
                  <a:lnTo>
                    <a:pt x="7846" y="5158"/>
                  </a:lnTo>
                  <a:lnTo>
                    <a:pt x="8408" y="5283"/>
                  </a:lnTo>
                  <a:lnTo>
                    <a:pt x="9034" y="5408"/>
                  </a:lnTo>
                  <a:lnTo>
                    <a:pt x="9096" y="5033"/>
                  </a:lnTo>
                  <a:lnTo>
                    <a:pt x="8502" y="4908"/>
                  </a:lnTo>
                  <a:lnTo>
                    <a:pt x="7940" y="4783"/>
                  </a:lnTo>
                  <a:lnTo>
                    <a:pt x="6877" y="4471"/>
                  </a:lnTo>
                  <a:lnTo>
                    <a:pt x="5908" y="4127"/>
                  </a:lnTo>
                  <a:lnTo>
                    <a:pt x="5001" y="3720"/>
                  </a:lnTo>
                  <a:lnTo>
                    <a:pt x="4220" y="3314"/>
                  </a:lnTo>
                  <a:lnTo>
                    <a:pt x="3501" y="2908"/>
                  </a:lnTo>
                  <a:lnTo>
                    <a:pt x="2845" y="2470"/>
                  </a:lnTo>
                  <a:lnTo>
                    <a:pt x="2282" y="2064"/>
                  </a:lnTo>
                  <a:lnTo>
                    <a:pt x="1813" y="1657"/>
                  </a:lnTo>
                  <a:lnTo>
                    <a:pt x="1376" y="1282"/>
                  </a:lnTo>
                  <a:lnTo>
                    <a:pt x="1063" y="907"/>
                  </a:lnTo>
                  <a:lnTo>
                    <a:pt x="782" y="626"/>
                  </a:lnTo>
                  <a:lnTo>
                    <a:pt x="438" y="157"/>
                  </a:lnTo>
                  <a:lnTo>
                    <a:pt x="344" y="63"/>
                  </a:lnTo>
                  <a:lnTo>
                    <a:pt x="313" y="32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03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79;p30">
              <a:extLst>
                <a:ext uri="{FF2B5EF4-FFF2-40B4-BE49-F238E27FC236}">
                  <a16:creationId xmlns:a16="http://schemas.microsoft.com/office/drawing/2014/main" xmlns="" id="{83E27B0F-0420-4C7C-8443-6CEE5CAAD19D}"/>
                </a:ext>
              </a:extLst>
            </p:cNvPr>
            <p:cNvSpPr/>
            <p:nvPr/>
          </p:nvSpPr>
          <p:spPr>
            <a:xfrm>
              <a:off x="1629241" y="2766347"/>
              <a:ext cx="179399" cy="128171"/>
            </a:xfrm>
            <a:custGeom>
              <a:avLst/>
              <a:gdLst/>
              <a:ahLst/>
              <a:cxnLst/>
              <a:rect l="l" t="t" r="r" b="b"/>
              <a:pathLst>
                <a:path w="3502" h="2502" extrusionOk="0">
                  <a:moveTo>
                    <a:pt x="1345" y="1"/>
                  </a:moveTo>
                  <a:lnTo>
                    <a:pt x="1157" y="32"/>
                  </a:lnTo>
                  <a:lnTo>
                    <a:pt x="1001" y="63"/>
                  </a:lnTo>
                  <a:lnTo>
                    <a:pt x="813" y="126"/>
                  </a:lnTo>
                  <a:lnTo>
                    <a:pt x="657" y="188"/>
                  </a:lnTo>
                  <a:lnTo>
                    <a:pt x="532" y="282"/>
                  </a:lnTo>
                  <a:lnTo>
                    <a:pt x="407" y="407"/>
                  </a:lnTo>
                  <a:lnTo>
                    <a:pt x="282" y="532"/>
                  </a:lnTo>
                  <a:lnTo>
                    <a:pt x="188" y="657"/>
                  </a:lnTo>
                  <a:lnTo>
                    <a:pt x="94" y="845"/>
                  </a:lnTo>
                  <a:lnTo>
                    <a:pt x="32" y="1001"/>
                  </a:lnTo>
                  <a:lnTo>
                    <a:pt x="1" y="1189"/>
                  </a:lnTo>
                  <a:lnTo>
                    <a:pt x="1" y="1376"/>
                  </a:lnTo>
                  <a:lnTo>
                    <a:pt x="1" y="1501"/>
                  </a:lnTo>
                  <a:lnTo>
                    <a:pt x="63" y="1626"/>
                  </a:lnTo>
                  <a:lnTo>
                    <a:pt x="126" y="1751"/>
                  </a:lnTo>
                  <a:lnTo>
                    <a:pt x="251" y="1814"/>
                  </a:lnTo>
                  <a:lnTo>
                    <a:pt x="813" y="2158"/>
                  </a:lnTo>
                  <a:lnTo>
                    <a:pt x="1157" y="2314"/>
                  </a:lnTo>
                  <a:lnTo>
                    <a:pt x="1501" y="2439"/>
                  </a:lnTo>
                  <a:lnTo>
                    <a:pt x="1845" y="2470"/>
                  </a:lnTo>
                  <a:lnTo>
                    <a:pt x="2220" y="2501"/>
                  </a:lnTo>
                  <a:lnTo>
                    <a:pt x="2876" y="2439"/>
                  </a:lnTo>
                  <a:lnTo>
                    <a:pt x="3033" y="2408"/>
                  </a:lnTo>
                  <a:lnTo>
                    <a:pt x="3189" y="2345"/>
                  </a:lnTo>
                  <a:lnTo>
                    <a:pt x="3314" y="2251"/>
                  </a:lnTo>
                  <a:lnTo>
                    <a:pt x="3408" y="2158"/>
                  </a:lnTo>
                  <a:lnTo>
                    <a:pt x="3470" y="2001"/>
                  </a:lnTo>
                  <a:lnTo>
                    <a:pt x="3501" y="1876"/>
                  </a:lnTo>
                  <a:lnTo>
                    <a:pt x="3501" y="1720"/>
                  </a:lnTo>
                  <a:lnTo>
                    <a:pt x="3470" y="1564"/>
                  </a:lnTo>
                  <a:lnTo>
                    <a:pt x="3314" y="1220"/>
                  </a:lnTo>
                  <a:lnTo>
                    <a:pt x="3095" y="939"/>
                  </a:lnTo>
                  <a:lnTo>
                    <a:pt x="2845" y="689"/>
                  </a:lnTo>
                  <a:lnTo>
                    <a:pt x="2533" y="470"/>
                  </a:lnTo>
                  <a:lnTo>
                    <a:pt x="2032" y="188"/>
                  </a:lnTo>
                  <a:lnTo>
                    <a:pt x="1876" y="95"/>
                  </a:lnTo>
                  <a:lnTo>
                    <a:pt x="1689" y="32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80;p30">
              <a:extLst>
                <a:ext uri="{FF2B5EF4-FFF2-40B4-BE49-F238E27FC236}">
                  <a16:creationId xmlns:a16="http://schemas.microsoft.com/office/drawing/2014/main" xmlns="" id="{E8E55A9D-C977-4FC6-B63B-9A0CD7A03E25}"/>
                </a:ext>
              </a:extLst>
            </p:cNvPr>
            <p:cNvSpPr/>
            <p:nvPr/>
          </p:nvSpPr>
          <p:spPr>
            <a:xfrm>
              <a:off x="2545102" y="1912935"/>
              <a:ext cx="200248" cy="325090"/>
            </a:xfrm>
            <a:custGeom>
              <a:avLst/>
              <a:gdLst/>
              <a:ahLst/>
              <a:cxnLst/>
              <a:rect l="l" t="t" r="r" b="b"/>
              <a:pathLst>
                <a:path w="3909" h="6346" extrusionOk="0">
                  <a:moveTo>
                    <a:pt x="501" y="1"/>
                  </a:moveTo>
                  <a:lnTo>
                    <a:pt x="1" y="4752"/>
                  </a:lnTo>
                  <a:lnTo>
                    <a:pt x="1" y="4971"/>
                  </a:lnTo>
                  <a:lnTo>
                    <a:pt x="1" y="5189"/>
                  </a:lnTo>
                  <a:lnTo>
                    <a:pt x="63" y="5377"/>
                  </a:lnTo>
                  <a:lnTo>
                    <a:pt x="126" y="5564"/>
                  </a:lnTo>
                  <a:lnTo>
                    <a:pt x="220" y="5721"/>
                  </a:lnTo>
                  <a:lnTo>
                    <a:pt x="345" y="5877"/>
                  </a:lnTo>
                  <a:lnTo>
                    <a:pt x="501" y="6002"/>
                  </a:lnTo>
                  <a:lnTo>
                    <a:pt x="657" y="6127"/>
                  </a:lnTo>
                  <a:lnTo>
                    <a:pt x="814" y="6221"/>
                  </a:lnTo>
                  <a:lnTo>
                    <a:pt x="1001" y="6283"/>
                  </a:lnTo>
                  <a:lnTo>
                    <a:pt x="1157" y="6346"/>
                  </a:lnTo>
                  <a:lnTo>
                    <a:pt x="1564" y="6346"/>
                  </a:lnTo>
                  <a:lnTo>
                    <a:pt x="1751" y="6315"/>
                  </a:lnTo>
                  <a:lnTo>
                    <a:pt x="1970" y="6252"/>
                  </a:lnTo>
                  <a:lnTo>
                    <a:pt x="2158" y="6158"/>
                  </a:lnTo>
                  <a:lnTo>
                    <a:pt x="3908" y="5158"/>
                  </a:lnTo>
                  <a:lnTo>
                    <a:pt x="3908" y="5127"/>
                  </a:lnTo>
                  <a:lnTo>
                    <a:pt x="1032" y="751"/>
                  </a:lnTo>
                  <a:lnTo>
                    <a:pt x="782" y="34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81;p30">
              <a:extLst>
                <a:ext uri="{FF2B5EF4-FFF2-40B4-BE49-F238E27FC236}">
                  <a16:creationId xmlns:a16="http://schemas.microsoft.com/office/drawing/2014/main" xmlns="" id="{64C42C88-6060-442E-A240-D8F83E6C1501}"/>
                </a:ext>
              </a:extLst>
            </p:cNvPr>
            <p:cNvSpPr/>
            <p:nvPr/>
          </p:nvSpPr>
          <p:spPr>
            <a:xfrm>
              <a:off x="1078464" y="3019349"/>
              <a:ext cx="361922" cy="169768"/>
            </a:xfrm>
            <a:custGeom>
              <a:avLst/>
              <a:gdLst/>
              <a:ahLst/>
              <a:cxnLst/>
              <a:rect l="l" t="t" r="r" b="b"/>
              <a:pathLst>
                <a:path w="7065" h="3314" extrusionOk="0">
                  <a:moveTo>
                    <a:pt x="4314" y="1"/>
                  </a:moveTo>
                  <a:lnTo>
                    <a:pt x="3595" y="63"/>
                  </a:lnTo>
                  <a:lnTo>
                    <a:pt x="2907" y="157"/>
                  </a:lnTo>
                  <a:lnTo>
                    <a:pt x="2563" y="251"/>
                  </a:lnTo>
                  <a:lnTo>
                    <a:pt x="2251" y="344"/>
                  </a:lnTo>
                  <a:lnTo>
                    <a:pt x="1938" y="469"/>
                  </a:lnTo>
                  <a:lnTo>
                    <a:pt x="1657" y="594"/>
                  </a:lnTo>
                  <a:lnTo>
                    <a:pt x="1407" y="751"/>
                  </a:lnTo>
                  <a:lnTo>
                    <a:pt x="1157" y="938"/>
                  </a:lnTo>
                  <a:lnTo>
                    <a:pt x="938" y="1095"/>
                  </a:lnTo>
                  <a:lnTo>
                    <a:pt x="750" y="1282"/>
                  </a:lnTo>
                  <a:lnTo>
                    <a:pt x="406" y="1657"/>
                  </a:lnTo>
                  <a:lnTo>
                    <a:pt x="281" y="1845"/>
                  </a:lnTo>
                  <a:lnTo>
                    <a:pt x="156" y="2032"/>
                  </a:lnTo>
                  <a:lnTo>
                    <a:pt x="63" y="2220"/>
                  </a:lnTo>
                  <a:lnTo>
                    <a:pt x="31" y="2376"/>
                  </a:lnTo>
                  <a:lnTo>
                    <a:pt x="0" y="2532"/>
                  </a:lnTo>
                  <a:lnTo>
                    <a:pt x="0" y="2689"/>
                  </a:lnTo>
                  <a:lnTo>
                    <a:pt x="31" y="2814"/>
                  </a:lnTo>
                  <a:lnTo>
                    <a:pt x="94" y="2907"/>
                  </a:lnTo>
                  <a:lnTo>
                    <a:pt x="219" y="2970"/>
                  </a:lnTo>
                  <a:lnTo>
                    <a:pt x="375" y="3064"/>
                  </a:lnTo>
                  <a:lnTo>
                    <a:pt x="594" y="3126"/>
                  </a:lnTo>
                  <a:lnTo>
                    <a:pt x="844" y="3189"/>
                  </a:lnTo>
                  <a:lnTo>
                    <a:pt x="1469" y="3251"/>
                  </a:lnTo>
                  <a:lnTo>
                    <a:pt x="2188" y="3314"/>
                  </a:lnTo>
                  <a:lnTo>
                    <a:pt x="2938" y="3283"/>
                  </a:lnTo>
                  <a:lnTo>
                    <a:pt x="3689" y="3220"/>
                  </a:lnTo>
                  <a:lnTo>
                    <a:pt x="4064" y="3158"/>
                  </a:lnTo>
                  <a:lnTo>
                    <a:pt x="4407" y="3095"/>
                  </a:lnTo>
                  <a:lnTo>
                    <a:pt x="4751" y="3001"/>
                  </a:lnTo>
                  <a:lnTo>
                    <a:pt x="5033" y="2907"/>
                  </a:lnTo>
                  <a:lnTo>
                    <a:pt x="5314" y="2782"/>
                  </a:lnTo>
                  <a:lnTo>
                    <a:pt x="5595" y="2595"/>
                  </a:lnTo>
                  <a:lnTo>
                    <a:pt x="5845" y="2407"/>
                  </a:lnTo>
                  <a:lnTo>
                    <a:pt x="6095" y="2220"/>
                  </a:lnTo>
                  <a:lnTo>
                    <a:pt x="6314" y="2001"/>
                  </a:lnTo>
                  <a:lnTo>
                    <a:pt x="6502" y="1751"/>
                  </a:lnTo>
                  <a:lnTo>
                    <a:pt x="6689" y="1532"/>
                  </a:lnTo>
                  <a:lnTo>
                    <a:pt x="6846" y="1282"/>
                  </a:lnTo>
                  <a:lnTo>
                    <a:pt x="6939" y="1063"/>
                  </a:lnTo>
                  <a:lnTo>
                    <a:pt x="7033" y="844"/>
                  </a:lnTo>
                  <a:lnTo>
                    <a:pt x="7064" y="657"/>
                  </a:lnTo>
                  <a:lnTo>
                    <a:pt x="7064" y="469"/>
                  </a:lnTo>
                  <a:lnTo>
                    <a:pt x="7002" y="313"/>
                  </a:lnTo>
                  <a:lnTo>
                    <a:pt x="6908" y="188"/>
                  </a:lnTo>
                  <a:lnTo>
                    <a:pt x="6752" y="126"/>
                  </a:lnTo>
                  <a:lnTo>
                    <a:pt x="6533" y="94"/>
                  </a:lnTo>
                  <a:lnTo>
                    <a:pt x="6095" y="32"/>
                  </a:lnTo>
                  <a:lnTo>
                    <a:pt x="5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82;p30">
              <a:extLst>
                <a:ext uri="{FF2B5EF4-FFF2-40B4-BE49-F238E27FC236}">
                  <a16:creationId xmlns:a16="http://schemas.microsoft.com/office/drawing/2014/main" xmlns="" id="{2488A6C3-73C3-4D52-A5FB-CA8BC618511D}"/>
                </a:ext>
              </a:extLst>
            </p:cNvPr>
            <p:cNvSpPr/>
            <p:nvPr/>
          </p:nvSpPr>
          <p:spPr>
            <a:xfrm>
              <a:off x="604473" y="2539010"/>
              <a:ext cx="97742" cy="363510"/>
            </a:xfrm>
            <a:custGeom>
              <a:avLst/>
              <a:gdLst/>
              <a:ahLst/>
              <a:cxnLst/>
              <a:rect l="l" t="t" r="r" b="b"/>
              <a:pathLst>
                <a:path w="1908" h="7096" extrusionOk="0">
                  <a:moveTo>
                    <a:pt x="1908" y="0"/>
                  </a:moveTo>
                  <a:lnTo>
                    <a:pt x="1658" y="250"/>
                  </a:lnTo>
                  <a:lnTo>
                    <a:pt x="1408" y="532"/>
                  </a:lnTo>
                  <a:lnTo>
                    <a:pt x="1095" y="938"/>
                  </a:lnTo>
                  <a:lnTo>
                    <a:pt x="782" y="1438"/>
                  </a:lnTo>
                  <a:lnTo>
                    <a:pt x="470" y="2001"/>
                  </a:lnTo>
                  <a:lnTo>
                    <a:pt x="345" y="2313"/>
                  </a:lnTo>
                  <a:lnTo>
                    <a:pt x="220" y="2657"/>
                  </a:lnTo>
                  <a:lnTo>
                    <a:pt x="126" y="3001"/>
                  </a:lnTo>
                  <a:lnTo>
                    <a:pt x="63" y="3376"/>
                  </a:lnTo>
                  <a:lnTo>
                    <a:pt x="1" y="4064"/>
                  </a:lnTo>
                  <a:lnTo>
                    <a:pt x="1" y="4689"/>
                  </a:lnTo>
                  <a:lnTo>
                    <a:pt x="32" y="5220"/>
                  </a:lnTo>
                  <a:lnTo>
                    <a:pt x="157" y="5689"/>
                  </a:lnTo>
                  <a:lnTo>
                    <a:pt x="282" y="6096"/>
                  </a:lnTo>
                  <a:lnTo>
                    <a:pt x="470" y="6439"/>
                  </a:lnTo>
                  <a:lnTo>
                    <a:pt x="657" y="6689"/>
                  </a:lnTo>
                  <a:lnTo>
                    <a:pt x="845" y="6908"/>
                  </a:lnTo>
                  <a:lnTo>
                    <a:pt x="1032" y="7033"/>
                  </a:lnTo>
                  <a:lnTo>
                    <a:pt x="1189" y="7096"/>
                  </a:lnTo>
                  <a:lnTo>
                    <a:pt x="1345" y="7096"/>
                  </a:lnTo>
                  <a:lnTo>
                    <a:pt x="1501" y="7033"/>
                  </a:lnTo>
                  <a:lnTo>
                    <a:pt x="1595" y="6908"/>
                  </a:lnTo>
                  <a:lnTo>
                    <a:pt x="1689" y="6752"/>
                  </a:lnTo>
                  <a:lnTo>
                    <a:pt x="1720" y="6564"/>
                  </a:lnTo>
                  <a:lnTo>
                    <a:pt x="1751" y="6346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83;p30">
              <a:extLst>
                <a:ext uri="{FF2B5EF4-FFF2-40B4-BE49-F238E27FC236}">
                  <a16:creationId xmlns:a16="http://schemas.microsoft.com/office/drawing/2014/main" xmlns="" id="{F4982406-39EE-4C97-A593-B5488A852547}"/>
                </a:ext>
              </a:extLst>
            </p:cNvPr>
            <p:cNvSpPr/>
            <p:nvPr/>
          </p:nvSpPr>
          <p:spPr>
            <a:xfrm>
              <a:off x="2540338" y="2335646"/>
              <a:ext cx="97691" cy="131347"/>
            </a:xfrm>
            <a:custGeom>
              <a:avLst/>
              <a:gdLst/>
              <a:ahLst/>
              <a:cxnLst/>
              <a:rect l="l" t="t" r="r" b="b"/>
              <a:pathLst>
                <a:path w="1907" h="2564" extrusionOk="0">
                  <a:moveTo>
                    <a:pt x="1063" y="1"/>
                  </a:moveTo>
                  <a:lnTo>
                    <a:pt x="938" y="32"/>
                  </a:lnTo>
                  <a:lnTo>
                    <a:pt x="782" y="94"/>
                  </a:lnTo>
                  <a:lnTo>
                    <a:pt x="625" y="219"/>
                  </a:lnTo>
                  <a:lnTo>
                    <a:pt x="469" y="344"/>
                  </a:lnTo>
                  <a:lnTo>
                    <a:pt x="344" y="532"/>
                  </a:lnTo>
                  <a:lnTo>
                    <a:pt x="219" y="720"/>
                  </a:lnTo>
                  <a:lnTo>
                    <a:pt x="125" y="938"/>
                  </a:lnTo>
                  <a:lnTo>
                    <a:pt x="63" y="1157"/>
                  </a:lnTo>
                  <a:lnTo>
                    <a:pt x="0" y="1376"/>
                  </a:lnTo>
                  <a:lnTo>
                    <a:pt x="0" y="1595"/>
                  </a:lnTo>
                  <a:lnTo>
                    <a:pt x="0" y="1814"/>
                  </a:lnTo>
                  <a:lnTo>
                    <a:pt x="63" y="2001"/>
                  </a:lnTo>
                  <a:lnTo>
                    <a:pt x="156" y="2157"/>
                  </a:lnTo>
                  <a:lnTo>
                    <a:pt x="281" y="2251"/>
                  </a:lnTo>
                  <a:lnTo>
                    <a:pt x="844" y="2564"/>
                  </a:lnTo>
                  <a:lnTo>
                    <a:pt x="1907" y="438"/>
                  </a:lnTo>
                  <a:lnTo>
                    <a:pt x="1313" y="63"/>
                  </a:lnTo>
                  <a:lnTo>
                    <a:pt x="1188" y="32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84;p30">
              <a:extLst>
                <a:ext uri="{FF2B5EF4-FFF2-40B4-BE49-F238E27FC236}">
                  <a16:creationId xmlns:a16="http://schemas.microsoft.com/office/drawing/2014/main" xmlns="" id="{509B068B-4144-478D-8112-BE85540652FE}"/>
                </a:ext>
              </a:extLst>
            </p:cNvPr>
            <p:cNvSpPr/>
            <p:nvPr/>
          </p:nvSpPr>
          <p:spPr>
            <a:xfrm>
              <a:off x="2570766" y="2353267"/>
              <a:ext cx="80069" cy="116952"/>
            </a:xfrm>
            <a:custGeom>
              <a:avLst/>
              <a:gdLst/>
              <a:ahLst/>
              <a:cxnLst/>
              <a:rect l="l" t="t" r="r" b="b"/>
              <a:pathLst>
                <a:path w="1563" h="2283" extrusionOk="0">
                  <a:moveTo>
                    <a:pt x="1094" y="0"/>
                  </a:moveTo>
                  <a:lnTo>
                    <a:pt x="938" y="32"/>
                  </a:lnTo>
                  <a:lnTo>
                    <a:pt x="781" y="94"/>
                  </a:lnTo>
                  <a:lnTo>
                    <a:pt x="625" y="219"/>
                  </a:lnTo>
                  <a:lnTo>
                    <a:pt x="469" y="344"/>
                  </a:lnTo>
                  <a:lnTo>
                    <a:pt x="344" y="532"/>
                  </a:lnTo>
                  <a:lnTo>
                    <a:pt x="219" y="719"/>
                  </a:lnTo>
                  <a:lnTo>
                    <a:pt x="125" y="938"/>
                  </a:lnTo>
                  <a:lnTo>
                    <a:pt x="63" y="1157"/>
                  </a:lnTo>
                  <a:lnTo>
                    <a:pt x="0" y="1376"/>
                  </a:lnTo>
                  <a:lnTo>
                    <a:pt x="0" y="1595"/>
                  </a:lnTo>
                  <a:lnTo>
                    <a:pt x="0" y="1813"/>
                  </a:lnTo>
                  <a:lnTo>
                    <a:pt x="63" y="1970"/>
                  </a:lnTo>
                  <a:lnTo>
                    <a:pt x="125" y="2095"/>
                  </a:lnTo>
                  <a:lnTo>
                    <a:pt x="219" y="2220"/>
                  </a:lnTo>
                  <a:lnTo>
                    <a:pt x="344" y="2251"/>
                  </a:lnTo>
                  <a:lnTo>
                    <a:pt x="469" y="2282"/>
                  </a:lnTo>
                  <a:lnTo>
                    <a:pt x="625" y="2251"/>
                  </a:lnTo>
                  <a:lnTo>
                    <a:pt x="781" y="2188"/>
                  </a:lnTo>
                  <a:lnTo>
                    <a:pt x="938" y="2063"/>
                  </a:lnTo>
                  <a:lnTo>
                    <a:pt x="1094" y="1938"/>
                  </a:lnTo>
                  <a:lnTo>
                    <a:pt x="1219" y="1751"/>
                  </a:lnTo>
                  <a:lnTo>
                    <a:pt x="1344" y="1563"/>
                  </a:lnTo>
                  <a:lnTo>
                    <a:pt x="1438" y="1345"/>
                  </a:lnTo>
                  <a:lnTo>
                    <a:pt x="1500" y="1126"/>
                  </a:lnTo>
                  <a:lnTo>
                    <a:pt x="1532" y="907"/>
                  </a:lnTo>
                  <a:lnTo>
                    <a:pt x="1563" y="688"/>
                  </a:lnTo>
                  <a:lnTo>
                    <a:pt x="1532" y="501"/>
                  </a:lnTo>
                  <a:lnTo>
                    <a:pt x="1500" y="313"/>
                  </a:lnTo>
                  <a:lnTo>
                    <a:pt x="1438" y="188"/>
                  </a:lnTo>
                  <a:lnTo>
                    <a:pt x="1344" y="94"/>
                  </a:lnTo>
                  <a:lnTo>
                    <a:pt x="1219" y="32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85;p30">
              <a:extLst>
                <a:ext uri="{FF2B5EF4-FFF2-40B4-BE49-F238E27FC236}">
                  <a16:creationId xmlns:a16="http://schemas.microsoft.com/office/drawing/2014/main" xmlns="" id="{3D96B0E1-93D2-4C8F-ADB6-45D48BCD77E9}"/>
                </a:ext>
              </a:extLst>
            </p:cNvPr>
            <p:cNvSpPr/>
            <p:nvPr/>
          </p:nvSpPr>
          <p:spPr>
            <a:xfrm>
              <a:off x="2581934" y="2370888"/>
              <a:ext cx="57733" cy="81708"/>
            </a:xfrm>
            <a:custGeom>
              <a:avLst/>
              <a:gdLst/>
              <a:ahLst/>
              <a:cxnLst/>
              <a:rect l="l" t="t" r="r" b="b"/>
              <a:pathLst>
                <a:path w="1127" h="1595" extrusionOk="0">
                  <a:moveTo>
                    <a:pt x="657" y="0"/>
                  </a:moveTo>
                  <a:lnTo>
                    <a:pt x="563" y="63"/>
                  </a:lnTo>
                  <a:lnTo>
                    <a:pt x="438" y="157"/>
                  </a:lnTo>
                  <a:lnTo>
                    <a:pt x="345" y="250"/>
                  </a:lnTo>
                  <a:lnTo>
                    <a:pt x="157" y="500"/>
                  </a:lnTo>
                  <a:lnTo>
                    <a:pt x="32" y="813"/>
                  </a:lnTo>
                  <a:lnTo>
                    <a:pt x="1" y="969"/>
                  </a:lnTo>
                  <a:lnTo>
                    <a:pt x="1" y="1126"/>
                  </a:lnTo>
                  <a:lnTo>
                    <a:pt x="1" y="1251"/>
                  </a:lnTo>
                  <a:lnTo>
                    <a:pt x="32" y="1376"/>
                  </a:lnTo>
                  <a:lnTo>
                    <a:pt x="95" y="1469"/>
                  </a:lnTo>
                  <a:lnTo>
                    <a:pt x="157" y="1563"/>
                  </a:lnTo>
                  <a:lnTo>
                    <a:pt x="251" y="1594"/>
                  </a:lnTo>
                  <a:lnTo>
                    <a:pt x="438" y="1594"/>
                  </a:lnTo>
                  <a:lnTo>
                    <a:pt x="563" y="1532"/>
                  </a:lnTo>
                  <a:lnTo>
                    <a:pt x="657" y="1469"/>
                  </a:lnTo>
                  <a:lnTo>
                    <a:pt x="782" y="1344"/>
                  </a:lnTo>
                  <a:lnTo>
                    <a:pt x="939" y="1094"/>
                  </a:lnTo>
                  <a:lnTo>
                    <a:pt x="1064" y="782"/>
                  </a:lnTo>
                  <a:lnTo>
                    <a:pt x="1095" y="625"/>
                  </a:lnTo>
                  <a:lnTo>
                    <a:pt x="1126" y="469"/>
                  </a:lnTo>
                  <a:lnTo>
                    <a:pt x="1095" y="344"/>
                  </a:lnTo>
                  <a:lnTo>
                    <a:pt x="1064" y="219"/>
                  </a:lnTo>
                  <a:lnTo>
                    <a:pt x="1032" y="125"/>
                  </a:lnTo>
                  <a:lnTo>
                    <a:pt x="939" y="63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3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86;p30">
              <a:extLst>
                <a:ext uri="{FF2B5EF4-FFF2-40B4-BE49-F238E27FC236}">
                  <a16:creationId xmlns:a16="http://schemas.microsoft.com/office/drawing/2014/main" xmlns="" id="{F319CB51-198B-425F-B88D-23F31E2A3B59}"/>
                </a:ext>
              </a:extLst>
            </p:cNvPr>
            <p:cNvSpPr/>
            <p:nvPr/>
          </p:nvSpPr>
          <p:spPr>
            <a:xfrm>
              <a:off x="2593152" y="2385283"/>
              <a:ext cx="35296" cy="52918"/>
            </a:xfrm>
            <a:custGeom>
              <a:avLst/>
              <a:gdLst/>
              <a:ahLst/>
              <a:cxnLst/>
              <a:rect l="l" t="t" r="r" b="b"/>
              <a:pathLst>
                <a:path w="689" h="1033" extrusionOk="0">
                  <a:moveTo>
                    <a:pt x="469" y="1"/>
                  </a:moveTo>
                  <a:lnTo>
                    <a:pt x="344" y="63"/>
                  </a:lnTo>
                  <a:lnTo>
                    <a:pt x="188" y="157"/>
                  </a:lnTo>
                  <a:lnTo>
                    <a:pt x="94" y="344"/>
                  </a:lnTo>
                  <a:lnTo>
                    <a:pt x="1" y="532"/>
                  </a:lnTo>
                  <a:lnTo>
                    <a:pt x="1" y="720"/>
                  </a:lnTo>
                  <a:lnTo>
                    <a:pt x="1" y="876"/>
                  </a:lnTo>
                  <a:lnTo>
                    <a:pt x="94" y="1001"/>
                  </a:lnTo>
                  <a:lnTo>
                    <a:pt x="157" y="1032"/>
                  </a:lnTo>
                  <a:lnTo>
                    <a:pt x="188" y="1032"/>
                  </a:lnTo>
                  <a:lnTo>
                    <a:pt x="344" y="1001"/>
                  </a:lnTo>
                  <a:lnTo>
                    <a:pt x="469" y="876"/>
                  </a:lnTo>
                  <a:lnTo>
                    <a:pt x="595" y="720"/>
                  </a:lnTo>
                  <a:lnTo>
                    <a:pt x="657" y="532"/>
                  </a:lnTo>
                  <a:lnTo>
                    <a:pt x="688" y="313"/>
                  </a:lnTo>
                  <a:lnTo>
                    <a:pt x="657" y="157"/>
                  </a:lnTo>
                  <a:lnTo>
                    <a:pt x="595" y="63"/>
                  </a:lnTo>
                  <a:lnTo>
                    <a:pt x="532" y="32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87;p30">
              <a:extLst>
                <a:ext uri="{FF2B5EF4-FFF2-40B4-BE49-F238E27FC236}">
                  <a16:creationId xmlns:a16="http://schemas.microsoft.com/office/drawing/2014/main" xmlns="" id="{3E80CB91-808B-4AC4-A9FA-275CD9598E86}"/>
                </a:ext>
              </a:extLst>
            </p:cNvPr>
            <p:cNvSpPr/>
            <p:nvPr/>
          </p:nvSpPr>
          <p:spPr>
            <a:xfrm>
              <a:off x="2604370" y="2402904"/>
              <a:ext cx="11270" cy="17673"/>
            </a:xfrm>
            <a:custGeom>
              <a:avLst/>
              <a:gdLst/>
              <a:ahLst/>
              <a:cxnLst/>
              <a:rect l="l" t="t" r="r" b="b"/>
              <a:pathLst>
                <a:path w="220" h="345" extrusionOk="0">
                  <a:moveTo>
                    <a:pt x="157" y="0"/>
                  </a:moveTo>
                  <a:lnTo>
                    <a:pt x="125" y="32"/>
                  </a:lnTo>
                  <a:lnTo>
                    <a:pt x="32" y="125"/>
                  </a:lnTo>
                  <a:lnTo>
                    <a:pt x="0" y="250"/>
                  </a:lnTo>
                  <a:lnTo>
                    <a:pt x="0" y="282"/>
                  </a:lnTo>
                  <a:lnTo>
                    <a:pt x="32" y="313"/>
                  </a:lnTo>
                  <a:lnTo>
                    <a:pt x="63" y="344"/>
                  </a:lnTo>
                  <a:lnTo>
                    <a:pt x="125" y="313"/>
                  </a:lnTo>
                  <a:lnTo>
                    <a:pt x="188" y="250"/>
                  </a:lnTo>
                  <a:lnTo>
                    <a:pt x="219" y="125"/>
                  </a:lnTo>
                  <a:lnTo>
                    <a:pt x="219" y="63"/>
                  </a:lnTo>
                  <a:lnTo>
                    <a:pt x="188" y="3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13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88;p30">
              <a:extLst>
                <a:ext uri="{FF2B5EF4-FFF2-40B4-BE49-F238E27FC236}">
                  <a16:creationId xmlns:a16="http://schemas.microsoft.com/office/drawing/2014/main" xmlns="" id="{A5456D55-1093-4786-8487-00E8E1ADBD51}"/>
                </a:ext>
              </a:extLst>
            </p:cNvPr>
            <p:cNvSpPr/>
            <p:nvPr/>
          </p:nvSpPr>
          <p:spPr>
            <a:xfrm>
              <a:off x="2409047" y="2266799"/>
              <a:ext cx="890334" cy="1208969"/>
            </a:xfrm>
            <a:custGeom>
              <a:avLst/>
              <a:gdLst/>
              <a:ahLst/>
              <a:cxnLst/>
              <a:rect l="l" t="t" r="r" b="b"/>
              <a:pathLst>
                <a:path w="17380" h="23600" extrusionOk="0">
                  <a:moveTo>
                    <a:pt x="13628" y="1"/>
                  </a:moveTo>
                  <a:lnTo>
                    <a:pt x="13441" y="32"/>
                  </a:lnTo>
                  <a:lnTo>
                    <a:pt x="13253" y="63"/>
                  </a:lnTo>
                  <a:lnTo>
                    <a:pt x="13066" y="126"/>
                  </a:lnTo>
                  <a:lnTo>
                    <a:pt x="12909" y="219"/>
                  </a:lnTo>
                  <a:lnTo>
                    <a:pt x="12753" y="313"/>
                  </a:lnTo>
                  <a:lnTo>
                    <a:pt x="12597" y="438"/>
                  </a:lnTo>
                  <a:lnTo>
                    <a:pt x="12472" y="594"/>
                  </a:lnTo>
                  <a:lnTo>
                    <a:pt x="12378" y="751"/>
                  </a:lnTo>
                  <a:lnTo>
                    <a:pt x="12284" y="907"/>
                  </a:lnTo>
                  <a:lnTo>
                    <a:pt x="12222" y="1095"/>
                  </a:lnTo>
                  <a:lnTo>
                    <a:pt x="12190" y="1282"/>
                  </a:lnTo>
                  <a:lnTo>
                    <a:pt x="12159" y="1470"/>
                  </a:lnTo>
                  <a:lnTo>
                    <a:pt x="12159" y="20599"/>
                  </a:lnTo>
                  <a:lnTo>
                    <a:pt x="12159" y="20881"/>
                  </a:lnTo>
                  <a:lnTo>
                    <a:pt x="12097" y="21162"/>
                  </a:lnTo>
                  <a:lnTo>
                    <a:pt x="12003" y="21443"/>
                  </a:lnTo>
                  <a:lnTo>
                    <a:pt x="11878" y="21724"/>
                  </a:lnTo>
                  <a:lnTo>
                    <a:pt x="11690" y="21943"/>
                  </a:lnTo>
                  <a:lnTo>
                    <a:pt x="11503" y="22162"/>
                  </a:lnTo>
                  <a:lnTo>
                    <a:pt x="11284" y="22381"/>
                  </a:lnTo>
                  <a:lnTo>
                    <a:pt x="11034" y="22537"/>
                  </a:lnTo>
                  <a:lnTo>
                    <a:pt x="10784" y="22662"/>
                  </a:lnTo>
                  <a:lnTo>
                    <a:pt x="10534" y="22756"/>
                  </a:lnTo>
                  <a:lnTo>
                    <a:pt x="10284" y="22787"/>
                  </a:lnTo>
                  <a:lnTo>
                    <a:pt x="10002" y="22818"/>
                  </a:lnTo>
                  <a:lnTo>
                    <a:pt x="9721" y="22787"/>
                  </a:lnTo>
                  <a:lnTo>
                    <a:pt x="9471" y="22756"/>
                  </a:lnTo>
                  <a:lnTo>
                    <a:pt x="9190" y="22662"/>
                  </a:lnTo>
                  <a:lnTo>
                    <a:pt x="8940" y="22537"/>
                  </a:lnTo>
                  <a:lnTo>
                    <a:pt x="8252" y="22131"/>
                  </a:lnTo>
                  <a:lnTo>
                    <a:pt x="8158" y="22037"/>
                  </a:lnTo>
                  <a:lnTo>
                    <a:pt x="8064" y="21943"/>
                  </a:lnTo>
                  <a:lnTo>
                    <a:pt x="8002" y="21787"/>
                  </a:lnTo>
                  <a:lnTo>
                    <a:pt x="7971" y="21631"/>
                  </a:lnTo>
                  <a:lnTo>
                    <a:pt x="8002" y="21506"/>
                  </a:lnTo>
                  <a:lnTo>
                    <a:pt x="8064" y="21349"/>
                  </a:lnTo>
                  <a:lnTo>
                    <a:pt x="8158" y="21224"/>
                  </a:lnTo>
                  <a:lnTo>
                    <a:pt x="8252" y="21131"/>
                  </a:lnTo>
                  <a:lnTo>
                    <a:pt x="9002" y="20724"/>
                  </a:lnTo>
                  <a:lnTo>
                    <a:pt x="9127" y="20630"/>
                  </a:lnTo>
                  <a:lnTo>
                    <a:pt x="9252" y="20505"/>
                  </a:lnTo>
                  <a:lnTo>
                    <a:pt x="9377" y="20412"/>
                  </a:lnTo>
                  <a:lnTo>
                    <a:pt x="9471" y="20255"/>
                  </a:lnTo>
                  <a:lnTo>
                    <a:pt x="9534" y="20130"/>
                  </a:lnTo>
                  <a:lnTo>
                    <a:pt x="9565" y="19974"/>
                  </a:lnTo>
                  <a:lnTo>
                    <a:pt x="9627" y="19787"/>
                  </a:lnTo>
                  <a:lnTo>
                    <a:pt x="9627" y="19630"/>
                  </a:lnTo>
                  <a:lnTo>
                    <a:pt x="9627" y="19474"/>
                  </a:lnTo>
                  <a:lnTo>
                    <a:pt x="9565" y="19286"/>
                  </a:lnTo>
                  <a:lnTo>
                    <a:pt x="9534" y="19161"/>
                  </a:lnTo>
                  <a:lnTo>
                    <a:pt x="9471" y="19005"/>
                  </a:lnTo>
                  <a:lnTo>
                    <a:pt x="9377" y="18880"/>
                  </a:lnTo>
                  <a:lnTo>
                    <a:pt x="9252" y="18755"/>
                  </a:lnTo>
                  <a:lnTo>
                    <a:pt x="9127" y="18630"/>
                  </a:lnTo>
                  <a:lnTo>
                    <a:pt x="9002" y="18536"/>
                  </a:lnTo>
                  <a:lnTo>
                    <a:pt x="8721" y="18411"/>
                  </a:lnTo>
                  <a:lnTo>
                    <a:pt x="8440" y="18317"/>
                  </a:lnTo>
                  <a:lnTo>
                    <a:pt x="8158" y="18255"/>
                  </a:lnTo>
                  <a:lnTo>
                    <a:pt x="7846" y="18224"/>
                  </a:lnTo>
                  <a:lnTo>
                    <a:pt x="7564" y="18255"/>
                  </a:lnTo>
                  <a:lnTo>
                    <a:pt x="7252" y="18317"/>
                  </a:lnTo>
                  <a:lnTo>
                    <a:pt x="6970" y="18411"/>
                  </a:lnTo>
                  <a:lnTo>
                    <a:pt x="6689" y="18536"/>
                  </a:lnTo>
                  <a:lnTo>
                    <a:pt x="3407" y="20443"/>
                  </a:lnTo>
                  <a:lnTo>
                    <a:pt x="3126" y="20568"/>
                  </a:lnTo>
                  <a:lnTo>
                    <a:pt x="2844" y="20662"/>
                  </a:lnTo>
                  <a:lnTo>
                    <a:pt x="2532" y="20724"/>
                  </a:lnTo>
                  <a:lnTo>
                    <a:pt x="2219" y="20755"/>
                  </a:lnTo>
                  <a:lnTo>
                    <a:pt x="1907" y="20724"/>
                  </a:lnTo>
                  <a:lnTo>
                    <a:pt x="1625" y="20662"/>
                  </a:lnTo>
                  <a:lnTo>
                    <a:pt x="1313" y="20568"/>
                  </a:lnTo>
                  <a:lnTo>
                    <a:pt x="1032" y="20443"/>
                  </a:lnTo>
                  <a:lnTo>
                    <a:pt x="906" y="20349"/>
                  </a:lnTo>
                  <a:lnTo>
                    <a:pt x="844" y="20255"/>
                  </a:lnTo>
                  <a:lnTo>
                    <a:pt x="781" y="20130"/>
                  </a:lnTo>
                  <a:lnTo>
                    <a:pt x="781" y="19974"/>
                  </a:lnTo>
                  <a:lnTo>
                    <a:pt x="781" y="19849"/>
                  </a:lnTo>
                  <a:lnTo>
                    <a:pt x="844" y="19724"/>
                  </a:lnTo>
                  <a:lnTo>
                    <a:pt x="906" y="19599"/>
                  </a:lnTo>
                  <a:lnTo>
                    <a:pt x="1032" y="19536"/>
                  </a:lnTo>
                  <a:lnTo>
                    <a:pt x="4345" y="17630"/>
                  </a:lnTo>
                  <a:lnTo>
                    <a:pt x="4626" y="17442"/>
                  </a:lnTo>
                  <a:lnTo>
                    <a:pt x="4876" y="17223"/>
                  </a:lnTo>
                  <a:lnTo>
                    <a:pt x="5095" y="16973"/>
                  </a:lnTo>
                  <a:lnTo>
                    <a:pt x="5251" y="16692"/>
                  </a:lnTo>
                  <a:lnTo>
                    <a:pt x="5408" y="16411"/>
                  </a:lnTo>
                  <a:lnTo>
                    <a:pt x="5501" y="16098"/>
                  </a:lnTo>
                  <a:lnTo>
                    <a:pt x="5595" y="15754"/>
                  </a:lnTo>
                  <a:lnTo>
                    <a:pt x="5595" y="15442"/>
                  </a:lnTo>
                  <a:lnTo>
                    <a:pt x="5595" y="4377"/>
                  </a:lnTo>
                  <a:lnTo>
                    <a:pt x="5595" y="4127"/>
                  </a:lnTo>
                  <a:lnTo>
                    <a:pt x="5533" y="3908"/>
                  </a:lnTo>
                  <a:lnTo>
                    <a:pt x="5470" y="3689"/>
                  </a:lnTo>
                  <a:lnTo>
                    <a:pt x="5376" y="3470"/>
                  </a:lnTo>
                  <a:lnTo>
                    <a:pt x="5220" y="3283"/>
                  </a:lnTo>
                  <a:lnTo>
                    <a:pt x="5095" y="3095"/>
                  </a:lnTo>
                  <a:lnTo>
                    <a:pt x="4907" y="2939"/>
                  </a:lnTo>
                  <a:lnTo>
                    <a:pt x="4720" y="2814"/>
                  </a:lnTo>
                  <a:lnTo>
                    <a:pt x="4314" y="2564"/>
                  </a:lnTo>
                  <a:lnTo>
                    <a:pt x="4157" y="2532"/>
                  </a:lnTo>
                  <a:lnTo>
                    <a:pt x="4001" y="2532"/>
                  </a:lnTo>
                  <a:lnTo>
                    <a:pt x="3876" y="2595"/>
                  </a:lnTo>
                  <a:lnTo>
                    <a:pt x="3782" y="2720"/>
                  </a:lnTo>
                  <a:lnTo>
                    <a:pt x="3720" y="2876"/>
                  </a:lnTo>
                  <a:lnTo>
                    <a:pt x="3720" y="3001"/>
                  </a:lnTo>
                  <a:lnTo>
                    <a:pt x="3782" y="3158"/>
                  </a:lnTo>
                  <a:lnTo>
                    <a:pt x="3907" y="3251"/>
                  </a:lnTo>
                  <a:lnTo>
                    <a:pt x="4314" y="3501"/>
                  </a:lnTo>
                  <a:lnTo>
                    <a:pt x="4532" y="3658"/>
                  </a:lnTo>
                  <a:lnTo>
                    <a:pt x="4689" y="3845"/>
                  </a:lnTo>
                  <a:lnTo>
                    <a:pt x="4782" y="4095"/>
                  </a:lnTo>
                  <a:lnTo>
                    <a:pt x="4814" y="4377"/>
                  </a:lnTo>
                  <a:lnTo>
                    <a:pt x="4814" y="15442"/>
                  </a:lnTo>
                  <a:lnTo>
                    <a:pt x="4814" y="15661"/>
                  </a:lnTo>
                  <a:lnTo>
                    <a:pt x="4751" y="15879"/>
                  </a:lnTo>
                  <a:lnTo>
                    <a:pt x="4689" y="16098"/>
                  </a:lnTo>
                  <a:lnTo>
                    <a:pt x="4595" y="16317"/>
                  </a:lnTo>
                  <a:lnTo>
                    <a:pt x="4470" y="16504"/>
                  </a:lnTo>
                  <a:lnTo>
                    <a:pt x="4314" y="16661"/>
                  </a:lnTo>
                  <a:lnTo>
                    <a:pt x="4157" y="16817"/>
                  </a:lnTo>
                  <a:lnTo>
                    <a:pt x="3938" y="16942"/>
                  </a:lnTo>
                  <a:lnTo>
                    <a:pt x="656" y="18849"/>
                  </a:lnTo>
                  <a:lnTo>
                    <a:pt x="500" y="18943"/>
                  </a:lnTo>
                  <a:lnTo>
                    <a:pt x="375" y="19068"/>
                  </a:lnTo>
                  <a:lnTo>
                    <a:pt x="250" y="19193"/>
                  </a:lnTo>
                  <a:lnTo>
                    <a:pt x="156" y="19318"/>
                  </a:lnTo>
                  <a:lnTo>
                    <a:pt x="94" y="19474"/>
                  </a:lnTo>
                  <a:lnTo>
                    <a:pt x="31" y="19630"/>
                  </a:lnTo>
                  <a:lnTo>
                    <a:pt x="0" y="19818"/>
                  </a:lnTo>
                  <a:lnTo>
                    <a:pt x="0" y="19974"/>
                  </a:lnTo>
                  <a:lnTo>
                    <a:pt x="0" y="20162"/>
                  </a:lnTo>
                  <a:lnTo>
                    <a:pt x="31" y="20318"/>
                  </a:lnTo>
                  <a:lnTo>
                    <a:pt x="94" y="20474"/>
                  </a:lnTo>
                  <a:lnTo>
                    <a:pt x="156" y="20630"/>
                  </a:lnTo>
                  <a:lnTo>
                    <a:pt x="250" y="20787"/>
                  </a:lnTo>
                  <a:lnTo>
                    <a:pt x="375" y="20912"/>
                  </a:lnTo>
                  <a:lnTo>
                    <a:pt x="500" y="21006"/>
                  </a:lnTo>
                  <a:lnTo>
                    <a:pt x="656" y="21099"/>
                  </a:lnTo>
                  <a:lnTo>
                    <a:pt x="1032" y="21287"/>
                  </a:lnTo>
                  <a:lnTo>
                    <a:pt x="1407" y="21412"/>
                  </a:lnTo>
                  <a:lnTo>
                    <a:pt x="1813" y="21506"/>
                  </a:lnTo>
                  <a:lnTo>
                    <a:pt x="2219" y="21537"/>
                  </a:lnTo>
                  <a:lnTo>
                    <a:pt x="2626" y="21506"/>
                  </a:lnTo>
                  <a:lnTo>
                    <a:pt x="3032" y="21412"/>
                  </a:lnTo>
                  <a:lnTo>
                    <a:pt x="3438" y="21287"/>
                  </a:lnTo>
                  <a:lnTo>
                    <a:pt x="3813" y="21099"/>
                  </a:lnTo>
                  <a:lnTo>
                    <a:pt x="7095" y="19224"/>
                  </a:lnTo>
                  <a:lnTo>
                    <a:pt x="7283" y="19130"/>
                  </a:lnTo>
                  <a:lnTo>
                    <a:pt x="7471" y="19068"/>
                  </a:lnTo>
                  <a:lnTo>
                    <a:pt x="7658" y="19036"/>
                  </a:lnTo>
                  <a:lnTo>
                    <a:pt x="7846" y="19005"/>
                  </a:lnTo>
                  <a:lnTo>
                    <a:pt x="8033" y="19036"/>
                  </a:lnTo>
                  <a:lnTo>
                    <a:pt x="8252" y="19068"/>
                  </a:lnTo>
                  <a:lnTo>
                    <a:pt x="8440" y="19130"/>
                  </a:lnTo>
                  <a:lnTo>
                    <a:pt x="8596" y="19224"/>
                  </a:lnTo>
                  <a:lnTo>
                    <a:pt x="8721" y="19318"/>
                  </a:lnTo>
                  <a:lnTo>
                    <a:pt x="8815" y="19443"/>
                  </a:lnTo>
                  <a:lnTo>
                    <a:pt x="8846" y="19536"/>
                  </a:lnTo>
                  <a:lnTo>
                    <a:pt x="8846" y="19630"/>
                  </a:lnTo>
                  <a:lnTo>
                    <a:pt x="8846" y="19724"/>
                  </a:lnTo>
                  <a:lnTo>
                    <a:pt x="8815" y="19818"/>
                  </a:lnTo>
                  <a:lnTo>
                    <a:pt x="8721" y="19943"/>
                  </a:lnTo>
                  <a:lnTo>
                    <a:pt x="8596" y="20037"/>
                  </a:lnTo>
                  <a:lnTo>
                    <a:pt x="7877" y="20474"/>
                  </a:lnTo>
                  <a:lnTo>
                    <a:pt x="7721" y="20568"/>
                  </a:lnTo>
                  <a:lnTo>
                    <a:pt x="7596" y="20693"/>
                  </a:lnTo>
                  <a:lnTo>
                    <a:pt x="7471" y="20818"/>
                  </a:lnTo>
                  <a:lnTo>
                    <a:pt x="7377" y="20974"/>
                  </a:lnTo>
                  <a:lnTo>
                    <a:pt x="7314" y="21131"/>
                  </a:lnTo>
                  <a:lnTo>
                    <a:pt x="7252" y="21287"/>
                  </a:lnTo>
                  <a:lnTo>
                    <a:pt x="7220" y="21474"/>
                  </a:lnTo>
                  <a:lnTo>
                    <a:pt x="7189" y="21631"/>
                  </a:lnTo>
                  <a:lnTo>
                    <a:pt x="7220" y="21818"/>
                  </a:lnTo>
                  <a:lnTo>
                    <a:pt x="7252" y="22006"/>
                  </a:lnTo>
                  <a:lnTo>
                    <a:pt x="7314" y="22162"/>
                  </a:lnTo>
                  <a:lnTo>
                    <a:pt x="7377" y="22318"/>
                  </a:lnTo>
                  <a:lnTo>
                    <a:pt x="7471" y="22475"/>
                  </a:lnTo>
                  <a:lnTo>
                    <a:pt x="7596" y="22600"/>
                  </a:lnTo>
                  <a:lnTo>
                    <a:pt x="7721" y="22725"/>
                  </a:lnTo>
                  <a:lnTo>
                    <a:pt x="7877" y="22818"/>
                  </a:lnTo>
                  <a:lnTo>
                    <a:pt x="8565" y="23194"/>
                  </a:lnTo>
                  <a:lnTo>
                    <a:pt x="8908" y="23381"/>
                  </a:lnTo>
                  <a:lnTo>
                    <a:pt x="9252" y="23506"/>
                  </a:lnTo>
                  <a:lnTo>
                    <a:pt x="9627" y="23569"/>
                  </a:lnTo>
                  <a:lnTo>
                    <a:pt x="10002" y="23600"/>
                  </a:lnTo>
                  <a:lnTo>
                    <a:pt x="10377" y="23569"/>
                  </a:lnTo>
                  <a:lnTo>
                    <a:pt x="10721" y="23506"/>
                  </a:lnTo>
                  <a:lnTo>
                    <a:pt x="11096" y="23381"/>
                  </a:lnTo>
                  <a:lnTo>
                    <a:pt x="11440" y="23194"/>
                  </a:lnTo>
                  <a:lnTo>
                    <a:pt x="11753" y="22975"/>
                  </a:lnTo>
                  <a:lnTo>
                    <a:pt x="12065" y="22725"/>
                  </a:lnTo>
                  <a:lnTo>
                    <a:pt x="12315" y="22412"/>
                  </a:lnTo>
                  <a:lnTo>
                    <a:pt x="12534" y="22100"/>
                  </a:lnTo>
                  <a:lnTo>
                    <a:pt x="12722" y="21756"/>
                  </a:lnTo>
                  <a:lnTo>
                    <a:pt x="12847" y="21381"/>
                  </a:lnTo>
                  <a:lnTo>
                    <a:pt x="12909" y="20974"/>
                  </a:lnTo>
                  <a:lnTo>
                    <a:pt x="12941" y="20599"/>
                  </a:lnTo>
                  <a:lnTo>
                    <a:pt x="12941" y="1470"/>
                  </a:lnTo>
                  <a:lnTo>
                    <a:pt x="12972" y="1282"/>
                  </a:lnTo>
                  <a:lnTo>
                    <a:pt x="13034" y="1126"/>
                  </a:lnTo>
                  <a:lnTo>
                    <a:pt x="13159" y="1001"/>
                  </a:lnTo>
                  <a:lnTo>
                    <a:pt x="13284" y="876"/>
                  </a:lnTo>
                  <a:lnTo>
                    <a:pt x="13472" y="813"/>
                  </a:lnTo>
                  <a:lnTo>
                    <a:pt x="13628" y="782"/>
                  </a:lnTo>
                  <a:lnTo>
                    <a:pt x="13816" y="813"/>
                  </a:lnTo>
                  <a:lnTo>
                    <a:pt x="13972" y="876"/>
                  </a:lnTo>
                  <a:lnTo>
                    <a:pt x="16785" y="2501"/>
                  </a:lnTo>
                  <a:lnTo>
                    <a:pt x="16942" y="2564"/>
                  </a:lnTo>
                  <a:lnTo>
                    <a:pt x="17098" y="2532"/>
                  </a:lnTo>
                  <a:lnTo>
                    <a:pt x="17223" y="2470"/>
                  </a:lnTo>
                  <a:lnTo>
                    <a:pt x="17317" y="2376"/>
                  </a:lnTo>
                  <a:lnTo>
                    <a:pt x="17379" y="2220"/>
                  </a:lnTo>
                  <a:lnTo>
                    <a:pt x="17348" y="2064"/>
                  </a:lnTo>
                  <a:lnTo>
                    <a:pt x="17285" y="1938"/>
                  </a:lnTo>
                  <a:lnTo>
                    <a:pt x="17192" y="1845"/>
                  </a:lnTo>
                  <a:lnTo>
                    <a:pt x="14378" y="219"/>
                  </a:lnTo>
                  <a:lnTo>
                    <a:pt x="14191" y="126"/>
                  </a:lnTo>
                  <a:lnTo>
                    <a:pt x="14003" y="63"/>
                  </a:lnTo>
                  <a:lnTo>
                    <a:pt x="13816" y="32"/>
                  </a:lnTo>
                  <a:lnTo>
                    <a:pt x="13628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89;p30">
              <a:extLst>
                <a:ext uri="{FF2B5EF4-FFF2-40B4-BE49-F238E27FC236}">
                  <a16:creationId xmlns:a16="http://schemas.microsoft.com/office/drawing/2014/main" xmlns="" id="{A65368CF-6413-46D4-8C64-04659D924BE6}"/>
                </a:ext>
              </a:extLst>
            </p:cNvPr>
            <p:cNvSpPr/>
            <p:nvPr/>
          </p:nvSpPr>
          <p:spPr>
            <a:xfrm>
              <a:off x="3102334" y="1866525"/>
              <a:ext cx="915948" cy="2030402"/>
            </a:xfrm>
            <a:custGeom>
              <a:avLst/>
              <a:gdLst/>
              <a:ahLst/>
              <a:cxnLst/>
              <a:rect l="l" t="t" r="r" b="b"/>
              <a:pathLst>
                <a:path w="17880" h="39635" extrusionOk="0">
                  <a:moveTo>
                    <a:pt x="4189" y="0"/>
                  </a:moveTo>
                  <a:lnTo>
                    <a:pt x="3908" y="63"/>
                  </a:lnTo>
                  <a:lnTo>
                    <a:pt x="3626" y="156"/>
                  </a:lnTo>
                  <a:lnTo>
                    <a:pt x="3345" y="313"/>
                  </a:lnTo>
                  <a:lnTo>
                    <a:pt x="2970" y="532"/>
                  </a:lnTo>
                  <a:lnTo>
                    <a:pt x="2595" y="782"/>
                  </a:lnTo>
                  <a:lnTo>
                    <a:pt x="2251" y="1063"/>
                  </a:lnTo>
                  <a:lnTo>
                    <a:pt x="1938" y="1375"/>
                  </a:lnTo>
                  <a:lnTo>
                    <a:pt x="1657" y="1688"/>
                  </a:lnTo>
                  <a:lnTo>
                    <a:pt x="1376" y="2032"/>
                  </a:lnTo>
                  <a:lnTo>
                    <a:pt x="1126" y="2376"/>
                  </a:lnTo>
                  <a:lnTo>
                    <a:pt x="907" y="2751"/>
                  </a:lnTo>
                  <a:lnTo>
                    <a:pt x="688" y="3126"/>
                  </a:lnTo>
                  <a:lnTo>
                    <a:pt x="532" y="3501"/>
                  </a:lnTo>
                  <a:lnTo>
                    <a:pt x="376" y="3907"/>
                  </a:lnTo>
                  <a:lnTo>
                    <a:pt x="251" y="4345"/>
                  </a:lnTo>
                  <a:lnTo>
                    <a:pt x="125" y="4751"/>
                  </a:lnTo>
                  <a:lnTo>
                    <a:pt x="63" y="5189"/>
                  </a:lnTo>
                  <a:lnTo>
                    <a:pt x="32" y="5627"/>
                  </a:lnTo>
                  <a:lnTo>
                    <a:pt x="0" y="6064"/>
                  </a:lnTo>
                  <a:lnTo>
                    <a:pt x="0" y="32539"/>
                  </a:lnTo>
                  <a:lnTo>
                    <a:pt x="12253" y="39635"/>
                  </a:lnTo>
                  <a:lnTo>
                    <a:pt x="17880" y="7408"/>
                  </a:lnTo>
                  <a:lnTo>
                    <a:pt x="5627" y="313"/>
                  </a:lnTo>
                  <a:lnTo>
                    <a:pt x="5564" y="281"/>
                  </a:lnTo>
                  <a:lnTo>
                    <a:pt x="5533" y="281"/>
                  </a:lnTo>
                  <a:lnTo>
                    <a:pt x="5283" y="156"/>
                  </a:lnTo>
                  <a:lnTo>
                    <a:pt x="5033" y="63"/>
                  </a:lnTo>
                  <a:lnTo>
                    <a:pt x="4752" y="31"/>
                  </a:lnTo>
                  <a:lnTo>
                    <a:pt x="447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0;p30">
              <a:extLst>
                <a:ext uri="{FF2B5EF4-FFF2-40B4-BE49-F238E27FC236}">
                  <a16:creationId xmlns:a16="http://schemas.microsoft.com/office/drawing/2014/main" xmlns="" id="{F317AFA6-2741-4DBD-AC31-B360AD59A656}"/>
                </a:ext>
              </a:extLst>
            </p:cNvPr>
            <p:cNvSpPr/>
            <p:nvPr/>
          </p:nvSpPr>
          <p:spPr>
            <a:xfrm>
              <a:off x="3730001" y="2229968"/>
              <a:ext cx="344300" cy="1666943"/>
            </a:xfrm>
            <a:custGeom>
              <a:avLst/>
              <a:gdLst/>
              <a:ahLst/>
              <a:cxnLst/>
              <a:rect l="l" t="t" r="r" b="b"/>
              <a:pathLst>
                <a:path w="6721" h="32540" extrusionOk="0">
                  <a:moveTo>
                    <a:pt x="4189" y="1"/>
                  </a:moveTo>
                  <a:lnTo>
                    <a:pt x="3908" y="63"/>
                  </a:lnTo>
                  <a:lnTo>
                    <a:pt x="3626" y="157"/>
                  </a:lnTo>
                  <a:lnTo>
                    <a:pt x="3345" y="313"/>
                  </a:lnTo>
                  <a:lnTo>
                    <a:pt x="2939" y="532"/>
                  </a:lnTo>
                  <a:lnTo>
                    <a:pt x="2595" y="782"/>
                  </a:lnTo>
                  <a:lnTo>
                    <a:pt x="2251" y="1063"/>
                  </a:lnTo>
                  <a:lnTo>
                    <a:pt x="1938" y="1376"/>
                  </a:lnTo>
                  <a:lnTo>
                    <a:pt x="1657" y="1689"/>
                  </a:lnTo>
                  <a:lnTo>
                    <a:pt x="1376" y="2032"/>
                  </a:lnTo>
                  <a:lnTo>
                    <a:pt x="1126" y="2376"/>
                  </a:lnTo>
                  <a:lnTo>
                    <a:pt x="907" y="2751"/>
                  </a:lnTo>
                  <a:lnTo>
                    <a:pt x="688" y="3126"/>
                  </a:lnTo>
                  <a:lnTo>
                    <a:pt x="500" y="3501"/>
                  </a:lnTo>
                  <a:lnTo>
                    <a:pt x="344" y="3908"/>
                  </a:lnTo>
                  <a:lnTo>
                    <a:pt x="219" y="4345"/>
                  </a:lnTo>
                  <a:lnTo>
                    <a:pt x="125" y="4752"/>
                  </a:lnTo>
                  <a:lnTo>
                    <a:pt x="63" y="5189"/>
                  </a:lnTo>
                  <a:lnTo>
                    <a:pt x="0" y="5627"/>
                  </a:lnTo>
                  <a:lnTo>
                    <a:pt x="0" y="6065"/>
                  </a:lnTo>
                  <a:lnTo>
                    <a:pt x="0" y="32540"/>
                  </a:lnTo>
                  <a:lnTo>
                    <a:pt x="6721" y="28664"/>
                  </a:lnTo>
                  <a:lnTo>
                    <a:pt x="6721" y="2251"/>
                  </a:lnTo>
                  <a:lnTo>
                    <a:pt x="6689" y="1939"/>
                  </a:lnTo>
                  <a:lnTo>
                    <a:pt x="6627" y="1626"/>
                  </a:lnTo>
                  <a:lnTo>
                    <a:pt x="6533" y="1345"/>
                  </a:lnTo>
                  <a:lnTo>
                    <a:pt x="6408" y="1095"/>
                  </a:lnTo>
                  <a:lnTo>
                    <a:pt x="6221" y="845"/>
                  </a:lnTo>
                  <a:lnTo>
                    <a:pt x="6033" y="657"/>
                  </a:lnTo>
                  <a:lnTo>
                    <a:pt x="5814" y="469"/>
                  </a:lnTo>
                  <a:lnTo>
                    <a:pt x="5595" y="313"/>
                  </a:lnTo>
                  <a:lnTo>
                    <a:pt x="5345" y="188"/>
                  </a:lnTo>
                  <a:lnTo>
                    <a:pt x="5064" y="94"/>
                  </a:lnTo>
                  <a:lnTo>
                    <a:pt x="4783" y="32"/>
                  </a:lnTo>
                  <a:lnTo>
                    <a:pt x="450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1;p30">
              <a:extLst>
                <a:ext uri="{FF2B5EF4-FFF2-40B4-BE49-F238E27FC236}">
                  <a16:creationId xmlns:a16="http://schemas.microsoft.com/office/drawing/2014/main" xmlns="" id="{18803AFA-157E-43CE-9992-CD055E8EB5A0}"/>
                </a:ext>
              </a:extLst>
            </p:cNvPr>
            <p:cNvSpPr/>
            <p:nvPr/>
          </p:nvSpPr>
          <p:spPr>
            <a:xfrm>
              <a:off x="3150384" y="2210758"/>
              <a:ext cx="542858" cy="866308"/>
            </a:xfrm>
            <a:custGeom>
              <a:avLst/>
              <a:gdLst/>
              <a:ahLst/>
              <a:cxnLst/>
              <a:rect l="l" t="t" r="r" b="b"/>
              <a:pathLst>
                <a:path w="10597" h="16911" extrusionOk="0">
                  <a:moveTo>
                    <a:pt x="0" y="1"/>
                  </a:moveTo>
                  <a:lnTo>
                    <a:pt x="0" y="10878"/>
                  </a:lnTo>
                  <a:lnTo>
                    <a:pt x="10596" y="16911"/>
                  </a:lnTo>
                  <a:lnTo>
                    <a:pt x="10596" y="60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C2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2;p30">
              <a:extLst>
                <a:ext uri="{FF2B5EF4-FFF2-40B4-BE49-F238E27FC236}">
                  <a16:creationId xmlns:a16="http://schemas.microsoft.com/office/drawing/2014/main" xmlns="" id="{AC795DCE-9366-4C1B-82D3-A65355B7D0B5}"/>
                </a:ext>
              </a:extLst>
            </p:cNvPr>
            <p:cNvSpPr/>
            <p:nvPr/>
          </p:nvSpPr>
          <p:spPr>
            <a:xfrm>
              <a:off x="3523459" y="2466936"/>
              <a:ext cx="144154" cy="107322"/>
            </a:xfrm>
            <a:custGeom>
              <a:avLst/>
              <a:gdLst/>
              <a:ahLst/>
              <a:cxnLst/>
              <a:rect l="l" t="t" r="r" b="b"/>
              <a:pathLst>
                <a:path w="2814" h="2095" extrusionOk="0">
                  <a:moveTo>
                    <a:pt x="281" y="1"/>
                  </a:moveTo>
                  <a:lnTo>
                    <a:pt x="156" y="63"/>
                  </a:lnTo>
                  <a:lnTo>
                    <a:pt x="63" y="157"/>
                  </a:lnTo>
                  <a:lnTo>
                    <a:pt x="31" y="220"/>
                  </a:lnTo>
                  <a:lnTo>
                    <a:pt x="0" y="282"/>
                  </a:lnTo>
                  <a:lnTo>
                    <a:pt x="31" y="470"/>
                  </a:lnTo>
                  <a:lnTo>
                    <a:pt x="94" y="626"/>
                  </a:lnTo>
                  <a:lnTo>
                    <a:pt x="219" y="751"/>
                  </a:lnTo>
                  <a:lnTo>
                    <a:pt x="344" y="876"/>
                  </a:lnTo>
                  <a:lnTo>
                    <a:pt x="2407" y="2064"/>
                  </a:lnTo>
                  <a:lnTo>
                    <a:pt x="2501" y="2095"/>
                  </a:lnTo>
                  <a:lnTo>
                    <a:pt x="2563" y="2095"/>
                  </a:lnTo>
                  <a:lnTo>
                    <a:pt x="2688" y="2064"/>
                  </a:lnTo>
                  <a:lnTo>
                    <a:pt x="2782" y="1970"/>
                  </a:lnTo>
                  <a:lnTo>
                    <a:pt x="2813" y="1907"/>
                  </a:lnTo>
                  <a:lnTo>
                    <a:pt x="2813" y="1845"/>
                  </a:lnTo>
                  <a:lnTo>
                    <a:pt x="2813" y="1657"/>
                  </a:lnTo>
                  <a:lnTo>
                    <a:pt x="2720" y="1501"/>
                  </a:lnTo>
                  <a:lnTo>
                    <a:pt x="2626" y="1345"/>
                  </a:lnTo>
                  <a:lnTo>
                    <a:pt x="2469" y="1251"/>
                  </a:lnTo>
                  <a:lnTo>
                    <a:pt x="406" y="63"/>
                  </a:lnTo>
                  <a:lnTo>
                    <a:pt x="344" y="32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81E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;p30">
              <a:extLst>
                <a:ext uri="{FF2B5EF4-FFF2-40B4-BE49-F238E27FC236}">
                  <a16:creationId xmlns:a16="http://schemas.microsoft.com/office/drawing/2014/main" xmlns="" id="{C5A7885C-0D37-45AA-AA4A-7C297AF961B0}"/>
                </a:ext>
              </a:extLst>
            </p:cNvPr>
            <p:cNvSpPr/>
            <p:nvPr/>
          </p:nvSpPr>
          <p:spPr>
            <a:xfrm>
              <a:off x="3288078" y="2751953"/>
              <a:ext cx="233802" cy="156961"/>
            </a:xfrm>
            <a:custGeom>
              <a:avLst/>
              <a:gdLst/>
              <a:ahLst/>
              <a:cxnLst/>
              <a:rect l="l" t="t" r="r" b="b"/>
              <a:pathLst>
                <a:path w="4564" h="3064" extrusionOk="0">
                  <a:moveTo>
                    <a:pt x="250" y="1"/>
                  </a:moveTo>
                  <a:lnTo>
                    <a:pt x="125" y="32"/>
                  </a:lnTo>
                  <a:lnTo>
                    <a:pt x="32" y="126"/>
                  </a:lnTo>
                  <a:lnTo>
                    <a:pt x="0" y="188"/>
                  </a:lnTo>
                  <a:lnTo>
                    <a:pt x="0" y="251"/>
                  </a:lnTo>
                  <a:lnTo>
                    <a:pt x="0" y="438"/>
                  </a:lnTo>
                  <a:lnTo>
                    <a:pt x="94" y="594"/>
                  </a:lnTo>
                  <a:lnTo>
                    <a:pt x="188" y="751"/>
                  </a:lnTo>
                  <a:lnTo>
                    <a:pt x="344" y="844"/>
                  </a:lnTo>
                  <a:lnTo>
                    <a:pt x="4158" y="3033"/>
                  </a:lnTo>
                  <a:lnTo>
                    <a:pt x="4251" y="3033"/>
                  </a:lnTo>
                  <a:lnTo>
                    <a:pt x="4314" y="3064"/>
                  </a:lnTo>
                  <a:lnTo>
                    <a:pt x="4439" y="3033"/>
                  </a:lnTo>
                  <a:lnTo>
                    <a:pt x="4533" y="2907"/>
                  </a:lnTo>
                  <a:lnTo>
                    <a:pt x="4564" y="2845"/>
                  </a:lnTo>
                  <a:lnTo>
                    <a:pt x="4564" y="2782"/>
                  </a:lnTo>
                  <a:lnTo>
                    <a:pt x="4564" y="2595"/>
                  </a:lnTo>
                  <a:lnTo>
                    <a:pt x="4470" y="2439"/>
                  </a:lnTo>
                  <a:lnTo>
                    <a:pt x="4376" y="2314"/>
                  </a:lnTo>
                  <a:lnTo>
                    <a:pt x="4220" y="2189"/>
                  </a:lnTo>
                  <a:lnTo>
                    <a:pt x="375" y="32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81E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4;p30">
              <a:extLst>
                <a:ext uri="{FF2B5EF4-FFF2-40B4-BE49-F238E27FC236}">
                  <a16:creationId xmlns:a16="http://schemas.microsoft.com/office/drawing/2014/main" xmlns="" id="{0EDCC574-EAE0-4C0D-B417-D82A118B6850}"/>
                </a:ext>
              </a:extLst>
            </p:cNvPr>
            <p:cNvSpPr/>
            <p:nvPr/>
          </p:nvSpPr>
          <p:spPr>
            <a:xfrm>
              <a:off x="3180812" y="2881655"/>
              <a:ext cx="446755" cy="277038"/>
            </a:xfrm>
            <a:custGeom>
              <a:avLst/>
              <a:gdLst/>
              <a:ahLst/>
              <a:cxnLst/>
              <a:rect l="l" t="t" r="r" b="b"/>
              <a:pathLst>
                <a:path w="8721" h="5408" extrusionOk="0">
                  <a:moveTo>
                    <a:pt x="281" y="0"/>
                  </a:moveTo>
                  <a:lnTo>
                    <a:pt x="156" y="32"/>
                  </a:lnTo>
                  <a:lnTo>
                    <a:pt x="63" y="125"/>
                  </a:lnTo>
                  <a:lnTo>
                    <a:pt x="31" y="188"/>
                  </a:lnTo>
                  <a:lnTo>
                    <a:pt x="0" y="250"/>
                  </a:lnTo>
                  <a:lnTo>
                    <a:pt x="31" y="438"/>
                  </a:lnTo>
                  <a:lnTo>
                    <a:pt x="94" y="594"/>
                  </a:lnTo>
                  <a:lnTo>
                    <a:pt x="219" y="751"/>
                  </a:lnTo>
                  <a:lnTo>
                    <a:pt x="344" y="844"/>
                  </a:lnTo>
                  <a:lnTo>
                    <a:pt x="8346" y="5377"/>
                  </a:lnTo>
                  <a:lnTo>
                    <a:pt x="8408" y="5377"/>
                  </a:lnTo>
                  <a:lnTo>
                    <a:pt x="8471" y="5408"/>
                  </a:lnTo>
                  <a:lnTo>
                    <a:pt x="8596" y="5377"/>
                  </a:lnTo>
                  <a:lnTo>
                    <a:pt x="8690" y="5283"/>
                  </a:lnTo>
                  <a:lnTo>
                    <a:pt x="8721" y="5189"/>
                  </a:lnTo>
                  <a:lnTo>
                    <a:pt x="8721" y="5127"/>
                  </a:lnTo>
                  <a:lnTo>
                    <a:pt x="8721" y="4939"/>
                  </a:lnTo>
                  <a:lnTo>
                    <a:pt x="8658" y="4783"/>
                  </a:lnTo>
                  <a:lnTo>
                    <a:pt x="8533" y="4658"/>
                  </a:lnTo>
                  <a:lnTo>
                    <a:pt x="8408" y="4533"/>
                  </a:lnTo>
                  <a:lnTo>
                    <a:pt x="406" y="32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59B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5;p30">
              <a:extLst>
                <a:ext uri="{FF2B5EF4-FFF2-40B4-BE49-F238E27FC236}">
                  <a16:creationId xmlns:a16="http://schemas.microsoft.com/office/drawing/2014/main" xmlns="" id="{C049F949-F434-4378-B670-67D9C09A6EBB}"/>
                </a:ext>
              </a:extLst>
            </p:cNvPr>
            <p:cNvSpPr/>
            <p:nvPr/>
          </p:nvSpPr>
          <p:spPr>
            <a:xfrm>
              <a:off x="3305699" y="2537422"/>
              <a:ext cx="198609" cy="145742"/>
            </a:xfrm>
            <a:custGeom>
              <a:avLst/>
              <a:gdLst/>
              <a:ahLst/>
              <a:cxnLst/>
              <a:rect l="l" t="t" r="r" b="b"/>
              <a:pathLst>
                <a:path w="3877" h="2845" extrusionOk="0">
                  <a:moveTo>
                    <a:pt x="3876" y="0"/>
                  </a:moveTo>
                  <a:lnTo>
                    <a:pt x="813" y="781"/>
                  </a:lnTo>
                  <a:lnTo>
                    <a:pt x="1719" y="1282"/>
                  </a:lnTo>
                  <a:lnTo>
                    <a:pt x="0" y="2844"/>
                  </a:lnTo>
                  <a:lnTo>
                    <a:pt x="3032" y="2063"/>
                  </a:lnTo>
                  <a:lnTo>
                    <a:pt x="2157" y="1532"/>
                  </a:lnTo>
                  <a:lnTo>
                    <a:pt x="3876" y="0"/>
                  </a:lnTo>
                  <a:close/>
                </a:path>
              </a:pathLst>
            </a:custGeom>
            <a:solidFill>
              <a:srgbClr val="F3E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6;p30">
              <a:extLst>
                <a:ext uri="{FF2B5EF4-FFF2-40B4-BE49-F238E27FC236}">
                  <a16:creationId xmlns:a16="http://schemas.microsoft.com/office/drawing/2014/main" xmlns="" id="{EBE49729-632E-4E51-8852-AAE8CDE5EE6A}"/>
                </a:ext>
              </a:extLst>
            </p:cNvPr>
            <p:cNvSpPr/>
            <p:nvPr/>
          </p:nvSpPr>
          <p:spPr>
            <a:xfrm>
              <a:off x="3187215" y="2274790"/>
              <a:ext cx="54455" cy="89751"/>
            </a:xfrm>
            <a:custGeom>
              <a:avLst/>
              <a:gdLst/>
              <a:ahLst/>
              <a:cxnLst/>
              <a:rect l="l" t="t" r="r" b="b"/>
              <a:pathLst>
                <a:path w="1063" h="1752" extrusionOk="0">
                  <a:moveTo>
                    <a:pt x="94" y="1"/>
                  </a:moveTo>
                  <a:lnTo>
                    <a:pt x="31" y="63"/>
                  </a:lnTo>
                  <a:lnTo>
                    <a:pt x="0" y="157"/>
                  </a:lnTo>
                  <a:lnTo>
                    <a:pt x="0" y="939"/>
                  </a:lnTo>
                  <a:lnTo>
                    <a:pt x="31" y="1095"/>
                  </a:lnTo>
                  <a:lnTo>
                    <a:pt x="94" y="1220"/>
                  </a:lnTo>
                  <a:lnTo>
                    <a:pt x="156" y="1314"/>
                  </a:lnTo>
                  <a:lnTo>
                    <a:pt x="281" y="1407"/>
                  </a:lnTo>
                  <a:lnTo>
                    <a:pt x="813" y="1720"/>
                  </a:lnTo>
                  <a:lnTo>
                    <a:pt x="907" y="1751"/>
                  </a:lnTo>
                  <a:lnTo>
                    <a:pt x="969" y="1720"/>
                  </a:lnTo>
                  <a:lnTo>
                    <a:pt x="1032" y="1657"/>
                  </a:lnTo>
                  <a:lnTo>
                    <a:pt x="1063" y="1595"/>
                  </a:lnTo>
                  <a:lnTo>
                    <a:pt x="1063" y="782"/>
                  </a:lnTo>
                  <a:lnTo>
                    <a:pt x="1032" y="657"/>
                  </a:lnTo>
                  <a:lnTo>
                    <a:pt x="969" y="501"/>
                  </a:lnTo>
                  <a:lnTo>
                    <a:pt x="907" y="407"/>
                  </a:lnTo>
                  <a:lnTo>
                    <a:pt x="782" y="313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81E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7;p30">
              <a:extLst>
                <a:ext uri="{FF2B5EF4-FFF2-40B4-BE49-F238E27FC236}">
                  <a16:creationId xmlns:a16="http://schemas.microsoft.com/office/drawing/2014/main" xmlns="" id="{6F5F1CB0-94B5-4EE7-8BEB-0D50ECF427F0}"/>
                </a:ext>
              </a:extLst>
            </p:cNvPr>
            <p:cNvSpPr/>
            <p:nvPr/>
          </p:nvSpPr>
          <p:spPr>
            <a:xfrm>
              <a:off x="3187215" y="2377292"/>
              <a:ext cx="54455" cy="89699"/>
            </a:xfrm>
            <a:custGeom>
              <a:avLst/>
              <a:gdLst/>
              <a:ahLst/>
              <a:cxnLst/>
              <a:rect l="l" t="t" r="r" b="b"/>
              <a:pathLst>
                <a:path w="1063" h="1751" extrusionOk="0">
                  <a:moveTo>
                    <a:pt x="156" y="0"/>
                  </a:moveTo>
                  <a:lnTo>
                    <a:pt x="94" y="32"/>
                  </a:lnTo>
                  <a:lnTo>
                    <a:pt x="31" y="94"/>
                  </a:lnTo>
                  <a:lnTo>
                    <a:pt x="0" y="157"/>
                  </a:lnTo>
                  <a:lnTo>
                    <a:pt x="0" y="969"/>
                  </a:lnTo>
                  <a:lnTo>
                    <a:pt x="31" y="1126"/>
                  </a:lnTo>
                  <a:lnTo>
                    <a:pt x="94" y="1251"/>
                  </a:lnTo>
                  <a:lnTo>
                    <a:pt x="156" y="1344"/>
                  </a:lnTo>
                  <a:lnTo>
                    <a:pt x="281" y="1438"/>
                  </a:lnTo>
                  <a:lnTo>
                    <a:pt x="813" y="1751"/>
                  </a:lnTo>
                  <a:lnTo>
                    <a:pt x="969" y="1751"/>
                  </a:lnTo>
                  <a:lnTo>
                    <a:pt x="1032" y="1688"/>
                  </a:lnTo>
                  <a:lnTo>
                    <a:pt x="1063" y="1594"/>
                  </a:lnTo>
                  <a:lnTo>
                    <a:pt x="1063" y="813"/>
                  </a:lnTo>
                  <a:lnTo>
                    <a:pt x="1032" y="657"/>
                  </a:lnTo>
                  <a:lnTo>
                    <a:pt x="969" y="532"/>
                  </a:lnTo>
                  <a:lnTo>
                    <a:pt x="907" y="438"/>
                  </a:lnTo>
                  <a:lnTo>
                    <a:pt x="782" y="344"/>
                  </a:lnTo>
                  <a:lnTo>
                    <a:pt x="250" y="3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1E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8;p30">
              <a:extLst>
                <a:ext uri="{FF2B5EF4-FFF2-40B4-BE49-F238E27FC236}">
                  <a16:creationId xmlns:a16="http://schemas.microsoft.com/office/drawing/2014/main" xmlns="" id="{CA7F8CE1-AA97-45F0-812F-FBA115FFD954}"/>
                </a:ext>
              </a:extLst>
            </p:cNvPr>
            <p:cNvSpPr/>
            <p:nvPr/>
          </p:nvSpPr>
          <p:spPr>
            <a:xfrm>
              <a:off x="3926963" y="2481381"/>
              <a:ext cx="32068" cy="1024806"/>
            </a:xfrm>
            <a:custGeom>
              <a:avLst/>
              <a:gdLst/>
              <a:ahLst/>
              <a:cxnLst/>
              <a:rect l="l" t="t" r="r" b="b"/>
              <a:pathLst>
                <a:path w="626" h="20005" extrusionOk="0">
                  <a:moveTo>
                    <a:pt x="375" y="0"/>
                  </a:moveTo>
                  <a:lnTo>
                    <a:pt x="250" y="31"/>
                  </a:lnTo>
                  <a:lnTo>
                    <a:pt x="156" y="125"/>
                  </a:lnTo>
                  <a:lnTo>
                    <a:pt x="63" y="219"/>
                  </a:lnTo>
                  <a:lnTo>
                    <a:pt x="0" y="344"/>
                  </a:lnTo>
                  <a:lnTo>
                    <a:pt x="0" y="500"/>
                  </a:lnTo>
                  <a:lnTo>
                    <a:pt x="0" y="19755"/>
                  </a:lnTo>
                  <a:lnTo>
                    <a:pt x="31" y="19880"/>
                  </a:lnTo>
                  <a:lnTo>
                    <a:pt x="125" y="19974"/>
                  </a:lnTo>
                  <a:lnTo>
                    <a:pt x="250" y="20005"/>
                  </a:lnTo>
                  <a:lnTo>
                    <a:pt x="375" y="19974"/>
                  </a:lnTo>
                  <a:lnTo>
                    <a:pt x="469" y="19880"/>
                  </a:lnTo>
                  <a:lnTo>
                    <a:pt x="563" y="19786"/>
                  </a:lnTo>
                  <a:lnTo>
                    <a:pt x="594" y="19661"/>
                  </a:lnTo>
                  <a:lnTo>
                    <a:pt x="625" y="19505"/>
                  </a:lnTo>
                  <a:lnTo>
                    <a:pt x="625" y="250"/>
                  </a:lnTo>
                  <a:lnTo>
                    <a:pt x="594" y="125"/>
                  </a:lnTo>
                  <a:lnTo>
                    <a:pt x="500" y="31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59B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0041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6000" contrast="4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Rectangle 781">
            <a:extLst>
              <a:ext uri="{FF2B5EF4-FFF2-40B4-BE49-F238E27FC236}">
                <a16:creationId xmlns:a16="http://schemas.microsoft.com/office/drawing/2014/main" xmlns="" id="{DAEDBA1C-6D90-4B5E-918E-89D3E788199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  <a:alpha val="67000"/>
                </a:schemeClr>
              </a:gs>
              <a:gs pos="100000">
                <a:schemeClr val="bg2">
                  <a:lumMod val="50000"/>
                  <a:alpha val="70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E65888-53F7-4738-997B-D0DF2ACB5EF7}"/>
              </a:ext>
            </a:extLst>
          </p:cNvPr>
          <p:cNvSpPr/>
          <p:nvPr/>
        </p:nvSpPr>
        <p:spPr>
          <a:xfrm>
            <a:off x="312567" y="4978151"/>
            <a:ext cx="4492232" cy="1249862"/>
          </a:xfrm>
          <a:prstGeom prst="rect">
            <a:avLst/>
          </a:prstGeom>
          <a:gradFill>
            <a:gsLst>
              <a:gs pos="8000">
                <a:srgbClr val="D7D8DC"/>
              </a:gs>
              <a:gs pos="31000">
                <a:srgbClr val="F3F3F3"/>
              </a:gs>
              <a:gs pos="64000">
                <a:srgbClr val="F3F3F3"/>
              </a:gs>
              <a:gs pos="87000">
                <a:srgbClr val="D7D8DC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F8E4B0-CDD4-46AE-BCB8-1B0C59DE3978}"/>
              </a:ext>
            </a:extLst>
          </p:cNvPr>
          <p:cNvSpPr txBox="1"/>
          <p:nvPr/>
        </p:nvSpPr>
        <p:spPr>
          <a:xfrm>
            <a:off x="1361631" y="5215502"/>
            <a:ext cx="299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Maintenance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Battery Life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D9F863-DC6F-4EE9-AD1E-56088AAD85EB}"/>
              </a:ext>
            </a:extLst>
          </p:cNvPr>
          <p:cNvSpPr/>
          <p:nvPr/>
        </p:nvSpPr>
        <p:spPr>
          <a:xfrm>
            <a:off x="7274832" y="5027032"/>
            <a:ext cx="4523732" cy="1152100"/>
          </a:xfrm>
          <a:prstGeom prst="rect">
            <a:avLst/>
          </a:prstGeom>
          <a:gradFill>
            <a:gsLst>
              <a:gs pos="8000">
                <a:srgbClr val="D7D8DC"/>
              </a:gs>
              <a:gs pos="31000">
                <a:srgbClr val="F3F3F3"/>
              </a:gs>
              <a:gs pos="64000">
                <a:srgbClr val="F3F3F3"/>
              </a:gs>
              <a:gs pos="87000">
                <a:srgbClr val="D7D8DC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3792CE-E5F9-4DF9-B262-0971B74B9D6A}"/>
              </a:ext>
            </a:extLst>
          </p:cNvPr>
          <p:cNvSpPr txBox="1"/>
          <p:nvPr/>
        </p:nvSpPr>
        <p:spPr>
          <a:xfrm>
            <a:off x="8582133" y="5367536"/>
            <a:ext cx="295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High Upfront Cost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CD8F04-17B1-4B78-A9D3-370FC99E09A4}"/>
              </a:ext>
            </a:extLst>
          </p:cNvPr>
          <p:cNvSpPr/>
          <p:nvPr/>
        </p:nvSpPr>
        <p:spPr>
          <a:xfrm>
            <a:off x="319011" y="3170552"/>
            <a:ext cx="4523732" cy="1211255"/>
          </a:xfrm>
          <a:prstGeom prst="rect">
            <a:avLst/>
          </a:prstGeom>
          <a:gradFill>
            <a:gsLst>
              <a:gs pos="8000">
                <a:srgbClr val="D7D8DC"/>
              </a:gs>
              <a:gs pos="31000">
                <a:srgbClr val="F3F3F3"/>
              </a:gs>
              <a:gs pos="64000">
                <a:srgbClr val="F3F3F3"/>
              </a:gs>
              <a:gs pos="87000">
                <a:srgbClr val="D7D8DC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34AC88-020C-430E-A45E-28050B283D66}"/>
              </a:ext>
            </a:extLst>
          </p:cNvPr>
          <p:cNvSpPr txBox="1"/>
          <p:nvPr/>
        </p:nvSpPr>
        <p:spPr>
          <a:xfrm>
            <a:off x="432719" y="3384900"/>
            <a:ext cx="2503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Charging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Infrastructure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733C310-A806-4F13-B1D4-3E5404C07CE8}"/>
              </a:ext>
            </a:extLst>
          </p:cNvPr>
          <p:cNvSpPr/>
          <p:nvPr/>
        </p:nvSpPr>
        <p:spPr>
          <a:xfrm>
            <a:off x="7274832" y="3170552"/>
            <a:ext cx="4523732" cy="1211255"/>
          </a:xfrm>
          <a:prstGeom prst="rect">
            <a:avLst/>
          </a:prstGeom>
          <a:gradFill>
            <a:gsLst>
              <a:gs pos="8000">
                <a:srgbClr val="D7D8DC"/>
              </a:gs>
              <a:gs pos="31000">
                <a:srgbClr val="F3F3F3"/>
              </a:gs>
              <a:gs pos="64000">
                <a:srgbClr val="F3F3F3"/>
              </a:gs>
              <a:gs pos="87000">
                <a:srgbClr val="D7D8DC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C0A40E1-F212-45E6-872F-A9CA96F6CD8B}"/>
              </a:ext>
            </a:extLst>
          </p:cNvPr>
          <p:cNvSpPr txBox="1"/>
          <p:nvPr/>
        </p:nvSpPr>
        <p:spPr>
          <a:xfrm>
            <a:off x="7574837" y="3429000"/>
            <a:ext cx="313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Battery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3F9F9B-5D7A-4F84-8D58-F256BC7847BC}"/>
              </a:ext>
            </a:extLst>
          </p:cNvPr>
          <p:cNvSpPr/>
          <p:nvPr/>
        </p:nvSpPr>
        <p:spPr>
          <a:xfrm>
            <a:off x="319011" y="1076336"/>
            <a:ext cx="4523733" cy="1221076"/>
          </a:xfrm>
          <a:prstGeom prst="rect">
            <a:avLst/>
          </a:prstGeom>
          <a:gradFill>
            <a:gsLst>
              <a:gs pos="8000">
                <a:srgbClr val="D7D8DC"/>
              </a:gs>
              <a:gs pos="31000">
                <a:srgbClr val="F3F3F3"/>
              </a:gs>
              <a:gs pos="64000">
                <a:srgbClr val="F3F3F3"/>
              </a:gs>
              <a:gs pos="87000">
                <a:srgbClr val="D7D8DC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DB46C5-C214-4127-AFEE-2721169E80E3}"/>
              </a:ext>
            </a:extLst>
          </p:cNvPr>
          <p:cNvSpPr txBox="1"/>
          <p:nvPr/>
        </p:nvSpPr>
        <p:spPr>
          <a:xfrm>
            <a:off x="1929331" y="1437824"/>
            <a:ext cx="242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Travel Range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6F28190-BCBD-4005-AD0C-649175B839D6}"/>
              </a:ext>
            </a:extLst>
          </p:cNvPr>
          <p:cNvGrpSpPr/>
          <p:nvPr/>
        </p:nvGrpSpPr>
        <p:grpSpPr>
          <a:xfrm>
            <a:off x="7274832" y="1109223"/>
            <a:ext cx="4695296" cy="1203155"/>
            <a:chOff x="1607534" y="2419643"/>
            <a:chExt cx="4376404" cy="10093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5032513-40CD-4601-9DCC-2B83B381F2DE}"/>
                </a:ext>
              </a:extLst>
            </p:cNvPr>
            <p:cNvSpPr/>
            <p:nvPr/>
          </p:nvSpPr>
          <p:spPr>
            <a:xfrm>
              <a:off x="1607534" y="2419643"/>
              <a:ext cx="4216492" cy="1009357"/>
            </a:xfrm>
            <a:prstGeom prst="rect">
              <a:avLst/>
            </a:prstGeom>
            <a:gradFill>
              <a:gsLst>
                <a:gs pos="8000">
                  <a:srgbClr val="D7D8DC"/>
                </a:gs>
                <a:gs pos="31000">
                  <a:srgbClr val="F3F3F3"/>
                </a:gs>
                <a:gs pos="64000">
                  <a:srgbClr val="F3F3F3"/>
                </a:gs>
                <a:gs pos="87000">
                  <a:srgbClr val="D7D8DC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8ADF4C0-CB6F-4BFC-805B-BF2E559AEF70}"/>
                </a:ext>
              </a:extLst>
            </p:cNvPr>
            <p:cNvSpPr txBox="1"/>
            <p:nvPr/>
          </p:nvSpPr>
          <p:spPr>
            <a:xfrm>
              <a:off x="3315688" y="2627389"/>
              <a:ext cx="2668250" cy="59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Limited Vehicle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Options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CCFE0DCE-AFFD-44D1-9FE6-75621DA22AF6}"/>
              </a:ext>
            </a:extLst>
          </p:cNvPr>
          <p:cNvGrpSpPr/>
          <p:nvPr/>
        </p:nvGrpSpPr>
        <p:grpSpPr>
          <a:xfrm>
            <a:off x="7686436" y="5120725"/>
            <a:ext cx="741965" cy="843856"/>
            <a:chOff x="4945922" y="994043"/>
            <a:chExt cx="2168493" cy="2466284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970AE36B-9E03-4A95-9C69-1ED916E1A9E5}"/>
                </a:ext>
              </a:extLst>
            </p:cNvPr>
            <p:cNvSpPr/>
            <p:nvPr/>
          </p:nvSpPr>
          <p:spPr>
            <a:xfrm>
              <a:off x="4945922" y="2504728"/>
              <a:ext cx="2168493" cy="955599"/>
            </a:xfrm>
            <a:custGeom>
              <a:avLst/>
              <a:gdLst>
                <a:gd name="connsiteX0" fmla="*/ 1930940 w 2168493"/>
                <a:gd name="connsiteY0" fmla="*/ 21023 h 955599"/>
                <a:gd name="connsiteX1" fmla="*/ 1467974 w 2168493"/>
                <a:gd name="connsiteY1" fmla="*/ 288198 h 955599"/>
                <a:gd name="connsiteX2" fmla="*/ 1375334 w 2168493"/>
                <a:gd name="connsiteY2" fmla="*/ 219312 h 955599"/>
                <a:gd name="connsiteX3" fmla="*/ 848083 w 2168493"/>
                <a:gd name="connsiteY3" fmla="*/ 78051 h 955599"/>
                <a:gd name="connsiteX4" fmla="*/ 582375 w 2168493"/>
                <a:gd name="connsiteY4" fmla="*/ 110808 h 955599"/>
                <a:gd name="connsiteX5" fmla="*/ 396578 w 2168493"/>
                <a:gd name="connsiteY5" fmla="*/ 213998 h 955599"/>
                <a:gd name="connsiteX6" fmla="*/ 396578 w 2168493"/>
                <a:gd name="connsiteY6" fmla="*/ 122785 h 955599"/>
                <a:gd name="connsiteX7" fmla="*/ 356920 w 2168493"/>
                <a:gd name="connsiteY7" fmla="*/ 83127 h 955599"/>
                <a:gd name="connsiteX8" fmla="*/ 39658 w 2168493"/>
                <a:gd name="connsiteY8" fmla="*/ 83127 h 955599"/>
                <a:gd name="connsiteX9" fmla="*/ 0 w 2168493"/>
                <a:gd name="connsiteY9" fmla="*/ 122785 h 955599"/>
                <a:gd name="connsiteX10" fmla="*/ 0 w 2168493"/>
                <a:gd name="connsiteY10" fmla="*/ 915941 h 955599"/>
                <a:gd name="connsiteX11" fmla="*/ 39658 w 2168493"/>
                <a:gd name="connsiteY11" fmla="*/ 955599 h 955599"/>
                <a:gd name="connsiteX12" fmla="*/ 356920 w 2168493"/>
                <a:gd name="connsiteY12" fmla="*/ 955599 h 955599"/>
                <a:gd name="connsiteX13" fmla="*/ 396578 w 2168493"/>
                <a:gd name="connsiteY13" fmla="*/ 915941 h 955599"/>
                <a:gd name="connsiteX14" fmla="*/ 396578 w 2168493"/>
                <a:gd name="connsiteY14" fmla="*/ 807001 h 955599"/>
                <a:gd name="connsiteX15" fmla="*/ 607280 w 2168493"/>
                <a:gd name="connsiteY15" fmla="*/ 876283 h 955599"/>
                <a:gd name="connsiteX16" fmla="*/ 986489 w 2168493"/>
                <a:gd name="connsiteY16" fmla="*/ 876283 h 955599"/>
                <a:gd name="connsiteX17" fmla="*/ 1163719 w 2168493"/>
                <a:gd name="connsiteY17" fmla="*/ 829170 h 955599"/>
                <a:gd name="connsiteX18" fmla="*/ 2089730 w 2168493"/>
                <a:gd name="connsiteY18" fmla="*/ 295851 h 955599"/>
                <a:gd name="connsiteX19" fmla="*/ 2168490 w 2168493"/>
                <a:gd name="connsiteY19" fmla="*/ 158477 h 955599"/>
                <a:gd name="connsiteX20" fmla="*/ 2009704 w 2168493"/>
                <a:gd name="connsiteY20" fmla="*/ 0 h 955599"/>
                <a:gd name="connsiteX21" fmla="*/ 1930940 w 2168493"/>
                <a:gd name="connsiteY21" fmla="*/ 21023 h 955599"/>
                <a:gd name="connsiteX22" fmla="*/ 317263 w 2168493"/>
                <a:gd name="connsiteY22" fmla="*/ 876283 h 955599"/>
                <a:gd name="connsiteX23" fmla="*/ 79316 w 2168493"/>
                <a:gd name="connsiteY23" fmla="*/ 876283 h 955599"/>
                <a:gd name="connsiteX24" fmla="*/ 79316 w 2168493"/>
                <a:gd name="connsiteY24" fmla="*/ 162443 h 955599"/>
                <a:gd name="connsiteX25" fmla="*/ 317263 w 2168493"/>
                <a:gd name="connsiteY25" fmla="*/ 162443 h 955599"/>
                <a:gd name="connsiteX26" fmla="*/ 2049953 w 2168493"/>
                <a:gd name="connsiteY26" fmla="*/ 227204 h 955599"/>
                <a:gd name="connsiteX27" fmla="*/ 1124260 w 2168493"/>
                <a:gd name="connsiteY27" fmla="*/ 760403 h 955599"/>
                <a:gd name="connsiteX28" fmla="*/ 986489 w 2168493"/>
                <a:gd name="connsiteY28" fmla="*/ 796968 h 955599"/>
                <a:gd name="connsiteX29" fmla="*/ 607280 w 2168493"/>
                <a:gd name="connsiteY29" fmla="*/ 796968 h 955599"/>
                <a:gd name="connsiteX30" fmla="*/ 411014 w 2168493"/>
                <a:gd name="connsiteY30" fmla="*/ 715630 h 955599"/>
                <a:gd name="connsiteX31" fmla="*/ 396578 w 2168493"/>
                <a:gd name="connsiteY31" fmla="*/ 701194 h 955599"/>
                <a:gd name="connsiteX32" fmla="*/ 396578 w 2168493"/>
                <a:gd name="connsiteY32" fmla="*/ 304616 h 955599"/>
                <a:gd name="connsiteX33" fmla="*/ 620883 w 2168493"/>
                <a:gd name="connsiteY33" fmla="*/ 180011 h 955599"/>
                <a:gd name="connsiteX34" fmla="*/ 827540 w 2168493"/>
                <a:gd name="connsiteY34" fmla="*/ 154551 h 955599"/>
                <a:gd name="connsiteX35" fmla="*/ 1354791 w 2168493"/>
                <a:gd name="connsiteY35" fmla="*/ 295812 h 955599"/>
                <a:gd name="connsiteX36" fmla="*/ 1412751 w 2168493"/>
                <a:gd name="connsiteY36" fmla="*/ 391847 h 955599"/>
                <a:gd name="connsiteX37" fmla="*/ 1316715 w 2168493"/>
                <a:gd name="connsiteY37" fmla="*/ 449807 h 955599"/>
                <a:gd name="connsiteX38" fmla="*/ 1313745 w 2168493"/>
                <a:gd name="connsiteY38" fmla="*/ 449010 h 955599"/>
                <a:gd name="connsiteX39" fmla="*/ 965430 w 2168493"/>
                <a:gd name="connsiteY39" fmla="*/ 355695 h 955599"/>
                <a:gd name="connsiteX40" fmla="*/ 916849 w 2168493"/>
                <a:gd name="connsiteY40" fmla="*/ 383733 h 955599"/>
                <a:gd name="connsiteX41" fmla="*/ 944887 w 2168493"/>
                <a:gd name="connsiteY41" fmla="*/ 432314 h 955599"/>
                <a:gd name="connsiteX42" fmla="*/ 1334526 w 2168493"/>
                <a:gd name="connsiteY42" fmla="*/ 531260 h 955599"/>
                <a:gd name="connsiteX43" fmla="*/ 1492273 w 2168493"/>
                <a:gd name="connsiteY43" fmla="*/ 376999 h 955599"/>
                <a:gd name="connsiteX44" fmla="*/ 1492007 w 2168493"/>
                <a:gd name="connsiteY44" fmla="*/ 366006 h 955599"/>
                <a:gd name="connsiteX45" fmla="*/ 1970479 w 2168493"/>
                <a:gd name="connsiteY45" fmla="*/ 89789 h 955599"/>
                <a:gd name="connsiteX46" fmla="*/ 2078388 w 2168493"/>
                <a:gd name="connsiteY46" fmla="*/ 118462 h 955599"/>
                <a:gd name="connsiteX47" fmla="*/ 2089174 w 2168493"/>
                <a:gd name="connsiteY47" fmla="*/ 158516 h 955599"/>
                <a:gd name="connsiteX48" fmla="*/ 2049953 w 2168493"/>
                <a:gd name="connsiteY48" fmla="*/ 227204 h 9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68493" h="955599">
                  <a:moveTo>
                    <a:pt x="1930940" y="21023"/>
                  </a:moveTo>
                  <a:lnTo>
                    <a:pt x="1467974" y="288198"/>
                  </a:lnTo>
                  <a:cubicBezTo>
                    <a:pt x="1446920" y="254342"/>
                    <a:pt x="1413817" y="229726"/>
                    <a:pt x="1375334" y="219312"/>
                  </a:cubicBezTo>
                  <a:lnTo>
                    <a:pt x="848083" y="78051"/>
                  </a:lnTo>
                  <a:cubicBezTo>
                    <a:pt x="758634" y="53855"/>
                    <a:pt x="663269" y="65614"/>
                    <a:pt x="582375" y="110808"/>
                  </a:cubicBezTo>
                  <a:lnTo>
                    <a:pt x="396578" y="213998"/>
                  </a:lnTo>
                  <a:lnTo>
                    <a:pt x="396578" y="122785"/>
                  </a:lnTo>
                  <a:cubicBezTo>
                    <a:pt x="396578" y="100882"/>
                    <a:pt x="378824" y="83127"/>
                    <a:pt x="356920" y="83127"/>
                  </a:cubicBezTo>
                  <a:lnTo>
                    <a:pt x="39658" y="83127"/>
                  </a:lnTo>
                  <a:cubicBezTo>
                    <a:pt x="17756" y="83127"/>
                    <a:pt x="0" y="100882"/>
                    <a:pt x="0" y="122785"/>
                  </a:cubicBezTo>
                  <a:lnTo>
                    <a:pt x="0" y="915941"/>
                  </a:lnTo>
                  <a:cubicBezTo>
                    <a:pt x="0" y="937844"/>
                    <a:pt x="17756" y="955599"/>
                    <a:pt x="39658" y="955599"/>
                  </a:cubicBezTo>
                  <a:lnTo>
                    <a:pt x="356920" y="955599"/>
                  </a:lnTo>
                  <a:cubicBezTo>
                    <a:pt x="378824" y="955599"/>
                    <a:pt x="396578" y="937844"/>
                    <a:pt x="396578" y="915941"/>
                  </a:cubicBezTo>
                  <a:lnTo>
                    <a:pt x="396578" y="807001"/>
                  </a:lnTo>
                  <a:cubicBezTo>
                    <a:pt x="457572" y="852076"/>
                    <a:pt x="531435" y="876367"/>
                    <a:pt x="607280" y="876283"/>
                  </a:cubicBezTo>
                  <a:lnTo>
                    <a:pt x="986489" y="876283"/>
                  </a:lnTo>
                  <a:cubicBezTo>
                    <a:pt x="1048656" y="876252"/>
                    <a:pt x="1109741" y="860016"/>
                    <a:pt x="1163719" y="829170"/>
                  </a:cubicBezTo>
                  <a:lnTo>
                    <a:pt x="2089730" y="295851"/>
                  </a:lnTo>
                  <a:cubicBezTo>
                    <a:pt x="2138779" y="267556"/>
                    <a:pt x="2168851" y="215100"/>
                    <a:pt x="2168490" y="158477"/>
                  </a:cubicBezTo>
                  <a:cubicBezTo>
                    <a:pt x="2168407" y="70869"/>
                    <a:pt x="2097316" y="-87"/>
                    <a:pt x="2009704" y="0"/>
                  </a:cubicBezTo>
                  <a:cubicBezTo>
                    <a:pt x="1982067" y="24"/>
                    <a:pt x="1954917" y="7273"/>
                    <a:pt x="1930940" y="21023"/>
                  </a:cubicBezTo>
                  <a:close/>
                  <a:moveTo>
                    <a:pt x="317263" y="876283"/>
                  </a:moveTo>
                  <a:lnTo>
                    <a:pt x="79316" y="876283"/>
                  </a:lnTo>
                  <a:lnTo>
                    <a:pt x="79316" y="162443"/>
                  </a:lnTo>
                  <a:lnTo>
                    <a:pt x="317263" y="162443"/>
                  </a:lnTo>
                  <a:close/>
                  <a:moveTo>
                    <a:pt x="2049953" y="227204"/>
                  </a:moveTo>
                  <a:lnTo>
                    <a:pt x="1124260" y="760403"/>
                  </a:lnTo>
                  <a:cubicBezTo>
                    <a:pt x="1082290" y="784345"/>
                    <a:pt x="1034808" y="796948"/>
                    <a:pt x="986489" y="796968"/>
                  </a:cubicBezTo>
                  <a:lnTo>
                    <a:pt x="607280" y="796968"/>
                  </a:lnTo>
                  <a:cubicBezTo>
                    <a:pt x="533620" y="797166"/>
                    <a:pt x="462942" y="767875"/>
                    <a:pt x="411014" y="715630"/>
                  </a:cubicBezTo>
                  <a:lnTo>
                    <a:pt x="396578" y="701194"/>
                  </a:lnTo>
                  <a:lnTo>
                    <a:pt x="396578" y="304616"/>
                  </a:lnTo>
                  <a:lnTo>
                    <a:pt x="620883" y="180011"/>
                  </a:lnTo>
                  <a:cubicBezTo>
                    <a:pt x="683800" y="144858"/>
                    <a:pt x="757972" y="135721"/>
                    <a:pt x="827540" y="154551"/>
                  </a:cubicBezTo>
                  <a:lnTo>
                    <a:pt x="1354791" y="295812"/>
                  </a:lnTo>
                  <a:cubicBezTo>
                    <a:pt x="1397316" y="306325"/>
                    <a:pt x="1423264" y="349322"/>
                    <a:pt x="1412751" y="391847"/>
                  </a:cubicBezTo>
                  <a:cubicBezTo>
                    <a:pt x="1402233" y="434372"/>
                    <a:pt x="1359236" y="460320"/>
                    <a:pt x="1316715" y="449807"/>
                  </a:cubicBezTo>
                  <a:cubicBezTo>
                    <a:pt x="1315720" y="449561"/>
                    <a:pt x="1314728" y="449296"/>
                    <a:pt x="1313745" y="449010"/>
                  </a:cubicBezTo>
                  <a:lnTo>
                    <a:pt x="965430" y="355695"/>
                  </a:lnTo>
                  <a:cubicBezTo>
                    <a:pt x="944273" y="350024"/>
                    <a:pt x="922520" y="362576"/>
                    <a:pt x="916849" y="383733"/>
                  </a:cubicBezTo>
                  <a:cubicBezTo>
                    <a:pt x="911178" y="404891"/>
                    <a:pt x="923730" y="426643"/>
                    <a:pt x="944887" y="432314"/>
                  </a:cubicBezTo>
                  <a:cubicBezTo>
                    <a:pt x="944887" y="432314"/>
                    <a:pt x="1320606" y="531260"/>
                    <a:pt x="1334526" y="531260"/>
                  </a:cubicBezTo>
                  <a:cubicBezTo>
                    <a:pt x="1420686" y="532224"/>
                    <a:pt x="1491309" y="463156"/>
                    <a:pt x="1492273" y="376999"/>
                  </a:cubicBezTo>
                  <a:cubicBezTo>
                    <a:pt x="1492312" y="373331"/>
                    <a:pt x="1492225" y="369667"/>
                    <a:pt x="1492007" y="366006"/>
                  </a:cubicBezTo>
                  <a:lnTo>
                    <a:pt x="1970479" y="89789"/>
                  </a:lnTo>
                  <a:cubicBezTo>
                    <a:pt x="2008225" y="68124"/>
                    <a:pt x="2056377" y="80918"/>
                    <a:pt x="2078388" y="118462"/>
                  </a:cubicBezTo>
                  <a:cubicBezTo>
                    <a:pt x="2085419" y="130641"/>
                    <a:pt x="2089139" y="144454"/>
                    <a:pt x="2089174" y="158516"/>
                  </a:cubicBezTo>
                  <a:cubicBezTo>
                    <a:pt x="2089397" y="186796"/>
                    <a:pt x="2074422" y="213022"/>
                    <a:pt x="2049953" y="227204"/>
                  </a:cubicBezTo>
                  <a:close/>
                </a:path>
              </a:pathLst>
            </a:custGeom>
            <a:solidFill>
              <a:srgbClr val="0070C0"/>
            </a:solidFill>
            <a:ln w="395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D3348B2C-AD68-4A30-A033-10738214823C}"/>
                </a:ext>
              </a:extLst>
            </p:cNvPr>
            <p:cNvSpPr/>
            <p:nvPr/>
          </p:nvSpPr>
          <p:spPr>
            <a:xfrm>
              <a:off x="5897710" y="1715382"/>
              <a:ext cx="951787" cy="951787"/>
            </a:xfrm>
            <a:custGeom>
              <a:avLst/>
              <a:gdLst>
                <a:gd name="connsiteX0" fmla="*/ 475894 w 951787"/>
                <a:gd name="connsiteY0" fmla="*/ 951788 h 951787"/>
                <a:gd name="connsiteX1" fmla="*/ 951788 w 951787"/>
                <a:gd name="connsiteY1" fmla="*/ 475894 h 951787"/>
                <a:gd name="connsiteX2" fmla="*/ 475894 w 951787"/>
                <a:gd name="connsiteY2" fmla="*/ 0 h 951787"/>
                <a:gd name="connsiteX3" fmla="*/ 0 w 951787"/>
                <a:gd name="connsiteY3" fmla="*/ 475894 h 951787"/>
                <a:gd name="connsiteX4" fmla="*/ 475894 w 951787"/>
                <a:gd name="connsiteY4" fmla="*/ 951788 h 951787"/>
                <a:gd name="connsiteX5" fmla="*/ 475894 w 951787"/>
                <a:gd name="connsiteY5" fmla="*/ 79316 h 951787"/>
                <a:gd name="connsiteX6" fmla="*/ 872472 w 951787"/>
                <a:gd name="connsiteY6" fmla="*/ 475894 h 951787"/>
                <a:gd name="connsiteX7" fmla="*/ 475894 w 951787"/>
                <a:gd name="connsiteY7" fmla="*/ 872472 h 951787"/>
                <a:gd name="connsiteX8" fmla="*/ 79316 w 951787"/>
                <a:gd name="connsiteY8" fmla="*/ 475894 h 951787"/>
                <a:gd name="connsiteX9" fmla="*/ 475894 w 951787"/>
                <a:gd name="connsiteY9" fmla="*/ 79316 h 95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787" h="951787">
                  <a:moveTo>
                    <a:pt x="475894" y="951788"/>
                  </a:moveTo>
                  <a:cubicBezTo>
                    <a:pt x="738722" y="951788"/>
                    <a:pt x="951788" y="738722"/>
                    <a:pt x="951788" y="475894"/>
                  </a:cubicBezTo>
                  <a:cubicBezTo>
                    <a:pt x="951788" y="213066"/>
                    <a:pt x="738722" y="0"/>
                    <a:pt x="475894" y="0"/>
                  </a:cubicBezTo>
                  <a:cubicBezTo>
                    <a:pt x="213066" y="0"/>
                    <a:pt x="0" y="213066"/>
                    <a:pt x="0" y="475894"/>
                  </a:cubicBezTo>
                  <a:cubicBezTo>
                    <a:pt x="286" y="738603"/>
                    <a:pt x="213185" y="951502"/>
                    <a:pt x="475894" y="951788"/>
                  </a:cubicBezTo>
                  <a:close/>
                  <a:moveTo>
                    <a:pt x="475894" y="79316"/>
                  </a:moveTo>
                  <a:cubicBezTo>
                    <a:pt x="694916" y="79316"/>
                    <a:pt x="872472" y="256872"/>
                    <a:pt x="872472" y="475894"/>
                  </a:cubicBezTo>
                  <a:cubicBezTo>
                    <a:pt x="872472" y="694916"/>
                    <a:pt x="694916" y="872472"/>
                    <a:pt x="475894" y="872472"/>
                  </a:cubicBezTo>
                  <a:cubicBezTo>
                    <a:pt x="256872" y="872472"/>
                    <a:pt x="79316" y="694916"/>
                    <a:pt x="79316" y="475894"/>
                  </a:cubicBezTo>
                  <a:cubicBezTo>
                    <a:pt x="79558" y="256971"/>
                    <a:pt x="256971" y="79558"/>
                    <a:pt x="475894" y="79316"/>
                  </a:cubicBezTo>
                  <a:close/>
                </a:path>
              </a:pathLst>
            </a:custGeom>
            <a:solidFill>
              <a:srgbClr val="0070C0"/>
            </a:solidFill>
            <a:ln w="395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40EBA062-2ECE-4286-BCAB-513278B6BFAB}"/>
                </a:ext>
              </a:extLst>
            </p:cNvPr>
            <p:cNvGrpSpPr/>
            <p:nvPr/>
          </p:nvGrpSpPr>
          <p:grpSpPr>
            <a:xfrm>
              <a:off x="5144211" y="1038023"/>
              <a:ext cx="793156" cy="989471"/>
              <a:chOff x="5144211" y="1038023"/>
              <a:chExt cx="793156" cy="989471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D8449B4A-1287-4102-B6E0-B063AA605A9C}"/>
                  </a:ext>
                </a:extLst>
              </p:cNvPr>
              <p:cNvSpPr/>
              <p:nvPr/>
            </p:nvSpPr>
            <p:spPr>
              <a:xfrm>
                <a:off x="5144211" y="1080857"/>
                <a:ext cx="793156" cy="793156"/>
              </a:xfrm>
              <a:custGeom>
                <a:avLst/>
                <a:gdLst>
                  <a:gd name="connsiteX0" fmla="*/ 396578 w 793156"/>
                  <a:gd name="connsiteY0" fmla="*/ 793157 h 793156"/>
                  <a:gd name="connsiteX1" fmla="*/ 793157 w 793156"/>
                  <a:gd name="connsiteY1" fmla="*/ 396578 h 793156"/>
                  <a:gd name="connsiteX2" fmla="*/ 396578 w 793156"/>
                  <a:gd name="connsiteY2" fmla="*/ 0 h 793156"/>
                  <a:gd name="connsiteX3" fmla="*/ 0 w 793156"/>
                  <a:gd name="connsiteY3" fmla="*/ 396578 h 793156"/>
                  <a:gd name="connsiteX4" fmla="*/ 396578 w 793156"/>
                  <a:gd name="connsiteY4" fmla="*/ 793157 h 793156"/>
                  <a:gd name="connsiteX5" fmla="*/ 396578 w 793156"/>
                  <a:gd name="connsiteY5" fmla="*/ 79316 h 793156"/>
                  <a:gd name="connsiteX6" fmla="*/ 713841 w 793156"/>
                  <a:gd name="connsiteY6" fmla="*/ 396578 h 793156"/>
                  <a:gd name="connsiteX7" fmla="*/ 396578 w 793156"/>
                  <a:gd name="connsiteY7" fmla="*/ 713841 h 793156"/>
                  <a:gd name="connsiteX8" fmla="*/ 79316 w 793156"/>
                  <a:gd name="connsiteY8" fmla="*/ 396578 h 793156"/>
                  <a:gd name="connsiteX9" fmla="*/ 396578 w 793156"/>
                  <a:gd name="connsiteY9" fmla="*/ 79316 h 79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156" h="793156">
                    <a:moveTo>
                      <a:pt x="396578" y="793157"/>
                    </a:moveTo>
                    <a:cubicBezTo>
                      <a:pt x="615601" y="793157"/>
                      <a:pt x="793157" y="615601"/>
                      <a:pt x="793157" y="396578"/>
                    </a:cubicBezTo>
                    <a:cubicBezTo>
                      <a:pt x="793157" y="177554"/>
                      <a:pt x="615601" y="0"/>
                      <a:pt x="396578" y="0"/>
                    </a:cubicBezTo>
                    <a:cubicBezTo>
                      <a:pt x="177556" y="0"/>
                      <a:pt x="0" y="177554"/>
                      <a:pt x="0" y="396578"/>
                    </a:cubicBezTo>
                    <a:cubicBezTo>
                      <a:pt x="240" y="615501"/>
                      <a:pt x="177655" y="792915"/>
                      <a:pt x="396578" y="793157"/>
                    </a:cubicBezTo>
                    <a:close/>
                    <a:moveTo>
                      <a:pt x="396578" y="79316"/>
                    </a:moveTo>
                    <a:cubicBezTo>
                      <a:pt x="571799" y="79316"/>
                      <a:pt x="713841" y="221359"/>
                      <a:pt x="713841" y="396578"/>
                    </a:cubicBezTo>
                    <a:cubicBezTo>
                      <a:pt x="713841" y="571799"/>
                      <a:pt x="571799" y="713841"/>
                      <a:pt x="396578" y="713841"/>
                    </a:cubicBezTo>
                    <a:cubicBezTo>
                      <a:pt x="221358" y="713841"/>
                      <a:pt x="79316" y="571799"/>
                      <a:pt x="79316" y="396578"/>
                    </a:cubicBezTo>
                    <a:cubicBezTo>
                      <a:pt x="79514" y="221441"/>
                      <a:pt x="221441" y="79512"/>
                      <a:pt x="396578" y="79316"/>
                    </a:cubicBezTo>
                    <a:close/>
                  </a:path>
                </a:pathLst>
              </a:custGeom>
              <a:solidFill>
                <a:srgbClr val="0070C0"/>
              </a:solidFill>
              <a:ln w="395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0CAAB410-B9C9-41F7-BC37-F845FBDBE787}"/>
                  </a:ext>
                </a:extLst>
              </p:cNvPr>
              <p:cNvSpPr txBox="1"/>
              <p:nvPr/>
            </p:nvSpPr>
            <p:spPr>
              <a:xfrm>
                <a:off x="5335725" y="1038023"/>
                <a:ext cx="401652" cy="989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₹</a:t>
                </a:r>
                <a:endPara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4685D62B-B64C-4E65-8B96-D61FF0A76679}"/>
                </a:ext>
              </a:extLst>
            </p:cNvPr>
            <p:cNvGrpSpPr/>
            <p:nvPr/>
          </p:nvGrpSpPr>
          <p:grpSpPr>
            <a:xfrm>
              <a:off x="6585641" y="994043"/>
              <a:ext cx="528774" cy="764592"/>
              <a:chOff x="5144211" y="911889"/>
              <a:chExt cx="793156" cy="1146881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EBF34438-8285-4EB2-BA81-DDB6396341AC}"/>
                  </a:ext>
                </a:extLst>
              </p:cNvPr>
              <p:cNvSpPr/>
              <p:nvPr/>
            </p:nvSpPr>
            <p:spPr>
              <a:xfrm>
                <a:off x="5144211" y="1080857"/>
                <a:ext cx="793156" cy="793156"/>
              </a:xfrm>
              <a:custGeom>
                <a:avLst/>
                <a:gdLst>
                  <a:gd name="connsiteX0" fmla="*/ 396578 w 793156"/>
                  <a:gd name="connsiteY0" fmla="*/ 793157 h 793156"/>
                  <a:gd name="connsiteX1" fmla="*/ 793157 w 793156"/>
                  <a:gd name="connsiteY1" fmla="*/ 396578 h 793156"/>
                  <a:gd name="connsiteX2" fmla="*/ 396578 w 793156"/>
                  <a:gd name="connsiteY2" fmla="*/ 0 h 793156"/>
                  <a:gd name="connsiteX3" fmla="*/ 0 w 793156"/>
                  <a:gd name="connsiteY3" fmla="*/ 396578 h 793156"/>
                  <a:gd name="connsiteX4" fmla="*/ 396578 w 793156"/>
                  <a:gd name="connsiteY4" fmla="*/ 793157 h 793156"/>
                  <a:gd name="connsiteX5" fmla="*/ 396578 w 793156"/>
                  <a:gd name="connsiteY5" fmla="*/ 79316 h 793156"/>
                  <a:gd name="connsiteX6" fmla="*/ 713841 w 793156"/>
                  <a:gd name="connsiteY6" fmla="*/ 396578 h 793156"/>
                  <a:gd name="connsiteX7" fmla="*/ 396578 w 793156"/>
                  <a:gd name="connsiteY7" fmla="*/ 713841 h 793156"/>
                  <a:gd name="connsiteX8" fmla="*/ 79316 w 793156"/>
                  <a:gd name="connsiteY8" fmla="*/ 396578 h 793156"/>
                  <a:gd name="connsiteX9" fmla="*/ 396578 w 793156"/>
                  <a:gd name="connsiteY9" fmla="*/ 79316 h 79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156" h="793156">
                    <a:moveTo>
                      <a:pt x="396578" y="793157"/>
                    </a:moveTo>
                    <a:cubicBezTo>
                      <a:pt x="615601" y="793157"/>
                      <a:pt x="793157" y="615601"/>
                      <a:pt x="793157" y="396578"/>
                    </a:cubicBezTo>
                    <a:cubicBezTo>
                      <a:pt x="793157" y="177554"/>
                      <a:pt x="615601" y="0"/>
                      <a:pt x="396578" y="0"/>
                    </a:cubicBezTo>
                    <a:cubicBezTo>
                      <a:pt x="177556" y="0"/>
                      <a:pt x="0" y="177554"/>
                      <a:pt x="0" y="396578"/>
                    </a:cubicBezTo>
                    <a:cubicBezTo>
                      <a:pt x="240" y="615501"/>
                      <a:pt x="177655" y="792915"/>
                      <a:pt x="396578" y="793157"/>
                    </a:cubicBezTo>
                    <a:close/>
                    <a:moveTo>
                      <a:pt x="396578" y="79316"/>
                    </a:moveTo>
                    <a:cubicBezTo>
                      <a:pt x="571799" y="79316"/>
                      <a:pt x="713841" y="221359"/>
                      <a:pt x="713841" y="396578"/>
                    </a:cubicBezTo>
                    <a:cubicBezTo>
                      <a:pt x="713841" y="571799"/>
                      <a:pt x="571799" y="713841"/>
                      <a:pt x="396578" y="713841"/>
                    </a:cubicBezTo>
                    <a:cubicBezTo>
                      <a:pt x="221358" y="713841"/>
                      <a:pt x="79316" y="571799"/>
                      <a:pt x="79316" y="396578"/>
                    </a:cubicBezTo>
                    <a:cubicBezTo>
                      <a:pt x="79514" y="221441"/>
                      <a:pt x="221441" y="79512"/>
                      <a:pt x="396578" y="79316"/>
                    </a:cubicBezTo>
                    <a:close/>
                  </a:path>
                </a:pathLst>
              </a:custGeom>
              <a:solidFill>
                <a:srgbClr val="0070C0"/>
              </a:solidFill>
              <a:ln w="395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D40833DA-966F-4335-82FB-E89AF0ECF520}"/>
                  </a:ext>
                </a:extLst>
              </p:cNvPr>
              <p:cNvSpPr txBox="1"/>
              <p:nvPr/>
            </p:nvSpPr>
            <p:spPr>
              <a:xfrm>
                <a:off x="5313312" y="911889"/>
                <a:ext cx="401655" cy="114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₹</a:t>
                </a:r>
                <a:endParaRPr kumimoji="0" lang="en-I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6CECDDA8-BAB8-4868-A799-9B0ABABEABC6}"/>
                </a:ext>
              </a:extLst>
            </p:cNvPr>
            <p:cNvSpPr txBox="1"/>
            <p:nvPr/>
          </p:nvSpPr>
          <p:spPr>
            <a:xfrm>
              <a:off x="6183988" y="1666431"/>
              <a:ext cx="401652" cy="116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₹</a:t>
              </a:r>
              <a:endPara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" name="Google Shape;18;p4">
            <a:extLst>
              <a:ext uri="{FF2B5EF4-FFF2-40B4-BE49-F238E27FC236}">
                <a16:creationId xmlns:a16="http://schemas.microsoft.com/office/drawing/2014/main" xmlns="" id="{ED55F2E0-35A3-49B9-B20E-1031F0B76420}"/>
              </a:ext>
            </a:extLst>
          </p:cNvPr>
          <p:cNvSpPr txBox="1">
            <a:spLocks/>
          </p:cNvSpPr>
          <p:nvPr/>
        </p:nvSpPr>
        <p:spPr>
          <a:xfrm>
            <a:off x="2382037" y="148526"/>
            <a:ext cx="832950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11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nstantia" panose="02030602050306030303" pitchFamily="18" charset="0"/>
                <a:sym typeface="Architects Daughter"/>
              </a:rPr>
              <a:t>Key challenges for EV Adoption…….as perceived</a:t>
            </a:r>
          </a:p>
        </p:txBody>
      </p:sp>
      <p:pic>
        <p:nvPicPr>
          <p:cNvPr id="112" name="Picture 2">
            <a:extLst>
              <a:ext uri="{FF2B5EF4-FFF2-40B4-BE49-F238E27FC236}">
                <a16:creationId xmlns:a16="http://schemas.microsoft.com/office/drawing/2014/main" xmlns="" id="{7CD63F56-A60B-45F6-87B9-11384C7D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5CE7D8EE-447B-4999-8060-3C8B0F3C9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pic>
        <p:nvPicPr>
          <p:cNvPr id="777" name="Graphic 776">
            <a:extLst>
              <a:ext uri="{FF2B5EF4-FFF2-40B4-BE49-F238E27FC236}">
                <a16:creationId xmlns:a16="http://schemas.microsoft.com/office/drawing/2014/main" xmlns="" id="{B5136C56-2614-4383-836A-39BCC9F8D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5384" y="1152256"/>
            <a:ext cx="934355" cy="934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79" name="Picture 778">
            <a:extLst>
              <a:ext uri="{FF2B5EF4-FFF2-40B4-BE49-F238E27FC236}">
                <a16:creationId xmlns:a16="http://schemas.microsoft.com/office/drawing/2014/main" xmlns="" id="{75527B87-57BB-439E-A257-B1FEC51E4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3996" y="1181848"/>
            <a:ext cx="1669194" cy="1010051"/>
          </a:xfrm>
          <a:prstGeom prst="rect">
            <a:avLst/>
          </a:prstGeom>
        </p:spPr>
      </p:pic>
      <p:pic>
        <p:nvPicPr>
          <p:cNvPr id="789" name="Graphic 788">
            <a:extLst>
              <a:ext uri="{FF2B5EF4-FFF2-40B4-BE49-F238E27FC236}">
                <a16:creationId xmlns:a16="http://schemas.microsoft.com/office/drawing/2014/main" xmlns="" id="{15700FAE-E09B-4A5F-AE7B-D0AF11788F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2718" y="5061738"/>
            <a:ext cx="710821" cy="710821"/>
          </a:xfrm>
          <a:prstGeom prst="rect">
            <a:avLst/>
          </a:prstGeom>
        </p:spPr>
      </p:pic>
      <p:pic>
        <p:nvPicPr>
          <p:cNvPr id="791" name="Graphic 790">
            <a:extLst>
              <a:ext uri="{FF2B5EF4-FFF2-40B4-BE49-F238E27FC236}">
                <a16:creationId xmlns:a16="http://schemas.microsoft.com/office/drawing/2014/main" xmlns="" id="{1E8B5670-F244-49E6-8E46-23D8864CF9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12294" y="5415653"/>
            <a:ext cx="713812" cy="713812"/>
          </a:xfrm>
          <a:prstGeom prst="rect">
            <a:avLst/>
          </a:prstGeom>
        </p:spPr>
      </p:pic>
      <p:pic>
        <p:nvPicPr>
          <p:cNvPr id="793" name="Graphic 792">
            <a:extLst>
              <a:ext uri="{FF2B5EF4-FFF2-40B4-BE49-F238E27FC236}">
                <a16:creationId xmlns:a16="http://schemas.microsoft.com/office/drawing/2014/main" xmlns="" id="{8EB21DA1-75B3-4841-A0B3-2AD9850D61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82668" y="3361134"/>
            <a:ext cx="809870" cy="8098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8" name="Graphic 230">
            <a:extLst>
              <a:ext uri="{FF2B5EF4-FFF2-40B4-BE49-F238E27FC236}">
                <a16:creationId xmlns:a16="http://schemas.microsoft.com/office/drawing/2014/main" xmlns="" id="{BA99676F-4E7D-4DCC-995B-36519DD9ED65}"/>
              </a:ext>
            </a:extLst>
          </p:cNvPr>
          <p:cNvGrpSpPr/>
          <p:nvPr/>
        </p:nvGrpSpPr>
        <p:grpSpPr>
          <a:xfrm>
            <a:off x="10334463" y="3333008"/>
            <a:ext cx="756666" cy="789765"/>
            <a:chOff x="10155301" y="3793464"/>
            <a:chExt cx="1019657" cy="10196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528AD184-9D27-40DF-A8C4-BF6BF6D07D1B}"/>
                </a:ext>
              </a:extLst>
            </p:cNvPr>
            <p:cNvSpPr/>
            <p:nvPr/>
          </p:nvSpPr>
          <p:spPr>
            <a:xfrm>
              <a:off x="10509719" y="4074748"/>
              <a:ext cx="348793" cy="228543"/>
            </a:xfrm>
            <a:custGeom>
              <a:avLst/>
              <a:gdLst>
                <a:gd name="connsiteX0" fmla="*/ 85089 w 348793"/>
                <a:gd name="connsiteY0" fmla="*/ 0 h 228543"/>
                <a:gd name="connsiteX1" fmla="*/ 0 w 348793"/>
                <a:gd name="connsiteY1" fmla="*/ 131325 h 228543"/>
                <a:gd name="connsiteX2" fmla="*/ 49928 w 348793"/>
                <a:gd name="connsiteY2" fmla="*/ 123062 h 228543"/>
                <a:gd name="connsiteX3" fmla="*/ 58015 w 348793"/>
                <a:gd name="connsiteY3" fmla="*/ 171408 h 228543"/>
                <a:gd name="connsiteX4" fmla="*/ 120249 w 348793"/>
                <a:gd name="connsiteY4" fmla="*/ 70321 h 228543"/>
                <a:gd name="connsiteX5" fmla="*/ 188637 w 348793"/>
                <a:gd name="connsiteY5" fmla="*/ 70321 h 228543"/>
                <a:gd name="connsiteX6" fmla="*/ 260716 w 348793"/>
                <a:gd name="connsiteY6" fmla="*/ 186000 h 228543"/>
                <a:gd name="connsiteX7" fmla="*/ 225731 w 348793"/>
                <a:gd name="connsiteY7" fmla="*/ 210964 h 228543"/>
                <a:gd name="connsiteX8" fmla="*/ 282340 w 348793"/>
                <a:gd name="connsiteY8" fmla="*/ 220457 h 228543"/>
                <a:gd name="connsiteX9" fmla="*/ 331213 w 348793"/>
                <a:gd name="connsiteY9" fmla="*/ 228544 h 228543"/>
                <a:gd name="connsiteX10" fmla="*/ 339827 w 348793"/>
                <a:gd name="connsiteY10" fmla="*/ 176506 h 228543"/>
                <a:gd name="connsiteX11" fmla="*/ 348793 w 348793"/>
                <a:gd name="connsiteY11" fmla="*/ 123062 h 228543"/>
                <a:gd name="connsiteX12" fmla="*/ 319082 w 348793"/>
                <a:gd name="connsiteY12" fmla="*/ 144334 h 228543"/>
                <a:gd name="connsiteX13" fmla="*/ 225731 w 348793"/>
                <a:gd name="connsiteY13" fmla="*/ 0 h 2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793" h="228543">
                  <a:moveTo>
                    <a:pt x="85089" y="0"/>
                  </a:moveTo>
                  <a:lnTo>
                    <a:pt x="0" y="131325"/>
                  </a:lnTo>
                  <a:lnTo>
                    <a:pt x="49928" y="123062"/>
                  </a:lnTo>
                  <a:lnTo>
                    <a:pt x="58015" y="171408"/>
                  </a:lnTo>
                  <a:lnTo>
                    <a:pt x="120249" y="70321"/>
                  </a:lnTo>
                  <a:lnTo>
                    <a:pt x="188637" y="70321"/>
                  </a:lnTo>
                  <a:lnTo>
                    <a:pt x="260716" y="186000"/>
                  </a:lnTo>
                  <a:lnTo>
                    <a:pt x="225731" y="210964"/>
                  </a:lnTo>
                  <a:lnTo>
                    <a:pt x="282340" y="220457"/>
                  </a:lnTo>
                  <a:lnTo>
                    <a:pt x="331213" y="228544"/>
                  </a:lnTo>
                  <a:lnTo>
                    <a:pt x="339827" y="176506"/>
                  </a:lnTo>
                  <a:lnTo>
                    <a:pt x="348793" y="123062"/>
                  </a:lnTo>
                  <a:lnTo>
                    <a:pt x="319082" y="144334"/>
                  </a:lnTo>
                  <a:lnTo>
                    <a:pt x="225731" y="0"/>
                  </a:lnTo>
                  <a:close/>
                </a:path>
              </a:pathLst>
            </a:custGeom>
            <a:solidFill>
              <a:srgbClr val="A0D92A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8F22654-3044-4227-AE36-296C79841BC0}"/>
                </a:ext>
              </a:extLst>
            </p:cNvPr>
            <p:cNvSpPr/>
            <p:nvPr/>
          </p:nvSpPr>
          <p:spPr>
            <a:xfrm>
              <a:off x="10629968" y="4251254"/>
              <a:ext cx="298864" cy="280581"/>
            </a:xfrm>
            <a:custGeom>
              <a:avLst/>
              <a:gdLst>
                <a:gd name="connsiteX0" fmla="*/ 162090 w 298864"/>
                <a:gd name="connsiteY0" fmla="*/ 43951 h 280581"/>
                <a:gd name="connsiteX1" fmla="*/ 210964 w 298864"/>
                <a:gd name="connsiteY1" fmla="*/ 122359 h 280581"/>
                <a:gd name="connsiteX2" fmla="*/ 175803 w 298864"/>
                <a:gd name="connsiteY2" fmla="*/ 175100 h 280581"/>
                <a:gd name="connsiteX3" fmla="*/ 70321 w 298864"/>
                <a:gd name="connsiteY3" fmla="*/ 175100 h 280581"/>
                <a:gd name="connsiteX4" fmla="*/ 70321 w 298864"/>
                <a:gd name="connsiteY4" fmla="*/ 139939 h 280581"/>
                <a:gd name="connsiteX5" fmla="*/ 35161 w 298864"/>
                <a:gd name="connsiteY5" fmla="*/ 175100 h 280581"/>
                <a:gd name="connsiteX6" fmla="*/ 0 w 298864"/>
                <a:gd name="connsiteY6" fmla="*/ 210260 h 280581"/>
                <a:gd name="connsiteX7" fmla="*/ 35161 w 298864"/>
                <a:gd name="connsiteY7" fmla="*/ 245421 h 280581"/>
                <a:gd name="connsiteX8" fmla="*/ 70321 w 298864"/>
                <a:gd name="connsiteY8" fmla="*/ 280581 h 280581"/>
                <a:gd name="connsiteX9" fmla="*/ 70321 w 298864"/>
                <a:gd name="connsiteY9" fmla="*/ 245421 h 280581"/>
                <a:gd name="connsiteX10" fmla="*/ 210964 w 298864"/>
                <a:gd name="connsiteY10" fmla="*/ 245421 h 280581"/>
                <a:gd name="connsiteX11" fmla="*/ 298865 w 298864"/>
                <a:gd name="connsiteY11" fmla="*/ 122359 h 280581"/>
                <a:gd name="connsiteX12" fmla="*/ 219578 w 298864"/>
                <a:gd name="connsiteY12" fmla="*/ 0 h 280581"/>
                <a:gd name="connsiteX13" fmla="*/ 210964 w 298864"/>
                <a:gd name="connsiteY13" fmla="*/ 52038 h 2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864" h="280581">
                  <a:moveTo>
                    <a:pt x="162090" y="43951"/>
                  </a:moveTo>
                  <a:lnTo>
                    <a:pt x="210964" y="122359"/>
                  </a:lnTo>
                  <a:lnTo>
                    <a:pt x="175803" y="175100"/>
                  </a:lnTo>
                  <a:lnTo>
                    <a:pt x="70321" y="175100"/>
                  </a:lnTo>
                  <a:lnTo>
                    <a:pt x="70321" y="139939"/>
                  </a:lnTo>
                  <a:lnTo>
                    <a:pt x="35161" y="175100"/>
                  </a:lnTo>
                  <a:lnTo>
                    <a:pt x="0" y="210260"/>
                  </a:lnTo>
                  <a:lnTo>
                    <a:pt x="35161" y="245421"/>
                  </a:lnTo>
                  <a:lnTo>
                    <a:pt x="70321" y="280581"/>
                  </a:lnTo>
                  <a:lnTo>
                    <a:pt x="70321" y="245421"/>
                  </a:lnTo>
                  <a:lnTo>
                    <a:pt x="210964" y="245421"/>
                  </a:lnTo>
                  <a:lnTo>
                    <a:pt x="298865" y="122359"/>
                  </a:lnTo>
                  <a:lnTo>
                    <a:pt x="219578" y="0"/>
                  </a:lnTo>
                  <a:lnTo>
                    <a:pt x="210964" y="52038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2E49DBCC-9579-4164-81F2-C6243E3700C4}"/>
                </a:ext>
              </a:extLst>
            </p:cNvPr>
            <p:cNvSpPr/>
            <p:nvPr/>
          </p:nvSpPr>
          <p:spPr>
            <a:xfrm>
              <a:off x="10401425" y="4197810"/>
              <a:ext cx="263704" cy="298864"/>
            </a:xfrm>
            <a:custGeom>
              <a:avLst/>
              <a:gdLst>
                <a:gd name="connsiteX0" fmla="*/ 263704 w 263704"/>
                <a:gd name="connsiteY0" fmla="*/ 228544 h 298864"/>
                <a:gd name="connsiteX1" fmla="*/ 123062 w 263704"/>
                <a:gd name="connsiteY1" fmla="*/ 228544 h 298864"/>
                <a:gd name="connsiteX2" fmla="*/ 87901 w 263704"/>
                <a:gd name="connsiteY2" fmla="*/ 175803 h 298864"/>
                <a:gd name="connsiteX3" fmla="*/ 144862 w 263704"/>
                <a:gd name="connsiteY3" fmla="*/ 83331 h 298864"/>
                <a:gd name="connsiteX4" fmla="*/ 175803 w 263704"/>
                <a:gd name="connsiteY4" fmla="*/ 105482 h 298864"/>
                <a:gd name="connsiteX5" fmla="*/ 166310 w 263704"/>
                <a:gd name="connsiteY5" fmla="*/ 48346 h 298864"/>
                <a:gd name="connsiteX6" fmla="*/ 158223 w 263704"/>
                <a:gd name="connsiteY6" fmla="*/ 0 h 298864"/>
                <a:gd name="connsiteX7" fmla="*/ 108295 w 263704"/>
                <a:gd name="connsiteY7" fmla="*/ 8263 h 298864"/>
                <a:gd name="connsiteX8" fmla="*/ 52741 w 263704"/>
                <a:gd name="connsiteY8" fmla="*/ 17580 h 298864"/>
                <a:gd name="connsiteX9" fmla="*/ 86671 w 263704"/>
                <a:gd name="connsiteY9" fmla="*/ 41841 h 298864"/>
                <a:gd name="connsiteX10" fmla="*/ 0 w 263704"/>
                <a:gd name="connsiteY10" fmla="*/ 175803 h 298864"/>
                <a:gd name="connsiteX11" fmla="*/ 87901 w 263704"/>
                <a:gd name="connsiteY11" fmla="*/ 298865 h 298864"/>
                <a:gd name="connsiteX12" fmla="*/ 263704 w 263704"/>
                <a:gd name="connsiteY12" fmla="*/ 298865 h 298864"/>
                <a:gd name="connsiteX13" fmla="*/ 228544 w 263704"/>
                <a:gd name="connsiteY13" fmla="*/ 263704 h 29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704" h="298864">
                  <a:moveTo>
                    <a:pt x="263704" y="228544"/>
                  </a:moveTo>
                  <a:lnTo>
                    <a:pt x="123062" y="228544"/>
                  </a:lnTo>
                  <a:lnTo>
                    <a:pt x="87901" y="175803"/>
                  </a:lnTo>
                  <a:lnTo>
                    <a:pt x="144862" y="83331"/>
                  </a:lnTo>
                  <a:lnTo>
                    <a:pt x="175803" y="105482"/>
                  </a:lnTo>
                  <a:lnTo>
                    <a:pt x="166310" y="48346"/>
                  </a:lnTo>
                  <a:lnTo>
                    <a:pt x="158223" y="0"/>
                  </a:lnTo>
                  <a:lnTo>
                    <a:pt x="108295" y="8263"/>
                  </a:lnTo>
                  <a:lnTo>
                    <a:pt x="52741" y="17580"/>
                  </a:lnTo>
                  <a:lnTo>
                    <a:pt x="86671" y="41841"/>
                  </a:lnTo>
                  <a:lnTo>
                    <a:pt x="0" y="175803"/>
                  </a:lnTo>
                  <a:lnTo>
                    <a:pt x="87901" y="298865"/>
                  </a:lnTo>
                  <a:lnTo>
                    <a:pt x="263704" y="298865"/>
                  </a:lnTo>
                  <a:lnTo>
                    <a:pt x="228544" y="263704"/>
                  </a:lnTo>
                  <a:close/>
                </a:path>
              </a:pathLst>
            </a:custGeom>
            <a:solidFill>
              <a:srgbClr val="039D7B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A0E4E818-01C3-468F-BE6D-CF09EABFEA43}"/>
                </a:ext>
              </a:extLst>
            </p:cNvPr>
            <p:cNvSpPr/>
            <p:nvPr/>
          </p:nvSpPr>
          <p:spPr>
            <a:xfrm>
              <a:off x="10489326" y="4145069"/>
              <a:ext cx="175802" cy="281284"/>
            </a:xfrm>
            <a:custGeom>
              <a:avLst/>
              <a:gdLst>
                <a:gd name="connsiteX0" fmla="*/ 140642 w 175802"/>
                <a:gd name="connsiteY0" fmla="*/ 0 h 281284"/>
                <a:gd name="connsiteX1" fmla="*/ 78408 w 175802"/>
                <a:gd name="connsiteY1" fmla="*/ 101087 h 281284"/>
                <a:gd name="connsiteX2" fmla="*/ 87901 w 175802"/>
                <a:gd name="connsiteY2" fmla="*/ 158223 h 281284"/>
                <a:gd name="connsiteX3" fmla="*/ 56960 w 175802"/>
                <a:gd name="connsiteY3" fmla="*/ 136071 h 281284"/>
                <a:gd name="connsiteX4" fmla="*/ 0 w 175802"/>
                <a:gd name="connsiteY4" fmla="*/ 228544 h 281284"/>
                <a:gd name="connsiteX5" fmla="*/ 35161 w 175802"/>
                <a:gd name="connsiteY5" fmla="*/ 281285 h 281284"/>
                <a:gd name="connsiteX6" fmla="*/ 175803 w 175802"/>
                <a:gd name="connsiteY6" fmla="*/ 281285 h 281284"/>
                <a:gd name="connsiteX7" fmla="*/ 175803 w 175802"/>
                <a:gd name="connsiteY7" fmla="*/ 0 h 28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02" h="281284">
                  <a:moveTo>
                    <a:pt x="140642" y="0"/>
                  </a:moveTo>
                  <a:lnTo>
                    <a:pt x="78408" y="101087"/>
                  </a:lnTo>
                  <a:lnTo>
                    <a:pt x="87901" y="158223"/>
                  </a:lnTo>
                  <a:lnTo>
                    <a:pt x="56960" y="136071"/>
                  </a:lnTo>
                  <a:lnTo>
                    <a:pt x="0" y="228544"/>
                  </a:lnTo>
                  <a:lnTo>
                    <a:pt x="35161" y="281285"/>
                  </a:lnTo>
                  <a:lnTo>
                    <a:pt x="175803" y="281285"/>
                  </a:lnTo>
                  <a:lnTo>
                    <a:pt x="175803" y="0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921211-1B75-4BE5-ACD4-C61E40BBED03}"/>
                </a:ext>
              </a:extLst>
            </p:cNvPr>
            <p:cNvSpPr/>
            <p:nvPr/>
          </p:nvSpPr>
          <p:spPr>
            <a:xfrm>
              <a:off x="10665129" y="4145069"/>
              <a:ext cx="175802" cy="281284"/>
            </a:xfrm>
            <a:custGeom>
              <a:avLst/>
              <a:gdLst>
                <a:gd name="connsiteX0" fmla="*/ 35161 w 175802"/>
                <a:gd name="connsiteY0" fmla="*/ 281285 h 281284"/>
                <a:gd name="connsiteX1" fmla="*/ 140642 w 175802"/>
                <a:gd name="connsiteY1" fmla="*/ 281285 h 281284"/>
                <a:gd name="connsiteX2" fmla="*/ 175803 w 175802"/>
                <a:gd name="connsiteY2" fmla="*/ 228544 h 281284"/>
                <a:gd name="connsiteX3" fmla="*/ 126930 w 175802"/>
                <a:gd name="connsiteY3" fmla="*/ 150136 h 281284"/>
                <a:gd name="connsiteX4" fmla="*/ 70321 w 175802"/>
                <a:gd name="connsiteY4" fmla="*/ 140642 h 281284"/>
                <a:gd name="connsiteX5" fmla="*/ 105306 w 175802"/>
                <a:gd name="connsiteY5" fmla="*/ 115678 h 281284"/>
                <a:gd name="connsiteX6" fmla="*/ 33227 w 175802"/>
                <a:gd name="connsiteY6" fmla="*/ 0 h 281284"/>
                <a:gd name="connsiteX7" fmla="*/ 0 w 175802"/>
                <a:gd name="connsiteY7" fmla="*/ 0 h 281284"/>
                <a:gd name="connsiteX8" fmla="*/ 0 w 175802"/>
                <a:gd name="connsiteY8" fmla="*/ 281285 h 281284"/>
                <a:gd name="connsiteX9" fmla="*/ 35161 w 175802"/>
                <a:gd name="connsiteY9" fmla="*/ 246124 h 28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802" h="281284">
                  <a:moveTo>
                    <a:pt x="35161" y="281285"/>
                  </a:moveTo>
                  <a:lnTo>
                    <a:pt x="140642" y="281285"/>
                  </a:lnTo>
                  <a:lnTo>
                    <a:pt x="175803" y="228544"/>
                  </a:lnTo>
                  <a:lnTo>
                    <a:pt x="126930" y="150136"/>
                  </a:lnTo>
                  <a:lnTo>
                    <a:pt x="70321" y="140642"/>
                  </a:lnTo>
                  <a:lnTo>
                    <a:pt x="105306" y="115678"/>
                  </a:lnTo>
                  <a:lnTo>
                    <a:pt x="33227" y="0"/>
                  </a:lnTo>
                  <a:lnTo>
                    <a:pt x="0" y="0"/>
                  </a:lnTo>
                  <a:lnTo>
                    <a:pt x="0" y="281285"/>
                  </a:lnTo>
                  <a:lnTo>
                    <a:pt x="35161" y="246124"/>
                  </a:lnTo>
                  <a:close/>
                </a:path>
              </a:pathLst>
            </a:custGeom>
            <a:solidFill>
              <a:srgbClr val="1D9942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07A3E57-FD2F-42A7-ABAB-D539253AD666}"/>
                </a:ext>
              </a:extLst>
            </p:cNvPr>
            <p:cNvSpPr/>
            <p:nvPr/>
          </p:nvSpPr>
          <p:spPr>
            <a:xfrm>
              <a:off x="10401425" y="4602157"/>
              <a:ext cx="263704" cy="140642"/>
            </a:xfrm>
            <a:custGeom>
              <a:avLst/>
              <a:gdLst>
                <a:gd name="connsiteX0" fmla="*/ 0 w 263704"/>
                <a:gd name="connsiteY0" fmla="*/ 0 h 140642"/>
                <a:gd name="connsiteX1" fmla="*/ 263704 w 263704"/>
                <a:gd name="connsiteY1" fmla="*/ 0 h 140642"/>
                <a:gd name="connsiteX2" fmla="*/ 263704 w 263704"/>
                <a:gd name="connsiteY2" fmla="*/ 140642 h 140642"/>
                <a:gd name="connsiteX3" fmla="*/ 0 w 263704"/>
                <a:gd name="connsiteY3" fmla="*/ 140642 h 14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04" h="140642">
                  <a:moveTo>
                    <a:pt x="0" y="0"/>
                  </a:moveTo>
                  <a:lnTo>
                    <a:pt x="263704" y="0"/>
                  </a:lnTo>
                  <a:lnTo>
                    <a:pt x="263704" y="140642"/>
                  </a:lnTo>
                  <a:lnTo>
                    <a:pt x="0" y="140642"/>
                  </a:lnTo>
                  <a:close/>
                </a:path>
              </a:pathLst>
            </a:custGeom>
            <a:solidFill>
              <a:srgbClr val="F1E2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D4C6EFD6-E2C8-4940-A663-DE2CCCF91535}"/>
                </a:ext>
              </a:extLst>
            </p:cNvPr>
            <p:cNvSpPr/>
            <p:nvPr/>
          </p:nvSpPr>
          <p:spPr>
            <a:xfrm>
              <a:off x="10665129" y="4602157"/>
              <a:ext cx="263704" cy="140642"/>
            </a:xfrm>
            <a:custGeom>
              <a:avLst/>
              <a:gdLst>
                <a:gd name="connsiteX0" fmla="*/ 0 w 263704"/>
                <a:gd name="connsiteY0" fmla="*/ 0 h 140642"/>
                <a:gd name="connsiteX1" fmla="*/ 263704 w 263704"/>
                <a:gd name="connsiteY1" fmla="*/ 0 h 140642"/>
                <a:gd name="connsiteX2" fmla="*/ 263704 w 263704"/>
                <a:gd name="connsiteY2" fmla="*/ 140642 h 140642"/>
                <a:gd name="connsiteX3" fmla="*/ 0 w 263704"/>
                <a:gd name="connsiteY3" fmla="*/ 140642 h 14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04" h="140642">
                  <a:moveTo>
                    <a:pt x="0" y="0"/>
                  </a:moveTo>
                  <a:lnTo>
                    <a:pt x="263704" y="0"/>
                  </a:lnTo>
                  <a:lnTo>
                    <a:pt x="263704" y="140642"/>
                  </a:lnTo>
                  <a:lnTo>
                    <a:pt x="0" y="140642"/>
                  </a:lnTo>
                  <a:close/>
                </a:path>
              </a:pathLst>
            </a:custGeom>
            <a:solidFill>
              <a:srgbClr val="C4B8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2EA055DE-9DA6-4B25-AA51-07135566C086}"/>
                </a:ext>
              </a:extLst>
            </p:cNvPr>
            <p:cNvSpPr/>
            <p:nvPr/>
          </p:nvSpPr>
          <p:spPr>
            <a:xfrm>
              <a:off x="10665129" y="3793464"/>
              <a:ext cx="140642" cy="87901"/>
            </a:xfrm>
            <a:custGeom>
              <a:avLst/>
              <a:gdLst>
                <a:gd name="connsiteX0" fmla="*/ 0 w 140642"/>
                <a:gd name="connsiteY0" fmla="*/ 0 h 87901"/>
                <a:gd name="connsiteX1" fmla="*/ 140642 w 140642"/>
                <a:gd name="connsiteY1" fmla="*/ 0 h 87901"/>
                <a:gd name="connsiteX2" fmla="*/ 140642 w 140642"/>
                <a:gd name="connsiteY2" fmla="*/ 87901 h 87901"/>
                <a:gd name="connsiteX3" fmla="*/ 0 w 140642"/>
                <a:gd name="connsiteY3" fmla="*/ 87901 h 8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42" h="87901">
                  <a:moveTo>
                    <a:pt x="0" y="0"/>
                  </a:moveTo>
                  <a:lnTo>
                    <a:pt x="140642" y="0"/>
                  </a:lnTo>
                  <a:lnTo>
                    <a:pt x="140642" y="87901"/>
                  </a:lnTo>
                  <a:lnTo>
                    <a:pt x="0" y="87901"/>
                  </a:lnTo>
                  <a:close/>
                </a:path>
              </a:pathLst>
            </a:custGeom>
            <a:solidFill>
              <a:srgbClr val="DBCE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0DB6E7C-DCF3-4C9D-B671-9AD697DE5385}"/>
                </a:ext>
              </a:extLst>
            </p:cNvPr>
            <p:cNvSpPr/>
            <p:nvPr/>
          </p:nvSpPr>
          <p:spPr>
            <a:xfrm>
              <a:off x="10665129" y="3881365"/>
              <a:ext cx="334025" cy="931755"/>
            </a:xfrm>
            <a:custGeom>
              <a:avLst/>
              <a:gdLst>
                <a:gd name="connsiteX0" fmla="*/ 298865 w 334025"/>
                <a:gd name="connsiteY0" fmla="*/ 0 h 931755"/>
                <a:gd name="connsiteX1" fmla="*/ 140642 w 334025"/>
                <a:gd name="connsiteY1" fmla="*/ 0 h 931755"/>
                <a:gd name="connsiteX2" fmla="*/ 0 w 334025"/>
                <a:gd name="connsiteY2" fmla="*/ 0 h 931755"/>
                <a:gd name="connsiteX3" fmla="*/ 0 w 334025"/>
                <a:gd name="connsiteY3" fmla="*/ 193383 h 931755"/>
                <a:gd name="connsiteX4" fmla="*/ 70321 w 334025"/>
                <a:gd name="connsiteY4" fmla="*/ 193383 h 931755"/>
                <a:gd name="connsiteX5" fmla="*/ 163673 w 334025"/>
                <a:gd name="connsiteY5" fmla="*/ 337717 h 931755"/>
                <a:gd name="connsiteX6" fmla="*/ 193383 w 334025"/>
                <a:gd name="connsiteY6" fmla="*/ 316445 h 931755"/>
                <a:gd name="connsiteX7" fmla="*/ 184417 w 334025"/>
                <a:gd name="connsiteY7" fmla="*/ 369889 h 931755"/>
                <a:gd name="connsiteX8" fmla="*/ 263704 w 334025"/>
                <a:gd name="connsiteY8" fmla="*/ 492248 h 931755"/>
                <a:gd name="connsiteX9" fmla="*/ 175803 w 334025"/>
                <a:gd name="connsiteY9" fmla="*/ 615310 h 931755"/>
                <a:gd name="connsiteX10" fmla="*/ 35161 w 334025"/>
                <a:gd name="connsiteY10" fmla="*/ 615310 h 931755"/>
                <a:gd name="connsiteX11" fmla="*/ 35161 w 334025"/>
                <a:gd name="connsiteY11" fmla="*/ 650471 h 931755"/>
                <a:gd name="connsiteX12" fmla="*/ 0 w 334025"/>
                <a:gd name="connsiteY12" fmla="*/ 615310 h 931755"/>
                <a:gd name="connsiteX13" fmla="*/ 0 w 334025"/>
                <a:gd name="connsiteY13" fmla="*/ 720792 h 931755"/>
                <a:gd name="connsiteX14" fmla="*/ 263704 w 334025"/>
                <a:gd name="connsiteY14" fmla="*/ 720792 h 931755"/>
                <a:gd name="connsiteX15" fmla="*/ 263704 w 334025"/>
                <a:gd name="connsiteY15" fmla="*/ 861434 h 931755"/>
                <a:gd name="connsiteX16" fmla="*/ 0 w 334025"/>
                <a:gd name="connsiteY16" fmla="*/ 861434 h 931755"/>
                <a:gd name="connsiteX17" fmla="*/ 0 w 334025"/>
                <a:gd name="connsiteY17" fmla="*/ 931756 h 931755"/>
                <a:gd name="connsiteX18" fmla="*/ 298865 w 334025"/>
                <a:gd name="connsiteY18" fmla="*/ 931756 h 931755"/>
                <a:gd name="connsiteX19" fmla="*/ 334026 w 334025"/>
                <a:gd name="connsiteY19" fmla="*/ 896595 h 931755"/>
                <a:gd name="connsiteX20" fmla="*/ 334026 w 334025"/>
                <a:gd name="connsiteY20" fmla="*/ 35161 h 931755"/>
                <a:gd name="connsiteX21" fmla="*/ 298865 w 334025"/>
                <a:gd name="connsiteY21" fmla="*/ 0 h 93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25" h="931755">
                  <a:moveTo>
                    <a:pt x="298865" y="0"/>
                  </a:moveTo>
                  <a:lnTo>
                    <a:pt x="140642" y="0"/>
                  </a:lnTo>
                  <a:lnTo>
                    <a:pt x="0" y="0"/>
                  </a:lnTo>
                  <a:lnTo>
                    <a:pt x="0" y="193383"/>
                  </a:lnTo>
                  <a:lnTo>
                    <a:pt x="70321" y="193383"/>
                  </a:lnTo>
                  <a:lnTo>
                    <a:pt x="163673" y="337717"/>
                  </a:lnTo>
                  <a:lnTo>
                    <a:pt x="193383" y="316445"/>
                  </a:lnTo>
                  <a:lnTo>
                    <a:pt x="184417" y="369889"/>
                  </a:lnTo>
                  <a:lnTo>
                    <a:pt x="263704" y="492248"/>
                  </a:lnTo>
                  <a:lnTo>
                    <a:pt x="175803" y="615310"/>
                  </a:lnTo>
                  <a:lnTo>
                    <a:pt x="35161" y="615310"/>
                  </a:lnTo>
                  <a:lnTo>
                    <a:pt x="35161" y="650471"/>
                  </a:lnTo>
                  <a:lnTo>
                    <a:pt x="0" y="615310"/>
                  </a:lnTo>
                  <a:lnTo>
                    <a:pt x="0" y="720792"/>
                  </a:lnTo>
                  <a:lnTo>
                    <a:pt x="263704" y="720792"/>
                  </a:lnTo>
                  <a:lnTo>
                    <a:pt x="263704" y="861434"/>
                  </a:lnTo>
                  <a:lnTo>
                    <a:pt x="0" y="861434"/>
                  </a:lnTo>
                  <a:lnTo>
                    <a:pt x="0" y="931756"/>
                  </a:lnTo>
                  <a:lnTo>
                    <a:pt x="298865" y="931756"/>
                  </a:lnTo>
                  <a:cubicBezTo>
                    <a:pt x="318282" y="931756"/>
                    <a:pt x="334026" y="916012"/>
                    <a:pt x="334026" y="896595"/>
                  </a:cubicBezTo>
                  <a:lnTo>
                    <a:pt x="334026" y="35161"/>
                  </a:lnTo>
                  <a:cubicBezTo>
                    <a:pt x="334026" y="15741"/>
                    <a:pt x="318282" y="0"/>
                    <a:pt x="298865" y="0"/>
                  </a:cubicBezTo>
                  <a:close/>
                </a:path>
              </a:pathLst>
            </a:custGeom>
            <a:solidFill>
              <a:srgbClr val="1D9942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41FE4FDA-E530-4A5D-A85F-7B03FAC352B8}"/>
                </a:ext>
              </a:extLst>
            </p:cNvPr>
            <p:cNvSpPr/>
            <p:nvPr/>
          </p:nvSpPr>
          <p:spPr>
            <a:xfrm>
              <a:off x="10331103" y="3881365"/>
              <a:ext cx="334025" cy="931755"/>
            </a:xfrm>
            <a:custGeom>
              <a:avLst/>
              <a:gdLst>
                <a:gd name="connsiteX0" fmla="*/ 70321 w 334025"/>
                <a:gd name="connsiteY0" fmla="*/ 861434 h 931755"/>
                <a:gd name="connsiteX1" fmla="*/ 70321 w 334025"/>
                <a:gd name="connsiteY1" fmla="*/ 720792 h 931755"/>
                <a:gd name="connsiteX2" fmla="*/ 334026 w 334025"/>
                <a:gd name="connsiteY2" fmla="*/ 720792 h 931755"/>
                <a:gd name="connsiteX3" fmla="*/ 334026 w 334025"/>
                <a:gd name="connsiteY3" fmla="*/ 615310 h 931755"/>
                <a:gd name="connsiteX4" fmla="*/ 158223 w 334025"/>
                <a:gd name="connsiteY4" fmla="*/ 615310 h 931755"/>
                <a:gd name="connsiteX5" fmla="*/ 70321 w 334025"/>
                <a:gd name="connsiteY5" fmla="*/ 492248 h 931755"/>
                <a:gd name="connsiteX6" fmla="*/ 156992 w 334025"/>
                <a:gd name="connsiteY6" fmla="*/ 358286 h 931755"/>
                <a:gd name="connsiteX7" fmla="*/ 123062 w 334025"/>
                <a:gd name="connsiteY7" fmla="*/ 334026 h 931755"/>
                <a:gd name="connsiteX8" fmla="*/ 178616 w 334025"/>
                <a:gd name="connsiteY8" fmla="*/ 324708 h 931755"/>
                <a:gd name="connsiteX9" fmla="*/ 263704 w 334025"/>
                <a:gd name="connsiteY9" fmla="*/ 193383 h 931755"/>
                <a:gd name="connsiteX10" fmla="*/ 334026 w 334025"/>
                <a:gd name="connsiteY10" fmla="*/ 193383 h 931755"/>
                <a:gd name="connsiteX11" fmla="*/ 334026 w 334025"/>
                <a:gd name="connsiteY11" fmla="*/ 0 h 931755"/>
                <a:gd name="connsiteX12" fmla="*/ 193383 w 334025"/>
                <a:gd name="connsiteY12" fmla="*/ 0 h 931755"/>
                <a:gd name="connsiteX13" fmla="*/ 35161 w 334025"/>
                <a:gd name="connsiteY13" fmla="*/ 0 h 931755"/>
                <a:gd name="connsiteX14" fmla="*/ 0 w 334025"/>
                <a:gd name="connsiteY14" fmla="*/ 35161 h 931755"/>
                <a:gd name="connsiteX15" fmla="*/ 0 w 334025"/>
                <a:gd name="connsiteY15" fmla="*/ 896595 h 931755"/>
                <a:gd name="connsiteX16" fmla="*/ 35161 w 334025"/>
                <a:gd name="connsiteY16" fmla="*/ 931756 h 931755"/>
                <a:gd name="connsiteX17" fmla="*/ 334026 w 334025"/>
                <a:gd name="connsiteY17" fmla="*/ 931756 h 931755"/>
                <a:gd name="connsiteX18" fmla="*/ 334026 w 334025"/>
                <a:gd name="connsiteY18" fmla="*/ 861434 h 931755"/>
                <a:gd name="connsiteX19" fmla="*/ 70321 w 334025"/>
                <a:gd name="connsiteY19" fmla="*/ 861434 h 93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4025" h="931755">
                  <a:moveTo>
                    <a:pt x="70321" y="861434"/>
                  </a:moveTo>
                  <a:lnTo>
                    <a:pt x="70321" y="720792"/>
                  </a:lnTo>
                  <a:lnTo>
                    <a:pt x="334026" y="720792"/>
                  </a:lnTo>
                  <a:lnTo>
                    <a:pt x="334026" y="615310"/>
                  </a:lnTo>
                  <a:lnTo>
                    <a:pt x="158223" y="615310"/>
                  </a:lnTo>
                  <a:lnTo>
                    <a:pt x="70321" y="492248"/>
                  </a:lnTo>
                  <a:lnTo>
                    <a:pt x="156992" y="358286"/>
                  </a:lnTo>
                  <a:lnTo>
                    <a:pt x="123062" y="334026"/>
                  </a:lnTo>
                  <a:lnTo>
                    <a:pt x="178616" y="324708"/>
                  </a:lnTo>
                  <a:lnTo>
                    <a:pt x="263704" y="193383"/>
                  </a:lnTo>
                  <a:lnTo>
                    <a:pt x="334026" y="193383"/>
                  </a:lnTo>
                  <a:lnTo>
                    <a:pt x="334026" y="0"/>
                  </a:lnTo>
                  <a:lnTo>
                    <a:pt x="193383" y="0"/>
                  </a:lnTo>
                  <a:lnTo>
                    <a:pt x="35161" y="0"/>
                  </a:lnTo>
                  <a:cubicBezTo>
                    <a:pt x="15743" y="0"/>
                    <a:pt x="0" y="15741"/>
                    <a:pt x="0" y="35161"/>
                  </a:cubicBezTo>
                  <a:lnTo>
                    <a:pt x="0" y="896595"/>
                  </a:lnTo>
                  <a:cubicBezTo>
                    <a:pt x="0" y="916012"/>
                    <a:pt x="15743" y="931756"/>
                    <a:pt x="35161" y="931756"/>
                  </a:cubicBezTo>
                  <a:lnTo>
                    <a:pt x="334026" y="931756"/>
                  </a:lnTo>
                  <a:lnTo>
                    <a:pt x="334026" y="861434"/>
                  </a:lnTo>
                  <a:lnTo>
                    <a:pt x="70321" y="861434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5D5491B3-2784-40C7-8B9E-C1DF6F26760A}"/>
                </a:ext>
              </a:extLst>
            </p:cNvPr>
            <p:cNvSpPr/>
            <p:nvPr/>
          </p:nvSpPr>
          <p:spPr>
            <a:xfrm>
              <a:off x="10524487" y="3793464"/>
              <a:ext cx="140642" cy="87901"/>
            </a:xfrm>
            <a:custGeom>
              <a:avLst/>
              <a:gdLst>
                <a:gd name="connsiteX0" fmla="*/ 0 w 140642"/>
                <a:gd name="connsiteY0" fmla="*/ 0 h 87901"/>
                <a:gd name="connsiteX1" fmla="*/ 140642 w 140642"/>
                <a:gd name="connsiteY1" fmla="*/ 0 h 87901"/>
                <a:gd name="connsiteX2" fmla="*/ 140642 w 140642"/>
                <a:gd name="connsiteY2" fmla="*/ 87901 h 87901"/>
                <a:gd name="connsiteX3" fmla="*/ 0 w 140642"/>
                <a:gd name="connsiteY3" fmla="*/ 87901 h 8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42" h="87901">
                  <a:moveTo>
                    <a:pt x="0" y="0"/>
                  </a:moveTo>
                  <a:lnTo>
                    <a:pt x="140642" y="0"/>
                  </a:lnTo>
                  <a:lnTo>
                    <a:pt x="140642" y="87901"/>
                  </a:lnTo>
                  <a:lnTo>
                    <a:pt x="0" y="87901"/>
                  </a:lnTo>
                  <a:close/>
                </a:path>
              </a:pathLst>
            </a:custGeom>
            <a:solidFill>
              <a:srgbClr val="F1E2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xmlns="" val="400767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FEECCA-7B90-49A0-B34E-DA8EF1B501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88CE"/>
              </a:clrFrom>
              <a:clrTo>
                <a:srgbClr val="0088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5450" y="1255617"/>
            <a:ext cx="4042780" cy="46498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305F5E-2D6D-4D77-901E-FD0807EC60AC}"/>
              </a:ext>
            </a:extLst>
          </p:cNvPr>
          <p:cNvSpPr txBox="1"/>
          <p:nvPr/>
        </p:nvSpPr>
        <p:spPr>
          <a:xfrm>
            <a:off x="8729442" y="3365381"/>
            <a:ext cx="286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Charging Station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550697DA-E98D-4046-B1E9-9B2EC4041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2640" y="857310"/>
            <a:ext cx="2558260" cy="25582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xmlns="" id="{30A48CAA-3B81-41A5-B32A-15119CD46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71378" y="1247039"/>
            <a:ext cx="1778801" cy="17788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2DC2ECC-237B-4B41-A536-AE2CD512A2F1}"/>
              </a:ext>
            </a:extLst>
          </p:cNvPr>
          <p:cNvSpPr txBox="1"/>
          <p:nvPr/>
        </p:nvSpPr>
        <p:spPr>
          <a:xfrm>
            <a:off x="680432" y="3242376"/>
            <a:ext cx="286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EV on road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1C0C83B9-B6B1-4DF3-BE8D-3E64AC49E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400C57A-63AB-4A09-840C-10F39F9F52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59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48A22B7-D9D7-4E39-80FD-923DC3F0F109}"/>
              </a:ext>
            </a:extLst>
          </p:cNvPr>
          <p:cNvCxnSpPr/>
          <p:nvPr/>
        </p:nvCxnSpPr>
        <p:spPr>
          <a:xfrm>
            <a:off x="0" y="1277257"/>
            <a:ext cx="12192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03C9ABD-84D8-4A7B-ADA1-6C06ECDE345B}"/>
              </a:ext>
            </a:extLst>
          </p:cNvPr>
          <p:cNvCxnSpPr/>
          <p:nvPr/>
        </p:nvCxnSpPr>
        <p:spPr>
          <a:xfrm>
            <a:off x="0" y="2432213"/>
            <a:ext cx="12192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03ABEBB-ECFE-4797-A46F-9B9FF5F3ACBF}"/>
              </a:ext>
            </a:extLst>
          </p:cNvPr>
          <p:cNvSpPr/>
          <p:nvPr/>
        </p:nvSpPr>
        <p:spPr>
          <a:xfrm>
            <a:off x="1064216" y="3183940"/>
            <a:ext cx="2772228" cy="27722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3360DDD-75FA-4492-AF11-6D23FFBA74F3}"/>
              </a:ext>
            </a:extLst>
          </p:cNvPr>
          <p:cNvSpPr/>
          <p:nvPr/>
        </p:nvSpPr>
        <p:spPr>
          <a:xfrm>
            <a:off x="4910502" y="3183940"/>
            <a:ext cx="2772228" cy="27722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ABEAC2CE-4FE2-4443-9413-5AF2A00BDB0F}"/>
              </a:ext>
            </a:extLst>
          </p:cNvPr>
          <p:cNvSpPr/>
          <p:nvPr/>
        </p:nvSpPr>
        <p:spPr>
          <a:xfrm>
            <a:off x="8756788" y="3183940"/>
            <a:ext cx="2772228" cy="27722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3" name="Graphic 51">
            <a:extLst>
              <a:ext uri="{FF2B5EF4-FFF2-40B4-BE49-F238E27FC236}">
                <a16:creationId xmlns:a16="http://schemas.microsoft.com/office/drawing/2014/main" xmlns="" id="{95DB120B-948B-4B02-B0F2-0A193A5246CC}"/>
              </a:ext>
            </a:extLst>
          </p:cNvPr>
          <p:cNvGrpSpPr/>
          <p:nvPr/>
        </p:nvGrpSpPr>
        <p:grpSpPr>
          <a:xfrm>
            <a:off x="2198810" y="2606861"/>
            <a:ext cx="503039" cy="502289"/>
            <a:chOff x="3810000" y="1302217"/>
            <a:chExt cx="4572000" cy="4565183"/>
          </a:xfrm>
          <a:solidFill>
            <a:schemeClr val="bg1">
              <a:lumMod val="65000"/>
            </a:schemeClr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106A276-750D-47AC-A46A-9815A5373CA0}"/>
                </a:ext>
              </a:extLst>
            </p:cNvPr>
            <p:cNvSpPr/>
            <p:nvPr/>
          </p:nvSpPr>
          <p:spPr>
            <a:xfrm>
              <a:off x="4299657" y="1302217"/>
              <a:ext cx="3592668" cy="3657598"/>
            </a:xfrm>
            <a:custGeom>
              <a:avLst/>
              <a:gdLst>
                <a:gd name="connsiteX0" fmla="*/ 2400624 w 2438382"/>
                <a:gd name="connsiteY0" fmla="*/ 1271321 h 3657600"/>
                <a:gd name="connsiteX1" fmla="*/ 1333824 w 2438382"/>
                <a:gd name="connsiteY1" fmla="*/ 52121 h 3657600"/>
                <a:gd name="connsiteX2" fmla="*/ 1219219 w 2438382"/>
                <a:gd name="connsiteY2" fmla="*/ 0 h 3657600"/>
                <a:gd name="connsiteX3" fmla="*/ 1104614 w 2438382"/>
                <a:gd name="connsiteY3" fmla="*/ 52121 h 3657600"/>
                <a:gd name="connsiteX4" fmla="*/ 37814 w 2438382"/>
                <a:gd name="connsiteY4" fmla="*/ 1271321 h 3657600"/>
                <a:gd name="connsiteX5" fmla="*/ 13735 w 2438382"/>
                <a:gd name="connsiteY5" fmla="*/ 1434694 h 3657600"/>
                <a:gd name="connsiteX6" fmla="*/ 152419 w 2438382"/>
                <a:gd name="connsiteY6" fmla="*/ 1524000 h 3657600"/>
                <a:gd name="connsiteX7" fmla="*/ 762019 w 2438382"/>
                <a:gd name="connsiteY7" fmla="*/ 1524000 h 3657600"/>
                <a:gd name="connsiteX8" fmla="*/ 762019 w 2438382"/>
                <a:gd name="connsiteY8" fmla="*/ 3505200 h 3657600"/>
                <a:gd name="connsiteX9" fmla="*/ 914419 w 2438382"/>
                <a:gd name="connsiteY9" fmla="*/ 3657600 h 3657600"/>
                <a:gd name="connsiteX10" fmla="*/ 1524019 w 2438382"/>
                <a:gd name="connsiteY10" fmla="*/ 3657600 h 3657600"/>
                <a:gd name="connsiteX11" fmla="*/ 1676419 w 2438382"/>
                <a:gd name="connsiteY11" fmla="*/ 3505200 h 3657600"/>
                <a:gd name="connsiteX12" fmla="*/ 1676419 w 2438382"/>
                <a:gd name="connsiteY12" fmla="*/ 1524000 h 3657600"/>
                <a:gd name="connsiteX13" fmla="*/ 2286019 w 2438382"/>
                <a:gd name="connsiteY13" fmla="*/ 1524000 h 3657600"/>
                <a:gd name="connsiteX14" fmla="*/ 2424703 w 2438382"/>
                <a:gd name="connsiteY14" fmla="*/ 1434694 h 3657600"/>
                <a:gd name="connsiteX15" fmla="*/ 2400624 w 2438382"/>
                <a:gd name="connsiteY15" fmla="*/ 1271321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8382" h="3657600">
                  <a:moveTo>
                    <a:pt x="2400624" y="1271321"/>
                  </a:moveTo>
                  <a:lnTo>
                    <a:pt x="1333824" y="52121"/>
                  </a:lnTo>
                  <a:cubicBezTo>
                    <a:pt x="1304868" y="19202"/>
                    <a:pt x="1263110" y="0"/>
                    <a:pt x="1219219" y="0"/>
                  </a:cubicBezTo>
                  <a:cubicBezTo>
                    <a:pt x="1175328" y="0"/>
                    <a:pt x="1133570" y="19202"/>
                    <a:pt x="1104614" y="52121"/>
                  </a:cubicBezTo>
                  <a:lnTo>
                    <a:pt x="37814" y="1271321"/>
                  </a:lnTo>
                  <a:cubicBezTo>
                    <a:pt x="-1505" y="1316431"/>
                    <a:pt x="-11259" y="1380134"/>
                    <a:pt x="13735" y="1434694"/>
                  </a:cubicBezTo>
                  <a:cubicBezTo>
                    <a:pt x="38423" y="1488948"/>
                    <a:pt x="92678" y="1524000"/>
                    <a:pt x="152419" y="1524000"/>
                  </a:cubicBezTo>
                  <a:lnTo>
                    <a:pt x="762019" y="1524000"/>
                  </a:lnTo>
                  <a:lnTo>
                    <a:pt x="762019" y="3505200"/>
                  </a:lnTo>
                  <a:cubicBezTo>
                    <a:pt x="762019" y="3589325"/>
                    <a:pt x="830294" y="3657600"/>
                    <a:pt x="914419" y="3657600"/>
                  </a:cubicBezTo>
                  <a:lnTo>
                    <a:pt x="1524019" y="3657600"/>
                  </a:lnTo>
                  <a:cubicBezTo>
                    <a:pt x="1608144" y="3657600"/>
                    <a:pt x="1676419" y="3589325"/>
                    <a:pt x="1676419" y="3505200"/>
                  </a:cubicBezTo>
                  <a:lnTo>
                    <a:pt x="1676419" y="1524000"/>
                  </a:lnTo>
                  <a:lnTo>
                    <a:pt x="2286019" y="1524000"/>
                  </a:lnTo>
                  <a:cubicBezTo>
                    <a:pt x="2345760" y="1524000"/>
                    <a:pt x="2400014" y="1489253"/>
                    <a:pt x="2424703" y="1434694"/>
                  </a:cubicBezTo>
                  <a:cubicBezTo>
                    <a:pt x="2449392" y="1380134"/>
                    <a:pt x="2440247" y="1316126"/>
                    <a:pt x="2400624" y="1271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6357AF4E-D7A1-439D-B065-AD6AE85FCE49}"/>
                </a:ext>
              </a:extLst>
            </p:cNvPr>
            <p:cNvSpPr/>
            <p:nvPr/>
          </p:nvSpPr>
          <p:spPr>
            <a:xfrm>
              <a:off x="3810000" y="4343400"/>
              <a:ext cx="4572000" cy="1524000"/>
            </a:xfrm>
            <a:custGeom>
              <a:avLst/>
              <a:gdLst>
                <a:gd name="connsiteX0" fmla="*/ 3962400 w 4572000"/>
                <a:gd name="connsiteY0" fmla="*/ 0 h 1524000"/>
                <a:gd name="connsiteX1" fmla="*/ 3962400 w 4572000"/>
                <a:gd name="connsiteY1" fmla="*/ 914400 h 1524000"/>
                <a:gd name="connsiteX2" fmla="*/ 609600 w 4572000"/>
                <a:gd name="connsiteY2" fmla="*/ 914400 h 1524000"/>
                <a:gd name="connsiteX3" fmla="*/ 609600 w 4572000"/>
                <a:gd name="connsiteY3" fmla="*/ 0 h 1524000"/>
                <a:gd name="connsiteX4" fmla="*/ 0 w 4572000"/>
                <a:gd name="connsiteY4" fmla="*/ 0 h 1524000"/>
                <a:gd name="connsiteX5" fmla="*/ 0 w 4572000"/>
                <a:gd name="connsiteY5" fmla="*/ 1219200 h 1524000"/>
                <a:gd name="connsiteX6" fmla="*/ 304800 w 4572000"/>
                <a:gd name="connsiteY6" fmla="*/ 1524000 h 1524000"/>
                <a:gd name="connsiteX7" fmla="*/ 4267200 w 4572000"/>
                <a:gd name="connsiteY7" fmla="*/ 1524000 h 1524000"/>
                <a:gd name="connsiteX8" fmla="*/ 4572000 w 4572000"/>
                <a:gd name="connsiteY8" fmla="*/ 1219200 h 1524000"/>
                <a:gd name="connsiteX9" fmla="*/ 4572000 w 4572000"/>
                <a:gd name="connsiteY9" fmla="*/ 0 h 1524000"/>
                <a:gd name="connsiteX10" fmla="*/ 3962400 w 4572000"/>
                <a:gd name="connsiteY10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2000" h="1524000">
                  <a:moveTo>
                    <a:pt x="3962400" y="0"/>
                  </a:moveTo>
                  <a:lnTo>
                    <a:pt x="3962400" y="914400"/>
                  </a:lnTo>
                  <a:lnTo>
                    <a:pt x="609600" y="9144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1219200"/>
                  </a:lnTo>
                  <a:cubicBezTo>
                    <a:pt x="0" y="1387755"/>
                    <a:pt x="136550" y="1524000"/>
                    <a:pt x="304800" y="1524000"/>
                  </a:cubicBezTo>
                  <a:lnTo>
                    <a:pt x="4267200" y="1524000"/>
                  </a:lnTo>
                  <a:cubicBezTo>
                    <a:pt x="4435755" y="1524000"/>
                    <a:pt x="4572000" y="1387755"/>
                    <a:pt x="4572000" y="1219200"/>
                  </a:cubicBezTo>
                  <a:lnTo>
                    <a:pt x="4572000" y="0"/>
                  </a:lnTo>
                  <a:lnTo>
                    <a:pt x="396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6" name="Graphic 51">
            <a:extLst>
              <a:ext uri="{FF2B5EF4-FFF2-40B4-BE49-F238E27FC236}">
                <a16:creationId xmlns:a16="http://schemas.microsoft.com/office/drawing/2014/main" xmlns="" id="{36000EF0-8A7D-4D6D-8E20-57E949D93406}"/>
              </a:ext>
            </a:extLst>
          </p:cNvPr>
          <p:cNvGrpSpPr/>
          <p:nvPr/>
        </p:nvGrpSpPr>
        <p:grpSpPr>
          <a:xfrm>
            <a:off x="6045096" y="2606861"/>
            <a:ext cx="503039" cy="502289"/>
            <a:chOff x="3810000" y="1302217"/>
            <a:chExt cx="4572000" cy="4565183"/>
          </a:xfrm>
          <a:solidFill>
            <a:schemeClr val="bg1">
              <a:lumMod val="65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C23B1458-7A60-4707-8B92-386A87B96BC4}"/>
                </a:ext>
              </a:extLst>
            </p:cNvPr>
            <p:cNvSpPr/>
            <p:nvPr/>
          </p:nvSpPr>
          <p:spPr>
            <a:xfrm>
              <a:off x="4299657" y="1302217"/>
              <a:ext cx="3592668" cy="3657598"/>
            </a:xfrm>
            <a:custGeom>
              <a:avLst/>
              <a:gdLst>
                <a:gd name="connsiteX0" fmla="*/ 2400624 w 2438382"/>
                <a:gd name="connsiteY0" fmla="*/ 1271321 h 3657600"/>
                <a:gd name="connsiteX1" fmla="*/ 1333824 w 2438382"/>
                <a:gd name="connsiteY1" fmla="*/ 52121 h 3657600"/>
                <a:gd name="connsiteX2" fmla="*/ 1219219 w 2438382"/>
                <a:gd name="connsiteY2" fmla="*/ 0 h 3657600"/>
                <a:gd name="connsiteX3" fmla="*/ 1104614 w 2438382"/>
                <a:gd name="connsiteY3" fmla="*/ 52121 h 3657600"/>
                <a:gd name="connsiteX4" fmla="*/ 37814 w 2438382"/>
                <a:gd name="connsiteY4" fmla="*/ 1271321 h 3657600"/>
                <a:gd name="connsiteX5" fmla="*/ 13735 w 2438382"/>
                <a:gd name="connsiteY5" fmla="*/ 1434694 h 3657600"/>
                <a:gd name="connsiteX6" fmla="*/ 152419 w 2438382"/>
                <a:gd name="connsiteY6" fmla="*/ 1524000 h 3657600"/>
                <a:gd name="connsiteX7" fmla="*/ 762019 w 2438382"/>
                <a:gd name="connsiteY7" fmla="*/ 1524000 h 3657600"/>
                <a:gd name="connsiteX8" fmla="*/ 762019 w 2438382"/>
                <a:gd name="connsiteY8" fmla="*/ 3505200 h 3657600"/>
                <a:gd name="connsiteX9" fmla="*/ 914419 w 2438382"/>
                <a:gd name="connsiteY9" fmla="*/ 3657600 h 3657600"/>
                <a:gd name="connsiteX10" fmla="*/ 1524019 w 2438382"/>
                <a:gd name="connsiteY10" fmla="*/ 3657600 h 3657600"/>
                <a:gd name="connsiteX11" fmla="*/ 1676419 w 2438382"/>
                <a:gd name="connsiteY11" fmla="*/ 3505200 h 3657600"/>
                <a:gd name="connsiteX12" fmla="*/ 1676419 w 2438382"/>
                <a:gd name="connsiteY12" fmla="*/ 1524000 h 3657600"/>
                <a:gd name="connsiteX13" fmla="*/ 2286019 w 2438382"/>
                <a:gd name="connsiteY13" fmla="*/ 1524000 h 3657600"/>
                <a:gd name="connsiteX14" fmla="*/ 2424703 w 2438382"/>
                <a:gd name="connsiteY14" fmla="*/ 1434694 h 3657600"/>
                <a:gd name="connsiteX15" fmla="*/ 2400624 w 2438382"/>
                <a:gd name="connsiteY15" fmla="*/ 1271321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8382" h="3657600">
                  <a:moveTo>
                    <a:pt x="2400624" y="1271321"/>
                  </a:moveTo>
                  <a:lnTo>
                    <a:pt x="1333824" y="52121"/>
                  </a:lnTo>
                  <a:cubicBezTo>
                    <a:pt x="1304868" y="19202"/>
                    <a:pt x="1263110" y="0"/>
                    <a:pt x="1219219" y="0"/>
                  </a:cubicBezTo>
                  <a:cubicBezTo>
                    <a:pt x="1175328" y="0"/>
                    <a:pt x="1133570" y="19202"/>
                    <a:pt x="1104614" y="52121"/>
                  </a:cubicBezTo>
                  <a:lnTo>
                    <a:pt x="37814" y="1271321"/>
                  </a:lnTo>
                  <a:cubicBezTo>
                    <a:pt x="-1505" y="1316431"/>
                    <a:pt x="-11259" y="1380134"/>
                    <a:pt x="13735" y="1434694"/>
                  </a:cubicBezTo>
                  <a:cubicBezTo>
                    <a:pt x="38423" y="1488948"/>
                    <a:pt x="92678" y="1524000"/>
                    <a:pt x="152419" y="1524000"/>
                  </a:cubicBezTo>
                  <a:lnTo>
                    <a:pt x="762019" y="1524000"/>
                  </a:lnTo>
                  <a:lnTo>
                    <a:pt x="762019" y="3505200"/>
                  </a:lnTo>
                  <a:cubicBezTo>
                    <a:pt x="762019" y="3589325"/>
                    <a:pt x="830294" y="3657600"/>
                    <a:pt x="914419" y="3657600"/>
                  </a:cubicBezTo>
                  <a:lnTo>
                    <a:pt x="1524019" y="3657600"/>
                  </a:lnTo>
                  <a:cubicBezTo>
                    <a:pt x="1608144" y="3657600"/>
                    <a:pt x="1676419" y="3589325"/>
                    <a:pt x="1676419" y="3505200"/>
                  </a:cubicBezTo>
                  <a:lnTo>
                    <a:pt x="1676419" y="1524000"/>
                  </a:lnTo>
                  <a:lnTo>
                    <a:pt x="2286019" y="1524000"/>
                  </a:lnTo>
                  <a:cubicBezTo>
                    <a:pt x="2345760" y="1524000"/>
                    <a:pt x="2400014" y="1489253"/>
                    <a:pt x="2424703" y="1434694"/>
                  </a:cubicBezTo>
                  <a:cubicBezTo>
                    <a:pt x="2449392" y="1380134"/>
                    <a:pt x="2440247" y="1316126"/>
                    <a:pt x="2400624" y="1271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7DBDB66-2BF2-46C4-9410-C4BB04F6D4DB}"/>
                </a:ext>
              </a:extLst>
            </p:cNvPr>
            <p:cNvSpPr/>
            <p:nvPr/>
          </p:nvSpPr>
          <p:spPr>
            <a:xfrm>
              <a:off x="3810000" y="4343400"/>
              <a:ext cx="4572000" cy="1524000"/>
            </a:xfrm>
            <a:custGeom>
              <a:avLst/>
              <a:gdLst>
                <a:gd name="connsiteX0" fmla="*/ 3962400 w 4572000"/>
                <a:gd name="connsiteY0" fmla="*/ 0 h 1524000"/>
                <a:gd name="connsiteX1" fmla="*/ 3962400 w 4572000"/>
                <a:gd name="connsiteY1" fmla="*/ 914400 h 1524000"/>
                <a:gd name="connsiteX2" fmla="*/ 609600 w 4572000"/>
                <a:gd name="connsiteY2" fmla="*/ 914400 h 1524000"/>
                <a:gd name="connsiteX3" fmla="*/ 609600 w 4572000"/>
                <a:gd name="connsiteY3" fmla="*/ 0 h 1524000"/>
                <a:gd name="connsiteX4" fmla="*/ 0 w 4572000"/>
                <a:gd name="connsiteY4" fmla="*/ 0 h 1524000"/>
                <a:gd name="connsiteX5" fmla="*/ 0 w 4572000"/>
                <a:gd name="connsiteY5" fmla="*/ 1219200 h 1524000"/>
                <a:gd name="connsiteX6" fmla="*/ 304800 w 4572000"/>
                <a:gd name="connsiteY6" fmla="*/ 1524000 h 1524000"/>
                <a:gd name="connsiteX7" fmla="*/ 4267200 w 4572000"/>
                <a:gd name="connsiteY7" fmla="*/ 1524000 h 1524000"/>
                <a:gd name="connsiteX8" fmla="*/ 4572000 w 4572000"/>
                <a:gd name="connsiteY8" fmla="*/ 1219200 h 1524000"/>
                <a:gd name="connsiteX9" fmla="*/ 4572000 w 4572000"/>
                <a:gd name="connsiteY9" fmla="*/ 0 h 1524000"/>
                <a:gd name="connsiteX10" fmla="*/ 3962400 w 4572000"/>
                <a:gd name="connsiteY10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2000" h="1524000">
                  <a:moveTo>
                    <a:pt x="3962400" y="0"/>
                  </a:moveTo>
                  <a:lnTo>
                    <a:pt x="3962400" y="914400"/>
                  </a:lnTo>
                  <a:lnTo>
                    <a:pt x="609600" y="9144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1219200"/>
                  </a:lnTo>
                  <a:cubicBezTo>
                    <a:pt x="0" y="1387755"/>
                    <a:pt x="136550" y="1524000"/>
                    <a:pt x="304800" y="1524000"/>
                  </a:cubicBezTo>
                  <a:lnTo>
                    <a:pt x="4267200" y="1524000"/>
                  </a:lnTo>
                  <a:cubicBezTo>
                    <a:pt x="4435755" y="1524000"/>
                    <a:pt x="4572000" y="1387755"/>
                    <a:pt x="4572000" y="1219200"/>
                  </a:cubicBezTo>
                  <a:lnTo>
                    <a:pt x="4572000" y="0"/>
                  </a:lnTo>
                  <a:lnTo>
                    <a:pt x="396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9" name="Graphic 51">
            <a:extLst>
              <a:ext uri="{FF2B5EF4-FFF2-40B4-BE49-F238E27FC236}">
                <a16:creationId xmlns:a16="http://schemas.microsoft.com/office/drawing/2014/main" xmlns="" id="{ED6FD45A-4A63-4722-BCDA-306D963D00B3}"/>
              </a:ext>
            </a:extLst>
          </p:cNvPr>
          <p:cNvGrpSpPr/>
          <p:nvPr/>
        </p:nvGrpSpPr>
        <p:grpSpPr>
          <a:xfrm>
            <a:off x="9891382" y="2606861"/>
            <a:ext cx="503039" cy="502289"/>
            <a:chOff x="3810000" y="1302217"/>
            <a:chExt cx="4572000" cy="4565183"/>
          </a:xfrm>
          <a:solidFill>
            <a:schemeClr val="bg1">
              <a:lumMod val="65000"/>
            </a:schemeClr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EF15E4AD-3466-4757-B25B-EBF9FC63B962}"/>
                </a:ext>
              </a:extLst>
            </p:cNvPr>
            <p:cNvSpPr/>
            <p:nvPr/>
          </p:nvSpPr>
          <p:spPr>
            <a:xfrm>
              <a:off x="4299657" y="1302217"/>
              <a:ext cx="3592668" cy="3657598"/>
            </a:xfrm>
            <a:custGeom>
              <a:avLst/>
              <a:gdLst>
                <a:gd name="connsiteX0" fmla="*/ 2400624 w 2438382"/>
                <a:gd name="connsiteY0" fmla="*/ 1271321 h 3657600"/>
                <a:gd name="connsiteX1" fmla="*/ 1333824 w 2438382"/>
                <a:gd name="connsiteY1" fmla="*/ 52121 h 3657600"/>
                <a:gd name="connsiteX2" fmla="*/ 1219219 w 2438382"/>
                <a:gd name="connsiteY2" fmla="*/ 0 h 3657600"/>
                <a:gd name="connsiteX3" fmla="*/ 1104614 w 2438382"/>
                <a:gd name="connsiteY3" fmla="*/ 52121 h 3657600"/>
                <a:gd name="connsiteX4" fmla="*/ 37814 w 2438382"/>
                <a:gd name="connsiteY4" fmla="*/ 1271321 h 3657600"/>
                <a:gd name="connsiteX5" fmla="*/ 13735 w 2438382"/>
                <a:gd name="connsiteY5" fmla="*/ 1434694 h 3657600"/>
                <a:gd name="connsiteX6" fmla="*/ 152419 w 2438382"/>
                <a:gd name="connsiteY6" fmla="*/ 1524000 h 3657600"/>
                <a:gd name="connsiteX7" fmla="*/ 762019 w 2438382"/>
                <a:gd name="connsiteY7" fmla="*/ 1524000 h 3657600"/>
                <a:gd name="connsiteX8" fmla="*/ 762019 w 2438382"/>
                <a:gd name="connsiteY8" fmla="*/ 3505200 h 3657600"/>
                <a:gd name="connsiteX9" fmla="*/ 914419 w 2438382"/>
                <a:gd name="connsiteY9" fmla="*/ 3657600 h 3657600"/>
                <a:gd name="connsiteX10" fmla="*/ 1524019 w 2438382"/>
                <a:gd name="connsiteY10" fmla="*/ 3657600 h 3657600"/>
                <a:gd name="connsiteX11" fmla="*/ 1676419 w 2438382"/>
                <a:gd name="connsiteY11" fmla="*/ 3505200 h 3657600"/>
                <a:gd name="connsiteX12" fmla="*/ 1676419 w 2438382"/>
                <a:gd name="connsiteY12" fmla="*/ 1524000 h 3657600"/>
                <a:gd name="connsiteX13" fmla="*/ 2286019 w 2438382"/>
                <a:gd name="connsiteY13" fmla="*/ 1524000 h 3657600"/>
                <a:gd name="connsiteX14" fmla="*/ 2424703 w 2438382"/>
                <a:gd name="connsiteY14" fmla="*/ 1434694 h 3657600"/>
                <a:gd name="connsiteX15" fmla="*/ 2400624 w 2438382"/>
                <a:gd name="connsiteY15" fmla="*/ 1271321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8382" h="3657600">
                  <a:moveTo>
                    <a:pt x="2400624" y="1271321"/>
                  </a:moveTo>
                  <a:lnTo>
                    <a:pt x="1333824" y="52121"/>
                  </a:lnTo>
                  <a:cubicBezTo>
                    <a:pt x="1304868" y="19202"/>
                    <a:pt x="1263110" y="0"/>
                    <a:pt x="1219219" y="0"/>
                  </a:cubicBezTo>
                  <a:cubicBezTo>
                    <a:pt x="1175328" y="0"/>
                    <a:pt x="1133570" y="19202"/>
                    <a:pt x="1104614" y="52121"/>
                  </a:cubicBezTo>
                  <a:lnTo>
                    <a:pt x="37814" y="1271321"/>
                  </a:lnTo>
                  <a:cubicBezTo>
                    <a:pt x="-1505" y="1316431"/>
                    <a:pt x="-11259" y="1380134"/>
                    <a:pt x="13735" y="1434694"/>
                  </a:cubicBezTo>
                  <a:cubicBezTo>
                    <a:pt x="38423" y="1488948"/>
                    <a:pt x="92678" y="1524000"/>
                    <a:pt x="152419" y="1524000"/>
                  </a:cubicBezTo>
                  <a:lnTo>
                    <a:pt x="762019" y="1524000"/>
                  </a:lnTo>
                  <a:lnTo>
                    <a:pt x="762019" y="3505200"/>
                  </a:lnTo>
                  <a:cubicBezTo>
                    <a:pt x="762019" y="3589325"/>
                    <a:pt x="830294" y="3657600"/>
                    <a:pt x="914419" y="3657600"/>
                  </a:cubicBezTo>
                  <a:lnTo>
                    <a:pt x="1524019" y="3657600"/>
                  </a:lnTo>
                  <a:cubicBezTo>
                    <a:pt x="1608144" y="3657600"/>
                    <a:pt x="1676419" y="3589325"/>
                    <a:pt x="1676419" y="3505200"/>
                  </a:cubicBezTo>
                  <a:lnTo>
                    <a:pt x="1676419" y="1524000"/>
                  </a:lnTo>
                  <a:lnTo>
                    <a:pt x="2286019" y="1524000"/>
                  </a:lnTo>
                  <a:cubicBezTo>
                    <a:pt x="2345760" y="1524000"/>
                    <a:pt x="2400014" y="1489253"/>
                    <a:pt x="2424703" y="1434694"/>
                  </a:cubicBezTo>
                  <a:cubicBezTo>
                    <a:pt x="2449392" y="1380134"/>
                    <a:pt x="2440247" y="1316126"/>
                    <a:pt x="2400624" y="1271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BE665BEE-2F36-4FA9-A850-34357918D7CA}"/>
                </a:ext>
              </a:extLst>
            </p:cNvPr>
            <p:cNvSpPr/>
            <p:nvPr/>
          </p:nvSpPr>
          <p:spPr>
            <a:xfrm>
              <a:off x="3810000" y="4343400"/>
              <a:ext cx="4572000" cy="1524000"/>
            </a:xfrm>
            <a:custGeom>
              <a:avLst/>
              <a:gdLst>
                <a:gd name="connsiteX0" fmla="*/ 3962400 w 4572000"/>
                <a:gd name="connsiteY0" fmla="*/ 0 h 1524000"/>
                <a:gd name="connsiteX1" fmla="*/ 3962400 w 4572000"/>
                <a:gd name="connsiteY1" fmla="*/ 914400 h 1524000"/>
                <a:gd name="connsiteX2" fmla="*/ 609600 w 4572000"/>
                <a:gd name="connsiteY2" fmla="*/ 914400 h 1524000"/>
                <a:gd name="connsiteX3" fmla="*/ 609600 w 4572000"/>
                <a:gd name="connsiteY3" fmla="*/ 0 h 1524000"/>
                <a:gd name="connsiteX4" fmla="*/ 0 w 4572000"/>
                <a:gd name="connsiteY4" fmla="*/ 0 h 1524000"/>
                <a:gd name="connsiteX5" fmla="*/ 0 w 4572000"/>
                <a:gd name="connsiteY5" fmla="*/ 1219200 h 1524000"/>
                <a:gd name="connsiteX6" fmla="*/ 304800 w 4572000"/>
                <a:gd name="connsiteY6" fmla="*/ 1524000 h 1524000"/>
                <a:gd name="connsiteX7" fmla="*/ 4267200 w 4572000"/>
                <a:gd name="connsiteY7" fmla="*/ 1524000 h 1524000"/>
                <a:gd name="connsiteX8" fmla="*/ 4572000 w 4572000"/>
                <a:gd name="connsiteY8" fmla="*/ 1219200 h 1524000"/>
                <a:gd name="connsiteX9" fmla="*/ 4572000 w 4572000"/>
                <a:gd name="connsiteY9" fmla="*/ 0 h 1524000"/>
                <a:gd name="connsiteX10" fmla="*/ 3962400 w 4572000"/>
                <a:gd name="connsiteY10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2000" h="1524000">
                  <a:moveTo>
                    <a:pt x="3962400" y="0"/>
                  </a:moveTo>
                  <a:lnTo>
                    <a:pt x="3962400" y="914400"/>
                  </a:lnTo>
                  <a:lnTo>
                    <a:pt x="609600" y="9144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1219200"/>
                  </a:lnTo>
                  <a:cubicBezTo>
                    <a:pt x="0" y="1387755"/>
                    <a:pt x="136550" y="1524000"/>
                    <a:pt x="304800" y="1524000"/>
                  </a:cubicBezTo>
                  <a:lnTo>
                    <a:pt x="4267200" y="1524000"/>
                  </a:lnTo>
                  <a:cubicBezTo>
                    <a:pt x="4435755" y="1524000"/>
                    <a:pt x="4572000" y="1387755"/>
                    <a:pt x="4572000" y="1219200"/>
                  </a:cubicBezTo>
                  <a:lnTo>
                    <a:pt x="4572000" y="0"/>
                  </a:lnTo>
                  <a:lnTo>
                    <a:pt x="396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9A6E2172-2BE7-4080-868B-9893DD50BC67}"/>
              </a:ext>
            </a:extLst>
          </p:cNvPr>
          <p:cNvSpPr/>
          <p:nvPr/>
        </p:nvSpPr>
        <p:spPr>
          <a:xfrm>
            <a:off x="1325397" y="3442970"/>
            <a:ext cx="2249861" cy="2249861"/>
          </a:xfrm>
          <a:prstGeom prst="ellipse">
            <a:avLst/>
          </a:prstGeom>
          <a:solidFill>
            <a:srgbClr val="C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1A28DDA9-8C33-438E-96BE-997452AE1F85}"/>
              </a:ext>
            </a:extLst>
          </p:cNvPr>
          <p:cNvSpPr/>
          <p:nvPr/>
        </p:nvSpPr>
        <p:spPr>
          <a:xfrm>
            <a:off x="5171683" y="3442970"/>
            <a:ext cx="2249861" cy="2249861"/>
          </a:xfrm>
          <a:prstGeom prst="ellipse">
            <a:avLst/>
          </a:prstGeom>
          <a:solidFill>
            <a:srgbClr val="C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68284190-49C0-4551-B6A8-D792A6E8F711}"/>
              </a:ext>
            </a:extLst>
          </p:cNvPr>
          <p:cNvSpPr/>
          <p:nvPr/>
        </p:nvSpPr>
        <p:spPr>
          <a:xfrm>
            <a:off x="9017969" y="3442970"/>
            <a:ext cx="2249861" cy="2249861"/>
          </a:xfrm>
          <a:prstGeom prst="ellipse">
            <a:avLst/>
          </a:prstGeom>
          <a:solidFill>
            <a:srgbClr val="C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B457B7D3-17E6-4DA1-9FE3-6F4083DF7276}"/>
              </a:ext>
            </a:extLst>
          </p:cNvPr>
          <p:cNvCxnSpPr>
            <a:cxnSpLocks/>
          </p:cNvCxnSpPr>
          <p:nvPr/>
        </p:nvCxnSpPr>
        <p:spPr>
          <a:xfrm>
            <a:off x="0" y="1910207"/>
            <a:ext cx="12192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3F83C52-C62A-4F90-85A0-C7C16409D022}"/>
              </a:ext>
            </a:extLst>
          </p:cNvPr>
          <p:cNvSpPr/>
          <p:nvPr/>
        </p:nvSpPr>
        <p:spPr>
          <a:xfrm>
            <a:off x="4267204" y="1487048"/>
            <a:ext cx="4058818" cy="74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5BF7278-551E-4899-9B5A-9FDA708BDB19}"/>
              </a:ext>
            </a:extLst>
          </p:cNvPr>
          <p:cNvSpPr txBox="1"/>
          <p:nvPr/>
        </p:nvSpPr>
        <p:spPr>
          <a:xfrm>
            <a:off x="4348974" y="1560014"/>
            <a:ext cx="380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nstantia" panose="02030602050306030303" pitchFamily="18" charset="0"/>
              </a:rPr>
              <a:t>EV Deployment Scheme</a:t>
            </a:r>
            <a:endParaRPr lang="en-IN" sz="2400" dirty="0">
              <a:latin typeface="Constantia" panose="02030602050306030303" pitchFamily="18" charset="0"/>
            </a:endParaRPr>
          </a:p>
        </p:txBody>
      </p:sp>
      <p:grpSp>
        <p:nvGrpSpPr>
          <p:cNvPr id="93" name="Graphic 91">
            <a:extLst>
              <a:ext uri="{FF2B5EF4-FFF2-40B4-BE49-F238E27FC236}">
                <a16:creationId xmlns:a16="http://schemas.microsoft.com/office/drawing/2014/main" xmlns="" id="{2A0FEF1E-A25D-4EF4-A90D-89BCD161CD3D}"/>
              </a:ext>
            </a:extLst>
          </p:cNvPr>
          <p:cNvGrpSpPr/>
          <p:nvPr/>
        </p:nvGrpSpPr>
        <p:grpSpPr>
          <a:xfrm>
            <a:off x="2303221" y="3587556"/>
            <a:ext cx="337886" cy="337886"/>
            <a:chOff x="3657600" y="990600"/>
            <a:chExt cx="4876800" cy="4876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82F8B120-5AAA-48AE-9819-DF8E2CC87A32}"/>
                </a:ext>
              </a:extLst>
            </p:cNvPr>
            <p:cNvSpPr/>
            <p:nvPr/>
          </p:nvSpPr>
          <p:spPr>
            <a:xfrm>
              <a:off x="4605470" y="2687669"/>
              <a:ext cx="867927" cy="1732826"/>
            </a:xfrm>
            <a:custGeom>
              <a:avLst/>
              <a:gdLst>
                <a:gd name="connsiteX0" fmla="*/ 734511 w 867927"/>
                <a:gd name="connsiteY0" fmla="*/ 1732826 h 1732826"/>
                <a:gd name="connsiteX1" fmla="*/ 247193 w 867927"/>
                <a:gd name="connsiteY1" fmla="*/ 1501473 h 1732826"/>
                <a:gd name="connsiteX2" fmla="*/ 0 w 867927"/>
                <a:gd name="connsiteY2" fmla="*/ 1384183 h 1732826"/>
                <a:gd name="connsiteX3" fmla="*/ 529695 w 867927"/>
                <a:gd name="connsiteY3" fmla="*/ 84563 h 1732826"/>
                <a:gd name="connsiteX4" fmla="*/ 867928 w 867927"/>
                <a:gd name="connsiteY4" fmla="*/ 0 h 1732826"/>
                <a:gd name="connsiteX5" fmla="*/ 734511 w 867927"/>
                <a:gd name="connsiteY5" fmla="*/ 1732826 h 173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927" h="1732826">
                  <a:moveTo>
                    <a:pt x="734511" y="1732826"/>
                  </a:moveTo>
                  <a:lnTo>
                    <a:pt x="247193" y="1501473"/>
                  </a:lnTo>
                  <a:lnTo>
                    <a:pt x="0" y="1384183"/>
                  </a:lnTo>
                  <a:lnTo>
                    <a:pt x="529695" y="84563"/>
                  </a:lnTo>
                  <a:lnTo>
                    <a:pt x="867928" y="0"/>
                  </a:lnTo>
                  <a:cubicBezTo>
                    <a:pt x="867937" y="0"/>
                    <a:pt x="315049" y="927602"/>
                    <a:pt x="734511" y="1732826"/>
                  </a:cubicBez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6979393E-5564-4C2B-BE8C-EACD169E367A}"/>
                </a:ext>
              </a:extLst>
            </p:cNvPr>
            <p:cNvSpPr/>
            <p:nvPr/>
          </p:nvSpPr>
          <p:spPr>
            <a:xfrm>
              <a:off x="7898006" y="3459413"/>
              <a:ext cx="415156" cy="679161"/>
            </a:xfrm>
            <a:custGeom>
              <a:avLst/>
              <a:gdLst>
                <a:gd name="connsiteX0" fmla="*/ 415157 w 415156"/>
                <a:gd name="connsiteY0" fmla="*/ 679161 h 679161"/>
                <a:gd name="connsiteX1" fmla="*/ 415157 w 415156"/>
                <a:gd name="connsiteY1" fmla="*/ 84801 h 679161"/>
                <a:gd name="connsiteX2" fmla="*/ 330355 w 415156"/>
                <a:gd name="connsiteY2" fmla="*/ 0 h 679161"/>
                <a:gd name="connsiteX3" fmla="*/ 84801 w 415156"/>
                <a:gd name="connsiteY3" fmla="*/ 0 h 679161"/>
                <a:gd name="connsiteX4" fmla="*/ 0 w 415156"/>
                <a:gd name="connsiteY4" fmla="*/ 84801 h 679161"/>
                <a:gd name="connsiteX5" fmla="*/ 0 w 415156"/>
                <a:gd name="connsiteY5" fmla="*/ 299018 h 67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156" h="679161">
                  <a:moveTo>
                    <a:pt x="415157" y="679161"/>
                  </a:moveTo>
                  <a:lnTo>
                    <a:pt x="415157" y="84801"/>
                  </a:lnTo>
                  <a:cubicBezTo>
                    <a:pt x="415157" y="37967"/>
                    <a:pt x="377190" y="0"/>
                    <a:pt x="330355" y="0"/>
                  </a:cubicBezTo>
                  <a:lnTo>
                    <a:pt x="84801" y="0"/>
                  </a:lnTo>
                  <a:cubicBezTo>
                    <a:pt x="37967" y="0"/>
                    <a:pt x="0" y="37967"/>
                    <a:pt x="0" y="84801"/>
                  </a:cubicBezTo>
                  <a:lnTo>
                    <a:pt x="0" y="299018"/>
                  </a:lnTo>
                </a:path>
              </a:pathLst>
            </a:custGeom>
            <a:solidFill>
              <a:srgbClr val="F217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BD438BF1-E3D7-4469-A7FC-4E48DB560687}"/>
                </a:ext>
              </a:extLst>
            </p:cNvPr>
            <p:cNvSpPr/>
            <p:nvPr/>
          </p:nvSpPr>
          <p:spPr>
            <a:xfrm>
              <a:off x="7897987" y="3459413"/>
              <a:ext cx="185480" cy="679161"/>
            </a:xfrm>
            <a:custGeom>
              <a:avLst/>
              <a:gdLst>
                <a:gd name="connsiteX0" fmla="*/ 185480 w 185480"/>
                <a:gd name="connsiteY0" fmla="*/ 679161 h 679161"/>
                <a:gd name="connsiteX1" fmla="*/ 185480 w 185480"/>
                <a:gd name="connsiteY1" fmla="*/ 0 h 679161"/>
                <a:gd name="connsiteX2" fmla="*/ 84801 w 185480"/>
                <a:gd name="connsiteY2" fmla="*/ 0 h 679161"/>
                <a:gd name="connsiteX3" fmla="*/ 0 w 185480"/>
                <a:gd name="connsiteY3" fmla="*/ 84801 h 679161"/>
                <a:gd name="connsiteX4" fmla="*/ 0 w 185480"/>
                <a:gd name="connsiteY4" fmla="*/ 299018 h 67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80" h="679161">
                  <a:moveTo>
                    <a:pt x="185480" y="679161"/>
                  </a:moveTo>
                  <a:lnTo>
                    <a:pt x="185480" y="0"/>
                  </a:lnTo>
                  <a:lnTo>
                    <a:pt x="84801" y="0"/>
                  </a:lnTo>
                  <a:cubicBezTo>
                    <a:pt x="37967" y="0"/>
                    <a:pt x="0" y="37967"/>
                    <a:pt x="0" y="84801"/>
                  </a:cubicBezTo>
                  <a:lnTo>
                    <a:pt x="0" y="299018"/>
                  </a:lnTo>
                </a:path>
              </a:pathLst>
            </a:custGeom>
            <a:solidFill>
              <a:srgbClr val="D813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1FC7AF64-8A13-410E-A262-77E14C7854EE}"/>
                </a:ext>
              </a:extLst>
            </p:cNvPr>
            <p:cNvSpPr/>
            <p:nvPr/>
          </p:nvSpPr>
          <p:spPr>
            <a:xfrm>
              <a:off x="5808459" y="3387766"/>
              <a:ext cx="1885102" cy="1503111"/>
            </a:xfrm>
            <a:custGeom>
              <a:avLst/>
              <a:gdLst>
                <a:gd name="connsiteX0" fmla="*/ 0 w 1885102"/>
                <a:gd name="connsiteY0" fmla="*/ 143170 h 1503111"/>
                <a:gd name="connsiteX1" fmla="*/ 572614 w 1885102"/>
                <a:gd name="connsiteY1" fmla="*/ 715785 h 1503111"/>
                <a:gd name="connsiteX2" fmla="*/ 0 w 1885102"/>
                <a:gd name="connsiteY2" fmla="*/ 1288399 h 1503111"/>
                <a:gd name="connsiteX3" fmla="*/ 400355 w 1885102"/>
                <a:gd name="connsiteY3" fmla="*/ 1503112 h 1503111"/>
                <a:gd name="connsiteX4" fmla="*/ 1746009 w 1885102"/>
                <a:gd name="connsiteY4" fmla="*/ 1359961 h 1503111"/>
                <a:gd name="connsiteX5" fmla="*/ 1885102 w 1885102"/>
                <a:gd name="connsiteY5" fmla="*/ 143151 h 1503111"/>
                <a:gd name="connsiteX6" fmla="*/ 71104 w 1885102"/>
                <a:gd name="connsiteY6" fmla="*/ 0 h 150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5102" h="1503111">
                  <a:moveTo>
                    <a:pt x="0" y="143170"/>
                  </a:moveTo>
                  <a:cubicBezTo>
                    <a:pt x="316249" y="143170"/>
                    <a:pt x="572614" y="399536"/>
                    <a:pt x="572614" y="715785"/>
                  </a:cubicBezTo>
                  <a:cubicBezTo>
                    <a:pt x="572614" y="1032034"/>
                    <a:pt x="316249" y="1288399"/>
                    <a:pt x="0" y="1288399"/>
                  </a:cubicBezTo>
                  <a:lnTo>
                    <a:pt x="400355" y="1503112"/>
                  </a:lnTo>
                  <a:lnTo>
                    <a:pt x="1746009" y="1359961"/>
                  </a:lnTo>
                  <a:lnTo>
                    <a:pt x="1885102" y="143151"/>
                  </a:lnTo>
                  <a:lnTo>
                    <a:pt x="71104" y="0"/>
                  </a:lnTo>
                </a:path>
              </a:pathLst>
            </a:custGeom>
            <a:solidFill>
              <a:srgbClr val="BF81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B0F06DDA-D888-4D55-8317-CB9932CC3AD0}"/>
                </a:ext>
              </a:extLst>
            </p:cNvPr>
            <p:cNvSpPr/>
            <p:nvPr/>
          </p:nvSpPr>
          <p:spPr>
            <a:xfrm>
              <a:off x="4820221" y="2013508"/>
              <a:ext cx="884053" cy="758704"/>
            </a:xfrm>
            <a:custGeom>
              <a:avLst/>
              <a:gdLst>
                <a:gd name="connsiteX0" fmla="*/ 77181 w 884053"/>
                <a:gd name="connsiteY0" fmla="*/ 0 h 758704"/>
                <a:gd name="connsiteX1" fmla="*/ 504701 w 884053"/>
                <a:gd name="connsiteY1" fmla="*/ 0 h 758704"/>
                <a:gd name="connsiteX2" fmla="*/ 884053 w 884053"/>
                <a:gd name="connsiteY2" fmla="*/ 379352 h 758704"/>
                <a:gd name="connsiteX3" fmla="*/ 884053 w 884053"/>
                <a:gd name="connsiteY3" fmla="*/ 379352 h 758704"/>
                <a:gd name="connsiteX4" fmla="*/ 504701 w 884053"/>
                <a:gd name="connsiteY4" fmla="*/ 758704 h 758704"/>
                <a:gd name="connsiteX5" fmla="*/ 77181 w 884053"/>
                <a:gd name="connsiteY5" fmla="*/ 758704 h 758704"/>
                <a:gd name="connsiteX6" fmla="*/ 0 w 884053"/>
                <a:gd name="connsiteY6" fmla="*/ 681523 h 758704"/>
                <a:gd name="connsiteX7" fmla="*/ 0 w 884053"/>
                <a:gd name="connsiteY7" fmla="*/ 77152 h 758704"/>
                <a:gd name="connsiteX8" fmla="*/ 77181 w 884053"/>
                <a:gd name="connsiteY8" fmla="*/ 0 h 75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053" h="758704">
                  <a:moveTo>
                    <a:pt x="77181" y="0"/>
                  </a:moveTo>
                  <a:lnTo>
                    <a:pt x="504701" y="0"/>
                  </a:lnTo>
                  <a:cubicBezTo>
                    <a:pt x="714213" y="0"/>
                    <a:pt x="884053" y="169840"/>
                    <a:pt x="884053" y="379352"/>
                  </a:cubicBezTo>
                  <a:lnTo>
                    <a:pt x="884053" y="379352"/>
                  </a:lnTo>
                  <a:cubicBezTo>
                    <a:pt x="884053" y="588864"/>
                    <a:pt x="714213" y="758704"/>
                    <a:pt x="504701" y="758704"/>
                  </a:cubicBezTo>
                  <a:lnTo>
                    <a:pt x="77181" y="758704"/>
                  </a:lnTo>
                  <a:cubicBezTo>
                    <a:pt x="34557" y="758704"/>
                    <a:pt x="0" y="724148"/>
                    <a:pt x="0" y="681523"/>
                  </a:cubicBezTo>
                  <a:lnTo>
                    <a:pt x="0" y="77152"/>
                  </a:lnTo>
                  <a:cubicBezTo>
                    <a:pt x="0" y="34547"/>
                    <a:pt x="34557" y="0"/>
                    <a:pt x="77181" y="0"/>
                  </a:cubicBez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864EF676-7F53-40D2-85BB-6975E2505A2A}"/>
                </a:ext>
              </a:extLst>
            </p:cNvPr>
            <p:cNvSpPr/>
            <p:nvPr/>
          </p:nvSpPr>
          <p:spPr>
            <a:xfrm>
              <a:off x="4820221" y="2315479"/>
              <a:ext cx="884053" cy="456752"/>
            </a:xfrm>
            <a:custGeom>
              <a:avLst/>
              <a:gdLst>
                <a:gd name="connsiteX0" fmla="*/ 504701 w 884053"/>
                <a:gd name="connsiteY0" fmla="*/ 301952 h 456752"/>
                <a:gd name="connsiteX1" fmla="*/ 0 w 884053"/>
                <a:gd name="connsiteY1" fmla="*/ 301952 h 456752"/>
                <a:gd name="connsiteX2" fmla="*/ 0 w 884053"/>
                <a:gd name="connsiteY2" fmla="*/ 379571 h 456752"/>
                <a:gd name="connsiteX3" fmla="*/ 77181 w 884053"/>
                <a:gd name="connsiteY3" fmla="*/ 456752 h 456752"/>
                <a:gd name="connsiteX4" fmla="*/ 504701 w 884053"/>
                <a:gd name="connsiteY4" fmla="*/ 456752 h 456752"/>
                <a:gd name="connsiteX5" fmla="*/ 884053 w 884053"/>
                <a:gd name="connsiteY5" fmla="*/ 77400 h 456752"/>
                <a:gd name="connsiteX6" fmla="*/ 884053 w 884053"/>
                <a:gd name="connsiteY6" fmla="*/ 77400 h 456752"/>
                <a:gd name="connsiteX7" fmla="*/ 876129 w 884053"/>
                <a:gd name="connsiteY7" fmla="*/ 0 h 456752"/>
                <a:gd name="connsiteX8" fmla="*/ 504701 w 884053"/>
                <a:gd name="connsiteY8" fmla="*/ 301952 h 45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053" h="456752">
                  <a:moveTo>
                    <a:pt x="504701" y="301952"/>
                  </a:moveTo>
                  <a:lnTo>
                    <a:pt x="0" y="301952"/>
                  </a:lnTo>
                  <a:lnTo>
                    <a:pt x="0" y="379571"/>
                  </a:lnTo>
                  <a:cubicBezTo>
                    <a:pt x="0" y="422196"/>
                    <a:pt x="34557" y="456752"/>
                    <a:pt x="77181" y="456752"/>
                  </a:cubicBezTo>
                  <a:lnTo>
                    <a:pt x="504701" y="456752"/>
                  </a:lnTo>
                  <a:cubicBezTo>
                    <a:pt x="714213" y="456752"/>
                    <a:pt x="884053" y="286912"/>
                    <a:pt x="884053" y="77400"/>
                  </a:cubicBezTo>
                  <a:lnTo>
                    <a:pt x="884053" y="77400"/>
                  </a:lnTo>
                  <a:cubicBezTo>
                    <a:pt x="884053" y="50873"/>
                    <a:pt x="881310" y="24994"/>
                    <a:pt x="876129" y="0"/>
                  </a:cubicBezTo>
                  <a:cubicBezTo>
                    <a:pt x="840400" y="172383"/>
                    <a:pt x="687686" y="301952"/>
                    <a:pt x="504701" y="301952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6B757F4B-0CE2-4B96-A183-32B155DECD78}"/>
                </a:ext>
              </a:extLst>
            </p:cNvPr>
            <p:cNvSpPr/>
            <p:nvPr/>
          </p:nvSpPr>
          <p:spPr>
            <a:xfrm>
              <a:off x="5020637" y="4676184"/>
              <a:ext cx="2032796" cy="343586"/>
            </a:xfrm>
            <a:custGeom>
              <a:avLst/>
              <a:gdLst>
                <a:gd name="connsiteX0" fmla="*/ 2032797 w 2032796"/>
                <a:gd name="connsiteY0" fmla="*/ 343586 h 343586"/>
                <a:gd name="connsiteX1" fmla="*/ 1909305 w 2032796"/>
                <a:gd name="connsiteY1" fmla="*/ 343586 h 343586"/>
                <a:gd name="connsiteX2" fmla="*/ 0 w 2032796"/>
                <a:gd name="connsiteY2" fmla="*/ 343586 h 343586"/>
                <a:gd name="connsiteX3" fmla="*/ 0 w 2032796"/>
                <a:gd name="connsiteY3" fmla="*/ 0 h 343586"/>
                <a:gd name="connsiteX4" fmla="*/ 1751047 w 2032796"/>
                <a:gd name="connsiteY4" fmla="*/ 0 h 34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796" h="343586">
                  <a:moveTo>
                    <a:pt x="2032797" y="343586"/>
                  </a:moveTo>
                  <a:lnTo>
                    <a:pt x="1909305" y="343586"/>
                  </a:lnTo>
                  <a:lnTo>
                    <a:pt x="0" y="343586"/>
                  </a:lnTo>
                  <a:lnTo>
                    <a:pt x="0" y="0"/>
                  </a:lnTo>
                  <a:lnTo>
                    <a:pt x="1751047" y="0"/>
                  </a:lnTo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BFD505DC-9E7E-4D12-B0C4-409CAC625757}"/>
                </a:ext>
              </a:extLst>
            </p:cNvPr>
            <p:cNvSpPr/>
            <p:nvPr/>
          </p:nvSpPr>
          <p:spPr>
            <a:xfrm>
              <a:off x="6867334" y="4275334"/>
              <a:ext cx="1488814" cy="1488814"/>
            </a:xfrm>
            <a:custGeom>
              <a:avLst/>
              <a:gdLst>
                <a:gd name="connsiteX0" fmla="*/ 1488815 w 1488814"/>
                <a:gd name="connsiteY0" fmla="*/ 744407 h 1488814"/>
                <a:gd name="connsiteX1" fmla="*/ 744407 w 1488814"/>
                <a:gd name="connsiteY1" fmla="*/ 1488815 h 1488814"/>
                <a:gd name="connsiteX2" fmla="*/ 0 w 1488814"/>
                <a:gd name="connsiteY2" fmla="*/ 744407 h 1488814"/>
                <a:gd name="connsiteX3" fmla="*/ 744407 w 1488814"/>
                <a:gd name="connsiteY3" fmla="*/ 0 h 1488814"/>
                <a:gd name="connsiteX4" fmla="*/ 1488815 w 1488814"/>
                <a:gd name="connsiteY4" fmla="*/ 744407 h 148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814" h="1488814">
                  <a:moveTo>
                    <a:pt x="1488815" y="744407"/>
                  </a:moveTo>
                  <a:cubicBezTo>
                    <a:pt x="1488815" y="1155532"/>
                    <a:pt x="1155532" y="1488815"/>
                    <a:pt x="744407" y="1488815"/>
                  </a:cubicBezTo>
                  <a:cubicBezTo>
                    <a:pt x="333282" y="1488815"/>
                    <a:pt x="0" y="1155532"/>
                    <a:pt x="0" y="744407"/>
                  </a:cubicBezTo>
                  <a:cubicBezTo>
                    <a:pt x="0" y="333282"/>
                    <a:pt x="333282" y="0"/>
                    <a:pt x="744407" y="0"/>
                  </a:cubicBezTo>
                  <a:cubicBezTo>
                    <a:pt x="1155532" y="0"/>
                    <a:pt x="1488815" y="333282"/>
                    <a:pt x="1488815" y="744407"/>
                  </a:cubicBezTo>
                  <a:close/>
                </a:path>
              </a:pathLst>
            </a:custGeom>
            <a:solidFill>
              <a:srgbClr val="2C40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26015D3-3983-4FC9-A02F-5A2359EF770B}"/>
                </a:ext>
              </a:extLst>
            </p:cNvPr>
            <p:cNvSpPr/>
            <p:nvPr/>
          </p:nvSpPr>
          <p:spPr>
            <a:xfrm>
              <a:off x="4605470" y="2772241"/>
              <a:ext cx="647566" cy="1655235"/>
            </a:xfrm>
            <a:custGeom>
              <a:avLst/>
              <a:gdLst>
                <a:gd name="connsiteX0" fmla="*/ 647567 w 647566"/>
                <a:gd name="connsiteY0" fmla="*/ 0 h 1655235"/>
                <a:gd name="connsiteX1" fmla="*/ 29547 w 647566"/>
                <a:gd name="connsiteY1" fmla="*/ 1655236 h 1655235"/>
                <a:gd name="connsiteX2" fmla="*/ 0 w 647566"/>
                <a:gd name="connsiteY2" fmla="*/ 1299620 h 1655235"/>
                <a:gd name="connsiteX3" fmla="*/ 529695 w 647566"/>
                <a:gd name="connsiteY3" fmla="*/ 0 h 165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66" h="1655235">
                  <a:moveTo>
                    <a:pt x="647567" y="0"/>
                  </a:moveTo>
                  <a:lnTo>
                    <a:pt x="29547" y="1655236"/>
                  </a:lnTo>
                  <a:lnTo>
                    <a:pt x="0" y="1299620"/>
                  </a:lnTo>
                  <a:lnTo>
                    <a:pt x="529695" y="0"/>
                  </a:ln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F6CC62D3-1248-4DDF-8983-D6D844A9A18C}"/>
                </a:ext>
              </a:extLst>
            </p:cNvPr>
            <p:cNvSpPr/>
            <p:nvPr/>
          </p:nvSpPr>
          <p:spPr>
            <a:xfrm>
              <a:off x="7204424" y="4612424"/>
              <a:ext cx="814635" cy="814635"/>
            </a:xfrm>
            <a:custGeom>
              <a:avLst/>
              <a:gdLst>
                <a:gd name="connsiteX0" fmla="*/ 814635 w 814635"/>
                <a:gd name="connsiteY0" fmla="*/ 407317 h 814635"/>
                <a:gd name="connsiteX1" fmla="*/ 407318 w 814635"/>
                <a:gd name="connsiteY1" fmla="*/ 814635 h 814635"/>
                <a:gd name="connsiteX2" fmla="*/ 0 w 814635"/>
                <a:gd name="connsiteY2" fmla="*/ 407317 h 814635"/>
                <a:gd name="connsiteX3" fmla="*/ 407318 w 814635"/>
                <a:gd name="connsiteY3" fmla="*/ 0 h 814635"/>
                <a:gd name="connsiteX4" fmla="*/ 814635 w 814635"/>
                <a:gd name="connsiteY4" fmla="*/ 407317 h 81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635" h="814635">
                  <a:moveTo>
                    <a:pt x="814635" y="407317"/>
                  </a:moveTo>
                  <a:cubicBezTo>
                    <a:pt x="814635" y="632273"/>
                    <a:pt x="632273" y="814635"/>
                    <a:pt x="407318" y="814635"/>
                  </a:cubicBezTo>
                  <a:cubicBezTo>
                    <a:pt x="182362" y="814635"/>
                    <a:pt x="0" y="632273"/>
                    <a:pt x="0" y="407317"/>
                  </a:cubicBezTo>
                  <a:cubicBezTo>
                    <a:pt x="0" y="182362"/>
                    <a:pt x="182362" y="0"/>
                    <a:pt x="407318" y="0"/>
                  </a:cubicBezTo>
                  <a:cubicBezTo>
                    <a:pt x="632273" y="0"/>
                    <a:pt x="814635" y="182362"/>
                    <a:pt x="814635" y="407317"/>
                  </a:cubicBezTo>
                  <a:close/>
                </a:path>
              </a:pathLst>
            </a:custGeom>
            <a:solidFill>
              <a:srgbClr val="9AA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F0F10170-DD65-41D8-B519-2F596652A6FD}"/>
                </a:ext>
              </a:extLst>
            </p:cNvPr>
            <p:cNvSpPr/>
            <p:nvPr/>
          </p:nvSpPr>
          <p:spPr>
            <a:xfrm>
              <a:off x="3861130" y="4275334"/>
              <a:ext cx="1488814" cy="1488814"/>
            </a:xfrm>
            <a:custGeom>
              <a:avLst/>
              <a:gdLst>
                <a:gd name="connsiteX0" fmla="*/ 1488815 w 1488814"/>
                <a:gd name="connsiteY0" fmla="*/ 744407 h 1488814"/>
                <a:gd name="connsiteX1" fmla="*/ 744407 w 1488814"/>
                <a:gd name="connsiteY1" fmla="*/ 1488815 h 1488814"/>
                <a:gd name="connsiteX2" fmla="*/ 0 w 1488814"/>
                <a:gd name="connsiteY2" fmla="*/ 744407 h 1488814"/>
                <a:gd name="connsiteX3" fmla="*/ 744407 w 1488814"/>
                <a:gd name="connsiteY3" fmla="*/ 0 h 1488814"/>
                <a:gd name="connsiteX4" fmla="*/ 1488815 w 1488814"/>
                <a:gd name="connsiteY4" fmla="*/ 744407 h 148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814" h="1488814">
                  <a:moveTo>
                    <a:pt x="1488815" y="744407"/>
                  </a:moveTo>
                  <a:cubicBezTo>
                    <a:pt x="1488815" y="1155532"/>
                    <a:pt x="1155532" y="1488815"/>
                    <a:pt x="744407" y="1488815"/>
                  </a:cubicBezTo>
                  <a:cubicBezTo>
                    <a:pt x="333283" y="1488815"/>
                    <a:pt x="0" y="1155532"/>
                    <a:pt x="0" y="744407"/>
                  </a:cubicBezTo>
                  <a:cubicBezTo>
                    <a:pt x="0" y="333282"/>
                    <a:pt x="333283" y="0"/>
                    <a:pt x="744407" y="0"/>
                  </a:cubicBezTo>
                  <a:cubicBezTo>
                    <a:pt x="1155532" y="0"/>
                    <a:pt x="1488815" y="333282"/>
                    <a:pt x="1488815" y="744407"/>
                  </a:cubicBezTo>
                  <a:close/>
                </a:path>
              </a:pathLst>
            </a:custGeom>
            <a:solidFill>
              <a:srgbClr val="2C40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EEE39E6D-07E8-427A-AFBF-7C5B85376B2B}"/>
                </a:ext>
              </a:extLst>
            </p:cNvPr>
            <p:cNvSpPr/>
            <p:nvPr/>
          </p:nvSpPr>
          <p:spPr>
            <a:xfrm>
              <a:off x="4198219" y="4612424"/>
              <a:ext cx="814635" cy="814635"/>
            </a:xfrm>
            <a:custGeom>
              <a:avLst/>
              <a:gdLst>
                <a:gd name="connsiteX0" fmla="*/ 814635 w 814635"/>
                <a:gd name="connsiteY0" fmla="*/ 407317 h 814635"/>
                <a:gd name="connsiteX1" fmla="*/ 407318 w 814635"/>
                <a:gd name="connsiteY1" fmla="*/ 814635 h 814635"/>
                <a:gd name="connsiteX2" fmla="*/ 0 w 814635"/>
                <a:gd name="connsiteY2" fmla="*/ 407317 h 814635"/>
                <a:gd name="connsiteX3" fmla="*/ 407318 w 814635"/>
                <a:gd name="connsiteY3" fmla="*/ 0 h 814635"/>
                <a:gd name="connsiteX4" fmla="*/ 814635 w 814635"/>
                <a:gd name="connsiteY4" fmla="*/ 407317 h 81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635" h="814635">
                  <a:moveTo>
                    <a:pt x="814635" y="407317"/>
                  </a:moveTo>
                  <a:cubicBezTo>
                    <a:pt x="814635" y="632273"/>
                    <a:pt x="632273" y="814635"/>
                    <a:pt x="407318" y="814635"/>
                  </a:cubicBezTo>
                  <a:cubicBezTo>
                    <a:pt x="182362" y="814635"/>
                    <a:pt x="0" y="632273"/>
                    <a:pt x="0" y="407317"/>
                  </a:cubicBezTo>
                  <a:cubicBezTo>
                    <a:pt x="0" y="182362"/>
                    <a:pt x="182362" y="0"/>
                    <a:pt x="407318" y="0"/>
                  </a:cubicBezTo>
                  <a:cubicBezTo>
                    <a:pt x="632273" y="0"/>
                    <a:pt x="814635" y="182362"/>
                    <a:pt x="814635" y="407317"/>
                  </a:cubicBezTo>
                  <a:close/>
                </a:path>
              </a:pathLst>
            </a:custGeom>
            <a:solidFill>
              <a:srgbClr val="9AA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392F4AE-AC3E-4FE3-9DE8-848D756165B9}"/>
                </a:ext>
              </a:extLst>
            </p:cNvPr>
            <p:cNvSpPr/>
            <p:nvPr/>
          </p:nvSpPr>
          <p:spPr>
            <a:xfrm>
              <a:off x="4123229" y="5019779"/>
              <a:ext cx="964491" cy="482146"/>
            </a:xfrm>
            <a:custGeom>
              <a:avLst/>
              <a:gdLst>
                <a:gd name="connsiteX0" fmla="*/ 482241 w 964491"/>
                <a:gd name="connsiteY0" fmla="*/ 482146 h 482146"/>
                <a:gd name="connsiteX1" fmla="*/ 0 w 964491"/>
                <a:gd name="connsiteY1" fmla="*/ 0 h 482146"/>
                <a:gd name="connsiteX2" fmla="*/ 149800 w 964491"/>
                <a:gd name="connsiteY2" fmla="*/ 0 h 482146"/>
                <a:gd name="connsiteX3" fmla="*/ 482241 w 964491"/>
                <a:gd name="connsiteY3" fmla="*/ 332347 h 482146"/>
                <a:gd name="connsiteX4" fmla="*/ 814692 w 964491"/>
                <a:gd name="connsiteY4" fmla="*/ 0 h 482146"/>
                <a:gd name="connsiteX5" fmla="*/ 964492 w 964491"/>
                <a:gd name="connsiteY5" fmla="*/ 0 h 482146"/>
                <a:gd name="connsiteX6" fmla="*/ 482241 w 964491"/>
                <a:gd name="connsiteY6" fmla="*/ 482146 h 48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491" h="482146">
                  <a:moveTo>
                    <a:pt x="482241" y="482146"/>
                  </a:moveTo>
                  <a:cubicBezTo>
                    <a:pt x="216332" y="482146"/>
                    <a:pt x="0" y="265852"/>
                    <a:pt x="0" y="0"/>
                  </a:cubicBezTo>
                  <a:lnTo>
                    <a:pt x="149800" y="0"/>
                  </a:lnTo>
                  <a:cubicBezTo>
                    <a:pt x="149800" y="183261"/>
                    <a:pt x="298933" y="332347"/>
                    <a:pt x="482241" y="332347"/>
                  </a:cubicBezTo>
                  <a:cubicBezTo>
                    <a:pt x="665550" y="332347"/>
                    <a:pt x="814692" y="183252"/>
                    <a:pt x="814692" y="0"/>
                  </a:cubicBezTo>
                  <a:lnTo>
                    <a:pt x="964492" y="0"/>
                  </a:lnTo>
                  <a:cubicBezTo>
                    <a:pt x="964492" y="265852"/>
                    <a:pt x="748160" y="482146"/>
                    <a:pt x="482241" y="482146"/>
                  </a:cubicBezTo>
                  <a:close/>
                </a:path>
              </a:pathLst>
            </a:custGeom>
            <a:solidFill>
              <a:srgbClr val="1D2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59C97BDB-9471-4AC2-BB0F-5E981F0AAF45}"/>
                </a:ext>
              </a:extLst>
            </p:cNvPr>
            <p:cNvSpPr/>
            <p:nvPr/>
          </p:nvSpPr>
          <p:spPr>
            <a:xfrm>
              <a:off x="6534978" y="3606746"/>
              <a:ext cx="1999411" cy="1413005"/>
            </a:xfrm>
            <a:custGeom>
              <a:avLst/>
              <a:gdLst>
                <a:gd name="connsiteX0" fmla="*/ 394973 w 1999411"/>
                <a:gd name="connsiteY0" fmla="*/ 1412996 h 1413005"/>
                <a:gd name="connsiteX1" fmla="*/ 0 w 1999411"/>
                <a:gd name="connsiteY1" fmla="*/ 751427 h 1413005"/>
                <a:gd name="connsiteX2" fmla="*/ 751427 w 1999411"/>
                <a:gd name="connsiteY2" fmla="*/ 0 h 1413005"/>
                <a:gd name="connsiteX3" fmla="*/ 1999240 w 1999411"/>
                <a:gd name="connsiteY3" fmla="*/ 1287456 h 1413005"/>
                <a:gd name="connsiteX4" fmla="*/ 1880845 w 1999411"/>
                <a:gd name="connsiteY4" fmla="*/ 1413005 h 1413005"/>
                <a:gd name="connsiteX5" fmla="*/ 394973 w 1999411"/>
                <a:gd name="connsiteY5" fmla="*/ 1413005 h 1413005"/>
                <a:gd name="connsiteX6" fmla="*/ 394973 w 1999411"/>
                <a:gd name="connsiteY6" fmla="*/ 1412996 h 14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411" h="1413005">
                  <a:moveTo>
                    <a:pt x="394973" y="1412996"/>
                  </a:moveTo>
                  <a:cubicBezTo>
                    <a:pt x="159963" y="1286599"/>
                    <a:pt x="0" y="1037777"/>
                    <a:pt x="0" y="751427"/>
                  </a:cubicBezTo>
                  <a:cubicBezTo>
                    <a:pt x="0" y="335718"/>
                    <a:pt x="336709" y="0"/>
                    <a:pt x="751427" y="0"/>
                  </a:cubicBezTo>
                  <a:cubicBezTo>
                    <a:pt x="1152011" y="0"/>
                    <a:pt x="1942271" y="211798"/>
                    <a:pt x="1999240" y="1287456"/>
                  </a:cubicBezTo>
                  <a:cubicBezTo>
                    <a:pt x="2002850" y="1355589"/>
                    <a:pt x="1949063" y="1413005"/>
                    <a:pt x="1880845" y="1413005"/>
                  </a:cubicBezTo>
                  <a:lnTo>
                    <a:pt x="394973" y="1413005"/>
                  </a:lnTo>
                  <a:lnTo>
                    <a:pt x="394973" y="1412996"/>
                  </a:ln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EE0BE9D0-EC83-4A62-A7FB-617D30C0716C}"/>
                </a:ext>
              </a:extLst>
            </p:cNvPr>
            <p:cNvSpPr/>
            <p:nvPr/>
          </p:nvSpPr>
          <p:spPr>
            <a:xfrm>
              <a:off x="6534978" y="3606746"/>
              <a:ext cx="1426492" cy="1413005"/>
            </a:xfrm>
            <a:custGeom>
              <a:avLst/>
              <a:gdLst>
                <a:gd name="connsiteX0" fmla="*/ 243364 w 1426492"/>
                <a:gd name="connsiteY0" fmla="*/ 865956 h 1413005"/>
                <a:gd name="connsiteX1" fmla="*/ 994791 w 1426492"/>
                <a:gd name="connsiteY1" fmla="*/ 114528 h 1413005"/>
                <a:gd name="connsiteX2" fmla="*/ 1426493 w 1426492"/>
                <a:gd name="connsiteY2" fmla="*/ 188100 h 1413005"/>
                <a:gd name="connsiteX3" fmla="*/ 751427 w 1426492"/>
                <a:gd name="connsiteY3" fmla="*/ 0 h 1413005"/>
                <a:gd name="connsiteX4" fmla="*/ 0 w 1426492"/>
                <a:gd name="connsiteY4" fmla="*/ 751427 h 1413005"/>
                <a:gd name="connsiteX5" fmla="*/ 394973 w 1426492"/>
                <a:gd name="connsiteY5" fmla="*/ 1413005 h 1413005"/>
                <a:gd name="connsiteX6" fmla="*/ 479555 w 1426492"/>
                <a:gd name="connsiteY6" fmla="*/ 1413005 h 1413005"/>
                <a:gd name="connsiteX7" fmla="*/ 243364 w 1426492"/>
                <a:gd name="connsiteY7" fmla="*/ 865956 h 14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6492" h="1413005">
                  <a:moveTo>
                    <a:pt x="243364" y="865956"/>
                  </a:moveTo>
                  <a:cubicBezTo>
                    <a:pt x="243364" y="450247"/>
                    <a:pt x="580072" y="114528"/>
                    <a:pt x="994791" y="114528"/>
                  </a:cubicBezTo>
                  <a:cubicBezTo>
                    <a:pt x="1114034" y="114528"/>
                    <a:pt x="1267816" y="133369"/>
                    <a:pt x="1426493" y="188100"/>
                  </a:cubicBezTo>
                  <a:cubicBezTo>
                    <a:pt x="1190768" y="42948"/>
                    <a:pt x="931659" y="0"/>
                    <a:pt x="751427" y="0"/>
                  </a:cubicBezTo>
                  <a:cubicBezTo>
                    <a:pt x="336709" y="0"/>
                    <a:pt x="0" y="335727"/>
                    <a:pt x="0" y="751427"/>
                  </a:cubicBezTo>
                  <a:cubicBezTo>
                    <a:pt x="0" y="1037777"/>
                    <a:pt x="159963" y="1286618"/>
                    <a:pt x="394973" y="1413005"/>
                  </a:cubicBezTo>
                  <a:lnTo>
                    <a:pt x="479555" y="1413005"/>
                  </a:lnTo>
                  <a:cubicBezTo>
                    <a:pt x="334223" y="1276169"/>
                    <a:pt x="243364" y="1081726"/>
                    <a:pt x="243364" y="865956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566C509C-DEA3-4E03-8467-B71B9D01E141}"/>
                </a:ext>
              </a:extLst>
            </p:cNvPr>
            <p:cNvSpPr/>
            <p:nvPr/>
          </p:nvSpPr>
          <p:spPr>
            <a:xfrm>
              <a:off x="3657600" y="4071851"/>
              <a:ext cx="1895789" cy="947889"/>
            </a:xfrm>
            <a:custGeom>
              <a:avLst/>
              <a:gdLst>
                <a:gd name="connsiteX0" fmla="*/ 1895789 w 1895789"/>
                <a:gd name="connsiteY0" fmla="*/ 947890 h 947889"/>
                <a:gd name="connsiteX1" fmla="*/ 947899 w 1895789"/>
                <a:gd name="connsiteY1" fmla="*/ 0 h 947889"/>
                <a:gd name="connsiteX2" fmla="*/ 0 w 1895789"/>
                <a:gd name="connsiteY2" fmla="*/ 947890 h 947889"/>
                <a:gd name="connsiteX3" fmla="*/ 1895789 w 1895789"/>
                <a:gd name="connsiteY3" fmla="*/ 947890 h 9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5789" h="947889">
                  <a:moveTo>
                    <a:pt x="1895789" y="947890"/>
                  </a:moveTo>
                  <a:cubicBezTo>
                    <a:pt x="1895789" y="424386"/>
                    <a:pt x="1471403" y="0"/>
                    <a:pt x="947899" y="0"/>
                  </a:cubicBezTo>
                  <a:cubicBezTo>
                    <a:pt x="424396" y="0"/>
                    <a:pt x="0" y="424386"/>
                    <a:pt x="0" y="947890"/>
                  </a:cubicBezTo>
                  <a:lnTo>
                    <a:pt x="1895789" y="947890"/>
                  </a:lnTo>
                  <a:close/>
                </a:path>
              </a:pathLst>
            </a:custGeom>
            <a:solidFill>
              <a:srgbClr val="F8B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348B4D4A-303C-4D5B-829B-D72DA7CEBFAC}"/>
                </a:ext>
              </a:extLst>
            </p:cNvPr>
            <p:cNvSpPr/>
            <p:nvPr/>
          </p:nvSpPr>
          <p:spPr>
            <a:xfrm>
              <a:off x="3657600" y="4071861"/>
              <a:ext cx="1105319" cy="947880"/>
            </a:xfrm>
            <a:custGeom>
              <a:avLst/>
              <a:gdLst>
                <a:gd name="connsiteX0" fmla="*/ 1105319 w 1105319"/>
                <a:gd name="connsiteY0" fmla="*/ 13087 h 947880"/>
                <a:gd name="connsiteX1" fmla="*/ 947899 w 1105319"/>
                <a:gd name="connsiteY1" fmla="*/ 0 h 947880"/>
                <a:gd name="connsiteX2" fmla="*/ 0 w 1105319"/>
                <a:gd name="connsiteY2" fmla="*/ 947880 h 947880"/>
                <a:gd name="connsiteX3" fmla="*/ 314839 w 1105319"/>
                <a:gd name="connsiteY3" fmla="*/ 947880 h 947880"/>
                <a:gd name="connsiteX4" fmla="*/ 1105319 w 1105319"/>
                <a:gd name="connsiteY4" fmla="*/ 13087 h 94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19" h="947880">
                  <a:moveTo>
                    <a:pt x="1105319" y="13087"/>
                  </a:moveTo>
                  <a:cubicBezTo>
                    <a:pt x="1054103" y="4524"/>
                    <a:pt x="1001535" y="0"/>
                    <a:pt x="947899" y="0"/>
                  </a:cubicBezTo>
                  <a:cubicBezTo>
                    <a:pt x="424386" y="-10"/>
                    <a:pt x="0" y="424377"/>
                    <a:pt x="0" y="947880"/>
                  </a:cubicBezTo>
                  <a:lnTo>
                    <a:pt x="314839" y="947880"/>
                  </a:lnTo>
                  <a:cubicBezTo>
                    <a:pt x="314839" y="478012"/>
                    <a:pt x="656749" y="88078"/>
                    <a:pt x="1105319" y="13087"/>
                  </a:cubicBezTo>
                  <a:close/>
                </a:path>
              </a:pathLst>
            </a:custGeom>
            <a:solidFill>
              <a:srgbClr val="DD9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054570F2-3BEC-412D-B230-6C3E02C643C7}"/>
                </a:ext>
              </a:extLst>
            </p:cNvPr>
            <p:cNvSpPr/>
            <p:nvPr/>
          </p:nvSpPr>
          <p:spPr>
            <a:xfrm>
              <a:off x="7129510" y="5019751"/>
              <a:ext cx="964444" cy="482222"/>
            </a:xfrm>
            <a:custGeom>
              <a:avLst/>
              <a:gdLst>
                <a:gd name="connsiteX0" fmla="*/ 482222 w 964444"/>
                <a:gd name="connsiteY0" fmla="*/ 482222 h 482222"/>
                <a:gd name="connsiteX1" fmla="*/ 0 w 964444"/>
                <a:gd name="connsiteY1" fmla="*/ 0 h 482222"/>
                <a:gd name="connsiteX2" fmla="*/ 149800 w 964444"/>
                <a:gd name="connsiteY2" fmla="*/ 0 h 482222"/>
                <a:gd name="connsiteX3" fmla="*/ 482222 w 964444"/>
                <a:gd name="connsiteY3" fmla="*/ 332422 h 482222"/>
                <a:gd name="connsiteX4" fmla="*/ 814645 w 964444"/>
                <a:gd name="connsiteY4" fmla="*/ 0 h 482222"/>
                <a:gd name="connsiteX5" fmla="*/ 964444 w 964444"/>
                <a:gd name="connsiteY5" fmla="*/ 0 h 482222"/>
                <a:gd name="connsiteX6" fmla="*/ 482222 w 964444"/>
                <a:gd name="connsiteY6" fmla="*/ 482222 h 48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444" h="482222">
                  <a:moveTo>
                    <a:pt x="482222" y="482222"/>
                  </a:moveTo>
                  <a:cubicBezTo>
                    <a:pt x="216322" y="482222"/>
                    <a:pt x="0" y="265900"/>
                    <a:pt x="0" y="0"/>
                  </a:cubicBezTo>
                  <a:lnTo>
                    <a:pt x="149800" y="0"/>
                  </a:lnTo>
                  <a:cubicBezTo>
                    <a:pt x="149800" y="183299"/>
                    <a:pt x="298923" y="332422"/>
                    <a:pt x="482222" y="332422"/>
                  </a:cubicBezTo>
                  <a:cubicBezTo>
                    <a:pt x="665521" y="332422"/>
                    <a:pt x="814645" y="183299"/>
                    <a:pt x="814645" y="0"/>
                  </a:cubicBezTo>
                  <a:lnTo>
                    <a:pt x="964444" y="0"/>
                  </a:lnTo>
                  <a:cubicBezTo>
                    <a:pt x="964435" y="265890"/>
                    <a:pt x="748122" y="482222"/>
                    <a:pt x="482222" y="482222"/>
                  </a:cubicBezTo>
                  <a:close/>
                </a:path>
              </a:pathLst>
            </a:custGeom>
            <a:solidFill>
              <a:srgbClr val="1D2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0F3D17C7-9BF3-44E8-B3F4-977F36BA74D1}"/>
                </a:ext>
              </a:extLst>
            </p:cNvPr>
            <p:cNvSpPr/>
            <p:nvPr/>
          </p:nvSpPr>
          <p:spPr>
            <a:xfrm>
              <a:off x="4820221" y="2013508"/>
              <a:ext cx="229047" cy="758732"/>
            </a:xfrm>
            <a:custGeom>
              <a:avLst/>
              <a:gdLst>
                <a:gd name="connsiteX0" fmla="*/ 229048 w 229047"/>
                <a:gd name="connsiteY0" fmla="*/ 0 h 758732"/>
                <a:gd name="connsiteX1" fmla="*/ 77181 w 229047"/>
                <a:gd name="connsiteY1" fmla="*/ 0 h 758732"/>
                <a:gd name="connsiteX2" fmla="*/ 0 w 229047"/>
                <a:gd name="connsiteY2" fmla="*/ 77181 h 758732"/>
                <a:gd name="connsiteX3" fmla="*/ 0 w 229047"/>
                <a:gd name="connsiteY3" fmla="*/ 681552 h 758732"/>
                <a:gd name="connsiteX4" fmla="*/ 77181 w 229047"/>
                <a:gd name="connsiteY4" fmla="*/ 758733 h 758732"/>
                <a:gd name="connsiteX5" fmla="*/ 229048 w 229047"/>
                <a:gd name="connsiteY5" fmla="*/ 758733 h 758732"/>
                <a:gd name="connsiteX6" fmla="*/ 229048 w 229047"/>
                <a:gd name="connsiteY6" fmla="*/ 0 h 75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047" h="758732">
                  <a:moveTo>
                    <a:pt x="229048" y="0"/>
                  </a:moveTo>
                  <a:lnTo>
                    <a:pt x="77181" y="0"/>
                  </a:lnTo>
                  <a:cubicBezTo>
                    <a:pt x="34557" y="0"/>
                    <a:pt x="0" y="34557"/>
                    <a:pt x="0" y="77181"/>
                  </a:cubicBezTo>
                  <a:lnTo>
                    <a:pt x="0" y="681552"/>
                  </a:lnTo>
                  <a:cubicBezTo>
                    <a:pt x="0" y="724176"/>
                    <a:pt x="34557" y="758733"/>
                    <a:pt x="77181" y="758733"/>
                  </a:cubicBezTo>
                  <a:lnTo>
                    <a:pt x="229048" y="758733"/>
                  </a:lnTo>
                  <a:lnTo>
                    <a:pt x="229048" y="0"/>
                  </a:lnTo>
                  <a:close/>
                </a:path>
              </a:pathLst>
            </a:custGeom>
            <a:solidFill>
              <a:srgbClr val="A0D9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C384E29F-47AA-4974-8D6D-C4377ADD6F6A}"/>
                </a:ext>
              </a:extLst>
            </p:cNvPr>
            <p:cNvSpPr/>
            <p:nvPr/>
          </p:nvSpPr>
          <p:spPr>
            <a:xfrm>
              <a:off x="4820221" y="2617431"/>
              <a:ext cx="229047" cy="154800"/>
            </a:xfrm>
            <a:custGeom>
              <a:avLst/>
              <a:gdLst>
                <a:gd name="connsiteX0" fmla="*/ 229048 w 229047"/>
                <a:gd name="connsiteY0" fmla="*/ 0 h 154800"/>
                <a:gd name="connsiteX1" fmla="*/ 0 w 229047"/>
                <a:gd name="connsiteY1" fmla="*/ 0 h 154800"/>
                <a:gd name="connsiteX2" fmla="*/ 0 w 229047"/>
                <a:gd name="connsiteY2" fmla="*/ 77619 h 154800"/>
                <a:gd name="connsiteX3" fmla="*/ 77181 w 229047"/>
                <a:gd name="connsiteY3" fmla="*/ 154800 h 154800"/>
                <a:gd name="connsiteX4" fmla="*/ 229048 w 229047"/>
                <a:gd name="connsiteY4" fmla="*/ 154800 h 154800"/>
                <a:gd name="connsiteX5" fmla="*/ 229048 w 229047"/>
                <a:gd name="connsiteY5" fmla="*/ 0 h 1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47" h="154800">
                  <a:moveTo>
                    <a:pt x="229048" y="0"/>
                  </a:moveTo>
                  <a:lnTo>
                    <a:pt x="0" y="0"/>
                  </a:lnTo>
                  <a:lnTo>
                    <a:pt x="0" y="77619"/>
                  </a:lnTo>
                  <a:cubicBezTo>
                    <a:pt x="0" y="120244"/>
                    <a:pt x="34557" y="154800"/>
                    <a:pt x="77181" y="154800"/>
                  </a:cubicBezTo>
                  <a:lnTo>
                    <a:pt x="229048" y="154800"/>
                  </a:lnTo>
                  <a:lnTo>
                    <a:pt x="229048" y="0"/>
                  </a:lnTo>
                  <a:close/>
                </a:path>
              </a:pathLst>
            </a:custGeom>
            <a:solidFill>
              <a:srgbClr val="84BE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64D27840-5476-4F55-8E27-85F7F91981BB}"/>
                </a:ext>
              </a:extLst>
            </p:cNvPr>
            <p:cNvSpPr/>
            <p:nvPr/>
          </p:nvSpPr>
          <p:spPr>
            <a:xfrm>
              <a:off x="5664822" y="3108415"/>
              <a:ext cx="2028729" cy="422530"/>
            </a:xfrm>
            <a:custGeom>
              <a:avLst/>
              <a:gdLst>
                <a:gd name="connsiteX0" fmla="*/ 1754076 w 2028729"/>
                <a:gd name="connsiteY0" fmla="*/ 650 h 422530"/>
                <a:gd name="connsiteX1" fmla="*/ 297351 w 2028729"/>
                <a:gd name="connsiteY1" fmla="*/ 103453 h 422530"/>
                <a:gd name="connsiteX2" fmla="*/ 0 w 2028729"/>
                <a:gd name="connsiteY2" fmla="*/ 422531 h 422530"/>
                <a:gd name="connsiteX3" fmla="*/ 0 w 2028729"/>
                <a:gd name="connsiteY3" fmla="*/ 422531 h 422530"/>
                <a:gd name="connsiteX4" fmla="*/ 2028730 w 2028729"/>
                <a:gd name="connsiteY4" fmla="*/ 422531 h 422530"/>
                <a:gd name="connsiteX5" fmla="*/ 2028730 w 2028729"/>
                <a:gd name="connsiteY5" fmla="*/ 256615 h 422530"/>
                <a:gd name="connsiteX6" fmla="*/ 1754076 w 2028729"/>
                <a:gd name="connsiteY6" fmla="*/ 650 h 42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729" h="422530">
                  <a:moveTo>
                    <a:pt x="1754076" y="650"/>
                  </a:moveTo>
                  <a:lnTo>
                    <a:pt x="297351" y="103453"/>
                  </a:lnTo>
                  <a:cubicBezTo>
                    <a:pt x="129845" y="115274"/>
                    <a:pt x="0" y="254615"/>
                    <a:pt x="0" y="422531"/>
                  </a:cubicBezTo>
                  <a:lnTo>
                    <a:pt x="0" y="422531"/>
                  </a:lnTo>
                  <a:lnTo>
                    <a:pt x="2028730" y="422531"/>
                  </a:lnTo>
                  <a:lnTo>
                    <a:pt x="2028730" y="256615"/>
                  </a:lnTo>
                  <a:cubicBezTo>
                    <a:pt x="2028749" y="107787"/>
                    <a:pt x="1902543" y="-9828"/>
                    <a:pt x="1754076" y="650"/>
                  </a:cubicBezTo>
                  <a:close/>
                </a:path>
              </a:pathLst>
            </a:custGeom>
            <a:solidFill>
              <a:srgbClr val="444D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ED03C943-8779-424C-BFA6-88DE90578545}"/>
                </a:ext>
              </a:extLst>
            </p:cNvPr>
            <p:cNvSpPr/>
            <p:nvPr/>
          </p:nvSpPr>
          <p:spPr>
            <a:xfrm>
              <a:off x="5409276" y="1614068"/>
              <a:ext cx="149799" cy="735520"/>
            </a:xfrm>
            <a:custGeom>
              <a:avLst/>
              <a:gdLst>
                <a:gd name="connsiteX0" fmla="*/ 0 w 149799"/>
                <a:gd name="connsiteY0" fmla="*/ 0 h 735520"/>
                <a:gd name="connsiteX1" fmla="*/ 149800 w 149799"/>
                <a:gd name="connsiteY1" fmla="*/ 0 h 735520"/>
                <a:gd name="connsiteX2" fmla="*/ 149800 w 149799"/>
                <a:gd name="connsiteY2" fmla="*/ 735520 h 735520"/>
                <a:gd name="connsiteX3" fmla="*/ 0 w 149799"/>
                <a:gd name="connsiteY3" fmla="*/ 735520 h 73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99" h="735520">
                  <a:moveTo>
                    <a:pt x="0" y="0"/>
                  </a:moveTo>
                  <a:lnTo>
                    <a:pt x="149800" y="0"/>
                  </a:lnTo>
                  <a:lnTo>
                    <a:pt x="149800" y="735520"/>
                  </a:lnTo>
                  <a:lnTo>
                    <a:pt x="0" y="735520"/>
                  </a:lnTo>
                  <a:close/>
                </a:path>
              </a:pathLst>
            </a:custGeom>
            <a:solidFill>
              <a:srgbClr val="D3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6" name="Graphic 91">
              <a:extLst>
                <a:ext uri="{FF2B5EF4-FFF2-40B4-BE49-F238E27FC236}">
                  <a16:creationId xmlns:a16="http://schemas.microsoft.com/office/drawing/2014/main" xmlns="" id="{2A0FEF1E-A25D-4EF4-A90D-89BCD161CD3D}"/>
                </a:ext>
              </a:extLst>
            </p:cNvPr>
            <p:cNvGrpSpPr/>
            <p:nvPr/>
          </p:nvGrpSpPr>
          <p:grpSpPr>
            <a:xfrm>
              <a:off x="7159847" y="4054154"/>
              <a:ext cx="879890" cy="630059"/>
              <a:chOff x="7159847" y="4054154"/>
              <a:chExt cx="879890" cy="630059"/>
            </a:xfrm>
            <a:solidFill>
              <a:srgbClr val="DD9B0A"/>
            </a:solidFill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AC78B5A9-76EC-48B9-BE47-0BC946AE11A1}"/>
                  </a:ext>
                </a:extLst>
              </p:cNvPr>
              <p:cNvSpPr/>
              <p:nvPr/>
            </p:nvSpPr>
            <p:spPr>
              <a:xfrm>
                <a:off x="7159847" y="4054154"/>
                <a:ext cx="879890" cy="149809"/>
              </a:xfrm>
              <a:custGeom>
                <a:avLst/>
                <a:gdLst>
                  <a:gd name="connsiteX0" fmla="*/ 804986 w 879890"/>
                  <a:gd name="connsiteY0" fmla="*/ 149809 h 149809"/>
                  <a:gd name="connsiteX1" fmla="*/ 74904 w 879890"/>
                  <a:gd name="connsiteY1" fmla="*/ 149809 h 149809"/>
                  <a:gd name="connsiteX2" fmla="*/ 0 w 879890"/>
                  <a:gd name="connsiteY2" fmla="*/ 74905 h 149809"/>
                  <a:gd name="connsiteX3" fmla="*/ 74904 w 879890"/>
                  <a:gd name="connsiteY3" fmla="*/ 0 h 149809"/>
                  <a:gd name="connsiteX4" fmla="*/ 804986 w 879890"/>
                  <a:gd name="connsiteY4" fmla="*/ 0 h 149809"/>
                  <a:gd name="connsiteX5" fmla="*/ 879891 w 879890"/>
                  <a:gd name="connsiteY5" fmla="*/ 74905 h 149809"/>
                  <a:gd name="connsiteX6" fmla="*/ 804986 w 879890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9890" h="149809">
                    <a:moveTo>
                      <a:pt x="804986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5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804986" y="0"/>
                    </a:lnTo>
                    <a:cubicBezTo>
                      <a:pt x="846353" y="0"/>
                      <a:pt x="879891" y="33537"/>
                      <a:pt x="879891" y="74905"/>
                    </a:cubicBezTo>
                    <a:cubicBezTo>
                      <a:pt x="879891" y="116272"/>
                      <a:pt x="846353" y="149809"/>
                      <a:pt x="804986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508435F7-A5AA-4537-83DF-1CA9B4BED087}"/>
                  </a:ext>
                </a:extLst>
              </p:cNvPr>
              <p:cNvSpPr/>
              <p:nvPr/>
            </p:nvSpPr>
            <p:spPr>
              <a:xfrm>
                <a:off x="7159847" y="4295794"/>
                <a:ext cx="689000" cy="149809"/>
              </a:xfrm>
              <a:custGeom>
                <a:avLst/>
                <a:gdLst>
                  <a:gd name="connsiteX0" fmla="*/ 614096 w 689000"/>
                  <a:gd name="connsiteY0" fmla="*/ 149809 h 149809"/>
                  <a:gd name="connsiteX1" fmla="*/ 74904 w 689000"/>
                  <a:gd name="connsiteY1" fmla="*/ 149809 h 149809"/>
                  <a:gd name="connsiteX2" fmla="*/ 0 w 689000"/>
                  <a:gd name="connsiteY2" fmla="*/ 74904 h 149809"/>
                  <a:gd name="connsiteX3" fmla="*/ 74904 w 689000"/>
                  <a:gd name="connsiteY3" fmla="*/ 0 h 149809"/>
                  <a:gd name="connsiteX4" fmla="*/ 614096 w 689000"/>
                  <a:gd name="connsiteY4" fmla="*/ 0 h 149809"/>
                  <a:gd name="connsiteX5" fmla="*/ 689000 w 689000"/>
                  <a:gd name="connsiteY5" fmla="*/ 74904 h 149809"/>
                  <a:gd name="connsiteX6" fmla="*/ 614096 w 689000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9000" h="149809">
                    <a:moveTo>
                      <a:pt x="614096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4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614096" y="0"/>
                    </a:lnTo>
                    <a:cubicBezTo>
                      <a:pt x="655463" y="0"/>
                      <a:pt x="689000" y="33537"/>
                      <a:pt x="689000" y="74904"/>
                    </a:cubicBezTo>
                    <a:cubicBezTo>
                      <a:pt x="689000" y="116272"/>
                      <a:pt x="655463" y="149809"/>
                      <a:pt x="614096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EDCA56B4-7C18-4E6D-A8CA-FFD5AF8B4547}"/>
                  </a:ext>
                </a:extLst>
              </p:cNvPr>
              <p:cNvSpPr/>
              <p:nvPr/>
            </p:nvSpPr>
            <p:spPr>
              <a:xfrm>
                <a:off x="7159847" y="4534404"/>
                <a:ext cx="498109" cy="149809"/>
              </a:xfrm>
              <a:custGeom>
                <a:avLst/>
                <a:gdLst>
                  <a:gd name="connsiteX0" fmla="*/ 423205 w 498109"/>
                  <a:gd name="connsiteY0" fmla="*/ 149809 h 149809"/>
                  <a:gd name="connsiteX1" fmla="*/ 74904 w 498109"/>
                  <a:gd name="connsiteY1" fmla="*/ 149809 h 149809"/>
                  <a:gd name="connsiteX2" fmla="*/ 0 w 498109"/>
                  <a:gd name="connsiteY2" fmla="*/ 74904 h 149809"/>
                  <a:gd name="connsiteX3" fmla="*/ 74904 w 498109"/>
                  <a:gd name="connsiteY3" fmla="*/ 0 h 149809"/>
                  <a:gd name="connsiteX4" fmla="*/ 423205 w 498109"/>
                  <a:gd name="connsiteY4" fmla="*/ 0 h 149809"/>
                  <a:gd name="connsiteX5" fmla="*/ 498110 w 498109"/>
                  <a:gd name="connsiteY5" fmla="*/ 74904 h 149809"/>
                  <a:gd name="connsiteX6" fmla="*/ 423205 w 498109"/>
                  <a:gd name="connsiteY6" fmla="*/ 149809 h 1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09" h="149809">
                    <a:moveTo>
                      <a:pt x="423205" y="149809"/>
                    </a:moveTo>
                    <a:lnTo>
                      <a:pt x="74904" y="149809"/>
                    </a:lnTo>
                    <a:cubicBezTo>
                      <a:pt x="33537" y="149809"/>
                      <a:pt x="0" y="116272"/>
                      <a:pt x="0" y="74904"/>
                    </a:cubicBezTo>
                    <a:cubicBezTo>
                      <a:pt x="0" y="33537"/>
                      <a:pt x="33537" y="0"/>
                      <a:pt x="74904" y="0"/>
                    </a:cubicBezTo>
                    <a:lnTo>
                      <a:pt x="423205" y="0"/>
                    </a:lnTo>
                    <a:cubicBezTo>
                      <a:pt x="464572" y="0"/>
                      <a:pt x="498110" y="33537"/>
                      <a:pt x="498110" y="74904"/>
                    </a:cubicBezTo>
                    <a:cubicBezTo>
                      <a:pt x="498110" y="116281"/>
                      <a:pt x="464572" y="149809"/>
                      <a:pt x="423205" y="149809"/>
                    </a:cubicBezTo>
                    <a:close/>
                  </a:path>
                </a:pathLst>
              </a:custGeom>
              <a:solidFill>
                <a:srgbClr val="DD9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66AC1811-C987-4FBE-917C-506FB733FAB5}"/>
                </a:ext>
              </a:extLst>
            </p:cNvPr>
            <p:cNvSpPr/>
            <p:nvPr/>
          </p:nvSpPr>
          <p:spPr>
            <a:xfrm>
              <a:off x="5264067" y="2172728"/>
              <a:ext cx="440207" cy="440207"/>
            </a:xfrm>
            <a:custGeom>
              <a:avLst/>
              <a:gdLst>
                <a:gd name="connsiteX0" fmla="*/ 440207 w 440207"/>
                <a:gd name="connsiteY0" fmla="*/ 220104 h 440207"/>
                <a:gd name="connsiteX1" fmla="*/ 220104 w 440207"/>
                <a:gd name="connsiteY1" fmla="*/ 440207 h 440207"/>
                <a:gd name="connsiteX2" fmla="*/ 0 w 440207"/>
                <a:gd name="connsiteY2" fmla="*/ 220104 h 440207"/>
                <a:gd name="connsiteX3" fmla="*/ 220104 w 440207"/>
                <a:gd name="connsiteY3" fmla="*/ 0 h 440207"/>
                <a:gd name="connsiteX4" fmla="*/ 440207 w 440207"/>
                <a:gd name="connsiteY4" fmla="*/ 220104 h 44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207" h="440207">
                  <a:moveTo>
                    <a:pt x="440207" y="220104"/>
                  </a:moveTo>
                  <a:cubicBezTo>
                    <a:pt x="440207" y="341664"/>
                    <a:pt x="341664" y="440207"/>
                    <a:pt x="220104" y="440207"/>
                  </a:cubicBezTo>
                  <a:cubicBezTo>
                    <a:pt x="98544" y="440207"/>
                    <a:pt x="0" y="341664"/>
                    <a:pt x="0" y="220104"/>
                  </a:cubicBezTo>
                  <a:cubicBezTo>
                    <a:pt x="0" y="98544"/>
                    <a:pt x="98544" y="0"/>
                    <a:pt x="220104" y="0"/>
                  </a:cubicBezTo>
                  <a:cubicBezTo>
                    <a:pt x="341664" y="0"/>
                    <a:pt x="440207" y="98544"/>
                    <a:pt x="440207" y="220104"/>
                  </a:cubicBezTo>
                  <a:close/>
                </a:path>
              </a:pathLst>
            </a:custGeom>
            <a:solidFill>
              <a:srgbClr val="444D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2EEB08C-57B2-413D-8230-33636E6237F8}"/>
                </a:ext>
              </a:extLst>
            </p:cNvPr>
            <p:cNvSpPr/>
            <p:nvPr/>
          </p:nvSpPr>
          <p:spPr>
            <a:xfrm>
              <a:off x="5348144" y="1093841"/>
              <a:ext cx="271995" cy="697134"/>
            </a:xfrm>
            <a:custGeom>
              <a:avLst/>
              <a:gdLst>
                <a:gd name="connsiteX0" fmla="*/ 135998 w 271995"/>
                <a:gd name="connsiteY0" fmla="*/ 697135 h 697134"/>
                <a:gd name="connsiteX1" fmla="*/ 135998 w 271995"/>
                <a:gd name="connsiteY1" fmla="*/ 697135 h 697134"/>
                <a:gd name="connsiteX2" fmla="*/ 0 w 271995"/>
                <a:gd name="connsiteY2" fmla="*/ 561137 h 697134"/>
                <a:gd name="connsiteX3" fmla="*/ 0 w 271995"/>
                <a:gd name="connsiteY3" fmla="*/ 135998 h 697134"/>
                <a:gd name="connsiteX4" fmla="*/ 135998 w 271995"/>
                <a:gd name="connsiteY4" fmla="*/ 0 h 697134"/>
                <a:gd name="connsiteX5" fmla="*/ 135998 w 271995"/>
                <a:gd name="connsiteY5" fmla="*/ 0 h 697134"/>
                <a:gd name="connsiteX6" fmla="*/ 271996 w 271995"/>
                <a:gd name="connsiteY6" fmla="*/ 135998 h 697134"/>
                <a:gd name="connsiteX7" fmla="*/ 271996 w 271995"/>
                <a:gd name="connsiteY7" fmla="*/ 561127 h 697134"/>
                <a:gd name="connsiteX8" fmla="*/ 135998 w 271995"/>
                <a:gd name="connsiteY8" fmla="*/ 697135 h 69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995" h="697134">
                  <a:moveTo>
                    <a:pt x="135998" y="697135"/>
                  </a:moveTo>
                  <a:lnTo>
                    <a:pt x="135998" y="697135"/>
                  </a:lnTo>
                  <a:cubicBezTo>
                    <a:pt x="60884" y="697135"/>
                    <a:pt x="0" y="636241"/>
                    <a:pt x="0" y="561137"/>
                  </a:cubicBezTo>
                  <a:lnTo>
                    <a:pt x="0" y="135998"/>
                  </a:lnTo>
                  <a:cubicBezTo>
                    <a:pt x="0" y="60884"/>
                    <a:pt x="60893" y="0"/>
                    <a:pt x="135998" y="0"/>
                  </a:cubicBezTo>
                  <a:lnTo>
                    <a:pt x="135998" y="0"/>
                  </a:lnTo>
                  <a:cubicBezTo>
                    <a:pt x="211112" y="0"/>
                    <a:pt x="271996" y="60893"/>
                    <a:pt x="271996" y="135998"/>
                  </a:cubicBezTo>
                  <a:lnTo>
                    <a:pt x="271996" y="561127"/>
                  </a:lnTo>
                  <a:cubicBezTo>
                    <a:pt x="271996" y="636241"/>
                    <a:pt x="211112" y="697135"/>
                    <a:pt x="135998" y="697135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22" name="Graphic 89">
            <a:extLst>
              <a:ext uri="{FF2B5EF4-FFF2-40B4-BE49-F238E27FC236}">
                <a16:creationId xmlns:a16="http://schemas.microsoft.com/office/drawing/2014/main" xmlns="" id="{50648B77-7A1F-4D10-B208-199FEA7EADDF}"/>
              </a:ext>
            </a:extLst>
          </p:cNvPr>
          <p:cNvGrpSpPr/>
          <p:nvPr/>
        </p:nvGrpSpPr>
        <p:grpSpPr>
          <a:xfrm>
            <a:off x="2807845" y="3890457"/>
            <a:ext cx="431320" cy="328458"/>
            <a:chOff x="13796834" y="2546225"/>
            <a:chExt cx="2643629" cy="20131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AF06E848-4C09-4A20-9641-A529EA67F243}"/>
                </a:ext>
              </a:extLst>
            </p:cNvPr>
            <p:cNvSpPr/>
            <p:nvPr/>
          </p:nvSpPr>
          <p:spPr>
            <a:xfrm>
              <a:off x="14546457" y="2546225"/>
              <a:ext cx="294820" cy="336064"/>
            </a:xfrm>
            <a:custGeom>
              <a:avLst/>
              <a:gdLst>
                <a:gd name="connsiteX0" fmla="*/ 294821 w 294820"/>
                <a:gd name="connsiteY0" fmla="*/ 37557 h 336064"/>
                <a:gd name="connsiteX1" fmla="*/ 257264 w 294820"/>
                <a:gd name="connsiteY1" fmla="*/ 0 h 336064"/>
                <a:gd name="connsiteX2" fmla="*/ 140615 w 294820"/>
                <a:gd name="connsiteY2" fmla="*/ 0 h 336064"/>
                <a:gd name="connsiteX3" fmla="*/ 104860 w 294820"/>
                <a:gd name="connsiteY3" fmla="*/ 26065 h 336064"/>
                <a:gd name="connsiteX4" fmla="*/ 36781 w 294820"/>
                <a:gd name="connsiteY4" fmla="*/ 237926 h 336064"/>
                <a:gd name="connsiteX5" fmla="*/ 0 w 294820"/>
                <a:gd name="connsiteY5" fmla="*/ 336065 h 336064"/>
                <a:gd name="connsiteX6" fmla="*/ 294816 w 294820"/>
                <a:gd name="connsiteY6" fmla="*/ 336065 h 336064"/>
                <a:gd name="connsiteX7" fmla="*/ 294816 w 294820"/>
                <a:gd name="connsiteY7" fmla="*/ 37557 h 33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820" h="336064">
                  <a:moveTo>
                    <a:pt x="294821" y="37557"/>
                  </a:moveTo>
                  <a:cubicBezTo>
                    <a:pt x="294821" y="16815"/>
                    <a:pt x="278006" y="0"/>
                    <a:pt x="257264" y="0"/>
                  </a:cubicBezTo>
                  <a:lnTo>
                    <a:pt x="140615" y="0"/>
                  </a:lnTo>
                  <a:cubicBezTo>
                    <a:pt x="124300" y="0"/>
                    <a:pt x="109854" y="10535"/>
                    <a:pt x="104860" y="26065"/>
                  </a:cubicBezTo>
                  <a:lnTo>
                    <a:pt x="36781" y="237926"/>
                  </a:lnTo>
                  <a:lnTo>
                    <a:pt x="0" y="336065"/>
                  </a:lnTo>
                  <a:lnTo>
                    <a:pt x="294816" y="336065"/>
                  </a:lnTo>
                  <a:lnTo>
                    <a:pt x="294816" y="37557"/>
                  </a:ln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A176DCFC-1662-46C5-924F-3769AF879812}"/>
                </a:ext>
              </a:extLst>
            </p:cNvPr>
            <p:cNvSpPr/>
            <p:nvPr/>
          </p:nvSpPr>
          <p:spPr>
            <a:xfrm>
              <a:off x="15137379" y="3382166"/>
              <a:ext cx="160979" cy="548467"/>
            </a:xfrm>
            <a:custGeom>
              <a:avLst/>
              <a:gdLst>
                <a:gd name="connsiteX0" fmla="*/ 32727 w 160979"/>
                <a:gd name="connsiteY0" fmla="*/ 0 h 548467"/>
                <a:gd name="connsiteX1" fmla="*/ 0 w 160979"/>
                <a:gd name="connsiteY1" fmla="*/ 32727 h 548467"/>
                <a:gd name="connsiteX2" fmla="*/ 0 w 160979"/>
                <a:gd name="connsiteY2" fmla="*/ 455418 h 548467"/>
                <a:gd name="connsiteX3" fmla="*/ 0 w 160979"/>
                <a:gd name="connsiteY3" fmla="*/ 548467 h 548467"/>
                <a:gd name="connsiteX4" fmla="*/ 139861 w 160979"/>
                <a:gd name="connsiteY4" fmla="*/ 548467 h 548467"/>
                <a:gd name="connsiteX5" fmla="*/ 160979 w 160979"/>
                <a:gd name="connsiteY5" fmla="*/ 455418 h 548467"/>
                <a:gd name="connsiteX6" fmla="*/ 160979 w 160979"/>
                <a:gd name="connsiteY6" fmla="*/ 0 h 5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979" h="548467">
                  <a:moveTo>
                    <a:pt x="32727" y="0"/>
                  </a:moveTo>
                  <a:cubicBezTo>
                    <a:pt x="14663" y="0"/>
                    <a:pt x="0" y="14664"/>
                    <a:pt x="0" y="32727"/>
                  </a:cubicBezTo>
                  <a:lnTo>
                    <a:pt x="0" y="455418"/>
                  </a:lnTo>
                  <a:lnTo>
                    <a:pt x="0" y="548467"/>
                  </a:lnTo>
                  <a:lnTo>
                    <a:pt x="139861" y="548467"/>
                  </a:lnTo>
                  <a:lnTo>
                    <a:pt x="160979" y="455418"/>
                  </a:lnTo>
                  <a:lnTo>
                    <a:pt x="160979" y="0"/>
                  </a:lnTo>
                  <a:close/>
                </a:path>
              </a:pathLst>
            </a:custGeom>
            <a:solidFill>
              <a:srgbClr val="BAAFB9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8DBC5C4C-9A5F-4F57-883E-88C115ABF516}"/>
                </a:ext>
              </a:extLst>
            </p:cNvPr>
            <p:cNvSpPr/>
            <p:nvPr/>
          </p:nvSpPr>
          <p:spPr>
            <a:xfrm>
              <a:off x="14792787" y="3837589"/>
              <a:ext cx="283345" cy="156197"/>
            </a:xfrm>
            <a:custGeom>
              <a:avLst/>
              <a:gdLst>
                <a:gd name="connsiteX0" fmla="*/ 234988 w 283345"/>
                <a:gd name="connsiteY0" fmla="*/ 0 h 156197"/>
                <a:gd name="connsiteX1" fmla="*/ 28211 w 283345"/>
                <a:gd name="connsiteY1" fmla="*/ 0 h 156197"/>
                <a:gd name="connsiteX2" fmla="*/ 0 w 283345"/>
                <a:gd name="connsiteY2" fmla="*/ 28211 h 156197"/>
                <a:gd name="connsiteX3" fmla="*/ 0 w 283345"/>
                <a:gd name="connsiteY3" fmla="*/ 127987 h 156197"/>
                <a:gd name="connsiteX4" fmla="*/ 28211 w 283345"/>
                <a:gd name="connsiteY4" fmla="*/ 156198 h 156197"/>
                <a:gd name="connsiteX5" fmla="*/ 283345 w 283345"/>
                <a:gd name="connsiteY5" fmla="*/ 156198 h 156197"/>
                <a:gd name="connsiteX6" fmla="*/ 283345 w 283345"/>
                <a:gd name="connsiteY6" fmla="*/ 37482 h 15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45" h="156197">
                  <a:moveTo>
                    <a:pt x="234988" y="0"/>
                  </a:moveTo>
                  <a:lnTo>
                    <a:pt x="28211" y="0"/>
                  </a:lnTo>
                  <a:cubicBezTo>
                    <a:pt x="12591" y="0"/>
                    <a:pt x="0" y="12645"/>
                    <a:pt x="0" y="28211"/>
                  </a:cubicBezTo>
                  <a:lnTo>
                    <a:pt x="0" y="127987"/>
                  </a:lnTo>
                  <a:cubicBezTo>
                    <a:pt x="0" y="143553"/>
                    <a:pt x="12591" y="156198"/>
                    <a:pt x="28211" y="156198"/>
                  </a:cubicBezTo>
                  <a:lnTo>
                    <a:pt x="283345" y="156198"/>
                  </a:lnTo>
                  <a:lnTo>
                    <a:pt x="283345" y="37482"/>
                  </a:lnTo>
                  <a:close/>
                </a:path>
              </a:pathLst>
            </a:custGeom>
            <a:solidFill>
              <a:srgbClr val="BAAFB9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A9AEB61F-84F3-4737-8BAB-5102EEFBAD67}"/>
                </a:ext>
              </a:extLst>
            </p:cNvPr>
            <p:cNvSpPr/>
            <p:nvPr/>
          </p:nvSpPr>
          <p:spPr>
            <a:xfrm>
              <a:off x="14987025" y="3837589"/>
              <a:ext cx="311333" cy="406752"/>
            </a:xfrm>
            <a:custGeom>
              <a:avLst/>
              <a:gdLst>
                <a:gd name="connsiteX0" fmla="*/ 311333 w 311333"/>
                <a:gd name="connsiteY0" fmla="*/ 0 h 406752"/>
                <a:gd name="connsiteX1" fmla="*/ 311333 w 311333"/>
                <a:gd name="connsiteY1" fmla="*/ 406752 h 406752"/>
                <a:gd name="connsiteX2" fmla="*/ 0 w 311333"/>
                <a:gd name="connsiteY2" fmla="*/ 406752 h 406752"/>
                <a:gd name="connsiteX3" fmla="*/ 0 w 311333"/>
                <a:gd name="connsiteY3" fmla="*/ 40750 h 406752"/>
                <a:gd name="connsiteX4" fmla="*/ 40750 w 311333"/>
                <a:gd name="connsiteY4" fmla="*/ 0 h 40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333" h="406752">
                  <a:moveTo>
                    <a:pt x="311333" y="0"/>
                  </a:moveTo>
                  <a:lnTo>
                    <a:pt x="311333" y="406752"/>
                  </a:lnTo>
                  <a:lnTo>
                    <a:pt x="0" y="406752"/>
                  </a:lnTo>
                  <a:lnTo>
                    <a:pt x="0" y="40750"/>
                  </a:lnTo>
                  <a:cubicBezTo>
                    <a:pt x="0" y="18223"/>
                    <a:pt x="18276" y="0"/>
                    <a:pt x="40750" y="0"/>
                  </a:cubicBezTo>
                  <a:close/>
                </a:path>
              </a:pathLst>
            </a:custGeom>
            <a:solidFill>
              <a:srgbClr val="80D261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41F97BCE-5703-4801-844E-E3E888CE3FAB}"/>
                </a:ext>
              </a:extLst>
            </p:cNvPr>
            <p:cNvSpPr/>
            <p:nvPr/>
          </p:nvSpPr>
          <p:spPr>
            <a:xfrm>
              <a:off x="15258528" y="2849690"/>
              <a:ext cx="79692" cy="1434497"/>
            </a:xfrm>
            <a:custGeom>
              <a:avLst/>
              <a:gdLst>
                <a:gd name="connsiteX0" fmla="*/ 39846 w 79692"/>
                <a:gd name="connsiteY0" fmla="*/ 1434498 h 1434497"/>
                <a:gd name="connsiteX1" fmla="*/ 0 w 79692"/>
                <a:gd name="connsiteY1" fmla="*/ 1394651 h 1434497"/>
                <a:gd name="connsiteX2" fmla="*/ 0 w 79692"/>
                <a:gd name="connsiteY2" fmla="*/ 39846 h 1434497"/>
                <a:gd name="connsiteX3" fmla="*/ 39846 w 79692"/>
                <a:gd name="connsiteY3" fmla="*/ 0 h 1434497"/>
                <a:gd name="connsiteX4" fmla="*/ 79693 w 79692"/>
                <a:gd name="connsiteY4" fmla="*/ 39846 h 1434497"/>
                <a:gd name="connsiteX5" fmla="*/ 79693 w 79692"/>
                <a:gd name="connsiteY5" fmla="*/ 1394646 h 1434497"/>
                <a:gd name="connsiteX6" fmla="*/ 39846 w 79692"/>
                <a:gd name="connsiteY6" fmla="*/ 1434498 h 143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2" h="1434497">
                  <a:moveTo>
                    <a:pt x="39846" y="1434498"/>
                  </a:moveTo>
                  <a:cubicBezTo>
                    <a:pt x="17835" y="1434498"/>
                    <a:pt x="0" y="1416657"/>
                    <a:pt x="0" y="1394651"/>
                  </a:cubicBezTo>
                  <a:lnTo>
                    <a:pt x="0" y="39846"/>
                  </a:lnTo>
                  <a:cubicBezTo>
                    <a:pt x="0" y="17841"/>
                    <a:pt x="17835" y="0"/>
                    <a:pt x="39846" y="0"/>
                  </a:cubicBezTo>
                  <a:cubicBezTo>
                    <a:pt x="61858" y="0"/>
                    <a:pt x="79693" y="17841"/>
                    <a:pt x="79693" y="39846"/>
                  </a:cubicBezTo>
                  <a:lnTo>
                    <a:pt x="79693" y="1394646"/>
                  </a:lnTo>
                  <a:cubicBezTo>
                    <a:pt x="79693" y="1416657"/>
                    <a:pt x="61858" y="1434498"/>
                    <a:pt x="39846" y="1434498"/>
                  </a:cubicBez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8FF9405E-765E-45D0-A215-CCF75F5072F4}"/>
                </a:ext>
              </a:extLst>
            </p:cNvPr>
            <p:cNvSpPr/>
            <p:nvPr/>
          </p:nvSpPr>
          <p:spPr>
            <a:xfrm>
              <a:off x="15505305" y="2889537"/>
              <a:ext cx="430617" cy="1354778"/>
            </a:xfrm>
            <a:custGeom>
              <a:avLst/>
              <a:gdLst>
                <a:gd name="connsiteX0" fmla="*/ 238149 w 430617"/>
                <a:gd name="connsiteY0" fmla="*/ 599859 h 1354778"/>
                <a:gd name="connsiteX1" fmla="*/ 238027 w 430617"/>
                <a:gd name="connsiteY1" fmla="*/ 600151 h 1354778"/>
                <a:gd name="connsiteX2" fmla="*/ 78200 w 430617"/>
                <a:gd name="connsiteY2" fmla="*/ 759977 h 1354778"/>
                <a:gd name="connsiteX3" fmla="*/ 0 w 430617"/>
                <a:gd name="connsiteY3" fmla="*/ 948770 h 1354778"/>
                <a:gd name="connsiteX4" fmla="*/ 0 w 430617"/>
                <a:gd name="connsiteY4" fmla="*/ 1260432 h 1354778"/>
                <a:gd name="connsiteX5" fmla="*/ 0 w 430617"/>
                <a:gd name="connsiteY5" fmla="*/ 1354778 h 1354778"/>
                <a:gd name="connsiteX6" fmla="*/ 430618 w 430617"/>
                <a:gd name="connsiteY6" fmla="*/ 1354778 h 1354778"/>
                <a:gd name="connsiteX7" fmla="*/ 430618 w 430617"/>
                <a:gd name="connsiteY7" fmla="*/ 0 h 1354778"/>
                <a:gd name="connsiteX8" fmla="*/ 232443 w 430617"/>
                <a:gd name="connsiteY8" fmla="*/ 0 h 13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617" h="1354778">
                  <a:moveTo>
                    <a:pt x="238149" y="599859"/>
                  </a:moveTo>
                  <a:cubicBezTo>
                    <a:pt x="238149" y="599970"/>
                    <a:pt x="238106" y="600076"/>
                    <a:pt x="238027" y="600151"/>
                  </a:cubicBezTo>
                  <a:lnTo>
                    <a:pt x="78200" y="759977"/>
                  </a:lnTo>
                  <a:cubicBezTo>
                    <a:pt x="28132" y="810046"/>
                    <a:pt x="0" y="877960"/>
                    <a:pt x="0" y="948770"/>
                  </a:cubicBezTo>
                  <a:lnTo>
                    <a:pt x="0" y="1260432"/>
                  </a:lnTo>
                  <a:lnTo>
                    <a:pt x="0" y="1354778"/>
                  </a:lnTo>
                  <a:lnTo>
                    <a:pt x="430618" y="1354778"/>
                  </a:lnTo>
                  <a:lnTo>
                    <a:pt x="430618" y="0"/>
                  </a:lnTo>
                  <a:lnTo>
                    <a:pt x="232443" y="0"/>
                  </a:lnTo>
                  <a:close/>
                </a:path>
              </a:pathLst>
            </a:custGeom>
            <a:solidFill>
              <a:srgbClr val="D7D0D6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38638D89-7517-4069-B67A-32815D32645D}"/>
                </a:ext>
              </a:extLst>
            </p:cNvPr>
            <p:cNvSpPr/>
            <p:nvPr/>
          </p:nvSpPr>
          <p:spPr>
            <a:xfrm>
              <a:off x="15675306" y="3538183"/>
              <a:ext cx="765157" cy="353836"/>
            </a:xfrm>
            <a:custGeom>
              <a:avLst/>
              <a:gdLst>
                <a:gd name="connsiteX0" fmla="*/ 720269 w 765157"/>
                <a:gd name="connsiteY0" fmla="*/ 0 h 353836"/>
                <a:gd name="connsiteX1" fmla="*/ 292111 w 765157"/>
                <a:gd name="connsiteY1" fmla="*/ 0 h 353836"/>
                <a:gd name="connsiteX2" fmla="*/ 162733 w 765157"/>
                <a:gd name="connsiteY2" fmla="*/ 90876 h 353836"/>
                <a:gd name="connsiteX3" fmla="*/ 11104 w 765157"/>
                <a:gd name="connsiteY3" fmla="*/ 242505 h 353836"/>
                <a:gd name="connsiteX4" fmla="*/ 0 w 765157"/>
                <a:gd name="connsiteY4" fmla="*/ 256531 h 353836"/>
                <a:gd name="connsiteX5" fmla="*/ 178007 w 765157"/>
                <a:gd name="connsiteY5" fmla="*/ 353836 h 353836"/>
                <a:gd name="connsiteX6" fmla="*/ 709803 w 765157"/>
                <a:gd name="connsiteY6" fmla="*/ 353836 h 353836"/>
                <a:gd name="connsiteX7" fmla="*/ 765157 w 765157"/>
                <a:gd name="connsiteY7" fmla="*/ 256531 h 353836"/>
                <a:gd name="connsiteX8" fmla="*/ 765157 w 765157"/>
                <a:gd name="connsiteY8" fmla="*/ 90876 h 35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157" h="353836">
                  <a:moveTo>
                    <a:pt x="720269" y="0"/>
                  </a:moveTo>
                  <a:lnTo>
                    <a:pt x="292111" y="0"/>
                  </a:lnTo>
                  <a:lnTo>
                    <a:pt x="162733" y="90876"/>
                  </a:lnTo>
                  <a:lnTo>
                    <a:pt x="11104" y="242505"/>
                  </a:lnTo>
                  <a:cubicBezTo>
                    <a:pt x="6853" y="246756"/>
                    <a:pt x="3081" y="251484"/>
                    <a:pt x="0" y="256531"/>
                  </a:cubicBezTo>
                  <a:lnTo>
                    <a:pt x="178007" y="353836"/>
                  </a:lnTo>
                  <a:lnTo>
                    <a:pt x="709803" y="353836"/>
                  </a:lnTo>
                  <a:lnTo>
                    <a:pt x="765157" y="256531"/>
                  </a:lnTo>
                  <a:lnTo>
                    <a:pt x="765157" y="90876"/>
                  </a:lnTo>
                  <a:close/>
                </a:path>
              </a:pathLst>
            </a:custGeom>
            <a:solidFill>
              <a:srgbClr val="97DA7B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23500ED3-5B3A-421F-BC00-4F34C0CB63CB}"/>
                </a:ext>
              </a:extLst>
            </p:cNvPr>
            <p:cNvSpPr/>
            <p:nvPr/>
          </p:nvSpPr>
          <p:spPr>
            <a:xfrm>
              <a:off x="15663352" y="3794714"/>
              <a:ext cx="777111" cy="467191"/>
            </a:xfrm>
            <a:custGeom>
              <a:avLst/>
              <a:gdLst>
                <a:gd name="connsiteX0" fmla="*/ 11954 w 777111"/>
                <a:gd name="connsiteY0" fmla="*/ 0 h 467191"/>
                <a:gd name="connsiteX1" fmla="*/ 0 w 777111"/>
                <a:gd name="connsiteY1" fmla="*/ 41653 h 467191"/>
                <a:gd name="connsiteX2" fmla="*/ 0 w 777111"/>
                <a:gd name="connsiteY2" fmla="*/ 361115 h 467191"/>
                <a:gd name="connsiteX3" fmla="*/ 189456 w 777111"/>
                <a:gd name="connsiteY3" fmla="*/ 467191 h 467191"/>
                <a:gd name="connsiteX4" fmla="*/ 722139 w 777111"/>
                <a:gd name="connsiteY4" fmla="*/ 467191 h 467191"/>
                <a:gd name="connsiteX5" fmla="*/ 777111 w 777111"/>
                <a:gd name="connsiteY5" fmla="*/ 361115 h 467191"/>
                <a:gd name="connsiteX6" fmla="*/ 777111 w 777111"/>
                <a:gd name="connsiteY6" fmla="*/ 0 h 46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111" h="467191">
                  <a:moveTo>
                    <a:pt x="11954" y="0"/>
                  </a:moveTo>
                  <a:cubicBezTo>
                    <a:pt x="4197" y="12379"/>
                    <a:pt x="0" y="26830"/>
                    <a:pt x="0" y="41653"/>
                  </a:cubicBezTo>
                  <a:lnTo>
                    <a:pt x="0" y="361115"/>
                  </a:lnTo>
                  <a:lnTo>
                    <a:pt x="189456" y="467191"/>
                  </a:lnTo>
                  <a:lnTo>
                    <a:pt x="722139" y="467191"/>
                  </a:lnTo>
                  <a:lnTo>
                    <a:pt x="777111" y="361115"/>
                  </a:lnTo>
                  <a:lnTo>
                    <a:pt x="777111" y="0"/>
                  </a:lnTo>
                  <a:close/>
                </a:path>
              </a:pathLst>
            </a:custGeom>
            <a:solidFill>
              <a:srgbClr val="80D261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834F505F-1D02-41B7-88D6-175062AE3EA2}"/>
                </a:ext>
              </a:extLst>
            </p:cNvPr>
            <p:cNvSpPr/>
            <p:nvPr/>
          </p:nvSpPr>
          <p:spPr>
            <a:xfrm>
              <a:off x="15664090" y="3902629"/>
              <a:ext cx="734741" cy="359276"/>
            </a:xfrm>
            <a:custGeom>
              <a:avLst/>
              <a:gdLst>
                <a:gd name="connsiteX0" fmla="*/ 0 w 734741"/>
                <a:gd name="connsiteY0" fmla="*/ 253609 h 359276"/>
                <a:gd name="connsiteX1" fmla="*/ 188718 w 734741"/>
                <a:gd name="connsiteY1" fmla="*/ 359277 h 359276"/>
                <a:gd name="connsiteX2" fmla="*/ 721401 w 734741"/>
                <a:gd name="connsiteY2" fmla="*/ 359277 h 359276"/>
                <a:gd name="connsiteX3" fmla="*/ 734741 w 734741"/>
                <a:gd name="connsiteY3" fmla="*/ 333530 h 359276"/>
                <a:gd name="connsiteX4" fmla="*/ 358028 w 734741"/>
                <a:gd name="connsiteY4" fmla="*/ 0 h 359276"/>
                <a:gd name="connsiteX5" fmla="*/ 0 w 734741"/>
                <a:gd name="connsiteY5" fmla="*/ 253609 h 3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741" h="359276">
                  <a:moveTo>
                    <a:pt x="0" y="253609"/>
                  </a:moveTo>
                  <a:lnTo>
                    <a:pt x="188718" y="359277"/>
                  </a:lnTo>
                  <a:lnTo>
                    <a:pt x="721401" y="359277"/>
                  </a:lnTo>
                  <a:lnTo>
                    <a:pt x="734741" y="333530"/>
                  </a:lnTo>
                  <a:cubicBezTo>
                    <a:pt x="711917" y="145880"/>
                    <a:pt x="551740" y="0"/>
                    <a:pt x="358028" y="0"/>
                  </a:cubicBezTo>
                  <a:cubicBezTo>
                    <a:pt x="192872" y="0"/>
                    <a:pt x="52087" y="106055"/>
                    <a:pt x="0" y="253609"/>
                  </a:cubicBezTo>
                  <a:close/>
                </a:path>
              </a:pathLst>
            </a:custGeom>
            <a:solidFill>
              <a:srgbClr val="68CA44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862B67E5-7B04-4BC7-B7DE-D24854E23553}"/>
                </a:ext>
              </a:extLst>
            </p:cNvPr>
            <p:cNvSpPr/>
            <p:nvPr/>
          </p:nvSpPr>
          <p:spPr>
            <a:xfrm>
              <a:off x="14013710" y="3455669"/>
              <a:ext cx="2426752" cy="854811"/>
            </a:xfrm>
            <a:custGeom>
              <a:avLst/>
              <a:gdLst>
                <a:gd name="connsiteX0" fmla="*/ 640093 w 2426752"/>
                <a:gd name="connsiteY0" fmla="*/ 700160 h 854811"/>
                <a:gd name="connsiteX1" fmla="*/ 610235 w 2426752"/>
                <a:gd name="connsiteY1" fmla="*/ 670302 h 854811"/>
                <a:gd name="connsiteX2" fmla="*/ 609060 w 2426752"/>
                <a:gd name="connsiteY2" fmla="*/ 0 h 854811"/>
                <a:gd name="connsiteX3" fmla="*/ 94707 w 2426752"/>
                <a:gd name="connsiteY3" fmla="*/ 0 h 854811"/>
                <a:gd name="connsiteX4" fmla="*/ 0 w 2426752"/>
                <a:gd name="connsiteY4" fmla="*/ 94702 h 854811"/>
                <a:gd name="connsiteX5" fmla="*/ 0 w 2426752"/>
                <a:gd name="connsiteY5" fmla="*/ 538113 h 854811"/>
                <a:gd name="connsiteX6" fmla="*/ 373175 w 2426752"/>
                <a:gd name="connsiteY6" fmla="*/ 854812 h 854811"/>
                <a:gd name="connsiteX7" fmla="*/ 2385260 w 2426752"/>
                <a:gd name="connsiteY7" fmla="*/ 854812 h 854811"/>
                <a:gd name="connsiteX8" fmla="*/ 2426753 w 2426752"/>
                <a:gd name="connsiteY8" fmla="*/ 813319 h 854811"/>
                <a:gd name="connsiteX9" fmla="*/ 2426753 w 2426752"/>
                <a:gd name="connsiteY9" fmla="*/ 700155 h 854811"/>
                <a:gd name="connsiteX10" fmla="*/ 640093 w 2426752"/>
                <a:gd name="connsiteY10" fmla="*/ 700155 h 8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6752" h="854811">
                  <a:moveTo>
                    <a:pt x="640093" y="700160"/>
                  </a:moveTo>
                  <a:cubicBezTo>
                    <a:pt x="623623" y="700160"/>
                    <a:pt x="610235" y="686825"/>
                    <a:pt x="610235" y="670302"/>
                  </a:cubicBezTo>
                  <a:lnTo>
                    <a:pt x="609060" y="0"/>
                  </a:lnTo>
                  <a:lnTo>
                    <a:pt x="94707" y="0"/>
                  </a:lnTo>
                  <a:lnTo>
                    <a:pt x="0" y="94702"/>
                  </a:lnTo>
                  <a:lnTo>
                    <a:pt x="0" y="538113"/>
                  </a:lnTo>
                  <a:lnTo>
                    <a:pt x="373175" y="854812"/>
                  </a:lnTo>
                  <a:lnTo>
                    <a:pt x="2385260" y="854812"/>
                  </a:lnTo>
                  <a:cubicBezTo>
                    <a:pt x="2408158" y="854812"/>
                    <a:pt x="2426753" y="836270"/>
                    <a:pt x="2426753" y="813319"/>
                  </a:cubicBezTo>
                  <a:lnTo>
                    <a:pt x="2426753" y="700155"/>
                  </a:lnTo>
                  <a:lnTo>
                    <a:pt x="640093" y="700155"/>
                  </a:lnTo>
                  <a:close/>
                </a:path>
              </a:pathLst>
            </a:custGeom>
            <a:solidFill>
              <a:srgbClr val="97DA7B"/>
            </a:solidFill>
            <a:ln w="5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3" name="Graphic 89">
              <a:extLst>
                <a:ext uri="{FF2B5EF4-FFF2-40B4-BE49-F238E27FC236}">
                  <a16:creationId xmlns:a16="http://schemas.microsoft.com/office/drawing/2014/main" xmlns="" id="{50648B77-7A1F-4D10-B208-199FEA7EADDF}"/>
                </a:ext>
              </a:extLst>
            </p:cNvPr>
            <p:cNvGrpSpPr/>
            <p:nvPr/>
          </p:nvGrpSpPr>
          <p:grpSpPr>
            <a:xfrm>
              <a:off x="13796834" y="2784156"/>
              <a:ext cx="2643629" cy="1775237"/>
              <a:chOff x="13796834" y="2784156"/>
              <a:chExt cx="2643629" cy="1775237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0F479858-CA28-4CEC-8CFC-1E72198498EB}"/>
                  </a:ext>
                </a:extLst>
              </p:cNvPr>
              <p:cNvSpPr/>
              <p:nvPr/>
            </p:nvSpPr>
            <p:spPr>
              <a:xfrm>
                <a:off x="13796840" y="4005103"/>
                <a:ext cx="554343" cy="554290"/>
              </a:xfrm>
              <a:custGeom>
                <a:avLst/>
                <a:gdLst>
                  <a:gd name="connsiteX0" fmla="*/ 277172 w 554343"/>
                  <a:gd name="connsiteY0" fmla="*/ 0 h 554290"/>
                  <a:gd name="connsiteX1" fmla="*/ 0 w 554343"/>
                  <a:gd name="connsiteY1" fmla="*/ 277119 h 554290"/>
                  <a:gd name="connsiteX2" fmla="*/ 277172 w 554343"/>
                  <a:gd name="connsiteY2" fmla="*/ 554290 h 554290"/>
                  <a:gd name="connsiteX3" fmla="*/ 554343 w 554343"/>
                  <a:gd name="connsiteY3" fmla="*/ 277119 h 554290"/>
                  <a:gd name="connsiteX4" fmla="*/ 277172 w 554343"/>
                  <a:gd name="connsiteY4" fmla="*/ 0 h 55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343" h="554290">
                    <a:moveTo>
                      <a:pt x="277172" y="0"/>
                    </a:moveTo>
                    <a:cubicBezTo>
                      <a:pt x="124321" y="0"/>
                      <a:pt x="0" y="124321"/>
                      <a:pt x="0" y="277119"/>
                    </a:cubicBezTo>
                    <a:cubicBezTo>
                      <a:pt x="0" y="429969"/>
                      <a:pt x="124321" y="554290"/>
                      <a:pt x="277172" y="554290"/>
                    </a:cubicBezTo>
                    <a:cubicBezTo>
                      <a:pt x="429969" y="554290"/>
                      <a:pt x="554343" y="429969"/>
                      <a:pt x="554343" y="277119"/>
                    </a:cubicBezTo>
                    <a:cubicBezTo>
                      <a:pt x="554343" y="124321"/>
                      <a:pt x="429969" y="0"/>
                      <a:pt x="277172" y="0"/>
                    </a:cubicBezTo>
                    <a:close/>
                  </a:path>
                </a:pathLst>
              </a:custGeom>
              <a:solidFill>
                <a:srgbClr val="91829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1645F747-EFD1-47C6-AB01-BFF88F38D57F}"/>
                  </a:ext>
                </a:extLst>
              </p:cNvPr>
              <p:cNvSpPr/>
              <p:nvPr/>
            </p:nvSpPr>
            <p:spPr>
              <a:xfrm>
                <a:off x="13796834" y="4005093"/>
                <a:ext cx="554348" cy="554290"/>
              </a:xfrm>
              <a:custGeom>
                <a:avLst/>
                <a:gdLst>
                  <a:gd name="connsiteX0" fmla="*/ 523587 w 554348"/>
                  <a:gd name="connsiteY0" fmla="*/ 403782 h 554290"/>
                  <a:gd name="connsiteX1" fmla="*/ 554349 w 554348"/>
                  <a:gd name="connsiteY1" fmla="*/ 277124 h 554290"/>
                  <a:gd name="connsiteX2" fmla="*/ 403368 w 554348"/>
                  <a:gd name="connsiteY2" fmla="*/ 30528 h 554290"/>
                  <a:gd name="connsiteX3" fmla="*/ 267800 w 554348"/>
                  <a:gd name="connsiteY3" fmla="*/ 30528 h 554290"/>
                  <a:gd name="connsiteX4" fmla="*/ 335592 w 554348"/>
                  <a:gd name="connsiteY4" fmla="*/ 6253 h 554290"/>
                  <a:gd name="connsiteX5" fmla="*/ 277172 w 554348"/>
                  <a:gd name="connsiteY5" fmla="*/ 0 h 554290"/>
                  <a:gd name="connsiteX6" fmla="*/ 0 w 554348"/>
                  <a:gd name="connsiteY6" fmla="*/ 277119 h 554290"/>
                  <a:gd name="connsiteX7" fmla="*/ 277172 w 554348"/>
                  <a:gd name="connsiteY7" fmla="*/ 554290 h 554290"/>
                  <a:gd name="connsiteX8" fmla="*/ 335693 w 554348"/>
                  <a:gd name="connsiteY8" fmla="*/ 548074 h 554290"/>
                  <a:gd name="connsiteX9" fmla="*/ 116856 w 554348"/>
                  <a:gd name="connsiteY9" fmla="*/ 277119 h 554290"/>
                  <a:gd name="connsiteX10" fmla="*/ 121510 w 554348"/>
                  <a:gd name="connsiteY10" fmla="*/ 226466 h 554290"/>
                  <a:gd name="connsiteX11" fmla="*/ 184606 w 554348"/>
                  <a:gd name="connsiteY11" fmla="*/ 198270 h 55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4348" h="554290">
                    <a:moveTo>
                      <a:pt x="523587" y="403782"/>
                    </a:moveTo>
                    <a:cubicBezTo>
                      <a:pt x="543197" y="365790"/>
                      <a:pt x="554349" y="322751"/>
                      <a:pt x="554349" y="277124"/>
                    </a:cubicBezTo>
                    <a:cubicBezTo>
                      <a:pt x="554349" y="169757"/>
                      <a:pt x="492900" y="76521"/>
                      <a:pt x="403368" y="30528"/>
                    </a:cubicBezTo>
                    <a:lnTo>
                      <a:pt x="267800" y="30528"/>
                    </a:lnTo>
                    <a:cubicBezTo>
                      <a:pt x="288977" y="19652"/>
                      <a:pt x="311711" y="11402"/>
                      <a:pt x="335592" y="6253"/>
                    </a:cubicBezTo>
                    <a:cubicBezTo>
                      <a:pt x="316747" y="2194"/>
                      <a:pt x="297212" y="0"/>
                      <a:pt x="277172" y="0"/>
                    </a:cubicBezTo>
                    <a:cubicBezTo>
                      <a:pt x="124321" y="0"/>
                      <a:pt x="0" y="124321"/>
                      <a:pt x="0" y="277119"/>
                    </a:cubicBezTo>
                    <a:cubicBezTo>
                      <a:pt x="0" y="429970"/>
                      <a:pt x="124321" y="554290"/>
                      <a:pt x="277172" y="554290"/>
                    </a:cubicBezTo>
                    <a:cubicBezTo>
                      <a:pt x="297212" y="554290"/>
                      <a:pt x="316843" y="552133"/>
                      <a:pt x="335693" y="548074"/>
                    </a:cubicBezTo>
                    <a:cubicBezTo>
                      <a:pt x="210825" y="521170"/>
                      <a:pt x="116856" y="409924"/>
                      <a:pt x="116856" y="277119"/>
                    </a:cubicBezTo>
                    <a:cubicBezTo>
                      <a:pt x="116856" y="259820"/>
                      <a:pt x="118455" y="242888"/>
                      <a:pt x="121510" y="226466"/>
                    </a:cubicBezTo>
                    <a:cubicBezTo>
                      <a:pt x="126876" y="197606"/>
                      <a:pt x="159503" y="183049"/>
                      <a:pt x="184606" y="198270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20ADFCFA-7D65-4B68-940B-8A9402685806}"/>
                  </a:ext>
                </a:extLst>
              </p:cNvPr>
              <p:cNvSpPr/>
              <p:nvPr/>
            </p:nvSpPr>
            <p:spPr>
              <a:xfrm>
                <a:off x="13956225" y="4164489"/>
                <a:ext cx="235571" cy="235518"/>
              </a:xfrm>
              <a:custGeom>
                <a:avLst/>
                <a:gdLst>
                  <a:gd name="connsiteX0" fmla="*/ 235572 w 235571"/>
                  <a:gd name="connsiteY0" fmla="*/ 117733 h 235518"/>
                  <a:gd name="connsiteX1" fmla="*/ 117786 w 235571"/>
                  <a:gd name="connsiteY1" fmla="*/ 235519 h 235518"/>
                  <a:gd name="connsiteX2" fmla="*/ 0 w 235571"/>
                  <a:gd name="connsiteY2" fmla="*/ 117733 h 235518"/>
                  <a:gd name="connsiteX3" fmla="*/ 117786 w 235571"/>
                  <a:gd name="connsiteY3" fmla="*/ 0 h 235518"/>
                  <a:gd name="connsiteX4" fmla="*/ 235572 w 235571"/>
                  <a:gd name="connsiteY4" fmla="*/ 117733 h 23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571" h="235518">
                    <a:moveTo>
                      <a:pt x="235572" y="117733"/>
                    </a:moveTo>
                    <a:cubicBezTo>
                      <a:pt x="235572" y="182815"/>
                      <a:pt x="182815" y="235519"/>
                      <a:pt x="117786" y="235519"/>
                    </a:cubicBezTo>
                    <a:cubicBezTo>
                      <a:pt x="52704" y="235519"/>
                      <a:pt x="0" y="182815"/>
                      <a:pt x="0" y="117733"/>
                    </a:cubicBezTo>
                    <a:cubicBezTo>
                      <a:pt x="0" y="52703"/>
                      <a:pt x="52704" y="0"/>
                      <a:pt x="117786" y="0"/>
                    </a:cubicBezTo>
                    <a:cubicBezTo>
                      <a:pt x="182815" y="0"/>
                      <a:pt x="235572" y="52703"/>
                      <a:pt x="235572" y="117733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473F148C-5503-4B00-BBD2-AC7474B5396C}"/>
                  </a:ext>
                </a:extLst>
              </p:cNvPr>
              <p:cNvSpPr/>
              <p:nvPr/>
            </p:nvSpPr>
            <p:spPr>
              <a:xfrm>
                <a:off x="13984782" y="4164489"/>
                <a:ext cx="207010" cy="161335"/>
              </a:xfrm>
              <a:custGeom>
                <a:avLst/>
                <a:gdLst>
                  <a:gd name="connsiteX0" fmla="*/ 0 w 207010"/>
                  <a:gd name="connsiteY0" fmla="*/ 40909 h 161335"/>
                  <a:gd name="connsiteX1" fmla="*/ 198642 w 207010"/>
                  <a:gd name="connsiteY1" fmla="*/ 161336 h 161335"/>
                  <a:gd name="connsiteX2" fmla="*/ 207010 w 207010"/>
                  <a:gd name="connsiteY2" fmla="*/ 117733 h 161335"/>
                  <a:gd name="connsiteX3" fmla="*/ 89224 w 207010"/>
                  <a:gd name="connsiteY3" fmla="*/ 0 h 161335"/>
                  <a:gd name="connsiteX4" fmla="*/ 0 w 207010"/>
                  <a:gd name="connsiteY4" fmla="*/ 40909 h 16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010" h="161335">
                    <a:moveTo>
                      <a:pt x="0" y="40909"/>
                    </a:moveTo>
                    <a:lnTo>
                      <a:pt x="198642" y="161336"/>
                    </a:lnTo>
                    <a:cubicBezTo>
                      <a:pt x="204024" y="147846"/>
                      <a:pt x="207010" y="133146"/>
                      <a:pt x="207010" y="117733"/>
                    </a:cubicBezTo>
                    <a:cubicBezTo>
                      <a:pt x="207010" y="52703"/>
                      <a:pt x="154253" y="0"/>
                      <a:pt x="89224" y="0"/>
                    </a:cubicBezTo>
                    <a:cubicBezTo>
                      <a:pt x="53538" y="0"/>
                      <a:pt x="21597" y="15869"/>
                      <a:pt x="0" y="40909"/>
                    </a:cubicBezTo>
                    <a:close/>
                  </a:path>
                </a:pathLst>
              </a:custGeom>
              <a:solidFill>
                <a:srgbClr val="685E68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12C9F9D7-02E7-4799-B169-35C1AD00AD4A}"/>
                  </a:ext>
                </a:extLst>
              </p:cNvPr>
              <p:cNvSpPr/>
              <p:nvPr/>
            </p:nvSpPr>
            <p:spPr>
              <a:xfrm>
                <a:off x="14013710" y="3455659"/>
                <a:ext cx="572396" cy="854822"/>
              </a:xfrm>
              <a:custGeom>
                <a:avLst/>
                <a:gdLst>
                  <a:gd name="connsiteX0" fmla="*/ 94707 w 572396"/>
                  <a:gd name="connsiteY0" fmla="*/ 5 h 854822"/>
                  <a:gd name="connsiteX1" fmla="*/ 0 w 572396"/>
                  <a:gd name="connsiteY1" fmla="*/ 94712 h 854822"/>
                  <a:gd name="connsiteX2" fmla="*/ 0 w 572396"/>
                  <a:gd name="connsiteY2" fmla="*/ 538123 h 854822"/>
                  <a:gd name="connsiteX3" fmla="*/ 373175 w 572396"/>
                  <a:gd name="connsiteY3" fmla="*/ 854823 h 854822"/>
                  <a:gd name="connsiteX4" fmla="*/ 402072 w 572396"/>
                  <a:gd name="connsiteY4" fmla="*/ 854823 h 854822"/>
                  <a:gd name="connsiteX5" fmla="*/ 492741 w 572396"/>
                  <a:gd name="connsiteY5" fmla="*/ 854823 h 854822"/>
                  <a:gd name="connsiteX6" fmla="*/ 493676 w 572396"/>
                  <a:gd name="connsiteY6" fmla="*/ 826579 h 854822"/>
                  <a:gd name="connsiteX7" fmla="*/ 224787 w 572396"/>
                  <a:gd name="connsiteY7" fmla="*/ 425714 h 854822"/>
                  <a:gd name="connsiteX8" fmla="*/ 142778 w 572396"/>
                  <a:gd name="connsiteY8" fmla="*/ 304560 h 854822"/>
                  <a:gd name="connsiteX9" fmla="*/ 142778 w 572396"/>
                  <a:gd name="connsiteY9" fmla="*/ 31394 h 854822"/>
                  <a:gd name="connsiteX10" fmla="*/ 533857 w 572396"/>
                  <a:gd name="connsiteY10" fmla="*/ 26655 h 854822"/>
                  <a:gd name="connsiteX11" fmla="*/ 572396 w 572396"/>
                  <a:gd name="connsiteY11" fmla="*/ 0 h 854822"/>
                  <a:gd name="connsiteX12" fmla="*/ 94707 w 572396"/>
                  <a:gd name="connsiteY12" fmla="*/ 0 h 85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2396" h="854822">
                    <a:moveTo>
                      <a:pt x="94707" y="5"/>
                    </a:moveTo>
                    <a:lnTo>
                      <a:pt x="0" y="94712"/>
                    </a:lnTo>
                    <a:lnTo>
                      <a:pt x="0" y="538123"/>
                    </a:lnTo>
                    <a:lnTo>
                      <a:pt x="373175" y="854823"/>
                    </a:lnTo>
                    <a:lnTo>
                      <a:pt x="402072" y="854823"/>
                    </a:lnTo>
                    <a:lnTo>
                      <a:pt x="492741" y="854823"/>
                    </a:lnTo>
                    <a:cubicBezTo>
                      <a:pt x="493357" y="845403"/>
                      <a:pt x="493676" y="835962"/>
                      <a:pt x="493676" y="826579"/>
                    </a:cubicBezTo>
                    <a:cubicBezTo>
                      <a:pt x="493676" y="645815"/>
                      <a:pt x="382409" y="490610"/>
                      <a:pt x="224787" y="425714"/>
                    </a:cubicBezTo>
                    <a:cubicBezTo>
                      <a:pt x="175452" y="405403"/>
                      <a:pt x="142778" y="357917"/>
                      <a:pt x="142778" y="304560"/>
                    </a:cubicBezTo>
                    <a:lnTo>
                      <a:pt x="142778" y="31394"/>
                    </a:lnTo>
                    <a:lnTo>
                      <a:pt x="533857" y="26655"/>
                    </a:lnTo>
                    <a:cubicBezTo>
                      <a:pt x="551188" y="26655"/>
                      <a:pt x="566398" y="15838"/>
                      <a:pt x="572396" y="0"/>
                    </a:cubicBezTo>
                    <a:lnTo>
                      <a:pt x="94707" y="0"/>
                    </a:lnTo>
                    <a:close/>
                  </a:path>
                </a:pathLst>
              </a:custGeom>
              <a:solidFill>
                <a:srgbClr val="80D26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FC762CE0-3279-46E5-AEE8-ABBDDA6CA6F2}"/>
                  </a:ext>
                </a:extLst>
              </p:cNvPr>
              <p:cNvSpPr/>
              <p:nvPr/>
            </p:nvSpPr>
            <p:spPr>
              <a:xfrm>
                <a:off x="13876641" y="3955109"/>
                <a:ext cx="524493" cy="389719"/>
              </a:xfrm>
              <a:custGeom>
                <a:avLst/>
                <a:gdLst>
                  <a:gd name="connsiteX0" fmla="*/ 197360 w 524493"/>
                  <a:gd name="connsiteY0" fmla="*/ 0 h 389719"/>
                  <a:gd name="connsiteX1" fmla="*/ 9933 w 524493"/>
                  <a:gd name="connsiteY1" fmla="*/ 59084 h 389719"/>
                  <a:gd name="connsiteX2" fmla="*/ 11362 w 524493"/>
                  <a:gd name="connsiteY2" fmla="*/ 98415 h 389719"/>
                  <a:gd name="connsiteX3" fmla="*/ 486204 w 524493"/>
                  <a:gd name="connsiteY3" fmla="*/ 386287 h 389719"/>
                  <a:gd name="connsiteX4" fmla="*/ 521790 w 524493"/>
                  <a:gd name="connsiteY4" fmla="*/ 368999 h 389719"/>
                  <a:gd name="connsiteX5" fmla="*/ 524494 w 524493"/>
                  <a:gd name="connsiteY5" fmla="*/ 327128 h 389719"/>
                  <a:gd name="connsiteX6" fmla="*/ 197360 w 524493"/>
                  <a:gd name="connsiteY6" fmla="*/ 0 h 38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4493" h="389719">
                    <a:moveTo>
                      <a:pt x="197360" y="0"/>
                    </a:moveTo>
                    <a:cubicBezTo>
                      <a:pt x="127613" y="0"/>
                      <a:pt x="63014" y="21873"/>
                      <a:pt x="9933" y="59084"/>
                    </a:cubicBezTo>
                    <a:cubicBezTo>
                      <a:pt x="-3933" y="68802"/>
                      <a:pt x="-3121" y="89639"/>
                      <a:pt x="11362" y="98415"/>
                    </a:cubicBezTo>
                    <a:lnTo>
                      <a:pt x="486204" y="386287"/>
                    </a:lnTo>
                    <a:cubicBezTo>
                      <a:pt x="500820" y="395149"/>
                      <a:pt x="519595" y="385952"/>
                      <a:pt x="521790" y="368999"/>
                    </a:cubicBezTo>
                    <a:cubicBezTo>
                      <a:pt x="523564" y="355292"/>
                      <a:pt x="524494" y="341319"/>
                      <a:pt x="524494" y="327128"/>
                    </a:cubicBezTo>
                    <a:cubicBezTo>
                      <a:pt x="524488" y="146460"/>
                      <a:pt x="378029" y="0"/>
                      <a:pt x="197360" y="0"/>
                    </a:cubicBezTo>
                    <a:close/>
                  </a:path>
                </a:pathLst>
              </a:custGeom>
              <a:solidFill>
                <a:srgbClr val="97DA7B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71951280-4ADF-4308-BC61-68AE91AD7E90}"/>
                  </a:ext>
                </a:extLst>
              </p:cNvPr>
              <p:cNvSpPr/>
              <p:nvPr/>
            </p:nvSpPr>
            <p:spPr>
              <a:xfrm>
                <a:off x="15642504" y="4155824"/>
                <a:ext cx="759228" cy="154657"/>
              </a:xfrm>
              <a:custGeom>
                <a:avLst/>
                <a:gdLst>
                  <a:gd name="connsiteX0" fmla="*/ 0 w 759228"/>
                  <a:gd name="connsiteY0" fmla="*/ 126414 h 154657"/>
                  <a:gd name="connsiteX1" fmla="*/ 1163 w 759228"/>
                  <a:gd name="connsiteY1" fmla="*/ 154657 h 154657"/>
                  <a:gd name="connsiteX2" fmla="*/ 756466 w 759228"/>
                  <a:gd name="connsiteY2" fmla="*/ 154657 h 154657"/>
                  <a:gd name="connsiteX3" fmla="*/ 758070 w 759228"/>
                  <a:gd name="connsiteY3" fmla="*/ 154578 h 154657"/>
                  <a:gd name="connsiteX4" fmla="*/ 759228 w 759228"/>
                  <a:gd name="connsiteY4" fmla="*/ 126414 h 154657"/>
                  <a:gd name="connsiteX5" fmla="*/ 737504 w 759228"/>
                  <a:gd name="connsiteY5" fmla="*/ 0 h 154657"/>
                  <a:gd name="connsiteX6" fmla="*/ 21724 w 759228"/>
                  <a:gd name="connsiteY6" fmla="*/ 0 h 154657"/>
                  <a:gd name="connsiteX7" fmla="*/ 0 w 759228"/>
                  <a:gd name="connsiteY7" fmla="*/ 126414 h 15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9228" h="154657">
                    <a:moveTo>
                      <a:pt x="0" y="126414"/>
                    </a:moveTo>
                    <a:cubicBezTo>
                      <a:pt x="0" y="135924"/>
                      <a:pt x="473" y="145323"/>
                      <a:pt x="1163" y="154657"/>
                    </a:cubicBezTo>
                    <a:lnTo>
                      <a:pt x="756466" y="154657"/>
                    </a:lnTo>
                    <a:cubicBezTo>
                      <a:pt x="757008" y="154657"/>
                      <a:pt x="757533" y="154599"/>
                      <a:pt x="758070" y="154578"/>
                    </a:cubicBezTo>
                    <a:cubicBezTo>
                      <a:pt x="758755" y="145264"/>
                      <a:pt x="759228" y="135898"/>
                      <a:pt x="759228" y="126414"/>
                    </a:cubicBezTo>
                    <a:cubicBezTo>
                      <a:pt x="759228" y="82100"/>
                      <a:pt x="751525" y="39570"/>
                      <a:pt x="737504" y="0"/>
                    </a:cubicBezTo>
                    <a:lnTo>
                      <a:pt x="21724" y="0"/>
                    </a:lnTo>
                    <a:cubicBezTo>
                      <a:pt x="7709" y="39570"/>
                      <a:pt x="0" y="82100"/>
                      <a:pt x="0" y="126414"/>
                    </a:cubicBezTo>
                    <a:close/>
                  </a:path>
                </a:pathLst>
              </a:custGeom>
              <a:solidFill>
                <a:srgbClr val="80D26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9CF1E469-862B-45AB-B103-FA2336E2416F}"/>
                  </a:ext>
                </a:extLst>
              </p:cNvPr>
              <p:cNvSpPr/>
              <p:nvPr/>
            </p:nvSpPr>
            <p:spPr>
              <a:xfrm>
                <a:off x="15748761" y="4008881"/>
                <a:ext cx="546714" cy="546714"/>
              </a:xfrm>
              <a:custGeom>
                <a:avLst/>
                <a:gdLst>
                  <a:gd name="connsiteX0" fmla="*/ 546714 w 546714"/>
                  <a:gd name="connsiteY0" fmla="*/ 273357 h 546714"/>
                  <a:gd name="connsiteX1" fmla="*/ 273357 w 546714"/>
                  <a:gd name="connsiteY1" fmla="*/ 546714 h 546714"/>
                  <a:gd name="connsiteX2" fmla="*/ 0 w 546714"/>
                  <a:gd name="connsiteY2" fmla="*/ 273357 h 546714"/>
                  <a:gd name="connsiteX3" fmla="*/ 273357 w 546714"/>
                  <a:gd name="connsiteY3" fmla="*/ 0 h 546714"/>
                  <a:gd name="connsiteX4" fmla="*/ 546714 w 546714"/>
                  <a:gd name="connsiteY4" fmla="*/ 273357 h 54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714" h="546714">
                    <a:moveTo>
                      <a:pt x="546714" y="273357"/>
                    </a:moveTo>
                    <a:cubicBezTo>
                      <a:pt x="546714" y="424328"/>
                      <a:pt x="424328" y="546714"/>
                      <a:pt x="273357" y="546714"/>
                    </a:cubicBezTo>
                    <a:cubicBezTo>
                      <a:pt x="122386" y="546714"/>
                      <a:pt x="0" y="424328"/>
                      <a:pt x="0" y="273357"/>
                    </a:cubicBezTo>
                    <a:cubicBezTo>
                      <a:pt x="0" y="122386"/>
                      <a:pt x="122386" y="0"/>
                      <a:pt x="273357" y="0"/>
                    </a:cubicBezTo>
                    <a:cubicBezTo>
                      <a:pt x="424328" y="0"/>
                      <a:pt x="546714" y="122386"/>
                      <a:pt x="546714" y="273357"/>
                    </a:cubicBezTo>
                    <a:close/>
                  </a:path>
                </a:pathLst>
              </a:custGeom>
              <a:solidFill>
                <a:srgbClr val="918291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235C7F3E-081B-4F28-BDE8-20B98CC0ABCA}"/>
                  </a:ext>
                </a:extLst>
              </p:cNvPr>
              <p:cNvSpPr/>
              <p:nvPr/>
            </p:nvSpPr>
            <p:spPr>
              <a:xfrm>
                <a:off x="15748761" y="4008886"/>
                <a:ext cx="332170" cy="546714"/>
              </a:xfrm>
              <a:custGeom>
                <a:avLst/>
                <a:gdLst>
                  <a:gd name="connsiteX0" fmla="*/ 117159 w 332170"/>
                  <a:gd name="connsiteY0" fmla="*/ 273352 h 546714"/>
                  <a:gd name="connsiteX1" fmla="*/ 332064 w 332170"/>
                  <a:gd name="connsiteY1" fmla="*/ 6296 h 546714"/>
                  <a:gd name="connsiteX2" fmla="*/ 273357 w 332170"/>
                  <a:gd name="connsiteY2" fmla="*/ 0 h 546714"/>
                  <a:gd name="connsiteX3" fmla="*/ 0 w 332170"/>
                  <a:gd name="connsiteY3" fmla="*/ 273357 h 546714"/>
                  <a:gd name="connsiteX4" fmla="*/ 273357 w 332170"/>
                  <a:gd name="connsiteY4" fmla="*/ 546714 h 546714"/>
                  <a:gd name="connsiteX5" fmla="*/ 332170 w 332170"/>
                  <a:gd name="connsiteY5" fmla="*/ 540371 h 546714"/>
                  <a:gd name="connsiteX6" fmla="*/ 117159 w 332170"/>
                  <a:gd name="connsiteY6" fmla="*/ 273352 h 54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170" h="546714">
                    <a:moveTo>
                      <a:pt x="117159" y="273352"/>
                    </a:moveTo>
                    <a:cubicBezTo>
                      <a:pt x="117159" y="142496"/>
                      <a:pt x="209257" y="33120"/>
                      <a:pt x="332064" y="6296"/>
                    </a:cubicBezTo>
                    <a:cubicBezTo>
                      <a:pt x="313188" y="2173"/>
                      <a:pt x="293472" y="0"/>
                      <a:pt x="273357" y="0"/>
                    </a:cubicBezTo>
                    <a:cubicBezTo>
                      <a:pt x="122387" y="0"/>
                      <a:pt x="0" y="122387"/>
                      <a:pt x="0" y="273357"/>
                    </a:cubicBezTo>
                    <a:cubicBezTo>
                      <a:pt x="0" y="424327"/>
                      <a:pt x="122387" y="546714"/>
                      <a:pt x="273357" y="546714"/>
                    </a:cubicBezTo>
                    <a:cubicBezTo>
                      <a:pt x="293472" y="546714"/>
                      <a:pt x="313294" y="544493"/>
                      <a:pt x="332170" y="540371"/>
                    </a:cubicBezTo>
                    <a:cubicBezTo>
                      <a:pt x="209364" y="513541"/>
                      <a:pt x="117159" y="404207"/>
                      <a:pt x="117159" y="273352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348D8728-1AEB-4F5F-81D1-D6EF94135693}"/>
                  </a:ext>
                </a:extLst>
              </p:cNvPr>
              <p:cNvSpPr/>
              <p:nvPr/>
            </p:nvSpPr>
            <p:spPr>
              <a:xfrm>
                <a:off x="15911090" y="4171210"/>
                <a:ext cx="222056" cy="222056"/>
              </a:xfrm>
              <a:custGeom>
                <a:avLst/>
                <a:gdLst>
                  <a:gd name="connsiteX0" fmla="*/ 222056 w 222056"/>
                  <a:gd name="connsiteY0" fmla="*/ 111028 h 222056"/>
                  <a:gd name="connsiteX1" fmla="*/ 111028 w 222056"/>
                  <a:gd name="connsiteY1" fmla="*/ 222056 h 222056"/>
                  <a:gd name="connsiteX2" fmla="*/ 0 w 222056"/>
                  <a:gd name="connsiteY2" fmla="*/ 111028 h 222056"/>
                  <a:gd name="connsiteX3" fmla="*/ 111028 w 222056"/>
                  <a:gd name="connsiteY3" fmla="*/ 0 h 222056"/>
                  <a:gd name="connsiteX4" fmla="*/ 222056 w 222056"/>
                  <a:gd name="connsiteY4" fmla="*/ 111028 h 22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056" h="222056">
                    <a:moveTo>
                      <a:pt x="222056" y="111028"/>
                    </a:moveTo>
                    <a:cubicBezTo>
                      <a:pt x="222056" y="172347"/>
                      <a:pt x="172347" y="222056"/>
                      <a:pt x="111028" y="222056"/>
                    </a:cubicBezTo>
                    <a:cubicBezTo>
                      <a:pt x="49709" y="222056"/>
                      <a:pt x="0" y="172347"/>
                      <a:pt x="0" y="111028"/>
                    </a:cubicBezTo>
                    <a:cubicBezTo>
                      <a:pt x="0" y="49709"/>
                      <a:pt x="49709" y="0"/>
                      <a:pt x="111028" y="0"/>
                    </a:cubicBezTo>
                    <a:cubicBezTo>
                      <a:pt x="172347" y="0"/>
                      <a:pt x="222056" y="49709"/>
                      <a:pt x="222056" y="111028"/>
                    </a:cubicBezTo>
                    <a:close/>
                  </a:path>
                </a:pathLst>
              </a:custGeom>
              <a:solidFill>
                <a:srgbClr val="7A6D79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CA75DB6B-6FF5-46C0-91B2-36CABDABB341}"/>
                  </a:ext>
                </a:extLst>
              </p:cNvPr>
              <p:cNvSpPr/>
              <p:nvPr/>
            </p:nvSpPr>
            <p:spPr>
              <a:xfrm>
                <a:off x="13920698" y="3751839"/>
                <a:ext cx="264330" cy="203269"/>
              </a:xfrm>
              <a:custGeom>
                <a:avLst/>
                <a:gdLst>
                  <a:gd name="connsiteX0" fmla="*/ 255485 w 264330"/>
                  <a:gd name="connsiteY0" fmla="*/ 203270 h 203269"/>
                  <a:gd name="connsiteX1" fmla="*/ 55620 w 264330"/>
                  <a:gd name="connsiteY1" fmla="*/ 203270 h 203269"/>
                  <a:gd name="connsiteX2" fmla="*/ 0 w 264330"/>
                  <a:gd name="connsiteY2" fmla="*/ 147650 h 203269"/>
                  <a:gd name="connsiteX3" fmla="*/ 0 w 264330"/>
                  <a:gd name="connsiteY3" fmla="*/ 55620 h 203269"/>
                  <a:gd name="connsiteX4" fmla="*/ 55620 w 264330"/>
                  <a:gd name="connsiteY4" fmla="*/ 0 h 203269"/>
                  <a:gd name="connsiteX5" fmla="*/ 91673 w 264330"/>
                  <a:gd name="connsiteY5" fmla="*/ 0 h 203269"/>
                  <a:gd name="connsiteX6" fmla="*/ 264331 w 264330"/>
                  <a:gd name="connsiteY6" fmla="*/ 172657 h 203269"/>
                  <a:gd name="connsiteX7" fmla="*/ 264331 w 264330"/>
                  <a:gd name="connsiteY7" fmla="*/ 194419 h 203269"/>
                  <a:gd name="connsiteX8" fmla="*/ 255485 w 264330"/>
                  <a:gd name="connsiteY8" fmla="*/ 203270 h 20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330" h="203269">
                    <a:moveTo>
                      <a:pt x="255485" y="203270"/>
                    </a:moveTo>
                    <a:lnTo>
                      <a:pt x="55620" y="203270"/>
                    </a:lnTo>
                    <a:cubicBezTo>
                      <a:pt x="24901" y="203270"/>
                      <a:pt x="0" y="178368"/>
                      <a:pt x="0" y="147650"/>
                    </a:cubicBezTo>
                    <a:lnTo>
                      <a:pt x="0" y="55620"/>
                    </a:lnTo>
                    <a:cubicBezTo>
                      <a:pt x="0" y="24901"/>
                      <a:pt x="24901" y="0"/>
                      <a:pt x="55620" y="0"/>
                    </a:cubicBezTo>
                    <a:lnTo>
                      <a:pt x="91673" y="0"/>
                    </a:lnTo>
                    <a:cubicBezTo>
                      <a:pt x="187028" y="0"/>
                      <a:pt x="264331" y="77302"/>
                      <a:pt x="264331" y="172657"/>
                    </a:cubicBezTo>
                    <a:lnTo>
                      <a:pt x="264331" y="194419"/>
                    </a:lnTo>
                    <a:cubicBezTo>
                      <a:pt x="264331" y="199312"/>
                      <a:pt x="260372" y="203270"/>
                      <a:pt x="255485" y="203270"/>
                    </a:cubicBezTo>
                    <a:close/>
                  </a:path>
                </a:pathLst>
              </a:custGeom>
              <a:solidFill>
                <a:srgbClr val="FEE97D"/>
              </a:solidFill>
              <a:ln w="5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45" name="Graphic 89">
                <a:extLst>
                  <a:ext uri="{FF2B5EF4-FFF2-40B4-BE49-F238E27FC236}">
                    <a16:creationId xmlns:a16="http://schemas.microsoft.com/office/drawing/2014/main" xmlns="" id="{50648B77-7A1F-4D10-B208-199FEA7EADDF}"/>
                  </a:ext>
                </a:extLst>
              </p:cNvPr>
              <p:cNvGrpSpPr/>
              <p:nvPr/>
            </p:nvGrpSpPr>
            <p:grpSpPr>
              <a:xfrm>
                <a:off x="14013710" y="2784156"/>
                <a:ext cx="2426752" cy="844903"/>
                <a:chOff x="14013710" y="2784156"/>
                <a:chExt cx="2426752" cy="844903"/>
              </a:xfrm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xmlns="" id="{A78787AD-D0FA-45B0-865B-4347A85A9E48}"/>
                    </a:ext>
                  </a:extLst>
                </p:cNvPr>
                <p:cNvSpPr/>
                <p:nvPr/>
              </p:nvSpPr>
              <p:spPr>
                <a:xfrm>
                  <a:off x="15838092" y="3079609"/>
                  <a:ext cx="602371" cy="549450"/>
                </a:xfrm>
                <a:custGeom>
                  <a:avLst/>
                  <a:gdLst>
                    <a:gd name="connsiteX0" fmla="*/ 601203 w 602371"/>
                    <a:gd name="connsiteY0" fmla="*/ 86754 h 549450"/>
                    <a:gd name="connsiteX1" fmla="*/ 529485 w 602371"/>
                    <a:gd name="connsiteY1" fmla="*/ 0 h 549450"/>
                    <a:gd name="connsiteX2" fmla="*/ 137236 w 602371"/>
                    <a:gd name="connsiteY2" fmla="*/ 0 h 549450"/>
                    <a:gd name="connsiteX3" fmla="*/ 63436 w 602371"/>
                    <a:gd name="connsiteY3" fmla="*/ 87657 h 549450"/>
                    <a:gd name="connsiteX4" fmla="*/ 63436 w 602371"/>
                    <a:gd name="connsiteY4" fmla="*/ 453394 h 549450"/>
                    <a:gd name="connsiteX5" fmla="*/ 40378 w 602371"/>
                    <a:gd name="connsiteY5" fmla="*/ 509073 h 549450"/>
                    <a:gd name="connsiteX6" fmla="*/ 0 w 602371"/>
                    <a:gd name="connsiteY6" fmla="*/ 549450 h 549450"/>
                    <a:gd name="connsiteX7" fmla="*/ 602372 w 602371"/>
                    <a:gd name="connsiteY7" fmla="*/ 549450 h 549450"/>
                    <a:gd name="connsiteX8" fmla="*/ 602372 w 602371"/>
                    <a:gd name="connsiteY8" fmla="*/ 117356 h 549450"/>
                    <a:gd name="connsiteX9" fmla="*/ 601203 w 602371"/>
                    <a:gd name="connsiteY9" fmla="*/ 86754 h 54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2371" h="549450">
                      <a:moveTo>
                        <a:pt x="601203" y="86754"/>
                      </a:moveTo>
                      <a:lnTo>
                        <a:pt x="529485" y="0"/>
                      </a:lnTo>
                      <a:lnTo>
                        <a:pt x="137236" y="0"/>
                      </a:lnTo>
                      <a:lnTo>
                        <a:pt x="63436" y="87657"/>
                      </a:lnTo>
                      <a:lnTo>
                        <a:pt x="63436" y="453394"/>
                      </a:lnTo>
                      <a:cubicBezTo>
                        <a:pt x="63436" y="474273"/>
                        <a:pt x="55147" y="494303"/>
                        <a:pt x="40378" y="509073"/>
                      </a:cubicBezTo>
                      <a:lnTo>
                        <a:pt x="0" y="549450"/>
                      </a:lnTo>
                      <a:lnTo>
                        <a:pt x="602372" y="549450"/>
                      </a:lnTo>
                      <a:lnTo>
                        <a:pt x="602372" y="117356"/>
                      </a:lnTo>
                      <a:cubicBezTo>
                        <a:pt x="602372" y="107049"/>
                        <a:pt x="602000" y="96848"/>
                        <a:pt x="601203" y="86754"/>
                      </a:cubicBezTo>
                      <a:close/>
                    </a:path>
                  </a:pathLst>
                </a:custGeom>
                <a:solidFill>
                  <a:srgbClr val="FEE97D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xmlns="" id="{A18D819C-914C-4E09-9019-433B8318944F}"/>
                    </a:ext>
                  </a:extLst>
                </p:cNvPr>
                <p:cNvSpPr/>
                <p:nvPr/>
              </p:nvSpPr>
              <p:spPr>
                <a:xfrm>
                  <a:off x="14694887" y="2784156"/>
                  <a:ext cx="1744406" cy="383104"/>
                </a:xfrm>
                <a:custGeom>
                  <a:avLst/>
                  <a:gdLst>
                    <a:gd name="connsiteX0" fmla="*/ 1332767 w 1744406"/>
                    <a:gd name="connsiteY0" fmla="*/ 0 h 383104"/>
                    <a:gd name="connsiteX1" fmla="*/ 65226 w 1744406"/>
                    <a:gd name="connsiteY1" fmla="*/ 0 h 383104"/>
                    <a:gd name="connsiteX2" fmla="*/ 0 w 1744406"/>
                    <a:gd name="connsiteY2" fmla="*/ 63133 h 383104"/>
                    <a:gd name="connsiteX3" fmla="*/ 0 w 1744406"/>
                    <a:gd name="connsiteY3" fmla="*/ 204715 h 383104"/>
                    <a:gd name="connsiteX4" fmla="*/ 65226 w 1744406"/>
                    <a:gd name="connsiteY4" fmla="*/ 232538 h 383104"/>
                    <a:gd name="connsiteX5" fmla="*/ 1164084 w 1744406"/>
                    <a:gd name="connsiteY5" fmla="*/ 232538 h 383104"/>
                    <a:gd name="connsiteX6" fmla="*/ 1206640 w 1744406"/>
                    <a:gd name="connsiteY6" fmla="*/ 275094 h 383104"/>
                    <a:gd name="connsiteX7" fmla="*/ 1206640 w 1744406"/>
                    <a:gd name="connsiteY7" fmla="*/ 383105 h 383104"/>
                    <a:gd name="connsiteX8" fmla="*/ 1744407 w 1744406"/>
                    <a:gd name="connsiteY8" fmla="*/ 382202 h 383104"/>
                    <a:gd name="connsiteX9" fmla="*/ 1332767 w 1744406"/>
                    <a:gd name="connsiteY9" fmla="*/ 0 h 38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4406" h="383104">
                      <a:moveTo>
                        <a:pt x="1332767" y="0"/>
                      </a:moveTo>
                      <a:lnTo>
                        <a:pt x="65226" y="0"/>
                      </a:lnTo>
                      <a:lnTo>
                        <a:pt x="0" y="63133"/>
                      </a:lnTo>
                      <a:lnTo>
                        <a:pt x="0" y="204715"/>
                      </a:lnTo>
                      <a:lnTo>
                        <a:pt x="65226" y="232538"/>
                      </a:lnTo>
                      <a:lnTo>
                        <a:pt x="1164084" y="232538"/>
                      </a:lnTo>
                      <a:cubicBezTo>
                        <a:pt x="1187567" y="232538"/>
                        <a:pt x="1206640" y="251612"/>
                        <a:pt x="1206640" y="275094"/>
                      </a:cubicBezTo>
                      <a:lnTo>
                        <a:pt x="1206640" y="383105"/>
                      </a:lnTo>
                      <a:lnTo>
                        <a:pt x="1744407" y="382202"/>
                      </a:lnTo>
                      <a:cubicBezTo>
                        <a:pt x="1728787" y="168518"/>
                        <a:pt x="1550435" y="0"/>
                        <a:pt x="1332767" y="0"/>
                      </a:cubicBezTo>
                      <a:close/>
                    </a:path>
                  </a:pathLst>
                </a:custGeom>
                <a:solidFill>
                  <a:srgbClr val="FEE45A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82891F5-2E5F-4EE0-A19B-7BD8412180DF}"/>
                    </a:ext>
                  </a:extLst>
                </p:cNvPr>
                <p:cNvSpPr/>
                <p:nvPr/>
              </p:nvSpPr>
              <p:spPr>
                <a:xfrm>
                  <a:off x="14059401" y="2865209"/>
                  <a:ext cx="569596" cy="581938"/>
                </a:xfrm>
                <a:custGeom>
                  <a:avLst/>
                  <a:gdLst>
                    <a:gd name="connsiteX0" fmla="*/ 285502 w 569596"/>
                    <a:gd name="connsiteY0" fmla="*/ 0 h 581938"/>
                    <a:gd name="connsiteX1" fmla="*/ 256452 w 569596"/>
                    <a:gd name="connsiteY1" fmla="*/ 75145 h 581938"/>
                    <a:gd name="connsiteX2" fmla="*/ 0 w 569596"/>
                    <a:gd name="connsiteY2" fmla="*/ 518551 h 581938"/>
                    <a:gd name="connsiteX3" fmla="*/ 14010 w 569596"/>
                    <a:gd name="connsiteY3" fmla="*/ 581938 h 581938"/>
                    <a:gd name="connsiteX4" fmla="*/ 455041 w 569596"/>
                    <a:gd name="connsiteY4" fmla="*/ 581938 h 581938"/>
                    <a:gd name="connsiteX5" fmla="*/ 569597 w 569596"/>
                    <a:gd name="connsiteY5" fmla="*/ 0 h 5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9596" h="581938">
                      <a:moveTo>
                        <a:pt x="285502" y="0"/>
                      </a:moveTo>
                      <a:lnTo>
                        <a:pt x="256452" y="75145"/>
                      </a:lnTo>
                      <a:lnTo>
                        <a:pt x="0" y="518551"/>
                      </a:lnTo>
                      <a:lnTo>
                        <a:pt x="14010" y="581938"/>
                      </a:lnTo>
                      <a:lnTo>
                        <a:pt x="455041" y="581938"/>
                      </a:lnTo>
                      <a:lnTo>
                        <a:pt x="569597" y="0"/>
                      </a:lnTo>
                      <a:close/>
                    </a:path>
                  </a:pathLst>
                </a:custGeom>
                <a:solidFill>
                  <a:srgbClr val="99E6FC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xmlns="" id="{7D789CB3-2AF5-4994-87D3-C2F901993346}"/>
                    </a:ext>
                  </a:extLst>
                </p:cNvPr>
                <p:cNvSpPr/>
                <p:nvPr/>
              </p:nvSpPr>
              <p:spPr>
                <a:xfrm>
                  <a:off x="14059401" y="2865209"/>
                  <a:ext cx="569596" cy="581938"/>
                </a:xfrm>
                <a:custGeom>
                  <a:avLst/>
                  <a:gdLst>
                    <a:gd name="connsiteX0" fmla="*/ 125628 w 569596"/>
                    <a:gd name="connsiteY0" fmla="*/ 529639 h 581938"/>
                    <a:gd name="connsiteX1" fmla="*/ 382079 w 569596"/>
                    <a:gd name="connsiteY1" fmla="*/ 86228 h 581938"/>
                    <a:gd name="connsiteX2" fmla="*/ 411130 w 569596"/>
                    <a:gd name="connsiteY2" fmla="*/ 11083 h 581938"/>
                    <a:gd name="connsiteX3" fmla="*/ 567418 w 569596"/>
                    <a:gd name="connsiteY3" fmla="*/ 11083 h 581938"/>
                    <a:gd name="connsiteX4" fmla="*/ 569597 w 569596"/>
                    <a:gd name="connsiteY4" fmla="*/ 0 h 581938"/>
                    <a:gd name="connsiteX5" fmla="*/ 285502 w 569596"/>
                    <a:gd name="connsiteY5" fmla="*/ 0 h 581938"/>
                    <a:gd name="connsiteX6" fmla="*/ 256452 w 569596"/>
                    <a:gd name="connsiteY6" fmla="*/ 75145 h 581938"/>
                    <a:gd name="connsiteX7" fmla="*/ 0 w 569596"/>
                    <a:gd name="connsiteY7" fmla="*/ 518551 h 581938"/>
                    <a:gd name="connsiteX8" fmla="*/ 14010 w 569596"/>
                    <a:gd name="connsiteY8" fmla="*/ 581938 h 581938"/>
                    <a:gd name="connsiteX9" fmla="*/ 137183 w 569596"/>
                    <a:gd name="connsiteY9" fmla="*/ 581938 h 5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9596" h="581938">
                      <a:moveTo>
                        <a:pt x="125628" y="529639"/>
                      </a:moveTo>
                      <a:lnTo>
                        <a:pt x="382079" y="86228"/>
                      </a:lnTo>
                      <a:lnTo>
                        <a:pt x="411130" y="11083"/>
                      </a:lnTo>
                      <a:lnTo>
                        <a:pt x="567418" y="11083"/>
                      </a:lnTo>
                      <a:lnTo>
                        <a:pt x="569597" y="0"/>
                      </a:lnTo>
                      <a:lnTo>
                        <a:pt x="285502" y="0"/>
                      </a:lnTo>
                      <a:lnTo>
                        <a:pt x="256452" y="75145"/>
                      </a:lnTo>
                      <a:lnTo>
                        <a:pt x="0" y="518551"/>
                      </a:lnTo>
                      <a:lnTo>
                        <a:pt x="14010" y="581938"/>
                      </a:lnTo>
                      <a:lnTo>
                        <a:pt x="137183" y="581938"/>
                      </a:lnTo>
                      <a:close/>
                    </a:path>
                  </a:pathLst>
                </a:custGeom>
                <a:solidFill>
                  <a:srgbClr val="62DBFB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xmlns="" id="{E68B082D-2EBC-448F-92D3-52D184E1B69E}"/>
                    </a:ext>
                  </a:extLst>
                </p:cNvPr>
                <p:cNvSpPr/>
                <p:nvPr/>
              </p:nvSpPr>
              <p:spPr>
                <a:xfrm>
                  <a:off x="14013710" y="2784156"/>
                  <a:ext cx="746403" cy="766220"/>
                </a:xfrm>
                <a:custGeom>
                  <a:avLst/>
                  <a:gdLst>
                    <a:gd name="connsiteX0" fmla="*/ 746403 w 746403"/>
                    <a:gd name="connsiteY0" fmla="*/ 232544 h 766220"/>
                    <a:gd name="connsiteX1" fmla="*/ 746403 w 746403"/>
                    <a:gd name="connsiteY1" fmla="*/ 263385 h 766220"/>
                    <a:gd name="connsiteX2" fmla="*/ 744113 w 746403"/>
                    <a:gd name="connsiteY2" fmla="*/ 284227 h 766220"/>
                    <a:gd name="connsiteX3" fmla="*/ 642802 w 746403"/>
                    <a:gd name="connsiteY3" fmla="*/ 740081 h 766220"/>
                    <a:gd name="connsiteX4" fmla="*/ 610219 w 746403"/>
                    <a:gd name="connsiteY4" fmla="*/ 766220 h 766220"/>
                    <a:gd name="connsiteX5" fmla="*/ 0 w 746403"/>
                    <a:gd name="connsiteY5" fmla="*/ 766220 h 766220"/>
                    <a:gd name="connsiteX6" fmla="*/ 0 w 746403"/>
                    <a:gd name="connsiteY6" fmla="*/ 693540 h 766220"/>
                    <a:gd name="connsiteX7" fmla="*/ 7544 w 746403"/>
                    <a:gd name="connsiteY7" fmla="*/ 665382 h 766220"/>
                    <a:gd name="connsiteX8" fmla="*/ 45691 w 746403"/>
                    <a:gd name="connsiteY8" fmla="*/ 599609 h 766220"/>
                    <a:gd name="connsiteX9" fmla="*/ 391079 w 746403"/>
                    <a:gd name="connsiteY9" fmla="*/ 601522 h 766220"/>
                    <a:gd name="connsiteX10" fmla="*/ 431244 w 746403"/>
                    <a:gd name="connsiteY10" fmla="*/ 569644 h 766220"/>
                    <a:gd name="connsiteX11" fmla="*/ 517950 w 746403"/>
                    <a:gd name="connsiteY11" fmla="*/ 198807 h 766220"/>
                    <a:gd name="connsiteX12" fmla="*/ 485329 w 746403"/>
                    <a:gd name="connsiteY12" fmla="*/ 157686 h 766220"/>
                    <a:gd name="connsiteX13" fmla="*/ 312502 w 746403"/>
                    <a:gd name="connsiteY13" fmla="*/ 157686 h 766220"/>
                    <a:gd name="connsiteX14" fmla="*/ 302142 w 746403"/>
                    <a:gd name="connsiteY14" fmla="*/ 156198 h 766220"/>
                    <a:gd name="connsiteX15" fmla="*/ 275631 w 746403"/>
                    <a:gd name="connsiteY15" fmla="*/ 120814 h 766220"/>
                    <a:gd name="connsiteX16" fmla="*/ 275631 w 746403"/>
                    <a:gd name="connsiteY16" fmla="*/ 36871 h 766220"/>
                    <a:gd name="connsiteX17" fmla="*/ 312502 w 746403"/>
                    <a:gd name="connsiteY17" fmla="*/ 0 h 766220"/>
                    <a:gd name="connsiteX18" fmla="*/ 746403 w 746403"/>
                    <a:gd name="connsiteY18" fmla="*/ 0 h 76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46403" h="766220">
                      <a:moveTo>
                        <a:pt x="746403" y="232544"/>
                      </a:moveTo>
                      <a:lnTo>
                        <a:pt x="746403" y="263385"/>
                      </a:lnTo>
                      <a:cubicBezTo>
                        <a:pt x="746403" y="270398"/>
                        <a:pt x="745638" y="277384"/>
                        <a:pt x="744113" y="284227"/>
                      </a:cubicBezTo>
                      <a:lnTo>
                        <a:pt x="642802" y="740081"/>
                      </a:lnTo>
                      <a:cubicBezTo>
                        <a:pt x="639408" y="755355"/>
                        <a:pt x="625860" y="766220"/>
                        <a:pt x="610219" y="766220"/>
                      </a:cubicBezTo>
                      <a:lnTo>
                        <a:pt x="0" y="766220"/>
                      </a:lnTo>
                      <a:lnTo>
                        <a:pt x="0" y="693540"/>
                      </a:lnTo>
                      <a:cubicBezTo>
                        <a:pt x="0" y="683658"/>
                        <a:pt x="2603" y="673936"/>
                        <a:pt x="7544" y="665382"/>
                      </a:cubicBezTo>
                      <a:lnTo>
                        <a:pt x="45691" y="599609"/>
                      </a:lnTo>
                      <a:lnTo>
                        <a:pt x="391079" y="601522"/>
                      </a:lnTo>
                      <a:cubicBezTo>
                        <a:pt x="410259" y="601522"/>
                        <a:pt x="426888" y="588293"/>
                        <a:pt x="431244" y="569644"/>
                      </a:cubicBezTo>
                      <a:lnTo>
                        <a:pt x="517950" y="198807"/>
                      </a:lnTo>
                      <a:cubicBezTo>
                        <a:pt x="522838" y="177768"/>
                        <a:pt x="506900" y="157686"/>
                        <a:pt x="485329" y="157686"/>
                      </a:cubicBezTo>
                      <a:lnTo>
                        <a:pt x="312502" y="157686"/>
                      </a:lnTo>
                      <a:cubicBezTo>
                        <a:pt x="308889" y="157686"/>
                        <a:pt x="305436" y="157154"/>
                        <a:pt x="302142" y="156198"/>
                      </a:cubicBezTo>
                      <a:cubicBezTo>
                        <a:pt x="286788" y="151735"/>
                        <a:pt x="275631" y="137550"/>
                        <a:pt x="275631" y="120814"/>
                      </a:cubicBezTo>
                      <a:lnTo>
                        <a:pt x="275631" y="36871"/>
                      </a:lnTo>
                      <a:cubicBezTo>
                        <a:pt x="275631" y="16523"/>
                        <a:pt x="292101" y="0"/>
                        <a:pt x="312502" y="0"/>
                      </a:cubicBezTo>
                      <a:lnTo>
                        <a:pt x="746403" y="0"/>
                      </a:lnTo>
                      <a:close/>
                    </a:path>
                  </a:pathLst>
                </a:custGeom>
                <a:solidFill>
                  <a:srgbClr val="FEE97D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A11825AA-3D30-4F48-AE48-79CE9CA80F4A}"/>
                    </a:ext>
                  </a:extLst>
                </p:cNvPr>
                <p:cNvSpPr/>
                <p:nvPr/>
              </p:nvSpPr>
              <p:spPr>
                <a:xfrm>
                  <a:off x="14013710" y="2784156"/>
                  <a:ext cx="661609" cy="766220"/>
                </a:xfrm>
                <a:custGeom>
                  <a:avLst/>
                  <a:gdLst>
                    <a:gd name="connsiteX0" fmla="*/ 142772 w 661609"/>
                    <a:gd name="connsiteY0" fmla="*/ 766215 h 766220"/>
                    <a:gd name="connsiteX1" fmla="*/ 206086 w 661609"/>
                    <a:gd name="connsiteY1" fmla="*/ 702131 h 766220"/>
                    <a:gd name="connsiteX2" fmla="*/ 533852 w 661609"/>
                    <a:gd name="connsiteY2" fmla="*/ 698162 h 766220"/>
                    <a:gd name="connsiteX3" fmla="*/ 574017 w 661609"/>
                    <a:gd name="connsiteY3" fmla="*/ 666285 h 766220"/>
                    <a:gd name="connsiteX4" fmla="*/ 660723 w 661609"/>
                    <a:gd name="connsiteY4" fmla="*/ 141375 h 766220"/>
                    <a:gd name="connsiteX5" fmla="*/ 628102 w 661609"/>
                    <a:gd name="connsiteY5" fmla="*/ 100254 h 766220"/>
                    <a:gd name="connsiteX6" fmla="*/ 413037 w 661609"/>
                    <a:gd name="connsiteY6" fmla="*/ 98766 h 766220"/>
                    <a:gd name="connsiteX7" fmla="*/ 386526 w 661609"/>
                    <a:gd name="connsiteY7" fmla="*/ 63382 h 766220"/>
                    <a:gd name="connsiteX8" fmla="*/ 386526 w 661609"/>
                    <a:gd name="connsiteY8" fmla="*/ 0 h 766220"/>
                    <a:gd name="connsiteX9" fmla="*/ 312502 w 661609"/>
                    <a:gd name="connsiteY9" fmla="*/ 0 h 766220"/>
                    <a:gd name="connsiteX10" fmla="*/ 275631 w 661609"/>
                    <a:gd name="connsiteY10" fmla="*/ 36871 h 766220"/>
                    <a:gd name="connsiteX11" fmla="*/ 275631 w 661609"/>
                    <a:gd name="connsiteY11" fmla="*/ 120814 h 766220"/>
                    <a:gd name="connsiteX12" fmla="*/ 302142 w 661609"/>
                    <a:gd name="connsiteY12" fmla="*/ 156198 h 766220"/>
                    <a:gd name="connsiteX13" fmla="*/ 312502 w 661609"/>
                    <a:gd name="connsiteY13" fmla="*/ 157686 h 766220"/>
                    <a:gd name="connsiteX14" fmla="*/ 485329 w 661609"/>
                    <a:gd name="connsiteY14" fmla="*/ 157686 h 766220"/>
                    <a:gd name="connsiteX15" fmla="*/ 517950 w 661609"/>
                    <a:gd name="connsiteY15" fmla="*/ 198807 h 766220"/>
                    <a:gd name="connsiteX16" fmla="*/ 431244 w 661609"/>
                    <a:gd name="connsiteY16" fmla="*/ 569644 h 766220"/>
                    <a:gd name="connsiteX17" fmla="*/ 391079 w 661609"/>
                    <a:gd name="connsiteY17" fmla="*/ 601522 h 766220"/>
                    <a:gd name="connsiteX18" fmla="*/ 45691 w 661609"/>
                    <a:gd name="connsiteY18" fmla="*/ 599609 h 766220"/>
                    <a:gd name="connsiteX19" fmla="*/ 7544 w 661609"/>
                    <a:gd name="connsiteY19" fmla="*/ 665382 h 766220"/>
                    <a:gd name="connsiteX20" fmla="*/ 0 w 661609"/>
                    <a:gd name="connsiteY20" fmla="*/ 693540 h 766220"/>
                    <a:gd name="connsiteX21" fmla="*/ 0 w 661609"/>
                    <a:gd name="connsiteY21" fmla="*/ 766220 h 766220"/>
                    <a:gd name="connsiteX22" fmla="*/ 142772 w 661609"/>
                    <a:gd name="connsiteY22" fmla="*/ 766220 h 76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1609" h="766220">
                      <a:moveTo>
                        <a:pt x="142772" y="766215"/>
                      </a:moveTo>
                      <a:cubicBezTo>
                        <a:pt x="142772" y="731123"/>
                        <a:pt x="170994" y="702556"/>
                        <a:pt x="206086" y="702131"/>
                      </a:cubicBezTo>
                      <a:lnTo>
                        <a:pt x="533852" y="698162"/>
                      </a:lnTo>
                      <a:cubicBezTo>
                        <a:pt x="553031" y="698162"/>
                        <a:pt x="569660" y="684933"/>
                        <a:pt x="574017" y="666285"/>
                      </a:cubicBezTo>
                      <a:lnTo>
                        <a:pt x="660723" y="141375"/>
                      </a:lnTo>
                      <a:cubicBezTo>
                        <a:pt x="665610" y="120336"/>
                        <a:pt x="649672" y="100254"/>
                        <a:pt x="628102" y="100254"/>
                      </a:cubicBezTo>
                      <a:cubicBezTo>
                        <a:pt x="628102" y="100254"/>
                        <a:pt x="416331" y="99722"/>
                        <a:pt x="413037" y="98766"/>
                      </a:cubicBezTo>
                      <a:cubicBezTo>
                        <a:pt x="397683" y="94303"/>
                        <a:pt x="386526" y="80118"/>
                        <a:pt x="386526" y="63382"/>
                      </a:cubicBezTo>
                      <a:lnTo>
                        <a:pt x="386526" y="0"/>
                      </a:lnTo>
                      <a:lnTo>
                        <a:pt x="312502" y="0"/>
                      </a:lnTo>
                      <a:cubicBezTo>
                        <a:pt x="292138" y="0"/>
                        <a:pt x="275631" y="16507"/>
                        <a:pt x="275631" y="36871"/>
                      </a:cubicBezTo>
                      <a:lnTo>
                        <a:pt x="275631" y="120814"/>
                      </a:lnTo>
                      <a:cubicBezTo>
                        <a:pt x="275631" y="137550"/>
                        <a:pt x="286788" y="151735"/>
                        <a:pt x="302142" y="156198"/>
                      </a:cubicBezTo>
                      <a:cubicBezTo>
                        <a:pt x="305436" y="157154"/>
                        <a:pt x="308889" y="157686"/>
                        <a:pt x="312502" y="157686"/>
                      </a:cubicBezTo>
                      <a:lnTo>
                        <a:pt x="485329" y="157686"/>
                      </a:lnTo>
                      <a:cubicBezTo>
                        <a:pt x="506900" y="157686"/>
                        <a:pt x="522838" y="177768"/>
                        <a:pt x="517950" y="198807"/>
                      </a:cubicBezTo>
                      <a:lnTo>
                        <a:pt x="431244" y="569644"/>
                      </a:lnTo>
                      <a:cubicBezTo>
                        <a:pt x="426888" y="588293"/>
                        <a:pt x="410259" y="601522"/>
                        <a:pt x="391079" y="601522"/>
                      </a:cubicBezTo>
                      <a:lnTo>
                        <a:pt x="45691" y="599609"/>
                      </a:lnTo>
                      <a:lnTo>
                        <a:pt x="7544" y="665382"/>
                      </a:lnTo>
                      <a:cubicBezTo>
                        <a:pt x="2603" y="673936"/>
                        <a:pt x="0" y="683658"/>
                        <a:pt x="0" y="693540"/>
                      </a:cubicBezTo>
                      <a:lnTo>
                        <a:pt x="0" y="766220"/>
                      </a:lnTo>
                      <a:lnTo>
                        <a:pt x="142772" y="766220"/>
                      </a:lnTo>
                      <a:close/>
                    </a:path>
                  </a:pathLst>
                </a:custGeom>
                <a:solidFill>
                  <a:srgbClr val="FEE45A"/>
                </a:solidFill>
                <a:ln w="52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152" name="Graphic 87">
            <a:extLst>
              <a:ext uri="{FF2B5EF4-FFF2-40B4-BE49-F238E27FC236}">
                <a16:creationId xmlns:a16="http://schemas.microsoft.com/office/drawing/2014/main" xmlns="" id="{F4FD4BA6-1775-4543-A762-4E84B3C9F874}"/>
              </a:ext>
            </a:extLst>
          </p:cNvPr>
          <p:cNvGrpSpPr/>
          <p:nvPr/>
        </p:nvGrpSpPr>
        <p:grpSpPr>
          <a:xfrm>
            <a:off x="1681766" y="3899789"/>
            <a:ext cx="433082" cy="433082"/>
            <a:chOff x="-6741975" y="3392017"/>
            <a:chExt cx="4876800" cy="4876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6B687171-7813-4FF0-94B0-445D36F5D0C8}"/>
                </a:ext>
              </a:extLst>
            </p:cNvPr>
            <p:cNvSpPr/>
            <p:nvPr/>
          </p:nvSpPr>
          <p:spPr>
            <a:xfrm>
              <a:off x="-6411344" y="3825511"/>
              <a:ext cx="1818467" cy="2817706"/>
            </a:xfrm>
            <a:custGeom>
              <a:avLst/>
              <a:gdLst>
                <a:gd name="connsiteX0" fmla="*/ 1818468 w 1818467"/>
                <a:gd name="connsiteY0" fmla="*/ 0 h 2817706"/>
                <a:gd name="connsiteX1" fmla="*/ 1818468 w 1818467"/>
                <a:gd name="connsiteY1" fmla="*/ 2059093 h 2817706"/>
                <a:gd name="connsiteX2" fmla="*/ 1735810 w 1818467"/>
                <a:gd name="connsiteY2" fmla="*/ 2167467 h 2817706"/>
                <a:gd name="connsiteX3" fmla="*/ 1653153 w 1818467"/>
                <a:gd name="connsiteY3" fmla="*/ 2817707 h 2817706"/>
                <a:gd name="connsiteX4" fmla="*/ 1405180 w 1818467"/>
                <a:gd name="connsiteY4" fmla="*/ 2492587 h 2817706"/>
                <a:gd name="connsiteX5" fmla="*/ 0 w 1818467"/>
                <a:gd name="connsiteY5" fmla="*/ 2492587 h 2817706"/>
                <a:gd name="connsiteX6" fmla="*/ 0 w 1818467"/>
                <a:gd name="connsiteY6" fmla="*/ 0 h 28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467" h="2817706">
                  <a:moveTo>
                    <a:pt x="1818468" y="0"/>
                  </a:moveTo>
                  <a:lnTo>
                    <a:pt x="1818468" y="2059093"/>
                  </a:lnTo>
                  <a:cubicBezTo>
                    <a:pt x="1772817" y="2059093"/>
                    <a:pt x="1735810" y="2107614"/>
                    <a:pt x="1735810" y="2167467"/>
                  </a:cubicBezTo>
                  <a:lnTo>
                    <a:pt x="1653153" y="2817707"/>
                  </a:lnTo>
                  <a:cubicBezTo>
                    <a:pt x="1653153" y="2638148"/>
                    <a:pt x="1542131" y="2492587"/>
                    <a:pt x="1405180" y="2492587"/>
                  </a:cubicBezTo>
                  <a:lnTo>
                    <a:pt x="0" y="2492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3A2B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0DAA20A3-630B-4FB0-B8DD-5CD349951E31}"/>
                </a:ext>
              </a:extLst>
            </p:cNvPr>
            <p:cNvSpPr/>
            <p:nvPr/>
          </p:nvSpPr>
          <p:spPr>
            <a:xfrm>
              <a:off x="-2609093" y="7286738"/>
              <a:ext cx="661261" cy="866986"/>
            </a:xfrm>
            <a:custGeom>
              <a:avLst/>
              <a:gdLst>
                <a:gd name="connsiteX0" fmla="*/ 661261 w 661261"/>
                <a:gd name="connsiteY0" fmla="*/ 433493 h 866986"/>
                <a:gd name="connsiteX1" fmla="*/ 330631 w 661261"/>
                <a:gd name="connsiteY1" fmla="*/ 866987 h 866986"/>
                <a:gd name="connsiteX2" fmla="*/ 0 w 661261"/>
                <a:gd name="connsiteY2" fmla="*/ 433493 h 866986"/>
                <a:gd name="connsiteX3" fmla="*/ 330631 w 661261"/>
                <a:gd name="connsiteY3" fmla="*/ 0 h 866986"/>
                <a:gd name="connsiteX4" fmla="*/ 661261 w 661261"/>
                <a:gd name="connsiteY4" fmla="*/ 433493 h 86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261" h="866986">
                  <a:moveTo>
                    <a:pt x="661261" y="433493"/>
                  </a:moveTo>
                  <a:cubicBezTo>
                    <a:pt x="661261" y="672905"/>
                    <a:pt x="513233" y="866987"/>
                    <a:pt x="330631" y="866987"/>
                  </a:cubicBezTo>
                  <a:cubicBezTo>
                    <a:pt x="148028" y="866987"/>
                    <a:pt x="0" y="672905"/>
                    <a:pt x="0" y="433493"/>
                  </a:cubicBezTo>
                  <a:cubicBezTo>
                    <a:pt x="0" y="194081"/>
                    <a:pt x="148028" y="0"/>
                    <a:pt x="330631" y="0"/>
                  </a:cubicBezTo>
                  <a:cubicBezTo>
                    <a:pt x="513233" y="0"/>
                    <a:pt x="661261" y="194081"/>
                    <a:pt x="661261" y="433493"/>
                  </a:cubicBezTo>
                  <a:close/>
                </a:path>
              </a:pathLst>
            </a:custGeom>
            <a:solidFill>
              <a:srgbClr val="A5A5A4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2EBE2EAC-73AF-424F-87EE-E14454B0ECA4}"/>
                </a:ext>
              </a:extLst>
            </p:cNvPr>
            <p:cNvSpPr/>
            <p:nvPr/>
          </p:nvSpPr>
          <p:spPr>
            <a:xfrm>
              <a:off x="-2691751" y="7178365"/>
              <a:ext cx="826576" cy="1083733"/>
            </a:xfrm>
            <a:custGeom>
              <a:avLst/>
              <a:gdLst>
                <a:gd name="connsiteX0" fmla="*/ 413288 w 826576"/>
                <a:gd name="connsiteY0" fmla="*/ 1083733 h 1083733"/>
                <a:gd name="connsiteX1" fmla="*/ 0 w 826576"/>
                <a:gd name="connsiteY1" fmla="*/ 541867 h 1083733"/>
                <a:gd name="connsiteX2" fmla="*/ 413288 w 826576"/>
                <a:gd name="connsiteY2" fmla="*/ 0 h 1083733"/>
                <a:gd name="connsiteX3" fmla="*/ 826576 w 826576"/>
                <a:gd name="connsiteY3" fmla="*/ 541867 h 1083733"/>
                <a:gd name="connsiteX4" fmla="*/ 413288 w 826576"/>
                <a:gd name="connsiteY4" fmla="*/ 1083733 h 1083733"/>
                <a:gd name="connsiteX5" fmla="*/ 413288 w 826576"/>
                <a:gd name="connsiteY5" fmla="*/ 216747 h 1083733"/>
                <a:gd name="connsiteX6" fmla="*/ 168712 w 826576"/>
                <a:gd name="connsiteY6" fmla="*/ 485049 h 1083733"/>
                <a:gd name="connsiteX7" fmla="*/ 327925 w 826576"/>
                <a:gd name="connsiteY7" fmla="*/ 847316 h 1083733"/>
                <a:gd name="connsiteX8" fmla="*/ 627619 w 826576"/>
                <a:gd name="connsiteY8" fmla="*/ 704427 h 1083733"/>
                <a:gd name="connsiteX9" fmla="*/ 627725 w 826576"/>
                <a:gd name="connsiteY9" fmla="*/ 379545 h 1083733"/>
                <a:gd name="connsiteX10" fmla="*/ 413288 w 826576"/>
                <a:gd name="connsiteY10" fmla="*/ 216747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6576" h="1083733">
                  <a:moveTo>
                    <a:pt x="413288" y="1083733"/>
                  </a:moveTo>
                  <a:cubicBezTo>
                    <a:pt x="185035" y="1083733"/>
                    <a:pt x="0" y="841132"/>
                    <a:pt x="0" y="541867"/>
                  </a:cubicBezTo>
                  <a:cubicBezTo>
                    <a:pt x="0" y="242602"/>
                    <a:pt x="185035" y="0"/>
                    <a:pt x="413288" y="0"/>
                  </a:cubicBezTo>
                  <a:cubicBezTo>
                    <a:pt x="641541" y="0"/>
                    <a:pt x="826576" y="242602"/>
                    <a:pt x="826576" y="541867"/>
                  </a:cubicBezTo>
                  <a:cubicBezTo>
                    <a:pt x="826076" y="840860"/>
                    <a:pt x="641334" y="1083078"/>
                    <a:pt x="413288" y="1083733"/>
                  </a:cubicBezTo>
                  <a:close/>
                  <a:moveTo>
                    <a:pt x="413288" y="216747"/>
                  </a:moveTo>
                  <a:cubicBezTo>
                    <a:pt x="292896" y="216480"/>
                    <a:pt x="189751" y="329630"/>
                    <a:pt x="168712" y="485049"/>
                  </a:cubicBezTo>
                  <a:cubicBezTo>
                    <a:pt x="147672" y="640467"/>
                    <a:pt x="214817" y="793245"/>
                    <a:pt x="327925" y="847316"/>
                  </a:cubicBezTo>
                  <a:cubicBezTo>
                    <a:pt x="441034" y="901387"/>
                    <a:pt x="567423" y="841127"/>
                    <a:pt x="627619" y="704427"/>
                  </a:cubicBezTo>
                  <a:cubicBezTo>
                    <a:pt x="671878" y="603919"/>
                    <a:pt x="671918" y="480101"/>
                    <a:pt x="627725" y="379545"/>
                  </a:cubicBezTo>
                  <a:cubicBezTo>
                    <a:pt x="583531" y="278988"/>
                    <a:pt x="501805" y="216943"/>
                    <a:pt x="413288" y="216747"/>
                  </a:cubicBezTo>
                  <a:close/>
                </a:path>
              </a:pathLst>
            </a:custGeom>
            <a:solidFill>
              <a:srgbClr val="393F4A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C1359795-0D68-4C09-ADB3-3B63376D3159}"/>
                </a:ext>
              </a:extLst>
            </p:cNvPr>
            <p:cNvSpPr/>
            <p:nvPr/>
          </p:nvSpPr>
          <p:spPr>
            <a:xfrm>
              <a:off x="-2361120" y="6751591"/>
              <a:ext cx="165315" cy="1083733"/>
            </a:xfrm>
            <a:custGeom>
              <a:avLst/>
              <a:gdLst>
                <a:gd name="connsiteX0" fmla="*/ 82658 w 165315"/>
                <a:gd name="connsiteY0" fmla="*/ 1083733 h 1083733"/>
                <a:gd name="connsiteX1" fmla="*/ 0 w 165315"/>
                <a:gd name="connsiteY1" fmla="*/ 975360 h 1083733"/>
                <a:gd name="connsiteX2" fmla="*/ 0 w 165315"/>
                <a:gd name="connsiteY2" fmla="*/ 108373 h 1083733"/>
                <a:gd name="connsiteX3" fmla="*/ 82658 w 165315"/>
                <a:gd name="connsiteY3" fmla="*/ 0 h 1083733"/>
                <a:gd name="connsiteX4" fmla="*/ 165315 w 165315"/>
                <a:gd name="connsiteY4" fmla="*/ 108373 h 1083733"/>
                <a:gd name="connsiteX5" fmla="*/ 165315 w 165315"/>
                <a:gd name="connsiteY5" fmla="*/ 975360 h 1083733"/>
                <a:gd name="connsiteX6" fmla="*/ 82658 w 165315"/>
                <a:gd name="connsiteY6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15" h="1083733">
                  <a:moveTo>
                    <a:pt x="82658" y="1083733"/>
                  </a:moveTo>
                  <a:cubicBezTo>
                    <a:pt x="37007" y="1083733"/>
                    <a:pt x="0" y="1035213"/>
                    <a:pt x="0" y="975360"/>
                  </a:cubicBezTo>
                  <a:lnTo>
                    <a:pt x="0" y="108373"/>
                  </a:lnTo>
                  <a:cubicBezTo>
                    <a:pt x="0" y="48520"/>
                    <a:pt x="37007" y="0"/>
                    <a:pt x="82658" y="0"/>
                  </a:cubicBezTo>
                  <a:cubicBezTo>
                    <a:pt x="128308" y="0"/>
                    <a:pt x="165315" y="48520"/>
                    <a:pt x="165315" y="108373"/>
                  </a:cubicBezTo>
                  <a:lnTo>
                    <a:pt x="165315" y="975360"/>
                  </a:lnTo>
                  <a:cubicBezTo>
                    <a:pt x="165315" y="1035213"/>
                    <a:pt x="128308" y="1083733"/>
                    <a:pt x="82658" y="1083733"/>
                  </a:cubicBezTo>
                  <a:close/>
                </a:path>
              </a:pathLst>
            </a:custGeom>
            <a:solidFill>
              <a:srgbClr val="56595E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9EAC7EC0-5685-41F6-9CF3-352C5694BEEE}"/>
                </a:ext>
              </a:extLst>
            </p:cNvPr>
            <p:cNvSpPr/>
            <p:nvPr/>
          </p:nvSpPr>
          <p:spPr>
            <a:xfrm>
              <a:off x="-2774408" y="5776231"/>
              <a:ext cx="578603" cy="541866"/>
            </a:xfrm>
            <a:custGeom>
              <a:avLst/>
              <a:gdLst>
                <a:gd name="connsiteX0" fmla="*/ 578603 w 578603"/>
                <a:gd name="connsiteY0" fmla="*/ 477926 h 541866"/>
                <a:gd name="connsiteX1" fmla="*/ 578603 w 578603"/>
                <a:gd name="connsiteY1" fmla="*/ 216747 h 541866"/>
                <a:gd name="connsiteX2" fmla="*/ 413288 w 578603"/>
                <a:gd name="connsiteY2" fmla="*/ 0 h 541866"/>
                <a:gd name="connsiteX3" fmla="*/ 0 w 578603"/>
                <a:gd name="connsiteY3" fmla="*/ 0 h 541866"/>
                <a:gd name="connsiteX4" fmla="*/ 0 w 578603"/>
                <a:gd name="connsiteY4" fmla="*/ 541867 h 54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603" h="541866">
                  <a:moveTo>
                    <a:pt x="578603" y="477926"/>
                  </a:moveTo>
                  <a:lnTo>
                    <a:pt x="578603" y="216747"/>
                  </a:lnTo>
                  <a:cubicBezTo>
                    <a:pt x="578331" y="97189"/>
                    <a:pt x="504476" y="357"/>
                    <a:pt x="413288" y="0"/>
                  </a:cubicBezTo>
                  <a:lnTo>
                    <a:pt x="0" y="0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393F4A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D40E97D3-5F92-43D8-9E80-2D87B0570FE0}"/>
                </a:ext>
              </a:extLst>
            </p:cNvPr>
            <p:cNvSpPr/>
            <p:nvPr/>
          </p:nvSpPr>
          <p:spPr>
            <a:xfrm>
              <a:off x="-2774408" y="6209724"/>
              <a:ext cx="826576" cy="650240"/>
            </a:xfrm>
            <a:custGeom>
              <a:avLst/>
              <a:gdLst>
                <a:gd name="connsiteX0" fmla="*/ 0 w 826576"/>
                <a:gd name="connsiteY0" fmla="*/ 0 h 650240"/>
                <a:gd name="connsiteX1" fmla="*/ 413288 w 826576"/>
                <a:gd name="connsiteY1" fmla="*/ 0 h 650240"/>
                <a:gd name="connsiteX2" fmla="*/ 826576 w 826576"/>
                <a:gd name="connsiteY2" fmla="*/ 541867 h 650240"/>
                <a:gd name="connsiteX3" fmla="*/ 743919 w 826576"/>
                <a:gd name="connsiteY3" fmla="*/ 650240 h 650240"/>
                <a:gd name="connsiteX4" fmla="*/ 0 w 826576"/>
                <a:gd name="connsiteY4" fmla="*/ 65024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6" h="650240">
                  <a:moveTo>
                    <a:pt x="0" y="0"/>
                  </a:moveTo>
                  <a:lnTo>
                    <a:pt x="413288" y="0"/>
                  </a:lnTo>
                  <a:cubicBezTo>
                    <a:pt x="641541" y="0"/>
                    <a:pt x="826576" y="242602"/>
                    <a:pt x="826576" y="541867"/>
                  </a:cubicBezTo>
                  <a:cubicBezTo>
                    <a:pt x="826576" y="601720"/>
                    <a:pt x="789569" y="650240"/>
                    <a:pt x="743919" y="650240"/>
                  </a:cubicBezTo>
                  <a:lnTo>
                    <a:pt x="0" y="650240"/>
                  </a:lnTo>
                  <a:close/>
                </a:path>
              </a:pathLst>
            </a:custGeom>
            <a:solidFill>
              <a:srgbClr val="F0C419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F46022D6-A92C-44F7-A31D-F3FA899E494B}"/>
                </a:ext>
              </a:extLst>
            </p:cNvPr>
            <p:cNvSpPr/>
            <p:nvPr/>
          </p:nvSpPr>
          <p:spPr>
            <a:xfrm>
              <a:off x="-6741975" y="6101351"/>
              <a:ext cx="3884908" cy="1842346"/>
            </a:xfrm>
            <a:custGeom>
              <a:avLst/>
              <a:gdLst>
                <a:gd name="connsiteX0" fmla="*/ 82658 w 3884908"/>
                <a:gd name="connsiteY0" fmla="*/ 1842347 h 1842346"/>
                <a:gd name="connsiteX1" fmla="*/ 0 w 3884908"/>
                <a:gd name="connsiteY1" fmla="*/ 1733973 h 1842346"/>
                <a:gd name="connsiteX2" fmla="*/ 0 w 3884908"/>
                <a:gd name="connsiteY2" fmla="*/ 325120 h 1842346"/>
                <a:gd name="connsiteX3" fmla="*/ 247973 w 3884908"/>
                <a:gd name="connsiteY3" fmla="*/ 0 h 1842346"/>
                <a:gd name="connsiteX4" fmla="*/ 1735810 w 3884908"/>
                <a:gd name="connsiteY4" fmla="*/ 0 h 1842346"/>
                <a:gd name="connsiteX5" fmla="*/ 1983783 w 3884908"/>
                <a:gd name="connsiteY5" fmla="*/ 325120 h 1842346"/>
                <a:gd name="connsiteX6" fmla="*/ 2314414 w 3884908"/>
                <a:gd name="connsiteY6" fmla="*/ 975360 h 1842346"/>
                <a:gd name="connsiteX7" fmla="*/ 3058332 w 3884908"/>
                <a:gd name="connsiteY7" fmla="*/ 1300480 h 1842346"/>
                <a:gd name="connsiteX8" fmla="*/ 3884909 w 3884908"/>
                <a:gd name="connsiteY8" fmla="*/ 1300480 h 1842346"/>
                <a:gd name="connsiteX9" fmla="*/ 3884909 w 3884908"/>
                <a:gd name="connsiteY9" fmla="*/ 1842347 h 184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4908" h="1842346">
                  <a:moveTo>
                    <a:pt x="82658" y="1842347"/>
                  </a:moveTo>
                  <a:cubicBezTo>
                    <a:pt x="37007" y="1842347"/>
                    <a:pt x="0" y="1793826"/>
                    <a:pt x="0" y="1733973"/>
                  </a:cubicBezTo>
                  <a:lnTo>
                    <a:pt x="0" y="325120"/>
                  </a:lnTo>
                  <a:cubicBezTo>
                    <a:pt x="0" y="145561"/>
                    <a:pt x="111021" y="0"/>
                    <a:pt x="247973" y="0"/>
                  </a:cubicBezTo>
                  <a:lnTo>
                    <a:pt x="1735810" y="0"/>
                  </a:lnTo>
                  <a:cubicBezTo>
                    <a:pt x="1872762" y="0"/>
                    <a:pt x="1983783" y="145561"/>
                    <a:pt x="1983783" y="325120"/>
                  </a:cubicBezTo>
                  <a:lnTo>
                    <a:pt x="2314414" y="975360"/>
                  </a:lnTo>
                  <a:cubicBezTo>
                    <a:pt x="2314414" y="1034965"/>
                    <a:pt x="3012871" y="1300480"/>
                    <a:pt x="3058332" y="1300480"/>
                  </a:cubicBezTo>
                  <a:lnTo>
                    <a:pt x="3884909" y="1300480"/>
                  </a:lnTo>
                  <a:lnTo>
                    <a:pt x="3884909" y="1842347"/>
                  </a:lnTo>
                  <a:close/>
                </a:path>
              </a:pathLst>
            </a:custGeom>
            <a:solidFill>
              <a:srgbClr val="F0C419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E99C5FB4-60C2-41BF-BEE4-7E68C281BF61}"/>
                </a:ext>
              </a:extLst>
            </p:cNvPr>
            <p:cNvSpPr/>
            <p:nvPr/>
          </p:nvSpPr>
          <p:spPr>
            <a:xfrm>
              <a:off x="-3187697" y="3825511"/>
              <a:ext cx="578603" cy="2167466"/>
            </a:xfrm>
            <a:custGeom>
              <a:avLst/>
              <a:gdLst>
                <a:gd name="connsiteX0" fmla="*/ 578603 w 578603"/>
                <a:gd name="connsiteY0" fmla="*/ 1950720 h 2167466"/>
                <a:gd name="connsiteX1" fmla="*/ 330631 w 578603"/>
                <a:gd name="connsiteY1" fmla="*/ 2167467 h 2167466"/>
                <a:gd name="connsiteX2" fmla="*/ 82658 w 578603"/>
                <a:gd name="connsiteY2" fmla="*/ 1950720 h 2167466"/>
                <a:gd name="connsiteX3" fmla="*/ 0 w 578603"/>
                <a:gd name="connsiteY3" fmla="*/ 216747 h 2167466"/>
                <a:gd name="connsiteX4" fmla="*/ 82658 w 578603"/>
                <a:gd name="connsiteY4" fmla="*/ 0 h 2167466"/>
                <a:gd name="connsiteX5" fmla="*/ 247973 w 578603"/>
                <a:gd name="connsiteY5" fmla="*/ 216747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03" h="2167466">
                  <a:moveTo>
                    <a:pt x="578603" y="1950720"/>
                  </a:moveTo>
                  <a:lnTo>
                    <a:pt x="330631" y="2167467"/>
                  </a:lnTo>
                  <a:lnTo>
                    <a:pt x="82658" y="1950720"/>
                  </a:lnTo>
                  <a:lnTo>
                    <a:pt x="0" y="216747"/>
                  </a:lnTo>
                  <a:lnTo>
                    <a:pt x="82658" y="0"/>
                  </a:lnTo>
                  <a:lnTo>
                    <a:pt x="247973" y="216747"/>
                  </a:lnTo>
                  <a:close/>
                </a:path>
              </a:pathLst>
            </a:custGeom>
            <a:solidFill>
              <a:srgbClr val="9FC9D3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BDE09D9-E3D5-4990-B1FC-4E5E72BE6F49}"/>
                </a:ext>
              </a:extLst>
            </p:cNvPr>
            <p:cNvSpPr/>
            <p:nvPr/>
          </p:nvSpPr>
          <p:spPr>
            <a:xfrm>
              <a:off x="-6741974" y="3392017"/>
              <a:ext cx="4463512" cy="650240"/>
            </a:xfrm>
            <a:custGeom>
              <a:avLst/>
              <a:gdLst>
                <a:gd name="connsiteX0" fmla="*/ 4463512 w 4463512"/>
                <a:gd name="connsiteY0" fmla="*/ 541867 h 650240"/>
                <a:gd name="connsiteX1" fmla="*/ 4380854 w 4463512"/>
                <a:gd name="connsiteY1" fmla="*/ 650240 h 650240"/>
                <a:gd name="connsiteX2" fmla="*/ 247973 w 4463512"/>
                <a:gd name="connsiteY2" fmla="*/ 650240 h 650240"/>
                <a:gd name="connsiteX3" fmla="*/ 0 w 4463512"/>
                <a:gd name="connsiteY3" fmla="*/ 325120 h 650240"/>
                <a:gd name="connsiteX4" fmla="*/ 247973 w 4463512"/>
                <a:gd name="connsiteY4" fmla="*/ 0 h 650240"/>
                <a:gd name="connsiteX5" fmla="*/ 4050224 w 4463512"/>
                <a:gd name="connsiteY5" fmla="*/ 0 h 650240"/>
                <a:gd name="connsiteX6" fmla="*/ 4342608 w 4463512"/>
                <a:gd name="connsiteY6" fmla="*/ 158519 h 650240"/>
                <a:gd name="connsiteX7" fmla="*/ 4463512 w 4463512"/>
                <a:gd name="connsiteY7" fmla="*/ 541867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512" h="650240">
                  <a:moveTo>
                    <a:pt x="4463512" y="541867"/>
                  </a:moveTo>
                  <a:cubicBezTo>
                    <a:pt x="4463512" y="601720"/>
                    <a:pt x="4426505" y="650240"/>
                    <a:pt x="4380854" y="650240"/>
                  </a:cubicBezTo>
                  <a:lnTo>
                    <a:pt x="247973" y="650240"/>
                  </a:lnTo>
                  <a:cubicBezTo>
                    <a:pt x="111021" y="650240"/>
                    <a:pt x="0" y="504679"/>
                    <a:pt x="0" y="325120"/>
                  </a:cubicBezTo>
                  <a:cubicBezTo>
                    <a:pt x="0" y="145562"/>
                    <a:pt x="111021" y="0"/>
                    <a:pt x="247973" y="0"/>
                  </a:cubicBezTo>
                  <a:lnTo>
                    <a:pt x="4050224" y="0"/>
                  </a:lnTo>
                  <a:cubicBezTo>
                    <a:pt x="4159875" y="-172"/>
                    <a:pt x="4265073" y="56861"/>
                    <a:pt x="4342608" y="158519"/>
                  </a:cubicBezTo>
                  <a:cubicBezTo>
                    <a:pt x="4420144" y="260176"/>
                    <a:pt x="4463644" y="398102"/>
                    <a:pt x="4463512" y="541867"/>
                  </a:cubicBezTo>
                  <a:close/>
                </a:path>
              </a:pathLst>
            </a:custGeom>
            <a:solidFill>
              <a:srgbClr val="E64C3C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91C68759-3DAE-47CD-A563-3C4097A1CDA4}"/>
                </a:ext>
              </a:extLst>
            </p:cNvPr>
            <p:cNvSpPr/>
            <p:nvPr/>
          </p:nvSpPr>
          <p:spPr>
            <a:xfrm>
              <a:off x="-4758191" y="5451111"/>
              <a:ext cx="495945" cy="1517226"/>
            </a:xfrm>
            <a:custGeom>
              <a:avLst/>
              <a:gdLst>
                <a:gd name="connsiteX0" fmla="*/ 495946 w 495945"/>
                <a:gd name="connsiteY0" fmla="*/ 325120 h 1517226"/>
                <a:gd name="connsiteX1" fmla="*/ 495946 w 495945"/>
                <a:gd name="connsiteY1" fmla="*/ 1517227 h 1517226"/>
                <a:gd name="connsiteX2" fmla="*/ 0 w 495945"/>
                <a:gd name="connsiteY2" fmla="*/ 1517227 h 1517226"/>
                <a:gd name="connsiteX3" fmla="*/ 0 w 495945"/>
                <a:gd name="connsiteY3" fmla="*/ 108373 h 1517226"/>
                <a:gd name="connsiteX4" fmla="*/ 82658 w 495945"/>
                <a:gd name="connsiteY4" fmla="*/ 0 h 1517226"/>
                <a:gd name="connsiteX5" fmla="*/ 247973 w 495945"/>
                <a:gd name="connsiteY5" fmla="*/ 0 h 1517226"/>
                <a:gd name="connsiteX6" fmla="*/ 495946 w 495945"/>
                <a:gd name="connsiteY6" fmla="*/ 325120 h 151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945" h="1517226">
                  <a:moveTo>
                    <a:pt x="495946" y="325120"/>
                  </a:moveTo>
                  <a:lnTo>
                    <a:pt x="495946" y="1517227"/>
                  </a:lnTo>
                  <a:lnTo>
                    <a:pt x="0" y="1517227"/>
                  </a:lnTo>
                  <a:lnTo>
                    <a:pt x="0" y="108373"/>
                  </a:lnTo>
                  <a:cubicBezTo>
                    <a:pt x="0" y="48520"/>
                    <a:pt x="37007" y="0"/>
                    <a:pt x="82658" y="0"/>
                  </a:cubicBezTo>
                  <a:lnTo>
                    <a:pt x="247973" y="0"/>
                  </a:lnTo>
                  <a:cubicBezTo>
                    <a:pt x="384925" y="0"/>
                    <a:pt x="495946" y="145561"/>
                    <a:pt x="495946" y="325120"/>
                  </a:cubicBezTo>
                  <a:close/>
                </a:path>
              </a:pathLst>
            </a:custGeom>
            <a:solidFill>
              <a:srgbClr val="805333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EE2813E-39FB-4096-9BBB-893F4DA1FD1D}"/>
                </a:ext>
              </a:extLst>
            </p:cNvPr>
            <p:cNvSpPr/>
            <p:nvPr/>
          </p:nvSpPr>
          <p:spPr>
            <a:xfrm>
              <a:off x="-6494002" y="6860225"/>
              <a:ext cx="1487837" cy="1083472"/>
            </a:xfrm>
            <a:custGeom>
              <a:avLst/>
              <a:gdLst>
                <a:gd name="connsiteX0" fmla="*/ 1029914 w 1487837"/>
                <a:gd name="connsiteY0" fmla="*/ 1083473 h 1083472"/>
                <a:gd name="connsiteX1" fmla="*/ 956617 w 1487837"/>
                <a:gd name="connsiteY1" fmla="*/ 534073 h 1083472"/>
                <a:gd name="connsiteX2" fmla="*/ 531221 w 1487837"/>
                <a:gd name="connsiteY2" fmla="*/ 534073 h 1083472"/>
                <a:gd name="connsiteX3" fmla="*/ 457923 w 1487837"/>
                <a:gd name="connsiteY3" fmla="*/ 1083473 h 1083472"/>
                <a:gd name="connsiteX4" fmla="*/ 0 w 1487837"/>
                <a:gd name="connsiteY4" fmla="*/ 1083473 h 1083472"/>
                <a:gd name="connsiteX5" fmla="*/ 82658 w 1487837"/>
                <a:gd name="connsiteY5" fmla="*/ 975099 h 1083472"/>
                <a:gd name="connsiteX6" fmla="*/ 82658 w 1487837"/>
                <a:gd name="connsiteY6" fmla="*/ 866726 h 1083472"/>
                <a:gd name="connsiteX7" fmla="*/ 292164 w 1487837"/>
                <a:gd name="connsiteY7" fmla="*/ 233865 h 1083472"/>
                <a:gd name="connsiteX8" fmla="*/ 787727 w 1487837"/>
                <a:gd name="connsiteY8" fmla="*/ 1907 h 1083472"/>
                <a:gd name="connsiteX9" fmla="*/ 1405180 w 1487837"/>
                <a:gd name="connsiteY9" fmla="*/ 895987 h 1083472"/>
                <a:gd name="connsiteX10" fmla="*/ 1405180 w 1487837"/>
                <a:gd name="connsiteY10" fmla="*/ 975099 h 1083472"/>
                <a:gd name="connsiteX11" fmla="*/ 1487837 w 1487837"/>
                <a:gd name="connsiteY11" fmla="*/ 1083473 h 108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7837" h="1083472">
                  <a:moveTo>
                    <a:pt x="1029914" y="1083473"/>
                  </a:moveTo>
                  <a:cubicBezTo>
                    <a:pt x="1110510" y="901308"/>
                    <a:pt x="1079591" y="669550"/>
                    <a:pt x="956617" y="534073"/>
                  </a:cubicBezTo>
                  <a:cubicBezTo>
                    <a:pt x="833643" y="398595"/>
                    <a:pt x="654195" y="398595"/>
                    <a:pt x="531221" y="534073"/>
                  </a:cubicBezTo>
                  <a:cubicBezTo>
                    <a:pt x="408247" y="669550"/>
                    <a:pt x="377327" y="901308"/>
                    <a:pt x="457923" y="1083473"/>
                  </a:cubicBezTo>
                  <a:lnTo>
                    <a:pt x="0" y="1083473"/>
                  </a:lnTo>
                  <a:cubicBezTo>
                    <a:pt x="45651" y="1083473"/>
                    <a:pt x="82658" y="1034952"/>
                    <a:pt x="82658" y="975099"/>
                  </a:cubicBezTo>
                  <a:lnTo>
                    <a:pt x="82658" y="866726"/>
                  </a:lnTo>
                  <a:cubicBezTo>
                    <a:pt x="82713" y="626857"/>
                    <a:pt x="158562" y="397737"/>
                    <a:pt x="292164" y="233865"/>
                  </a:cubicBezTo>
                  <a:cubicBezTo>
                    <a:pt x="425765" y="69993"/>
                    <a:pt x="605178" y="-13985"/>
                    <a:pt x="787727" y="1907"/>
                  </a:cubicBezTo>
                  <a:cubicBezTo>
                    <a:pt x="1140368" y="41942"/>
                    <a:pt x="1409703" y="431943"/>
                    <a:pt x="1405180" y="895987"/>
                  </a:cubicBezTo>
                  <a:lnTo>
                    <a:pt x="1405180" y="975099"/>
                  </a:lnTo>
                  <a:cubicBezTo>
                    <a:pt x="1405180" y="1034952"/>
                    <a:pt x="1442187" y="1083473"/>
                    <a:pt x="1487837" y="1083473"/>
                  </a:cubicBezTo>
                  <a:close/>
                </a:path>
              </a:pathLst>
            </a:custGeom>
            <a:solidFill>
              <a:srgbClr val="F3D55B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B4133B55-3291-40F4-937F-08674EA4FAC1}"/>
                </a:ext>
              </a:extLst>
            </p:cNvPr>
            <p:cNvSpPr/>
            <p:nvPr/>
          </p:nvSpPr>
          <p:spPr>
            <a:xfrm>
              <a:off x="-6080713" y="7293458"/>
              <a:ext cx="661261" cy="866986"/>
            </a:xfrm>
            <a:custGeom>
              <a:avLst/>
              <a:gdLst>
                <a:gd name="connsiteX0" fmla="*/ 661261 w 661261"/>
                <a:gd name="connsiteY0" fmla="*/ 433493 h 866986"/>
                <a:gd name="connsiteX1" fmla="*/ 330631 w 661261"/>
                <a:gd name="connsiteY1" fmla="*/ 866987 h 866986"/>
                <a:gd name="connsiteX2" fmla="*/ 0 w 661261"/>
                <a:gd name="connsiteY2" fmla="*/ 433493 h 866986"/>
                <a:gd name="connsiteX3" fmla="*/ 330631 w 661261"/>
                <a:gd name="connsiteY3" fmla="*/ 0 h 866986"/>
                <a:gd name="connsiteX4" fmla="*/ 661261 w 661261"/>
                <a:gd name="connsiteY4" fmla="*/ 433493 h 86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261" h="866986">
                  <a:moveTo>
                    <a:pt x="661261" y="433493"/>
                  </a:moveTo>
                  <a:cubicBezTo>
                    <a:pt x="661261" y="672905"/>
                    <a:pt x="513233" y="866987"/>
                    <a:pt x="330631" y="866987"/>
                  </a:cubicBezTo>
                  <a:cubicBezTo>
                    <a:pt x="148028" y="866987"/>
                    <a:pt x="0" y="672905"/>
                    <a:pt x="0" y="433493"/>
                  </a:cubicBezTo>
                  <a:cubicBezTo>
                    <a:pt x="0" y="194081"/>
                    <a:pt x="148028" y="0"/>
                    <a:pt x="330631" y="0"/>
                  </a:cubicBezTo>
                  <a:cubicBezTo>
                    <a:pt x="513233" y="0"/>
                    <a:pt x="661261" y="194081"/>
                    <a:pt x="661261" y="433493"/>
                  </a:cubicBezTo>
                  <a:close/>
                </a:path>
              </a:pathLst>
            </a:custGeom>
            <a:solidFill>
              <a:srgbClr val="A5A5A4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8552EA86-C3BD-4602-A113-06951B4984B1}"/>
                </a:ext>
              </a:extLst>
            </p:cNvPr>
            <p:cNvSpPr/>
            <p:nvPr/>
          </p:nvSpPr>
          <p:spPr>
            <a:xfrm>
              <a:off x="-6163371" y="7185084"/>
              <a:ext cx="826576" cy="1083733"/>
            </a:xfrm>
            <a:custGeom>
              <a:avLst/>
              <a:gdLst>
                <a:gd name="connsiteX0" fmla="*/ 413288 w 826576"/>
                <a:gd name="connsiteY0" fmla="*/ 1083733 h 1083733"/>
                <a:gd name="connsiteX1" fmla="*/ 0 w 826576"/>
                <a:gd name="connsiteY1" fmla="*/ 541867 h 1083733"/>
                <a:gd name="connsiteX2" fmla="*/ 413288 w 826576"/>
                <a:gd name="connsiteY2" fmla="*/ 0 h 1083733"/>
                <a:gd name="connsiteX3" fmla="*/ 826576 w 826576"/>
                <a:gd name="connsiteY3" fmla="*/ 541867 h 1083733"/>
                <a:gd name="connsiteX4" fmla="*/ 413288 w 826576"/>
                <a:gd name="connsiteY4" fmla="*/ 1083733 h 1083733"/>
                <a:gd name="connsiteX5" fmla="*/ 413288 w 826576"/>
                <a:gd name="connsiteY5" fmla="*/ 216747 h 1083733"/>
                <a:gd name="connsiteX6" fmla="*/ 168712 w 826576"/>
                <a:gd name="connsiteY6" fmla="*/ 485049 h 1083733"/>
                <a:gd name="connsiteX7" fmla="*/ 327925 w 826576"/>
                <a:gd name="connsiteY7" fmla="*/ 847316 h 1083733"/>
                <a:gd name="connsiteX8" fmla="*/ 627619 w 826576"/>
                <a:gd name="connsiteY8" fmla="*/ 704427 h 1083733"/>
                <a:gd name="connsiteX9" fmla="*/ 627725 w 826576"/>
                <a:gd name="connsiteY9" fmla="*/ 379545 h 1083733"/>
                <a:gd name="connsiteX10" fmla="*/ 413288 w 826576"/>
                <a:gd name="connsiteY10" fmla="*/ 216747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6576" h="1083733">
                  <a:moveTo>
                    <a:pt x="413288" y="1083733"/>
                  </a:moveTo>
                  <a:cubicBezTo>
                    <a:pt x="185035" y="1083733"/>
                    <a:pt x="0" y="841132"/>
                    <a:pt x="0" y="541867"/>
                  </a:cubicBezTo>
                  <a:cubicBezTo>
                    <a:pt x="0" y="242602"/>
                    <a:pt x="185035" y="0"/>
                    <a:pt x="413288" y="0"/>
                  </a:cubicBezTo>
                  <a:cubicBezTo>
                    <a:pt x="641541" y="0"/>
                    <a:pt x="826576" y="242602"/>
                    <a:pt x="826576" y="541867"/>
                  </a:cubicBezTo>
                  <a:cubicBezTo>
                    <a:pt x="826076" y="840860"/>
                    <a:pt x="641333" y="1083078"/>
                    <a:pt x="413288" y="1083733"/>
                  </a:cubicBezTo>
                  <a:close/>
                  <a:moveTo>
                    <a:pt x="413288" y="216747"/>
                  </a:moveTo>
                  <a:cubicBezTo>
                    <a:pt x="292896" y="216480"/>
                    <a:pt x="189752" y="329630"/>
                    <a:pt x="168712" y="485049"/>
                  </a:cubicBezTo>
                  <a:cubicBezTo>
                    <a:pt x="147672" y="640467"/>
                    <a:pt x="214817" y="793245"/>
                    <a:pt x="327925" y="847316"/>
                  </a:cubicBezTo>
                  <a:cubicBezTo>
                    <a:pt x="441034" y="901387"/>
                    <a:pt x="567423" y="841127"/>
                    <a:pt x="627619" y="704427"/>
                  </a:cubicBezTo>
                  <a:cubicBezTo>
                    <a:pt x="671878" y="603919"/>
                    <a:pt x="671918" y="480101"/>
                    <a:pt x="627725" y="379545"/>
                  </a:cubicBezTo>
                  <a:cubicBezTo>
                    <a:pt x="583531" y="278988"/>
                    <a:pt x="501805" y="216943"/>
                    <a:pt x="413288" y="216747"/>
                  </a:cubicBezTo>
                  <a:close/>
                </a:path>
              </a:pathLst>
            </a:custGeom>
            <a:solidFill>
              <a:srgbClr val="393F4A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E5D328CD-487D-474D-B93D-21C5B4D99884}"/>
                </a:ext>
              </a:extLst>
            </p:cNvPr>
            <p:cNvSpPr/>
            <p:nvPr/>
          </p:nvSpPr>
          <p:spPr>
            <a:xfrm>
              <a:off x="-3105039" y="5776231"/>
              <a:ext cx="495945" cy="2167466"/>
            </a:xfrm>
            <a:custGeom>
              <a:avLst/>
              <a:gdLst>
                <a:gd name="connsiteX0" fmla="*/ 495946 w 495945"/>
                <a:gd name="connsiteY0" fmla="*/ 0 h 2167466"/>
                <a:gd name="connsiteX1" fmla="*/ 495946 w 495945"/>
                <a:gd name="connsiteY1" fmla="*/ 1950720 h 2167466"/>
                <a:gd name="connsiteX2" fmla="*/ 330631 w 495945"/>
                <a:gd name="connsiteY2" fmla="*/ 2167467 h 2167466"/>
                <a:gd name="connsiteX3" fmla="*/ 0 w 495945"/>
                <a:gd name="connsiteY3" fmla="*/ 2167467 h 2167466"/>
                <a:gd name="connsiteX4" fmla="*/ 0 w 495945"/>
                <a:gd name="connsiteY4" fmla="*/ 0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45" h="2167466">
                  <a:moveTo>
                    <a:pt x="495946" y="0"/>
                  </a:moveTo>
                  <a:lnTo>
                    <a:pt x="495946" y="1950720"/>
                  </a:lnTo>
                  <a:cubicBezTo>
                    <a:pt x="495673" y="2070278"/>
                    <a:pt x="421819" y="2167110"/>
                    <a:pt x="330631" y="2167467"/>
                  </a:cubicBezTo>
                  <a:lnTo>
                    <a:pt x="0" y="216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55B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414171C1-5CF5-4B98-9348-30C0C53A52D2}"/>
                </a:ext>
              </a:extLst>
            </p:cNvPr>
            <p:cNvSpPr/>
            <p:nvPr/>
          </p:nvSpPr>
          <p:spPr>
            <a:xfrm>
              <a:off x="-4758191" y="6751591"/>
              <a:ext cx="1074549" cy="650240"/>
            </a:xfrm>
            <a:custGeom>
              <a:avLst/>
              <a:gdLst>
                <a:gd name="connsiteX0" fmla="*/ 1074549 w 1074549"/>
                <a:gd name="connsiteY0" fmla="*/ 325120 h 650240"/>
                <a:gd name="connsiteX1" fmla="*/ 1074549 w 1074549"/>
                <a:gd name="connsiteY1" fmla="*/ 650240 h 650240"/>
                <a:gd name="connsiteX2" fmla="*/ 82658 w 1074549"/>
                <a:gd name="connsiteY2" fmla="*/ 650240 h 650240"/>
                <a:gd name="connsiteX3" fmla="*/ 0 w 1074549"/>
                <a:gd name="connsiteY3" fmla="*/ 541867 h 650240"/>
                <a:gd name="connsiteX4" fmla="*/ 0 w 1074549"/>
                <a:gd name="connsiteY4" fmla="*/ 0 h 650240"/>
                <a:gd name="connsiteX5" fmla="*/ 826576 w 1074549"/>
                <a:gd name="connsiteY5" fmla="*/ 0 h 650240"/>
                <a:gd name="connsiteX6" fmla="*/ 1074549 w 1074549"/>
                <a:gd name="connsiteY6" fmla="*/ 32512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4549" h="650240">
                  <a:moveTo>
                    <a:pt x="1074549" y="325120"/>
                  </a:moveTo>
                  <a:lnTo>
                    <a:pt x="1074549" y="650240"/>
                  </a:lnTo>
                  <a:lnTo>
                    <a:pt x="82658" y="650240"/>
                  </a:lnTo>
                  <a:cubicBezTo>
                    <a:pt x="37007" y="650240"/>
                    <a:pt x="0" y="601720"/>
                    <a:pt x="0" y="541867"/>
                  </a:cubicBezTo>
                  <a:lnTo>
                    <a:pt x="0" y="0"/>
                  </a:lnTo>
                  <a:lnTo>
                    <a:pt x="826576" y="0"/>
                  </a:lnTo>
                  <a:cubicBezTo>
                    <a:pt x="963528" y="0"/>
                    <a:pt x="1074549" y="145561"/>
                    <a:pt x="1074549" y="325120"/>
                  </a:cubicBezTo>
                  <a:close/>
                </a:path>
              </a:pathLst>
            </a:custGeom>
            <a:solidFill>
              <a:srgbClr val="603E26"/>
            </a:solidFill>
            <a:ln w="8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E52087E1-67AC-4976-AB2C-4D640F4F5C37}"/>
              </a:ext>
            </a:extLst>
          </p:cNvPr>
          <p:cNvGrpSpPr/>
          <p:nvPr/>
        </p:nvGrpSpPr>
        <p:grpSpPr>
          <a:xfrm>
            <a:off x="2166970" y="4243238"/>
            <a:ext cx="650954" cy="484809"/>
            <a:chOff x="16785397" y="6315327"/>
            <a:chExt cx="4876799" cy="3632082"/>
          </a:xfrm>
          <a:solidFill>
            <a:schemeClr val="tx1"/>
          </a:solidFill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E718C5CD-52FB-4AC7-8227-C1321A1F99D3}"/>
                </a:ext>
              </a:extLst>
            </p:cNvPr>
            <p:cNvSpPr/>
            <p:nvPr/>
          </p:nvSpPr>
          <p:spPr>
            <a:xfrm>
              <a:off x="17820050" y="6727341"/>
              <a:ext cx="2807760" cy="2807770"/>
            </a:xfrm>
            <a:custGeom>
              <a:avLst/>
              <a:gdLst>
                <a:gd name="connsiteX0" fmla="*/ 1403747 w 2807760"/>
                <a:gd name="connsiteY0" fmla="*/ 142837 h 2807770"/>
                <a:gd name="connsiteX1" fmla="*/ 512197 w 2807760"/>
                <a:gd name="connsiteY1" fmla="*/ 512197 h 2807770"/>
                <a:gd name="connsiteX2" fmla="*/ 142827 w 2807760"/>
                <a:gd name="connsiteY2" fmla="*/ 1404023 h 2807770"/>
                <a:gd name="connsiteX3" fmla="*/ 512197 w 2807760"/>
                <a:gd name="connsiteY3" fmla="*/ 2295573 h 2807770"/>
                <a:gd name="connsiteX4" fmla="*/ 1403747 w 2807760"/>
                <a:gd name="connsiteY4" fmla="*/ 2664933 h 2807770"/>
                <a:gd name="connsiteX5" fmla="*/ 2295573 w 2807760"/>
                <a:gd name="connsiteY5" fmla="*/ 2295573 h 2807770"/>
                <a:gd name="connsiteX6" fmla="*/ 2664933 w 2807760"/>
                <a:gd name="connsiteY6" fmla="*/ 1404023 h 2807770"/>
                <a:gd name="connsiteX7" fmla="*/ 2295573 w 2807760"/>
                <a:gd name="connsiteY7" fmla="*/ 512197 h 2807770"/>
                <a:gd name="connsiteX8" fmla="*/ 1403747 w 2807760"/>
                <a:gd name="connsiteY8" fmla="*/ 142837 h 2807770"/>
                <a:gd name="connsiteX9" fmla="*/ 411223 w 2807760"/>
                <a:gd name="connsiteY9" fmla="*/ 411223 h 2807770"/>
                <a:gd name="connsiteX10" fmla="*/ 785984 w 2807760"/>
                <a:gd name="connsiteY10" fmla="*/ 142837 h 2807770"/>
                <a:gd name="connsiteX11" fmla="*/ 285941 w 2807760"/>
                <a:gd name="connsiteY11" fmla="*/ 142837 h 2807770"/>
                <a:gd name="connsiteX12" fmla="*/ 214665 w 2807760"/>
                <a:gd name="connsiteY12" fmla="*/ 71552 h 2807770"/>
                <a:gd name="connsiteX13" fmla="*/ 285941 w 2807760"/>
                <a:gd name="connsiteY13" fmla="*/ 0 h 2807770"/>
                <a:gd name="connsiteX14" fmla="*/ 1403747 w 2807760"/>
                <a:gd name="connsiteY14" fmla="*/ 0 h 2807770"/>
                <a:gd name="connsiteX15" fmla="*/ 2396547 w 2807760"/>
                <a:gd name="connsiteY15" fmla="*/ 411223 h 2807770"/>
                <a:gd name="connsiteX16" fmla="*/ 2807761 w 2807760"/>
                <a:gd name="connsiteY16" fmla="*/ 1404023 h 2807770"/>
                <a:gd name="connsiteX17" fmla="*/ 2396547 w 2807760"/>
                <a:gd name="connsiteY17" fmla="*/ 2396547 h 2807770"/>
                <a:gd name="connsiteX18" fmla="*/ 2021510 w 2807760"/>
                <a:gd name="connsiteY18" fmla="*/ 2664933 h 2807770"/>
                <a:gd name="connsiteX19" fmla="*/ 2521553 w 2807760"/>
                <a:gd name="connsiteY19" fmla="*/ 2664933 h 2807770"/>
                <a:gd name="connsiteX20" fmla="*/ 2592829 w 2807760"/>
                <a:gd name="connsiteY20" fmla="*/ 2736485 h 2807770"/>
                <a:gd name="connsiteX21" fmla="*/ 2521553 w 2807760"/>
                <a:gd name="connsiteY21" fmla="*/ 2807770 h 2807770"/>
                <a:gd name="connsiteX22" fmla="*/ 1403747 w 2807760"/>
                <a:gd name="connsiteY22" fmla="*/ 2807770 h 2807770"/>
                <a:gd name="connsiteX23" fmla="*/ 411223 w 2807760"/>
                <a:gd name="connsiteY23" fmla="*/ 2396547 h 2807770"/>
                <a:gd name="connsiteX24" fmla="*/ 0 w 2807760"/>
                <a:gd name="connsiteY24" fmla="*/ 1404023 h 2807770"/>
                <a:gd name="connsiteX25" fmla="*/ 411223 w 2807760"/>
                <a:gd name="connsiteY25" fmla="*/ 411223 h 280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7760" h="2807770">
                  <a:moveTo>
                    <a:pt x="1403747" y="142837"/>
                  </a:moveTo>
                  <a:cubicBezTo>
                    <a:pt x="1055456" y="142837"/>
                    <a:pt x="740350" y="284045"/>
                    <a:pt x="512197" y="512197"/>
                  </a:cubicBezTo>
                  <a:cubicBezTo>
                    <a:pt x="283778" y="740350"/>
                    <a:pt x="142827" y="1055723"/>
                    <a:pt x="142827" y="1404023"/>
                  </a:cubicBezTo>
                  <a:cubicBezTo>
                    <a:pt x="142827" y="1752048"/>
                    <a:pt x="283778" y="2067420"/>
                    <a:pt x="512197" y="2295573"/>
                  </a:cubicBezTo>
                  <a:cubicBezTo>
                    <a:pt x="740340" y="2523725"/>
                    <a:pt x="1055446" y="2664933"/>
                    <a:pt x="1403747" y="2664933"/>
                  </a:cubicBezTo>
                  <a:cubicBezTo>
                    <a:pt x="1752047" y="2664933"/>
                    <a:pt x="2067420" y="2523725"/>
                    <a:pt x="2295573" y="2295573"/>
                  </a:cubicBezTo>
                  <a:cubicBezTo>
                    <a:pt x="2523716" y="2067420"/>
                    <a:pt x="2664933" y="1752048"/>
                    <a:pt x="2664933" y="1404023"/>
                  </a:cubicBezTo>
                  <a:cubicBezTo>
                    <a:pt x="2664933" y="1055723"/>
                    <a:pt x="2523716" y="740350"/>
                    <a:pt x="2295573" y="512197"/>
                  </a:cubicBezTo>
                  <a:cubicBezTo>
                    <a:pt x="2067420" y="284055"/>
                    <a:pt x="1752038" y="142837"/>
                    <a:pt x="1403747" y="142837"/>
                  </a:cubicBezTo>
                  <a:close/>
                  <a:moveTo>
                    <a:pt x="411223" y="411223"/>
                  </a:moveTo>
                  <a:cubicBezTo>
                    <a:pt x="519760" y="302409"/>
                    <a:pt x="646386" y="211417"/>
                    <a:pt x="785984" y="142837"/>
                  </a:cubicBezTo>
                  <a:lnTo>
                    <a:pt x="285941" y="142837"/>
                  </a:lnTo>
                  <a:cubicBezTo>
                    <a:pt x="246517" y="142837"/>
                    <a:pt x="214665" y="110966"/>
                    <a:pt x="214665" y="71552"/>
                  </a:cubicBezTo>
                  <a:cubicBezTo>
                    <a:pt x="214665" y="32128"/>
                    <a:pt x="246526" y="0"/>
                    <a:pt x="285941" y="0"/>
                  </a:cubicBezTo>
                  <a:lnTo>
                    <a:pt x="1403747" y="0"/>
                  </a:lnTo>
                  <a:cubicBezTo>
                    <a:pt x="1791462" y="0"/>
                    <a:pt x="2142477" y="157143"/>
                    <a:pt x="2396547" y="411223"/>
                  </a:cubicBezTo>
                  <a:cubicBezTo>
                    <a:pt x="2650627" y="665293"/>
                    <a:pt x="2807761" y="1016298"/>
                    <a:pt x="2807761" y="1404023"/>
                  </a:cubicBezTo>
                  <a:cubicBezTo>
                    <a:pt x="2807761" y="1791738"/>
                    <a:pt x="2650627" y="2142477"/>
                    <a:pt x="2396547" y="2396547"/>
                  </a:cubicBezTo>
                  <a:cubicBezTo>
                    <a:pt x="2287734" y="2505361"/>
                    <a:pt x="2161099" y="2596353"/>
                    <a:pt x="2021510" y="2664933"/>
                  </a:cubicBezTo>
                  <a:lnTo>
                    <a:pt x="2521553" y="2664933"/>
                  </a:lnTo>
                  <a:cubicBezTo>
                    <a:pt x="2560977" y="2664933"/>
                    <a:pt x="2592829" y="2697061"/>
                    <a:pt x="2592829" y="2736485"/>
                  </a:cubicBezTo>
                  <a:cubicBezTo>
                    <a:pt x="2592829" y="2775909"/>
                    <a:pt x="2560968" y="2807770"/>
                    <a:pt x="2521553" y="2807770"/>
                  </a:cubicBezTo>
                  <a:lnTo>
                    <a:pt x="1403747" y="2807770"/>
                  </a:lnTo>
                  <a:cubicBezTo>
                    <a:pt x="1016032" y="2807770"/>
                    <a:pt x="665016" y="2650627"/>
                    <a:pt x="411223" y="2396547"/>
                  </a:cubicBezTo>
                  <a:cubicBezTo>
                    <a:pt x="157134" y="2142477"/>
                    <a:pt x="0" y="1791738"/>
                    <a:pt x="0" y="1404023"/>
                  </a:cubicBezTo>
                  <a:cubicBezTo>
                    <a:pt x="0" y="1016308"/>
                    <a:pt x="157134" y="665293"/>
                    <a:pt x="411223" y="41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0CCB179B-B41F-4394-A1A6-86B228131805}"/>
                </a:ext>
              </a:extLst>
            </p:cNvPr>
            <p:cNvSpPr/>
            <p:nvPr/>
          </p:nvSpPr>
          <p:spPr>
            <a:xfrm>
              <a:off x="17341066" y="6315327"/>
              <a:ext cx="764924" cy="967159"/>
            </a:xfrm>
            <a:custGeom>
              <a:avLst/>
              <a:gdLst>
                <a:gd name="connsiteX0" fmla="*/ 0 w 764924"/>
                <a:gd name="connsiteY0" fmla="*/ 0 h 967159"/>
                <a:gd name="connsiteX1" fmla="*/ 325631 w 764924"/>
                <a:gd name="connsiteY1" fmla="*/ 0 h 967159"/>
                <a:gd name="connsiteX2" fmla="*/ 764924 w 764924"/>
                <a:gd name="connsiteY2" fmla="*/ 345862 h 967159"/>
                <a:gd name="connsiteX3" fmla="*/ 764924 w 764924"/>
                <a:gd name="connsiteY3" fmla="*/ 621011 h 967159"/>
                <a:gd name="connsiteX4" fmla="*/ 325631 w 764924"/>
                <a:gd name="connsiteY4" fmla="*/ 967159 h 967159"/>
                <a:gd name="connsiteX5" fmla="*/ 0 w 764924"/>
                <a:gd name="connsiteY5" fmla="*/ 967159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4" h="967159">
                  <a:moveTo>
                    <a:pt x="0" y="0"/>
                  </a:moveTo>
                  <a:lnTo>
                    <a:pt x="325631" y="0"/>
                  </a:lnTo>
                  <a:cubicBezTo>
                    <a:pt x="519760" y="0"/>
                    <a:pt x="736035" y="179546"/>
                    <a:pt x="764924" y="345862"/>
                  </a:cubicBezTo>
                  <a:lnTo>
                    <a:pt x="764924" y="621011"/>
                  </a:lnTo>
                  <a:cubicBezTo>
                    <a:pt x="736035" y="787337"/>
                    <a:pt x="520027" y="967159"/>
                    <a:pt x="325631" y="967159"/>
                  </a:cubicBezTo>
                  <a:lnTo>
                    <a:pt x="0" y="9671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D6D11EA3-1892-4857-B909-2E1167800B55}"/>
                </a:ext>
              </a:extLst>
            </p:cNvPr>
            <p:cNvSpPr/>
            <p:nvPr/>
          </p:nvSpPr>
          <p:spPr>
            <a:xfrm>
              <a:off x="17428544" y="6315327"/>
              <a:ext cx="677436" cy="967159"/>
            </a:xfrm>
            <a:custGeom>
              <a:avLst/>
              <a:gdLst>
                <a:gd name="connsiteX0" fmla="*/ 0 w 677436"/>
                <a:gd name="connsiteY0" fmla="*/ 0 h 967159"/>
                <a:gd name="connsiteX1" fmla="*/ 238144 w 677436"/>
                <a:gd name="connsiteY1" fmla="*/ 0 h 967159"/>
                <a:gd name="connsiteX2" fmla="*/ 677437 w 677436"/>
                <a:gd name="connsiteY2" fmla="*/ 345862 h 967159"/>
                <a:gd name="connsiteX3" fmla="*/ 677437 w 677436"/>
                <a:gd name="connsiteY3" fmla="*/ 621011 h 967159"/>
                <a:gd name="connsiteX4" fmla="*/ 238144 w 677436"/>
                <a:gd name="connsiteY4" fmla="*/ 967159 h 967159"/>
                <a:gd name="connsiteX5" fmla="*/ 0 w 677436"/>
                <a:gd name="connsiteY5" fmla="*/ 967159 h 967159"/>
                <a:gd name="connsiteX6" fmla="*/ 439560 w 677436"/>
                <a:gd name="connsiteY6" fmla="*/ 621011 h 967159"/>
                <a:gd name="connsiteX7" fmla="*/ 439560 w 677436"/>
                <a:gd name="connsiteY7" fmla="*/ 345862 h 967159"/>
                <a:gd name="connsiteX8" fmla="*/ 0 w 677436"/>
                <a:gd name="connsiteY8" fmla="*/ 0 h 9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436" h="967159">
                  <a:moveTo>
                    <a:pt x="0" y="0"/>
                  </a:moveTo>
                  <a:lnTo>
                    <a:pt x="238144" y="0"/>
                  </a:lnTo>
                  <a:cubicBezTo>
                    <a:pt x="432273" y="0"/>
                    <a:pt x="648548" y="179546"/>
                    <a:pt x="677437" y="345862"/>
                  </a:cubicBezTo>
                  <a:lnTo>
                    <a:pt x="677437" y="621011"/>
                  </a:lnTo>
                  <a:cubicBezTo>
                    <a:pt x="648548" y="787337"/>
                    <a:pt x="432540" y="967159"/>
                    <a:pt x="238144" y="967159"/>
                  </a:cubicBezTo>
                  <a:lnTo>
                    <a:pt x="0" y="967159"/>
                  </a:lnTo>
                  <a:cubicBezTo>
                    <a:pt x="194396" y="967159"/>
                    <a:pt x="439560" y="789756"/>
                    <a:pt x="439560" y="621011"/>
                  </a:cubicBezTo>
                  <a:lnTo>
                    <a:pt x="439560" y="345862"/>
                  </a:lnTo>
                  <a:cubicBezTo>
                    <a:pt x="439569" y="177117"/>
                    <a:pt x="194405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BD970C9C-A42C-4D21-B06A-EB27D04961C7}"/>
                </a:ext>
              </a:extLst>
            </p:cNvPr>
            <p:cNvSpPr/>
            <p:nvPr/>
          </p:nvSpPr>
          <p:spPr>
            <a:xfrm>
              <a:off x="21276920" y="9105266"/>
              <a:ext cx="385276" cy="716851"/>
            </a:xfrm>
            <a:custGeom>
              <a:avLst/>
              <a:gdLst>
                <a:gd name="connsiteX0" fmla="*/ 314001 w 385276"/>
                <a:gd name="connsiteY0" fmla="*/ 574024 h 716851"/>
                <a:gd name="connsiteX1" fmla="*/ 385277 w 385276"/>
                <a:gd name="connsiteY1" fmla="*/ 645576 h 716851"/>
                <a:gd name="connsiteX2" fmla="*/ 314001 w 385276"/>
                <a:gd name="connsiteY2" fmla="*/ 716852 h 716851"/>
                <a:gd name="connsiteX3" fmla="*/ 71276 w 385276"/>
                <a:gd name="connsiteY3" fmla="*/ 716852 h 716851"/>
                <a:gd name="connsiteX4" fmla="*/ 0 w 385276"/>
                <a:gd name="connsiteY4" fmla="*/ 645576 h 716851"/>
                <a:gd name="connsiteX5" fmla="*/ 71276 w 385276"/>
                <a:gd name="connsiteY5" fmla="*/ 574024 h 716851"/>
                <a:gd name="connsiteX6" fmla="*/ 314001 w 385276"/>
                <a:gd name="connsiteY6" fmla="*/ 0 h 716851"/>
                <a:gd name="connsiteX7" fmla="*/ 385277 w 385276"/>
                <a:gd name="connsiteY7" fmla="*/ 71552 h 716851"/>
                <a:gd name="connsiteX8" fmla="*/ 314001 w 385276"/>
                <a:gd name="connsiteY8" fmla="*/ 142828 h 716851"/>
                <a:gd name="connsiteX9" fmla="*/ 71276 w 385276"/>
                <a:gd name="connsiteY9" fmla="*/ 142828 h 716851"/>
                <a:gd name="connsiteX10" fmla="*/ 0 w 385276"/>
                <a:gd name="connsiteY10" fmla="*/ 71552 h 716851"/>
                <a:gd name="connsiteX11" fmla="*/ 71276 w 385276"/>
                <a:gd name="connsiteY11" fmla="*/ 0 h 71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276" h="716851">
                  <a:moveTo>
                    <a:pt x="314001" y="574024"/>
                  </a:moveTo>
                  <a:cubicBezTo>
                    <a:pt x="353425" y="574024"/>
                    <a:pt x="385277" y="606152"/>
                    <a:pt x="385277" y="645576"/>
                  </a:cubicBezTo>
                  <a:cubicBezTo>
                    <a:pt x="385277" y="685000"/>
                    <a:pt x="353416" y="716852"/>
                    <a:pt x="314001" y="716852"/>
                  </a:cubicBezTo>
                  <a:lnTo>
                    <a:pt x="71276" y="716852"/>
                  </a:lnTo>
                  <a:cubicBezTo>
                    <a:pt x="31852" y="716852"/>
                    <a:pt x="0" y="684990"/>
                    <a:pt x="0" y="645576"/>
                  </a:cubicBezTo>
                  <a:cubicBezTo>
                    <a:pt x="0" y="606152"/>
                    <a:pt x="31861" y="574024"/>
                    <a:pt x="71276" y="574024"/>
                  </a:cubicBezTo>
                  <a:close/>
                  <a:moveTo>
                    <a:pt x="314001" y="0"/>
                  </a:moveTo>
                  <a:cubicBezTo>
                    <a:pt x="353425" y="0"/>
                    <a:pt x="385277" y="32128"/>
                    <a:pt x="385277" y="71552"/>
                  </a:cubicBezTo>
                  <a:cubicBezTo>
                    <a:pt x="385277" y="110976"/>
                    <a:pt x="353416" y="142828"/>
                    <a:pt x="314001" y="142828"/>
                  </a:cubicBezTo>
                  <a:lnTo>
                    <a:pt x="71276" y="142828"/>
                  </a:lnTo>
                  <a:cubicBezTo>
                    <a:pt x="31852" y="142828"/>
                    <a:pt x="0" y="110966"/>
                    <a:pt x="0" y="71552"/>
                  </a:cubicBezTo>
                  <a:cubicBezTo>
                    <a:pt x="0" y="32128"/>
                    <a:pt x="31861" y="0"/>
                    <a:pt x="7127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654A7910-4B9B-4258-B8BA-4C36601EE738}"/>
                </a:ext>
              </a:extLst>
            </p:cNvPr>
            <p:cNvSpPr/>
            <p:nvPr/>
          </p:nvSpPr>
          <p:spPr>
            <a:xfrm>
              <a:off x="20341603" y="8980251"/>
              <a:ext cx="764923" cy="967158"/>
            </a:xfrm>
            <a:custGeom>
              <a:avLst/>
              <a:gdLst>
                <a:gd name="connsiteX0" fmla="*/ 764924 w 764923"/>
                <a:gd name="connsiteY0" fmla="*/ 967159 h 967158"/>
                <a:gd name="connsiteX1" fmla="*/ 439303 w 764923"/>
                <a:gd name="connsiteY1" fmla="*/ 967159 h 967158"/>
                <a:gd name="connsiteX2" fmla="*/ 0 w 764923"/>
                <a:gd name="connsiteY2" fmla="*/ 621011 h 967158"/>
                <a:gd name="connsiteX3" fmla="*/ 0 w 764923"/>
                <a:gd name="connsiteY3" fmla="*/ 345872 h 967158"/>
                <a:gd name="connsiteX4" fmla="*/ 439303 w 764923"/>
                <a:gd name="connsiteY4" fmla="*/ 0 h 967158"/>
                <a:gd name="connsiteX5" fmla="*/ 764924 w 764923"/>
                <a:gd name="connsiteY5" fmla="*/ 0 h 96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923" h="967158">
                  <a:moveTo>
                    <a:pt x="764924" y="967159"/>
                  </a:moveTo>
                  <a:lnTo>
                    <a:pt x="439303" y="967159"/>
                  </a:lnTo>
                  <a:cubicBezTo>
                    <a:pt x="245164" y="967159"/>
                    <a:pt x="28889" y="787337"/>
                    <a:pt x="0" y="621011"/>
                  </a:cubicBezTo>
                  <a:lnTo>
                    <a:pt x="0" y="345872"/>
                  </a:lnTo>
                  <a:cubicBezTo>
                    <a:pt x="28889" y="179823"/>
                    <a:pt x="245164" y="0"/>
                    <a:pt x="439303" y="0"/>
                  </a:cubicBezTo>
                  <a:lnTo>
                    <a:pt x="76492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C8EF2D6E-3952-467B-ABB6-DC2FCF6C9E7F}"/>
                </a:ext>
              </a:extLst>
            </p:cNvPr>
            <p:cNvSpPr/>
            <p:nvPr/>
          </p:nvSpPr>
          <p:spPr>
            <a:xfrm>
              <a:off x="16785397" y="6440333"/>
              <a:ext cx="385286" cy="716861"/>
            </a:xfrm>
            <a:custGeom>
              <a:avLst/>
              <a:gdLst>
                <a:gd name="connsiteX0" fmla="*/ 71552 w 385286"/>
                <a:gd name="connsiteY0" fmla="*/ 142837 h 716861"/>
                <a:gd name="connsiteX1" fmla="*/ 0 w 385286"/>
                <a:gd name="connsiteY1" fmla="*/ 71552 h 716861"/>
                <a:gd name="connsiteX2" fmla="*/ 71552 w 385286"/>
                <a:gd name="connsiteY2" fmla="*/ 0 h 716861"/>
                <a:gd name="connsiteX3" fmla="*/ 314011 w 385286"/>
                <a:gd name="connsiteY3" fmla="*/ 0 h 716861"/>
                <a:gd name="connsiteX4" fmla="*/ 385286 w 385286"/>
                <a:gd name="connsiteY4" fmla="*/ 71552 h 716861"/>
                <a:gd name="connsiteX5" fmla="*/ 314011 w 385286"/>
                <a:gd name="connsiteY5" fmla="*/ 142827 h 716861"/>
                <a:gd name="connsiteX6" fmla="*/ 71552 w 385286"/>
                <a:gd name="connsiteY6" fmla="*/ 142827 h 716861"/>
                <a:gd name="connsiteX7" fmla="*/ 71552 w 385286"/>
                <a:gd name="connsiteY7" fmla="*/ 716861 h 716861"/>
                <a:gd name="connsiteX8" fmla="*/ 0 w 385286"/>
                <a:gd name="connsiteY8" fmla="*/ 645585 h 716861"/>
                <a:gd name="connsiteX9" fmla="*/ 71552 w 385286"/>
                <a:gd name="connsiteY9" fmla="*/ 574034 h 716861"/>
                <a:gd name="connsiteX10" fmla="*/ 314011 w 385286"/>
                <a:gd name="connsiteY10" fmla="*/ 574034 h 716861"/>
                <a:gd name="connsiteX11" fmla="*/ 385286 w 385286"/>
                <a:gd name="connsiteY11" fmla="*/ 645585 h 716861"/>
                <a:gd name="connsiteX12" fmla="*/ 314011 w 385286"/>
                <a:gd name="connsiteY12" fmla="*/ 716861 h 71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286" h="716861">
                  <a:moveTo>
                    <a:pt x="71552" y="142837"/>
                  </a:moveTo>
                  <a:cubicBezTo>
                    <a:pt x="32137" y="142837"/>
                    <a:pt x="0" y="110976"/>
                    <a:pt x="0" y="71552"/>
                  </a:cubicBezTo>
                  <a:cubicBezTo>
                    <a:pt x="0" y="32128"/>
                    <a:pt x="32137" y="0"/>
                    <a:pt x="71552" y="0"/>
                  </a:cubicBezTo>
                  <a:lnTo>
                    <a:pt x="314011" y="0"/>
                  </a:lnTo>
                  <a:cubicBezTo>
                    <a:pt x="353435" y="0"/>
                    <a:pt x="385286" y="32128"/>
                    <a:pt x="385286" y="71552"/>
                  </a:cubicBezTo>
                  <a:cubicBezTo>
                    <a:pt x="385286" y="110976"/>
                    <a:pt x="353425" y="142827"/>
                    <a:pt x="314011" y="142827"/>
                  </a:cubicBezTo>
                  <a:lnTo>
                    <a:pt x="71552" y="142827"/>
                  </a:lnTo>
                  <a:close/>
                  <a:moveTo>
                    <a:pt x="71552" y="716861"/>
                  </a:moveTo>
                  <a:cubicBezTo>
                    <a:pt x="32137" y="716861"/>
                    <a:pt x="0" y="685000"/>
                    <a:pt x="0" y="645585"/>
                  </a:cubicBezTo>
                  <a:cubicBezTo>
                    <a:pt x="0" y="605895"/>
                    <a:pt x="32137" y="574034"/>
                    <a:pt x="71552" y="574034"/>
                  </a:cubicBezTo>
                  <a:lnTo>
                    <a:pt x="314011" y="574034"/>
                  </a:lnTo>
                  <a:cubicBezTo>
                    <a:pt x="353435" y="574034"/>
                    <a:pt x="385286" y="605895"/>
                    <a:pt x="385286" y="645585"/>
                  </a:cubicBezTo>
                  <a:cubicBezTo>
                    <a:pt x="385286" y="685010"/>
                    <a:pt x="353425" y="716861"/>
                    <a:pt x="314011" y="716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9F97E910-D31C-47D4-9731-0E1DECB6B83D}"/>
                </a:ext>
              </a:extLst>
            </p:cNvPr>
            <p:cNvSpPr/>
            <p:nvPr/>
          </p:nvSpPr>
          <p:spPr>
            <a:xfrm>
              <a:off x="17596272" y="6551667"/>
              <a:ext cx="302639" cy="494227"/>
            </a:xfrm>
            <a:custGeom>
              <a:avLst/>
              <a:gdLst>
                <a:gd name="connsiteX0" fmla="*/ 126575 w 302639"/>
                <a:gd name="connsiteY0" fmla="*/ 27189 h 494227"/>
                <a:gd name="connsiteX1" fmla="*/ 226473 w 302639"/>
                <a:gd name="connsiteY1" fmla="*/ 15302 h 494227"/>
                <a:gd name="connsiteX2" fmla="*/ 238084 w 302639"/>
                <a:gd name="connsiteY2" fmla="*/ 115200 h 494227"/>
                <a:gd name="connsiteX3" fmla="*/ 184087 w 302639"/>
                <a:gd name="connsiteY3" fmla="*/ 183780 h 494227"/>
                <a:gd name="connsiteX4" fmla="*/ 259963 w 302639"/>
                <a:gd name="connsiteY4" fmla="*/ 217260 h 494227"/>
                <a:gd name="connsiteX5" fmla="*/ 296672 w 302639"/>
                <a:gd name="connsiteY5" fmla="*/ 311224 h 494227"/>
                <a:gd name="connsiteX6" fmla="*/ 283442 w 302639"/>
                <a:gd name="connsiteY6" fmla="*/ 331208 h 494227"/>
                <a:gd name="connsiteX7" fmla="*/ 175705 w 302639"/>
                <a:gd name="connsiteY7" fmla="*/ 467292 h 494227"/>
                <a:gd name="connsiteX8" fmla="*/ 75806 w 302639"/>
                <a:gd name="connsiteY8" fmla="*/ 478912 h 494227"/>
                <a:gd name="connsiteX9" fmla="*/ 64196 w 302639"/>
                <a:gd name="connsiteY9" fmla="*/ 379014 h 494227"/>
                <a:gd name="connsiteX10" fmla="*/ 118193 w 302639"/>
                <a:gd name="connsiteY10" fmla="*/ 310691 h 494227"/>
                <a:gd name="connsiteX11" fmla="*/ 42326 w 302639"/>
                <a:gd name="connsiteY11" fmla="*/ 277201 h 494227"/>
                <a:gd name="connsiteX12" fmla="*/ 42326 w 302639"/>
                <a:gd name="connsiteY12" fmla="*/ 276944 h 494227"/>
                <a:gd name="connsiteX13" fmla="*/ 26934 w 302639"/>
                <a:gd name="connsiteY13" fmla="*/ 267495 h 494227"/>
                <a:gd name="connsiteX14" fmla="*/ 15323 w 302639"/>
                <a:gd name="connsiteY14" fmla="*/ 167597 h 4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639" h="494227">
                  <a:moveTo>
                    <a:pt x="126575" y="27189"/>
                  </a:moveTo>
                  <a:cubicBezTo>
                    <a:pt x="150883" y="-3863"/>
                    <a:pt x="195698" y="-8997"/>
                    <a:pt x="226473" y="15302"/>
                  </a:cubicBezTo>
                  <a:cubicBezTo>
                    <a:pt x="257248" y="39609"/>
                    <a:pt x="262658" y="84425"/>
                    <a:pt x="238084" y="115200"/>
                  </a:cubicBezTo>
                  <a:lnTo>
                    <a:pt x="184087" y="183780"/>
                  </a:lnTo>
                  <a:lnTo>
                    <a:pt x="259963" y="217260"/>
                  </a:lnTo>
                  <a:cubicBezTo>
                    <a:pt x="296139" y="233196"/>
                    <a:pt x="312341" y="275039"/>
                    <a:pt x="296672" y="311224"/>
                  </a:cubicBezTo>
                  <a:cubicBezTo>
                    <a:pt x="293167" y="318778"/>
                    <a:pt x="288843" y="325531"/>
                    <a:pt x="283442" y="331208"/>
                  </a:cubicBezTo>
                  <a:lnTo>
                    <a:pt x="175705" y="467292"/>
                  </a:lnTo>
                  <a:cubicBezTo>
                    <a:pt x="151406" y="498067"/>
                    <a:pt x="106848" y="503201"/>
                    <a:pt x="75806" y="478912"/>
                  </a:cubicBezTo>
                  <a:cubicBezTo>
                    <a:pt x="45031" y="454604"/>
                    <a:pt x="39897" y="409780"/>
                    <a:pt x="64196" y="379014"/>
                  </a:cubicBezTo>
                  <a:lnTo>
                    <a:pt x="118193" y="310691"/>
                  </a:lnTo>
                  <a:lnTo>
                    <a:pt x="42326" y="277201"/>
                  </a:lnTo>
                  <a:lnTo>
                    <a:pt x="42326" y="276944"/>
                  </a:lnTo>
                  <a:cubicBezTo>
                    <a:pt x="36925" y="274506"/>
                    <a:pt x="31801" y="271543"/>
                    <a:pt x="26934" y="267495"/>
                  </a:cubicBezTo>
                  <a:cubicBezTo>
                    <a:pt x="-3842" y="243187"/>
                    <a:pt x="-8975" y="198639"/>
                    <a:pt x="15323" y="167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1B38C253-4231-4931-917F-9C0F6E31CFCC}"/>
                </a:ext>
              </a:extLst>
            </p:cNvPr>
            <p:cNvSpPr/>
            <p:nvPr/>
          </p:nvSpPr>
          <p:spPr>
            <a:xfrm>
              <a:off x="20820872" y="8980260"/>
              <a:ext cx="238134" cy="967149"/>
            </a:xfrm>
            <a:custGeom>
              <a:avLst/>
              <a:gdLst>
                <a:gd name="connsiteX0" fmla="*/ 0 w 238134"/>
                <a:gd name="connsiteY0" fmla="*/ 0 h 967149"/>
                <a:gd name="connsiteX1" fmla="*/ 238135 w 238134"/>
                <a:gd name="connsiteY1" fmla="*/ 0 h 967149"/>
                <a:gd name="connsiteX2" fmla="*/ 238135 w 238134"/>
                <a:gd name="connsiteY2" fmla="*/ 967149 h 967149"/>
                <a:gd name="connsiteX3" fmla="*/ 0 w 238134"/>
                <a:gd name="connsiteY3" fmla="*/ 967149 h 96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34" h="967149">
                  <a:moveTo>
                    <a:pt x="0" y="0"/>
                  </a:moveTo>
                  <a:lnTo>
                    <a:pt x="238135" y="0"/>
                  </a:lnTo>
                  <a:lnTo>
                    <a:pt x="238135" y="967149"/>
                  </a:lnTo>
                  <a:lnTo>
                    <a:pt x="0" y="9671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5B168EEE-4A69-4005-8B5E-C8BE4BD14FB0}"/>
                </a:ext>
              </a:extLst>
            </p:cNvPr>
            <p:cNvSpPr/>
            <p:nvPr/>
          </p:nvSpPr>
          <p:spPr>
            <a:xfrm>
              <a:off x="20549041" y="9216673"/>
              <a:ext cx="302739" cy="494149"/>
            </a:xfrm>
            <a:custGeom>
              <a:avLst/>
              <a:gdLst>
                <a:gd name="connsiteX0" fmla="*/ 126565 w 302739"/>
                <a:gd name="connsiteY0" fmla="*/ 27106 h 494149"/>
                <a:gd name="connsiteX1" fmla="*/ 226463 w 302739"/>
                <a:gd name="connsiteY1" fmla="*/ 15219 h 494149"/>
                <a:gd name="connsiteX2" fmla="*/ 238074 w 302739"/>
                <a:gd name="connsiteY2" fmla="*/ 115127 h 494149"/>
                <a:gd name="connsiteX3" fmla="*/ 184077 w 302739"/>
                <a:gd name="connsiteY3" fmla="*/ 183716 h 494149"/>
                <a:gd name="connsiteX4" fmla="*/ 259944 w 302739"/>
                <a:gd name="connsiteY4" fmla="*/ 217187 h 494149"/>
                <a:gd name="connsiteX5" fmla="*/ 296663 w 302739"/>
                <a:gd name="connsiteY5" fmla="*/ 311151 h 494149"/>
                <a:gd name="connsiteX6" fmla="*/ 283433 w 302739"/>
                <a:gd name="connsiteY6" fmla="*/ 331135 h 494149"/>
                <a:gd name="connsiteX7" fmla="*/ 175704 w 302739"/>
                <a:gd name="connsiteY7" fmla="*/ 467219 h 494149"/>
                <a:gd name="connsiteX8" fmla="*/ 75807 w 302739"/>
                <a:gd name="connsiteY8" fmla="*/ 478829 h 494149"/>
                <a:gd name="connsiteX9" fmla="*/ 64195 w 302739"/>
                <a:gd name="connsiteY9" fmla="*/ 378931 h 494149"/>
                <a:gd name="connsiteX10" fmla="*/ 118459 w 302739"/>
                <a:gd name="connsiteY10" fmla="*/ 310618 h 494149"/>
                <a:gd name="connsiteX11" fmla="*/ 42326 w 302739"/>
                <a:gd name="connsiteY11" fmla="*/ 277128 h 494149"/>
                <a:gd name="connsiteX12" fmla="*/ 42326 w 302739"/>
                <a:gd name="connsiteY12" fmla="*/ 276871 h 494149"/>
                <a:gd name="connsiteX13" fmla="*/ 26934 w 302739"/>
                <a:gd name="connsiteY13" fmla="*/ 267679 h 494149"/>
                <a:gd name="connsiteX14" fmla="*/ 15323 w 302739"/>
                <a:gd name="connsiteY14" fmla="*/ 167781 h 49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739" h="494149">
                  <a:moveTo>
                    <a:pt x="126565" y="27106"/>
                  </a:moveTo>
                  <a:cubicBezTo>
                    <a:pt x="150863" y="-3678"/>
                    <a:pt x="195688" y="-9079"/>
                    <a:pt x="226463" y="15219"/>
                  </a:cubicBezTo>
                  <a:cubicBezTo>
                    <a:pt x="257239" y="39527"/>
                    <a:pt x="262639" y="84351"/>
                    <a:pt x="238074" y="115127"/>
                  </a:cubicBezTo>
                  <a:lnTo>
                    <a:pt x="184077" y="183716"/>
                  </a:lnTo>
                  <a:lnTo>
                    <a:pt x="259944" y="217187"/>
                  </a:lnTo>
                  <a:cubicBezTo>
                    <a:pt x="296129" y="233123"/>
                    <a:pt x="312588" y="275252"/>
                    <a:pt x="296663" y="311151"/>
                  </a:cubicBezTo>
                  <a:cubicBezTo>
                    <a:pt x="293148" y="318705"/>
                    <a:pt x="288833" y="325458"/>
                    <a:pt x="283433" y="331135"/>
                  </a:cubicBezTo>
                  <a:lnTo>
                    <a:pt x="175704" y="467219"/>
                  </a:lnTo>
                  <a:cubicBezTo>
                    <a:pt x="151406" y="497984"/>
                    <a:pt x="106849" y="503128"/>
                    <a:pt x="75807" y="478829"/>
                  </a:cubicBezTo>
                  <a:cubicBezTo>
                    <a:pt x="45031" y="454522"/>
                    <a:pt x="39888" y="409697"/>
                    <a:pt x="64195" y="378931"/>
                  </a:cubicBezTo>
                  <a:lnTo>
                    <a:pt x="118459" y="310618"/>
                  </a:lnTo>
                  <a:lnTo>
                    <a:pt x="42326" y="277128"/>
                  </a:lnTo>
                  <a:lnTo>
                    <a:pt x="42326" y="276871"/>
                  </a:lnTo>
                  <a:cubicBezTo>
                    <a:pt x="36925" y="274433"/>
                    <a:pt x="31791" y="271470"/>
                    <a:pt x="26934" y="267679"/>
                  </a:cubicBezTo>
                  <a:cubicBezTo>
                    <a:pt x="-3842" y="243114"/>
                    <a:pt x="-8976" y="198566"/>
                    <a:pt x="15323" y="167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89" name="Graphic 83">
            <a:extLst>
              <a:ext uri="{FF2B5EF4-FFF2-40B4-BE49-F238E27FC236}">
                <a16:creationId xmlns:a16="http://schemas.microsoft.com/office/drawing/2014/main" xmlns="" id="{40A14D6C-BA44-45CF-824D-B65F033787BE}"/>
              </a:ext>
            </a:extLst>
          </p:cNvPr>
          <p:cNvGrpSpPr/>
          <p:nvPr/>
        </p:nvGrpSpPr>
        <p:grpSpPr>
          <a:xfrm>
            <a:off x="2815271" y="4630795"/>
            <a:ext cx="600124" cy="600124"/>
            <a:chOff x="3733800" y="1066800"/>
            <a:chExt cx="4724400" cy="4724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90" name="Graphic 83">
              <a:extLst>
                <a:ext uri="{FF2B5EF4-FFF2-40B4-BE49-F238E27FC236}">
                  <a16:creationId xmlns:a16="http://schemas.microsoft.com/office/drawing/2014/main" xmlns="" id="{40A14D6C-BA44-45CF-824D-B65F033787BE}"/>
                </a:ext>
              </a:extLst>
            </p:cNvPr>
            <p:cNvGrpSpPr/>
            <p:nvPr/>
          </p:nvGrpSpPr>
          <p:grpSpPr>
            <a:xfrm>
              <a:off x="4486455" y="5311540"/>
              <a:ext cx="3223707" cy="484279"/>
              <a:chOff x="4486455" y="5311540"/>
              <a:chExt cx="3223707" cy="484279"/>
            </a:xfrm>
            <a:solidFill>
              <a:srgbClr val="454545"/>
            </a:solidFill>
          </p:grpSpPr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811B3A7E-CCB6-4046-9CF9-3ADDAD2C064F}"/>
                  </a:ext>
                </a:extLst>
              </p:cNvPr>
              <p:cNvSpPr/>
              <p:nvPr/>
            </p:nvSpPr>
            <p:spPr>
              <a:xfrm>
                <a:off x="4486455" y="5311540"/>
                <a:ext cx="766838" cy="484279"/>
              </a:xfrm>
              <a:custGeom>
                <a:avLst/>
                <a:gdLst>
                  <a:gd name="connsiteX0" fmla="*/ 0 w 766838"/>
                  <a:gd name="connsiteY0" fmla="*/ 0 h 484279"/>
                  <a:gd name="connsiteX1" fmla="*/ 0 w 766838"/>
                  <a:gd name="connsiteY1" fmla="*/ 336499 h 484279"/>
                  <a:gd name="connsiteX2" fmla="*/ 147780 w 766838"/>
                  <a:gd name="connsiteY2" fmla="*/ 484279 h 484279"/>
                  <a:gd name="connsiteX3" fmla="*/ 619058 w 766838"/>
                  <a:gd name="connsiteY3" fmla="*/ 484279 h 484279"/>
                  <a:gd name="connsiteX4" fmla="*/ 766839 w 766838"/>
                  <a:gd name="connsiteY4" fmla="*/ 336499 h 484279"/>
                  <a:gd name="connsiteX5" fmla="*/ 766839 w 766838"/>
                  <a:gd name="connsiteY5" fmla="*/ 0 h 484279"/>
                  <a:gd name="connsiteX6" fmla="*/ 0 w 766838"/>
                  <a:gd name="connsiteY6" fmla="*/ 0 h 48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838" h="484279">
                    <a:moveTo>
                      <a:pt x="0" y="0"/>
                    </a:moveTo>
                    <a:lnTo>
                      <a:pt x="0" y="336499"/>
                    </a:lnTo>
                    <a:cubicBezTo>
                      <a:pt x="0" y="418071"/>
                      <a:pt x="66208" y="484279"/>
                      <a:pt x="147780" y="484279"/>
                    </a:cubicBezTo>
                    <a:lnTo>
                      <a:pt x="619058" y="484279"/>
                    </a:lnTo>
                    <a:cubicBezTo>
                      <a:pt x="700631" y="484279"/>
                      <a:pt x="766839" y="418071"/>
                      <a:pt x="766839" y="336499"/>
                    </a:cubicBezTo>
                    <a:lnTo>
                      <a:pt x="7668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5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4C39D2D1-8964-4E70-8877-867D41FCAE33}"/>
                  </a:ext>
                </a:extLst>
              </p:cNvPr>
              <p:cNvSpPr/>
              <p:nvPr/>
            </p:nvSpPr>
            <p:spPr>
              <a:xfrm>
                <a:off x="6943325" y="5311540"/>
                <a:ext cx="766838" cy="484279"/>
              </a:xfrm>
              <a:custGeom>
                <a:avLst/>
                <a:gdLst>
                  <a:gd name="connsiteX0" fmla="*/ 0 w 766838"/>
                  <a:gd name="connsiteY0" fmla="*/ 0 h 484279"/>
                  <a:gd name="connsiteX1" fmla="*/ 0 w 766838"/>
                  <a:gd name="connsiteY1" fmla="*/ 336499 h 484279"/>
                  <a:gd name="connsiteX2" fmla="*/ 147780 w 766838"/>
                  <a:gd name="connsiteY2" fmla="*/ 484279 h 484279"/>
                  <a:gd name="connsiteX3" fmla="*/ 619058 w 766838"/>
                  <a:gd name="connsiteY3" fmla="*/ 484279 h 484279"/>
                  <a:gd name="connsiteX4" fmla="*/ 766839 w 766838"/>
                  <a:gd name="connsiteY4" fmla="*/ 336499 h 484279"/>
                  <a:gd name="connsiteX5" fmla="*/ 766839 w 766838"/>
                  <a:gd name="connsiteY5" fmla="*/ 0 h 484279"/>
                  <a:gd name="connsiteX6" fmla="*/ 0 w 766838"/>
                  <a:gd name="connsiteY6" fmla="*/ 0 h 48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838" h="484279">
                    <a:moveTo>
                      <a:pt x="0" y="0"/>
                    </a:moveTo>
                    <a:lnTo>
                      <a:pt x="0" y="336499"/>
                    </a:lnTo>
                    <a:cubicBezTo>
                      <a:pt x="0" y="418071"/>
                      <a:pt x="66208" y="484279"/>
                      <a:pt x="147780" y="484279"/>
                    </a:cubicBezTo>
                    <a:lnTo>
                      <a:pt x="619058" y="484279"/>
                    </a:lnTo>
                    <a:cubicBezTo>
                      <a:pt x="700631" y="484279"/>
                      <a:pt x="766839" y="418071"/>
                      <a:pt x="766839" y="336499"/>
                    </a:cubicBezTo>
                    <a:lnTo>
                      <a:pt x="7668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5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0B3FDF27-D8A1-46D2-AB05-7EA0F48C1ECB}"/>
                </a:ext>
              </a:extLst>
            </p:cNvPr>
            <p:cNvSpPr/>
            <p:nvPr/>
          </p:nvSpPr>
          <p:spPr>
            <a:xfrm>
              <a:off x="7994199" y="1961626"/>
              <a:ext cx="412603" cy="328364"/>
            </a:xfrm>
            <a:custGeom>
              <a:avLst/>
              <a:gdLst>
                <a:gd name="connsiteX0" fmla="*/ 335909 w 412603"/>
                <a:gd name="connsiteY0" fmla="*/ 328365 h 328364"/>
                <a:gd name="connsiteX1" fmla="*/ 259213 w 412603"/>
                <a:gd name="connsiteY1" fmla="*/ 251670 h 328364"/>
                <a:gd name="connsiteX2" fmla="*/ 160934 w 412603"/>
                <a:gd name="connsiteY2" fmla="*/ 153391 h 328364"/>
                <a:gd name="connsiteX3" fmla="*/ 76695 w 412603"/>
                <a:gd name="connsiteY3" fmla="*/ 153391 h 328364"/>
                <a:gd name="connsiteX4" fmla="*/ 0 w 412603"/>
                <a:gd name="connsiteY4" fmla="*/ 76695 h 328364"/>
                <a:gd name="connsiteX5" fmla="*/ 76695 w 412603"/>
                <a:gd name="connsiteY5" fmla="*/ 0 h 328364"/>
                <a:gd name="connsiteX6" fmla="*/ 160934 w 412603"/>
                <a:gd name="connsiteY6" fmla="*/ 0 h 328364"/>
                <a:gd name="connsiteX7" fmla="*/ 412604 w 412603"/>
                <a:gd name="connsiteY7" fmla="*/ 251527 h 328364"/>
                <a:gd name="connsiteX8" fmla="*/ 335909 w 412603"/>
                <a:gd name="connsiteY8" fmla="*/ 328365 h 32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03" h="328364">
                  <a:moveTo>
                    <a:pt x="335909" y="328365"/>
                  </a:moveTo>
                  <a:cubicBezTo>
                    <a:pt x="293494" y="328365"/>
                    <a:pt x="259213" y="294075"/>
                    <a:pt x="259213" y="251670"/>
                  </a:cubicBezTo>
                  <a:cubicBezTo>
                    <a:pt x="259213" y="197434"/>
                    <a:pt x="215027" y="153391"/>
                    <a:pt x="160934" y="153391"/>
                  </a:cubicBezTo>
                  <a:lnTo>
                    <a:pt x="76695" y="153391"/>
                  </a:lnTo>
                  <a:cubicBezTo>
                    <a:pt x="34280" y="153391"/>
                    <a:pt x="0" y="119101"/>
                    <a:pt x="0" y="76695"/>
                  </a:cubicBezTo>
                  <a:cubicBezTo>
                    <a:pt x="0" y="34290"/>
                    <a:pt x="34290" y="0"/>
                    <a:pt x="76695" y="0"/>
                  </a:cubicBezTo>
                  <a:lnTo>
                    <a:pt x="160934" y="0"/>
                  </a:lnTo>
                  <a:cubicBezTo>
                    <a:pt x="299704" y="0"/>
                    <a:pt x="412604" y="112909"/>
                    <a:pt x="412604" y="251527"/>
                  </a:cubicBezTo>
                  <a:cubicBezTo>
                    <a:pt x="412613" y="293932"/>
                    <a:pt x="378323" y="328365"/>
                    <a:pt x="335909" y="328365"/>
                  </a:cubicBezTo>
                  <a:close/>
                </a:path>
              </a:pathLst>
            </a:custGeom>
            <a:solidFill>
              <a:srgbClr val="CACA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3A5669DF-CDDC-4A91-822F-581F25EABCDE}"/>
                </a:ext>
              </a:extLst>
            </p:cNvPr>
            <p:cNvSpPr/>
            <p:nvPr/>
          </p:nvSpPr>
          <p:spPr>
            <a:xfrm>
              <a:off x="8150409" y="2199693"/>
              <a:ext cx="307686" cy="830827"/>
            </a:xfrm>
            <a:custGeom>
              <a:avLst/>
              <a:gdLst>
                <a:gd name="connsiteX0" fmla="*/ 0 w 307686"/>
                <a:gd name="connsiteY0" fmla="*/ 0 h 830827"/>
                <a:gd name="connsiteX1" fmla="*/ 307686 w 307686"/>
                <a:gd name="connsiteY1" fmla="*/ 0 h 830827"/>
                <a:gd name="connsiteX2" fmla="*/ 307686 w 307686"/>
                <a:gd name="connsiteY2" fmla="*/ 830828 h 830827"/>
                <a:gd name="connsiteX3" fmla="*/ 0 w 307686"/>
                <a:gd name="connsiteY3" fmla="*/ 830828 h 83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686" h="830827">
                  <a:moveTo>
                    <a:pt x="0" y="0"/>
                  </a:moveTo>
                  <a:lnTo>
                    <a:pt x="307686" y="0"/>
                  </a:lnTo>
                  <a:lnTo>
                    <a:pt x="307686" y="830828"/>
                  </a:lnTo>
                  <a:lnTo>
                    <a:pt x="0" y="830828"/>
                  </a:lnTo>
                  <a:close/>
                </a:path>
              </a:pathLst>
            </a:custGeom>
            <a:solidFill>
              <a:srgbClr val="6F6F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B84BA75B-E820-4600-B0BB-C1216C6E0845}"/>
                </a:ext>
              </a:extLst>
            </p:cNvPr>
            <p:cNvSpPr/>
            <p:nvPr/>
          </p:nvSpPr>
          <p:spPr>
            <a:xfrm>
              <a:off x="3789816" y="1961626"/>
              <a:ext cx="412603" cy="328364"/>
            </a:xfrm>
            <a:custGeom>
              <a:avLst/>
              <a:gdLst>
                <a:gd name="connsiteX0" fmla="*/ 76695 w 412603"/>
                <a:gd name="connsiteY0" fmla="*/ 328365 h 328364"/>
                <a:gd name="connsiteX1" fmla="*/ 153391 w 412603"/>
                <a:gd name="connsiteY1" fmla="*/ 251670 h 328364"/>
                <a:gd name="connsiteX2" fmla="*/ 251670 w 412603"/>
                <a:gd name="connsiteY2" fmla="*/ 153391 h 328364"/>
                <a:gd name="connsiteX3" fmla="*/ 335909 w 412603"/>
                <a:gd name="connsiteY3" fmla="*/ 153391 h 328364"/>
                <a:gd name="connsiteX4" fmla="*/ 412604 w 412603"/>
                <a:gd name="connsiteY4" fmla="*/ 76695 h 328364"/>
                <a:gd name="connsiteX5" fmla="*/ 335909 w 412603"/>
                <a:gd name="connsiteY5" fmla="*/ 0 h 328364"/>
                <a:gd name="connsiteX6" fmla="*/ 251670 w 412603"/>
                <a:gd name="connsiteY6" fmla="*/ 0 h 328364"/>
                <a:gd name="connsiteX7" fmla="*/ 0 w 412603"/>
                <a:gd name="connsiteY7" fmla="*/ 251527 h 328364"/>
                <a:gd name="connsiteX8" fmla="*/ 76695 w 412603"/>
                <a:gd name="connsiteY8" fmla="*/ 328365 h 32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03" h="328364">
                  <a:moveTo>
                    <a:pt x="76695" y="328365"/>
                  </a:moveTo>
                  <a:cubicBezTo>
                    <a:pt x="119110" y="328365"/>
                    <a:pt x="153391" y="294075"/>
                    <a:pt x="153391" y="251670"/>
                  </a:cubicBezTo>
                  <a:cubicBezTo>
                    <a:pt x="153391" y="197434"/>
                    <a:pt x="197434" y="153391"/>
                    <a:pt x="251670" y="153391"/>
                  </a:cubicBezTo>
                  <a:lnTo>
                    <a:pt x="335909" y="153391"/>
                  </a:lnTo>
                  <a:cubicBezTo>
                    <a:pt x="378323" y="153391"/>
                    <a:pt x="412604" y="119101"/>
                    <a:pt x="412604" y="76695"/>
                  </a:cubicBezTo>
                  <a:cubicBezTo>
                    <a:pt x="412604" y="34290"/>
                    <a:pt x="378314" y="0"/>
                    <a:pt x="335909" y="0"/>
                  </a:cubicBezTo>
                  <a:lnTo>
                    <a:pt x="251670" y="0"/>
                  </a:lnTo>
                  <a:cubicBezTo>
                    <a:pt x="112900" y="0"/>
                    <a:pt x="0" y="112909"/>
                    <a:pt x="0" y="251527"/>
                  </a:cubicBezTo>
                  <a:cubicBezTo>
                    <a:pt x="-10" y="293932"/>
                    <a:pt x="34280" y="328365"/>
                    <a:pt x="76695" y="328365"/>
                  </a:cubicBezTo>
                  <a:close/>
                </a:path>
              </a:pathLst>
            </a:custGeom>
            <a:solidFill>
              <a:srgbClr val="CACA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10A1B87-6470-4A3D-A4A8-4084A8CCB510}"/>
                </a:ext>
              </a:extLst>
            </p:cNvPr>
            <p:cNvSpPr/>
            <p:nvPr/>
          </p:nvSpPr>
          <p:spPr>
            <a:xfrm>
              <a:off x="3738524" y="2199693"/>
              <a:ext cx="307686" cy="830827"/>
            </a:xfrm>
            <a:custGeom>
              <a:avLst/>
              <a:gdLst>
                <a:gd name="connsiteX0" fmla="*/ 0 w 307686"/>
                <a:gd name="connsiteY0" fmla="*/ 0 h 830827"/>
                <a:gd name="connsiteX1" fmla="*/ 307686 w 307686"/>
                <a:gd name="connsiteY1" fmla="*/ 0 h 830827"/>
                <a:gd name="connsiteX2" fmla="*/ 307686 w 307686"/>
                <a:gd name="connsiteY2" fmla="*/ 830828 h 830827"/>
                <a:gd name="connsiteX3" fmla="*/ 0 w 307686"/>
                <a:gd name="connsiteY3" fmla="*/ 830828 h 83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686" h="830827">
                  <a:moveTo>
                    <a:pt x="0" y="0"/>
                  </a:moveTo>
                  <a:lnTo>
                    <a:pt x="307686" y="0"/>
                  </a:lnTo>
                  <a:lnTo>
                    <a:pt x="307686" y="830828"/>
                  </a:lnTo>
                  <a:lnTo>
                    <a:pt x="0" y="830828"/>
                  </a:lnTo>
                  <a:close/>
                </a:path>
              </a:pathLst>
            </a:custGeom>
            <a:solidFill>
              <a:srgbClr val="6F6F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D0B76031-7436-41D2-99FC-57F97C7C8200}"/>
                </a:ext>
              </a:extLst>
            </p:cNvPr>
            <p:cNvSpPr/>
            <p:nvPr/>
          </p:nvSpPr>
          <p:spPr>
            <a:xfrm>
              <a:off x="4122172" y="1066800"/>
              <a:ext cx="3952274" cy="2953864"/>
            </a:xfrm>
            <a:custGeom>
              <a:avLst/>
              <a:gdLst>
                <a:gd name="connsiteX0" fmla="*/ 3656714 w 3952274"/>
                <a:gd name="connsiteY0" fmla="*/ 0 h 2953864"/>
                <a:gd name="connsiteX1" fmla="*/ 295561 w 3952274"/>
                <a:gd name="connsiteY1" fmla="*/ 0 h 2953864"/>
                <a:gd name="connsiteX2" fmla="*/ 0 w 3952274"/>
                <a:gd name="connsiteY2" fmla="*/ 295561 h 2953864"/>
                <a:gd name="connsiteX3" fmla="*/ 0 w 3952274"/>
                <a:gd name="connsiteY3" fmla="*/ 2953865 h 2953864"/>
                <a:gd name="connsiteX4" fmla="*/ 3952275 w 3952274"/>
                <a:gd name="connsiteY4" fmla="*/ 2953865 h 2953864"/>
                <a:gd name="connsiteX5" fmla="*/ 3952275 w 3952274"/>
                <a:gd name="connsiteY5" fmla="*/ 295561 h 2953864"/>
                <a:gd name="connsiteX6" fmla="*/ 3656714 w 3952274"/>
                <a:gd name="connsiteY6" fmla="*/ 0 h 295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2274" h="2953864">
                  <a:moveTo>
                    <a:pt x="3656714" y="0"/>
                  </a:moveTo>
                  <a:lnTo>
                    <a:pt x="295561" y="0"/>
                  </a:lnTo>
                  <a:cubicBezTo>
                    <a:pt x="132407" y="0"/>
                    <a:pt x="0" y="132264"/>
                    <a:pt x="0" y="295561"/>
                  </a:cubicBezTo>
                  <a:lnTo>
                    <a:pt x="0" y="2953865"/>
                  </a:lnTo>
                  <a:lnTo>
                    <a:pt x="3952275" y="2953865"/>
                  </a:lnTo>
                  <a:lnTo>
                    <a:pt x="3952275" y="295561"/>
                  </a:lnTo>
                  <a:cubicBezTo>
                    <a:pt x="3952275" y="132264"/>
                    <a:pt x="3820011" y="0"/>
                    <a:pt x="3656714" y="0"/>
                  </a:cubicBezTo>
                  <a:close/>
                </a:path>
              </a:pathLst>
            </a:custGeom>
            <a:solidFill>
              <a:srgbClr val="86DA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1DF08A5F-4F02-40FE-A3CA-E4C4BD68D360}"/>
                </a:ext>
              </a:extLst>
            </p:cNvPr>
            <p:cNvSpPr/>
            <p:nvPr/>
          </p:nvSpPr>
          <p:spPr>
            <a:xfrm>
              <a:off x="4122172" y="4989671"/>
              <a:ext cx="3952274" cy="376837"/>
            </a:xfrm>
            <a:custGeom>
              <a:avLst/>
              <a:gdLst>
                <a:gd name="connsiteX0" fmla="*/ 0 w 3952274"/>
                <a:gd name="connsiteY0" fmla="*/ 0 h 376837"/>
                <a:gd name="connsiteX1" fmla="*/ 0 w 3952274"/>
                <a:gd name="connsiteY1" fmla="*/ 81277 h 376837"/>
                <a:gd name="connsiteX2" fmla="*/ 295561 w 3952274"/>
                <a:gd name="connsiteY2" fmla="*/ 376837 h 376837"/>
                <a:gd name="connsiteX3" fmla="*/ 3656714 w 3952274"/>
                <a:gd name="connsiteY3" fmla="*/ 376837 h 376837"/>
                <a:gd name="connsiteX4" fmla="*/ 3952275 w 3952274"/>
                <a:gd name="connsiteY4" fmla="*/ 81277 h 376837"/>
                <a:gd name="connsiteX5" fmla="*/ 3952275 w 3952274"/>
                <a:gd name="connsiteY5" fmla="*/ 0 h 376837"/>
                <a:gd name="connsiteX6" fmla="*/ 0 w 3952274"/>
                <a:gd name="connsiteY6" fmla="*/ 0 h 3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2274" h="376837">
                  <a:moveTo>
                    <a:pt x="0" y="0"/>
                  </a:moveTo>
                  <a:lnTo>
                    <a:pt x="0" y="81277"/>
                  </a:lnTo>
                  <a:cubicBezTo>
                    <a:pt x="0" y="244430"/>
                    <a:pt x="132417" y="376837"/>
                    <a:pt x="295561" y="376837"/>
                  </a:cubicBezTo>
                  <a:lnTo>
                    <a:pt x="3656714" y="376837"/>
                  </a:lnTo>
                  <a:cubicBezTo>
                    <a:pt x="3820011" y="376837"/>
                    <a:pt x="3952275" y="244421"/>
                    <a:pt x="3952275" y="81277"/>
                  </a:cubicBezTo>
                  <a:lnTo>
                    <a:pt x="39522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2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88FC2CC0-EC9E-4633-9CB2-585E8C1EB93A}"/>
                </a:ext>
              </a:extLst>
            </p:cNvPr>
            <p:cNvSpPr/>
            <p:nvPr/>
          </p:nvSpPr>
          <p:spPr>
            <a:xfrm>
              <a:off x="4122172" y="4564799"/>
              <a:ext cx="3952274" cy="424281"/>
            </a:xfrm>
            <a:custGeom>
              <a:avLst/>
              <a:gdLst>
                <a:gd name="connsiteX0" fmla="*/ 0 w 3952274"/>
                <a:gd name="connsiteY0" fmla="*/ 0 h 424281"/>
                <a:gd name="connsiteX1" fmla="*/ 3952275 w 3952274"/>
                <a:gd name="connsiteY1" fmla="*/ 0 h 424281"/>
                <a:gd name="connsiteX2" fmla="*/ 3952275 w 3952274"/>
                <a:gd name="connsiteY2" fmla="*/ 424282 h 424281"/>
                <a:gd name="connsiteX3" fmla="*/ 0 w 3952274"/>
                <a:gd name="connsiteY3" fmla="*/ 424282 h 42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274" h="424281">
                  <a:moveTo>
                    <a:pt x="0" y="0"/>
                  </a:moveTo>
                  <a:lnTo>
                    <a:pt x="3952275" y="0"/>
                  </a:lnTo>
                  <a:lnTo>
                    <a:pt x="3952275" y="424282"/>
                  </a:lnTo>
                  <a:lnTo>
                    <a:pt x="0" y="424282"/>
                  </a:lnTo>
                  <a:close/>
                </a:path>
              </a:pathLst>
            </a:custGeom>
            <a:solidFill>
              <a:srgbClr val="CD48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B684F7DE-6D46-43CD-9A81-8FF4837CD988}"/>
                </a:ext>
              </a:extLst>
            </p:cNvPr>
            <p:cNvSpPr/>
            <p:nvPr/>
          </p:nvSpPr>
          <p:spPr>
            <a:xfrm>
              <a:off x="4122172" y="3925785"/>
              <a:ext cx="3952274" cy="639603"/>
            </a:xfrm>
            <a:custGeom>
              <a:avLst/>
              <a:gdLst>
                <a:gd name="connsiteX0" fmla="*/ 0 w 3952274"/>
                <a:gd name="connsiteY0" fmla="*/ 0 h 639603"/>
                <a:gd name="connsiteX1" fmla="*/ 3952275 w 3952274"/>
                <a:gd name="connsiteY1" fmla="*/ 0 h 639603"/>
                <a:gd name="connsiteX2" fmla="*/ 3952275 w 3952274"/>
                <a:gd name="connsiteY2" fmla="*/ 639604 h 639603"/>
                <a:gd name="connsiteX3" fmla="*/ 0 w 3952274"/>
                <a:gd name="connsiteY3" fmla="*/ 639604 h 63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274" h="639603">
                  <a:moveTo>
                    <a:pt x="0" y="0"/>
                  </a:moveTo>
                  <a:lnTo>
                    <a:pt x="3952275" y="0"/>
                  </a:lnTo>
                  <a:lnTo>
                    <a:pt x="3952275" y="639604"/>
                  </a:lnTo>
                  <a:lnTo>
                    <a:pt x="0" y="639604"/>
                  </a:lnTo>
                  <a:close/>
                </a:path>
              </a:pathLst>
            </a:custGeom>
            <a:solidFill>
              <a:srgbClr val="F3F3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98BC495-1031-46BD-AFDA-25A001E29996}"/>
                </a:ext>
              </a:extLst>
            </p:cNvPr>
            <p:cNvSpPr/>
            <p:nvPr/>
          </p:nvSpPr>
          <p:spPr>
            <a:xfrm>
              <a:off x="4122172" y="1894227"/>
              <a:ext cx="3952274" cy="1846830"/>
            </a:xfrm>
            <a:custGeom>
              <a:avLst/>
              <a:gdLst>
                <a:gd name="connsiteX0" fmla="*/ 0 w 3952274"/>
                <a:gd name="connsiteY0" fmla="*/ 0 h 1846830"/>
                <a:gd name="connsiteX1" fmla="*/ 3952275 w 3952274"/>
                <a:gd name="connsiteY1" fmla="*/ 0 h 1846830"/>
                <a:gd name="connsiteX2" fmla="*/ 3952275 w 3952274"/>
                <a:gd name="connsiteY2" fmla="*/ 1846831 h 1846830"/>
                <a:gd name="connsiteX3" fmla="*/ 0 w 3952274"/>
                <a:gd name="connsiteY3" fmla="*/ 1846831 h 184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274" h="1846830">
                  <a:moveTo>
                    <a:pt x="0" y="0"/>
                  </a:moveTo>
                  <a:lnTo>
                    <a:pt x="3952275" y="0"/>
                  </a:lnTo>
                  <a:lnTo>
                    <a:pt x="3952275" y="1846831"/>
                  </a:lnTo>
                  <a:lnTo>
                    <a:pt x="0" y="1846831"/>
                  </a:lnTo>
                  <a:close/>
                </a:path>
              </a:pathLst>
            </a:custGeom>
            <a:solidFill>
              <a:srgbClr val="6F6F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B87D5CFA-AF97-4458-AE49-1A156ECCD086}"/>
                </a:ext>
              </a:extLst>
            </p:cNvPr>
            <p:cNvSpPr/>
            <p:nvPr/>
          </p:nvSpPr>
          <p:spPr>
            <a:xfrm>
              <a:off x="5992796" y="1894227"/>
              <a:ext cx="211035" cy="1846830"/>
            </a:xfrm>
            <a:custGeom>
              <a:avLst/>
              <a:gdLst>
                <a:gd name="connsiteX0" fmla="*/ 0 w 211035"/>
                <a:gd name="connsiteY0" fmla="*/ 0 h 1846830"/>
                <a:gd name="connsiteX1" fmla="*/ 211036 w 211035"/>
                <a:gd name="connsiteY1" fmla="*/ 0 h 1846830"/>
                <a:gd name="connsiteX2" fmla="*/ 211036 w 211035"/>
                <a:gd name="connsiteY2" fmla="*/ 1846831 h 1846830"/>
                <a:gd name="connsiteX3" fmla="*/ 0 w 211035"/>
                <a:gd name="connsiteY3" fmla="*/ 1846831 h 184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035" h="1846830">
                  <a:moveTo>
                    <a:pt x="0" y="0"/>
                  </a:moveTo>
                  <a:lnTo>
                    <a:pt x="211036" y="0"/>
                  </a:lnTo>
                  <a:lnTo>
                    <a:pt x="211036" y="1846831"/>
                  </a:lnTo>
                  <a:lnTo>
                    <a:pt x="0" y="1846831"/>
                  </a:lnTo>
                  <a:close/>
                </a:path>
              </a:pathLst>
            </a:custGeom>
            <a:solidFill>
              <a:srgbClr val="4545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EB9FA629-8FE7-4C63-BF8D-954057509509}"/>
                </a:ext>
              </a:extLst>
            </p:cNvPr>
            <p:cNvSpPr/>
            <p:nvPr/>
          </p:nvSpPr>
          <p:spPr>
            <a:xfrm>
              <a:off x="4122172" y="3741058"/>
              <a:ext cx="3952274" cy="184727"/>
            </a:xfrm>
            <a:custGeom>
              <a:avLst/>
              <a:gdLst>
                <a:gd name="connsiteX0" fmla="*/ 0 w 3952274"/>
                <a:gd name="connsiteY0" fmla="*/ 0 h 184727"/>
                <a:gd name="connsiteX1" fmla="*/ 3952275 w 3952274"/>
                <a:gd name="connsiteY1" fmla="*/ 0 h 184727"/>
                <a:gd name="connsiteX2" fmla="*/ 3952275 w 3952274"/>
                <a:gd name="connsiteY2" fmla="*/ 184728 h 184727"/>
                <a:gd name="connsiteX3" fmla="*/ 0 w 3952274"/>
                <a:gd name="connsiteY3" fmla="*/ 184728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274" h="184727">
                  <a:moveTo>
                    <a:pt x="0" y="0"/>
                  </a:moveTo>
                  <a:lnTo>
                    <a:pt x="3952275" y="0"/>
                  </a:lnTo>
                  <a:lnTo>
                    <a:pt x="3952275" y="184728"/>
                  </a:lnTo>
                  <a:lnTo>
                    <a:pt x="0" y="184728"/>
                  </a:lnTo>
                  <a:close/>
                </a:path>
              </a:pathLst>
            </a:custGeom>
            <a:solidFill>
              <a:srgbClr val="86DA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39767B10-AD78-4300-BFFB-B26BECB36DC8}"/>
                </a:ext>
              </a:extLst>
            </p:cNvPr>
            <p:cNvSpPr/>
            <p:nvPr/>
          </p:nvSpPr>
          <p:spPr>
            <a:xfrm>
              <a:off x="4432515" y="4661887"/>
              <a:ext cx="231133" cy="231133"/>
            </a:xfrm>
            <a:custGeom>
              <a:avLst/>
              <a:gdLst>
                <a:gd name="connsiteX0" fmla="*/ 231134 w 231133"/>
                <a:gd name="connsiteY0" fmla="*/ 115567 h 231133"/>
                <a:gd name="connsiteX1" fmla="*/ 115567 w 231133"/>
                <a:gd name="connsiteY1" fmla="*/ 231134 h 231133"/>
                <a:gd name="connsiteX2" fmla="*/ 0 w 231133"/>
                <a:gd name="connsiteY2" fmla="*/ 115567 h 231133"/>
                <a:gd name="connsiteX3" fmla="*/ 115567 w 231133"/>
                <a:gd name="connsiteY3" fmla="*/ 0 h 231133"/>
                <a:gd name="connsiteX4" fmla="*/ 231134 w 231133"/>
                <a:gd name="connsiteY4" fmla="*/ 115567 h 23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33" h="231133">
                  <a:moveTo>
                    <a:pt x="231134" y="115567"/>
                  </a:moveTo>
                  <a:cubicBezTo>
                    <a:pt x="231134" y="179393"/>
                    <a:pt x="179393" y="231134"/>
                    <a:pt x="115567" y="231134"/>
                  </a:cubicBezTo>
                  <a:cubicBezTo>
                    <a:pt x="51741" y="231134"/>
                    <a:pt x="0" y="179393"/>
                    <a:pt x="0" y="115567"/>
                  </a:cubicBezTo>
                  <a:cubicBezTo>
                    <a:pt x="0" y="51741"/>
                    <a:pt x="51741" y="0"/>
                    <a:pt x="115567" y="0"/>
                  </a:cubicBezTo>
                  <a:cubicBezTo>
                    <a:pt x="179393" y="0"/>
                    <a:pt x="231134" y="51741"/>
                    <a:pt x="231134" y="115567"/>
                  </a:cubicBezTo>
                  <a:close/>
                </a:path>
              </a:pathLst>
            </a:custGeom>
            <a:solidFill>
              <a:srgbClr val="F3F3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205" name="Graphic 83">
              <a:extLst>
                <a:ext uri="{FF2B5EF4-FFF2-40B4-BE49-F238E27FC236}">
                  <a16:creationId xmlns:a16="http://schemas.microsoft.com/office/drawing/2014/main" xmlns="" id="{40A14D6C-BA44-45CF-824D-B65F033787BE}"/>
                </a:ext>
              </a:extLst>
            </p:cNvPr>
            <p:cNvGrpSpPr/>
            <p:nvPr/>
          </p:nvGrpSpPr>
          <p:grpSpPr>
            <a:xfrm>
              <a:off x="4726600" y="4661887"/>
              <a:ext cx="2743419" cy="231133"/>
              <a:chOff x="4726600" y="4661887"/>
              <a:chExt cx="2743419" cy="231133"/>
            </a:xfrm>
            <a:solidFill>
              <a:srgbClr val="FFE21F"/>
            </a:solidFill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5ADED197-5ECD-4137-9829-EA469D0F3D94}"/>
                  </a:ext>
                </a:extLst>
              </p:cNvPr>
              <p:cNvSpPr/>
              <p:nvPr/>
            </p:nvSpPr>
            <p:spPr>
              <a:xfrm>
                <a:off x="4726600" y="4661887"/>
                <a:ext cx="231133" cy="231133"/>
              </a:xfrm>
              <a:custGeom>
                <a:avLst/>
                <a:gdLst>
                  <a:gd name="connsiteX0" fmla="*/ 231134 w 231133"/>
                  <a:gd name="connsiteY0" fmla="*/ 115567 h 231133"/>
                  <a:gd name="connsiteX1" fmla="*/ 115567 w 231133"/>
                  <a:gd name="connsiteY1" fmla="*/ 231134 h 231133"/>
                  <a:gd name="connsiteX2" fmla="*/ 0 w 231133"/>
                  <a:gd name="connsiteY2" fmla="*/ 115567 h 231133"/>
                  <a:gd name="connsiteX3" fmla="*/ 115567 w 231133"/>
                  <a:gd name="connsiteY3" fmla="*/ 0 h 231133"/>
                  <a:gd name="connsiteX4" fmla="*/ 231134 w 231133"/>
                  <a:gd name="connsiteY4" fmla="*/ 115567 h 23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33" h="231133">
                    <a:moveTo>
                      <a:pt x="231134" y="115567"/>
                    </a:moveTo>
                    <a:cubicBezTo>
                      <a:pt x="231134" y="179393"/>
                      <a:pt x="179393" y="231134"/>
                      <a:pt x="115567" y="231134"/>
                    </a:cubicBezTo>
                    <a:cubicBezTo>
                      <a:pt x="51741" y="231134"/>
                      <a:pt x="0" y="179393"/>
                      <a:pt x="0" y="115567"/>
                    </a:cubicBezTo>
                    <a:cubicBezTo>
                      <a:pt x="0" y="51741"/>
                      <a:pt x="51741" y="0"/>
                      <a:pt x="115567" y="0"/>
                    </a:cubicBezTo>
                    <a:cubicBezTo>
                      <a:pt x="179393" y="0"/>
                      <a:pt x="231134" y="51741"/>
                      <a:pt x="231134" y="115567"/>
                    </a:cubicBezTo>
                    <a:close/>
                  </a:path>
                </a:pathLst>
              </a:custGeom>
              <a:solidFill>
                <a:srgbClr val="FFE2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23E4F4DF-EDC9-4131-BDCE-7AA751190C97}"/>
                  </a:ext>
                </a:extLst>
              </p:cNvPr>
              <p:cNvSpPr/>
              <p:nvPr/>
            </p:nvSpPr>
            <p:spPr>
              <a:xfrm>
                <a:off x="7238885" y="4661887"/>
                <a:ext cx="231133" cy="231133"/>
              </a:xfrm>
              <a:custGeom>
                <a:avLst/>
                <a:gdLst>
                  <a:gd name="connsiteX0" fmla="*/ 231134 w 231133"/>
                  <a:gd name="connsiteY0" fmla="*/ 115567 h 231133"/>
                  <a:gd name="connsiteX1" fmla="*/ 115567 w 231133"/>
                  <a:gd name="connsiteY1" fmla="*/ 231134 h 231133"/>
                  <a:gd name="connsiteX2" fmla="*/ 0 w 231133"/>
                  <a:gd name="connsiteY2" fmla="*/ 115567 h 231133"/>
                  <a:gd name="connsiteX3" fmla="*/ 115567 w 231133"/>
                  <a:gd name="connsiteY3" fmla="*/ 0 h 231133"/>
                  <a:gd name="connsiteX4" fmla="*/ 231134 w 231133"/>
                  <a:gd name="connsiteY4" fmla="*/ 115567 h 23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33" h="231133">
                    <a:moveTo>
                      <a:pt x="231134" y="115567"/>
                    </a:moveTo>
                    <a:cubicBezTo>
                      <a:pt x="231134" y="179393"/>
                      <a:pt x="179393" y="231134"/>
                      <a:pt x="115567" y="231134"/>
                    </a:cubicBezTo>
                    <a:cubicBezTo>
                      <a:pt x="51741" y="231134"/>
                      <a:pt x="0" y="179393"/>
                      <a:pt x="0" y="115567"/>
                    </a:cubicBezTo>
                    <a:cubicBezTo>
                      <a:pt x="0" y="51741"/>
                      <a:pt x="51741" y="0"/>
                      <a:pt x="115567" y="0"/>
                    </a:cubicBezTo>
                    <a:cubicBezTo>
                      <a:pt x="179393" y="0"/>
                      <a:pt x="231134" y="51741"/>
                      <a:pt x="231134" y="115567"/>
                    </a:cubicBezTo>
                    <a:close/>
                  </a:path>
                </a:pathLst>
              </a:custGeom>
              <a:solidFill>
                <a:srgbClr val="FFE2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FA7897DC-0151-487F-9808-ADD66562AB99}"/>
                </a:ext>
              </a:extLst>
            </p:cNvPr>
            <p:cNvSpPr/>
            <p:nvPr/>
          </p:nvSpPr>
          <p:spPr>
            <a:xfrm>
              <a:off x="7532674" y="4661887"/>
              <a:ext cx="231133" cy="231133"/>
            </a:xfrm>
            <a:custGeom>
              <a:avLst/>
              <a:gdLst>
                <a:gd name="connsiteX0" fmla="*/ 231134 w 231133"/>
                <a:gd name="connsiteY0" fmla="*/ 115567 h 231133"/>
                <a:gd name="connsiteX1" fmla="*/ 115567 w 231133"/>
                <a:gd name="connsiteY1" fmla="*/ 231134 h 231133"/>
                <a:gd name="connsiteX2" fmla="*/ 0 w 231133"/>
                <a:gd name="connsiteY2" fmla="*/ 115567 h 231133"/>
                <a:gd name="connsiteX3" fmla="*/ 115567 w 231133"/>
                <a:gd name="connsiteY3" fmla="*/ 0 h 231133"/>
                <a:gd name="connsiteX4" fmla="*/ 231134 w 231133"/>
                <a:gd name="connsiteY4" fmla="*/ 115567 h 23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33" h="231133">
                  <a:moveTo>
                    <a:pt x="231134" y="115567"/>
                  </a:moveTo>
                  <a:cubicBezTo>
                    <a:pt x="231134" y="179393"/>
                    <a:pt x="179393" y="231134"/>
                    <a:pt x="115567" y="231134"/>
                  </a:cubicBezTo>
                  <a:cubicBezTo>
                    <a:pt x="51741" y="231134"/>
                    <a:pt x="0" y="179393"/>
                    <a:pt x="0" y="115567"/>
                  </a:cubicBezTo>
                  <a:cubicBezTo>
                    <a:pt x="0" y="51741"/>
                    <a:pt x="51741" y="0"/>
                    <a:pt x="115567" y="0"/>
                  </a:cubicBezTo>
                  <a:cubicBezTo>
                    <a:pt x="179393" y="0"/>
                    <a:pt x="231134" y="51741"/>
                    <a:pt x="231134" y="115567"/>
                  </a:cubicBezTo>
                  <a:close/>
                </a:path>
              </a:pathLst>
            </a:custGeom>
            <a:solidFill>
              <a:srgbClr val="F3F3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209" name="Graphic 83">
              <a:extLst>
                <a:ext uri="{FF2B5EF4-FFF2-40B4-BE49-F238E27FC236}">
                  <a16:creationId xmlns:a16="http://schemas.microsoft.com/office/drawing/2014/main" xmlns="" id="{40A14D6C-BA44-45CF-824D-B65F033787BE}"/>
                </a:ext>
              </a:extLst>
            </p:cNvPr>
            <p:cNvGrpSpPr/>
            <p:nvPr/>
          </p:nvGrpSpPr>
          <p:grpSpPr>
            <a:xfrm>
              <a:off x="4361573" y="4084948"/>
              <a:ext cx="3449973" cy="321125"/>
              <a:chOff x="4361573" y="4084948"/>
              <a:chExt cx="3449973" cy="321125"/>
            </a:xfrm>
            <a:solidFill>
              <a:srgbClr val="FFBD49"/>
            </a:solidFill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0BC319D5-D141-4A68-A5F6-323BC634E91B}"/>
                  </a:ext>
                </a:extLst>
              </p:cNvPr>
              <p:cNvSpPr/>
              <p:nvPr/>
            </p:nvSpPr>
            <p:spPr>
              <a:xfrm>
                <a:off x="7206967" y="4084948"/>
                <a:ext cx="604580" cy="321125"/>
              </a:xfrm>
              <a:custGeom>
                <a:avLst/>
                <a:gdLst>
                  <a:gd name="connsiteX0" fmla="*/ 443941 w 604580"/>
                  <a:gd name="connsiteY0" fmla="*/ 0 h 321125"/>
                  <a:gd name="connsiteX1" fmla="*/ 160639 w 604580"/>
                  <a:gd name="connsiteY1" fmla="*/ 0 h 321125"/>
                  <a:gd name="connsiteX2" fmla="*/ 0 w 604580"/>
                  <a:gd name="connsiteY2" fmla="*/ 160639 h 321125"/>
                  <a:gd name="connsiteX3" fmla="*/ 160639 w 604580"/>
                  <a:gd name="connsiteY3" fmla="*/ 321126 h 321125"/>
                  <a:gd name="connsiteX4" fmla="*/ 443941 w 604580"/>
                  <a:gd name="connsiteY4" fmla="*/ 321126 h 321125"/>
                  <a:gd name="connsiteX5" fmla="*/ 604580 w 604580"/>
                  <a:gd name="connsiteY5" fmla="*/ 160639 h 321125"/>
                  <a:gd name="connsiteX6" fmla="*/ 443941 w 604580"/>
                  <a:gd name="connsiteY6" fmla="*/ 0 h 32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580" h="321125">
                    <a:moveTo>
                      <a:pt x="443941" y="0"/>
                    </a:moveTo>
                    <a:lnTo>
                      <a:pt x="160639" y="0"/>
                    </a:lnTo>
                    <a:cubicBezTo>
                      <a:pt x="71971" y="0"/>
                      <a:pt x="0" y="71971"/>
                      <a:pt x="0" y="160639"/>
                    </a:cubicBezTo>
                    <a:cubicBezTo>
                      <a:pt x="0" y="249307"/>
                      <a:pt x="71819" y="321126"/>
                      <a:pt x="160639" y="321126"/>
                    </a:cubicBezTo>
                    <a:lnTo>
                      <a:pt x="443941" y="321126"/>
                    </a:lnTo>
                    <a:cubicBezTo>
                      <a:pt x="532609" y="321126"/>
                      <a:pt x="604580" y="249307"/>
                      <a:pt x="604580" y="160639"/>
                    </a:cubicBezTo>
                    <a:cubicBezTo>
                      <a:pt x="604428" y="71971"/>
                      <a:pt x="532609" y="0"/>
                      <a:pt x="443941" y="0"/>
                    </a:cubicBezTo>
                    <a:close/>
                  </a:path>
                </a:pathLst>
              </a:custGeom>
              <a:solidFill>
                <a:srgbClr val="FFBD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0F85F872-C67B-4ABA-AACF-D0174F75E691}"/>
                  </a:ext>
                </a:extLst>
              </p:cNvPr>
              <p:cNvSpPr/>
              <p:nvPr/>
            </p:nvSpPr>
            <p:spPr>
              <a:xfrm>
                <a:off x="4361573" y="4084948"/>
                <a:ext cx="604428" cy="321125"/>
              </a:xfrm>
              <a:custGeom>
                <a:avLst/>
                <a:gdLst>
                  <a:gd name="connsiteX0" fmla="*/ 443941 w 604428"/>
                  <a:gd name="connsiteY0" fmla="*/ 0 h 321125"/>
                  <a:gd name="connsiteX1" fmla="*/ 160639 w 604428"/>
                  <a:gd name="connsiteY1" fmla="*/ 0 h 321125"/>
                  <a:gd name="connsiteX2" fmla="*/ 0 w 604428"/>
                  <a:gd name="connsiteY2" fmla="*/ 160639 h 321125"/>
                  <a:gd name="connsiteX3" fmla="*/ 160639 w 604428"/>
                  <a:gd name="connsiteY3" fmla="*/ 321126 h 321125"/>
                  <a:gd name="connsiteX4" fmla="*/ 443941 w 604428"/>
                  <a:gd name="connsiteY4" fmla="*/ 321126 h 321125"/>
                  <a:gd name="connsiteX5" fmla="*/ 604428 w 604428"/>
                  <a:gd name="connsiteY5" fmla="*/ 160639 h 321125"/>
                  <a:gd name="connsiteX6" fmla="*/ 443941 w 604428"/>
                  <a:gd name="connsiteY6" fmla="*/ 0 h 32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428" h="321125">
                    <a:moveTo>
                      <a:pt x="443941" y="0"/>
                    </a:moveTo>
                    <a:lnTo>
                      <a:pt x="160639" y="0"/>
                    </a:lnTo>
                    <a:cubicBezTo>
                      <a:pt x="71971" y="0"/>
                      <a:pt x="0" y="71971"/>
                      <a:pt x="0" y="160639"/>
                    </a:cubicBezTo>
                    <a:cubicBezTo>
                      <a:pt x="0" y="249307"/>
                      <a:pt x="71819" y="321126"/>
                      <a:pt x="160639" y="321126"/>
                    </a:cubicBezTo>
                    <a:lnTo>
                      <a:pt x="443941" y="321126"/>
                    </a:lnTo>
                    <a:cubicBezTo>
                      <a:pt x="532609" y="321126"/>
                      <a:pt x="604428" y="249307"/>
                      <a:pt x="604428" y="160639"/>
                    </a:cubicBezTo>
                    <a:cubicBezTo>
                      <a:pt x="604580" y="71971"/>
                      <a:pt x="532609" y="0"/>
                      <a:pt x="443941" y="0"/>
                    </a:cubicBezTo>
                    <a:close/>
                  </a:path>
                </a:pathLst>
              </a:custGeom>
              <a:solidFill>
                <a:srgbClr val="FFBD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2F3A42BD-B43A-4799-954B-DB7F4B52D777}"/>
                </a:ext>
              </a:extLst>
            </p:cNvPr>
            <p:cNvSpPr/>
            <p:nvPr/>
          </p:nvSpPr>
          <p:spPr>
            <a:xfrm>
              <a:off x="4604232" y="1195816"/>
              <a:ext cx="2904943" cy="569404"/>
            </a:xfrm>
            <a:custGeom>
              <a:avLst/>
              <a:gdLst>
                <a:gd name="connsiteX0" fmla="*/ 2620318 w 2904943"/>
                <a:gd name="connsiteY0" fmla="*/ 0 h 569404"/>
                <a:gd name="connsiteX1" fmla="*/ 284626 w 2904943"/>
                <a:gd name="connsiteY1" fmla="*/ 0 h 569404"/>
                <a:gd name="connsiteX2" fmla="*/ 0 w 2904943"/>
                <a:gd name="connsiteY2" fmla="*/ 284626 h 569404"/>
                <a:gd name="connsiteX3" fmla="*/ 284626 w 2904943"/>
                <a:gd name="connsiteY3" fmla="*/ 569405 h 569404"/>
                <a:gd name="connsiteX4" fmla="*/ 2620318 w 2904943"/>
                <a:gd name="connsiteY4" fmla="*/ 569405 h 569404"/>
                <a:gd name="connsiteX5" fmla="*/ 2904944 w 2904943"/>
                <a:gd name="connsiteY5" fmla="*/ 284626 h 569404"/>
                <a:gd name="connsiteX6" fmla="*/ 2620318 w 2904943"/>
                <a:gd name="connsiteY6" fmla="*/ 0 h 56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4943" h="569404">
                  <a:moveTo>
                    <a:pt x="2620318" y="0"/>
                  </a:moveTo>
                  <a:lnTo>
                    <a:pt x="284626" y="0"/>
                  </a:lnTo>
                  <a:cubicBezTo>
                    <a:pt x="127387" y="0"/>
                    <a:pt x="0" y="127387"/>
                    <a:pt x="0" y="284626"/>
                  </a:cubicBezTo>
                  <a:cubicBezTo>
                    <a:pt x="0" y="441865"/>
                    <a:pt x="127387" y="569405"/>
                    <a:pt x="284626" y="569405"/>
                  </a:cubicBezTo>
                  <a:lnTo>
                    <a:pt x="2620318" y="569405"/>
                  </a:lnTo>
                  <a:cubicBezTo>
                    <a:pt x="2777557" y="569405"/>
                    <a:pt x="2904944" y="442017"/>
                    <a:pt x="2904944" y="284626"/>
                  </a:cubicBezTo>
                  <a:cubicBezTo>
                    <a:pt x="2904954" y="127530"/>
                    <a:pt x="2777566" y="0"/>
                    <a:pt x="2620318" y="0"/>
                  </a:cubicBezTo>
                  <a:close/>
                </a:path>
              </a:pathLst>
            </a:custGeom>
            <a:solidFill>
              <a:srgbClr val="4545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729434F3-63CE-417C-954A-C5E5EF3C6020}"/>
                </a:ext>
              </a:extLst>
            </p:cNvPr>
            <p:cNvSpPr/>
            <p:nvPr/>
          </p:nvSpPr>
          <p:spPr>
            <a:xfrm>
              <a:off x="4122172" y="1894227"/>
              <a:ext cx="3952408" cy="1128912"/>
            </a:xfrm>
            <a:custGeom>
              <a:avLst/>
              <a:gdLst>
                <a:gd name="connsiteX0" fmla="*/ 3952275 w 3952408"/>
                <a:gd name="connsiteY0" fmla="*/ 0 h 1128912"/>
                <a:gd name="connsiteX1" fmla="*/ 0 w 3952408"/>
                <a:gd name="connsiteY1" fmla="*/ 0 h 1128912"/>
                <a:gd name="connsiteX2" fmla="*/ 0 w 3952408"/>
                <a:gd name="connsiteY2" fmla="*/ 894969 h 1128912"/>
                <a:gd name="connsiteX3" fmla="*/ 150733 w 3952408"/>
                <a:gd name="connsiteY3" fmla="*/ 1060037 h 1128912"/>
                <a:gd name="connsiteX4" fmla="*/ 315801 w 3952408"/>
                <a:gd name="connsiteY4" fmla="*/ 903980 h 1128912"/>
                <a:gd name="connsiteX5" fmla="*/ 315801 w 3952408"/>
                <a:gd name="connsiteY5" fmla="*/ 614477 h 1128912"/>
                <a:gd name="connsiteX6" fmla="*/ 455752 w 3952408"/>
                <a:gd name="connsiteY6" fmla="*/ 483546 h 1128912"/>
                <a:gd name="connsiteX7" fmla="*/ 457524 w 3952408"/>
                <a:gd name="connsiteY7" fmla="*/ 483546 h 1128912"/>
                <a:gd name="connsiteX8" fmla="*/ 459296 w 3952408"/>
                <a:gd name="connsiteY8" fmla="*/ 483546 h 1128912"/>
                <a:gd name="connsiteX9" fmla="*/ 599246 w 3952408"/>
                <a:gd name="connsiteY9" fmla="*/ 614477 h 1128912"/>
                <a:gd name="connsiteX10" fmla="*/ 599246 w 3952408"/>
                <a:gd name="connsiteY10" fmla="*/ 934421 h 1128912"/>
                <a:gd name="connsiteX11" fmla="*/ 746293 w 3952408"/>
                <a:gd name="connsiteY11" fmla="*/ 1101271 h 1128912"/>
                <a:gd name="connsiteX12" fmla="*/ 912257 w 3952408"/>
                <a:gd name="connsiteY12" fmla="*/ 947576 h 1128912"/>
                <a:gd name="connsiteX13" fmla="*/ 912257 w 3952408"/>
                <a:gd name="connsiteY13" fmla="*/ 520189 h 1128912"/>
                <a:gd name="connsiteX14" fmla="*/ 1077773 w 3952408"/>
                <a:gd name="connsiteY14" fmla="*/ 362655 h 1128912"/>
                <a:gd name="connsiteX15" fmla="*/ 1226144 w 3952408"/>
                <a:gd name="connsiteY15" fmla="*/ 528171 h 1128912"/>
                <a:gd name="connsiteX16" fmla="*/ 1226144 w 3952408"/>
                <a:gd name="connsiteY16" fmla="*/ 936346 h 1128912"/>
                <a:gd name="connsiteX17" fmla="*/ 1374219 w 3952408"/>
                <a:gd name="connsiteY17" fmla="*/ 1096690 h 1128912"/>
                <a:gd name="connsiteX18" fmla="*/ 1539288 w 3952408"/>
                <a:gd name="connsiteY18" fmla="*/ 938860 h 1128912"/>
                <a:gd name="connsiteX19" fmla="*/ 1541059 w 3952408"/>
                <a:gd name="connsiteY19" fmla="*/ 591131 h 1128912"/>
                <a:gd name="connsiteX20" fmla="*/ 1706128 w 3952408"/>
                <a:gd name="connsiteY20" fmla="*/ 433149 h 1128912"/>
                <a:gd name="connsiteX21" fmla="*/ 1855089 w 3952408"/>
                <a:gd name="connsiteY21" fmla="*/ 599999 h 1128912"/>
                <a:gd name="connsiteX22" fmla="*/ 1855089 w 3952408"/>
                <a:gd name="connsiteY22" fmla="*/ 976398 h 1128912"/>
                <a:gd name="connsiteX23" fmla="*/ 2011147 w 3952408"/>
                <a:gd name="connsiteY23" fmla="*/ 1128913 h 1128912"/>
                <a:gd name="connsiteX24" fmla="*/ 2168976 w 3952408"/>
                <a:gd name="connsiteY24" fmla="*/ 971083 h 1128912"/>
                <a:gd name="connsiteX25" fmla="*/ 2168976 w 3952408"/>
                <a:gd name="connsiteY25" fmla="*/ 522713 h 1128912"/>
                <a:gd name="connsiteX26" fmla="*/ 2312470 w 3952408"/>
                <a:gd name="connsiteY26" fmla="*/ 391782 h 1128912"/>
                <a:gd name="connsiteX27" fmla="*/ 2445182 w 3952408"/>
                <a:gd name="connsiteY27" fmla="*/ 515626 h 1128912"/>
                <a:gd name="connsiteX28" fmla="*/ 2445182 w 3952408"/>
                <a:gd name="connsiteY28" fmla="*/ 954386 h 1128912"/>
                <a:gd name="connsiteX29" fmla="*/ 2592372 w 3952408"/>
                <a:gd name="connsiteY29" fmla="*/ 1121235 h 1128912"/>
                <a:gd name="connsiteX30" fmla="*/ 2759221 w 3952408"/>
                <a:gd name="connsiteY30" fmla="*/ 963406 h 1128912"/>
                <a:gd name="connsiteX31" fmla="*/ 2759221 w 3952408"/>
                <a:gd name="connsiteY31" fmla="*/ 636213 h 1128912"/>
                <a:gd name="connsiteX32" fmla="*/ 2900944 w 3952408"/>
                <a:gd name="connsiteY32" fmla="*/ 505282 h 1128912"/>
                <a:gd name="connsiteX33" fmla="*/ 3040895 w 3952408"/>
                <a:gd name="connsiteY33" fmla="*/ 643461 h 1128912"/>
                <a:gd name="connsiteX34" fmla="*/ 3040895 w 3952408"/>
                <a:gd name="connsiteY34" fmla="*/ 895283 h 1128912"/>
                <a:gd name="connsiteX35" fmla="*/ 3189856 w 3952408"/>
                <a:gd name="connsiteY35" fmla="*/ 1060352 h 1128912"/>
                <a:gd name="connsiteX36" fmla="*/ 3356705 w 3952408"/>
                <a:gd name="connsiteY36" fmla="*/ 904294 h 1128912"/>
                <a:gd name="connsiteX37" fmla="*/ 3356705 w 3952408"/>
                <a:gd name="connsiteY37" fmla="*/ 614791 h 1128912"/>
                <a:gd name="connsiteX38" fmla="*/ 3494885 w 3952408"/>
                <a:gd name="connsiteY38" fmla="*/ 483860 h 1128912"/>
                <a:gd name="connsiteX39" fmla="*/ 3496656 w 3952408"/>
                <a:gd name="connsiteY39" fmla="*/ 483860 h 1128912"/>
                <a:gd name="connsiteX40" fmla="*/ 3500199 w 3952408"/>
                <a:gd name="connsiteY40" fmla="*/ 483860 h 1128912"/>
                <a:gd name="connsiteX41" fmla="*/ 3638379 w 3952408"/>
                <a:gd name="connsiteY41" fmla="*/ 614791 h 1128912"/>
                <a:gd name="connsiteX42" fmla="*/ 3638379 w 3952408"/>
                <a:gd name="connsiteY42" fmla="*/ 934736 h 1128912"/>
                <a:gd name="connsiteX43" fmla="*/ 3787340 w 3952408"/>
                <a:gd name="connsiteY43" fmla="*/ 1101585 h 1128912"/>
                <a:gd name="connsiteX44" fmla="*/ 3952408 w 3952408"/>
                <a:gd name="connsiteY44" fmla="*/ 943604 h 1128912"/>
                <a:gd name="connsiteX45" fmla="*/ 3952408 w 3952408"/>
                <a:gd name="connsiteY45" fmla="*/ 0 h 1128912"/>
                <a:gd name="connsiteX46" fmla="*/ 3952275 w 3952408"/>
                <a:gd name="connsiteY46" fmla="*/ 0 h 112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952408" h="1128912">
                  <a:moveTo>
                    <a:pt x="3952275" y="0"/>
                  </a:moveTo>
                  <a:lnTo>
                    <a:pt x="0" y="0"/>
                  </a:lnTo>
                  <a:lnTo>
                    <a:pt x="0" y="894969"/>
                  </a:lnTo>
                  <a:cubicBezTo>
                    <a:pt x="0" y="979351"/>
                    <a:pt x="64580" y="1056494"/>
                    <a:pt x="150733" y="1060037"/>
                  </a:cubicBezTo>
                  <a:cubicBezTo>
                    <a:pt x="240440" y="1065505"/>
                    <a:pt x="315801" y="993686"/>
                    <a:pt x="315801" y="903980"/>
                  </a:cubicBezTo>
                  <a:lnTo>
                    <a:pt x="315801" y="614477"/>
                  </a:lnTo>
                  <a:cubicBezTo>
                    <a:pt x="315801" y="539105"/>
                    <a:pt x="378609" y="481765"/>
                    <a:pt x="455752" y="483546"/>
                  </a:cubicBezTo>
                  <a:cubicBezTo>
                    <a:pt x="455752" y="483546"/>
                    <a:pt x="455752" y="483546"/>
                    <a:pt x="457524" y="483546"/>
                  </a:cubicBezTo>
                  <a:cubicBezTo>
                    <a:pt x="457524" y="483546"/>
                    <a:pt x="457524" y="483546"/>
                    <a:pt x="459296" y="483546"/>
                  </a:cubicBezTo>
                  <a:cubicBezTo>
                    <a:pt x="534667" y="481775"/>
                    <a:pt x="599246" y="539115"/>
                    <a:pt x="599246" y="614477"/>
                  </a:cubicBezTo>
                  <a:lnTo>
                    <a:pt x="599246" y="934421"/>
                  </a:lnTo>
                  <a:cubicBezTo>
                    <a:pt x="599246" y="1020575"/>
                    <a:pt x="662054" y="1095947"/>
                    <a:pt x="746293" y="1101271"/>
                  </a:cubicBezTo>
                  <a:cubicBezTo>
                    <a:pt x="836295" y="1104814"/>
                    <a:pt x="909885" y="1035215"/>
                    <a:pt x="912257" y="947576"/>
                  </a:cubicBezTo>
                  <a:lnTo>
                    <a:pt x="912257" y="520189"/>
                  </a:lnTo>
                  <a:cubicBezTo>
                    <a:pt x="912257" y="430339"/>
                    <a:pt x="986885" y="358664"/>
                    <a:pt x="1077773" y="362655"/>
                  </a:cubicBezTo>
                  <a:cubicBezTo>
                    <a:pt x="1162603" y="367684"/>
                    <a:pt x="1226144" y="443493"/>
                    <a:pt x="1226144" y="528171"/>
                  </a:cubicBezTo>
                  <a:lnTo>
                    <a:pt x="1226144" y="936346"/>
                  </a:lnTo>
                  <a:cubicBezTo>
                    <a:pt x="1228658" y="1018661"/>
                    <a:pt x="1291466" y="1091365"/>
                    <a:pt x="1374219" y="1096690"/>
                  </a:cubicBezTo>
                  <a:cubicBezTo>
                    <a:pt x="1465698" y="1100233"/>
                    <a:pt x="1539288" y="1028567"/>
                    <a:pt x="1539288" y="938860"/>
                  </a:cubicBezTo>
                  <a:lnTo>
                    <a:pt x="1541059" y="591131"/>
                  </a:lnTo>
                  <a:cubicBezTo>
                    <a:pt x="1541059" y="501424"/>
                    <a:pt x="1614659" y="429606"/>
                    <a:pt x="1706128" y="433149"/>
                  </a:cubicBezTo>
                  <a:cubicBezTo>
                    <a:pt x="1790510" y="438474"/>
                    <a:pt x="1855089" y="513836"/>
                    <a:pt x="1855089" y="599999"/>
                  </a:cubicBezTo>
                  <a:lnTo>
                    <a:pt x="1855089" y="976398"/>
                  </a:lnTo>
                  <a:cubicBezTo>
                    <a:pt x="1856861" y="1060780"/>
                    <a:pt x="1926908" y="1128913"/>
                    <a:pt x="2011147" y="1128913"/>
                  </a:cubicBezTo>
                  <a:cubicBezTo>
                    <a:pt x="2099081" y="1128913"/>
                    <a:pt x="2168976" y="1057094"/>
                    <a:pt x="2168976" y="971083"/>
                  </a:cubicBezTo>
                  <a:lnTo>
                    <a:pt x="2168976" y="522713"/>
                  </a:lnTo>
                  <a:cubicBezTo>
                    <a:pt x="2168976" y="454438"/>
                    <a:pt x="2219668" y="391782"/>
                    <a:pt x="2312470" y="391782"/>
                  </a:cubicBezTo>
                  <a:cubicBezTo>
                    <a:pt x="2384288" y="386458"/>
                    <a:pt x="2445182" y="445580"/>
                    <a:pt x="2445182" y="515626"/>
                  </a:cubicBezTo>
                  <a:lnTo>
                    <a:pt x="2445182" y="954386"/>
                  </a:lnTo>
                  <a:cubicBezTo>
                    <a:pt x="2445182" y="1040540"/>
                    <a:pt x="2507990" y="1115768"/>
                    <a:pt x="2592372" y="1121235"/>
                  </a:cubicBezTo>
                  <a:cubicBezTo>
                    <a:pt x="2683850" y="1124779"/>
                    <a:pt x="2759221" y="1053113"/>
                    <a:pt x="2759221" y="963406"/>
                  </a:cubicBezTo>
                  <a:lnTo>
                    <a:pt x="2759221" y="636213"/>
                  </a:lnTo>
                  <a:cubicBezTo>
                    <a:pt x="2759221" y="567642"/>
                    <a:pt x="2810351" y="505282"/>
                    <a:pt x="2900944" y="505282"/>
                  </a:cubicBezTo>
                  <a:cubicBezTo>
                    <a:pt x="2978087" y="505282"/>
                    <a:pt x="3040895" y="568090"/>
                    <a:pt x="3040895" y="643461"/>
                  </a:cubicBezTo>
                  <a:lnTo>
                    <a:pt x="3040895" y="895283"/>
                  </a:lnTo>
                  <a:cubicBezTo>
                    <a:pt x="3040895" y="979665"/>
                    <a:pt x="3105474" y="1056808"/>
                    <a:pt x="3189856" y="1060352"/>
                  </a:cubicBezTo>
                  <a:cubicBezTo>
                    <a:pt x="3279562" y="1065819"/>
                    <a:pt x="3356705" y="994000"/>
                    <a:pt x="3356705" y="904294"/>
                  </a:cubicBezTo>
                  <a:lnTo>
                    <a:pt x="3356705" y="614791"/>
                  </a:lnTo>
                  <a:cubicBezTo>
                    <a:pt x="3356705" y="539420"/>
                    <a:pt x="3419513" y="482079"/>
                    <a:pt x="3494885" y="483860"/>
                  </a:cubicBezTo>
                  <a:cubicBezTo>
                    <a:pt x="3496656" y="483860"/>
                    <a:pt x="3496656" y="483860"/>
                    <a:pt x="3496656" y="483860"/>
                  </a:cubicBezTo>
                  <a:cubicBezTo>
                    <a:pt x="3498428" y="483860"/>
                    <a:pt x="3498428" y="483860"/>
                    <a:pt x="3500199" y="483860"/>
                  </a:cubicBezTo>
                  <a:cubicBezTo>
                    <a:pt x="3575571" y="482089"/>
                    <a:pt x="3638379" y="539429"/>
                    <a:pt x="3638379" y="614791"/>
                  </a:cubicBezTo>
                  <a:lnTo>
                    <a:pt x="3638379" y="934736"/>
                  </a:lnTo>
                  <a:cubicBezTo>
                    <a:pt x="3638379" y="1020889"/>
                    <a:pt x="3702958" y="1096261"/>
                    <a:pt x="3787340" y="1101585"/>
                  </a:cubicBezTo>
                  <a:cubicBezTo>
                    <a:pt x="3878818" y="1105129"/>
                    <a:pt x="3952408" y="1033310"/>
                    <a:pt x="3952408" y="943604"/>
                  </a:cubicBezTo>
                  <a:lnTo>
                    <a:pt x="3952408" y="0"/>
                  </a:lnTo>
                  <a:lnTo>
                    <a:pt x="3952275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xmlns="" id="{0C3BA151-F403-46AC-8EC4-BA43DEC01790}"/>
              </a:ext>
            </a:extLst>
          </p:cNvPr>
          <p:cNvGrpSpPr/>
          <p:nvPr/>
        </p:nvGrpSpPr>
        <p:grpSpPr>
          <a:xfrm>
            <a:off x="1562176" y="4662395"/>
            <a:ext cx="616535" cy="431027"/>
            <a:chOff x="7852787" y="7808714"/>
            <a:chExt cx="1854569" cy="12965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4B812589-8AEA-49BC-909D-0E6774204BBF}"/>
                </a:ext>
              </a:extLst>
            </p:cNvPr>
            <p:cNvSpPr/>
            <p:nvPr/>
          </p:nvSpPr>
          <p:spPr>
            <a:xfrm>
              <a:off x="7852787" y="8234510"/>
              <a:ext cx="1854569" cy="608304"/>
            </a:xfrm>
            <a:custGeom>
              <a:avLst/>
              <a:gdLst>
                <a:gd name="connsiteX0" fmla="*/ 307237 w 1854569"/>
                <a:gd name="connsiteY0" fmla="*/ 0 h 608304"/>
                <a:gd name="connsiteX1" fmla="*/ 1547106 w 1854569"/>
                <a:gd name="connsiteY1" fmla="*/ 0 h 608304"/>
                <a:gd name="connsiteX2" fmla="*/ 1809978 w 1854569"/>
                <a:gd name="connsiteY2" fmla="*/ 190491 h 608304"/>
                <a:gd name="connsiteX3" fmla="*/ 1778240 w 1854569"/>
                <a:gd name="connsiteY3" fmla="*/ 260423 h 608304"/>
                <a:gd name="connsiteX4" fmla="*/ 1836895 w 1854569"/>
                <a:gd name="connsiteY4" fmla="*/ 320983 h 608304"/>
                <a:gd name="connsiteX5" fmla="*/ 1852745 w 1854569"/>
                <a:gd name="connsiteY5" fmla="*/ 428225 h 608304"/>
                <a:gd name="connsiteX6" fmla="*/ 1661311 w 1854569"/>
                <a:gd name="connsiteY6" fmla="*/ 608305 h 608304"/>
                <a:gd name="connsiteX7" fmla="*/ 193032 w 1854569"/>
                <a:gd name="connsiteY7" fmla="*/ 608305 h 608304"/>
                <a:gd name="connsiteX8" fmla="*/ 1875 w 1854569"/>
                <a:gd name="connsiteY8" fmla="*/ 428225 h 608304"/>
                <a:gd name="connsiteX9" fmla="*/ 17001 w 1854569"/>
                <a:gd name="connsiteY9" fmla="*/ 325622 h 608304"/>
                <a:gd name="connsiteX10" fmla="*/ 70912 w 1854569"/>
                <a:gd name="connsiteY10" fmla="*/ 277949 h 608304"/>
                <a:gd name="connsiteX11" fmla="*/ 46433 w 1854569"/>
                <a:gd name="connsiteY11" fmla="*/ 185757 h 608304"/>
                <a:gd name="connsiteX12" fmla="*/ 307237 w 1854569"/>
                <a:gd name="connsiteY12" fmla="*/ 0 h 60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4569" h="608304">
                  <a:moveTo>
                    <a:pt x="307237" y="0"/>
                  </a:moveTo>
                  <a:lnTo>
                    <a:pt x="1547106" y="0"/>
                  </a:lnTo>
                  <a:cubicBezTo>
                    <a:pt x="1698745" y="0"/>
                    <a:pt x="1777173" y="103699"/>
                    <a:pt x="1809978" y="190491"/>
                  </a:cubicBezTo>
                  <a:cubicBezTo>
                    <a:pt x="1818817" y="213884"/>
                    <a:pt x="1775497" y="241849"/>
                    <a:pt x="1778240" y="260423"/>
                  </a:cubicBezTo>
                  <a:lnTo>
                    <a:pt x="1836895" y="320983"/>
                  </a:lnTo>
                  <a:lnTo>
                    <a:pt x="1852745" y="428225"/>
                  </a:lnTo>
                  <a:cubicBezTo>
                    <a:pt x="1869490" y="541896"/>
                    <a:pt x="1768229" y="608305"/>
                    <a:pt x="1661311" y="608305"/>
                  </a:cubicBezTo>
                  <a:lnTo>
                    <a:pt x="193032" y="608305"/>
                  </a:lnTo>
                  <a:cubicBezTo>
                    <a:pt x="86391" y="608305"/>
                    <a:pt x="-15136" y="541887"/>
                    <a:pt x="1875" y="428225"/>
                  </a:cubicBezTo>
                  <a:lnTo>
                    <a:pt x="17001" y="325622"/>
                  </a:lnTo>
                  <a:lnTo>
                    <a:pt x="70912" y="277949"/>
                  </a:lnTo>
                  <a:cubicBezTo>
                    <a:pt x="73637" y="259185"/>
                    <a:pt x="37470" y="209426"/>
                    <a:pt x="46433" y="185757"/>
                  </a:cubicBezTo>
                  <a:cubicBezTo>
                    <a:pt x="79256" y="99127"/>
                    <a:pt x="156028" y="0"/>
                    <a:pt x="307237" y="0"/>
                  </a:cubicBezTo>
                  <a:close/>
                </a:path>
              </a:pathLst>
            </a:custGeom>
            <a:solidFill>
              <a:srgbClr val="8AC7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F2880EC7-90F9-4E85-B3A1-976DB90B28D9}"/>
                </a:ext>
              </a:extLst>
            </p:cNvPr>
            <p:cNvSpPr/>
            <p:nvPr/>
          </p:nvSpPr>
          <p:spPr>
            <a:xfrm>
              <a:off x="9161740" y="8234510"/>
              <a:ext cx="545616" cy="608314"/>
            </a:xfrm>
            <a:custGeom>
              <a:avLst/>
              <a:gdLst>
                <a:gd name="connsiteX0" fmla="*/ 0 w 545616"/>
                <a:gd name="connsiteY0" fmla="*/ 0 h 608314"/>
                <a:gd name="connsiteX1" fmla="*/ 238153 w 545616"/>
                <a:gd name="connsiteY1" fmla="*/ 0 h 608314"/>
                <a:gd name="connsiteX2" fmla="*/ 498586 w 545616"/>
                <a:gd name="connsiteY2" fmla="*/ 184242 h 608314"/>
                <a:gd name="connsiteX3" fmla="*/ 469230 w 545616"/>
                <a:gd name="connsiteY3" fmla="*/ 265081 h 608314"/>
                <a:gd name="connsiteX4" fmla="*/ 528885 w 545616"/>
                <a:gd name="connsiteY4" fmla="*/ 325631 h 608314"/>
                <a:gd name="connsiteX5" fmla="*/ 543792 w 545616"/>
                <a:gd name="connsiteY5" fmla="*/ 428235 h 608314"/>
                <a:gd name="connsiteX6" fmla="*/ 352358 w 545616"/>
                <a:gd name="connsiteY6" fmla="*/ 608314 h 608314"/>
                <a:gd name="connsiteX7" fmla="*/ 114214 w 545616"/>
                <a:gd name="connsiteY7" fmla="*/ 608314 h 608314"/>
                <a:gd name="connsiteX8" fmla="*/ 305648 w 545616"/>
                <a:gd name="connsiteY8" fmla="*/ 428235 h 608314"/>
                <a:gd name="connsiteX9" fmla="*/ 280006 w 545616"/>
                <a:gd name="connsiteY9" fmla="*/ 254622 h 608314"/>
                <a:gd name="connsiteX10" fmla="*/ 0 w 545616"/>
                <a:gd name="connsiteY10" fmla="*/ 0 h 60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616" h="608314">
                  <a:moveTo>
                    <a:pt x="0" y="0"/>
                  </a:moveTo>
                  <a:lnTo>
                    <a:pt x="238153" y="0"/>
                  </a:lnTo>
                  <a:cubicBezTo>
                    <a:pt x="386172" y="0"/>
                    <a:pt x="464430" y="98803"/>
                    <a:pt x="498586" y="184242"/>
                  </a:cubicBezTo>
                  <a:cubicBezTo>
                    <a:pt x="508854" y="209921"/>
                    <a:pt x="466230" y="244859"/>
                    <a:pt x="469230" y="265081"/>
                  </a:cubicBezTo>
                  <a:lnTo>
                    <a:pt x="528885" y="325631"/>
                  </a:lnTo>
                  <a:lnTo>
                    <a:pt x="543792" y="428235"/>
                  </a:lnTo>
                  <a:cubicBezTo>
                    <a:pt x="560537" y="541906"/>
                    <a:pt x="459276" y="608314"/>
                    <a:pt x="352358" y="608314"/>
                  </a:cubicBezTo>
                  <a:lnTo>
                    <a:pt x="114214" y="608314"/>
                  </a:lnTo>
                  <a:cubicBezTo>
                    <a:pt x="221142" y="608314"/>
                    <a:pt x="322383" y="541896"/>
                    <a:pt x="305648" y="428235"/>
                  </a:cubicBezTo>
                  <a:lnTo>
                    <a:pt x="280006" y="254622"/>
                  </a:lnTo>
                  <a:cubicBezTo>
                    <a:pt x="267033" y="167126"/>
                    <a:pt x="192519" y="0"/>
                    <a:pt x="0" y="0"/>
                  </a:cubicBezTo>
                  <a:close/>
                </a:path>
              </a:pathLst>
            </a:custGeom>
            <a:solidFill>
              <a:srgbClr val="62B5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DD59059B-24E1-4B20-92AB-B46AEB2C3C47}"/>
                </a:ext>
              </a:extLst>
            </p:cNvPr>
            <p:cNvSpPr/>
            <p:nvPr/>
          </p:nvSpPr>
          <p:spPr>
            <a:xfrm>
              <a:off x="7869778" y="8420267"/>
              <a:ext cx="1820618" cy="184395"/>
            </a:xfrm>
            <a:custGeom>
              <a:avLst/>
              <a:gdLst>
                <a:gd name="connsiteX0" fmla="*/ 1791195 w 1820618"/>
                <a:gd name="connsiteY0" fmla="*/ 10 h 184395"/>
                <a:gd name="connsiteX1" fmla="*/ 1810093 w 1820618"/>
                <a:gd name="connsiteY1" fmla="*/ 68866 h 184395"/>
                <a:gd name="connsiteX2" fmla="*/ 1820618 w 1820618"/>
                <a:gd name="connsiteY2" fmla="*/ 139875 h 184395"/>
                <a:gd name="connsiteX3" fmla="*/ 1638910 w 1820618"/>
                <a:gd name="connsiteY3" fmla="*/ 182537 h 184395"/>
                <a:gd name="connsiteX4" fmla="*/ 1553328 w 1820618"/>
                <a:gd name="connsiteY4" fmla="*/ 129073 h 184395"/>
                <a:gd name="connsiteX5" fmla="*/ 1606515 w 1820618"/>
                <a:gd name="connsiteY5" fmla="*/ 43491 h 184395"/>
                <a:gd name="connsiteX6" fmla="*/ 0 w 1820618"/>
                <a:gd name="connsiteY6" fmla="*/ 139865 h 184395"/>
                <a:gd name="connsiteX7" fmla="*/ 10525 w 1820618"/>
                <a:gd name="connsiteY7" fmla="*/ 68856 h 184395"/>
                <a:gd name="connsiteX8" fmla="*/ 29423 w 1820618"/>
                <a:gd name="connsiteY8" fmla="*/ 0 h 184395"/>
                <a:gd name="connsiteX9" fmla="*/ 213827 w 1820618"/>
                <a:gd name="connsiteY9" fmla="*/ 43472 h 184395"/>
                <a:gd name="connsiteX10" fmla="*/ 267281 w 1820618"/>
                <a:gd name="connsiteY10" fmla="*/ 129054 h 184395"/>
                <a:gd name="connsiteX11" fmla="*/ 181423 w 1820618"/>
                <a:gd name="connsiteY11" fmla="*/ 182518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0618" h="184395">
                  <a:moveTo>
                    <a:pt x="1791195" y="10"/>
                  </a:moveTo>
                  <a:cubicBezTo>
                    <a:pt x="1800920" y="25118"/>
                    <a:pt x="1807131" y="49139"/>
                    <a:pt x="1810093" y="68866"/>
                  </a:cubicBezTo>
                  <a:lnTo>
                    <a:pt x="1820618" y="139875"/>
                  </a:lnTo>
                  <a:lnTo>
                    <a:pt x="1638910" y="182537"/>
                  </a:lnTo>
                  <a:cubicBezTo>
                    <a:pt x="1600581" y="191452"/>
                    <a:pt x="1562233" y="167411"/>
                    <a:pt x="1553328" y="129073"/>
                  </a:cubicBezTo>
                  <a:cubicBezTo>
                    <a:pt x="1544412" y="90735"/>
                    <a:pt x="1568177" y="52388"/>
                    <a:pt x="1606515" y="43491"/>
                  </a:cubicBezTo>
                  <a:close/>
                  <a:moveTo>
                    <a:pt x="0" y="139865"/>
                  </a:moveTo>
                  <a:lnTo>
                    <a:pt x="10525" y="68856"/>
                  </a:lnTo>
                  <a:cubicBezTo>
                    <a:pt x="13221" y="49139"/>
                    <a:pt x="19441" y="25108"/>
                    <a:pt x="29423" y="0"/>
                  </a:cubicBezTo>
                  <a:lnTo>
                    <a:pt x="213827" y="43472"/>
                  </a:lnTo>
                  <a:cubicBezTo>
                    <a:pt x="252165" y="52368"/>
                    <a:pt x="276197" y="90716"/>
                    <a:pt x="267281" y="129054"/>
                  </a:cubicBezTo>
                  <a:cubicBezTo>
                    <a:pt x="258099" y="167392"/>
                    <a:pt x="219770" y="191434"/>
                    <a:pt x="181423" y="182518"/>
                  </a:cubicBezTo>
                  <a:close/>
                </a:path>
              </a:pathLst>
            </a:custGeom>
            <a:solidFill>
              <a:srgbClr val="F3D3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EFD8F9D7-79E3-4BE3-A681-8A3BF5A07CAC}"/>
                </a:ext>
              </a:extLst>
            </p:cNvPr>
            <p:cNvSpPr/>
            <p:nvPr/>
          </p:nvSpPr>
          <p:spPr>
            <a:xfrm>
              <a:off x="8351448" y="8526918"/>
              <a:ext cx="857011" cy="315896"/>
            </a:xfrm>
            <a:custGeom>
              <a:avLst/>
              <a:gdLst>
                <a:gd name="connsiteX0" fmla="*/ 857012 w 857011"/>
                <a:gd name="connsiteY0" fmla="*/ 315897 h 315896"/>
                <a:gd name="connsiteX1" fmla="*/ 0 w 857011"/>
                <a:gd name="connsiteY1" fmla="*/ 315897 h 315896"/>
                <a:gd name="connsiteX2" fmla="*/ 0 w 857011"/>
                <a:gd name="connsiteY2" fmla="*/ 142827 h 315896"/>
                <a:gd name="connsiteX3" fmla="*/ 142847 w 857011"/>
                <a:gd name="connsiteY3" fmla="*/ 0 h 315896"/>
                <a:gd name="connsiteX4" fmla="*/ 714156 w 857011"/>
                <a:gd name="connsiteY4" fmla="*/ 0 h 315896"/>
                <a:gd name="connsiteX5" fmla="*/ 857002 w 857011"/>
                <a:gd name="connsiteY5" fmla="*/ 142827 h 315896"/>
                <a:gd name="connsiteX6" fmla="*/ 857002 w 857011"/>
                <a:gd name="connsiteY6" fmla="*/ 315897 h 315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011" h="315896">
                  <a:moveTo>
                    <a:pt x="857012" y="315897"/>
                  </a:moveTo>
                  <a:lnTo>
                    <a:pt x="0" y="315897"/>
                  </a:lnTo>
                  <a:lnTo>
                    <a:pt x="0" y="142827"/>
                  </a:lnTo>
                  <a:cubicBezTo>
                    <a:pt x="0" y="64265"/>
                    <a:pt x="64275" y="0"/>
                    <a:pt x="142847" y="0"/>
                  </a:cubicBezTo>
                  <a:lnTo>
                    <a:pt x="714156" y="0"/>
                  </a:lnTo>
                  <a:cubicBezTo>
                    <a:pt x="792728" y="0"/>
                    <a:pt x="857002" y="64265"/>
                    <a:pt x="857002" y="142827"/>
                  </a:cubicBezTo>
                  <a:lnTo>
                    <a:pt x="857002" y="315897"/>
                  </a:lnTo>
                  <a:close/>
                </a:path>
              </a:pathLst>
            </a:custGeom>
            <a:solidFill>
              <a:srgbClr val="0681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48386C5A-FBB6-47A9-A941-FE967617F7F1}"/>
                </a:ext>
              </a:extLst>
            </p:cNvPr>
            <p:cNvSpPr/>
            <p:nvPr/>
          </p:nvSpPr>
          <p:spPr>
            <a:xfrm>
              <a:off x="8827479" y="8526918"/>
              <a:ext cx="380980" cy="315896"/>
            </a:xfrm>
            <a:custGeom>
              <a:avLst/>
              <a:gdLst>
                <a:gd name="connsiteX0" fmla="*/ 380981 w 380980"/>
                <a:gd name="connsiteY0" fmla="*/ 315897 h 315896"/>
                <a:gd name="connsiteX1" fmla="*/ 142827 w 380980"/>
                <a:gd name="connsiteY1" fmla="*/ 315897 h 315896"/>
                <a:gd name="connsiteX2" fmla="*/ 142827 w 380980"/>
                <a:gd name="connsiteY2" fmla="*/ 142827 h 315896"/>
                <a:gd name="connsiteX3" fmla="*/ 0 w 380980"/>
                <a:gd name="connsiteY3" fmla="*/ 0 h 315896"/>
                <a:gd name="connsiteX4" fmla="*/ 238134 w 380980"/>
                <a:gd name="connsiteY4" fmla="*/ 0 h 315896"/>
                <a:gd name="connsiteX5" fmla="*/ 380981 w 380980"/>
                <a:gd name="connsiteY5" fmla="*/ 142827 h 315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980" h="315896">
                  <a:moveTo>
                    <a:pt x="380981" y="315897"/>
                  </a:moveTo>
                  <a:lnTo>
                    <a:pt x="142827" y="315897"/>
                  </a:lnTo>
                  <a:lnTo>
                    <a:pt x="142827" y="142827"/>
                  </a:lnTo>
                  <a:cubicBezTo>
                    <a:pt x="142827" y="64265"/>
                    <a:pt x="78572" y="0"/>
                    <a:pt x="0" y="0"/>
                  </a:cubicBezTo>
                  <a:lnTo>
                    <a:pt x="238134" y="0"/>
                  </a:lnTo>
                  <a:cubicBezTo>
                    <a:pt x="316706" y="0"/>
                    <a:pt x="380981" y="64265"/>
                    <a:pt x="380981" y="142827"/>
                  </a:cubicBezTo>
                  <a:close/>
                </a:path>
              </a:pathLst>
            </a:custGeom>
            <a:solidFill>
              <a:srgbClr val="0270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D6B22D61-07D2-48E8-880E-7018605D1A5E}"/>
                </a:ext>
              </a:extLst>
            </p:cNvPr>
            <p:cNvSpPr/>
            <p:nvPr/>
          </p:nvSpPr>
          <p:spPr>
            <a:xfrm>
              <a:off x="8093082" y="7808714"/>
              <a:ext cx="1373781" cy="433082"/>
            </a:xfrm>
            <a:custGeom>
              <a:avLst/>
              <a:gdLst>
                <a:gd name="connsiteX0" fmla="*/ 1152097 w 1373781"/>
                <a:gd name="connsiteY0" fmla="*/ 0 h 433082"/>
                <a:gd name="connsiteX1" fmla="*/ 221933 w 1373781"/>
                <a:gd name="connsiteY1" fmla="*/ 0 h 433082"/>
                <a:gd name="connsiteX2" fmla="*/ 59398 w 1373781"/>
                <a:gd name="connsiteY2" fmla="*/ 151467 h 433082"/>
                <a:gd name="connsiteX3" fmla="*/ 0 w 1373781"/>
                <a:gd name="connsiteY3" fmla="*/ 433083 h 433082"/>
                <a:gd name="connsiteX4" fmla="*/ 1373781 w 1373781"/>
                <a:gd name="connsiteY4" fmla="*/ 433083 h 433082"/>
                <a:gd name="connsiteX5" fmla="*/ 1314650 w 1373781"/>
                <a:gd name="connsiteY5" fmla="*/ 151467 h 433082"/>
                <a:gd name="connsiteX6" fmla="*/ 1152097 w 1373781"/>
                <a:gd name="connsiteY6" fmla="*/ 0 h 4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781" h="433082">
                  <a:moveTo>
                    <a:pt x="1152097" y="0"/>
                  </a:moveTo>
                  <a:lnTo>
                    <a:pt x="221933" y="0"/>
                  </a:lnTo>
                  <a:cubicBezTo>
                    <a:pt x="149847" y="0"/>
                    <a:pt x="76400" y="70742"/>
                    <a:pt x="59398" y="151467"/>
                  </a:cubicBezTo>
                  <a:lnTo>
                    <a:pt x="0" y="433083"/>
                  </a:lnTo>
                  <a:lnTo>
                    <a:pt x="1373781" y="433083"/>
                  </a:lnTo>
                  <a:lnTo>
                    <a:pt x="1314650" y="151467"/>
                  </a:lnTo>
                  <a:cubicBezTo>
                    <a:pt x="1297619" y="70742"/>
                    <a:pt x="1223915" y="0"/>
                    <a:pt x="1152097" y="0"/>
                  </a:cubicBezTo>
                  <a:close/>
                </a:path>
              </a:pathLst>
            </a:custGeom>
            <a:solidFill>
              <a:srgbClr val="C2E3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9D290AC7-B733-435E-BA14-3500ED0E5383}"/>
                </a:ext>
              </a:extLst>
            </p:cNvPr>
            <p:cNvSpPr/>
            <p:nvPr/>
          </p:nvSpPr>
          <p:spPr>
            <a:xfrm>
              <a:off x="9007034" y="7808714"/>
              <a:ext cx="459810" cy="433082"/>
            </a:xfrm>
            <a:custGeom>
              <a:avLst/>
              <a:gdLst>
                <a:gd name="connsiteX0" fmla="*/ 238144 w 459810"/>
                <a:gd name="connsiteY0" fmla="*/ 0 h 433082"/>
                <a:gd name="connsiteX1" fmla="*/ 0 w 459810"/>
                <a:gd name="connsiteY1" fmla="*/ 0 h 433082"/>
                <a:gd name="connsiteX2" fmla="*/ 162535 w 459810"/>
                <a:gd name="connsiteY2" fmla="*/ 151467 h 433082"/>
                <a:gd name="connsiteX3" fmla="*/ 221666 w 459810"/>
                <a:gd name="connsiteY3" fmla="*/ 433083 h 433082"/>
                <a:gd name="connsiteX4" fmla="*/ 459810 w 459810"/>
                <a:gd name="connsiteY4" fmla="*/ 433083 h 433082"/>
                <a:gd name="connsiteX5" fmla="*/ 400679 w 459810"/>
                <a:gd name="connsiteY5" fmla="*/ 151467 h 433082"/>
                <a:gd name="connsiteX6" fmla="*/ 238144 w 459810"/>
                <a:gd name="connsiteY6" fmla="*/ 0 h 4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810" h="433082">
                  <a:moveTo>
                    <a:pt x="238144" y="0"/>
                  </a:moveTo>
                  <a:lnTo>
                    <a:pt x="0" y="0"/>
                  </a:lnTo>
                  <a:cubicBezTo>
                    <a:pt x="71819" y="0"/>
                    <a:pt x="145523" y="70742"/>
                    <a:pt x="162535" y="151467"/>
                  </a:cubicBezTo>
                  <a:lnTo>
                    <a:pt x="221666" y="433083"/>
                  </a:lnTo>
                  <a:lnTo>
                    <a:pt x="459810" y="433083"/>
                  </a:lnTo>
                  <a:lnTo>
                    <a:pt x="400679" y="151467"/>
                  </a:lnTo>
                  <a:cubicBezTo>
                    <a:pt x="383667" y="70742"/>
                    <a:pt x="309962" y="0"/>
                    <a:pt x="238144" y="0"/>
                  </a:cubicBezTo>
                  <a:close/>
                </a:path>
              </a:pathLst>
            </a:custGeom>
            <a:solidFill>
              <a:srgbClr val="B4D9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5F5769E2-D8AE-4762-B5BC-7AB29E398E42}"/>
                </a:ext>
              </a:extLst>
            </p:cNvPr>
            <p:cNvSpPr/>
            <p:nvPr/>
          </p:nvSpPr>
          <p:spPr>
            <a:xfrm>
              <a:off x="8045819" y="8842815"/>
              <a:ext cx="1468278" cy="262451"/>
            </a:xfrm>
            <a:custGeom>
              <a:avLst/>
              <a:gdLst>
                <a:gd name="connsiteX0" fmla="*/ 1468279 w 1468278"/>
                <a:gd name="connsiteY0" fmla="*/ 0 h 262451"/>
                <a:gd name="connsiteX1" fmla="*/ 1468279 w 1468278"/>
                <a:gd name="connsiteY1" fmla="*/ 205206 h 262451"/>
                <a:gd name="connsiteX2" fmla="*/ 1411310 w 1468278"/>
                <a:gd name="connsiteY2" fmla="*/ 262452 h 262451"/>
                <a:gd name="connsiteX3" fmla="*/ 1252814 w 1468278"/>
                <a:gd name="connsiteY3" fmla="*/ 262452 h 262451"/>
                <a:gd name="connsiteX4" fmla="*/ 1195854 w 1468278"/>
                <a:gd name="connsiteY4" fmla="*/ 205206 h 262451"/>
                <a:gd name="connsiteX5" fmla="*/ 1195854 w 1468278"/>
                <a:gd name="connsiteY5" fmla="*/ 0 h 262451"/>
                <a:gd name="connsiteX6" fmla="*/ 272701 w 1468278"/>
                <a:gd name="connsiteY6" fmla="*/ 0 h 262451"/>
                <a:gd name="connsiteX7" fmla="*/ 272701 w 1468278"/>
                <a:gd name="connsiteY7" fmla="*/ 205206 h 262451"/>
                <a:gd name="connsiteX8" fmla="*/ 215465 w 1468278"/>
                <a:gd name="connsiteY8" fmla="*/ 262452 h 262451"/>
                <a:gd name="connsiteX9" fmla="*/ 57245 w 1468278"/>
                <a:gd name="connsiteY9" fmla="*/ 262452 h 262451"/>
                <a:gd name="connsiteX10" fmla="*/ 0 w 1468278"/>
                <a:gd name="connsiteY10" fmla="*/ 205206 h 262451"/>
                <a:gd name="connsiteX11" fmla="*/ 0 w 1468278"/>
                <a:gd name="connsiteY11" fmla="*/ 0 h 26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8278" h="262451">
                  <a:moveTo>
                    <a:pt x="1468279" y="0"/>
                  </a:moveTo>
                  <a:lnTo>
                    <a:pt x="1468279" y="205206"/>
                  </a:lnTo>
                  <a:cubicBezTo>
                    <a:pt x="1468279" y="236801"/>
                    <a:pt x="1442628" y="262452"/>
                    <a:pt x="1411310" y="262452"/>
                  </a:cubicBezTo>
                  <a:lnTo>
                    <a:pt x="1252814" y="262452"/>
                  </a:lnTo>
                  <a:cubicBezTo>
                    <a:pt x="1221495" y="262452"/>
                    <a:pt x="1195854" y="236811"/>
                    <a:pt x="1195854" y="205206"/>
                  </a:cubicBezTo>
                  <a:lnTo>
                    <a:pt x="1195854" y="0"/>
                  </a:lnTo>
                  <a:close/>
                  <a:moveTo>
                    <a:pt x="272701" y="0"/>
                  </a:moveTo>
                  <a:lnTo>
                    <a:pt x="272701" y="205206"/>
                  </a:lnTo>
                  <a:cubicBezTo>
                    <a:pt x="272701" y="236801"/>
                    <a:pt x="247059" y="262452"/>
                    <a:pt x="215465" y="262452"/>
                  </a:cubicBezTo>
                  <a:lnTo>
                    <a:pt x="57245" y="262452"/>
                  </a:lnTo>
                  <a:cubicBezTo>
                    <a:pt x="25660" y="262452"/>
                    <a:pt x="0" y="236811"/>
                    <a:pt x="0" y="2052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C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1C996EE1-35D7-407D-91CE-9534047331A5}"/>
              </a:ext>
            </a:extLst>
          </p:cNvPr>
          <p:cNvSpPr txBox="1"/>
          <p:nvPr/>
        </p:nvSpPr>
        <p:spPr>
          <a:xfrm>
            <a:off x="1202964" y="6132149"/>
            <a:ext cx="249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nstantia" panose="02030602050306030303" pitchFamily="18" charset="0"/>
              </a:rPr>
              <a:t>Vehicle Segment</a:t>
            </a:r>
            <a:endParaRPr lang="en-IN" dirty="0">
              <a:latin typeface="Constantia" panose="02030602050306030303" pitchFamily="18" charset="0"/>
            </a:endParaRPr>
          </a:p>
        </p:txBody>
      </p:sp>
      <p:pic>
        <p:nvPicPr>
          <p:cNvPr id="225" name="Graphic 224">
            <a:extLst>
              <a:ext uri="{FF2B5EF4-FFF2-40B4-BE49-F238E27FC236}">
                <a16:creationId xmlns:a16="http://schemas.microsoft.com/office/drawing/2014/main" xmlns="" id="{C5736106-C6B5-4B6F-9714-C767772F4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06812" y="4163372"/>
            <a:ext cx="763628" cy="7636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1CFD01A3-9003-4EAF-9E3E-830012AA98DC}"/>
              </a:ext>
            </a:extLst>
          </p:cNvPr>
          <p:cNvSpPr txBox="1"/>
          <p:nvPr/>
        </p:nvSpPr>
        <p:spPr>
          <a:xfrm>
            <a:off x="5049250" y="6132149"/>
            <a:ext cx="24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nstantia" panose="02030602050306030303" pitchFamily="18" charset="0"/>
              </a:rPr>
              <a:t>Charging Infrastructure</a:t>
            </a:r>
            <a:endParaRPr lang="en-IN" dirty="0">
              <a:latin typeface="Constantia" panose="02030602050306030303" pitchFamily="18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015635B8-1BB9-45FF-A4C2-7FC61900BCBA}"/>
              </a:ext>
            </a:extLst>
          </p:cNvPr>
          <p:cNvSpPr txBox="1"/>
          <p:nvPr/>
        </p:nvSpPr>
        <p:spPr>
          <a:xfrm>
            <a:off x="9017970" y="6018892"/>
            <a:ext cx="299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onstantia" panose="02030602050306030303" pitchFamily="18" charset="0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onstantia" panose="02030602050306030303" pitchFamily="18" charset="0"/>
              </a:rPr>
              <a:t>Technology Upgrade</a:t>
            </a:r>
          </a:p>
          <a:p>
            <a:pPr algn="ctr"/>
            <a:r>
              <a:rPr lang="en-GB" sz="1600" dirty="0">
                <a:latin typeface="Constantia" panose="02030602050306030303" pitchFamily="18" charset="0"/>
              </a:rPr>
              <a:t>(Battery and components)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onstantia" panose="02030602050306030303" pitchFamily="18" charset="0"/>
            </a:endParaRPr>
          </a:p>
        </p:txBody>
      </p:sp>
      <p:grpSp>
        <p:nvGrpSpPr>
          <p:cNvPr id="232" name="Graphic 230">
            <a:extLst>
              <a:ext uri="{FF2B5EF4-FFF2-40B4-BE49-F238E27FC236}">
                <a16:creationId xmlns:a16="http://schemas.microsoft.com/office/drawing/2014/main" xmlns="" id="{0A1B028E-9619-4890-8426-CEC062B3E71B}"/>
              </a:ext>
            </a:extLst>
          </p:cNvPr>
          <p:cNvGrpSpPr/>
          <p:nvPr/>
        </p:nvGrpSpPr>
        <p:grpSpPr>
          <a:xfrm>
            <a:off x="10364245" y="4098468"/>
            <a:ext cx="756666" cy="789765"/>
            <a:chOff x="10155301" y="3793464"/>
            <a:chExt cx="1019657" cy="1019657"/>
          </a:xfrm>
        </p:grpSpPr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BDD9F912-2AD6-4102-814A-822C72E9619A}"/>
                </a:ext>
              </a:extLst>
            </p:cNvPr>
            <p:cNvSpPr/>
            <p:nvPr/>
          </p:nvSpPr>
          <p:spPr>
            <a:xfrm>
              <a:off x="10509719" y="4074748"/>
              <a:ext cx="348793" cy="228543"/>
            </a:xfrm>
            <a:custGeom>
              <a:avLst/>
              <a:gdLst>
                <a:gd name="connsiteX0" fmla="*/ 85089 w 348793"/>
                <a:gd name="connsiteY0" fmla="*/ 0 h 228543"/>
                <a:gd name="connsiteX1" fmla="*/ 0 w 348793"/>
                <a:gd name="connsiteY1" fmla="*/ 131325 h 228543"/>
                <a:gd name="connsiteX2" fmla="*/ 49928 w 348793"/>
                <a:gd name="connsiteY2" fmla="*/ 123062 h 228543"/>
                <a:gd name="connsiteX3" fmla="*/ 58015 w 348793"/>
                <a:gd name="connsiteY3" fmla="*/ 171408 h 228543"/>
                <a:gd name="connsiteX4" fmla="*/ 120249 w 348793"/>
                <a:gd name="connsiteY4" fmla="*/ 70321 h 228543"/>
                <a:gd name="connsiteX5" fmla="*/ 188637 w 348793"/>
                <a:gd name="connsiteY5" fmla="*/ 70321 h 228543"/>
                <a:gd name="connsiteX6" fmla="*/ 260716 w 348793"/>
                <a:gd name="connsiteY6" fmla="*/ 186000 h 228543"/>
                <a:gd name="connsiteX7" fmla="*/ 225731 w 348793"/>
                <a:gd name="connsiteY7" fmla="*/ 210964 h 228543"/>
                <a:gd name="connsiteX8" fmla="*/ 282340 w 348793"/>
                <a:gd name="connsiteY8" fmla="*/ 220457 h 228543"/>
                <a:gd name="connsiteX9" fmla="*/ 331213 w 348793"/>
                <a:gd name="connsiteY9" fmla="*/ 228544 h 228543"/>
                <a:gd name="connsiteX10" fmla="*/ 339827 w 348793"/>
                <a:gd name="connsiteY10" fmla="*/ 176506 h 228543"/>
                <a:gd name="connsiteX11" fmla="*/ 348793 w 348793"/>
                <a:gd name="connsiteY11" fmla="*/ 123062 h 228543"/>
                <a:gd name="connsiteX12" fmla="*/ 319082 w 348793"/>
                <a:gd name="connsiteY12" fmla="*/ 144334 h 228543"/>
                <a:gd name="connsiteX13" fmla="*/ 225731 w 348793"/>
                <a:gd name="connsiteY13" fmla="*/ 0 h 2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793" h="228543">
                  <a:moveTo>
                    <a:pt x="85089" y="0"/>
                  </a:moveTo>
                  <a:lnTo>
                    <a:pt x="0" y="131325"/>
                  </a:lnTo>
                  <a:lnTo>
                    <a:pt x="49928" y="123062"/>
                  </a:lnTo>
                  <a:lnTo>
                    <a:pt x="58015" y="171408"/>
                  </a:lnTo>
                  <a:lnTo>
                    <a:pt x="120249" y="70321"/>
                  </a:lnTo>
                  <a:lnTo>
                    <a:pt x="188637" y="70321"/>
                  </a:lnTo>
                  <a:lnTo>
                    <a:pt x="260716" y="186000"/>
                  </a:lnTo>
                  <a:lnTo>
                    <a:pt x="225731" y="210964"/>
                  </a:lnTo>
                  <a:lnTo>
                    <a:pt x="282340" y="220457"/>
                  </a:lnTo>
                  <a:lnTo>
                    <a:pt x="331213" y="228544"/>
                  </a:lnTo>
                  <a:lnTo>
                    <a:pt x="339827" y="176506"/>
                  </a:lnTo>
                  <a:lnTo>
                    <a:pt x="348793" y="123062"/>
                  </a:lnTo>
                  <a:lnTo>
                    <a:pt x="319082" y="144334"/>
                  </a:lnTo>
                  <a:lnTo>
                    <a:pt x="225731" y="0"/>
                  </a:lnTo>
                  <a:close/>
                </a:path>
              </a:pathLst>
            </a:custGeom>
            <a:solidFill>
              <a:srgbClr val="A0D92A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CEABB36E-E782-4CA5-B0D4-DF77BAA48A74}"/>
                </a:ext>
              </a:extLst>
            </p:cNvPr>
            <p:cNvSpPr/>
            <p:nvPr/>
          </p:nvSpPr>
          <p:spPr>
            <a:xfrm>
              <a:off x="10629968" y="4251254"/>
              <a:ext cx="298864" cy="280581"/>
            </a:xfrm>
            <a:custGeom>
              <a:avLst/>
              <a:gdLst>
                <a:gd name="connsiteX0" fmla="*/ 162090 w 298864"/>
                <a:gd name="connsiteY0" fmla="*/ 43951 h 280581"/>
                <a:gd name="connsiteX1" fmla="*/ 210964 w 298864"/>
                <a:gd name="connsiteY1" fmla="*/ 122359 h 280581"/>
                <a:gd name="connsiteX2" fmla="*/ 175803 w 298864"/>
                <a:gd name="connsiteY2" fmla="*/ 175100 h 280581"/>
                <a:gd name="connsiteX3" fmla="*/ 70321 w 298864"/>
                <a:gd name="connsiteY3" fmla="*/ 175100 h 280581"/>
                <a:gd name="connsiteX4" fmla="*/ 70321 w 298864"/>
                <a:gd name="connsiteY4" fmla="*/ 139939 h 280581"/>
                <a:gd name="connsiteX5" fmla="*/ 35161 w 298864"/>
                <a:gd name="connsiteY5" fmla="*/ 175100 h 280581"/>
                <a:gd name="connsiteX6" fmla="*/ 0 w 298864"/>
                <a:gd name="connsiteY6" fmla="*/ 210260 h 280581"/>
                <a:gd name="connsiteX7" fmla="*/ 35161 w 298864"/>
                <a:gd name="connsiteY7" fmla="*/ 245421 h 280581"/>
                <a:gd name="connsiteX8" fmla="*/ 70321 w 298864"/>
                <a:gd name="connsiteY8" fmla="*/ 280581 h 280581"/>
                <a:gd name="connsiteX9" fmla="*/ 70321 w 298864"/>
                <a:gd name="connsiteY9" fmla="*/ 245421 h 280581"/>
                <a:gd name="connsiteX10" fmla="*/ 210964 w 298864"/>
                <a:gd name="connsiteY10" fmla="*/ 245421 h 280581"/>
                <a:gd name="connsiteX11" fmla="*/ 298865 w 298864"/>
                <a:gd name="connsiteY11" fmla="*/ 122359 h 280581"/>
                <a:gd name="connsiteX12" fmla="*/ 219578 w 298864"/>
                <a:gd name="connsiteY12" fmla="*/ 0 h 280581"/>
                <a:gd name="connsiteX13" fmla="*/ 210964 w 298864"/>
                <a:gd name="connsiteY13" fmla="*/ 52038 h 2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864" h="280581">
                  <a:moveTo>
                    <a:pt x="162090" y="43951"/>
                  </a:moveTo>
                  <a:lnTo>
                    <a:pt x="210964" y="122359"/>
                  </a:lnTo>
                  <a:lnTo>
                    <a:pt x="175803" y="175100"/>
                  </a:lnTo>
                  <a:lnTo>
                    <a:pt x="70321" y="175100"/>
                  </a:lnTo>
                  <a:lnTo>
                    <a:pt x="70321" y="139939"/>
                  </a:lnTo>
                  <a:lnTo>
                    <a:pt x="35161" y="175100"/>
                  </a:lnTo>
                  <a:lnTo>
                    <a:pt x="0" y="210260"/>
                  </a:lnTo>
                  <a:lnTo>
                    <a:pt x="35161" y="245421"/>
                  </a:lnTo>
                  <a:lnTo>
                    <a:pt x="70321" y="280581"/>
                  </a:lnTo>
                  <a:lnTo>
                    <a:pt x="70321" y="245421"/>
                  </a:lnTo>
                  <a:lnTo>
                    <a:pt x="210964" y="245421"/>
                  </a:lnTo>
                  <a:lnTo>
                    <a:pt x="298865" y="122359"/>
                  </a:lnTo>
                  <a:lnTo>
                    <a:pt x="219578" y="0"/>
                  </a:lnTo>
                  <a:lnTo>
                    <a:pt x="210964" y="52038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EA04CD7B-F517-4FE4-9023-ABAAE17D1323}"/>
                </a:ext>
              </a:extLst>
            </p:cNvPr>
            <p:cNvSpPr/>
            <p:nvPr/>
          </p:nvSpPr>
          <p:spPr>
            <a:xfrm>
              <a:off x="10401425" y="4197810"/>
              <a:ext cx="263704" cy="298864"/>
            </a:xfrm>
            <a:custGeom>
              <a:avLst/>
              <a:gdLst>
                <a:gd name="connsiteX0" fmla="*/ 263704 w 263704"/>
                <a:gd name="connsiteY0" fmla="*/ 228544 h 298864"/>
                <a:gd name="connsiteX1" fmla="*/ 123062 w 263704"/>
                <a:gd name="connsiteY1" fmla="*/ 228544 h 298864"/>
                <a:gd name="connsiteX2" fmla="*/ 87901 w 263704"/>
                <a:gd name="connsiteY2" fmla="*/ 175803 h 298864"/>
                <a:gd name="connsiteX3" fmla="*/ 144862 w 263704"/>
                <a:gd name="connsiteY3" fmla="*/ 83331 h 298864"/>
                <a:gd name="connsiteX4" fmla="*/ 175803 w 263704"/>
                <a:gd name="connsiteY4" fmla="*/ 105482 h 298864"/>
                <a:gd name="connsiteX5" fmla="*/ 166310 w 263704"/>
                <a:gd name="connsiteY5" fmla="*/ 48346 h 298864"/>
                <a:gd name="connsiteX6" fmla="*/ 158223 w 263704"/>
                <a:gd name="connsiteY6" fmla="*/ 0 h 298864"/>
                <a:gd name="connsiteX7" fmla="*/ 108295 w 263704"/>
                <a:gd name="connsiteY7" fmla="*/ 8263 h 298864"/>
                <a:gd name="connsiteX8" fmla="*/ 52741 w 263704"/>
                <a:gd name="connsiteY8" fmla="*/ 17580 h 298864"/>
                <a:gd name="connsiteX9" fmla="*/ 86671 w 263704"/>
                <a:gd name="connsiteY9" fmla="*/ 41841 h 298864"/>
                <a:gd name="connsiteX10" fmla="*/ 0 w 263704"/>
                <a:gd name="connsiteY10" fmla="*/ 175803 h 298864"/>
                <a:gd name="connsiteX11" fmla="*/ 87901 w 263704"/>
                <a:gd name="connsiteY11" fmla="*/ 298865 h 298864"/>
                <a:gd name="connsiteX12" fmla="*/ 263704 w 263704"/>
                <a:gd name="connsiteY12" fmla="*/ 298865 h 298864"/>
                <a:gd name="connsiteX13" fmla="*/ 228544 w 263704"/>
                <a:gd name="connsiteY13" fmla="*/ 263704 h 29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704" h="298864">
                  <a:moveTo>
                    <a:pt x="263704" y="228544"/>
                  </a:moveTo>
                  <a:lnTo>
                    <a:pt x="123062" y="228544"/>
                  </a:lnTo>
                  <a:lnTo>
                    <a:pt x="87901" y="175803"/>
                  </a:lnTo>
                  <a:lnTo>
                    <a:pt x="144862" y="83331"/>
                  </a:lnTo>
                  <a:lnTo>
                    <a:pt x="175803" y="105482"/>
                  </a:lnTo>
                  <a:lnTo>
                    <a:pt x="166310" y="48346"/>
                  </a:lnTo>
                  <a:lnTo>
                    <a:pt x="158223" y="0"/>
                  </a:lnTo>
                  <a:lnTo>
                    <a:pt x="108295" y="8263"/>
                  </a:lnTo>
                  <a:lnTo>
                    <a:pt x="52741" y="17580"/>
                  </a:lnTo>
                  <a:lnTo>
                    <a:pt x="86671" y="41841"/>
                  </a:lnTo>
                  <a:lnTo>
                    <a:pt x="0" y="175803"/>
                  </a:lnTo>
                  <a:lnTo>
                    <a:pt x="87901" y="298865"/>
                  </a:lnTo>
                  <a:lnTo>
                    <a:pt x="263704" y="298865"/>
                  </a:lnTo>
                  <a:lnTo>
                    <a:pt x="228544" y="263704"/>
                  </a:lnTo>
                  <a:close/>
                </a:path>
              </a:pathLst>
            </a:custGeom>
            <a:solidFill>
              <a:srgbClr val="039D7B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10D1BFAD-31BA-4167-88FB-2D76AC6E7818}"/>
                </a:ext>
              </a:extLst>
            </p:cNvPr>
            <p:cNvSpPr/>
            <p:nvPr/>
          </p:nvSpPr>
          <p:spPr>
            <a:xfrm>
              <a:off x="10489326" y="4145069"/>
              <a:ext cx="175802" cy="281284"/>
            </a:xfrm>
            <a:custGeom>
              <a:avLst/>
              <a:gdLst>
                <a:gd name="connsiteX0" fmla="*/ 140642 w 175802"/>
                <a:gd name="connsiteY0" fmla="*/ 0 h 281284"/>
                <a:gd name="connsiteX1" fmla="*/ 78408 w 175802"/>
                <a:gd name="connsiteY1" fmla="*/ 101087 h 281284"/>
                <a:gd name="connsiteX2" fmla="*/ 87901 w 175802"/>
                <a:gd name="connsiteY2" fmla="*/ 158223 h 281284"/>
                <a:gd name="connsiteX3" fmla="*/ 56960 w 175802"/>
                <a:gd name="connsiteY3" fmla="*/ 136071 h 281284"/>
                <a:gd name="connsiteX4" fmla="*/ 0 w 175802"/>
                <a:gd name="connsiteY4" fmla="*/ 228544 h 281284"/>
                <a:gd name="connsiteX5" fmla="*/ 35161 w 175802"/>
                <a:gd name="connsiteY5" fmla="*/ 281285 h 281284"/>
                <a:gd name="connsiteX6" fmla="*/ 175803 w 175802"/>
                <a:gd name="connsiteY6" fmla="*/ 281285 h 281284"/>
                <a:gd name="connsiteX7" fmla="*/ 175803 w 175802"/>
                <a:gd name="connsiteY7" fmla="*/ 0 h 28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02" h="281284">
                  <a:moveTo>
                    <a:pt x="140642" y="0"/>
                  </a:moveTo>
                  <a:lnTo>
                    <a:pt x="78408" y="101087"/>
                  </a:lnTo>
                  <a:lnTo>
                    <a:pt x="87901" y="158223"/>
                  </a:lnTo>
                  <a:lnTo>
                    <a:pt x="56960" y="136071"/>
                  </a:lnTo>
                  <a:lnTo>
                    <a:pt x="0" y="228544"/>
                  </a:lnTo>
                  <a:lnTo>
                    <a:pt x="35161" y="281285"/>
                  </a:lnTo>
                  <a:lnTo>
                    <a:pt x="175803" y="281285"/>
                  </a:lnTo>
                  <a:lnTo>
                    <a:pt x="175803" y="0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C9F653E6-09AA-423E-ACC9-67124414A565}"/>
                </a:ext>
              </a:extLst>
            </p:cNvPr>
            <p:cNvSpPr/>
            <p:nvPr/>
          </p:nvSpPr>
          <p:spPr>
            <a:xfrm>
              <a:off x="10665129" y="4145069"/>
              <a:ext cx="175802" cy="281284"/>
            </a:xfrm>
            <a:custGeom>
              <a:avLst/>
              <a:gdLst>
                <a:gd name="connsiteX0" fmla="*/ 35161 w 175802"/>
                <a:gd name="connsiteY0" fmla="*/ 281285 h 281284"/>
                <a:gd name="connsiteX1" fmla="*/ 140642 w 175802"/>
                <a:gd name="connsiteY1" fmla="*/ 281285 h 281284"/>
                <a:gd name="connsiteX2" fmla="*/ 175803 w 175802"/>
                <a:gd name="connsiteY2" fmla="*/ 228544 h 281284"/>
                <a:gd name="connsiteX3" fmla="*/ 126930 w 175802"/>
                <a:gd name="connsiteY3" fmla="*/ 150136 h 281284"/>
                <a:gd name="connsiteX4" fmla="*/ 70321 w 175802"/>
                <a:gd name="connsiteY4" fmla="*/ 140642 h 281284"/>
                <a:gd name="connsiteX5" fmla="*/ 105306 w 175802"/>
                <a:gd name="connsiteY5" fmla="*/ 115678 h 281284"/>
                <a:gd name="connsiteX6" fmla="*/ 33227 w 175802"/>
                <a:gd name="connsiteY6" fmla="*/ 0 h 281284"/>
                <a:gd name="connsiteX7" fmla="*/ 0 w 175802"/>
                <a:gd name="connsiteY7" fmla="*/ 0 h 281284"/>
                <a:gd name="connsiteX8" fmla="*/ 0 w 175802"/>
                <a:gd name="connsiteY8" fmla="*/ 281285 h 281284"/>
                <a:gd name="connsiteX9" fmla="*/ 35161 w 175802"/>
                <a:gd name="connsiteY9" fmla="*/ 246124 h 28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802" h="281284">
                  <a:moveTo>
                    <a:pt x="35161" y="281285"/>
                  </a:moveTo>
                  <a:lnTo>
                    <a:pt x="140642" y="281285"/>
                  </a:lnTo>
                  <a:lnTo>
                    <a:pt x="175803" y="228544"/>
                  </a:lnTo>
                  <a:lnTo>
                    <a:pt x="126930" y="150136"/>
                  </a:lnTo>
                  <a:lnTo>
                    <a:pt x="70321" y="140642"/>
                  </a:lnTo>
                  <a:lnTo>
                    <a:pt x="105306" y="115678"/>
                  </a:lnTo>
                  <a:lnTo>
                    <a:pt x="33227" y="0"/>
                  </a:lnTo>
                  <a:lnTo>
                    <a:pt x="0" y="0"/>
                  </a:lnTo>
                  <a:lnTo>
                    <a:pt x="0" y="281285"/>
                  </a:lnTo>
                  <a:lnTo>
                    <a:pt x="35161" y="246124"/>
                  </a:lnTo>
                  <a:close/>
                </a:path>
              </a:pathLst>
            </a:custGeom>
            <a:solidFill>
              <a:srgbClr val="1D9942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828E2BA9-140C-4DDC-AFC5-D34B54386893}"/>
                </a:ext>
              </a:extLst>
            </p:cNvPr>
            <p:cNvSpPr/>
            <p:nvPr/>
          </p:nvSpPr>
          <p:spPr>
            <a:xfrm>
              <a:off x="10401425" y="4602157"/>
              <a:ext cx="263704" cy="140642"/>
            </a:xfrm>
            <a:custGeom>
              <a:avLst/>
              <a:gdLst>
                <a:gd name="connsiteX0" fmla="*/ 0 w 263704"/>
                <a:gd name="connsiteY0" fmla="*/ 0 h 140642"/>
                <a:gd name="connsiteX1" fmla="*/ 263704 w 263704"/>
                <a:gd name="connsiteY1" fmla="*/ 0 h 140642"/>
                <a:gd name="connsiteX2" fmla="*/ 263704 w 263704"/>
                <a:gd name="connsiteY2" fmla="*/ 140642 h 140642"/>
                <a:gd name="connsiteX3" fmla="*/ 0 w 263704"/>
                <a:gd name="connsiteY3" fmla="*/ 140642 h 14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04" h="140642">
                  <a:moveTo>
                    <a:pt x="0" y="0"/>
                  </a:moveTo>
                  <a:lnTo>
                    <a:pt x="263704" y="0"/>
                  </a:lnTo>
                  <a:lnTo>
                    <a:pt x="263704" y="140642"/>
                  </a:lnTo>
                  <a:lnTo>
                    <a:pt x="0" y="140642"/>
                  </a:lnTo>
                  <a:close/>
                </a:path>
              </a:pathLst>
            </a:custGeom>
            <a:solidFill>
              <a:srgbClr val="F1E2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16875F33-20F4-49BA-81B8-FAB87C446194}"/>
                </a:ext>
              </a:extLst>
            </p:cNvPr>
            <p:cNvSpPr/>
            <p:nvPr/>
          </p:nvSpPr>
          <p:spPr>
            <a:xfrm>
              <a:off x="10665129" y="4602157"/>
              <a:ext cx="263704" cy="140642"/>
            </a:xfrm>
            <a:custGeom>
              <a:avLst/>
              <a:gdLst>
                <a:gd name="connsiteX0" fmla="*/ 0 w 263704"/>
                <a:gd name="connsiteY0" fmla="*/ 0 h 140642"/>
                <a:gd name="connsiteX1" fmla="*/ 263704 w 263704"/>
                <a:gd name="connsiteY1" fmla="*/ 0 h 140642"/>
                <a:gd name="connsiteX2" fmla="*/ 263704 w 263704"/>
                <a:gd name="connsiteY2" fmla="*/ 140642 h 140642"/>
                <a:gd name="connsiteX3" fmla="*/ 0 w 263704"/>
                <a:gd name="connsiteY3" fmla="*/ 140642 h 14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04" h="140642">
                  <a:moveTo>
                    <a:pt x="0" y="0"/>
                  </a:moveTo>
                  <a:lnTo>
                    <a:pt x="263704" y="0"/>
                  </a:lnTo>
                  <a:lnTo>
                    <a:pt x="263704" y="140642"/>
                  </a:lnTo>
                  <a:lnTo>
                    <a:pt x="0" y="140642"/>
                  </a:lnTo>
                  <a:close/>
                </a:path>
              </a:pathLst>
            </a:custGeom>
            <a:solidFill>
              <a:srgbClr val="C4B8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65066621-9F72-4358-9452-EE188D5B9355}"/>
                </a:ext>
              </a:extLst>
            </p:cNvPr>
            <p:cNvSpPr/>
            <p:nvPr/>
          </p:nvSpPr>
          <p:spPr>
            <a:xfrm>
              <a:off x="10665129" y="3793464"/>
              <a:ext cx="140642" cy="87901"/>
            </a:xfrm>
            <a:custGeom>
              <a:avLst/>
              <a:gdLst>
                <a:gd name="connsiteX0" fmla="*/ 0 w 140642"/>
                <a:gd name="connsiteY0" fmla="*/ 0 h 87901"/>
                <a:gd name="connsiteX1" fmla="*/ 140642 w 140642"/>
                <a:gd name="connsiteY1" fmla="*/ 0 h 87901"/>
                <a:gd name="connsiteX2" fmla="*/ 140642 w 140642"/>
                <a:gd name="connsiteY2" fmla="*/ 87901 h 87901"/>
                <a:gd name="connsiteX3" fmla="*/ 0 w 140642"/>
                <a:gd name="connsiteY3" fmla="*/ 87901 h 8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42" h="87901">
                  <a:moveTo>
                    <a:pt x="0" y="0"/>
                  </a:moveTo>
                  <a:lnTo>
                    <a:pt x="140642" y="0"/>
                  </a:lnTo>
                  <a:lnTo>
                    <a:pt x="140642" y="87901"/>
                  </a:lnTo>
                  <a:lnTo>
                    <a:pt x="0" y="87901"/>
                  </a:lnTo>
                  <a:close/>
                </a:path>
              </a:pathLst>
            </a:custGeom>
            <a:solidFill>
              <a:srgbClr val="DBCE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708C1D54-E4F2-4EA8-8D94-0CAA38B21A07}"/>
                </a:ext>
              </a:extLst>
            </p:cNvPr>
            <p:cNvSpPr/>
            <p:nvPr/>
          </p:nvSpPr>
          <p:spPr>
            <a:xfrm>
              <a:off x="10665129" y="3881365"/>
              <a:ext cx="334025" cy="931755"/>
            </a:xfrm>
            <a:custGeom>
              <a:avLst/>
              <a:gdLst>
                <a:gd name="connsiteX0" fmla="*/ 298865 w 334025"/>
                <a:gd name="connsiteY0" fmla="*/ 0 h 931755"/>
                <a:gd name="connsiteX1" fmla="*/ 140642 w 334025"/>
                <a:gd name="connsiteY1" fmla="*/ 0 h 931755"/>
                <a:gd name="connsiteX2" fmla="*/ 0 w 334025"/>
                <a:gd name="connsiteY2" fmla="*/ 0 h 931755"/>
                <a:gd name="connsiteX3" fmla="*/ 0 w 334025"/>
                <a:gd name="connsiteY3" fmla="*/ 193383 h 931755"/>
                <a:gd name="connsiteX4" fmla="*/ 70321 w 334025"/>
                <a:gd name="connsiteY4" fmla="*/ 193383 h 931755"/>
                <a:gd name="connsiteX5" fmla="*/ 163673 w 334025"/>
                <a:gd name="connsiteY5" fmla="*/ 337717 h 931755"/>
                <a:gd name="connsiteX6" fmla="*/ 193383 w 334025"/>
                <a:gd name="connsiteY6" fmla="*/ 316445 h 931755"/>
                <a:gd name="connsiteX7" fmla="*/ 184417 w 334025"/>
                <a:gd name="connsiteY7" fmla="*/ 369889 h 931755"/>
                <a:gd name="connsiteX8" fmla="*/ 263704 w 334025"/>
                <a:gd name="connsiteY8" fmla="*/ 492248 h 931755"/>
                <a:gd name="connsiteX9" fmla="*/ 175803 w 334025"/>
                <a:gd name="connsiteY9" fmla="*/ 615310 h 931755"/>
                <a:gd name="connsiteX10" fmla="*/ 35161 w 334025"/>
                <a:gd name="connsiteY10" fmla="*/ 615310 h 931755"/>
                <a:gd name="connsiteX11" fmla="*/ 35161 w 334025"/>
                <a:gd name="connsiteY11" fmla="*/ 650471 h 931755"/>
                <a:gd name="connsiteX12" fmla="*/ 0 w 334025"/>
                <a:gd name="connsiteY12" fmla="*/ 615310 h 931755"/>
                <a:gd name="connsiteX13" fmla="*/ 0 w 334025"/>
                <a:gd name="connsiteY13" fmla="*/ 720792 h 931755"/>
                <a:gd name="connsiteX14" fmla="*/ 263704 w 334025"/>
                <a:gd name="connsiteY14" fmla="*/ 720792 h 931755"/>
                <a:gd name="connsiteX15" fmla="*/ 263704 w 334025"/>
                <a:gd name="connsiteY15" fmla="*/ 861434 h 931755"/>
                <a:gd name="connsiteX16" fmla="*/ 0 w 334025"/>
                <a:gd name="connsiteY16" fmla="*/ 861434 h 931755"/>
                <a:gd name="connsiteX17" fmla="*/ 0 w 334025"/>
                <a:gd name="connsiteY17" fmla="*/ 931756 h 931755"/>
                <a:gd name="connsiteX18" fmla="*/ 298865 w 334025"/>
                <a:gd name="connsiteY18" fmla="*/ 931756 h 931755"/>
                <a:gd name="connsiteX19" fmla="*/ 334026 w 334025"/>
                <a:gd name="connsiteY19" fmla="*/ 896595 h 931755"/>
                <a:gd name="connsiteX20" fmla="*/ 334026 w 334025"/>
                <a:gd name="connsiteY20" fmla="*/ 35161 h 931755"/>
                <a:gd name="connsiteX21" fmla="*/ 298865 w 334025"/>
                <a:gd name="connsiteY21" fmla="*/ 0 h 93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25" h="931755">
                  <a:moveTo>
                    <a:pt x="298865" y="0"/>
                  </a:moveTo>
                  <a:lnTo>
                    <a:pt x="140642" y="0"/>
                  </a:lnTo>
                  <a:lnTo>
                    <a:pt x="0" y="0"/>
                  </a:lnTo>
                  <a:lnTo>
                    <a:pt x="0" y="193383"/>
                  </a:lnTo>
                  <a:lnTo>
                    <a:pt x="70321" y="193383"/>
                  </a:lnTo>
                  <a:lnTo>
                    <a:pt x="163673" y="337717"/>
                  </a:lnTo>
                  <a:lnTo>
                    <a:pt x="193383" y="316445"/>
                  </a:lnTo>
                  <a:lnTo>
                    <a:pt x="184417" y="369889"/>
                  </a:lnTo>
                  <a:lnTo>
                    <a:pt x="263704" y="492248"/>
                  </a:lnTo>
                  <a:lnTo>
                    <a:pt x="175803" y="615310"/>
                  </a:lnTo>
                  <a:lnTo>
                    <a:pt x="35161" y="615310"/>
                  </a:lnTo>
                  <a:lnTo>
                    <a:pt x="35161" y="650471"/>
                  </a:lnTo>
                  <a:lnTo>
                    <a:pt x="0" y="615310"/>
                  </a:lnTo>
                  <a:lnTo>
                    <a:pt x="0" y="720792"/>
                  </a:lnTo>
                  <a:lnTo>
                    <a:pt x="263704" y="720792"/>
                  </a:lnTo>
                  <a:lnTo>
                    <a:pt x="263704" y="861434"/>
                  </a:lnTo>
                  <a:lnTo>
                    <a:pt x="0" y="861434"/>
                  </a:lnTo>
                  <a:lnTo>
                    <a:pt x="0" y="931756"/>
                  </a:lnTo>
                  <a:lnTo>
                    <a:pt x="298865" y="931756"/>
                  </a:lnTo>
                  <a:cubicBezTo>
                    <a:pt x="318282" y="931756"/>
                    <a:pt x="334026" y="916012"/>
                    <a:pt x="334026" y="896595"/>
                  </a:cubicBezTo>
                  <a:lnTo>
                    <a:pt x="334026" y="35161"/>
                  </a:lnTo>
                  <a:cubicBezTo>
                    <a:pt x="334026" y="15741"/>
                    <a:pt x="318282" y="0"/>
                    <a:pt x="298865" y="0"/>
                  </a:cubicBezTo>
                  <a:close/>
                </a:path>
              </a:pathLst>
            </a:custGeom>
            <a:solidFill>
              <a:srgbClr val="1D9942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F3E79C11-23F9-48A1-9DEB-DD70DD09F83A}"/>
                </a:ext>
              </a:extLst>
            </p:cNvPr>
            <p:cNvSpPr/>
            <p:nvPr/>
          </p:nvSpPr>
          <p:spPr>
            <a:xfrm>
              <a:off x="10331103" y="3881365"/>
              <a:ext cx="334025" cy="931755"/>
            </a:xfrm>
            <a:custGeom>
              <a:avLst/>
              <a:gdLst>
                <a:gd name="connsiteX0" fmla="*/ 70321 w 334025"/>
                <a:gd name="connsiteY0" fmla="*/ 861434 h 931755"/>
                <a:gd name="connsiteX1" fmla="*/ 70321 w 334025"/>
                <a:gd name="connsiteY1" fmla="*/ 720792 h 931755"/>
                <a:gd name="connsiteX2" fmla="*/ 334026 w 334025"/>
                <a:gd name="connsiteY2" fmla="*/ 720792 h 931755"/>
                <a:gd name="connsiteX3" fmla="*/ 334026 w 334025"/>
                <a:gd name="connsiteY3" fmla="*/ 615310 h 931755"/>
                <a:gd name="connsiteX4" fmla="*/ 158223 w 334025"/>
                <a:gd name="connsiteY4" fmla="*/ 615310 h 931755"/>
                <a:gd name="connsiteX5" fmla="*/ 70321 w 334025"/>
                <a:gd name="connsiteY5" fmla="*/ 492248 h 931755"/>
                <a:gd name="connsiteX6" fmla="*/ 156992 w 334025"/>
                <a:gd name="connsiteY6" fmla="*/ 358286 h 931755"/>
                <a:gd name="connsiteX7" fmla="*/ 123062 w 334025"/>
                <a:gd name="connsiteY7" fmla="*/ 334026 h 931755"/>
                <a:gd name="connsiteX8" fmla="*/ 178616 w 334025"/>
                <a:gd name="connsiteY8" fmla="*/ 324708 h 931755"/>
                <a:gd name="connsiteX9" fmla="*/ 263704 w 334025"/>
                <a:gd name="connsiteY9" fmla="*/ 193383 h 931755"/>
                <a:gd name="connsiteX10" fmla="*/ 334026 w 334025"/>
                <a:gd name="connsiteY10" fmla="*/ 193383 h 931755"/>
                <a:gd name="connsiteX11" fmla="*/ 334026 w 334025"/>
                <a:gd name="connsiteY11" fmla="*/ 0 h 931755"/>
                <a:gd name="connsiteX12" fmla="*/ 193383 w 334025"/>
                <a:gd name="connsiteY12" fmla="*/ 0 h 931755"/>
                <a:gd name="connsiteX13" fmla="*/ 35161 w 334025"/>
                <a:gd name="connsiteY13" fmla="*/ 0 h 931755"/>
                <a:gd name="connsiteX14" fmla="*/ 0 w 334025"/>
                <a:gd name="connsiteY14" fmla="*/ 35161 h 931755"/>
                <a:gd name="connsiteX15" fmla="*/ 0 w 334025"/>
                <a:gd name="connsiteY15" fmla="*/ 896595 h 931755"/>
                <a:gd name="connsiteX16" fmla="*/ 35161 w 334025"/>
                <a:gd name="connsiteY16" fmla="*/ 931756 h 931755"/>
                <a:gd name="connsiteX17" fmla="*/ 334026 w 334025"/>
                <a:gd name="connsiteY17" fmla="*/ 931756 h 931755"/>
                <a:gd name="connsiteX18" fmla="*/ 334026 w 334025"/>
                <a:gd name="connsiteY18" fmla="*/ 861434 h 931755"/>
                <a:gd name="connsiteX19" fmla="*/ 70321 w 334025"/>
                <a:gd name="connsiteY19" fmla="*/ 861434 h 93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4025" h="931755">
                  <a:moveTo>
                    <a:pt x="70321" y="861434"/>
                  </a:moveTo>
                  <a:lnTo>
                    <a:pt x="70321" y="720792"/>
                  </a:lnTo>
                  <a:lnTo>
                    <a:pt x="334026" y="720792"/>
                  </a:lnTo>
                  <a:lnTo>
                    <a:pt x="334026" y="615310"/>
                  </a:lnTo>
                  <a:lnTo>
                    <a:pt x="158223" y="615310"/>
                  </a:lnTo>
                  <a:lnTo>
                    <a:pt x="70321" y="492248"/>
                  </a:lnTo>
                  <a:lnTo>
                    <a:pt x="156992" y="358286"/>
                  </a:lnTo>
                  <a:lnTo>
                    <a:pt x="123062" y="334026"/>
                  </a:lnTo>
                  <a:lnTo>
                    <a:pt x="178616" y="324708"/>
                  </a:lnTo>
                  <a:lnTo>
                    <a:pt x="263704" y="193383"/>
                  </a:lnTo>
                  <a:lnTo>
                    <a:pt x="334026" y="193383"/>
                  </a:lnTo>
                  <a:lnTo>
                    <a:pt x="334026" y="0"/>
                  </a:lnTo>
                  <a:lnTo>
                    <a:pt x="193383" y="0"/>
                  </a:lnTo>
                  <a:lnTo>
                    <a:pt x="35161" y="0"/>
                  </a:lnTo>
                  <a:cubicBezTo>
                    <a:pt x="15743" y="0"/>
                    <a:pt x="0" y="15741"/>
                    <a:pt x="0" y="35161"/>
                  </a:cubicBezTo>
                  <a:lnTo>
                    <a:pt x="0" y="896595"/>
                  </a:lnTo>
                  <a:cubicBezTo>
                    <a:pt x="0" y="916012"/>
                    <a:pt x="15743" y="931756"/>
                    <a:pt x="35161" y="931756"/>
                  </a:cubicBezTo>
                  <a:lnTo>
                    <a:pt x="334026" y="931756"/>
                  </a:lnTo>
                  <a:lnTo>
                    <a:pt x="334026" y="861434"/>
                  </a:lnTo>
                  <a:lnTo>
                    <a:pt x="70321" y="861434"/>
                  </a:lnTo>
                  <a:close/>
                </a:path>
              </a:pathLst>
            </a:custGeom>
            <a:solidFill>
              <a:srgbClr val="25C656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EF9705CC-4D9C-466F-9BBF-DB0F5A81490F}"/>
                </a:ext>
              </a:extLst>
            </p:cNvPr>
            <p:cNvSpPr/>
            <p:nvPr/>
          </p:nvSpPr>
          <p:spPr>
            <a:xfrm>
              <a:off x="10524487" y="3793464"/>
              <a:ext cx="140642" cy="87901"/>
            </a:xfrm>
            <a:custGeom>
              <a:avLst/>
              <a:gdLst>
                <a:gd name="connsiteX0" fmla="*/ 0 w 140642"/>
                <a:gd name="connsiteY0" fmla="*/ 0 h 87901"/>
                <a:gd name="connsiteX1" fmla="*/ 140642 w 140642"/>
                <a:gd name="connsiteY1" fmla="*/ 0 h 87901"/>
                <a:gd name="connsiteX2" fmla="*/ 140642 w 140642"/>
                <a:gd name="connsiteY2" fmla="*/ 87901 h 87901"/>
                <a:gd name="connsiteX3" fmla="*/ 0 w 140642"/>
                <a:gd name="connsiteY3" fmla="*/ 87901 h 8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42" h="87901">
                  <a:moveTo>
                    <a:pt x="0" y="0"/>
                  </a:moveTo>
                  <a:lnTo>
                    <a:pt x="140642" y="0"/>
                  </a:lnTo>
                  <a:lnTo>
                    <a:pt x="140642" y="87901"/>
                  </a:lnTo>
                  <a:lnTo>
                    <a:pt x="0" y="87901"/>
                  </a:lnTo>
                  <a:close/>
                </a:path>
              </a:pathLst>
            </a:custGeom>
            <a:solidFill>
              <a:srgbClr val="F1E200"/>
            </a:solidFill>
            <a:ln w="2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46" name="Graphic 244">
            <a:extLst>
              <a:ext uri="{FF2B5EF4-FFF2-40B4-BE49-F238E27FC236}">
                <a16:creationId xmlns:a16="http://schemas.microsoft.com/office/drawing/2014/main" xmlns="" id="{02D46590-52FE-46EF-B7A9-A6B3A4ED5742}"/>
              </a:ext>
            </a:extLst>
          </p:cNvPr>
          <p:cNvGrpSpPr/>
          <p:nvPr/>
        </p:nvGrpSpPr>
        <p:grpSpPr>
          <a:xfrm>
            <a:off x="6447382" y="4140928"/>
            <a:ext cx="740685" cy="738374"/>
            <a:chOff x="3657600" y="4325060"/>
            <a:chExt cx="1544750" cy="15399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486D0C5A-8D46-4952-AE34-327068FD2F70}"/>
                </a:ext>
              </a:extLst>
            </p:cNvPr>
            <p:cNvSpPr/>
            <p:nvPr/>
          </p:nvSpPr>
          <p:spPr>
            <a:xfrm>
              <a:off x="4695104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F90778D1-37E5-4044-887C-F182D14E8790}"/>
                </a:ext>
              </a:extLst>
            </p:cNvPr>
            <p:cNvSpPr/>
            <p:nvPr/>
          </p:nvSpPr>
          <p:spPr>
            <a:xfrm>
              <a:off x="4795356" y="5083119"/>
              <a:ext cx="46620" cy="143782"/>
            </a:xfrm>
            <a:custGeom>
              <a:avLst/>
              <a:gdLst>
                <a:gd name="connsiteX0" fmla="*/ 23310 w 46620"/>
                <a:gd name="connsiteY0" fmla="*/ 143782 h 143782"/>
                <a:gd name="connsiteX1" fmla="*/ 0 w 46620"/>
                <a:gd name="connsiteY1" fmla="*/ 120472 h 143782"/>
                <a:gd name="connsiteX2" fmla="*/ 0 w 46620"/>
                <a:gd name="connsiteY2" fmla="*/ 23310 h 143782"/>
                <a:gd name="connsiteX3" fmla="*/ 23310 w 46620"/>
                <a:gd name="connsiteY3" fmla="*/ 0 h 143782"/>
                <a:gd name="connsiteX4" fmla="*/ 46620 w 46620"/>
                <a:gd name="connsiteY4" fmla="*/ 23310 h 143782"/>
                <a:gd name="connsiteX5" fmla="*/ 46620 w 46620"/>
                <a:gd name="connsiteY5" fmla="*/ 120469 h 143782"/>
                <a:gd name="connsiteX6" fmla="*/ 23310 w 46620"/>
                <a:gd name="connsiteY6" fmla="*/ 143782 h 14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0" h="143782">
                  <a:moveTo>
                    <a:pt x="23310" y="143782"/>
                  </a:moveTo>
                  <a:cubicBezTo>
                    <a:pt x="10436" y="143782"/>
                    <a:pt x="0" y="133346"/>
                    <a:pt x="0" y="120472"/>
                  </a:cubicBezTo>
                  <a:lnTo>
                    <a:pt x="0" y="23310"/>
                  </a:lnTo>
                  <a:cubicBezTo>
                    <a:pt x="0" y="10433"/>
                    <a:pt x="10436" y="0"/>
                    <a:pt x="23310" y="0"/>
                  </a:cubicBezTo>
                  <a:cubicBezTo>
                    <a:pt x="36184" y="0"/>
                    <a:pt x="46620" y="10436"/>
                    <a:pt x="46620" y="23310"/>
                  </a:cubicBezTo>
                  <a:lnTo>
                    <a:pt x="46620" y="120469"/>
                  </a:lnTo>
                  <a:cubicBezTo>
                    <a:pt x="46620" y="133346"/>
                    <a:pt x="36184" y="143782"/>
                    <a:pt x="23310" y="143782"/>
                  </a:cubicBez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684E27F5-7393-4A25-9168-D69DC31D8E78}"/>
                </a:ext>
              </a:extLst>
            </p:cNvPr>
            <p:cNvSpPr/>
            <p:nvPr/>
          </p:nvSpPr>
          <p:spPr>
            <a:xfrm>
              <a:off x="4493171" y="5283771"/>
              <a:ext cx="298679" cy="295270"/>
            </a:xfrm>
            <a:custGeom>
              <a:avLst/>
              <a:gdLst>
                <a:gd name="connsiteX0" fmla="*/ 231857 w 298679"/>
                <a:gd name="connsiteY0" fmla="*/ 295271 h 295270"/>
                <a:gd name="connsiteX1" fmla="*/ 23310 w 298679"/>
                <a:gd name="connsiteY1" fmla="*/ 295271 h 295270"/>
                <a:gd name="connsiteX2" fmla="*/ 0 w 298679"/>
                <a:gd name="connsiteY2" fmla="*/ 271961 h 295270"/>
                <a:gd name="connsiteX3" fmla="*/ 23310 w 298679"/>
                <a:gd name="connsiteY3" fmla="*/ 248650 h 295270"/>
                <a:gd name="connsiteX4" fmla="*/ 231857 w 298679"/>
                <a:gd name="connsiteY4" fmla="*/ 248650 h 295270"/>
                <a:gd name="connsiteX5" fmla="*/ 252060 w 298679"/>
                <a:gd name="connsiteY5" fmla="*/ 228448 h 295270"/>
                <a:gd name="connsiteX6" fmla="*/ 252060 w 298679"/>
                <a:gd name="connsiteY6" fmla="*/ 23310 h 295270"/>
                <a:gd name="connsiteX7" fmla="*/ 275370 w 298679"/>
                <a:gd name="connsiteY7" fmla="*/ 0 h 295270"/>
                <a:gd name="connsiteX8" fmla="*/ 298680 w 298679"/>
                <a:gd name="connsiteY8" fmla="*/ 23310 h 295270"/>
                <a:gd name="connsiteX9" fmla="*/ 298680 w 298679"/>
                <a:gd name="connsiteY9" fmla="*/ 228448 h 295270"/>
                <a:gd name="connsiteX10" fmla="*/ 231857 w 298679"/>
                <a:gd name="connsiteY10" fmla="*/ 295271 h 2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79" h="295270">
                  <a:moveTo>
                    <a:pt x="231857" y="295271"/>
                  </a:moveTo>
                  <a:lnTo>
                    <a:pt x="23310" y="295271"/>
                  </a:lnTo>
                  <a:cubicBezTo>
                    <a:pt x="10436" y="295271"/>
                    <a:pt x="0" y="284834"/>
                    <a:pt x="0" y="271961"/>
                  </a:cubicBezTo>
                  <a:cubicBezTo>
                    <a:pt x="0" y="259087"/>
                    <a:pt x="10436" y="248650"/>
                    <a:pt x="23310" y="248650"/>
                  </a:cubicBezTo>
                  <a:lnTo>
                    <a:pt x="231857" y="248650"/>
                  </a:lnTo>
                  <a:cubicBezTo>
                    <a:pt x="242996" y="248650"/>
                    <a:pt x="252060" y="239587"/>
                    <a:pt x="252060" y="228448"/>
                  </a:cubicBezTo>
                  <a:lnTo>
                    <a:pt x="252060" y="23310"/>
                  </a:lnTo>
                  <a:cubicBezTo>
                    <a:pt x="252060" y="10433"/>
                    <a:pt x="262496" y="0"/>
                    <a:pt x="275370" y="0"/>
                  </a:cubicBezTo>
                  <a:cubicBezTo>
                    <a:pt x="288244" y="0"/>
                    <a:pt x="298680" y="10436"/>
                    <a:pt x="298680" y="23310"/>
                  </a:cubicBezTo>
                  <a:lnTo>
                    <a:pt x="298680" y="228448"/>
                  </a:lnTo>
                  <a:cubicBezTo>
                    <a:pt x="298683" y="265296"/>
                    <a:pt x="268705" y="295271"/>
                    <a:pt x="231857" y="295271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4F95BB49-62FB-44A2-B6C2-6EE0594CBFF8}"/>
                </a:ext>
              </a:extLst>
            </p:cNvPr>
            <p:cNvSpPr/>
            <p:nvPr/>
          </p:nvSpPr>
          <p:spPr>
            <a:xfrm>
              <a:off x="4669712" y="5185969"/>
              <a:ext cx="197655" cy="162527"/>
            </a:xfrm>
            <a:custGeom>
              <a:avLst/>
              <a:gdLst>
                <a:gd name="connsiteX0" fmla="*/ 144817 w 197655"/>
                <a:gd name="connsiteY0" fmla="*/ 162528 h 162527"/>
                <a:gd name="connsiteX1" fmla="*/ 52838 w 197655"/>
                <a:gd name="connsiteY1" fmla="*/ 162528 h 162527"/>
                <a:gd name="connsiteX2" fmla="*/ 0 w 197655"/>
                <a:gd name="connsiteY2" fmla="*/ 109689 h 162527"/>
                <a:gd name="connsiteX3" fmla="*/ 0 w 197655"/>
                <a:gd name="connsiteY3" fmla="*/ 12433 h 162527"/>
                <a:gd name="connsiteX4" fmla="*/ 12433 w 197655"/>
                <a:gd name="connsiteY4" fmla="*/ 0 h 162527"/>
                <a:gd name="connsiteX5" fmla="*/ 185222 w 197655"/>
                <a:gd name="connsiteY5" fmla="*/ 0 h 162527"/>
                <a:gd name="connsiteX6" fmla="*/ 197656 w 197655"/>
                <a:gd name="connsiteY6" fmla="*/ 12433 h 162527"/>
                <a:gd name="connsiteX7" fmla="*/ 197656 w 197655"/>
                <a:gd name="connsiteY7" fmla="*/ 109689 h 162527"/>
                <a:gd name="connsiteX8" fmla="*/ 144817 w 197655"/>
                <a:gd name="connsiteY8" fmla="*/ 162528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655" h="162527">
                  <a:moveTo>
                    <a:pt x="144817" y="162528"/>
                  </a:moveTo>
                  <a:lnTo>
                    <a:pt x="52838" y="162528"/>
                  </a:lnTo>
                  <a:cubicBezTo>
                    <a:pt x="23657" y="162528"/>
                    <a:pt x="0" y="138871"/>
                    <a:pt x="0" y="109689"/>
                  </a:cubicBezTo>
                  <a:lnTo>
                    <a:pt x="0" y="12433"/>
                  </a:lnTo>
                  <a:cubicBezTo>
                    <a:pt x="0" y="5567"/>
                    <a:pt x="5567" y="0"/>
                    <a:pt x="12433" y="0"/>
                  </a:cubicBezTo>
                  <a:lnTo>
                    <a:pt x="185222" y="0"/>
                  </a:lnTo>
                  <a:cubicBezTo>
                    <a:pt x="192089" y="0"/>
                    <a:pt x="197656" y="5567"/>
                    <a:pt x="197656" y="12433"/>
                  </a:cubicBezTo>
                  <a:lnTo>
                    <a:pt x="197656" y="109689"/>
                  </a:lnTo>
                  <a:cubicBezTo>
                    <a:pt x="197656" y="138871"/>
                    <a:pt x="173999" y="162528"/>
                    <a:pt x="144817" y="162528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D0A08BC2-EF68-4679-9D7A-58FDC8C08C5E}"/>
                </a:ext>
              </a:extLst>
            </p:cNvPr>
            <p:cNvSpPr/>
            <p:nvPr/>
          </p:nvSpPr>
          <p:spPr>
            <a:xfrm>
              <a:off x="4718945" y="5185969"/>
              <a:ext cx="148419" cy="162527"/>
            </a:xfrm>
            <a:custGeom>
              <a:avLst/>
              <a:gdLst>
                <a:gd name="connsiteX0" fmla="*/ 135989 w 148419"/>
                <a:gd name="connsiteY0" fmla="*/ 0 h 162527"/>
                <a:gd name="connsiteX1" fmla="*/ 36802 w 148419"/>
                <a:gd name="connsiteY1" fmla="*/ 0 h 162527"/>
                <a:gd name="connsiteX2" fmla="*/ 49236 w 148419"/>
                <a:gd name="connsiteY2" fmla="*/ 12433 h 162527"/>
                <a:gd name="connsiteX3" fmla="*/ 49236 w 148419"/>
                <a:gd name="connsiteY3" fmla="*/ 109689 h 162527"/>
                <a:gd name="connsiteX4" fmla="*/ 0 w 148419"/>
                <a:gd name="connsiteY4" fmla="*/ 162347 h 162527"/>
                <a:gd name="connsiteX5" fmla="*/ 3602 w 148419"/>
                <a:gd name="connsiteY5" fmla="*/ 162528 h 162527"/>
                <a:gd name="connsiteX6" fmla="*/ 95581 w 148419"/>
                <a:gd name="connsiteY6" fmla="*/ 162528 h 162527"/>
                <a:gd name="connsiteX7" fmla="*/ 148420 w 148419"/>
                <a:gd name="connsiteY7" fmla="*/ 109689 h 162527"/>
                <a:gd name="connsiteX8" fmla="*/ 148420 w 148419"/>
                <a:gd name="connsiteY8" fmla="*/ 12433 h 162527"/>
                <a:gd name="connsiteX9" fmla="*/ 135989 w 148419"/>
                <a:gd name="connsiteY9" fmla="*/ 0 h 1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19" h="162527">
                  <a:moveTo>
                    <a:pt x="135989" y="0"/>
                  </a:moveTo>
                  <a:lnTo>
                    <a:pt x="36802" y="0"/>
                  </a:lnTo>
                  <a:cubicBezTo>
                    <a:pt x="43669" y="0"/>
                    <a:pt x="49236" y="5567"/>
                    <a:pt x="49236" y="12433"/>
                  </a:cubicBezTo>
                  <a:lnTo>
                    <a:pt x="49236" y="109689"/>
                  </a:lnTo>
                  <a:cubicBezTo>
                    <a:pt x="49236" y="137655"/>
                    <a:pt x="27495" y="160485"/>
                    <a:pt x="0" y="162347"/>
                  </a:cubicBezTo>
                  <a:cubicBezTo>
                    <a:pt x="1195" y="162428"/>
                    <a:pt x="2386" y="162528"/>
                    <a:pt x="3602" y="162528"/>
                  </a:cubicBezTo>
                  <a:lnTo>
                    <a:pt x="95581" y="162528"/>
                  </a:lnTo>
                  <a:cubicBezTo>
                    <a:pt x="124763" y="162528"/>
                    <a:pt x="148420" y="138871"/>
                    <a:pt x="148420" y="109689"/>
                  </a:cubicBezTo>
                  <a:lnTo>
                    <a:pt x="148420" y="12433"/>
                  </a:lnTo>
                  <a:cubicBezTo>
                    <a:pt x="148423" y="5567"/>
                    <a:pt x="142856" y="0"/>
                    <a:pt x="135989" y="0"/>
                  </a:cubicBez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EFB87E58-5C90-4238-B169-70509A9BC64C}"/>
                </a:ext>
              </a:extLst>
            </p:cNvPr>
            <p:cNvSpPr/>
            <p:nvPr/>
          </p:nvSpPr>
          <p:spPr>
            <a:xfrm>
              <a:off x="4010098" y="4968455"/>
              <a:ext cx="543926" cy="823656"/>
            </a:xfrm>
            <a:custGeom>
              <a:avLst/>
              <a:gdLst>
                <a:gd name="connsiteX0" fmla="*/ 543927 w 543926"/>
                <a:gd name="connsiteY0" fmla="*/ 823656 h 823656"/>
                <a:gd name="connsiteX1" fmla="*/ 0 w 543926"/>
                <a:gd name="connsiteY1" fmla="*/ 823656 h 823656"/>
                <a:gd name="connsiteX2" fmla="*/ 0 w 543926"/>
                <a:gd name="connsiteY2" fmla="*/ 74595 h 823656"/>
                <a:gd name="connsiteX3" fmla="*/ 74595 w 543926"/>
                <a:gd name="connsiteY3" fmla="*/ 0 h 823656"/>
                <a:gd name="connsiteX4" fmla="*/ 469329 w 543926"/>
                <a:gd name="connsiteY4" fmla="*/ 0 h 823656"/>
                <a:gd name="connsiteX5" fmla="*/ 543924 w 543926"/>
                <a:gd name="connsiteY5" fmla="*/ 74595 h 823656"/>
                <a:gd name="connsiteX6" fmla="*/ 543924 w 543926"/>
                <a:gd name="connsiteY6" fmla="*/ 823656 h 82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926" h="823656">
                  <a:moveTo>
                    <a:pt x="543927" y="823656"/>
                  </a:moveTo>
                  <a:lnTo>
                    <a:pt x="0" y="823656"/>
                  </a:lnTo>
                  <a:lnTo>
                    <a:pt x="0" y="74595"/>
                  </a:lnTo>
                  <a:cubicBezTo>
                    <a:pt x="0" y="33396"/>
                    <a:pt x="33396" y="0"/>
                    <a:pt x="74595" y="0"/>
                  </a:cubicBezTo>
                  <a:lnTo>
                    <a:pt x="469329" y="0"/>
                  </a:lnTo>
                  <a:cubicBezTo>
                    <a:pt x="510528" y="0"/>
                    <a:pt x="543924" y="33396"/>
                    <a:pt x="543924" y="74595"/>
                  </a:cubicBezTo>
                  <a:lnTo>
                    <a:pt x="543924" y="823656"/>
                  </a:lnTo>
                  <a:close/>
                </a:path>
              </a:pathLst>
            </a:custGeom>
            <a:solidFill>
              <a:srgbClr val="0473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7DFE2CBB-DCC8-49BE-8074-C93C4A6AB4BA}"/>
                </a:ext>
              </a:extLst>
            </p:cNvPr>
            <p:cNvSpPr/>
            <p:nvPr/>
          </p:nvSpPr>
          <p:spPr>
            <a:xfrm>
              <a:off x="4380244" y="4968452"/>
              <a:ext cx="173781" cy="823659"/>
            </a:xfrm>
            <a:custGeom>
              <a:avLst/>
              <a:gdLst>
                <a:gd name="connsiteX0" fmla="*/ 99187 w 173781"/>
                <a:gd name="connsiteY0" fmla="*/ 0 h 823659"/>
                <a:gd name="connsiteX1" fmla="*/ 0 w 173781"/>
                <a:gd name="connsiteY1" fmla="*/ 0 h 823659"/>
                <a:gd name="connsiteX2" fmla="*/ 74595 w 173781"/>
                <a:gd name="connsiteY2" fmla="*/ 74595 h 823659"/>
                <a:gd name="connsiteX3" fmla="*/ 74595 w 173781"/>
                <a:gd name="connsiteY3" fmla="*/ 823659 h 823659"/>
                <a:gd name="connsiteX4" fmla="*/ 173781 w 173781"/>
                <a:gd name="connsiteY4" fmla="*/ 823659 h 823659"/>
                <a:gd name="connsiteX5" fmla="*/ 173781 w 173781"/>
                <a:gd name="connsiteY5" fmla="*/ 74598 h 823659"/>
                <a:gd name="connsiteX6" fmla="*/ 99187 w 173781"/>
                <a:gd name="connsiteY6" fmla="*/ 0 h 82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781" h="823659">
                  <a:moveTo>
                    <a:pt x="99187" y="0"/>
                  </a:moveTo>
                  <a:lnTo>
                    <a:pt x="0" y="0"/>
                  </a:lnTo>
                  <a:cubicBezTo>
                    <a:pt x="41198" y="0"/>
                    <a:pt x="74595" y="33396"/>
                    <a:pt x="74595" y="74595"/>
                  </a:cubicBezTo>
                  <a:lnTo>
                    <a:pt x="74595" y="823659"/>
                  </a:lnTo>
                  <a:lnTo>
                    <a:pt x="173781" y="823659"/>
                  </a:lnTo>
                  <a:lnTo>
                    <a:pt x="173781" y="74598"/>
                  </a:lnTo>
                  <a:cubicBezTo>
                    <a:pt x="173781" y="33399"/>
                    <a:pt x="140385" y="0"/>
                    <a:pt x="99187" y="0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CD35A016-7144-467F-AAA5-1B9166C098DF}"/>
                </a:ext>
              </a:extLst>
            </p:cNvPr>
            <p:cNvSpPr/>
            <p:nvPr/>
          </p:nvSpPr>
          <p:spPr>
            <a:xfrm rot="5400000">
              <a:off x="4449844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981642E7-50D2-4F55-8B4C-A33B0DFA1832}"/>
                </a:ext>
              </a:extLst>
            </p:cNvPr>
            <p:cNvSpPr/>
            <p:nvPr/>
          </p:nvSpPr>
          <p:spPr>
            <a:xfrm>
              <a:off x="5048496" y="4576664"/>
              <a:ext cx="67932" cy="1218608"/>
            </a:xfrm>
            <a:custGeom>
              <a:avLst/>
              <a:gdLst>
                <a:gd name="connsiteX0" fmla="*/ 0 w 67932"/>
                <a:gd name="connsiteY0" fmla="*/ 0 h 1218608"/>
                <a:gd name="connsiteX1" fmla="*/ 67933 w 67932"/>
                <a:gd name="connsiteY1" fmla="*/ 0 h 1218608"/>
                <a:gd name="connsiteX2" fmla="*/ 67933 w 67932"/>
                <a:gd name="connsiteY2" fmla="*/ 1218609 h 1218608"/>
                <a:gd name="connsiteX3" fmla="*/ 0 w 67932"/>
                <a:gd name="connsiteY3" fmla="*/ 1218609 h 12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32" h="1218608">
                  <a:moveTo>
                    <a:pt x="0" y="0"/>
                  </a:moveTo>
                  <a:lnTo>
                    <a:pt x="67933" y="0"/>
                  </a:lnTo>
                  <a:lnTo>
                    <a:pt x="67933" y="1218609"/>
                  </a:lnTo>
                  <a:lnTo>
                    <a:pt x="0" y="1218609"/>
                  </a:lnTo>
                  <a:close/>
                </a:path>
              </a:pathLst>
            </a:custGeom>
            <a:solidFill>
              <a:srgbClr val="BFBFBF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6266966E-188F-42F4-AB31-F00C1BB6BA17}"/>
                </a:ext>
              </a:extLst>
            </p:cNvPr>
            <p:cNvSpPr/>
            <p:nvPr/>
          </p:nvSpPr>
          <p:spPr>
            <a:xfrm rot="5400000">
              <a:off x="3191491" y="5128691"/>
              <a:ext cx="1218608" cy="114555"/>
            </a:xfrm>
            <a:custGeom>
              <a:avLst/>
              <a:gdLst>
                <a:gd name="connsiteX0" fmla="*/ 0 w 1218608"/>
                <a:gd name="connsiteY0" fmla="*/ 0 h 114555"/>
                <a:gd name="connsiteX1" fmla="*/ 1218609 w 1218608"/>
                <a:gd name="connsiteY1" fmla="*/ 0 h 114555"/>
                <a:gd name="connsiteX2" fmla="*/ 1218609 w 1218608"/>
                <a:gd name="connsiteY2" fmla="*/ 114556 h 114555"/>
                <a:gd name="connsiteX3" fmla="*/ 0 w 1218608"/>
                <a:gd name="connsiteY3" fmla="*/ 114556 h 11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608" h="114555">
                  <a:moveTo>
                    <a:pt x="0" y="0"/>
                  </a:moveTo>
                  <a:lnTo>
                    <a:pt x="1218609" y="0"/>
                  </a:lnTo>
                  <a:lnTo>
                    <a:pt x="1218609" y="114556"/>
                  </a:lnTo>
                  <a:lnTo>
                    <a:pt x="0" y="114556"/>
                  </a:lnTo>
                  <a:close/>
                </a:path>
              </a:pathLst>
            </a:custGeom>
            <a:solidFill>
              <a:srgbClr val="CECECE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07A02317-D1C1-48D3-94BB-52343252031E}"/>
                </a:ext>
              </a:extLst>
            </p:cNvPr>
            <p:cNvSpPr/>
            <p:nvPr/>
          </p:nvSpPr>
          <p:spPr>
            <a:xfrm>
              <a:off x="3657600" y="4450861"/>
              <a:ext cx="1544750" cy="251607"/>
            </a:xfrm>
            <a:custGeom>
              <a:avLst/>
              <a:gdLst>
                <a:gd name="connsiteX0" fmla="*/ 1513668 w 1544750"/>
                <a:gd name="connsiteY0" fmla="*/ 251607 h 251607"/>
                <a:gd name="connsiteX1" fmla="*/ 31082 w 1544750"/>
                <a:gd name="connsiteY1" fmla="*/ 251607 h 251607"/>
                <a:gd name="connsiteX2" fmla="*/ 0 w 1544750"/>
                <a:gd name="connsiteY2" fmla="*/ 220525 h 251607"/>
                <a:gd name="connsiteX3" fmla="*/ 0 w 1544750"/>
                <a:gd name="connsiteY3" fmla="*/ 31082 h 251607"/>
                <a:gd name="connsiteX4" fmla="*/ 31082 w 1544750"/>
                <a:gd name="connsiteY4" fmla="*/ 0 h 251607"/>
                <a:gd name="connsiteX5" fmla="*/ 1513668 w 1544750"/>
                <a:gd name="connsiteY5" fmla="*/ 0 h 251607"/>
                <a:gd name="connsiteX6" fmla="*/ 1544750 w 1544750"/>
                <a:gd name="connsiteY6" fmla="*/ 31082 h 251607"/>
                <a:gd name="connsiteX7" fmla="*/ 1544750 w 1544750"/>
                <a:gd name="connsiteY7" fmla="*/ 220525 h 251607"/>
                <a:gd name="connsiteX8" fmla="*/ 1513668 w 1544750"/>
                <a:gd name="connsiteY8" fmla="*/ 251607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50" h="251607">
                  <a:moveTo>
                    <a:pt x="1513668" y="251607"/>
                  </a:moveTo>
                  <a:lnTo>
                    <a:pt x="31082" y="251607"/>
                  </a:lnTo>
                  <a:cubicBezTo>
                    <a:pt x="13915" y="251607"/>
                    <a:pt x="0" y="237689"/>
                    <a:pt x="0" y="220525"/>
                  </a:cubicBezTo>
                  <a:lnTo>
                    <a:pt x="0" y="31082"/>
                  </a:lnTo>
                  <a:cubicBezTo>
                    <a:pt x="0" y="13915"/>
                    <a:pt x="13915" y="0"/>
                    <a:pt x="31082" y="0"/>
                  </a:cubicBezTo>
                  <a:lnTo>
                    <a:pt x="1513668" y="0"/>
                  </a:lnTo>
                  <a:cubicBezTo>
                    <a:pt x="1530835" y="0"/>
                    <a:pt x="1544750" y="13915"/>
                    <a:pt x="1544750" y="31082"/>
                  </a:cubicBezTo>
                  <a:lnTo>
                    <a:pt x="1544750" y="220525"/>
                  </a:lnTo>
                  <a:cubicBezTo>
                    <a:pt x="1544750" y="237689"/>
                    <a:pt x="1530835" y="251607"/>
                    <a:pt x="1513668" y="251607"/>
                  </a:cubicBezTo>
                  <a:close/>
                </a:path>
              </a:pathLst>
            </a:custGeom>
            <a:solidFill>
              <a:srgbClr val="0067C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59CBAC8E-2CA9-45D4-8C42-34A244A46F4D}"/>
                </a:ext>
              </a:extLst>
            </p:cNvPr>
            <p:cNvSpPr/>
            <p:nvPr/>
          </p:nvSpPr>
          <p:spPr>
            <a:xfrm>
              <a:off x="4109560" y="5067913"/>
              <a:ext cx="345004" cy="208082"/>
            </a:xfrm>
            <a:custGeom>
              <a:avLst/>
              <a:gdLst>
                <a:gd name="connsiteX0" fmla="*/ 326356 w 345004"/>
                <a:gd name="connsiteY0" fmla="*/ 0 h 208082"/>
                <a:gd name="connsiteX1" fmla="*/ 172502 w 345004"/>
                <a:gd name="connsiteY1" fmla="*/ 0 h 208082"/>
                <a:gd name="connsiteX2" fmla="*/ 18649 w 345004"/>
                <a:gd name="connsiteY2" fmla="*/ 0 h 208082"/>
                <a:gd name="connsiteX3" fmla="*/ 0 w 345004"/>
                <a:gd name="connsiteY3" fmla="*/ 18649 h 208082"/>
                <a:gd name="connsiteX4" fmla="*/ 0 w 345004"/>
                <a:gd name="connsiteY4" fmla="*/ 208083 h 208082"/>
                <a:gd name="connsiteX5" fmla="*/ 172502 w 345004"/>
                <a:gd name="connsiteY5" fmla="*/ 208083 h 208082"/>
                <a:gd name="connsiteX6" fmla="*/ 345004 w 345004"/>
                <a:gd name="connsiteY6" fmla="*/ 208083 h 208082"/>
                <a:gd name="connsiteX7" fmla="*/ 345004 w 345004"/>
                <a:gd name="connsiteY7" fmla="*/ 18649 h 208082"/>
                <a:gd name="connsiteX8" fmla="*/ 326356 w 345004"/>
                <a:gd name="connsiteY8" fmla="*/ 0 h 208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004" h="208082">
                  <a:moveTo>
                    <a:pt x="326356" y="0"/>
                  </a:moveTo>
                  <a:lnTo>
                    <a:pt x="172502" y="0"/>
                  </a:lnTo>
                  <a:lnTo>
                    <a:pt x="18649" y="0"/>
                  </a:lnTo>
                  <a:cubicBezTo>
                    <a:pt x="8348" y="0"/>
                    <a:pt x="0" y="8348"/>
                    <a:pt x="0" y="18649"/>
                  </a:cubicBezTo>
                  <a:lnTo>
                    <a:pt x="0" y="208083"/>
                  </a:lnTo>
                  <a:lnTo>
                    <a:pt x="172502" y="208083"/>
                  </a:lnTo>
                  <a:lnTo>
                    <a:pt x="345004" y="208083"/>
                  </a:lnTo>
                  <a:lnTo>
                    <a:pt x="345004" y="18649"/>
                  </a:lnTo>
                  <a:cubicBezTo>
                    <a:pt x="345004" y="8348"/>
                    <a:pt x="336656" y="0"/>
                    <a:pt x="326356" y="0"/>
                  </a:cubicBezTo>
                  <a:close/>
                </a:path>
              </a:pathLst>
            </a:custGeom>
            <a:solidFill>
              <a:srgbClr val="82AEE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B2E09C40-CBE5-4A4A-84DC-145BC73B1107}"/>
                </a:ext>
              </a:extLst>
            </p:cNvPr>
            <p:cNvSpPr/>
            <p:nvPr/>
          </p:nvSpPr>
          <p:spPr>
            <a:xfrm>
              <a:off x="4109560" y="5275999"/>
              <a:ext cx="345004" cy="137793"/>
            </a:xfrm>
            <a:custGeom>
              <a:avLst/>
              <a:gdLst>
                <a:gd name="connsiteX0" fmla="*/ 172502 w 345004"/>
                <a:gd name="connsiteY0" fmla="*/ 0 h 137793"/>
                <a:gd name="connsiteX1" fmla="*/ 0 w 345004"/>
                <a:gd name="connsiteY1" fmla="*/ 0 h 137793"/>
                <a:gd name="connsiteX2" fmla="*/ 0 w 345004"/>
                <a:gd name="connsiteY2" fmla="*/ 119145 h 137793"/>
                <a:gd name="connsiteX3" fmla="*/ 18649 w 345004"/>
                <a:gd name="connsiteY3" fmla="*/ 137793 h 137793"/>
                <a:gd name="connsiteX4" fmla="*/ 172502 w 345004"/>
                <a:gd name="connsiteY4" fmla="*/ 137793 h 137793"/>
                <a:gd name="connsiteX5" fmla="*/ 326356 w 345004"/>
                <a:gd name="connsiteY5" fmla="*/ 137793 h 137793"/>
                <a:gd name="connsiteX6" fmla="*/ 345004 w 345004"/>
                <a:gd name="connsiteY6" fmla="*/ 119145 h 137793"/>
                <a:gd name="connsiteX7" fmla="*/ 345004 w 345004"/>
                <a:gd name="connsiteY7" fmla="*/ 0 h 1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004" h="137793">
                  <a:moveTo>
                    <a:pt x="172502" y="0"/>
                  </a:moveTo>
                  <a:lnTo>
                    <a:pt x="0" y="0"/>
                  </a:lnTo>
                  <a:lnTo>
                    <a:pt x="0" y="119145"/>
                  </a:lnTo>
                  <a:cubicBezTo>
                    <a:pt x="0" y="129442"/>
                    <a:pt x="8348" y="137793"/>
                    <a:pt x="18649" y="137793"/>
                  </a:cubicBezTo>
                  <a:lnTo>
                    <a:pt x="172502" y="137793"/>
                  </a:lnTo>
                  <a:lnTo>
                    <a:pt x="326356" y="137793"/>
                  </a:lnTo>
                  <a:cubicBezTo>
                    <a:pt x="336656" y="137793"/>
                    <a:pt x="345004" y="129442"/>
                    <a:pt x="345004" y="119145"/>
                  </a:cubicBezTo>
                  <a:lnTo>
                    <a:pt x="345004" y="0"/>
                  </a:lnTo>
                  <a:close/>
                </a:path>
              </a:pathLst>
            </a:custGeom>
            <a:solidFill>
              <a:srgbClr val="5A5A5A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889D9A72-FB41-4219-AF21-B7D115CA6FD5}"/>
                </a:ext>
              </a:extLst>
            </p:cNvPr>
            <p:cNvSpPr/>
            <p:nvPr/>
          </p:nvSpPr>
          <p:spPr>
            <a:xfrm>
              <a:off x="3743523" y="4325060"/>
              <a:ext cx="463038" cy="433739"/>
            </a:xfrm>
            <a:custGeom>
              <a:avLst/>
              <a:gdLst>
                <a:gd name="connsiteX0" fmla="*/ 438175 w 463038"/>
                <a:gd name="connsiteY0" fmla="*/ 433740 h 433739"/>
                <a:gd name="connsiteX1" fmla="*/ 24864 w 463038"/>
                <a:gd name="connsiteY1" fmla="*/ 433740 h 433739"/>
                <a:gd name="connsiteX2" fmla="*/ 0 w 463038"/>
                <a:gd name="connsiteY2" fmla="*/ 408876 h 433739"/>
                <a:gd name="connsiteX3" fmla="*/ 0 w 463038"/>
                <a:gd name="connsiteY3" fmla="*/ 24864 h 433739"/>
                <a:gd name="connsiteX4" fmla="*/ 24864 w 463038"/>
                <a:gd name="connsiteY4" fmla="*/ 0 h 433739"/>
                <a:gd name="connsiteX5" fmla="*/ 438175 w 463038"/>
                <a:gd name="connsiteY5" fmla="*/ 0 h 433739"/>
                <a:gd name="connsiteX6" fmla="*/ 463039 w 463038"/>
                <a:gd name="connsiteY6" fmla="*/ 24864 h 433739"/>
                <a:gd name="connsiteX7" fmla="*/ 463039 w 463038"/>
                <a:gd name="connsiteY7" fmla="*/ 408873 h 433739"/>
                <a:gd name="connsiteX8" fmla="*/ 438175 w 463038"/>
                <a:gd name="connsiteY8" fmla="*/ 433740 h 43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38" h="433739">
                  <a:moveTo>
                    <a:pt x="438175" y="433740"/>
                  </a:moveTo>
                  <a:lnTo>
                    <a:pt x="24864" y="433740"/>
                  </a:lnTo>
                  <a:cubicBezTo>
                    <a:pt x="11130" y="433740"/>
                    <a:pt x="0" y="422607"/>
                    <a:pt x="0" y="408876"/>
                  </a:cubicBezTo>
                  <a:lnTo>
                    <a:pt x="0" y="24864"/>
                  </a:lnTo>
                  <a:cubicBezTo>
                    <a:pt x="0" y="11130"/>
                    <a:pt x="11133" y="0"/>
                    <a:pt x="24864" y="0"/>
                  </a:cubicBezTo>
                  <a:lnTo>
                    <a:pt x="438175" y="0"/>
                  </a:lnTo>
                  <a:cubicBezTo>
                    <a:pt x="451909" y="0"/>
                    <a:pt x="463039" y="11133"/>
                    <a:pt x="463039" y="24864"/>
                  </a:cubicBezTo>
                  <a:lnTo>
                    <a:pt x="463039" y="408873"/>
                  </a:lnTo>
                  <a:cubicBezTo>
                    <a:pt x="463042" y="422607"/>
                    <a:pt x="451909" y="433740"/>
                    <a:pt x="438175" y="433740"/>
                  </a:cubicBezTo>
                  <a:close/>
                </a:path>
              </a:pathLst>
            </a:custGeom>
            <a:solidFill>
              <a:srgbClr val="FEE8C7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6E5F5CB2-B338-4D28-9190-5CC0AFD07B6D}"/>
                </a:ext>
              </a:extLst>
            </p:cNvPr>
            <p:cNvSpPr/>
            <p:nvPr/>
          </p:nvSpPr>
          <p:spPr>
            <a:xfrm>
              <a:off x="3903553" y="4375637"/>
              <a:ext cx="142980" cy="332578"/>
            </a:xfrm>
            <a:custGeom>
              <a:avLst/>
              <a:gdLst>
                <a:gd name="connsiteX0" fmla="*/ 23292 w 142980"/>
                <a:gd name="connsiteY0" fmla="*/ 332579 h 332578"/>
                <a:gd name="connsiteX1" fmla="*/ 10596 w 142980"/>
                <a:gd name="connsiteY1" fmla="*/ 328799 h 332578"/>
                <a:gd name="connsiteX2" fmla="*/ 3777 w 142980"/>
                <a:gd name="connsiteY2" fmla="*/ 296546 h 332578"/>
                <a:gd name="connsiteX3" fmla="*/ 76673 w 142980"/>
                <a:gd name="connsiteY3" fmla="*/ 184570 h 332578"/>
                <a:gd name="connsiteX4" fmla="*/ 23313 w 142980"/>
                <a:gd name="connsiteY4" fmla="*/ 184570 h 332578"/>
                <a:gd name="connsiteX5" fmla="*/ 2643 w 142980"/>
                <a:gd name="connsiteY5" fmla="*/ 172034 h 332578"/>
                <a:gd name="connsiteX6" fmla="*/ 4203 w 142980"/>
                <a:gd name="connsiteY6" fmla="*/ 147909 h 332578"/>
                <a:gd name="connsiteX7" fmla="*/ 100557 w 142980"/>
                <a:gd name="connsiteY7" fmla="*/ 9965 h 332578"/>
                <a:gd name="connsiteX8" fmla="*/ 133017 w 142980"/>
                <a:gd name="connsiteY8" fmla="*/ 4205 h 332578"/>
                <a:gd name="connsiteX9" fmla="*/ 138777 w 142980"/>
                <a:gd name="connsiteY9" fmla="*/ 36666 h 332578"/>
                <a:gd name="connsiteX10" fmla="*/ 68032 w 142980"/>
                <a:gd name="connsiteY10" fmla="*/ 137950 h 332578"/>
                <a:gd name="connsiteX11" fmla="*/ 119667 w 142980"/>
                <a:gd name="connsiteY11" fmla="*/ 137950 h 332578"/>
                <a:gd name="connsiteX12" fmla="*/ 140159 w 142980"/>
                <a:gd name="connsiteY12" fmla="*/ 150148 h 332578"/>
                <a:gd name="connsiteX13" fmla="*/ 139202 w 142980"/>
                <a:gd name="connsiteY13" fmla="*/ 173977 h 332578"/>
                <a:gd name="connsiteX14" fmla="*/ 42849 w 142980"/>
                <a:gd name="connsiteY14" fmla="*/ 321980 h 332578"/>
                <a:gd name="connsiteX15" fmla="*/ 23292 w 142980"/>
                <a:gd name="connsiteY15" fmla="*/ 33257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80" h="332578">
                  <a:moveTo>
                    <a:pt x="23292" y="332579"/>
                  </a:moveTo>
                  <a:cubicBezTo>
                    <a:pt x="18929" y="332579"/>
                    <a:pt x="14521" y="331357"/>
                    <a:pt x="10596" y="328799"/>
                  </a:cubicBezTo>
                  <a:cubicBezTo>
                    <a:pt x="-193" y="321775"/>
                    <a:pt x="-3246" y="307335"/>
                    <a:pt x="3777" y="296546"/>
                  </a:cubicBezTo>
                  <a:lnTo>
                    <a:pt x="76673" y="184570"/>
                  </a:lnTo>
                  <a:lnTo>
                    <a:pt x="23313" y="184570"/>
                  </a:lnTo>
                  <a:cubicBezTo>
                    <a:pt x="14624" y="184570"/>
                    <a:pt x="6659" y="179736"/>
                    <a:pt x="2643" y="172034"/>
                  </a:cubicBezTo>
                  <a:cubicBezTo>
                    <a:pt x="-1373" y="164331"/>
                    <a:pt x="-772" y="155032"/>
                    <a:pt x="4203" y="147909"/>
                  </a:cubicBezTo>
                  <a:lnTo>
                    <a:pt x="100557" y="9965"/>
                  </a:lnTo>
                  <a:cubicBezTo>
                    <a:pt x="107927" y="-589"/>
                    <a:pt x="122461" y="-3172"/>
                    <a:pt x="133017" y="4205"/>
                  </a:cubicBezTo>
                  <a:cubicBezTo>
                    <a:pt x="143571" y="11579"/>
                    <a:pt x="146151" y="26109"/>
                    <a:pt x="138777" y="36666"/>
                  </a:cubicBezTo>
                  <a:lnTo>
                    <a:pt x="68032" y="137950"/>
                  </a:lnTo>
                  <a:lnTo>
                    <a:pt x="119667" y="137950"/>
                  </a:lnTo>
                  <a:cubicBezTo>
                    <a:pt x="128220" y="137950"/>
                    <a:pt x="136083" y="142632"/>
                    <a:pt x="140159" y="150148"/>
                  </a:cubicBezTo>
                  <a:cubicBezTo>
                    <a:pt x="144235" y="157666"/>
                    <a:pt x="143867" y="166811"/>
                    <a:pt x="139202" y="173977"/>
                  </a:cubicBezTo>
                  <a:lnTo>
                    <a:pt x="42849" y="321980"/>
                  </a:lnTo>
                  <a:cubicBezTo>
                    <a:pt x="38380" y="328847"/>
                    <a:pt x="30913" y="332579"/>
                    <a:pt x="23292" y="332579"/>
                  </a:cubicBezTo>
                  <a:close/>
                </a:path>
              </a:pathLst>
            </a:custGeom>
            <a:solidFill>
              <a:srgbClr val="FECE85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A8D4C917-E1A3-4842-8913-3E19D482F87C}"/>
                </a:ext>
              </a:extLst>
            </p:cNvPr>
            <p:cNvSpPr/>
            <p:nvPr/>
          </p:nvSpPr>
          <p:spPr>
            <a:xfrm>
              <a:off x="3657600" y="5725557"/>
              <a:ext cx="1544746" cy="139434"/>
            </a:xfrm>
            <a:custGeom>
              <a:avLst/>
              <a:gdLst>
                <a:gd name="connsiteX0" fmla="*/ 1522994 w 1544746"/>
                <a:gd name="connsiteY0" fmla="*/ 139435 h 139434"/>
                <a:gd name="connsiteX1" fmla="*/ 21756 w 1544746"/>
                <a:gd name="connsiteY1" fmla="*/ 139435 h 139434"/>
                <a:gd name="connsiteX2" fmla="*/ 0 w 1544746"/>
                <a:gd name="connsiteY2" fmla="*/ 117679 h 139434"/>
                <a:gd name="connsiteX3" fmla="*/ 0 w 1544746"/>
                <a:gd name="connsiteY3" fmla="*/ 21756 h 139434"/>
                <a:gd name="connsiteX4" fmla="*/ 21756 w 1544746"/>
                <a:gd name="connsiteY4" fmla="*/ 0 h 139434"/>
                <a:gd name="connsiteX5" fmla="*/ 1522991 w 1544746"/>
                <a:gd name="connsiteY5" fmla="*/ 0 h 139434"/>
                <a:gd name="connsiteX6" fmla="*/ 1544747 w 1544746"/>
                <a:gd name="connsiteY6" fmla="*/ 21756 h 139434"/>
                <a:gd name="connsiteX7" fmla="*/ 1544747 w 1544746"/>
                <a:gd name="connsiteY7" fmla="*/ 117679 h 139434"/>
                <a:gd name="connsiteX8" fmla="*/ 1522994 w 1544746"/>
                <a:gd name="connsiteY8" fmla="*/ 139435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746" h="139434">
                  <a:moveTo>
                    <a:pt x="1522994" y="139435"/>
                  </a:moveTo>
                  <a:lnTo>
                    <a:pt x="21756" y="139435"/>
                  </a:lnTo>
                  <a:cubicBezTo>
                    <a:pt x="9739" y="139435"/>
                    <a:pt x="0" y="129693"/>
                    <a:pt x="0" y="117679"/>
                  </a:cubicBezTo>
                  <a:lnTo>
                    <a:pt x="0" y="21756"/>
                  </a:lnTo>
                  <a:cubicBezTo>
                    <a:pt x="0" y="9739"/>
                    <a:pt x="9742" y="0"/>
                    <a:pt x="21756" y="0"/>
                  </a:cubicBezTo>
                  <a:lnTo>
                    <a:pt x="1522991" y="0"/>
                  </a:lnTo>
                  <a:cubicBezTo>
                    <a:pt x="1535008" y="0"/>
                    <a:pt x="1544747" y="9742"/>
                    <a:pt x="1544747" y="21756"/>
                  </a:cubicBezTo>
                  <a:lnTo>
                    <a:pt x="1544747" y="117679"/>
                  </a:lnTo>
                  <a:cubicBezTo>
                    <a:pt x="1544750" y="129693"/>
                    <a:pt x="1535008" y="139435"/>
                    <a:pt x="1522994" y="139435"/>
                  </a:cubicBezTo>
                  <a:close/>
                </a:path>
              </a:pathLst>
            </a:custGeom>
            <a:solidFill>
              <a:srgbClr val="9C9C9C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1612E96D-9EAC-4E94-B58B-E327D89FF7FA}"/>
                </a:ext>
              </a:extLst>
            </p:cNvPr>
            <p:cNvSpPr/>
            <p:nvPr/>
          </p:nvSpPr>
          <p:spPr>
            <a:xfrm>
              <a:off x="5074868" y="5725554"/>
              <a:ext cx="127481" cy="139434"/>
            </a:xfrm>
            <a:custGeom>
              <a:avLst/>
              <a:gdLst>
                <a:gd name="connsiteX0" fmla="*/ 105725 w 127481"/>
                <a:gd name="connsiteY0" fmla="*/ 0 h 139434"/>
                <a:gd name="connsiteX1" fmla="*/ 0 w 127481"/>
                <a:gd name="connsiteY1" fmla="*/ 0 h 139434"/>
                <a:gd name="connsiteX2" fmla="*/ 21756 w 127481"/>
                <a:gd name="connsiteY2" fmla="*/ 21756 h 139434"/>
                <a:gd name="connsiteX3" fmla="*/ 21756 w 127481"/>
                <a:gd name="connsiteY3" fmla="*/ 117679 h 139434"/>
                <a:gd name="connsiteX4" fmla="*/ 0 w 127481"/>
                <a:gd name="connsiteY4" fmla="*/ 139435 h 139434"/>
                <a:gd name="connsiteX5" fmla="*/ 105725 w 127481"/>
                <a:gd name="connsiteY5" fmla="*/ 139435 h 139434"/>
                <a:gd name="connsiteX6" fmla="*/ 127481 w 127481"/>
                <a:gd name="connsiteY6" fmla="*/ 117679 h 139434"/>
                <a:gd name="connsiteX7" fmla="*/ 127481 w 127481"/>
                <a:gd name="connsiteY7" fmla="*/ 21756 h 139434"/>
                <a:gd name="connsiteX8" fmla="*/ 105725 w 127481"/>
                <a:gd name="connsiteY8" fmla="*/ 0 h 1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81" h="139434">
                  <a:moveTo>
                    <a:pt x="105725" y="0"/>
                  </a:moveTo>
                  <a:lnTo>
                    <a:pt x="0" y="0"/>
                  </a:lnTo>
                  <a:cubicBezTo>
                    <a:pt x="12017" y="0"/>
                    <a:pt x="21756" y="9742"/>
                    <a:pt x="21756" y="21756"/>
                  </a:cubicBezTo>
                  <a:lnTo>
                    <a:pt x="21756" y="117679"/>
                  </a:lnTo>
                  <a:cubicBezTo>
                    <a:pt x="21756" y="129696"/>
                    <a:pt x="12014" y="139435"/>
                    <a:pt x="0" y="139435"/>
                  </a:cubicBezTo>
                  <a:lnTo>
                    <a:pt x="105725" y="139435"/>
                  </a:lnTo>
                  <a:cubicBezTo>
                    <a:pt x="117742" y="139435"/>
                    <a:pt x="127481" y="129693"/>
                    <a:pt x="127481" y="117679"/>
                  </a:cubicBezTo>
                  <a:lnTo>
                    <a:pt x="127481" y="21756"/>
                  </a:lnTo>
                  <a:cubicBezTo>
                    <a:pt x="127481" y="9739"/>
                    <a:pt x="117739" y="0"/>
                    <a:pt x="105725" y="0"/>
                  </a:cubicBezTo>
                  <a:close/>
                </a:path>
              </a:pathLst>
            </a:custGeom>
            <a:solidFill>
              <a:srgbClr val="83838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EEF12DA2-173C-4B7B-B52F-5F22755F1AFD}"/>
                </a:ext>
              </a:extLst>
            </p:cNvPr>
            <p:cNvSpPr/>
            <p:nvPr/>
          </p:nvSpPr>
          <p:spPr>
            <a:xfrm>
              <a:off x="5065543" y="4450861"/>
              <a:ext cx="136806" cy="251607"/>
            </a:xfrm>
            <a:custGeom>
              <a:avLst/>
              <a:gdLst>
                <a:gd name="connsiteX0" fmla="*/ 105725 w 136806"/>
                <a:gd name="connsiteY0" fmla="*/ 0 h 251607"/>
                <a:gd name="connsiteX1" fmla="*/ 0 w 136806"/>
                <a:gd name="connsiteY1" fmla="*/ 0 h 251607"/>
                <a:gd name="connsiteX2" fmla="*/ 31082 w 136806"/>
                <a:gd name="connsiteY2" fmla="*/ 31082 h 251607"/>
                <a:gd name="connsiteX3" fmla="*/ 31082 w 136806"/>
                <a:gd name="connsiteY3" fmla="*/ 220525 h 251607"/>
                <a:gd name="connsiteX4" fmla="*/ 0 w 136806"/>
                <a:gd name="connsiteY4" fmla="*/ 251607 h 251607"/>
                <a:gd name="connsiteX5" fmla="*/ 105725 w 136806"/>
                <a:gd name="connsiteY5" fmla="*/ 251607 h 251607"/>
                <a:gd name="connsiteX6" fmla="*/ 136807 w 136806"/>
                <a:gd name="connsiteY6" fmla="*/ 220525 h 251607"/>
                <a:gd name="connsiteX7" fmla="*/ 136807 w 136806"/>
                <a:gd name="connsiteY7" fmla="*/ 31082 h 251607"/>
                <a:gd name="connsiteX8" fmla="*/ 105725 w 136806"/>
                <a:gd name="connsiteY8" fmla="*/ 0 h 25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806" h="251607">
                  <a:moveTo>
                    <a:pt x="105725" y="0"/>
                  </a:moveTo>
                  <a:lnTo>
                    <a:pt x="0" y="0"/>
                  </a:lnTo>
                  <a:cubicBezTo>
                    <a:pt x="17167" y="0"/>
                    <a:pt x="31082" y="13915"/>
                    <a:pt x="31082" y="31082"/>
                  </a:cubicBezTo>
                  <a:lnTo>
                    <a:pt x="31082" y="220525"/>
                  </a:lnTo>
                  <a:cubicBezTo>
                    <a:pt x="31082" y="237692"/>
                    <a:pt x="17167" y="251607"/>
                    <a:pt x="0" y="251607"/>
                  </a:cubicBezTo>
                  <a:lnTo>
                    <a:pt x="105725" y="251607"/>
                  </a:lnTo>
                  <a:cubicBezTo>
                    <a:pt x="122892" y="251607"/>
                    <a:pt x="136807" y="237692"/>
                    <a:pt x="136807" y="220525"/>
                  </a:cubicBezTo>
                  <a:lnTo>
                    <a:pt x="136807" y="31082"/>
                  </a:lnTo>
                  <a:cubicBezTo>
                    <a:pt x="136807" y="13915"/>
                    <a:pt x="122892" y="0"/>
                    <a:pt x="105725" y="0"/>
                  </a:cubicBezTo>
                  <a:close/>
                </a:path>
              </a:pathLst>
            </a:custGeom>
            <a:solidFill>
              <a:srgbClr val="0055A3"/>
            </a:solidFill>
            <a:ln w="3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265" name="Graphic 264">
            <a:extLst>
              <a:ext uri="{FF2B5EF4-FFF2-40B4-BE49-F238E27FC236}">
                <a16:creationId xmlns:a16="http://schemas.microsoft.com/office/drawing/2014/main" xmlns="" id="{733E4F99-1B2B-48A2-85F7-64D1EFE70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847" y="569797"/>
            <a:ext cx="805378" cy="8053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xmlns="" id="{B00A84AD-FA1E-49A6-885B-218CB4051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96020" y="644308"/>
            <a:ext cx="615137" cy="6151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9" name="Picture 2">
            <a:extLst>
              <a:ext uri="{FF2B5EF4-FFF2-40B4-BE49-F238E27FC236}">
                <a16:creationId xmlns:a16="http://schemas.microsoft.com/office/drawing/2014/main" xmlns="" id="{1C403B4D-B583-481C-A11D-8B73B639A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83DADDC1-7F69-466F-B834-6A42D9C145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sp>
        <p:nvSpPr>
          <p:cNvPr id="279" name="Graphic 125">
            <a:extLst>
              <a:ext uri="{FF2B5EF4-FFF2-40B4-BE49-F238E27FC236}">
                <a16:creationId xmlns:a16="http://schemas.microsoft.com/office/drawing/2014/main" xmlns="" id="{96AC43A8-0105-4232-9C29-ADD4E9B32DB8}"/>
              </a:ext>
            </a:extLst>
          </p:cNvPr>
          <p:cNvSpPr/>
          <p:nvPr/>
        </p:nvSpPr>
        <p:spPr>
          <a:xfrm>
            <a:off x="4133035" y="6129658"/>
            <a:ext cx="431877" cy="431877"/>
          </a:xfrm>
          <a:custGeom>
            <a:avLst/>
            <a:gdLst>
              <a:gd name="connsiteX0" fmla="*/ 410281 w 431877"/>
              <a:gd name="connsiteY0" fmla="*/ 194344 h 431877"/>
              <a:gd name="connsiteX1" fmla="*/ 237533 w 431877"/>
              <a:gd name="connsiteY1" fmla="*/ 194344 h 431877"/>
              <a:gd name="connsiteX2" fmla="*/ 237533 w 431877"/>
              <a:gd name="connsiteY2" fmla="*/ 21592 h 431877"/>
              <a:gd name="connsiteX3" fmla="*/ 215937 w 431877"/>
              <a:gd name="connsiteY3" fmla="*/ 0 h 431877"/>
              <a:gd name="connsiteX4" fmla="*/ 194344 w 431877"/>
              <a:gd name="connsiteY4" fmla="*/ 21592 h 431877"/>
              <a:gd name="connsiteX5" fmla="*/ 194344 w 431877"/>
              <a:gd name="connsiteY5" fmla="*/ 194344 h 431877"/>
              <a:gd name="connsiteX6" fmla="*/ 21592 w 431877"/>
              <a:gd name="connsiteY6" fmla="*/ 194344 h 431877"/>
              <a:gd name="connsiteX7" fmla="*/ 0 w 431877"/>
              <a:gd name="connsiteY7" fmla="*/ 215937 h 431877"/>
              <a:gd name="connsiteX8" fmla="*/ 21592 w 431877"/>
              <a:gd name="connsiteY8" fmla="*/ 237533 h 431877"/>
              <a:gd name="connsiteX9" fmla="*/ 194344 w 431877"/>
              <a:gd name="connsiteY9" fmla="*/ 237533 h 431877"/>
              <a:gd name="connsiteX10" fmla="*/ 194344 w 431877"/>
              <a:gd name="connsiteY10" fmla="*/ 410281 h 431877"/>
              <a:gd name="connsiteX11" fmla="*/ 215937 w 431877"/>
              <a:gd name="connsiteY11" fmla="*/ 431878 h 431877"/>
              <a:gd name="connsiteX12" fmla="*/ 237533 w 431877"/>
              <a:gd name="connsiteY12" fmla="*/ 410281 h 431877"/>
              <a:gd name="connsiteX13" fmla="*/ 237533 w 431877"/>
              <a:gd name="connsiteY13" fmla="*/ 237533 h 431877"/>
              <a:gd name="connsiteX14" fmla="*/ 410281 w 431877"/>
              <a:gd name="connsiteY14" fmla="*/ 237533 h 431877"/>
              <a:gd name="connsiteX15" fmla="*/ 431878 w 431877"/>
              <a:gd name="connsiteY15" fmla="*/ 215937 h 431877"/>
              <a:gd name="connsiteX16" fmla="*/ 410281 w 431877"/>
              <a:gd name="connsiteY16" fmla="*/ 194344 h 43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877" h="431877">
                <a:moveTo>
                  <a:pt x="410281" y="194344"/>
                </a:moveTo>
                <a:lnTo>
                  <a:pt x="237533" y="194344"/>
                </a:lnTo>
                <a:lnTo>
                  <a:pt x="237533" y="21592"/>
                </a:lnTo>
                <a:cubicBezTo>
                  <a:pt x="237533" y="9675"/>
                  <a:pt x="227858" y="0"/>
                  <a:pt x="215937" y="0"/>
                </a:cubicBezTo>
                <a:cubicBezTo>
                  <a:pt x="204020" y="0"/>
                  <a:pt x="194344" y="9675"/>
                  <a:pt x="194344" y="21592"/>
                </a:cubicBezTo>
                <a:lnTo>
                  <a:pt x="194344" y="194344"/>
                </a:lnTo>
                <a:lnTo>
                  <a:pt x="21592" y="194344"/>
                </a:lnTo>
                <a:cubicBezTo>
                  <a:pt x="9675" y="194344"/>
                  <a:pt x="0" y="204020"/>
                  <a:pt x="0" y="215937"/>
                </a:cubicBezTo>
                <a:cubicBezTo>
                  <a:pt x="0" y="227858"/>
                  <a:pt x="9675" y="237533"/>
                  <a:pt x="21592" y="237533"/>
                </a:cubicBezTo>
                <a:lnTo>
                  <a:pt x="194344" y="237533"/>
                </a:lnTo>
                <a:lnTo>
                  <a:pt x="194344" y="410281"/>
                </a:lnTo>
                <a:cubicBezTo>
                  <a:pt x="194344" y="422202"/>
                  <a:pt x="204020" y="431878"/>
                  <a:pt x="215937" y="431878"/>
                </a:cubicBezTo>
                <a:cubicBezTo>
                  <a:pt x="227858" y="431878"/>
                  <a:pt x="237533" y="422202"/>
                  <a:pt x="237533" y="410281"/>
                </a:cubicBezTo>
                <a:lnTo>
                  <a:pt x="237533" y="237533"/>
                </a:lnTo>
                <a:lnTo>
                  <a:pt x="410281" y="237533"/>
                </a:lnTo>
                <a:cubicBezTo>
                  <a:pt x="422202" y="237533"/>
                  <a:pt x="431878" y="227858"/>
                  <a:pt x="431878" y="215937"/>
                </a:cubicBezTo>
                <a:cubicBezTo>
                  <a:pt x="431878" y="204020"/>
                  <a:pt x="422202" y="194344"/>
                  <a:pt x="410281" y="194344"/>
                </a:cubicBezTo>
                <a:close/>
              </a:path>
            </a:pathLst>
          </a:custGeom>
          <a:solidFill>
            <a:schemeClr val="tx1"/>
          </a:solidFill>
          <a:ln w="100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Graphic 125">
            <a:extLst>
              <a:ext uri="{FF2B5EF4-FFF2-40B4-BE49-F238E27FC236}">
                <a16:creationId xmlns:a16="http://schemas.microsoft.com/office/drawing/2014/main" xmlns="" id="{286D8B08-8FE5-4EE1-9203-8A0A19F768C2}"/>
              </a:ext>
            </a:extLst>
          </p:cNvPr>
          <p:cNvSpPr/>
          <p:nvPr/>
        </p:nvSpPr>
        <p:spPr>
          <a:xfrm>
            <a:off x="7950430" y="6129658"/>
            <a:ext cx="431877" cy="431877"/>
          </a:xfrm>
          <a:custGeom>
            <a:avLst/>
            <a:gdLst>
              <a:gd name="connsiteX0" fmla="*/ 410281 w 431877"/>
              <a:gd name="connsiteY0" fmla="*/ 194344 h 431877"/>
              <a:gd name="connsiteX1" fmla="*/ 237533 w 431877"/>
              <a:gd name="connsiteY1" fmla="*/ 194344 h 431877"/>
              <a:gd name="connsiteX2" fmla="*/ 237533 w 431877"/>
              <a:gd name="connsiteY2" fmla="*/ 21592 h 431877"/>
              <a:gd name="connsiteX3" fmla="*/ 215937 w 431877"/>
              <a:gd name="connsiteY3" fmla="*/ 0 h 431877"/>
              <a:gd name="connsiteX4" fmla="*/ 194344 w 431877"/>
              <a:gd name="connsiteY4" fmla="*/ 21592 h 431877"/>
              <a:gd name="connsiteX5" fmla="*/ 194344 w 431877"/>
              <a:gd name="connsiteY5" fmla="*/ 194344 h 431877"/>
              <a:gd name="connsiteX6" fmla="*/ 21592 w 431877"/>
              <a:gd name="connsiteY6" fmla="*/ 194344 h 431877"/>
              <a:gd name="connsiteX7" fmla="*/ 0 w 431877"/>
              <a:gd name="connsiteY7" fmla="*/ 215937 h 431877"/>
              <a:gd name="connsiteX8" fmla="*/ 21592 w 431877"/>
              <a:gd name="connsiteY8" fmla="*/ 237533 h 431877"/>
              <a:gd name="connsiteX9" fmla="*/ 194344 w 431877"/>
              <a:gd name="connsiteY9" fmla="*/ 237533 h 431877"/>
              <a:gd name="connsiteX10" fmla="*/ 194344 w 431877"/>
              <a:gd name="connsiteY10" fmla="*/ 410281 h 431877"/>
              <a:gd name="connsiteX11" fmla="*/ 215937 w 431877"/>
              <a:gd name="connsiteY11" fmla="*/ 431878 h 431877"/>
              <a:gd name="connsiteX12" fmla="*/ 237533 w 431877"/>
              <a:gd name="connsiteY12" fmla="*/ 410281 h 431877"/>
              <a:gd name="connsiteX13" fmla="*/ 237533 w 431877"/>
              <a:gd name="connsiteY13" fmla="*/ 237533 h 431877"/>
              <a:gd name="connsiteX14" fmla="*/ 410281 w 431877"/>
              <a:gd name="connsiteY14" fmla="*/ 237533 h 431877"/>
              <a:gd name="connsiteX15" fmla="*/ 431878 w 431877"/>
              <a:gd name="connsiteY15" fmla="*/ 215937 h 431877"/>
              <a:gd name="connsiteX16" fmla="*/ 410281 w 431877"/>
              <a:gd name="connsiteY16" fmla="*/ 194344 h 43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877" h="431877">
                <a:moveTo>
                  <a:pt x="410281" y="194344"/>
                </a:moveTo>
                <a:lnTo>
                  <a:pt x="237533" y="194344"/>
                </a:lnTo>
                <a:lnTo>
                  <a:pt x="237533" y="21592"/>
                </a:lnTo>
                <a:cubicBezTo>
                  <a:pt x="237533" y="9675"/>
                  <a:pt x="227858" y="0"/>
                  <a:pt x="215937" y="0"/>
                </a:cubicBezTo>
                <a:cubicBezTo>
                  <a:pt x="204020" y="0"/>
                  <a:pt x="194344" y="9675"/>
                  <a:pt x="194344" y="21592"/>
                </a:cubicBezTo>
                <a:lnTo>
                  <a:pt x="194344" y="194344"/>
                </a:lnTo>
                <a:lnTo>
                  <a:pt x="21592" y="194344"/>
                </a:lnTo>
                <a:cubicBezTo>
                  <a:pt x="9675" y="194344"/>
                  <a:pt x="0" y="204020"/>
                  <a:pt x="0" y="215937"/>
                </a:cubicBezTo>
                <a:cubicBezTo>
                  <a:pt x="0" y="227858"/>
                  <a:pt x="9675" y="237533"/>
                  <a:pt x="21592" y="237533"/>
                </a:cubicBezTo>
                <a:lnTo>
                  <a:pt x="194344" y="237533"/>
                </a:lnTo>
                <a:lnTo>
                  <a:pt x="194344" y="410281"/>
                </a:lnTo>
                <a:cubicBezTo>
                  <a:pt x="194344" y="422202"/>
                  <a:pt x="204020" y="431878"/>
                  <a:pt x="215937" y="431878"/>
                </a:cubicBezTo>
                <a:cubicBezTo>
                  <a:pt x="227858" y="431878"/>
                  <a:pt x="237533" y="422202"/>
                  <a:pt x="237533" y="410281"/>
                </a:cubicBezTo>
                <a:lnTo>
                  <a:pt x="237533" y="237533"/>
                </a:lnTo>
                <a:lnTo>
                  <a:pt x="410281" y="237533"/>
                </a:lnTo>
                <a:cubicBezTo>
                  <a:pt x="422202" y="237533"/>
                  <a:pt x="431878" y="227858"/>
                  <a:pt x="431878" y="215937"/>
                </a:cubicBezTo>
                <a:cubicBezTo>
                  <a:pt x="431878" y="204020"/>
                  <a:pt x="422202" y="194344"/>
                  <a:pt x="410281" y="194344"/>
                </a:cubicBezTo>
                <a:close/>
              </a:path>
            </a:pathLst>
          </a:custGeom>
          <a:solidFill>
            <a:schemeClr val="tx1"/>
          </a:solidFill>
          <a:ln w="100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47415986-EBA4-4B2C-B216-FB7E56DD1E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477738" y="3669150"/>
            <a:ext cx="747169" cy="747169"/>
          </a:xfrm>
          <a:prstGeom prst="rect">
            <a:avLst/>
          </a:prstGeom>
        </p:spPr>
      </p:pic>
      <p:grpSp>
        <p:nvGrpSpPr>
          <p:cNvPr id="6" name="Graphic 4">
            <a:extLst>
              <a:ext uri="{FF2B5EF4-FFF2-40B4-BE49-F238E27FC236}">
                <a16:creationId xmlns:a16="http://schemas.microsoft.com/office/drawing/2014/main" xmlns="" id="{444EECDC-1371-4C07-BC8F-5D0CF6CE748F}"/>
              </a:ext>
            </a:extLst>
          </p:cNvPr>
          <p:cNvGrpSpPr/>
          <p:nvPr/>
        </p:nvGrpSpPr>
        <p:grpSpPr>
          <a:xfrm>
            <a:off x="9455985" y="4640212"/>
            <a:ext cx="701556" cy="701556"/>
            <a:chOff x="-3048163" y="4180807"/>
            <a:chExt cx="2202879" cy="220287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1A2BE75-9030-485D-9341-475EE66C6390}"/>
                </a:ext>
              </a:extLst>
            </p:cNvPr>
            <p:cNvSpPr/>
            <p:nvPr/>
          </p:nvSpPr>
          <p:spPr>
            <a:xfrm>
              <a:off x="-2944903" y="4972466"/>
              <a:ext cx="1307959" cy="1307959"/>
            </a:xfrm>
            <a:custGeom>
              <a:avLst/>
              <a:gdLst>
                <a:gd name="connsiteX0" fmla="*/ 1162948 w 1307959"/>
                <a:gd name="connsiteY0" fmla="*/ 737345 h 1307959"/>
                <a:gd name="connsiteX1" fmla="*/ 1136410 w 1307959"/>
                <a:gd name="connsiteY1" fmla="*/ 836612 h 1307959"/>
                <a:gd name="connsiteX2" fmla="*/ 1244179 w 1307959"/>
                <a:gd name="connsiteY2" fmla="*/ 934262 h 1307959"/>
                <a:gd name="connsiteX3" fmla="*/ 1191999 w 1307959"/>
                <a:gd name="connsiteY3" fmla="*/ 1025337 h 1307959"/>
                <a:gd name="connsiteX4" fmla="*/ 1053630 w 1307959"/>
                <a:gd name="connsiteY4" fmla="*/ 980729 h 1307959"/>
                <a:gd name="connsiteX5" fmla="*/ 980694 w 1307959"/>
                <a:gd name="connsiteY5" fmla="*/ 1053630 h 1307959"/>
                <a:gd name="connsiteX6" fmla="*/ 1025302 w 1307959"/>
                <a:gd name="connsiteY6" fmla="*/ 1191999 h 1307959"/>
                <a:gd name="connsiteX7" fmla="*/ 934227 w 1307959"/>
                <a:gd name="connsiteY7" fmla="*/ 1244179 h 1307959"/>
                <a:gd name="connsiteX8" fmla="*/ 836578 w 1307959"/>
                <a:gd name="connsiteY8" fmla="*/ 1136410 h 1307959"/>
                <a:gd name="connsiteX9" fmla="*/ 737311 w 1307959"/>
                <a:gd name="connsiteY9" fmla="*/ 1162948 h 1307959"/>
                <a:gd name="connsiteX10" fmla="*/ 706573 w 1307959"/>
                <a:gd name="connsiteY10" fmla="*/ 1305309 h 1307959"/>
                <a:gd name="connsiteX11" fmla="*/ 653980 w 1307959"/>
                <a:gd name="connsiteY11" fmla="*/ 1307959 h 1307959"/>
                <a:gd name="connsiteX12" fmla="*/ 601352 w 1307959"/>
                <a:gd name="connsiteY12" fmla="*/ 1305309 h 1307959"/>
                <a:gd name="connsiteX13" fmla="*/ 570615 w 1307959"/>
                <a:gd name="connsiteY13" fmla="*/ 1162948 h 1307959"/>
                <a:gd name="connsiteX14" fmla="*/ 471347 w 1307959"/>
                <a:gd name="connsiteY14" fmla="*/ 1136410 h 1307959"/>
                <a:gd name="connsiteX15" fmla="*/ 373698 w 1307959"/>
                <a:gd name="connsiteY15" fmla="*/ 1244179 h 1307959"/>
                <a:gd name="connsiteX16" fmla="*/ 282623 w 1307959"/>
                <a:gd name="connsiteY16" fmla="*/ 1191999 h 1307959"/>
                <a:gd name="connsiteX17" fmla="*/ 327231 w 1307959"/>
                <a:gd name="connsiteY17" fmla="*/ 1053630 h 1307959"/>
                <a:gd name="connsiteX18" fmla="*/ 254329 w 1307959"/>
                <a:gd name="connsiteY18" fmla="*/ 980729 h 1307959"/>
                <a:gd name="connsiteX19" fmla="*/ 115961 w 1307959"/>
                <a:gd name="connsiteY19" fmla="*/ 1025337 h 1307959"/>
                <a:gd name="connsiteX20" fmla="*/ 63780 w 1307959"/>
                <a:gd name="connsiteY20" fmla="*/ 934262 h 1307959"/>
                <a:gd name="connsiteX21" fmla="*/ 171549 w 1307959"/>
                <a:gd name="connsiteY21" fmla="*/ 836612 h 1307959"/>
                <a:gd name="connsiteX22" fmla="*/ 145011 w 1307959"/>
                <a:gd name="connsiteY22" fmla="*/ 737345 h 1307959"/>
                <a:gd name="connsiteX23" fmla="*/ 2650 w 1307959"/>
                <a:gd name="connsiteY23" fmla="*/ 706608 h 1307959"/>
                <a:gd name="connsiteX24" fmla="*/ 0 w 1307959"/>
                <a:gd name="connsiteY24" fmla="*/ 653980 h 1307959"/>
                <a:gd name="connsiteX25" fmla="*/ 2650 w 1307959"/>
                <a:gd name="connsiteY25" fmla="*/ 601352 h 1307959"/>
                <a:gd name="connsiteX26" fmla="*/ 145011 w 1307959"/>
                <a:gd name="connsiteY26" fmla="*/ 570615 h 1307959"/>
                <a:gd name="connsiteX27" fmla="*/ 171549 w 1307959"/>
                <a:gd name="connsiteY27" fmla="*/ 471347 h 1307959"/>
                <a:gd name="connsiteX28" fmla="*/ 63780 w 1307959"/>
                <a:gd name="connsiteY28" fmla="*/ 373698 h 1307959"/>
                <a:gd name="connsiteX29" fmla="*/ 115961 w 1307959"/>
                <a:gd name="connsiteY29" fmla="*/ 282623 h 1307959"/>
                <a:gd name="connsiteX30" fmla="*/ 254329 w 1307959"/>
                <a:gd name="connsiteY30" fmla="*/ 327231 h 1307959"/>
                <a:gd name="connsiteX31" fmla="*/ 327265 w 1307959"/>
                <a:gd name="connsiteY31" fmla="*/ 254329 h 1307959"/>
                <a:gd name="connsiteX32" fmla="*/ 282657 w 1307959"/>
                <a:gd name="connsiteY32" fmla="*/ 115961 h 1307959"/>
                <a:gd name="connsiteX33" fmla="*/ 373732 w 1307959"/>
                <a:gd name="connsiteY33" fmla="*/ 63780 h 1307959"/>
                <a:gd name="connsiteX34" fmla="*/ 471382 w 1307959"/>
                <a:gd name="connsiteY34" fmla="*/ 171549 h 1307959"/>
                <a:gd name="connsiteX35" fmla="*/ 570649 w 1307959"/>
                <a:gd name="connsiteY35" fmla="*/ 145011 h 1307959"/>
                <a:gd name="connsiteX36" fmla="*/ 601386 w 1307959"/>
                <a:gd name="connsiteY36" fmla="*/ 2650 h 1307959"/>
                <a:gd name="connsiteX37" fmla="*/ 653980 w 1307959"/>
                <a:gd name="connsiteY37" fmla="*/ 0 h 1307959"/>
                <a:gd name="connsiteX38" fmla="*/ 706608 w 1307959"/>
                <a:gd name="connsiteY38" fmla="*/ 2650 h 1307959"/>
                <a:gd name="connsiteX39" fmla="*/ 737345 w 1307959"/>
                <a:gd name="connsiteY39" fmla="*/ 145011 h 1307959"/>
                <a:gd name="connsiteX40" fmla="*/ 836612 w 1307959"/>
                <a:gd name="connsiteY40" fmla="*/ 171549 h 1307959"/>
                <a:gd name="connsiteX41" fmla="*/ 934262 w 1307959"/>
                <a:gd name="connsiteY41" fmla="*/ 63780 h 1307959"/>
                <a:gd name="connsiteX42" fmla="*/ 1025337 w 1307959"/>
                <a:gd name="connsiteY42" fmla="*/ 115961 h 1307959"/>
                <a:gd name="connsiteX43" fmla="*/ 980729 w 1307959"/>
                <a:gd name="connsiteY43" fmla="*/ 254329 h 1307959"/>
                <a:gd name="connsiteX44" fmla="*/ 1053630 w 1307959"/>
                <a:gd name="connsiteY44" fmla="*/ 327265 h 1307959"/>
                <a:gd name="connsiteX45" fmla="*/ 1191999 w 1307959"/>
                <a:gd name="connsiteY45" fmla="*/ 282657 h 1307959"/>
                <a:gd name="connsiteX46" fmla="*/ 1244179 w 1307959"/>
                <a:gd name="connsiteY46" fmla="*/ 373732 h 1307959"/>
                <a:gd name="connsiteX47" fmla="*/ 1136410 w 1307959"/>
                <a:gd name="connsiteY47" fmla="*/ 471382 h 1307959"/>
                <a:gd name="connsiteX48" fmla="*/ 1162948 w 1307959"/>
                <a:gd name="connsiteY48" fmla="*/ 570649 h 1307959"/>
                <a:gd name="connsiteX49" fmla="*/ 1305309 w 1307959"/>
                <a:gd name="connsiteY49" fmla="*/ 601386 h 1307959"/>
                <a:gd name="connsiteX50" fmla="*/ 1307959 w 1307959"/>
                <a:gd name="connsiteY50" fmla="*/ 653980 h 1307959"/>
                <a:gd name="connsiteX51" fmla="*/ 1305309 w 1307959"/>
                <a:gd name="connsiteY51" fmla="*/ 706608 h 1307959"/>
                <a:gd name="connsiteX52" fmla="*/ 653980 w 1307959"/>
                <a:gd name="connsiteY52" fmla="*/ 309780 h 1307959"/>
                <a:gd name="connsiteX53" fmla="*/ 309780 w 1307959"/>
                <a:gd name="connsiteY53" fmla="*/ 653980 h 1307959"/>
                <a:gd name="connsiteX54" fmla="*/ 653980 w 1307959"/>
                <a:gd name="connsiteY54" fmla="*/ 998180 h 1307959"/>
                <a:gd name="connsiteX55" fmla="*/ 998180 w 1307959"/>
                <a:gd name="connsiteY55" fmla="*/ 653980 h 1307959"/>
                <a:gd name="connsiteX56" fmla="*/ 653980 w 1307959"/>
                <a:gd name="connsiteY56" fmla="*/ 309780 h 130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307959" h="1307959">
                  <a:moveTo>
                    <a:pt x="1162948" y="737345"/>
                  </a:moveTo>
                  <a:cubicBezTo>
                    <a:pt x="1157338" y="771696"/>
                    <a:pt x="1148423" y="804877"/>
                    <a:pt x="1136410" y="836612"/>
                  </a:cubicBezTo>
                  <a:lnTo>
                    <a:pt x="1244179" y="934262"/>
                  </a:lnTo>
                  <a:cubicBezTo>
                    <a:pt x="1229069" y="966066"/>
                    <a:pt x="1211859" y="996631"/>
                    <a:pt x="1191999" y="1025337"/>
                  </a:cubicBezTo>
                  <a:lnTo>
                    <a:pt x="1053630" y="980729"/>
                  </a:lnTo>
                  <a:cubicBezTo>
                    <a:pt x="1031808" y="1007404"/>
                    <a:pt x="1007370" y="1031808"/>
                    <a:pt x="980694" y="1053630"/>
                  </a:cubicBezTo>
                  <a:lnTo>
                    <a:pt x="1025302" y="1191999"/>
                  </a:lnTo>
                  <a:cubicBezTo>
                    <a:pt x="996596" y="1211859"/>
                    <a:pt x="966031" y="1229034"/>
                    <a:pt x="934227" y="1244179"/>
                  </a:cubicBezTo>
                  <a:lnTo>
                    <a:pt x="836578" y="1136410"/>
                  </a:lnTo>
                  <a:cubicBezTo>
                    <a:pt x="804843" y="1148423"/>
                    <a:pt x="771696" y="1157338"/>
                    <a:pt x="737311" y="1162948"/>
                  </a:cubicBezTo>
                  <a:lnTo>
                    <a:pt x="706573" y="1305309"/>
                  </a:lnTo>
                  <a:cubicBezTo>
                    <a:pt x="689191" y="1306686"/>
                    <a:pt x="671740" y="1307959"/>
                    <a:pt x="653980" y="1307959"/>
                  </a:cubicBezTo>
                  <a:cubicBezTo>
                    <a:pt x="636219" y="1307959"/>
                    <a:pt x="618768" y="1306686"/>
                    <a:pt x="601352" y="1305309"/>
                  </a:cubicBezTo>
                  <a:lnTo>
                    <a:pt x="570615" y="1162948"/>
                  </a:lnTo>
                  <a:cubicBezTo>
                    <a:pt x="536263" y="1157338"/>
                    <a:pt x="503082" y="1148423"/>
                    <a:pt x="471347" y="1136410"/>
                  </a:cubicBezTo>
                  <a:lnTo>
                    <a:pt x="373698" y="1244179"/>
                  </a:lnTo>
                  <a:cubicBezTo>
                    <a:pt x="341894" y="1229069"/>
                    <a:pt x="311329" y="1211859"/>
                    <a:pt x="282623" y="1191999"/>
                  </a:cubicBezTo>
                  <a:lnTo>
                    <a:pt x="327231" y="1053630"/>
                  </a:lnTo>
                  <a:cubicBezTo>
                    <a:pt x="300555" y="1031808"/>
                    <a:pt x="276152" y="1007370"/>
                    <a:pt x="254329" y="980729"/>
                  </a:cubicBezTo>
                  <a:lnTo>
                    <a:pt x="115961" y="1025337"/>
                  </a:lnTo>
                  <a:cubicBezTo>
                    <a:pt x="96101" y="996631"/>
                    <a:pt x="78925" y="966066"/>
                    <a:pt x="63780" y="934262"/>
                  </a:cubicBezTo>
                  <a:lnTo>
                    <a:pt x="171549" y="836612"/>
                  </a:lnTo>
                  <a:cubicBezTo>
                    <a:pt x="159537" y="804877"/>
                    <a:pt x="150622" y="771731"/>
                    <a:pt x="145011" y="737345"/>
                  </a:cubicBezTo>
                  <a:lnTo>
                    <a:pt x="2650" y="706608"/>
                  </a:lnTo>
                  <a:cubicBezTo>
                    <a:pt x="1274" y="689191"/>
                    <a:pt x="0" y="671740"/>
                    <a:pt x="0" y="653980"/>
                  </a:cubicBezTo>
                  <a:cubicBezTo>
                    <a:pt x="0" y="636219"/>
                    <a:pt x="1274" y="618768"/>
                    <a:pt x="2650" y="601352"/>
                  </a:cubicBezTo>
                  <a:lnTo>
                    <a:pt x="145011" y="570615"/>
                  </a:lnTo>
                  <a:cubicBezTo>
                    <a:pt x="150622" y="536263"/>
                    <a:pt x="159537" y="503083"/>
                    <a:pt x="171549" y="471347"/>
                  </a:cubicBezTo>
                  <a:lnTo>
                    <a:pt x="63780" y="373698"/>
                  </a:lnTo>
                  <a:cubicBezTo>
                    <a:pt x="78891" y="341894"/>
                    <a:pt x="96101" y="311329"/>
                    <a:pt x="115961" y="282623"/>
                  </a:cubicBezTo>
                  <a:lnTo>
                    <a:pt x="254329" y="327231"/>
                  </a:lnTo>
                  <a:cubicBezTo>
                    <a:pt x="276152" y="300555"/>
                    <a:pt x="300590" y="276152"/>
                    <a:pt x="327265" y="254329"/>
                  </a:cubicBezTo>
                  <a:lnTo>
                    <a:pt x="282657" y="115961"/>
                  </a:lnTo>
                  <a:cubicBezTo>
                    <a:pt x="311363" y="96101"/>
                    <a:pt x="341928" y="78925"/>
                    <a:pt x="373732" y="63780"/>
                  </a:cubicBezTo>
                  <a:lnTo>
                    <a:pt x="471382" y="171549"/>
                  </a:lnTo>
                  <a:cubicBezTo>
                    <a:pt x="503117" y="159537"/>
                    <a:pt x="536263" y="150622"/>
                    <a:pt x="570649" y="145011"/>
                  </a:cubicBezTo>
                  <a:lnTo>
                    <a:pt x="601386" y="2650"/>
                  </a:lnTo>
                  <a:cubicBezTo>
                    <a:pt x="618768" y="1274"/>
                    <a:pt x="636219" y="0"/>
                    <a:pt x="653980" y="0"/>
                  </a:cubicBezTo>
                  <a:cubicBezTo>
                    <a:pt x="671740" y="0"/>
                    <a:pt x="689191" y="1274"/>
                    <a:pt x="706608" y="2650"/>
                  </a:cubicBezTo>
                  <a:lnTo>
                    <a:pt x="737345" y="145011"/>
                  </a:lnTo>
                  <a:cubicBezTo>
                    <a:pt x="771696" y="150622"/>
                    <a:pt x="804877" y="159537"/>
                    <a:pt x="836612" y="171549"/>
                  </a:cubicBezTo>
                  <a:lnTo>
                    <a:pt x="934262" y="63780"/>
                  </a:lnTo>
                  <a:cubicBezTo>
                    <a:pt x="966066" y="78891"/>
                    <a:pt x="996631" y="96101"/>
                    <a:pt x="1025337" y="115961"/>
                  </a:cubicBezTo>
                  <a:lnTo>
                    <a:pt x="980729" y="254329"/>
                  </a:lnTo>
                  <a:cubicBezTo>
                    <a:pt x="1007404" y="276152"/>
                    <a:pt x="1031808" y="300590"/>
                    <a:pt x="1053630" y="327265"/>
                  </a:cubicBezTo>
                  <a:lnTo>
                    <a:pt x="1191999" y="282657"/>
                  </a:lnTo>
                  <a:cubicBezTo>
                    <a:pt x="1211859" y="311363"/>
                    <a:pt x="1229034" y="341928"/>
                    <a:pt x="1244179" y="373732"/>
                  </a:cubicBezTo>
                  <a:lnTo>
                    <a:pt x="1136410" y="471382"/>
                  </a:lnTo>
                  <a:cubicBezTo>
                    <a:pt x="1148423" y="503117"/>
                    <a:pt x="1157338" y="536263"/>
                    <a:pt x="1162948" y="570649"/>
                  </a:cubicBezTo>
                  <a:lnTo>
                    <a:pt x="1305309" y="601386"/>
                  </a:lnTo>
                  <a:cubicBezTo>
                    <a:pt x="1306686" y="618768"/>
                    <a:pt x="1307959" y="636219"/>
                    <a:pt x="1307959" y="653980"/>
                  </a:cubicBezTo>
                  <a:cubicBezTo>
                    <a:pt x="1307959" y="671740"/>
                    <a:pt x="1306686" y="689191"/>
                    <a:pt x="1305309" y="706608"/>
                  </a:cubicBezTo>
                  <a:close/>
                  <a:moveTo>
                    <a:pt x="653980" y="309780"/>
                  </a:moveTo>
                  <a:cubicBezTo>
                    <a:pt x="463878" y="309780"/>
                    <a:pt x="309780" y="463878"/>
                    <a:pt x="309780" y="653980"/>
                  </a:cubicBezTo>
                  <a:cubicBezTo>
                    <a:pt x="309780" y="844081"/>
                    <a:pt x="463878" y="998180"/>
                    <a:pt x="653980" y="998180"/>
                  </a:cubicBezTo>
                  <a:cubicBezTo>
                    <a:pt x="844081" y="998180"/>
                    <a:pt x="998180" y="844081"/>
                    <a:pt x="998180" y="653980"/>
                  </a:cubicBezTo>
                  <a:cubicBezTo>
                    <a:pt x="998180" y="463878"/>
                    <a:pt x="844081" y="309780"/>
                    <a:pt x="653980" y="309780"/>
                  </a:cubicBezTo>
                  <a:close/>
                </a:path>
              </a:pathLst>
            </a:custGeom>
            <a:solidFill>
              <a:srgbClr val="454A6D"/>
            </a:solidFill>
            <a:ln w="343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51AFB74-1773-4CF3-94F7-2ADE1D3C2729}"/>
                </a:ext>
              </a:extLst>
            </p:cNvPr>
            <p:cNvSpPr/>
            <p:nvPr/>
          </p:nvSpPr>
          <p:spPr>
            <a:xfrm>
              <a:off x="-1946723" y="4284066"/>
              <a:ext cx="757239" cy="757239"/>
            </a:xfrm>
            <a:custGeom>
              <a:avLst/>
              <a:gdLst>
                <a:gd name="connsiteX0" fmla="*/ 642243 w 757239"/>
                <a:gd name="connsiteY0" fmla="*/ 457958 h 757239"/>
                <a:gd name="connsiteX1" fmla="*/ 621212 w 757239"/>
                <a:gd name="connsiteY1" fmla="*/ 508899 h 757239"/>
                <a:gd name="connsiteX2" fmla="*/ 675561 w 757239"/>
                <a:gd name="connsiteY2" fmla="*/ 613054 h 757239"/>
                <a:gd name="connsiteX3" fmla="*/ 613089 w 757239"/>
                <a:gd name="connsiteY3" fmla="*/ 675527 h 757239"/>
                <a:gd name="connsiteX4" fmla="*/ 508934 w 757239"/>
                <a:gd name="connsiteY4" fmla="*/ 621178 h 757239"/>
                <a:gd name="connsiteX5" fmla="*/ 457992 w 757239"/>
                <a:gd name="connsiteY5" fmla="*/ 642208 h 757239"/>
                <a:gd name="connsiteX6" fmla="*/ 422746 w 757239"/>
                <a:gd name="connsiteY6" fmla="*/ 754417 h 757239"/>
                <a:gd name="connsiteX7" fmla="*/ 378620 w 757239"/>
                <a:gd name="connsiteY7" fmla="*/ 757240 h 757239"/>
                <a:gd name="connsiteX8" fmla="*/ 334528 w 757239"/>
                <a:gd name="connsiteY8" fmla="*/ 754452 h 757239"/>
                <a:gd name="connsiteX9" fmla="*/ 299282 w 757239"/>
                <a:gd name="connsiteY9" fmla="*/ 642243 h 757239"/>
                <a:gd name="connsiteX10" fmla="*/ 248340 w 757239"/>
                <a:gd name="connsiteY10" fmla="*/ 621212 h 757239"/>
                <a:gd name="connsiteX11" fmla="*/ 144185 w 757239"/>
                <a:gd name="connsiteY11" fmla="*/ 675561 h 757239"/>
                <a:gd name="connsiteX12" fmla="*/ 81713 w 757239"/>
                <a:gd name="connsiteY12" fmla="*/ 613089 h 757239"/>
                <a:gd name="connsiteX13" fmla="*/ 136062 w 757239"/>
                <a:gd name="connsiteY13" fmla="*/ 508934 h 757239"/>
                <a:gd name="connsiteX14" fmla="*/ 115032 w 757239"/>
                <a:gd name="connsiteY14" fmla="*/ 457992 h 757239"/>
                <a:gd name="connsiteX15" fmla="*/ 2822 w 757239"/>
                <a:gd name="connsiteY15" fmla="*/ 422746 h 757239"/>
                <a:gd name="connsiteX16" fmla="*/ 0 w 757239"/>
                <a:gd name="connsiteY16" fmla="*/ 378620 h 757239"/>
                <a:gd name="connsiteX17" fmla="*/ 2788 w 757239"/>
                <a:gd name="connsiteY17" fmla="*/ 334528 h 757239"/>
                <a:gd name="connsiteX18" fmla="*/ 114997 w 757239"/>
                <a:gd name="connsiteY18" fmla="*/ 299282 h 757239"/>
                <a:gd name="connsiteX19" fmla="*/ 136028 w 757239"/>
                <a:gd name="connsiteY19" fmla="*/ 248340 h 757239"/>
                <a:gd name="connsiteX20" fmla="*/ 81679 w 757239"/>
                <a:gd name="connsiteY20" fmla="*/ 144185 h 757239"/>
                <a:gd name="connsiteX21" fmla="*/ 144151 w 757239"/>
                <a:gd name="connsiteY21" fmla="*/ 81713 h 757239"/>
                <a:gd name="connsiteX22" fmla="*/ 248306 w 757239"/>
                <a:gd name="connsiteY22" fmla="*/ 136062 h 757239"/>
                <a:gd name="connsiteX23" fmla="*/ 299247 w 757239"/>
                <a:gd name="connsiteY23" fmla="*/ 115032 h 757239"/>
                <a:gd name="connsiteX24" fmla="*/ 334493 w 757239"/>
                <a:gd name="connsiteY24" fmla="*/ 2822 h 757239"/>
                <a:gd name="connsiteX25" fmla="*/ 378620 w 757239"/>
                <a:gd name="connsiteY25" fmla="*/ 0 h 757239"/>
                <a:gd name="connsiteX26" fmla="*/ 422712 w 757239"/>
                <a:gd name="connsiteY26" fmla="*/ 2788 h 757239"/>
                <a:gd name="connsiteX27" fmla="*/ 457958 w 757239"/>
                <a:gd name="connsiteY27" fmla="*/ 114997 h 757239"/>
                <a:gd name="connsiteX28" fmla="*/ 508899 w 757239"/>
                <a:gd name="connsiteY28" fmla="*/ 136028 h 757239"/>
                <a:gd name="connsiteX29" fmla="*/ 613054 w 757239"/>
                <a:gd name="connsiteY29" fmla="*/ 81679 h 757239"/>
                <a:gd name="connsiteX30" fmla="*/ 675527 w 757239"/>
                <a:gd name="connsiteY30" fmla="*/ 144151 h 757239"/>
                <a:gd name="connsiteX31" fmla="*/ 621178 w 757239"/>
                <a:gd name="connsiteY31" fmla="*/ 248306 h 757239"/>
                <a:gd name="connsiteX32" fmla="*/ 642208 w 757239"/>
                <a:gd name="connsiteY32" fmla="*/ 299247 h 757239"/>
                <a:gd name="connsiteX33" fmla="*/ 754417 w 757239"/>
                <a:gd name="connsiteY33" fmla="*/ 334493 h 757239"/>
                <a:gd name="connsiteX34" fmla="*/ 757240 w 757239"/>
                <a:gd name="connsiteY34" fmla="*/ 378620 h 757239"/>
                <a:gd name="connsiteX35" fmla="*/ 754452 w 757239"/>
                <a:gd name="connsiteY35" fmla="*/ 422712 h 757239"/>
                <a:gd name="connsiteX36" fmla="*/ 378620 w 757239"/>
                <a:gd name="connsiteY36" fmla="*/ 240940 h 757239"/>
                <a:gd name="connsiteX37" fmla="*/ 240940 w 757239"/>
                <a:gd name="connsiteY37" fmla="*/ 378620 h 757239"/>
                <a:gd name="connsiteX38" fmla="*/ 378620 w 757239"/>
                <a:gd name="connsiteY38" fmla="*/ 516300 h 757239"/>
                <a:gd name="connsiteX39" fmla="*/ 516300 w 757239"/>
                <a:gd name="connsiteY39" fmla="*/ 378620 h 757239"/>
                <a:gd name="connsiteX40" fmla="*/ 378620 w 757239"/>
                <a:gd name="connsiteY40" fmla="*/ 240940 h 7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57239" h="757239">
                  <a:moveTo>
                    <a:pt x="642243" y="457958"/>
                  </a:moveTo>
                  <a:cubicBezTo>
                    <a:pt x="636873" y="475753"/>
                    <a:pt x="629851" y="492825"/>
                    <a:pt x="621212" y="508899"/>
                  </a:cubicBezTo>
                  <a:lnTo>
                    <a:pt x="675561" y="613054"/>
                  </a:lnTo>
                  <a:cubicBezTo>
                    <a:pt x="657215" y="636253"/>
                    <a:pt x="636288" y="657181"/>
                    <a:pt x="613089" y="675527"/>
                  </a:cubicBezTo>
                  <a:lnTo>
                    <a:pt x="508934" y="621178"/>
                  </a:lnTo>
                  <a:cubicBezTo>
                    <a:pt x="492860" y="629851"/>
                    <a:pt x="475788" y="636873"/>
                    <a:pt x="457992" y="642208"/>
                  </a:cubicBezTo>
                  <a:lnTo>
                    <a:pt x="422746" y="754417"/>
                  </a:lnTo>
                  <a:cubicBezTo>
                    <a:pt x="408221" y="756138"/>
                    <a:pt x="393558" y="757240"/>
                    <a:pt x="378620" y="757240"/>
                  </a:cubicBezTo>
                  <a:cubicBezTo>
                    <a:pt x="363682" y="757240"/>
                    <a:pt x="349019" y="756138"/>
                    <a:pt x="334528" y="754452"/>
                  </a:cubicBezTo>
                  <a:lnTo>
                    <a:pt x="299282" y="642243"/>
                  </a:lnTo>
                  <a:cubicBezTo>
                    <a:pt x="281487" y="636907"/>
                    <a:pt x="264414" y="629851"/>
                    <a:pt x="248340" y="621212"/>
                  </a:cubicBezTo>
                  <a:lnTo>
                    <a:pt x="144185" y="675561"/>
                  </a:lnTo>
                  <a:cubicBezTo>
                    <a:pt x="120986" y="657215"/>
                    <a:pt x="100059" y="636288"/>
                    <a:pt x="81713" y="613089"/>
                  </a:cubicBezTo>
                  <a:lnTo>
                    <a:pt x="136062" y="508934"/>
                  </a:lnTo>
                  <a:cubicBezTo>
                    <a:pt x="127388" y="492860"/>
                    <a:pt x="120367" y="475787"/>
                    <a:pt x="115032" y="457992"/>
                  </a:cubicBezTo>
                  <a:lnTo>
                    <a:pt x="2822" y="422746"/>
                  </a:lnTo>
                  <a:cubicBezTo>
                    <a:pt x="1101" y="408221"/>
                    <a:pt x="0" y="393558"/>
                    <a:pt x="0" y="378620"/>
                  </a:cubicBezTo>
                  <a:cubicBezTo>
                    <a:pt x="0" y="363682"/>
                    <a:pt x="1101" y="349019"/>
                    <a:pt x="2788" y="334528"/>
                  </a:cubicBezTo>
                  <a:lnTo>
                    <a:pt x="114997" y="299282"/>
                  </a:lnTo>
                  <a:cubicBezTo>
                    <a:pt x="120332" y="281487"/>
                    <a:pt x="127388" y="264414"/>
                    <a:pt x="136028" y="248340"/>
                  </a:cubicBezTo>
                  <a:lnTo>
                    <a:pt x="81679" y="144185"/>
                  </a:lnTo>
                  <a:cubicBezTo>
                    <a:pt x="100024" y="120986"/>
                    <a:pt x="120952" y="100059"/>
                    <a:pt x="144151" y="81713"/>
                  </a:cubicBezTo>
                  <a:lnTo>
                    <a:pt x="248306" y="136062"/>
                  </a:lnTo>
                  <a:cubicBezTo>
                    <a:pt x="264380" y="127388"/>
                    <a:pt x="281452" y="120367"/>
                    <a:pt x="299247" y="115032"/>
                  </a:cubicBezTo>
                  <a:lnTo>
                    <a:pt x="334493" y="2822"/>
                  </a:lnTo>
                  <a:cubicBezTo>
                    <a:pt x="349019" y="1101"/>
                    <a:pt x="363682" y="0"/>
                    <a:pt x="378620" y="0"/>
                  </a:cubicBezTo>
                  <a:cubicBezTo>
                    <a:pt x="393558" y="0"/>
                    <a:pt x="408221" y="1101"/>
                    <a:pt x="422712" y="2788"/>
                  </a:cubicBezTo>
                  <a:lnTo>
                    <a:pt x="457958" y="114997"/>
                  </a:lnTo>
                  <a:cubicBezTo>
                    <a:pt x="475753" y="120332"/>
                    <a:pt x="492825" y="127388"/>
                    <a:pt x="508899" y="136028"/>
                  </a:cubicBezTo>
                  <a:lnTo>
                    <a:pt x="613054" y="81679"/>
                  </a:lnTo>
                  <a:cubicBezTo>
                    <a:pt x="636253" y="100024"/>
                    <a:pt x="657181" y="120952"/>
                    <a:pt x="675527" y="144151"/>
                  </a:cubicBezTo>
                  <a:lnTo>
                    <a:pt x="621178" y="248306"/>
                  </a:lnTo>
                  <a:cubicBezTo>
                    <a:pt x="629851" y="264380"/>
                    <a:pt x="636873" y="281452"/>
                    <a:pt x="642208" y="299247"/>
                  </a:cubicBezTo>
                  <a:lnTo>
                    <a:pt x="754417" y="334493"/>
                  </a:lnTo>
                  <a:cubicBezTo>
                    <a:pt x="756138" y="349019"/>
                    <a:pt x="757240" y="363682"/>
                    <a:pt x="757240" y="378620"/>
                  </a:cubicBezTo>
                  <a:cubicBezTo>
                    <a:pt x="757240" y="393558"/>
                    <a:pt x="756138" y="408221"/>
                    <a:pt x="754452" y="422712"/>
                  </a:cubicBezTo>
                  <a:close/>
                  <a:moveTo>
                    <a:pt x="378620" y="240940"/>
                  </a:moveTo>
                  <a:cubicBezTo>
                    <a:pt x="302586" y="240940"/>
                    <a:pt x="240940" y="302586"/>
                    <a:pt x="240940" y="378620"/>
                  </a:cubicBezTo>
                  <a:cubicBezTo>
                    <a:pt x="240940" y="454654"/>
                    <a:pt x="302586" y="516300"/>
                    <a:pt x="378620" y="516300"/>
                  </a:cubicBezTo>
                  <a:cubicBezTo>
                    <a:pt x="454654" y="516300"/>
                    <a:pt x="516300" y="454654"/>
                    <a:pt x="516300" y="378620"/>
                  </a:cubicBezTo>
                  <a:cubicBezTo>
                    <a:pt x="516300" y="302586"/>
                    <a:pt x="454654" y="240940"/>
                    <a:pt x="378620" y="240940"/>
                  </a:cubicBezTo>
                  <a:close/>
                </a:path>
              </a:pathLst>
            </a:custGeom>
            <a:solidFill>
              <a:srgbClr val="E89D43"/>
            </a:solidFill>
            <a:ln w="343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0438916-4300-4112-9CF2-D664EFB3E700}"/>
                </a:ext>
              </a:extLst>
            </p:cNvPr>
            <p:cNvSpPr/>
            <p:nvPr/>
          </p:nvSpPr>
          <p:spPr>
            <a:xfrm>
              <a:off x="-1568103" y="5144566"/>
              <a:ext cx="619559" cy="619559"/>
            </a:xfrm>
            <a:custGeom>
              <a:avLst/>
              <a:gdLst>
                <a:gd name="connsiteX0" fmla="*/ 541736 w 619559"/>
                <a:gd name="connsiteY0" fmla="*/ 374180 h 619559"/>
                <a:gd name="connsiteX1" fmla="*/ 519398 w 619559"/>
                <a:gd name="connsiteY1" fmla="*/ 428288 h 619559"/>
                <a:gd name="connsiteX2" fmla="*/ 553645 w 619559"/>
                <a:gd name="connsiteY2" fmla="*/ 500363 h 619559"/>
                <a:gd name="connsiteX3" fmla="*/ 500363 w 619559"/>
                <a:gd name="connsiteY3" fmla="*/ 553645 h 619559"/>
                <a:gd name="connsiteX4" fmla="*/ 428288 w 619559"/>
                <a:gd name="connsiteY4" fmla="*/ 519398 h 619559"/>
                <a:gd name="connsiteX5" fmla="*/ 374180 w 619559"/>
                <a:gd name="connsiteY5" fmla="*/ 541736 h 619559"/>
                <a:gd name="connsiteX6" fmla="*/ 347401 w 619559"/>
                <a:gd name="connsiteY6" fmla="*/ 617047 h 619559"/>
                <a:gd name="connsiteX7" fmla="*/ 309780 w 619559"/>
                <a:gd name="connsiteY7" fmla="*/ 619560 h 619559"/>
                <a:gd name="connsiteX8" fmla="*/ 272159 w 619559"/>
                <a:gd name="connsiteY8" fmla="*/ 617047 h 619559"/>
                <a:gd name="connsiteX9" fmla="*/ 245380 w 619559"/>
                <a:gd name="connsiteY9" fmla="*/ 541736 h 619559"/>
                <a:gd name="connsiteX10" fmla="*/ 191272 w 619559"/>
                <a:gd name="connsiteY10" fmla="*/ 519398 h 619559"/>
                <a:gd name="connsiteX11" fmla="*/ 119196 w 619559"/>
                <a:gd name="connsiteY11" fmla="*/ 553645 h 619559"/>
                <a:gd name="connsiteX12" fmla="*/ 65914 w 619559"/>
                <a:gd name="connsiteY12" fmla="*/ 500363 h 619559"/>
                <a:gd name="connsiteX13" fmla="*/ 100162 w 619559"/>
                <a:gd name="connsiteY13" fmla="*/ 428288 h 619559"/>
                <a:gd name="connsiteX14" fmla="*/ 77824 w 619559"/>
                <a:gd name="connsiteY14" fmla="*/ 374214 h 619559"/>
                <a:gd name="connsiteX15" fmla="*/ 2513 w 619559"/>
                <a:gd name="connsiteY15" fmla="*/ 347435 h 619559"/>
                <a:gd name="connsiteX16" fmla="*/ 0 w 619559"/>
                <a:gd name="connsiteY16" fmla="*/ 309780 h 619559"/>
                <a:gd name="connsiteX17" fmla="*/ 2513 w 619559"/>
                <a:gd name="connsiteY17" fmla="*/ 272159 h 619559"/>
                <a:gd name="connsiteX18" fmla="*/ 77824 w 619559"/>
                <a:gd name="connsiteY18" fmla="*/ 245380 h 619559"/>
                <a:gd name="connsiteX19" fmla="*/ 100162 w 619559"/>
                <a:gd name="connsiteY19" fmla="*/ 191306 h 619559"/>
                <a:gd name="connsiteX20" fmla="*/ 65914 w 619559"/>
                <a:gd name="connsiteY20" fmla="*/ 119231 h 619559"/>
                <a:gd name="connsiteX21" fmla="*/ 119196 w 619559"/>
                <a:gd name="connsiteY21" fmla="*/ 65949 h 619559"/>
                <a:gd name="connsiteX22" fmla="*/ 191272 w 619559"/>
                <a:gd name="connsiteY22" fmla="*/ 100197 h 619559"/>
                <a:gd name="connsiteX23" fmla="*/ 245380 w 619559"/>
                <a:gd name="connsiteY23" fmla="*/ 77858 h 619559"/>
                <a:gd name="connsiteX24" fmla="*/ 272159 w 619559"/>
                <a:gd name="connsiteY24" fmla="*/ 2547 h 619559"/>
                <a:gd name="connsiteX25" fmla="*/ 309780 w 619559"/>
                <a:gd name="connsiteY25" fmla="*/ 0 h 619559"/>
                <a:gd name="connsiteX26" fmla="*/ 347401 w 619559"/>
                <a:gd name="connsiteY26" fmla="*/ 2513 h 619559"/>
                <a:gd name="connsiteX27" fmla="*/ 374180 w 619559"/>
                <a:gd name="connsiteY27" fmla="*/ 77824 h 619559"/>
                <a:gd name="connsiteX28" fmla="*/ 428288 w 619559"/>
                <a:gd name="connsiteY28" fmla="*/ 100162 h 619559"/>
                <a:gd name="connsiteX29" fmla="*/ 500363 w 619559"/>
                <a:gd name="connsiteY29" fmla="*/ 65914 h 619559"/>
                <a:gd name="connsiteX30" fmla="*/ 553645 w 619559"/>
                <a:gd name="connsiteY30" fmla="*/ 119196 h 619559"/>
                <a:gd name="connsiteX31" fmla="*/ 519398 w 619559"/>
                <a:gd name="connsiteY31" fmla="*/ 191272 h 619559"/>
                <a:gd name="connsiteX32" fmla="*/ 541736 w 619559"/>
                <a:gd name="connsiteY32" fmla="*/ 245380 h 619559"/>
                <a:gd name="connsiteX33" fmla="*/ 617047 w 619559"/>
                <a:gd name="connsiteY33" fmla="*/ 272159 h 619559"/>
                <a:gd name="connsiteX34" fmla="*/ 619560 w 619559"/>
                <a:gd name="connsiteY34" fmla="*/ 309780 h 619559"/>
                <a:gd name="connsiteX35" fmla="*/ 617047 w 619559"/>
                <a:gd name="connsiteY35" fmla="*/ 347401 h 619559"/>
                <a:gd name="connsiteX36" fmla="*/ 309780 w 619559"/>
                <a:gd name="connsiteY36" fmla="*/ 206520 h 619559"/>
                <a:gd name="connsiteX37" fmla="*/ 206520 w 619559"/>
                <a:gd name="connsiteY37" fmla="*/ 309780 h 619559"/>
                <a:gd name="connsiteX38" fmla="*/ 309780 w 619559"/>
                <a:gd name="connsiteY38" fmla="*/ 413040 h 619559"/>
                <a:gd name="connsiteX39" fmla="*/ 413040 w 619559"/>
                <a:gd name="connsiteY39" fmla="*/ 309780 h 619559"/>
                <a:gd name="connsiteX40" fmla="*/ 309780 w 619559"/>
                <a:gd name="connsiteY40" fmla="*/ 206520 h 6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9559" h="619559">
                  <a:moveTo>
                    <a:pt x="541736" y="374180"/>
                  </a:moveTo>
                  <a:cubicBezTo>
                    <a:pt x="536435" y="393283"/>
                    <a:pt x="528966" y="411388"/>
                    <a:pt x="519398" y="428288"/>
                  </a:cubicBezTo>
                  <a:lnTo>
                    <a:pt x="553645" y="500363"/>
                  </a:lnTo>
                  <a:cubicBezTo>
                    <a:pt x="538088" y="520224"/>
                    <a:pt x="520224" y="538088"/>
                    <a:pt x="500363" y="553645"/>
                  </a:cubicBezTo>
                  <a:lnTo>
                    <a:pt x="428288" y="519398"/>
                  </a:lnTo>
                  <a:cubicBezTo>
                    <a:pt x="411422" y="528966"/>
                    <a:pt x="393283" y="536435"/>
                    <a:pt x="374180" y="541736"/>
                  </a:cubicBezTo>
                  <a:lnTo>
                    <a:pt x="347401" y="617047"/>
                  </a:lnTo>
                  <a:cubicBezTo>
                    <a:pt x="335044" y="618562"/>
                    <a:pt x="322550" y="619560"/>
                    <a:pt x="309780" y="619560"/>
                  </a:cubicBezTo>
                  <a:cubicBezTo>
                    <a:pt x="297010" y="619560"/>
                    <a:pt x="284516" y="618562"/>
                    <a:pt x="272159" y="617047"/>
                  </a:cubicBezTo>
                  <a:lnTo>
                    <a:pt x="245380" y="541736"/>
                  </a:lnTo>
                  <a:cubicBezTo>
                    <a:pt x="226277" y="536435"/>
                    <a:pt x="208172" y="528966"/>
                    <a:pt x="191272" y="519398"/>
                  </a:cubicBezTo>
                  <a:lnTo>
                    <a:pt x="119196" y="553645"/>
                  </a:lnTo>
                  <a:cubicBezTo>
                    <a:pt x="99336" y="538088"/>
                    <a:pt x="81472" y="520224"/>
                    <a:pt x="65914" y="500363"/>
                  </a:cubicBezTo>
                  <a:lnTo>
                    <a:pt x="100162" y="428288"/>
                  </a:lnTo>
                  <a:cubicBezTo>
                    <a:pt x="90593" y="411422"/>
                    <a:pt x="83124" y="393283"/>
                    <a:pt x="77824" y="374214"/>
                  </a:cubicBezTo>
                  <a:lnTo>
                    <a:pt x="2513" y="347435"/>
                  </a:lnTo>
                  <a:cubicBezTo>
                    <a:pt x="998" y="335044"/>
                    <a:pt x="0" y="322550"/>
                    <a:pt x="0" y="309780"/>
                  </a:cubicBezTo>
                  <a:cubicBezTo>
                    <a:pt x="0" y="297010"/>
                    <a:pt x="998" y="284516"/>
                    <a:pt x="2513" y="272159"/>
                  </a:cubicBezTo>
                  <a:lnTo>
                    <a:pt x="77824" y="245380"/>
                  </a:lnTo>
                  <a:cubicBezTo>
                    <a:pt x="83124" y="226277"/>
                    <a:pt x="90593" y="208172"/>
                    <a:pt x="100162" y="191306"/>
                  </a:cubicBezTo>
                  <a:lnTo>
                    <a:pt x="65914" y="119231"/>
                  </a:lnTo>
                  <a:cubicBezTo>
                    <a:pt x="81472" y="99370"/>
                    <a:pt x="99336" y="81507"/>
                    <a:pt x="119196" y="65949"/>
                  </a:cubicBezTo>
                  <a:lnTo>
                    <a:pt x="191272" y="100197"/>
                  </a:lnTo>
                  <a:cubicBezTo>
                    <a:pt x="208138" y="90628"/>
                    <a:pt x="226277" y="83159"/>
                    <a:pt x="245380" y="77858"/>
                  </a:cubicBezTo>
                  <a:lnTo>
                    <a:pt x="272159" y="2547"/>
                  </a:lnTo>
                  <a:cubicBezTo>
                    <a:pt x="284516" y="998"/>
                    <a:pt x="297010" y="0"/>
                    <a:pt x="309780" y="0"/>
                  </a:cubicBezTo>
                  <a:cubicBezTo>
                    <a:pt x="322550" y="0"/>
                    <a:pt x="335044" y="998"/>
                    <a:pt x="347401" y="2513"/>
                  </a:cubicBezTo>
                  <a:lnTo>
                    <a:pt x="374180" y="77824"/>
                  </a:lnTo>
                  <a:cubicBezTo>
                    <a:pt x="393283" y="83124"/>
                    <a:pt x="411388" y="90593"/>
                    <a:pt x="428288" y="100162"/>
                  </a:cubicBezTo>
                  <a:lnTo>
                    <a:pt x="500363" y="65914"/>
                  </a:lnTo>
                  <a:cubicBezTo>
                    <a:pt x="520224" y="81472"/>
                    <a:pt x="538088" y="99336"/>
                    <a:pt x="553645" y="119196"/>
                  </a:cubicBezTo>
                  <a:lnTo>
                    <a:pt x="519398" y="191272"/>
                  </a:lnTo>
                  <a:cubicBezTo>
                    <a:pt x="528966" y="208138"/>
                    <a:pt x="536435" y="226277"/>
                    <a:pt x="541736" y="245380"/>
                  </a:cubicBezTo>
                  <a:lnTo>
                    <a:pt x="617047" y="272159"/>
                  </a:lnTo>
                  <a:cubicBezTo>
                    <a:pt x="618562" y="284516"/>
                    <a:pt x="619560" y="297010"/>
                    <a:pt x="619560" y="309780"/>
                  </a:cubicBezTo>
                  <a:cubicBezTo>
                    <a:pt x="619560" y="322550"/>
                    <a:pt x="618562" y="335044"/>
                    <a:pt x="617047" y="347401"/>
                  </a:cubicBezTo>
                  <a:close/>
                  <a:moveTo>
                    <a:pt x="309780" y="206520"/>
                  </a:moveTo>
                  <a:cubicBezTo>
                    <a:pt x="252746" y="206520"/>
                    <a:pt x="206520" y="252746"/>
                    <a:pt x="206520" y="309780"/>
                  </a:cubicBezTo>
                  <a:cubicBezTo>
                    <a:pt x="206520" y="366814"/>
                    <a:pt x="252746" y="413040"/>
                    <a:pt x="309780" y="413040"/>
                  </a:cubicBezTo>
                  <a:cubicBezTo>
                    <a:pt x="366814" y="413040"/>
                    <a:pt x="413040" y="366814"/>
                    <a:pt x="413040" y="309780"/>
                  </a:cubicBezTo>
                  <a:cubicBezTo>
                    <a:pt x="413040" y="252746"/>
                    <a:pt x="366814" y="206520"/>
                    <a:pt x="309780" y="206520"/>
                  </a:cubicBezTo>
                  <a:close/>
                </a:path>
              </a:pathLst>
            </a:custGeom>
            <a:solidFill>
              <a:srgbClr val="4AC3ED"/>
            </a:solidFill>
            <a:ln w="343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xmlns="" id="{444EECDC-1371-4C07-BC8F-5D0CF6CE748F}"/>
                </a:ext>
              </a:extLst>
            </p:cNvPr>
            <p:cNvGrpSpPr/>
            <p:nvPr/>
          </p:nvGrpSpPr>
          <p:grpSpPr>
            <a:xfrm>
              <a:off x="-2978565" y="4312429"/>
              <a:ext cx="2036768" cy="785326"/>
              <a:chOff x="-2978565" y="4312429"/>
              <a:chExt cx="2036768" cy="785326"/>
            </a:xfrm>
            <a:solidFill>
              <a:srgbClr val="454A6D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79B81708-4F08-47B5-8A50-231BBCCD6475}"/>
                  </a:ext>
                </a:extLst>
              </p:cNvPr>
              <p:cNvSpPr/>
              <p:nvPr/>
            </p:nvSpPr>
            <p:spPr>
              <a:xfrm>
                <a:off x="-1188829" y="4312429"/>
                <a:ext cx="247032" cy="716004"/>
              </a:xfrm>
              <a:custGeom>
                <a:avLst/>
                <a:gdLst>
                  <a:gd name="connsiteX0" fmla="*/ 247032 w 247032"/>
                  <a:gd name="connsiteY0" fmla="*/ 41166 h 716004"/>
                  <a:gd name="connsiteX1" fmla="*/ 41166 w 247032"/>
                  <a:gd name="connsiteY1" fmla="*/ 0 h 716004"/>
                  <a:gd name="connsiteX2" fmla="*/ 0 w 247032"/>
                  <a:gd name="connsiteY2" fmla="*/ 205832 h 716004"/>
                  <a:gd name="connsiteX3" fmla="*/ 67498 w 247032"/>
                  <a:gd name="connsiteY3" fmla="*/ 219359 h 716004"/>
                  <a:gd name="connsiteX4" fmla="*/ 86050 w 247032"/>
                  <a:gd name="connsiteY4" fmla="*/ 126700 h 716004"/>
                  <a:gd name="connsiteX5" fmla="*/ 137026 w 247032"/>
                  <a:gd name="connsiteY5" fmla="*/ 350258 h 716004"/>
                  <a:gd name="connsiteX6" fmla="*/ 23784 w 247032"/>
                  <a:gd name="connsiteY6" fmla="*/ 672945 h 716004"/>
                  <a:gd name="connsiteX7" fmla="*/ 77514 w 247032"/>
                  <a:gd name="connsiteY7" fmla="*/ 716005 h 716004"/>
                  <a:gd name="connsiteX8" fmla="*/ 205866 w 247032"/>
                  <a:gd name="connsiteY8" fmla="*/ 350258 h 716004"/>
                  <a:gd name="connsiteX9" fmla="*/ 145424 w 247032"/>
                  <a:gd name="connsiteY9" fmla="*/ 91041 h 716004"/>
                  <a:gd name="connsiteX10" fmla="*/ 233540 w 247032"/>
                  <a:gd name="connsiteY10" fmla="*/ 108664 h 71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032" h="716004">
                    <a:moveTo>
                      <a:pt x="247032" y="41166"/>
                    </a:moveTo>
                    <a:lnTo>
                      <a:pt x="41166" y="0"/>
                    </a:lnTo>
                    <a:lnTo>
                      <a:pt x="0" y="205832"/>
                    </a:lnTo>
                    <a:lnTo>
                      <a:pt x="67498" y="219359"/>
                    </a:lnTo>
                    <a:lnTo>
                      <a:pt x="86050" y="126700"/>
                    </a:lnTo>
                    <a:cubicBezTo>
                      <a:pt x="119403" y="196091"/>
                      <a:pt x="137026" y="272572"/>
                      <a:pt x="137026" y="350258"/>
                    </a:cubicBezTo>
                    <a:cubicBezTo>
                      <a:pt x="137026" y="468938"/>
                      <a:pt x="97856" y="580528"/>
                      <a:pt x="23784" y="672945"/>
                    </a:cubicBezTo>
                    <a:lnTo>
                      <a:pt x="77514" y="716005"/>
                    </a:lnTo>
                    <a:cubicBezTo>
                      <a:pt x="160294" y="612710"/>
                      <a:pt x="205866" y="482844"/>
                      <a:pt x="205866" y="350258"/>
                    </a:cubicBezTo>
                    <a:cubicBezTo>
                      <a:pt x="205866" y="260112"/>
                      <a:pt x="185042" y="171239"/>
                      <a:pt x="145424" y="91041"/>
                    </a:cubicBezTo>
                    <a:lnTo>
                      <a:pt x="233540" y="108664"/>
                    </a:lnTo>
                    <a:close/>
                  </a:path>
                </a:pathLst>
              </a:custGeom>
              <a:solidFill>
                <a:srgbClr val="454A6D"/>
              </a:solidFill>
              <a:ln w="343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5186EDE4-9A42-4DFD-8A85-AFC517BA4CC0}"/>
                  </a:ext>
                </a:extLst>
              </p:cNvPr>
              <p:cNvSpPr/>
              <p:nvPr/>
            </p:nvSpPr>
            <p:spPr>
              <a:xfrm>
                <a:off x="-2978565" y="4638351"/>
                <a:ext cx="873992" cy="459403"/>
              </a:xfrm>
              <a:custGeom>
                <a:avLst/>
                <a:gdLst>
                  <a:gd name="connsiteX0" fmla="*/ 746397 w 873992"/>
                  <a:gd name="connsiteY0" fmla="*/ 0 h 459403"/>
                  <a:gd name="connsiteX1" fmla="*/ 697728 w 873992"/>
                  <a:gd name="connsiteY1" fmla="*/ 48670 h 459403"/>
                  <a:gd name="connsiteX2" fmla="*/ 744504 w 873992"/>
                  <a:gd name="connsiteY2" fmla="*/ 95447 h 459403"/>
                  <a:gd name="connsiteX3" fmla="*/ 687642 w 873992"/>
                  <a:gd name="connsiteY3" fmla="*/ 93175 h 459403"/>
                  <a:gd name="connsiteX4" fmla="*/ 0 w 873992"/>
                  <a:gd name="connsiteY4" fmla="*/ 415312 h 459403"/>
                  <a:gd name="connsiteX5" fmla="*/ 52869 w 873992"/>
                  <a:gd name="connsiteY5" fmla="*/ 459404 h 459403"/>
                  <a:gd name="connsiteX6" fmla="*/ 687642 w 873992"/>
                  <a:gd name="connsiteY6" fmla="*/ 162015 h 459403"/>
                  <a:gd name="connsiteX7" fmla="*/ 740133 w 873992"/>
                  <a:gd name="connsiteY7" fmla="*/ 164115 h 459403"/>
                  <a:gd name="connsiteX8" fmla="*/ 697728 w 873992"/>
                  <a:gd name="connsiteY8" fmla="*/ 206520 h 459403"/>
                  <a:gd name="connsiteX9" fmla="*/ 746397 w 873992"/>
                  <a:gd name="connsiteY9" fmla="*/ 255190 h 459403"/>
                  <a:gd name="connsiteX10" fmla="*/ 873992 w 873992"/>
                  <a:gd name="connsiteY10" fmla="*/ 127595 h 45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3992" h="459403">
                    <a:moveTo>
                      <a:pt x="746397" y="0"/>
                    </a:moveTo>
                    <a:lnTo>
                      <a:pt x="697728" y="48670"/>
                    </a:lnTo>
                    <a:lnTo>
                      <a:pt x="744504" y="95447"/>
                    </a:lnTo>
                    <a:cubicBezTo>
                      <a:pt x="725573" y="94242"/>
                      <a:pt x="706608" y="93175"/>
                      <a:pt x="687642" y="93175"/>
                    </a:cubicBezTo>
                    <a:cubicBezTo>
                      <a:pt x="421369" y="93175"/>
                      <a:pt x="170723" y="210581"/>
                      <a:pt x="0" y="415312"/>
                    </a:cubicBezTo>
                    <a:lnTo>
                      <a:pt x="52869" y="459404"/>
                    </a:lnTo>
                    <a:cubicBezTo>
                      <a:pt x="210478" y="270403"/>
                      <a:pt x="441815" y="162015"/>
                      <a:pt x="687642" y="162015"/>
                    </a:cubicBezTo>
                    <a:cubicBezTo>
                      <a:pt x="705162" y="162015"/>
                      <a:pt x="722648" y="163013"/>
                      <a:pt x="740133" y="164115"/>
                    </a:cubicBezTo>
                    <a:lnTo>
                      <a:pt x="697728" y="206520"/>
                    </a:lnTo>
                    <a:lnTo>
                      <a:pt x="746397" y="255190"/>
                    </a:lnTo>
                    <a:lnTo>
                      <a:pt x="873992" y="127595"/>
                    </a:lnTo>
                    <a:close/>
                  </a:path>
                </a:pathLst>
              </a:custGeom>
              <a:solidFill>
                <a:srgbClr val="454A6D"/>
              </a:solidFill>
              <a:ln w="343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8251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5559">
                <a:alpha val="90000"/>
              </a:srgbClr>
            </a:gs>
            <a:gs pos="100000">
              <a:srgbClr val="818B8C">
                <a:alpha val="85000"/>
              </a:srgb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ound Same Side Corner Rectangle 42">
            <a:extLst>
              <a:ext uri="{FF2B5EF4-FFF2-40B4-BE49-F238E27FC236}">
                <a16:creationId xmlns:a16="http://schemas.microsoft.com/office/drawing/2014/main" xmlns="" id="{C115D43A-E39A-4ECE-AD49-1688F8FCD15A}"/>
              </a:ext>
            </a:extLst>
          </p:cNvPr>
          <p:cNvSpPr/>
          <p:nvPr/>
        </p:nvSpPr>
        <p:spPr>
          <a:xfrm flipV="1">
            <a:off x="777106" y="703186"/>
            <a:ext cx="10787168" cy="5954487"/>
          </a:xfrm>
          <a:prstGeom prst="round2SameRect">
            <a:avLst>
              <a:gd name="adj1" fmla="val 9052"/>
              <a:gd name="adj2" fmla="val 0"/>
            </a:avLst>
          </a:prstGeom>
          <a:solidFill>
            <a:schemeClr val="bg1">
              <a:alpha val="13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5D95EB8-7E1A-453D-85C8-0407490AA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9939C7-29E9-47C7-A924-6CB65A0CF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sp>
        <p:nvSpPr>
          <p:cNvPr id="51" name="Rectangle: Single Corner Rounded 50">
            <a:extLst>
              <a:ext uri="{FF2B5EF4-FFF2-40B4-BE49-F238E27FC236}">
                <a16:creationId xmlns:a16="http://schemas.microsoft.com/office/drawing/2014/main" xmlns="" id="{7D3224F4-30A1-441F-A53E-5341DEA1C957}"/>
              </a:ext>
            </a:extLst>
          </p:cNvPr>
          <p:cNvSpPr/>
          <p:nvPr/>
        </p:nvSpPr>
        <p:spPr>
          <a:xfrm rot="16200000" flipH="1">
            <a:off x="724363" y="2297227"/>
            <a:ext cx="3873952" cy="2858879"/>
          </a:xfrm>
          <a:prstGeom prst="round1Rect">
            <a:avLst>
              <a:gd name="adj" fmla="val 14867"/>
            </a:avLst>
          </a:pr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48CDADA-B548-44F6-9CB2-78C98AC7AC59}"/>
              </a:ext>
            </a:extLst>
          </p:cNvPr>
          <p:cNvSpPr txBox="1"/>
          <p:nvPr/>
        </p:nvSpPr>
        <p:spPr>
          <a:xfrm>
            <a:off x="1617454" y="2383661"/>
            <a:ext cx="2164440" cy="8160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01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047C53B-5342-4DB9-B34E-18EEBEE2B296}"/>
              </a:ext>
            </a:extLst>
          </p:cNvPr>
          <p:cNvSpPr/>
          <p:nvPr/>
        </p:nvSpPr>
        <p:spPr>
          <a:xfrm>
            <a:off x="3255423" y="1267982"/>
            <a:ext cx="1043418" cy="1043418"/>
          </a:xfrm>
          <a:prstGeom prst="ellipse">
            <a:avLst/>
          </a:prstGeom>
          <a:solidFill>
            <a:sysClr val="window" lastClr="FFFFFF">
              <a:alpha val="8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8E7D759D-EA53-4BDA-8DB3-FCAD4CF4540B}"/>
              </a:ext>
            </a:extLst>
          </p:cNvPr>
          <p:cNvSpPr/>
          <p:nvPr/>
        </p:nvSpPr>
        <p:spPr>
          <a:xfrm>
            <a:off x="3378002" y="1390812"/>
            <a:ext cx="797758" cy="797758"/>
          </a:xfrm>
          <a:prstGeom prst="ellipse">
            <a:avLst/>
          </a:pr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0" scaled="1"/>
          </a:gradFill>
          <a:ln w="825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60ECF99-FA63-49FA-B887-FF4DD64A9194}"/>
              </a:ext>
            </a:extLst>
          </p:cNvPr>
          <p:cNvSpPr/>
          <p:nvPr/>
        </p:nvSpPr>
        <p:spPr>
          <a:xfrm>
            <a:off x="1598185" y="3327639"/>
            <a:ext cx="715522" cy="945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Single Corner Rounded 69">
            <a:extLst>
              <a:ext uri="{FF2B5EF4-FFF2-40B4-BE49-F238E27FC236}">
                <a16:creationId xmlns:a16="http://schemas.microsoft.com/office/drawing/2014/main" xmlns="" id="{0C525BD3-2735-4774-824D-8159BECA90F5}"/>
              </a:ext>
            </a:extLst>
          </p:cNvPr>
          <p:cNvSpPr/>
          <p:nvPr/>
        </p:nvSpPr>
        <p:spPr>
          <a:xfrm rot="16200000" flipH="1">
            <a:off x="4081805" y="2297228"/>
            <a:ext cx="3873951" cy="2858879"/>
          </a:xfrm>
          <a:prstGeom prst="round1Rect">
            <a:avLst>
              <a:gd name="adj" fmla="val 14416"/>
            </a:avLst>
          </a:prstGeom>
          <a:gradFill>
            <a:gsLst>
              <a:gs pos="0">
                <a:srgbClr val="44546A">
                  <a:alpha val="85000"/>
                </a:srgbClr>
              </a:gs>
              <a:gs pos="99000">
                <a:srgbClr val="F19E05">
                  <a:alpha val="88000"/>
                </a:srgbClr>
              </a:gs>
            </a:gsLst>
            <a:lin ang="81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962744A-2902-4230-8412-03DD38BAA662}"/>
              </a:ext>
            </a:extLst>
          </p:cNvPr>
          <p:cNvSpPr txBox="1"/>
          <p:nvPr/>
        </p:nvSpPr>
        <p:spPr>
          <a:xfrm>
            <a:off x="4974896" y="2330034"/>
            <a:ext cx="2164440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defRPr>
            </a:lvl1pPr>
          </a:lstStyle>
          <a:p>
            <a:r>
              <a:rPr lang="en-US" sz="6000" dirty="0"/>
              <a:t>02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69BB13B4-8374-4AC9-861A-603D8E2EEEE8}"/>
              </a:ext>
            </a:extLst>
          </p:cNvPr>
          <p:cNvSpPr/>
          <p:nvPr/>
        </p:nvSpPr>
        <p:spPr>
          <a:xfrm>
            <a:off x="6612865" y="1267982"/>
            <a:ext cx="1043418" cy="1043418"/>
          </a:xfrm>
          <a:prstGeom prst="ellipse">
            <a:avLst/>
          </a:prstGeom>
          <a:solidFill>
            <a:sysClr val="window" lastClr="FFFFFF">
              <a:alpha val="8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FE04B4D8-E986-40DF-82D6-C0B57733051F}"/>
              </a:ext>
            </a:extLst>
          </p:cNvPr>
          <p:cNvSpPr/>
          <p:nvPr/>
        </p:nvSpPr>
        <p:spPr>
          <a:xfrm>
            <a:off x="6735444" y="1390812"/>
            <a:ext cx="797758" cy="797758"/>
          </a:xfrm>
          <a:prstGeom prst="ellipse">
            <a:avLst/>
          </a:prstGeom>
          <a:gradFill>
            <a:gsLst>
              <a:gs pos="0">
                <a:srgbClr val="44546A">
                  <a:alpha val="85000"/>
                </a:srgbClr>
              </a:gs>
              <a:gs pos="99000">
                <a:srgbClr val="F19E05">
                  <a:alpha val="88000"/>
                </a:srgbClr>
              </a:gs>
            </a:gsLst>
            <a:lin ang="8100000" scaled="1"/>
          </a:gradFill>
          <a:ln w="825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EC3F1DC5-9791-4044-928E-9F0213879700}"/>
              </a:ext>
            </a:extLst>
          </p:cNvPr>
          <p:cNvSpPr/>
          <p:nvPr/>
        </p:nvSpPr>
        <p:spPr>
          <a:xfrm>
            <a:off x="4999838" y="3327639"/>
            <a:ext cx="715522" cy="945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Single Corner Rounded 84">
            <a:extLst>
              <a:ext uri="{FF2B5EF4-FFF2-40B4-BE49-F238E27FC236}">
                <a16:creationId xmlns:a16="http://schemas.microsoft.com/office/drawing/2014/main" xmlns="" id="{9D5E8E96-95B6-4EB6-A9DF-3BD39E6F8346}"/>
              </a:ext>
            </a:extLst>
          </p:cNvPr>
          <p:cNvSpPr/>
          <p:nvPr/>
        </p:nvSpPr>
        <p:spPr>
          <a:xfrm rot="16200000" flipH="1">
            <a:off x="7439244" y="2297229"/>
            <a:ext cx="3873951" cy="2858879"/>
          </a:xfrm>
          <a:prstGeom prst="round1Rect">
            <a:avLst>
              <a:gd name="adj" fmla="val 15767"/>
            </a:avLst>
          </a:prstGeom>
          <a:gradFill>
            <a:gsLst>
              <a:gs pos="0">
                <a:srgbClr val="024793"/>
              </a:gs>
              <a:gs pos="100000">
                <a:srgbClr val="33D36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ECD8AE8-D1DE-491F-AC8A-2E5C094B2146}"/>
              </a:ext>
            </a:extLst>
          </p:cNvPr>
          <p:cNvSpPr txBox="1"/>
          <p:nvPr/>
        </p:nvSpPr>
        <p:spPr>
          <a:xfrm>
            <a:off x="8341324" y="2303144"/>
            <a:ext cx="2164440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03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28C1407D-BED9-4A6D-A076-DE4B1753267F}"/>
              </a:ext>
            </a:extLst>
          </p:cNvPr>
          <p:cNvSpPr/>
          <p:nvPr/>
        </p:nvSpPr>
        <p:spPr>
          <a:xfrm>
            <a:off x="9970307" y="1267982"/>
            <a:ext cx="1043418" cy="1043418"/>
          </a:xfrm>
          <a:prstGeom prst="ellipse">
            <a:avLst/>
          </a:prstGeom>
          <a:solidFill>
            <a:sysClr val="window" lastClr="FFFFFF">
              <a:alpha val="8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053DDA7F-28B7-4093-B97F-9A6349DAEE04}"/>
              </a:ext>
            </a:extLst>
          </p:cNvPr>
          <p:cNvSpPr/>
          <p:nvPr/>
        </p:nvSpPr>
        <p:spPr>
          <a:xfrm>
            <a:off x="10092886" y="1390812"/>
            <a:ext cx="797758" cy="797758"/>
          </a:xfrm>
          <a:prstGeom prst="ellipse">
            <a:avLst/>
          </a:prstGeom>
          <a:gradFill>
            <a:gsLst>
              <a:gs pos="0">
                <a:srgbClr val="024793"/>
              </a:gs>
              <a:gs pos="100000">
                <a:srgbClr val="33D360"/>
              </a:gs>
            </a:gsLst>
            <a:lin ang="13500000" scaled="1"/>
          </a:gradFill>
          <a:ln w="825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1FB156E9-F13F-4F64-9F0C-68563CFDA190}"/>
              </a:ext>
            </a:extLst>
          </p:cNvPr>
          <p:cNvSpPr/>
          <p:nvPr/>
        </p:nvSpPr>
        <p:spPr>
          <a:xfrm>
            <a:off x="8358745" y="3327639"/>
            <a:ext cx="715522" cy="945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AED9290E-464D-4F60-9DCE-D11C2AEB9397}"/>
              </a:ext>
            </a:extLst>
          </p:cNvPr>
          <p:cNvGrpSpPr/>
          <p:nvPr/>
        </p:nvGrpSpPr>
        <p:grpSpPr>
          <a:xfrm>
            <a:off x="10270539" y="1572848"/>
            <a:ext cx="427168" cy="427166"/>
            <a:chOff x="6997700" y="3609976"/>
            <a:chExt cx="360363" cy="360362"/>
          </a:xfrm>
          <a:solidFill>
            <a:sysClr val="window" lastClr="FFFFFF"/>
          </a:solidFill>
        </p:grpSpPr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xmlns="" id="{0BD1A973-6AD2-4A99-B263-5C51AD8C1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3805238"/>
              <a:ext cx="153988" cy="165100"/>
            </a:xfrm>
            <a:custGeom>
              <a:avLst/>
              <a:gdLst>
                <a:gd name="T0" fmla="*/ 41 w 41"/>
                <a:gd name="T1" fmla="*/ 32 h 44"/>
                <a:gd name="T2" fmla="*/ 41 w 41"/>
                <a:gd name="T3" fmla="*/ 31 h 44"/>
                <a:gd name="T4" fmla="*/ 40 w 41"/>
                <a:gd name="T5" fmla="*/ 30 h 44"/>
                <a:gd name="T6" fmla="*/ 40 w 41"/>
                <a:gd name="T7" fmla="*/ 30 h 44"/>
                <a:gd name="T8" fmla="*/ 31 w 41"/>
                <a:gd name="T9" fmla="*/ 17 h 44"/>
                <a:gd name="T10" fmla="*/ 25 w 41"/>
                <a:gd name="T11" fmla="*/ 16 h 44"/>
                <a:gd name="T12" fmla="*/ 24 w 41"/>
                <a:gd name="T13" fmla="*/ 22 h 44"/>
                <a:gd name="T14" fmla="*/ 28 w 41"/>
                <a:gd name="T15" fmla="*/ 27 h 44"/>
                <a:gd name="T16" fmla="*/ 8 w 41"/>
                <a:gd name="T17" fmla="*/ 17 h 44"/>
                <a:gd name="T18" fmla="*/ 34 w 41"/>
                <a:gd name="T19" fmla="*/ 7 h 44"/>
                <a:gd name="T20" fmla="*/ 28 w 41"/>
                <a:gd name="T21" fmla="*/ 0 h 44"/>
                <a:gd name="T22" fmla="*/ 0 w 41"/>
                <a:gd name="T23" fmla="*/ 17 h 44"/>
                <a:gd name="T24" fmla="*/ 25 w 41"/>
                <a:gd name="T25" fmla="*/ 35 h 44"/>
                <a:gd name="T26" fmla="*/ 22 w 41"/>
                <a:gd name="T27" fmla="*/ 37 h 44"/>
                <a:gd name="T28" fmla="*/ 20 w 41"/>
                <a:gd name="T29" fmla="*/ 42 h 44"/>
                <a:gd name="T30" fmla="*/ 24 w 41"/>
                <a:gd name="T31" fmla="*/ 44 h 44"/>
                <a:gd name="T32" fmla="*/ 26 w 41"/>
                <a:gd name="T33" fmla="*/ 43 h 44"/>
                <a:gd name="T34" fmla="*/ 39 w 41"/>
                <a:gd name="T35" fmla="*/ 36 h 44"/>
                <a:gd name="T36" fmla="*/ 39 w 41"/>
                <a:gd name="T37" fmla="*/ 35 h 44"/>
                <a:gd name="T38" fmla="*/ 40 w 41"/>
                <a:gd name="T39" fmla="*/ 35 h 44"/>
                <a:gd name="T40" fmla="*/ 40 w 41"/>
                <a:gd name="T41" fmla="*/ 34 h 44"/>
                <a:gd name="T42" fmla="*/ 41 w 41"/>
                <a:gd name="T43" fmla="*/ 33 h 44"/>
                <a:gd name="T44" fmla="*/ 41 w 41"/>
                <a:gd name="T45" fmla="*/ 33 h 44"/>
                <a:gd name="T46" fmla="*/ 41 w 41"/>
                <a:gd name="T47" fmla="*/ 33 h 44"/>
                <a:gd name="T48" fmla="*/ 41 w 41"/>
                <a:gd name="T49" fmla="*/ 33 h 44"/>
                <a:gd name="T50" fmla="*/ 41 w 41"/>
                <a:gd name="T51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44">
                  <a:moveTo>
                    <a:pt x="41" y="32"/>
                  </a:moveTo>
                  <a:cubicBezTo>
                    <a:pt x="41" y="32"/>
                    <a:pt x="41" y="31"/>
                    <a:pt x="41" y="31"/>
                  </a:cubicBezTo>
                  <a:cubicBezTo>
                    <a:pt x="41" y="31"/>
                    <a:pt x="41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5"/>
                    <a:pt x="27" y="15"/>
                    <a:pt x="25" y="16"/>
                  </a:cubicBezTo>
                  <a:cubicBezTo>
                    <a:pt x="24" y="18"/>
                    <a:pt x="23" y="20"/>
                    <a:pt x="24" y="22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4" y="24"/>
                    <a:pt x="8" y="20"/>
                    <a:pt x="8" y="17"/>
                  </a:cubicBezTo>
                  <a:cubicBezTo>
                    <a:pt x="8" y="14"/>
                    <a:pt x="17" y="9"/>
                    <a:pt x="34" y="7"/>
                  </a:cubicBezTo>
                  <a:cubicBezTo>
                    <a:pt x="32" y="5"/>
                    <a:pt x="30" y="2"/>
                    <a:pt x="28" y="0"/>
                  </a:cubicBezTo>
                  <a:cubicBezTo>
                    <a:pt x="12" y="2"/>
                    <a:pt x="0" y="8"/>
                    <a:pt x="0" y="17"/>
                  </a:cubicBezTo>
                  <a:cubicBezTo>
                    <a:pt x="0" y="26"/>
                    <a:pt x="12" y="32"/>
                    <a:pt x="25" y="3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0" y="38"/>
                    <a:pt x="19" y="40"/>
                    <a:pt x="20" y="42"/>
                  </a:cubicBezTo>
                  <a:cubicBezTo>
                    <a:pt x="21" y="43"/>
                    <a:pt x="22" y="44"/>
                    <a:pt x="24" y="44"/>
                  </a:cubicBezTo>
                  <a:cubicBezTo>
                    <a:pt x="24" y="44"/>
                    <a:pt x="25" y="44"/>
                    <a:pt x="26" y="43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40" y="34"/>
                    <a:pt x="40" y="34"/>
                  </a:cubicBezTo>
                  <a:cubicBezTo>
                    <a:pt x="41" y="34"/>
                    <a:pt x="41" y="34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2"/>
                    <a:pt x="41" y="32"/>
                    <a:pt x="4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xmlns="" id="{AC4BFD1B-4A79-4EAD-98D2-AFD5D6842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6138" y="3805238"/>
              <a:ext cx="161925" cy="134938"/>
            </a:xfrm>
            <a:custGeom>
              <a:avLst/>
              <a:gdLst>
                <a:gd name="T0" fmla="*/ 15 w 43"/>
                <a:gd name="T1" fmla="*/ 0 h 36"/>
                <a:gd name="T2" fmla="*/ 9 w 43"/>
                <a:gd name="T3" fmla="*/ 7 h 36"/>
                <a:gd name="T4" fmla="*/ 35 w 43"/>
                <a:gd name="T5" fmla="*/ 17 h 36"/>
                <a:gd name="T6" fmla="*/ 4 w 43"/>
                <a:gd name="T7" fmla="*/ 28 h 36"/>
                <a:gd name="T8" fmla="*/ 1 w 43"/>
                <a:gd name="T9" fmla="*/ 33 h 36"/>
                <a:gd name="T10" fmla="*/ 5 w 43"/>
                <a:gd name="T11" fmla="*/ 36 h 36"/>
                <a:gd name="T12" fmla="*/ 5 w 43"/>
                <a:gd name="T13" fmla="*/ 36 h 36"/>
                <a:gd name="T14" fmla="*/ 43 w 43"/>
                <a:gd name="T15" fmla="*/ 17 h 36"/>
                <a:gd name="T16" fmla="*/ 15 w 43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6">
                  <a:moveTo>
                    <a:pt x="15" y="0"/>
                  </a:moveTo>
                  <a:cubicBezTo>
                    <a:pt x="13" y="2"/>
                    <a:pt x="11" y="5"/>
                    <a:pt x="9" y="7"/>
                  </a:cubicBezTo>
                  <a:cubicBezTo>
                    <a:pt x="26" y="9"/>
                    <a:pt x="35" y="14"/>
                    <a:pt x="35" y="17"/>
                  </a:cubicBezTo>
                  <a:cubicBezTo>
                    <a:pt x="35" y="20"/>
                    <a:pt x="26" y="27"/>
                    <a:pt x="4" y="28"/>
                  </a:cubicBezTo>
                  <a:cubicBezTo>
                    <a:pt x="2" y="28"/>
                    <a:pt x="0" y="30"/>
                    <a:pt x="1" y="33"/>
                  </a:cubicBezTo>
                  <a:cubicBezTo>
                    <a:pt x="1" y="35"/>
                    <a:pt x="3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22" y="35"/>
                    <a:pt x="43" y="29"/>
                    <a:pt x="43" y="17"/>
                  </a:cubicBezTo>
                  <a:cubicBezTo>
                    <a:pt x="43" y="8"/>
                    <a:pt x="31" y="2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Oval 95">
              <a:extLst>
                <a:ext uri="{FF2B5EF4-FFF2-40B4-BE49-F238E27FC236}">
                  <a16:creationId xmlns:a16="http://schemas.microsoft.com/office/drawing/2014/main" xmlns="" id="{C7ABC4AD-624D-454F-A36A-316DB3E5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4700" y="3609976"/>
              <a:ext cx="106363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xmlns="" id="{E0FB0911-CD20-4744-A501-653A8A35A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2475" y="3730626"/>
              <a:ext cx="150813" cy="165100"/>
            </a:xfrm>
            <a:custGeom>
              <a:avLst/>
              <a:gdLst>
                <a:gd name="T0" fmla="*/ 38 w 40"/>
                <a:gd name="T1" fmla="*/ 0 h 44"/>
                <a:gd name="T2" fmla="*/ 2 w 40"/>
                <a:gd name="T3" fmla="*/ 0 h 44"/>
                <a:gd name="T4" fmla="*/ 0 w 40"/>
                <a:gd name="T5" fmla="*/ 2 h 44"/>
                <a:gd name="T6" fmla="*/ 12 w 40"/>
                <a:gd name="T7" fmla="*/ 26 h 44"/>
                <a:gd name="T8" fmla="*/ 12 w 40"/>
                <a:gd name="T9" fmla="*/ 42 h 44"/>
                <a:gd name="T10" fmla="*/ 14 w 40"/>
                <a:gd name="T11" fmla="*/ 44 h 44"/>
                <a:gd name="T12" fmla="*/ 26 w 40"/>
                <a:gd name="T13" fmla="*/ 44 h 44"/>
                <a:gd name="T14" fmla="*/ 28 w 40"/>
                <a:gd name="T15" fmla="*/ 42 h 44"/>
                <a:gd name="T16" fmla="*/ 28 w 40"/>
                <a:gd name="T17" fmla="*/ 26 h 44"/>
                <a:gd name="T18" fmla="*/ 40 w 40"/>
                <a:gd name="T19" fmla="*/ 2 h 44"/>
                <a:gd name="T20" fmla="*/ 38 w 40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4">
                  <a:moveTo>
                    <a:pt x="3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1"/>
                    <a:pt x="4" y="22"/>
                    <a:pt x="12" y="2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3"/>
                    <a:pt x="13" y="44"/>
                    <a:pt x="14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4"/>
                    <a:pt x="28" y="43"/>
                    <a:pt x="28" y="42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6" y="22"/>
                    <a:pt x="40" y="11"/>
                    <a:pt x="40" y="2"/>
                  </a:cubicBezTo>
                  <a:cubicBezTo>
                    <a:pt x="40" y="1"/>
                    <a:pt x="39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4720BA21-D8BB-49A7-BB27-084D88C91A2B}"/>
              </a:ext>
            </a:extLst>
          </p:cNvPr>
          <p:cNvSpPr/>
          <p:nvPr/>
        </p:nvSpPr>
        <p:spPr>
          <a:xfrm>
            <a:off x="1310693" y="3686486"/>
            <a:ext cx="2660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Technical/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Operational aspects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205BBAD1-8F37-41AD-9F71-D5AE5F9CB16B}"/>
              </a:ext>
            </a:extLst>
          </p:cNvPr>
          <p:cNvSpPr/>
          <p:nvPr/>
        </p:nvSpPr>
        <p:spPr>
          <a:xfrm>
            <a:off x="8184863" y="3680430"/>
            <a:ext cx="2512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Regulatory and Policy-related Aspects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D076C2C-F747-4C28-9776-4B5B35BD4AD3}"/>
              </a:ext>
            </a:extLst>
          </p:cNvPr>
          <p:cNvSpPr txBox="1"/>
          <p:nvPr/>
        </p:nvSpPr>
        <p:spPr>
          <a:xfrm>
            <a:off x="4953933" y="3793707"/>
            <a:ext cx="212969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defRPr>
            </a:lvl1pPr>
          </a:lstStyle>
          <a:p>
            <a:r>
              <a:rPr lang="en-IN" dirty="0"/>
              <a:t>Commercial</a:t>
            </a:r>
            <a:br>
              <a:rPr lang="en-IN" dirty="0"/>
            </a:br>
            <a:r>
              <a:rPr lang="en-IN" dirty="0"/>
              <a:t>Aspects</a:t>
            </a:r>
          </a:p>
        </p:txBody>
      </p:sp>
      <p:grpSp>
        <p:nvGrpSpPr>
          <p:cNvPr id="145" name="Google Shape;13047;p70">
            <a:extLst>
              <a:ext uri="{FF2B5EF4-FFF2-40B4-BE49-F238E27FC236}">
                <a16:creationId xmlns:a16="http://schemas.microsoft.com/office/drawing/2014/main" xmlns="" id="{68AA4838-6549-49E6-B10C-1703A6CA37F0}"/>
              </a:ext>
            </a:extLst>
          </p:cNvPr>
          <p:cNvGrpSpPr/>
          <p:nvPr/>
        </p:nvGrpSpPr>
        <p:grpSpPr>
          <a:xfrm>
            <a:off x="3559411" y="1527012"/>
            <a:ext cx="471774" cy="437249"/>
            <a:chOff x="3095745" y="3805393"/>
            <a:chExt cx="352840" cy="354717"/>
          </a:xfrm>
          <a:solidFill>
            <a:schemeClr val="bg1"/>
          </a:solidFill>
        </p:grpSpPr>
        <p:sp>
          <p:nvSpPr>
            <p:cNvPr id="146" name="Google Shape;13048;p70">
              <a:extLst>
                <a:ext uri="{FF2B5EF4-FFF2-40B4-BE49-F238E27FC236}">
                  <a16:creationId xmlns:a16="http://schemas.microsoft.com/office/drawing/2014/main" xmlns="" id="{20CD94F1-E2CC-44B7-AB95-ED1054659E74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3049;p70">
              <a:extLst>
                <a:ext uri="{FF2B5EF4-FFF2-40B4-BE49-F238E27FC236}">
                  <a16:creationId xmlns:a16="http://schemas.microsoft.com/office/drawing/2014/main" xmlns="" id="{20BFE074-6A5E-4CCD-AEA3-27186735300E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3050;p70">
              <a:extLst>
                <a:ext uri="{FF2B5EF4-FFF2-40B4-BE49-F238E27FC236}">
                  <a16:creationId xmlns:a16="http://schemas.microsoft.com/office/drawing/2014/main" xmlns="" id="{AC49F844-86B0-4D38-B700-E7886878B632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3051;p70">
              <a:extLst>
                <a:ext uri="{FF2B5EF4-FFF2-40B4-BE49-F238E27FC236}">
                  <a16:creationId xmlns:a16="http://schemas.microsoft.com/office/drawing/2014/main" xmlns="" id="{6BC83B0D-03BB-4694-AE23-A20C90F8D002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3052;p70">
              <a:extLst>
                <a:ext uri="{FF2B5EF4-FFF2-40B4-BE49-F238E27FC236}">
                  <a16:creationId xmlns:a16="http://schemas.microsoft.com/office/drawing/2014/main" xmlns="" id="{990EB552-21C7-4435-98FB-67C21D281BF9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3053;p70">
              <a:extLst>
                <a:ext uri="{FF2B5EF4-FFF2-40B4-BE49-F238E27FC236}">
                  <a16:creationId xmlns:a16="http://schemas.microsoft.com/office/drawing/2014/main" xmlns="" id="{D0A43A36-98D7-4C9D-A9D5-C8BB8A114279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EDFC155C-7BC1-4B5B-A76E-CC320E80D743}"/>
              </a:ext>
            </a:extLst>
          </p:cNvPr>
          <p:cNvGrpSpPr/>
          <p:nvPr/>
        </p:nvGrpSpPr>
        <p:grpSpPr>
          <a:xfrm>
            <a:off x="7045215" y="1572848"/>
            <a:ext cx="241300" cy="361951"/>
            <a:chOff x="7778750" y="2535238"/>
            <a:chExt cx="241300" cy="361951"/>
          </a:xfrm>
          <a:solidFill>
            <a:schemeClr val="bg1"/>
          </a:solidFill>
        </p:grpSpPr>
        <p:sp>
          <p:nvSpPr>
            <p:cNvPr id="153" name="Freeform 64">
              <a:extLst>
                <a:ext uri="{FF2B5EF4-FFF2-40B4-BE49-F238E27FC236}">
                  <a16:creationId xmlns:a16="http://schemas.microsoft.com/office/drawing/2014/main" xmlns="" id="{83434963-D37F-45EF-BF15-743C77DE2E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8750" y="2686051"/>
              <a:ext cx="241300" cy="211138"/>
            </a:xfrm>
            <a:custGeom>
              <a:avLst/>
              <a:gdLst>
                <a:gd name="T0" fmla="*/ 44 w 64"/>
                <a:gd name="T1" fmla="*/ 0 h 56"/>
                <a:gd name="T2" fmla="*/ 43 w 64"/>
                <a:gd name="T3" fmla="*/ 0 h 56"/>
                <a:gd name="T4" fmla="*/ 21 w 64"/>
                <a:gd name="T5" fmla="*/ 0 h 56"/>
                <a:gd name="T6" fmla="*/ 20 w 64"/>
                <a:gd name="T7" fmla="*/ 0 h 56"/>
                <a:gd name="T8" fmla="*/ 0 w 64"/>
                <a:gd name="T9" fmla="*/ 32 h 56"/>
                <a:gd name="T10" fmla="*/ 32 w 64"/>
                <a:gd name="T11" fmla="*/ 56 h 56"/>
                <a:gd name="T12" fmla="*/ 64 w 64"/>
                <a:gd name="T13" fmla="*/ 32 h 56"/>
                <a:gd name="T14" fmla="*/ 44 w 64"/>
                <a:gd name="T15" fmla="*/ 0 h 56"/>
                <a:gd name="T16" fmla="*/ 32 w 64"/>
                <a:gd name="T17" fmla="*/ 26 h 56"/>
                <a:gd name="T18" fmla="*/ 40 w 64"/>
                <a:gd name="T19" fmla="*/ 34 h 56"/>
                <a:gd name="T20" fmla="*/ 34 w 64"/>
                <a:gd name="T21" fmla="*/ 42 h 56"/>
                <a:gd name="T22" fmla="*/ 34 w 64"/>
                <a:gd name="T23" fmla="*/ 44 h 56"/>
                <a:gd name="T24" fmla="*/ 32 w 64"/>
                <a:gd name="T25" fmla="*/ 46 h 56"/>
                <a:gd name="T26" fmla="*/ 30 w 64"/>
                <a:gd name="T27" fmla="*/ 44 h 56"/>
                <a:gd name="T28" fmla="*/ 30 w 64"/>
                <a:gd name="T29" fmla="*/ 42 h 56"/>
                <a:gd name="T30" fmla="*/ 24 w 64"/>
                <a:gd name="T31" fmla="*/ 34 h 56"/>
                <a:gd name="T32" fmla="*/ 26 w 64"/>
                <a:gd name="T33" fmla="*/ 32 h 56"/>
                <a:gd name="T34" fmla="*/ 28 w 64"/>
                <a:gd name="T35" fmla="*/ 34 h 56"/>
                <a:gd name="T36" fmla="*/ 32 w 64"/>
                <a:gd name="T37" fmla="*/ 38 h 56"/>
                <a:gd name="T38" fmla="*/ 36 w 64"/>
                <a:gd name="T39" fmla="*/ 34 h 56"/>
                <a:gd name="T40" fmla="*/ 32 w 64"/>
                <a:gd name="T41" fmla="*/ 30 h 56"/>
                <a:gd name="T42" fmla="*/ 24 w 64"/>
                <a:gd name="T43" fmla="*/ 22 h 56"/>
                <a:gd name="T44" fmla="*/ 30 w 64"/>
                <a:gd name="T45" fmla="*/ 14 h 56"/>
                <a:gd name="T46" fmla="*/ 30 w 64"/>
                <a:gd name="T47" fmla="*/ 12 h 56"/>
                <a:gd name="T48" fmla="*/ 32 w 64"/>
                <a:gd name="T49" fmla="*/ 10 h 56"/>
                <a:gd name="T50" fmla="*/ 34 w 64"/>
                <a:gd name="T51" fmla="*/ 12 h 56"/>
                <a:gd name="T52" fmla="*/ 34 w 64"/>
                <a:gd name="T53" fmla="*/ 14 h 56"/>
                <a:gd name="T54" fmla="*/ 40 w 64"/>
                <a:gd name="T55" fmla="*/ 22 h 56"/>
                <a:gd name="T56" fmla="*/ 38 w 64"/>
                <a:gd name="T57" fmla="*/ 24 h 56"/>
                <a:gd name="T58" fmla="*/ 36 w 64"/>
                <a:gd name="T59" fmla="*/ 22 h 56"/>
                <a:gd name="T60" fmla="*/ 32 w 64"/>
                <a:gd name="T61" fmla="*/ 18 h 56"/>
                <a:gd name="T62" fmla="*/ 28 w 64"/>
                <a:gd name="T63" fmla="*/ 22 h 56"/>
                <a:gd name="T64" fmla="*/ 32 w 64"/>
                <a:gd name="T65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44" y="0"/>
                  </a:moveTo>
                  <a:cubicBezTo>
                    <a:pt x="44" y="0"/>
                    <a:pt x="44" y="0"/>
                    <a:pt x="4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8"/>
                    <a:pt x="0" y="21"/>
                    <a:pt x="0" y="32"/>
                  </a:cubicBezTo>
                  <a:cubicBezTo>
                    <a:pt x="0" y="48"/>
                    <a:pt x="10" y="56"/>
                    <a:pt x="32" y="56"/>
                  </a:cubicBezTo>
                  <a:cubicBezTo>
                    <a:pt x="54" y="56"/>
                    <a:pt x="64" y="48"/>
                    <a:pt x="64" y="32"/>
                  </a:cubicBezTo>
                  <a:cubicBezTo>
                    <a:pt x="64" y="21"/>
                    <a:pt x="54" y="8"/>
                    <a:pt x="44" y="0"/>
                  </a:cubicBezTo>
                  <a:close/>
                  <a:moveTo>
                    <a:pt x="32" y="26"/>
                  </a:moveTo>
                  <a:cubicBezTo>
                    <a:pt x="36" y="26"/>
                    <a:pt x="40" y="30"/>
                    <a:pt x="40" y="34"/>
                  </a:cubicBezTo>
                  <a:cubicBezTo>
                    <a:pt x="40" y="38"/>
                    <a:pt x="37" y="41"/>
                    <a:pt x="34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3" y="46"/>
                    <a:pt x="32" y="46"/>
                  </a:cubicBezTo>
                  <a:cubicBezTo>
                    <a:pt x="31" y="46"/>
                    <a:pt x="30" y="45"/>
                    <a:pt x="30" y="4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7" y="41"/>
                    <a:pt x="24" y="38"/>
                    <a:pt x="24" y="34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8" y="33"/>
                    <a:pt x="28" y="34"/>
                  </a:cubicBezTo>
                  <a:cubicBezTo>
                    <a:pt x="28" y="36"/>
                    <a:pt x="30" y="38"/>
                    <a:pt x="32" y="38"/>
                  </a:cubicBezTo>
                  <a:cubicBezTo>
                    <a:pt x="34" y="38"/>
                    <a:pt x="36" y="36"/>
                    <a:pt x="36" y="34"/>
                  </a:cubicBezTo>
                  <a:cubicBezTo>
                    <a:pt x="36" y="32"/>
                    <a:pt x="34" y="30"/>
                    <a:pt x="32" y="30"/>
                  </a:cubicBezTo>
                  <a:cubicBezTo>
                    <a:pt x="28" y="30"/>
                    <a:pt x="24" y="26"/>
                    <a:pt x="24" y="22"/>
                  </a:cubicBezTo>
                  <a:cubicBezTo>
                    <a:pt x="24" y="18"/>
                    <a:pt x="27" y="15"/>
                    <a:pt x="30" y="1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31" y="10"/>
                    <a:pt x="32" y="10"/>
                  </a:cubicBezTo>
                  <a:cubicBezTo>
                    <a:pt x="33" y="10"/>
                    <a:pt x="34" y="11"/>
                    <a:pt x="34" y="12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5"/>
                    <a:pt x="40" y="18"/>
                    <a:pt x="40" y="22"/>
                  </a:cubicBezTo>
                  <a:cubicBezTo>
                    <a:pt x="40" y="23"/>
                    <a:pt x="39" y="24"/>
                    <a:pt x="38" y="24"/>
                  </a:cubicBezTo>
                  <a:cubicBezTo>
                    <a:pt x="37" y="24"/>
                    <a:pt x="36" y="23"/>
                    <a:pt x="36" y="22"/>
                  </a:cubicBezTo>
                  <a:cubicBezTo>
                    <a:pt x="36" y="20"/>
                    <a:pt x="34" y="18"/>
                    <a:pt x="32" y="18"/>
                  </a:cubicBezTo>
                  <a:cubicBezTo>
                    <a:pt x="30" y="18"/>
                    <a:pt x="28" y="20"/>
                    <a:pt x="28" y="22"/>
                  </a:cubicBezTo>
                  <a:cubicBezTo>
                    <a:pt x="28" y="24"/>
                    <a:pt x="30" y="26"/>
                    <a:pt x="3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54" name="Freeform 65">
              <a:extLst>
                <a:ext uri="{FF2B5EF4-FFF2-40B4-BE49-F238E27FC236}">
                  <a16:creationId xmlns:a16="http://schemas.microsoft.com/office/drawing/2014/main" xmlns="" id="{9C3D970D-6D4F-4C74-B968-1DE6DE49E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788" y="2535238"/>
              <a:ext cx="149225" cy="106363"/>
            </a:xfrm>
            <a:custGeom>
              <a:avLst/>
              <a:gdLst>
                <a:gd name="T0" fmla="*/ 8 w 40"/>
                <a:gd name="T1" fmla="*/ 26 h 28"/>
                <a:gd name="T2" fmla="*/ 10 w 40"/>
                <a:gd name="T3" fmla="*/ 28 h 28"/>
                <a:gd name="T4" fmla="*/ 30 w 40"/>
                <a:gd name="T5" fmla="*/ 28 h 28"/>
                <a:gd name="T6" fmla="*/ 32 w 40"/>
                <a:gd name="T7" fmla="*/ 26 h 28"/>
                <a:gd name="T8" fmla="*/ 40 w 40"/>
                <a:gd name="T9" fmla="*/ 7 h 28"/>
                <a:gd name="T10" fmla="*/ 40 w 40"/>
                <a:gd name="T11" fmla="*/ 5 h 28"/>
                <a:gd name="T12" fmla="*/ 37 w 40"/>
                <a:gd name="T13" fmla="*/ 4 h 28"/>
                <a:gd name="T14" fmla="*/ 25 w 40"/>
                <a:gd name="T15" fmla="*/ 9 h 28"/>
                <a:gd name="T16" fmla="*/ 22 w 40"/>
                <a:gd name="T17" fmla="*/ 1 h 28"/>
                <a:gd name="T18" fmla="*/ 20 w 40"/>
                <a:gd name="T19" fmla="*/ 0 h 28"/>
                <a:gd name="T20" fmla="*/ 18 w 40"/>
                <a:gd name="T21" fmla="*/ 1 h 28"/>
                <a:gd name="T22" fmla="*/ 15 w 40"/>
                <a:gd name="T23" fmla="*/ 9 h 28"/>
                <a:gd name="T24" fmla="*/ 3 w 40"/>
                <a:gd name="T25" fmla="*/ 4 h 28"/>
                <a:gd name="T26" fmla="*/ 0 w 40"/>
                <a:gd name="T27" fmla="*/ 5 h 28"/>
                <a:gd name="T28" fmla="*/ 0 w 40"/>
                <a:gd name="T29" fmla="*/ 7 h 28"/>
                <a:gd name="T30" fmla="*/ 8 w 40"/>
                <a:gd name="T3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8" y="27"/>
                    <a:pt x="9" y="28"/>
                    <a:pt x="1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2" y="27"/>
                    <a:pt x="32" y="26"/>
                  </a:cubicBezTo>
                  <a:cubicBezTo>
                    <a:pt x="32" y="19"/>
                    <a:pt x="40" y="7"/>
                    <a:pt x="40" y="7"/>
                  </a:cubicBezTo>
                  <a:cubicBezTo>
                    <a:pt x="40" y="6"/>
                    <a:pt x="40" y="5"/>
                    <a:pt x="40" y="5"/>
                  </a:cubicBezTo>
                  <a:cubicBezTo>
                    <a:pt x="39" y="4"/>
                    <a:pt x="38" y="4"/>
                    <a:pt x="37" y="4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8" y="0"/>
                    <a:pt x="18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8" y="19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55" name="Freeform 66">
              <a:extLst>
                <a:ext uri="{FF2B5EF4-FFF2-40B4-BE49-F238E27FC236}">
                  <a16:creationId xmlns:a16="http://schemas.microsoft.com/office/drawing/2014/main" xmlns="" id="{50BB755C-2E59-4AE7-B8B0-6D5DF52A6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2655888"/>
              <a:ext cx="120650" cy="15875"/>
            </a:xfrm>
            <a:custGeom>
              <a:avLst/>
              <a:gdLst>
                <a:gd name="T0" fmla="*/ 2 w 32"/>
                <a:gd name="T1" fmla="*/ 0 h 4"/>
                <a:gd name="T2" fmla="*/ 0 w 32"/>
                <a:gd name="T3" fmla="*/ 2 h 4"/>
                <a:gd name="T4" fmla="*/ 2 w 32"/>
                <a:gd name="T5" fmla="*/ 4 h 4"/>
                <a:gd name="T6" fmla="*/ 30 w 32"/>
                <a:gd name="T7" fmla="*/ 4 h 4"/>
                <a:gd name="T8" fmla="*/ 32 w 32"/>
                <a:gd name="T9" fmla="*/ 2 h 4"/>
                <a:gd name="T10" fmla="*/ 30 w 32"/>
                <a:gd name="T11" fmla="*/ 0 h 4"/>
                <a:gd name="T12" fmla="*/ 2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60" name="Title 1">
            <a:extLst>
              <a:ext uri="{FF2B5EF4-FFF2-40B4-BE49-F238E27FC236}">
                <a16:creationId xmlns:a16="http://schemas.microsoft.com/office/drawing/2014/main" xmlns="" id="{E868F7CD-54CF-4F2E-AD64-C75594D88EED}"/>
              </a:ext>
            </a:extLst>
          </p:cNvPr>
          <p:cNvSpPr txBox="1">
            <a:spLocks/>
          </p:cNvSpPr>
          <p:nvPr/>
        </p:nvSpPr>
        <p:spPr>
          <a:xfrm>
            <a:off x="1285293" y="194386"/>
            <a:ext cx="9805836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cs typeface="Segoe UI" panose="020B0502040204020203" pitchFamily="34" charset="0"/>
              </a:rPr>
              <a:t>Different aspects of EV adoption: DISCOMs’ Perspective</a:t>
            </a:r>
          </a:p>
        </p:txBody>
      </p:sp>
    </p:spTree>
    <p:extLst>
      <p:ext uri="{BB962C8B-B14F-4D97-AF65-F5344CB8AC3E}">
        <p14:creationId xmlns:p14="http://schemas.microsoft.com/office/powerpoint/2010/main" xmlns="" val="25421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69860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85236" y="165571"/>
            <a:ext cx="54300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Technical/Operational aspects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72" name="TextBox 25"/>
          <p:cNvSpPr txBox="1"/>
          <p:nvPr/>
        </p:nvSpPr>
        <p:spPr>
          <a:xfrm>
            <a:off x="1972692" y="1061272"/>
            <a:ext cx="67243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alibri Light" panose="020F0302020204030204" pitchFamily="34" charset="0"/>
              </a:rPr>
              <a:t>Identification of suitable nodes for Electric Vehicle Charging Station (EVCS)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alibri Light" panose="020F0302020204030204" pitchFamily="34" charset="0"/>
              </a:rPr>
              <a:t>. 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898239" y="935672"/>
            <a:ext cx="869323" cy="547346"/>
            <a:chOff x="920816" y="2053524"/>
            <a:chExt cx="1294484" cy="815037"/>
          </a:xfrm>
        </p:grpSpPr>
        <p:sp>
          <p:nvSpPr>
            <p:cNvPr id="77" name="Rectangle: Rounded Corners 76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: Rounded Corners 77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: Rounded Corners 75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1" name="TextBox 25"/>
          <p:cNvSpPr txBox="1"/>
          <p:nvPr/>
        </p:nvSpPr>
        <p:spPr>
          <a:xfrm>
            <a:off x="1970379" y="2641704"/>
            <a:ext cx="951414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cs typeface="Calibri Light" panose="020F0302020204030204" pitchFamily="34" charset="0"/>
              </a:rPr>
              <a:t>Connection agreements/ connectivity regulations for providing connectivity to home charging, or a public charging station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998821F3-E1AD-4A08-BFFF-EC4399F1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7" y="57518"/>
            <a:ext cx="1326503" cy="3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9A2DE8-7D9F-440C-9D6C-D3B0E6766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0" b="55111"/>
          <a:stretch/>
        </p:blipFill>
        <p:spPr>
          <a:xfrm>
            <a:off x="11091129" y="57517"/>
            <a:ext cx="1003661" cy="44987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7F59CD58-A5DD-479C-B798-2A0CDBD23A2B}"/>
              </a:ext>
            </a:extLst>
          </p:cNvPr>
          <p:cNvGrpSpPr/>
          <p:nvPr/>
        </p:nvGrpSpPr>
        <p:grpSpPr>
          <a:xfrm>
            <a:off x="898239" y="1732721"/>
            <a:ext cx="869323" cy="547346"/>
            <a:chOff x="920816" y="2053524"/>
            <a:chExt cx="1294484" cy="81503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C2D3A230-B3AE-4BF6-8826-7E8AA0CA578C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58261453-D208-448C-9AFA-989C420D005C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F42A7C2B-91A5-4EBF-B218-CAD8F57C424B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FBF88B84-5F4A-4757-B946-E5BEAE3BFE31}"/>
              </a:ext>
            </a:extLst>
          </p:cNvPr>
          <p:cNvGrpSpPr/>
          <p:nvPr/>
        </p:nvGrpSpPr>
        <p:grpSpPr>
          <a:xfrm>
            <a:off x="898239" y="2642018"/>
            <a:ext cx="869323" cy="547346"/>
            <a:chOff x="920816" y="2053524"/>
            <a:chExt cx="1294484" cy="81503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88E16BA5-A68F-461E-BAD4-17F680D80CE0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52632E46-5311-48D4-B76D-F64725A2910C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C1B2B4D2-77D4-476C-BC7B-F0ABC65D02E9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61F1B177-B1AD-4747-81CE-EDBD145CEF8B}"/>
              </a:ext>
            </a:extLst>
          </p:cNvPr>
          <p:cNvGrpSpPr/>
          <p:nvPr/>
        </p:nvGrpSpPr>
        <p:grpSpPr>
          <a:xfrm>
            <a:off x="898239" y="3525063"/>
            <a:ext cx="869323" cy="547346"/>
            <a:chOff x="920816" y="2053524"/>
            <a:chExt cx="1294484" cy="815037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48171EEA-F2EC-426C-970F-978DE8FF0D5C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8B5EAE62-AF5D-4FCF-8A2F-84705A52AC91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xmlns="" id="{4CF8AD24-EF7A-4771-9042-C45FEEBE50A2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2C343402-A65A-409A-AC79-82721E853FA0}"/>
              </a:ext>
            </a:extLst>
          </p:cNvPr>
          <p:cNvGrpSpPr/>
          <p:nvPr/>
        </p:nvGrpSpPr>
        <p:grpSpPr>
          <a:xfrm>
            <a:off x="898239" y="4395923"/>
            <a:ext cx="869323" cy="547346"/>
            <a:chOff x="920816" y="2053524"/>
            <a:chExt cx="1294484" cy="81503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xmlns="" id="{0524F4A8-B3CD-434B-B8FF-2283E8B62B57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87E81787-C20C-4F03-9F3B-16932587B68C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xmlns="" id="{A6FD9896-D270-46FC-93EF-B91F72C2FF64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EF9A2148-82E9-4E71-B5F0-F1B476EAFAE9}"/>
              </a:ext>
            </a:extLst>
          </p:cNvPr>
          <p:cNvGrpSpPr/>
          <p:nvPr/>
        </p:nvGrpSpPr>
        <p:grpSpPr>
          <a:xfrm>
            <a:off x="898239" y="5317778"/>
            <a:ext cx="869323" cy="547346"/>
            <a:chOff x="920816" y="2053524"/>
            <a:chExt cx="1294484" cy="81503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6C1A2435-DB30-422E-B036-F49C2C2172A0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3EDF6DE2-A4C2-4136-875A-013A9980A02B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A5A13391-DE92-4ADE-95E6-FB562593671D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540A3224-56CB-4C22-B9F1-60CC5A454B6E}"/>
              </a:ext>
            </a:extLst>
          </p:cNvPr>
          <p:cNvGrpSpPr/>
          <p:nvPr/>
        </p:nvGrpSpPr>
        <p:grpSpPr>
          <a:xfrm>
            <a:off x="1198626" y="5395966"/>
            <a:ext cx="360363" cy="354013"/>
            <a:chOff x="9161463" y="4692650"/>
            <a:chExt cx="360363" cy="354013"/>
          </a:xfrm>
          <a:solidFill>
            <a:schemeClr val="bg1"/>
          </a:solidFill>
        </p:grpSpPr>
        <p:sp>
          <p:nvSpPr>
            <p:cNvPr id="143" name="Freeform 156">
              <a:extLst>
                <a:ext uri="{FF2B5EF4-FFF2-40B4-BE49-F238E27FC236}">
                  <a16:creationId xmlns:a16="http://schemas.microsoft.com/office/drawing/2014/main" xmlns="" id="{178C7B93-E792-4568-ACE9-30CA388BBD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1463" y="4692650"/>
              <a:ext cx="255588" cy="330200"/>
            </a:xfrm>
            <a:custGeom>
              <a:avLst/>
              <a:gdLst>
                <a:gd name="T0" fmla="*/ 48 w 68"/>
                <a:gd name="T1" fmla="*/ 76 h 88"/>
                <a:gd name="T2" fmla="*/ 48 w 68"/>
                <a:gd name="T3" fmla="*/ 76 h 88"/>
                <a:gd name="T4" fmla="*/ 49 w 68"/>
                <a:gd name="T5" fmla="*/ 76 h 88"/>
                <a:gd name="T6" fmla="*/ 50 w 68"/>
                <a:gd name="T7" fmla="*/ 74 h 88"/>
                <a:gd name="T8" fmla="*/ 68 w 68"/>
                <a:gd name="T9" fmla="*/ 56 h 88"/>
                <a:gd name="T10" fmla="*/ 68 w 68"/>
                <a:gd name="T11" fmla="*/ 22 h 88"/>
                <a:gd name="T12" fmla="*/ 67 w 68"/>
                <a:gd name="T13" fmla="*/ 21 h 88"/>
                <a:gd name="T14" fmla="*/ 47 w 68"/>
                <a:gd name="T15" fmla="*/ 1 h 88"/>
                <a:gd name="T16" fmla="*/ 46 w 68"/>
                <a:gd name="T17" fmla="*/ 0 h 88"/>
                <a:gd name="T18" fmla="*/ 2 w 68"/>
                <a:gd name="T19" fmla="*/ 0 h 88"/>
                <a:gd name="T20" fmla="*/ 0 w 68"/>
                <a:gd name="T21" fmla="*/ 2 h 88"/>
                <a:gd name="T22" fmla="*/ 0 w 68"/>
                <a:gd name="T23" fmla="*/ 86 h 88"/>
                <a:gd name="T24" fmla="*/ 2 w 68"/>
                <a:gd name="T25" fmla="*/ 88 h 88"/>
                <a:gd name="T26" fmla="*/ 45 w 68"/>
                <a:gd name="T27" fmla="*/ 88 h 88"/>
                <a:gd name="T28" fmla="*/ 48 w 68"/>
                <a:gd name="T29" fmla="*/ 76 h 88"/>
                <a:gd name="T30" fmla="*/ 46 w 68"/>
                <a:gd name="T31" fmla="*/ 2 h 88"/>
                <a:gd name="T32" fmla="*/ 66 w 68"/>
                <a:gd name="T33" fmla="*/ 22 h 88"/>
                <a:gd name="T34" fmla="*/ 46 w 68"/>
                <a:gd name="T35" fmla="*/ 22 h 88"/>
                <a:gd name="T36" fmla="*/ 46 w 68"/>
                <a:gd name="T37" fmla="*/ 2 h 88"/>
                <a:gd name="T38" fmla="*/ 14 w 68"/>
                <a:gd name="T39" fmla="*/ 24 h 88"/>
                <a:gd name="T40" fmla="*/ 32 w 68"/>
                <a:gd name="T41" fmla="*/ 24 h 88"/>
                <a:gd name="T42" fmla="*/ 34 w 68"/>
                <a:gd name="T43" fmla="*/ 26 h 88"/>
                <a:gd name="T44" fmla="*/ 32 w 68"/>
                <a:gd name="T45" fmla="*/ 28 h 88"/>
                <a:gd name="T46" fmla="*/ 14 w 68"/>
                <a:gd name="T47" fmla="*/ 28 h 88"/>
                <a:gd name="T48" fmla="*/ 12 w 68"/>
                <a:gd name="T49" fmla="*/ 26 h 88"/>
                <a:gd name="T50" fmla="*/ 14 w 68"/>
                <a:gd name="T51" fmla="*/ 24 h 88"/>
                <a:gd name="T52" fmla="*/ 14 w 68"/>
                <a:gd name="T53" fmla="*/ 36 h 88"/>
                <a:gd name="T54" fmla="*/ 46 w 68"/>
                <a:gd name="T55" fmla="*/ 36 h 88"/>
                <a:gd name="T56" fmla="*/ 48 w 68"/>
                <a:gd name="T57" fmla="*/ 38 h 88"/>
                <a:gd name="T58" fmla="*/ 46 w 68"/>
                <a:gd name="T59" fmla="*/ 40 h 88"/>
                <a:gd name="T60" fmla="*/ 14 w 68"/>
                <a:gd name="T61" fmla="*/ 40 h 88"/>
                <a:gd name="T62" fmla="*/ 12 w 68"/>
                <a:gd name="T63" fmla="*/ 38 h 88"/>
                <a:gd name="T64" fmla="*/ 14 w 68"/>
                <a:gd name="T65" fmla="*/ 36 h 88"/>
                <a:gd name="T66" fmla="*/ 34 w 68"/>
                <a:gd name="T67" fmla="*/ 64 h 88"/>
                <a:gd name="T68" fmla="*/ 14 w 68"/>
                <a:gd name="T69" fmla="*/ 64 h 88"/>
                <a:gd name="T70" fmla="*/ 12 w 68"/>
                <a:gd name="T71" fmla="*/ 62 h 88"/>
                <a:gd name="T72" fmla="*/ 14 w 68"/>
                <a:gd name="T73" fmla="*/ 60 h 88"/>
                <a:gd name="T74" fmla="*/ 34 w 68"/>
                <a:gd name="T75" fmla="*/ 60 h 88"/>
                <a:gd name="T76" fmla="*/ 36 w 68"/>
                <a:gd name="T77" fmla="*/ 62 h 88"/>
                <a:gd name="T78" fmla="*/ 34 w 68"/>
                <a:gd name="T79" fmla="*/ 64 h 88"/>
                <a:gd name="T80" fmla="*/ 38 w 68"/>
                <a:gd name="T81" fmla="*/ 52 h 88"/>
                <a:gd name="T82" fmla="*/ 14 w 68"/>
                <a:gd name="T83" fmla="*/ 52 h 88"/>
                <a:gd name="T84" fmla="*/ 12 w 68"/>
                <a:gd name="T85" fmla="*/ 50 h 88"/>
                <a:gd name="T86" fmla="*/ 14 w 68"/>
                <a:gd name="T87" fmla="*/ 48 h 88"/>
                <a:gd name="T88" fmla="*/ 38 w 68"/>
                <a:gd name="T89" fmla="*/ 48 h 88"/>
                <a:gd name="T90" fmla="*/ 40 w 68"/>
                <a:gd name="T91" fmla="*/ 50 h 88"/>
                <a:gd name="T92" fmla="*/ 38 w 68"/>
                <a:gd name="T93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88">
                  <a:moveTo>
                    <a:pt x="48" y="76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48" y="76"/>
                    <a:pt x="49" y="76"/>
                    <a:pt x="49" y="76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5" y="88"/>
                    <a:pt x="45" y="88"/>
                    <a:pt x="45" y="88"/>
                  </a:cubicBezTo>
                  <a:lnTo>
                    <a:pt x="48" y="76"/>
                  </a:ln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157">
              <a:extLst>
                <a:ext uri="{FF2B5EF4-FFF2-40B4-BE49-F238E27FC236}">
                  <a16:creationId xmlns:a16="http://schemas.microsoft.com/office/drawing/2014/main" xmlns="" id="{ACA72E12-921D-4932-A2B0-290CA03E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63" y="4903788"/>
              <a:ext cx="119063" cy="119063"/>
            </a:xfrm>
            <a:custGeom>
              <a:avLst/>
              <a:gdLst>
                <a:gd name="T0" fmla="*/ 45 w 75"/>
                <a:gd name="T1" fmla="*/ 0 h 75"/>
                <a:gd name="T2" fmla="*/ 0 w 75"/>
                <a:gd name="T3" fmla="*/ 45 h 75"/>
                <a:gd name="T4" fmla="*/ 30 w 75"/>
                <a:gd name="T5" fmla="*/ 75 h 75"/>
                <a:gd name="T6" fmla="*/ 75 w 75"/>
                <a:gd name="T7" fmla="*/ 30 h 75"/>
                <a:gd name="T8" fmla="*/ 45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5" y="0"/>
                  </a:moveTo>
                  <a:lnTo>
                    <a:pt x="0" y="45"/>
                  </a:lnTo>
                  <a:lnTo>
                    <a:pt x="30" y="75"/>
                  </a:lnTo>
                  <a:lnTo>
                    <a:pt x="75" y="3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158">
              <a:extLst>
                <a:ext uri="{FF2B5EF4-FFF2-40B4-BE49-F238E27FC236}">
                  <a16:creationId xmlns:a16="http://schemas.microsoft.com/office/drawing/2014/main" xmlns="" id="{4A897D14-A899-4ADE-9779-7F95FB810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850" y="4989513"/>
              <a:ext cx="57150" cy="57150"/>
            </a:xfrm>
            <a:custGeom>
              <a:avLst/>
              <a:gdLst>
                <a:gd name="T0" fmla="*/ 4 w 15"/>
                <a:gd name="T1" fmla="*/ 0 h 15"/>
                <a:gd name="T2" fmla="*/ 0 w 15"/>
                <a:gd name="T3" fmla="*/ 12 h 15"/>
                <a:gd name="T4" fmla="*/ 1 w 15"/>
                <a:gd name="T5" fmla="*/ 14 h 15"/>
                <a:gd name="T6" fmla="*/ 2 w 15"/>
                <a:gd name="T7" fmla="*/ 15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4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159">
              <a:extLst>
                <a:ext uri="{FF2B5EF4-FFF2-40B4-BE49-F238E27FC236}">
                  <a16:creationId xmlns:a16="http://schemas.microsoft.com/office/drawing/2014/main" xmlns="" id="{A4BECB4C-7C9D-4A4A-92D3-A1CA152EA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486568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19 w 20"/>
                <a:gd name="T1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aphic 2">
            <a:extLst>
              <a:ext uri="{FF2B5EF4-FFF2-40B4-BE49-F238E27FC236}">
                <a16:creationId xmlns:a16="http://schemas.microsoft.com/office/drawing/2014/main" xmlns="" id="{96A0A675-DDAB-4A4D-9CAB-9DC928F762E6}"/>
              </a:ext>
            </a:extLst>
          </p:cNvPr>
          <p:cNvGrpSpPr/>
          <p:nvPr/>
        </p:nvGrpSpPr>
        <p:grpSpPr>
          <a:xfrm>
            <a:off x="1183703" y="1061272"/>
            <a:ext cx="298396" cy="298396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7455967-A243-495D-8FAF-8CB0AA30575D}"/>
                </a:ext>
              </a:extLst>
            </p:cNvPr>
            <p:cNvSpPr/>
            <p:nvPr/>
          </p:nvSpPr>
          <p:spPr>
            <a:xfrm>
              <a:off x="6515100" y="2800350"/>
              <a:ext cx="190500" cy="190500"/>
            </a:xfrm>
            <a:custGeom>
              <a:avLst/>
              <a:gdLst>
                <a:gd name="connsiteX0" fmla="*/ 95250 w 190500"/>
                <a:gd name="connsiteY0" fmla="*/ 0 h 190500"/>
                <a:gd name="connsiteX1" fmla="*/ 0 w 190500"/>
                <a:gd name="connsiteY1" fmla="*/ 95250 h 190500"/>
                <a:gd name="connsiteX2" fmla="*/ 95250 w 190500"/>
                <a:gd name="connsiteY2" fmla="*/ 190500 h 190500"/>
                <a:gd name="connsiteX3" fmla="*/ 190500 w 190500"/>
                <a:gd name="connsiteY3" fmla="*/ 95250 h 190500"/>
                <a:gd name="connsiteX4" fmla="*/ 95250 w 19050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5250" y="0"/>
                  </a:moveTo>
                  <a:cubicBezTo>
                    <a:pt x="42672" y="0"/>
                    <a:pt x="0" y="42672"/>
                    <a:pt x="0" y="95250"/>
                  </a:cubicBezTo>
                  <a:cubicBezTo>
                    <a:pt x="0" y="147828"/>
                    <a:pt x="42672" y="190500"/>
                    <a:pt x="95250" y="190500"/>
                  </a:cubicBezTo>
                  <a:cubicBezTo>
                    <a:pt x="147828" y="190500"/>
                    <a:pt x="190500" y="147828"/>
                    <a:pt x="190500" y="95250"/>
                  </a:cubicBezTo>
                  <a:cubicBezTo>
                    <a:pt x="190500" y="42672"/>
                    <a:pt x="147828" y="0"/>
                    <a:pt x="952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B83BA4A-962F-4F5A-87A2-D2F5CD35EBB8}"/>
                </a:ext>
              </a:extLst>
            </p:cNvPr>
            <p:cNvSpPr/>
            <p:nvPr/>
          </p:nvSpPr>
          <p:spPr>
            <a:xfrm>
              <a:off x="3657600" y="990600"/>
              <a:ext cx="4876800" cy="4876800"/>
            </a:xfrm>
            <a:custGeom>
              <a:avLst/>
              <a:gdLst>
                <a:gd name="connsiteX0" fmla="*/ 4765177 w 4876800"/>
                <a:gd name="connsiteY0" fmla="*/ 4226424 h 4876800"/>
                <a:gd name="connsiteX1" fmla="*/ 3493780 w 4876800"/>
                <a:gd name="connsiteY1" fmla="*/ 2955027 h 4876800"/>
                <a:gd name="connsiteX2" fmla="*/ 3810000 w 4876800"/>
                <a:gd name="connsiteY2" fmla="*/ 1905000 h 4876800"/>
                <a:gd name="connsiteX3" fmla="*/ 1905000 w 4876800"/>
                <a:gd name="connsiteY3" fmla="*/ 0 h 4876800"/>
                <a:gd name="connsiteX4" fmla="*/ 0 w 4876800"/>
                <a:gd name="connsiteY4" fmla="*/ 1905000 h 4876800"/>
                <a:gd name="connsiteX5" fmla="*/ 1905000 w 4876800"/>
                <a:gd name="connsiteY5" fmla="*/ 3810000 h 4876800"/>
                <a:gd name="connsiteX6" fmla="*/ 2955027 w 4876800"/>
                <a:gd name="connsiteY6" fmla="*/ 3493789 h 4876800"/>
                <a:gd name="connsiteX7" fmla="*/ 3306452 w 4876800"/>
                <a:gd name="connsiteY7" fmla="*/ 3845214 h 4876800"/>
                <a:gd name="connsiteX8" fmla="*/ 3306604 w 4876800"/>
                <a:gd name="connsiteY8" fmla="*/ 3845367 h 4876800"/>
                <a:gd name="connsiteX9" fmla="*/ 4226414 w 4876800"/>
                <a:gd name="connsiteY9" fmla="*/ 4765177 h 4876800"/>
                <a:gd name="connsiteX10" fmla="*/ 4495800 w 4876800"/>
                <a:gd name="connsiteY10" fmla="*/ 4876800 h 4876800"/>
                <a:gd name="connsiteX11" fmla="*/ 4765148 w 4876800"/>
                <a:gd name="connsiteY11" fmla="*/ 4765205 h 4876800"/>
                <a:gd name="connsiteX12" fmla="*/ 4876800 w 4876800"/>
                <a:gd name="connsiteY12" fmla="*/ 4495800 h 4876800"/>
                <a:gd name="connsiteX13" fmla="*/ 4765177 w 4876800"/>
                <a:gd name="connsiteY13" fmla="*/ 4226424 h 4876800"/>
                <a:gd name="connsiteX14" fmla="*/ 2910231 w 4876800"/>
                <a:gd name="connsiteY14" fmla="*/ 3293050 h 4876800"/>
                <a:gd name="connsiteX15" fmla="*/ 2910211 w 4876800"/>
                <a:gd name="connsiteY15" fmla="*/ 3293069 h 4876800"/>
                <a:gd name="connsiteX16" fmla="*/ 1905000 w 4876800"/>
                <a:gd name="connsiteY16" fmla="*/ 3619500 h 4876800"/>
                <a:gd name="connsiteX17" fmla="*/ 190500 w 4876800"/>
                <a:gd name="connsiteY17" fmla="*/ 1905000 h 4876800"/>
                <a:gd name="connsiteX18" fmla="*/ 1905000 w 4876800"/>
                <a:gd name="connsiteY18" fmla="*/ 190500 h 4876800"/>
                <a:gd name="connsiteX19" fmla="*/ 3619500 w 4876800"/>
                <a:gd name="connsiteY19" fmla="*/ 1905000 h 4876800"/>
                <a:gd name="connsiteX20" fmla="*/ 3293059 w 4876800"/>
                <a:gd name="connsiteY20" fmla="*/ 2910221 h 4876800"/>
                <a:gd name="connsiteX21" fmla="*/ 2910231 w 4876800"/>
                <a:gd name="connsiteY21" fmla="*/ 3293050 h 4876800"/>
                <a:gd name="connsiteX22" fmla="*/ 3110065 w 4876800"/>
                <a:gd name="connsiteY22" fmla="*/ 3379403 h 4876800"/>
                <a:gd name="connsiteX23" fmla="*/ 3379403 w 4876800"/>
                <a:gd name="connsiteY23" fmla="*/ 3110065 h 4876800"/>
                <a:gd name="connsiteX24" fmla="*/ 3649637 w 4876800"/>
                <a:gd name="connsiteY24" fmla="*/ 3380299 h 4876800"/>
                <a:gd name="connsiteX25" fmla="*/ 3380299 w 4876800"/>
                <a:gd name="connsiteY25" fmla="*/ 3649637 h 4876800"/>
                <a:gd name="connsiteX26" fmla="*/ 3110065 w 4876800"/>
                <a:gd name="connsiteY26" fmla="*/ 3379403 h 4876800"/>
                <a:gd name="connsiteX27" fmla="*/ 4630474 w 4876800"/>
                <a:gd name="connsiteY27" fmla="*/ 4630474 h 4876800"/>
                <a:gd name="connsiteX28" fmla="*/ 4495800 w 4876800"/>
                <a:gd name="connsiteY28" fmla="*/ 4686300 h 4876800"/>
                <a:gd name="connsiteX29" fmla="*/ 4361126 w 4876800"/>
                <a:gd name="connsiteY29" fmla="*/ 4630474 h 4876800"/>
                <a:gd name="connsiteX30" fmla="*/ 3515354 w 4876800"/>
                <a:gd name="connsiteY30" fmla="*/ 3784702 h 4876800"/>
                <a:gd name="connsiteX31" fmla="*/ 3784692 w 4876800"/>
                <a:gd name="connsiteY31" fmla="*/ 3515363 h 4876800"/>
                <a:gd name="connsiteX32" fmla="*/ 4630493 w 4876800"/>
                <a:gd name="connsiteY32" fmla="*/ 4361164 h 4876800"/>
                <a:gd name="connsiteX33" fmla="*/ 4686300 w 4876800"/>
                <a:gd name="connsiteY33" fmla="*/ 4495800 h 4876800"/>
                <a:gd name="connsiteX34" fmla="*/ 4630474 w 4876800"/>
                <a:gd name="connsiteY34" fmla="*/ 4630474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76800" h="4876800">
                  <a:moveTo>
                    <a:pt x="4765177" y="4226424"/>
                  </a:moveTo>
                  <a:lnTo>
                    <a:pt x="3493780" y="2955027"/>
                  </a:lnTo>
                  <a:cubicBezTo>
                    <a:pt x="3700901" y="2643045"/>
                    <a:pt x="3810000" y="2281761"/>
                    <a:pt x="3810000" y="1905000"/>
                  </a:cubicBezTo>
                  <a:cubicBezTo>
                    <a:pt x="3810000" y="854583"/>
                    <a:pt x="2955417" y="0"/>
                    <a:pt x="1905000" y="0"/>
                  </a:cubicBezTo>
                  <a:cubicBezTo>
                    <a:pt x="854583" y="0"/>
                    <a:pt x="0" y="854583"/>
                    <a:pt x="0" y="1905000"/>
                  </a:cubicBezTo>
                  <a:cubicBezTo>
                    <a:pt x="0" y="2955417"/>
                    <a:pt x="854583" y="3810000"/>
                    <a:pt x="1905000" y="3810000"/>
                  </a:cubicBezTo>
                  <a:cubicBezTo>
                    <a:pt x="2281771" y="3810000"/>
                    <a:pt x="2643054" y="3700891"/>
                    <a:pt x="2955027" y="3493789"/>
                  </a:cubicBezTo>
                  <a:lnTo>
                    <a:pt x="3306452" y="3845214"/>
                  </a:lnTo>
                  <a:cubicBezTo>
                    <a:pt x="3306499" y="3845262"/>
                    <a:pt x="3306547" y="3845309"/>
                    <a:pt x="3306604" y="3845367"/>
                  </a:cubicBezTo>
                  <a:lnTo>
                    <a:pt x="4226414" y="4765177"/>
                  </a:lnTo>
                  <a:cubicBezTo>
                    <a:pt x="4298404" y="4837157"/>
                    <a:pt x="4394064" y="4876800"/>
                    <a:pt x="4495800" y="4876800"/>
                  </a:cubicBezTo>
                  <a:cubicBezTo>
                    <a:pt x="4597537" y="4876800"/>
                    <a:pt x="4693196" y="4837157"/>
                    <a:pt x="4765148" y="4765205"/>
                  </a:cubicBezTo>
                  <a:cubicBezTo>
                    <a:pt x="4837148" y="4693263"/>
                    <a:pt x="4876800" y="4597594"/>
                    <a:pt x="4876800" y="4495800"/>
                  </a:cubicBezTo>
                  <a:cubicBezTo>
                    <a:pt x="4876800" y="4394006"/>
                    <a:pt x="4837148" y="4298338"/>
                    <a:pt x="4765177" y="4226424"/>
                  </a:cubicBezTo>
                  <a:close/>
                  <a:moveTo>
                    <a:pt x="2910231" y="3293050"/>
                  </a:moveTo>
                  <a:cubicBezTo>
                    <a:pt x="2910231" y="3293059"/>
                    <a:pt x="2910221" y="3293059"/>
                    <a:pt x="2910211" y="3293069"/>
                  </a:cubicBezTo>
                  <a:cubicBezTo>
                    <a:pt x="2616203" y="3506619"/>
                    <a:pt x="2268617" y="3619500"/>
                    <a:pt x="1905000" y="3619500"/>
                  </a:cubicBezTo>
                  <a:cubicBezTo>
                    <a:pt x="959625" y="3619500"/>
                    <a:pt x="190500" y="2850376"/>
                    <a:pt x="190500" y="1905000"/>
                  </a:cubicBezTo>
                  <a:cubicBezTo>
                    <a:pt x="190500" y="959625"/>
                    <a:pt x="959625" y="190500"/>
                    <a:pt x="1905000" y="190500"/>
                  </a:cubicBezTo>
                  <a:cubicBezTo>
                    <a:pt x="2850376" y="190500"/>
                    <a:pt x="3619500" y="959625"/>
                    <a:pt x="3619500" y="1905000"/>
                  </a:cubicBezTo>
                  <a:cubicBezTo>
                    <a:pt x="3619500" y="2268617"/>
                    <a:pt x="3506619" y="2616203"/>
                    <a:pt x="3293059" y="2910221"/>
                  </a:cubicBezTo>
                  <a:cubicBezTo>
                    <a:pt x="3186217" y="3057411"/>
                    <a:pt x="3057420" y="3186217"/>
                    <a:pt x="2910231" y="3293050"/>
                  </a:cubicBezTo>
                  <a:close/>
                  <a:moveTo>
                    <a:pt x="3110065" y="3379403"/>
                  </a:moveTo>
                  <a:cubicBezTo>
                    <a:pt x="3208649" y="3298755"/>
                    <a:pt x="3298765" y="3208639"/>
                    <a:pt x="3379403" y="3110065"/>
                  </a:cubicBezTo>
                  <a:lnTo>
                    <a:pt x="3649637" y="3380299"/>
                  </a:lnTo>
                  <a:cubicBezTo>
                    <a:pt x="3567456" y="3477292"/>
                    <a:pt x="3477292" y="3567465"/>
                    <a:pt x="3380299" y="3649637"/>
                  </a:cubicBezTo>
                  <a:lnTo>
                    <a:pt x="3110065" y="3379403"/>
                  </a:lnTo>
                  <a:close/>
                  <a:moveTo>
                    <a:pt x="4630474" y="4630474"/>
                  </a:moveTo>
                  <a:cubicBezTo>
                    <a:pt x="4594470" y="4666479"/>
                    <a:pt x="4546645" y="4686300"/>
                    <a:pt x="4495800" y="4686300"/>
                  </a:cubicBezTo>
                  <a:cubicBezTo>
                    <a:pt x="4444956" y="4686300"/>
                    <a:pt x="4397131" y="4666479"/>
                    <a:pt x="4361126" y="4630474"/>
                  </a:cubicBezTo>
                  <a:lnTo>
                    <a:pt x="3515354" y="3784702"/>
                  </a:lnTo>
                  <a:cubicBezTo>
                    <a:pt x="3611813" y="3701920"/>
                    <a:pt x="3701920" y="3611823"/>
                    <a:pt x="3784692" y="3515363"/>
                  </a:cubicBezTo>
                  <a:lnTo>
                    <a:pt x="4630493" y="4361164"/>
                  </a:lnTo>
                  <a:cubicBezTo>
                    <a:pt x="4666479" y="4397112"/>
                    <a:pt x="4686300" y="4444918"/>
                    <a:pt x="4686300" y="4495800"/>
                  </a:cubicBezTo>
                  <a:cubicBezTo>
                    <a:pt x="4686300" y="4546683"/>
                    <a:pt x="4666479" y="4594489"/>
                    <a:pt x="4630474" y="46304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8243F9A-E56C-4156-A12A-BBEA06BDD22F}"/>
                </a:ext>
              </a:extLst>
            </p:cNvPr>
            <p:cNvSpPr/>
            <p:nvPr/>
          </p:nvSpPr>
          <p:spPr>
            <a:xfrm>
              <a:off x="4038600" y="1371600"/>
              <a:ext cx="3048000" cy="3048000"/>
            </a:xfrm>
            <a:custGeom>
              <a:avLst/>
              <a:gdLst>
                <a:gd name="connsiteX0" fmla="*/ 1524000 w 3048000"/>
                <a:gd name="connsiteY0" fmla="*/ 0 h 3048000"/>
                <a:gd name="connsiteX1" fmla="*/ 0 w 3048000"/>
                <a:gd name="connsiteY1" fmla="*/ 1524000 h 3048000"/>
                <a:gd name="connsiteX2" fmla="*/ 1524000 w 3048000"/>
                <a:gd name="connsiteY2" fmla="*/ 3048000 h 3048000"/>
                <a:gd name="connsiteX3" fmla="*/ 3048000 w 3048000"/>
                <a:gd name="connsiteY3" fmla="*/ 1524000 h 3048000"/>
                <a:gd name="connsiteX4" fmla="*/ 1524000 w 3048000"/>
                <a:gd name="connsiteY4" fmla="*/ 0 h 3048000"/>
                <a:gd name="connsiteX5" fmla="*/ 1524000 w 3048000"/>
                <a:gd name="connsiteY5" fmla="*/ 2857500 h 3048000"/>
                <a:gd name="connsiteX6" fmla="*/ 190500 w 3048000"/>
                <a:gd name="connsiteY6" fmla="*/ 1524000 h 3048000"/>
                <a:gd name="connsiteX7" fmla="*/ 1524000 w 3048000"/>
                <a:gd name="connsiteY7" fmla="*/ 190500 h 3048000"/>
                <a:gd name="connsiteX8" fmla="*/ 2857500 w 3048000"/>
                <a:gd name="connsiteY8" fmla="*/ 1524000 h 3048000"/>
                <a:gd name="connsiteX9" fmla="*/ 1524000 w 3048000"/>
                <a:gd name="connsiteY9" fmla="*/ 28575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0" h="3048000">
                  <a:moveTo>
                    <a:pt x="1524000" y="0"/>
                  </a:moveTo>
                  <a:cubicBezTo>
                    <a:pt x="683657" y="0"/>
                    <a:pt x="0" y="683657"/>
                    <a:pt x="0" y="1524000"/>
                  </a:cubicBezTo>
                  <a:cubicBezTo>
                    <a:pt x="0" y="2364343"/>
                    <a:pt x="683657" y="3048000"/>
                    <a:pt x="1524000" y="3048000"/>
                  </a:cubicBezTo>
                  <a:cubicBezTo>
                    <a:pt x="2364343" y="3048000"/>
                    <a:pt x="3048000" y="2364343"/>
                    <a:pt x="3048000" y="1524000"/>
                  </a:cubicBezTo>
                  <a:cubicBezTo>
                    <a:pt x="3048000" y="683657"/>
                    <a:pt x="2364343" y="0"/>
                    <a:pt x="1524000" y="0"/>
                  </a:cubicBezTo>
                  <a:close/>
                  <a:moveTo>
                    <a:pt x="1524000" y="2857500"/>
                  </a:moveTo>
                  <a:cubicBezTo>
                    <a:pt x="788708" y="2857500"/>
                    <a:pt x="190500" y="2259292"/>
                    <a:pt x="190500" y="1524000"/>
                  </a:cubicBezTo>
                  <a:cubicBezTo>
                    <a:pt x="190500" y="788708"/>
                    <a:pt x="788708" y="190500"/>
                    <a:pt x="1524000" y="190500"/>
                  </a:cubicBezTo>
                  <a:cubicBezTo>
                    <a:pt x="2259292" y="190500"/>
                    <a:pt x="2857500" y="788708"/>
                    <a:pt x="2857500" y="1524000"/>
                  </a:cubicBezTo>
                  <a:cubicBezTo>
                    <a:pt x="2857500" y="2259292"/>
                    <a:pt x="2259292" y="2857500"/>
                    <a:pt x="1524000" y="2857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D9416BD-B212-4D69-991D-6267485F5EAD}"/>
                </a:ext>
              </a:extLst>
            </p:cNvPr>
            <p:cNvSpPr/>
            <p:nvPr/>
          </p:nvSpPr>
          <p:spPr>
            <a:xfrm>
              <a:off x="5467350" y="1752600"/>
              <a:ext cx="1169032" cy="863565"/>
            </a:xfrm>
            <a:custGeom>
              <a:avLst/>
              <a:gdLst>
                <a:gd name="connsiteX0" fmla="*/ 1162669 w 1169032"/>
                <a:gd name="connsiteY0" fmla="*/ 734120 h 863565"/>
                <a:gd name="connsiteX1" fmla="*/ 749665 w 1169032"/>
                <a:gd name="connsiteY1" fmla="*/ 206312 h 863565"/>
                <a:gd name="connsiteX2" fmla="*/ 95250 w 1169032"/>
                <a:gd name="connsiteY2" fmla="*/ 0 h 863565"/>
                <a:gd name="connsiteX3" fmla="*/ 0 w 1169032"/>
                <a:gd name="connsiteY3" fmla="*/ 95250 h 863565"/>
                <a:gd name="connsiteX4" fmla="*/ 95250 w 1169032"/>
                <a:gd name="connsiteY4" fmla="*/ 190500 h 863565"/>
                <a:gd name="connsiteX5" fmla="*/ 984847 w 1169032"/>
                <a:gd name="connsiteY5" fmla="*/ 802453 h 863565"/>
                <a:gd name="connsiteX6" fmla="*/ 1073782 w 1169032"/>
                <a:gd name="connsiteY6" fmla="*/ 863565 h 863565"/>
                <a:gd name="connsiteX7" fmla="*/ 1107919 w 1169032"/>
                <a:gd name="connsiteY7" fmla="*/ 857202 h 863565"/>
                <a:gd name="connsiteX8" fmla="*/ 1162669 w 1169032"/>
                <a:gd name="connsiteY8" fmla="*/ 734120 h 86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032" h="863565">
                  <a:moveTo>
                    <a:pt x="1162669" y="734120"/>
                  </a:moveTo>
                  <a:cubicBezTo>
                    <a:pt x="1080650" y="520646"/>
                    <a:pt x="937841" y="338128"/>
                    <a:pt x="749665" y="206312"/>
                  </a:cubicBezTo>
                  <a:cubicBezTo>
                    <a:pt x="557013" y="71342"/>
                    <a:pt x="330717" y="0"/>
                    <a:pt x="95250" y="0"/>
                  </a:cubicBezTo>
                  <a:cubicBezTo>
                    <a:pt x="42653" y="0"/>
                    <a:pt x="0" y="42653"/>
                    <a:pt x="0" y="95250"/>
                  </a:cubicBezTo>
                  <a:cubicBezTo>
                    <a:pt x="0" y="147847"/>
                    <a:pt x="42653" y="190500"/>
                    <a:pt x="95250" y="190500"/>
                  </a:cubicBezTo>
                  <a:cubicBezTo>
                    <a:pt x="486718" y="190500"/>
                    <a:pt x="844210" y="436416"/>
                    <a:pt x="984847" y="802453"/>
                  </a:cubicBezTo>
                  <a:cubicBezTo>
                    <a:pt x="999401" y="840324"/>
                    <a:pt x="1035491" y="863565"/>
                    <a:pt x="1073782" y="863565"/>
                  </a:cubicBezTo>
                  <a:cubicBezTo>
                    <a:pt x="1085136" y="863565"/>
                    <a:pt x="1096690" y="861517"/>
                    <a:pt x="1107919" y="857202"/>
                  </a:cubicBezTo>
                  <a:cubicBezTo>
                    <a:pt x="1157021" y="838333"/>
                    <a:pt x="1181538" y="783231"/>
                    <a:pt x="1162669" y="734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4BEAFFD-7438-44FC-852D-160D4134114D}"/>
              </a:ext>
            </a:extLst>
          </p:cNvPr>
          <p:cNvSpPr txBox="1"/>
          <p:nvPr/>
        </p:nvSpPr>
        <p:spPr>
          <a:xfrm>
            <a:off x="1970380" y="1885754"/>
            <a:ext cx="97916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C344C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Importance of communication infrastructure and grid interactive EV Charging Infrastructure (EVCI)</a:t>
            </a:r>
          </a:p>
        </p:txBody>
      </p:sp>
      <p:pic>
        <p:nvPicPr>
          <p:cNvPr id="162" name="Graphic 161">
            <a:extLst>
              <a:ext uri="{FF2B5EF4-FFF2-40B4-BE49-F238E27FC236}">
                <a16:creationId xmlns:a16="http://schemas.microsoft.com/office/drawing/2014/main" xmlns="" id="{C02C0F40-38F9-472F-BD52-A8A72AD2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6828" y="1747954"/>
            <a:ext cx="516879" cy="516879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xmlns="" id="{2A8E59BF-EC57-4F67-9385-C8155A4DDE15}"/>
              </a:ext>
            </a:extLst>
          </p:cNvPr>
          <p:cNvGrpSpPr/>
          <p:nvPr/>
        </p:nvGrpSpPr>
        <p:grpSpPr>
          <a:xfrm>
            <a:off x="1209259" y="2718247"/>
            <a:ext cx="345069" cy="360503"/>
            <a:chOff x="3761994" y="990599"/>
            <a:chExt cx="4668021" cy="4876800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93ED9A80-F84A-436D-9C89-BBADA750A94B}"/>
                </a:ext>
              </a:extLst>
            </p:cNvPr>
            <p:cNvSpPr/>
            <p:nvPr/>
          </p:nvSpPr>
          <p:spPr>
            <a:xfrm>
              <a:off x="6362189" y="3261796"/>
              <a:ext cx="190219" cy="190289"/>
            </a:xfrm>
            <a:custGeom>
              <a:avLst/>
              <a:gdLst>
                <a:gd name="connsiteX0" fmla="*/ 183105 w 190219"/>
                <a:gd name="connsiteY0" fmla="*/ 58809 h 190289"/>
                <a:gd name="connsiteX1" fmla="*/ 90036 w 190219"/>
                <a:gd name="connsiteY1" fmla="*/ 135 h 190289"/>
                <a:gd name="connsiteX2" fmla="*/ 4035 w 190219"/>
                <a:gd name="connsiteY2" fmla="*/ 67582 h 190289"/>
                <a:gd name="connsiteX3" fmla="*/ 37182 w 190219"/>
                <a:gd name="connsiteY3" fmla="*/ 170776 h 190289"/>
                <a:gd name="connsiteX4" fmla="*/ 148043 w 190219"/>
                <a:gd name="connsiteY4" fmla="*/ 174452 h 190289"/>
                <a:gd name="connsiteX5" fmla="*/ 183105 w 190219"/>
                <a:gd name="connsiteY5" fmla="*/ 58809 h 19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19" h="190289">
                  <a:moveTo>
                    <a:pt x="183105" y="58809"/>
                  </a:moveTo>
                  <a:cubicBezTo>
                    <a:pt x="167979" y="21909"/>
                    <a:pt x="129841" y="-2027"/>
                    <a:pt x="90036" y="135"/>
                  </a:cubicBezTo>
                  <a:cubicBezTo>
                    <a:pt x="50412" y="2278"/>
                    <a:pt x="15570" y="29653"/>
                    <a:pt x="4035" y="67582"/>
                  </a:cubicBezTo>
                  <a:cubicBezTo>
                    <a:pt x="-7424" y="105234"/>
                    <a:pt x="6111" y="146744"/>
                    <a:pt x="37182" y="170776"/>
                  </a:cubicBezTo>
                  <a:cubicBezTo>
                    <a:pt x="69014" y="195388"/>
                    <a:pt x="114629" y="196836"/>
                    <a:pt x="148043" y="174452"/>
                  </a:cubicBezTo>
                  <a:cubicBezTo>
                    <a:pt x="185305" y="149497"/>
                    <a:pt x="200354" y="100214"/>
                    <a:pt x="183105" y="58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6C7BE9AF-4001-47FC-AA19-771A79C27DCE}"/>
                </a:ext>
              </a:extLst>
            </p:cNvPr>
            <p:cNvSpPr/>
            <p:nvPr/>
          </p:nvSpPr>
          <p:spPr>
            <a:xfrm>
              <a:off x="4379680" y="1509874"/>
              <a:ext cx="1749532" cy="1089469"/>
            </a:xfrm>
            <a:custGeom>
              <a:avLst/>
              <a:gdLst>
                <a:gd name="connsiteX0" fmla="*/ 1749533 w 1749532"/>
                <a:gd name="connsiteY0" fmla="*/ 95250 h 1089469"/>
                <a:gd name="connsiteX1" fmla="*/ 1654283 w 1749532"/>
                <a:gd name="connsiteY1" fmla="*/ 0 h 1089469"/>
                <a:gd name="connsiteX2" fmla="*/ 95250 w 1749532"/>
                <a:gd name="connsiteY2" fmla="*/ 0 h 1089469"/>
                <a:gd name="connsiteX3" fmla="*/ 0 w 1749532"/>
                <a:gd name="connsiteY3" fmla="*/ 95250 h 1089469"/>
                <a:gd name="connsiteX4" fmla="*/ 0 w 1749532"/>
                <a:gd name="connsiteY4" fmla="*/ 994220 h 1089469"/>
                <a:gd name="connsiteX5" fmla="*/ 95250 w 1749532"/>
                <a:gd name="connsiteY5" fmla="*/ 1089470 h 1089469"/>
                <a:gd name="connsiteX6" fmla="*/ 1654283 w 1749532"/>
                <a:gd name="connsiteY6" fmla="*/ 1089470 h 1089469"/>
                <a:gd name="connsiteX7" fmla="*/ 1749533 w 1749532"/>
                <a:gd name="connsiteY7" fmla="*/ 994220 h 1089469"/>
                <a:gd name="connsiteX8" fmla="*/ 1559033 w 1749532"/>
                <a:gd name="connsiteY8" fmla="*/ 898970 h 1089469"/>
                <a:gd name="connsiteX9" fmla="*/ 190500 w 1749532"/>
                <a:gd name="connsiteY9" fmla="*/ 898970 h 1089469"/>
                <a:gd name="connsiteX10" fmla="*/ 190500 w 1749532"/>
                <a:gd name="connsiteY10" fmla="*/ 190500 h 1089469"/>
                <a:gd name="connsiteX11" fmla="*/ 1559033 w 1749532"/>
                <a:gd name="connsiteY11" fmla="*/ 190500 h 108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9532" h="1089469">
                  <a:moveTo>
                    <a:pt x="1749533" y="95250"/>
                  </a:moveTo>
                  <a:cubicBezTo>
                    <a:pt x="1749533" y="42643"/>
                    <a:pt x="1706890" y="0"/>
                    <a:pt x="1654283" y="0"/>
                  </a:cubicBezTo>
                  <a:lnTo>
                    <a:pt x="95250" y="0"/>
                  </a:lnTo>
                  <a:cubicBezTo>
                    <a:pt x="42643" y="0"/>
                    <a:pt x="0" y="42643"/>
                    <a:pt x="0" y="95250"/>
                  </a:cubicBezTo>
                  <a:lnTo>
                    <a:pt x="0" y="994220"/>
                  </a:lnTo>
                  <a:cubicBezTo>
                    <a:pt x="0" y="1046826"/>
                    <a:pt x="42643" y="1089470"/>
                    <a:pt x="95250" y="1089470"/>
                  </a:cubicBezTo>
                  <a:lnTo>
                    <a:pt x="1654283" y="1089470"/>
                  </a:lnTo>
                  <a:cubicBezTo>
                    <a:pt x="1706890" y="1089470"/>
                    <a:pt x="1749533" y="1046826"/>
                    <a:pt x="1749533" y="994220"/>
                  </a:cubicBezTo>
                  <a:close/>
                  <a:moveTo>
                    <a:pt x="1559033" y="898970"/>
                  </a:moveTo>
                  <a:lnTo>
                    <a:pt x="190500" y="898970"/>
                  </a:lnTo>
                  <a:lnTo>
                    <a:pt x="190500" y="190500"/>
                  </a:lnTo>
                  <a:lnTo>
                    <a:pt x="1559033" y="190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47C5DE34-397E-4417-8510-E1327DB359F2}"/>
                </a:ext>
              </a:extLst>
            </p:cNvPr>
            <p:cNvSpPr/>
            <p:nvPr/>
          </p:nvSpPr>
          <p:spPr>
            <a:xfrm>
              <a:off x="4657492" y="3150436"/>
              <a:ext cx="1193928" cy="1864456"/>
            </a:xfrm>
            <a:custGeom>
              <a:avLst/>
              <a:gdLst>
                <a:gd name="connsiteX0" fmla="*/ 495247 w 1193928"/>
                <a:gd name="connsiteY0" fmla="*/ 1861104 h 1864456"/>
                <a:gd name="connsiteX1" fmla="*/ 520259 w 1193928"/>
                <a:gd name="connsiteY1" fmla="*/ 1864456 h 1864456"/>
                <a:gd name="connsiteX2" fmla="*/ 602374 w 1193928"/>
                <a:gd name="connsiteY2" fmla="*/ 1817451 h 1864456"/>
                <a:gd name="connsiteX3" fmla="*/ 1180799 w 1193928"/>
                <a:gd name="connsiteY3" fmla="*/ 833156 h 1864456"/>
                <a:gd name="connsiteX4" fmla="*/ 1181352 w 1193928"/>
                <a:gd name="connsiteY4" fmla="*/ 737592 h 1864456"/>
                <a:gd name="connsiteX5" fmla="*/ 1098684 w 1193928"/>
                <a:gd name="connsiteY5" fmla="*/ 689653 h 1864456"/>
                <a:gd name="connsiteX6" fmla="*/ 768919 w 1193928"/>
                <a:gd name="connsiteY6" fmla="*/ 689653 h 1864456"/>
                <a:gd name="connsiteX7" fmla="*/ 768919 w 1193928"/>
                <a:gd name="connsiteY7" fmla="*/ 95264 h 1864456"/>
                <a:gd name="connsiteX8" fmla="*/ 698682 w 1193928"/>
                <a:gd name="connsiteY8" fmla="*/ 3348 h 1864456"/>
                <a:gd name="connsiteX9" fmla="*/ 591554 w 1193928"/>
                <a:gd name="connsiteY9" fmla="*/ 47001 h 1864456"/>
                <a:gd name="connsiteX10" fmla="*/ 13129 w 1193928"/>
                <a:gd name="connsiteY10" fmla="*/ 1031295 h 1864456"/>
                <a:gd name="connsiteX11" fmla="*/ 12577 w 1193928"/>
                <a:gd name="connsiteY11" fmla="*/ 1126860 h 1864456"/>
                <a:gd name="connsiteX12" fmla="*/ 95254 w 1193928"/>
                <a:gd name="connsiteY12" fmla="*/ 1174799 h 1864456"/>
                <a:gd name="connsiteX13" fmla="*/ 425029 w 1193928"/>
                <a:gd name="connsiteY13" fmla="*/ 1174799 h 1864456"/>
                <a:gd name="connsiteX14" fmla="*/ 425029 w 1193928"/>
                <a:gd name="connsiteY14" fmla="*/ 1769188 h 1864456"/>
                <a:gd name="connsiteX15" fmla="*/ 495247 w 1193928"/>
                <a:gd name="connsiteY15" fmla="*/ 1861104 h 1864456"/>
                <a:gd name="connsiteX16" fmla="*/ 261684 w 1193928"/>
                <a:gd name="connsiteY16" fmla="*/ 984308 h 1864456"/>
                <a:gd name="connsiteX17" fmla="*/ 578400 w 1193928"/>
                <a:gd name="connsiteY17" fmla="*/ 445355 h 1864456"/>
                <a:gd name="connsiteX18" fmla="*/ 578400 w 1193928"/>
                <a:gd name="connsiteY18" fmla="*/ 784903 h 1864456"/>
                <a:gd name="connsiteX19" fmla="*/ 673650 w 1193928"/>
                <a:gd name="connsiteY19" fmla="*/ 880153 h 1864456"/>
                <a:gd name="connsiteX20" fmla="*/ 932216 w 1193928"/>
                <a:gd name="connsiteY20" fmla="*/ 880153 h 1864456"/>
                <a:gd name="connsiteX21" fmla="*/ 615500 w 1193928"/>
                <a:gd name="connsiteY21" fmla="*/ 1419106 h 1864456"/>
                <a:gd name="connsiteX22" fmla="*/ 615500 w 1193928"/>
                <a:gd name="connsiteY22" fmla="*/ 1079558 h 1864456"/>
                <a:gd name="connsiteX23" fmla="*/ 520250 w 1193928"/>
                <a:gd name="connsiteY23" fmla="*/ 984308 h 186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28" h="1864456">
                  <a:moveTo>
                    <a:pt x="495247" y="1861104"/>
                  </a:moveTo>
                  <a:cubicBezTo>
                    <a:pt x="503553" y="1863361"/>
                    <a:pt x="511954" y="1864456"/>
                    <a:pt x="520259" y="1864456"/>
                  </a:cubicBezTo>
                  <a:cubicBezTo>
                    <a:pt x="553407" y="1864456"/>
                    <a:pt x="584963" y="1847083"/>
                    <a:pt x="602374" y="1817451"/>
                  </a:cubicBezTo>
                  <a:lnTo>
                    <a:pt x="1180799" y="833156"/>
                  </a:lnTo>
                  <a:cubicBezTo>
                    <a:pt x="1198106" y="803705"/>
                    <a:pt x="1198316" y="767243"/>
                    <a:pt x="1181352" y="737592"/>
                  </a:cubicBezTo>
                  <a:cubicBezTo>
                    <a:pt x="1164388" y="707941"/>
                    <a:pt x="1132841" y="689653"/>
                    <a:pt x="1098684" y="689653"/>
                  </a:cubicBezTo>
                  <a:lnTo>
                    <a:pt x="768919" y="689653"/>
                  </a:lnTo>
                  <a:lnTo>
                    <a:pt x="768919" y="95264"/>
                  </a:lnTo>
                  <a:cubicBezTo>
                    <a:pt x="768919" y="52287"/>
                    <a:pt x="740144" y="14635"/>
                    <a:pt x="698682" y="3348"/>
                  </a:cubicBezTo>
                  <a:cubicBezTo>
                    <a:pt x="657210" y="-7930"/>
                    <a:pt x="613328" y="9948"/>
                    <a:pt x="591554" y="47001"/>
                  </a:cubicBezTo>
                  <a:lnTo>
                    <a:pt x="13129" y="1031295"/>
                  </a:lnTo>
                  <a:cubicBezTo>
                    <a:pt x="-4177" y="1060746"/>
                    <a:pt x="-4387" y="1097218"/>
                    <a:pt x="12577" y="1126860"/>
                  </a:cubicBezTo>
                  <a:cubicBezTo>
                    <a:pt x="29551" y="1156511"/>
                    <a:pt x="61088" y="1174799"/>
                    <a:pt x="95254" y="1174799"/>
                  </a:cubicBezTo>
                  <a:lnTo>
                    <a:pt x="425029" y="1174799"/>
                  </a:lnTo>
                  <a:lnTo>
                    <a:pt x="425029" y="1769188"/>
                  </a:lnTo>
                  <a:cubicBezTo>
                    <a:pt x="425000" y="1812164"/>
                    <a:pt x="453775" y="1849817"/>
                    <a:pt x="495247" y="1861104"/>
                  </a:cubicBezTo>
                  <a:close/>
                  <a:moveTo>
                    <a:pt x="261684" y="984308"/>
                  </a:moveTo>
                  <a:lnTo>
                    <a:pt x="578400" y="445355"/>
                  </a:lnTo>
                  <a:lnTo>
                    <a:pt x="578400" y="784903"/>
                  </a:lnTo>
                  <a:cubicBezTo>
                    <a:pt x="578400" y="837509"/>
                    <a:pt x="621044" y="880153"/>
                    <a:pt x="673650" y="880153"/>
                  </a:cubicBezTo>
                  <a:lnTo>
                    <a:pt x="932216" y="880153"/>
                  </a:lnTo>
                  <a:lnTo>
                    <a:pt x="615500" y="1419106"/>
                  </a:lnTo>
                  <a:lnTo>
                    <a:pt x="615500" y="1079558"/>
                  </a:lnTo>
                  <a:cubicBezTo>
                    <a:pt x="615500" y="1026952"/>
                    <a:pt x="572857" y="984308"/>
                    <a:pt x="520250" y="984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9853070-D6B4-4FD7-8E1F-16BBB238161D}"/>
                </a:ext>
              </a:extLst>
            </p:cNvPr>
            <p:cNvSpPr/>
            <p:nvPr/>
          </p:nvSpPr>
          <p:spPr>
            <a:xfrm>
              <a:off x="3761994" y="990600"/>
              <a:ext cx="4668021" cy="4876800"/>
            </a:xfrm>
            <a:custGeom>
              <a:avLst/>
              <a:gdLst>
                <a:gd name="connsiteX0" fmla="*/ 4572762 w 4668021"/>
                <a:gd name="connsiteY0" fmla="*/ 2647198 h 4876800"/>
                <a:gd name="connsiteX1" fmla="*/ 4564656 w 4668021"/>
                <a:gd name="connsiteY1" fmla="*/ 2647198 h 4876800"/>
                <a:gd name="connsiteX2" fmla="*/ 4564656 w 4668021"/>
                <a:gd name="connsiteY2" fmla="*/ 2242338 h 4876800"/>
                <a:gd name="connsiteX3" fmla="*/ 4421781 w 4668021"/>
                <a:gd name="connsiteY3" fmla="*/ 2029635 h 4876800"/>
                <a:gd name="connsiteX4" fmla="*/ 4421781 w 4668021"/>
                <a:gd name="connsiteY4" fmla="*/ 1740503 h 4876800"/>
                <a:gd name="connsiteX5" fmla="*/ 4326531 w 4668021"/>
                <a:gd name="connsiteY5" fmla="*/ 1645253 h 4876800"/>
                <a:gd name="connsiteX6" fmla="*/ 4198649 w 4668021"/>
                <a:gd name="connsiteY6" fmla="*/ 1645253 h 4876800"/>
                <a:gd name="connsiteX7" fmla="*/ 4198649 w 4668021"/>
                <a:gd name="connsiteY7" fmla="*/ 949728 h 4876800"/>
                <a:gd name="connsiteX8" fmla="*/ 3687137 w 4668021"/>
                <a:gd name="connsiteY8" fmla="*/ 438217 h 4876800"/>
                <a:gd name="connsiteX9" fmla="*/ 3175626 w 4668021"/>
                <a:gd name="connsiteY9" fmla="*/ 949728 h 4876800"/>
                <a:gd name="connsiteX10" fmla="*/ 3175626 w 4668021"/>
                <a:gd name="connsiteY10" fmla="*/ 3499047 h 4876800"/>
                <a:gd name="connsiteX11" fmla="*/ 2886732 w 4668021"/>
                <a:gd name="connsiteY11" fmla="*/ 3787940 h 4876800"/>
                <a:gd name="connsiteX12" fmla="*/ 2790577 w 4668021"/>
                <a:gd name="connsiteY12" fmla="*/ 3787940 h 4876800"/>
                <a:gd name="connsiteX13" fmla="*/ 2790577 w 4668021"/>
                <a:gd name="connsiteY13" fmla="*/ 2798750 h 4876800"/>
                <a:gd name="connsiteX14" fmla="*/ 2695327 w 4668021"/>
                <a:gd name="connsiteY14" fmla="*/ 2703500 h 4876800"/>
                <a:gd name="connsiteX15" fmla="*/ 2600077 w 4668021"/>
                <a:gd name="connsiteY15" fmla="*/ 2798750 h 4876800"/>
                <a:gd name="connsiteX16" fmla="*/ 2600077 w 4668021"/>
                <a:gd name="connsiteY16" fmla="*/ 4256818 h 4876800"/>
                <a:gd name="connsiteX17" fmla="*/ 384820 w 4668021"/>
                <a:gd name="connsiteY17" fmla="*/ 4256818 h 4876800"/>
                <a:gd name="connsiteX18" fmla="*/ 384820 w 4668021"/>
                <a:gd name="connsiteY18" fmla="*/ 313296 h 4876800"/>
                <a:gd name="connsiteX19" fmla="*/ 507606 w 4668021"/>
                <a:gd name="connsiteY19" fmla="*/ 190500 h 4876800"/>
                <a:gd name="connsiteX20" fmla="*/ 2477291 w 4668021"/>
                <a:gd name="connsiteY20" fmla="*/ 190500 h 4876800"/>
                <a:gd name="connsiteX21" fmla="*/ 2600087 w 4668021"/>
                <a:gd name="connsiteY21" fmla="*/ 313296 h 4876800"/>
                <a:gd name="connsiteX22" fmla="*/ 2600087 w 4668021"/>
                <a:gd name="connsiteY22" fmla="*/ 1937576 h 4876800"/>
                <a:gd name="connsiteX23" fmla="*/ 2695337 w 4668021"/>
                <a:gd name="connsiteY23" fmla="*/ 2032826 h 4876800"/>
                <a:gd name="connsiteX24" fmla="*/ 2790587 w 4668021"/>
                <a:gd name="connsiteY24" fmla="*/ 1937576 h 4876800"/>
                <a:gd name="connsiteX25" fmla="*/ 2790587 w 4668021"/>
                <a:gd name="connsiteY25" fmla="*/ 313296 h 4876800"/>
                <a:gd name="connsiteX26" fmla="*/ 2477291 w 4668021"/>
                <a:gd name="connsiteY26" fmla="*/ 0 h 4876800"/>
                <a:gd name="connsiteX27" fmla="*/ 507606 w 4668021"/>
                <a:gd name="connsiteY27" fmla="*/ 0 h 4876800"/>
                <a:gd name="connsiteX28" fmla="*/ 194320 w 4668021"/>
                <a:gd name="connsiteY28" fmla="*/ 313296 h 4876800"/>
                <a:gd name="connsiteX29" fmla="*/ 194320 w 4668021"/>
                <a:gd name="connsiteY29" fmla="*/ 4256818 h 4876800"/>
                <a:gd name="connsiteX30" fmla="*/ 95250 w 4668021"/>
                <a:gd name="connsiteY30" fmla="*/ 4256818 h 4876800"/>
                <a:gd name="connsiteX31" fmla="*/ 0 w 4668021"/>
                <a:gd name="connsiteY31" fmla="*/ 4352068 h 4876800"/>
                <a:gd name="connsiteX32" fmla="*/ 0 w 4668021"/>
                <a:gd name="connsiteY32" fmla="*/ 4781550 h 4876800"/>
                <a:gd name="connsiteX33" fmla="*/ 95250 w 4668021"/>
                <a:gd name="connsiteY33" fmla="*/ 4876800 h 4876800"/>
                <a:gd name="connsiteX34" fmla="*/ 2889657 w 4668021"/>
                <a:gd name="connsiteY34" fmla="*/ 4876800 h 4876800"/>
                <a:gd name="connsiteX35" fmla="*/ 2984907 w 4668021"/>
                <a:gd name="connsiteY35" fmla="*/ 4781550 h 4876800"/>
                <a:gd name="connsiteX36" fmla="*/ 2984907 w 4668021"/>
                <a:gd name="connsiteY36" fmla="*/ 4352068 h 4876800"/>
                <a:gd name="connsiteX37" fmla="*/ 2889657 w 4668021"/>
                <a:gd name="connsiteY37" fmla="*/ 4256818 h 4876800"/>
                <a:gd name="connsiteX38" fmla="*/ 2790587 w 4668021"/>
                <a:gd name="connsiteY38" fmla="*/ 4256818 h 4876800"/>
                <a:gd name="connsiteX39" fmla="*/ 2790587 w 4668021"/>
                <a:gd name="connsiteY39" fmla="*/ 3978440 h 4876800"/>
                <a:gd name="connsiteX40" fmla="*/ 2886742 w 4668021"/>
                <a:gd name="connsiteY40" fmla="*/ 3978440 h 4876800"/>
                <a:gd name="connsiteX41" fmla="*/ 3366135 w 4668021"/>
                <a:gd name="connsiteY41" fmla="*/ 3499047 h 4876800"/>
                <a:gd name="connsiteX42" fmla="*/ 3366135 w 4668021"/>
                <a:gd name="connsiteY42" fmla="*/ 949728 h 4876800"/>
                <a:gd name="connsiteX43" fmla="*/ 3687147 w 4668021"/>
                <a:gd name="connsiteY43" fmla="*/ 628717 h 4876800"/>
                <a:gd name="connsiteX44" fmla="*/ 4008158 w 4668021"/>
                <a:gd name="connsiteY44" fmla="*/ 949728 h 4876800"/>
                <a:gd name="connsiteX45" fmla="*/ 4008158 w 4668021"/>
                <a:gd name="connsiteY45" fmla="*/ 1645253 h 4876800"/>
                <a:gd name="connsiteX46" fmla="*/ 3880276 w 4668021"/>
                <a:gd name="connsiteY46" fmla="*/ 1645253 h 4876800"/>
                <a:gd name="connsiteX47" fmla="*/ 3785026 w 4668021"/>
                <a:gd name="connsiteY47" fmla="*/ 1740503 h 4876800"/>
                <a:gd name="connsiteX48" fmla="*/ 3785026 w 4668021"/>
                <a:gd name="connsiteY48" fmla="*/ 2029635 h 4876800"/>
                <a:gd name="connsiteX49" fmla="*/ 3642151 w 4668021"/>
                <a:gd name="connsiteY49" fmla="*/ 2242338 h 4876800"/>
                <a:gd name="connsiteX50" fmla="*/ 3642151 w 4668021"/>
                <a:gd name="connsiteY50" fmla="*/ 2647198 h 4876800"/>
                <a:gd name="connsiteX51" fmla="*/ 3634045 w 4668021"/>
                <a:gd name="connsiteY51" fmla="*/ 2647198 h 4876800"/>
                <a:gd name="connsiteX52" fmla="*/ 3538795 w 4668021"/>
                <a:gd name="connsiteY52" fmla="*/ 2742448 h 4876800"/>
                <a:gd name="connsiteX53" fmla="*/ 3634045 w 4668021"/>
                <a:gd name="connsiteY53" fmla="*/ 2837698 h 4876800"/>
                <a:gd name="connsiteX54" fmla="*/ 3800923 w 4668021"/>
                <a:gd name="connsiteY54" fmla="*/ 2837698 h 4876800"/>
                <a:gd name="connsiteX55" fmla="*/ 3800923 w 4668021"/>
                <a:gd name="connsiteY55" fmla="*/ 2976334 h 4876800"/>
                <a:gd name="connsiteX56" fmla="*/ 3896173 w 4668021"/>
                <a:gd name="connsiteY56" fmla="*/ 3071584 h 4876800"/>
                <a:gd name="connsiteX57" fmla="*/ 3991423 w 4668021"/>
                <a:gd name="connsiteY57" fmla="*/ 2976334 h 4876800"/>
                <a:gd name="connsiteX58" fmla="*/ 3991423 w 4668021"/>
                <a:gd name="connsiteY58" fmla="*/ 2837698 h 4876800"/>
                <a:gd name="connsiteX59" fmla="*/ 4215394 w 4668021"/>
                <a:gd name="connsiteY59" fmla="*/ 2837698 h 4876800"/>
                <a:gd name="connsiteX60" fmla="*/ 4215394 w 4668021"/>
                <a:gd name="connsiteY60" fmla="*/ 2976334 h 4876800"/>
                <a:gd name="connsiteX61" fmla="*/ 4310644 w 4668021"/>
                <a:gd name="connsiteY61" fmla="*/ 3071584 h 4876800"/>
                <a:gd name="connsiteX62" fmla="*/ 4405894 w 4668021"/>
                <a:gd name="connsiteY62" fmla="*/ 2976334 h 4876800"/>
                <a:gd name="connsiteX63" fmla="*/ 4405894 w 4668021"/>
                <a:gd name="connsiteY63" fmla="*/ 2837698 h 4876800"/>
                <a:gd name="connsiteX64" fmla="*/ 4572772 w 4668021"/>
                <a:gd name="connsiteY64" fmla="*/ 2837698 h 4876800"/>
                <a:gd name="connsiteX65" fmla="*/ 4668022 w 4668021"/>
                <a:gd name="connsiteY65" fmla="*/ 2742448 h 4876800"/>
                <a:gd name="connsiteX66" fmla="*/ 4572762 w 4668021"/>
                <a:gd name="connsiteY66" fmla="*/ 2647198 h 4876800"/>
                <a:gd name="connsiteX67" fmla="*/ 2794407 w 4668021"/>
                <a:gd name="connsiteY67" fmla="*/ 4686300 h 4876800"/>
                <a:gd name="connsiteX68" fmla="*/ 190500 w 4668021"/>
                <a:gd name="connsiteY68" fmla="*/ 4686300 h 4876800"/>
                <a:gd name="connsiteX69" fmla="*/ 190500 w 4668021"/>
                <a:gd name="connsiteY69" fmla="*/ 4447318 h 4876800"/>
                <a:gd name="connsiteX70" fmla="*/ 2794407 w 4668021"/>
                <a:gd name="connsiteY70" fmla="*/ 4447318 h 4876800"/>
                <a:gd name="connsiteX71" fmla="*/ 3975526 w 4668021"/>
                <a:gd name="connsiteY71" fmla="*/ 1835753 h 4876800"/>
                <a:gd name="connsiteX72" fmla="*/ 4231291 w 4668021"/>
                <a:gd name="connsiteY72" fmla="*/ 1835753 h 4876800"/>
                <a:gd name="connsiteX73" fmla="*/ 4231291 w 4668021"/>
                <a:gd name="connsiteY73" fmla="*/ 2012575 h 4876800"/>
                <a:gd name="connsiteX74" fmla="*/ 3975526 w 4668021"/>
                <a:gd name="connsiteY74" fmla="*/ 2012575 h 4876800"/>
                <a:gd name="connsiteX75" fmla="*/ 3832651 w 4668021"/>
                <a:gd name="connsiteY75" fmla="*/ 2242338 h 4876800"/>
                <a:gd name="connsiteX76" fmla="*/ 3871913 w 4668021"/>
                <a:gd name="connsiteY76" fmla="*/ 2203076 h 4876800"/>
                <a:gd name="connsiteX77" fmla="*/ 4334894 w 4668021"/>
                <a:gd name="connsiteY77" fmla="*/ 2203076 h 4876800"/>
                <a:gd name="connsiteX78" fmla="*/ 4374166 w 4668021"/>
                <a:gd name="connsiteY78" fmla="*/ 2242338 h 4876800"/>
                <a:gd name="connsiteX79" fmla="*/ 4374166 w 4668021"/>
                <a:gd name="connsiteY79" fmla="*/ 2647198 h 4876800"/>
                <a:gd name="connsiteX80" fmla="*/ 3832651 w 4668021"/>
                <a:gd name="connsiteY80" fmla="*/ 2647198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668021" h="4876800">
                  <a:moveTo>
                    <a:pt x="4572762" y="2647198"/>
                  </a:moveTo>
                  <a:lnTo>
                    <a:pt x="4564656" y="2647198"/>
                  </a:lnTo>
                  <a:lnTo>
                    <a:pt x="4564656" y="2242338"/>
                  </a:lnTo>
                  <a:cubicBezTo>
                    <a:pt x="4564656" y="2146373"/>
                    <a:pt x="4505525" y="2063963"/>
                    <a:pt x="4421781" y="2029635"/>
                  </a:cubicBezTo>
                  <a:lnTo>
                    <a:pt x="4421781" y="1740503"/>
                  </a:lnTo>
                  <a:cubicBezTo>
                    <a:pt x="4421781" y="1687897"/>
                    <a:pt x="4379138" y="1645253"/>
                    <a:pt x="4326531" y="1645253"/>
                  </a:cubicBezTo>
                  <a:lnTo>
                    <a:pt x="4198649" y="1645253"/>
                  </a:lnTo>
                  <a:lnTo>
                    <a:pt x="4198649" y="949728"/>
                  </a:lnTo>
                  <a:cubicBezTo>
                    <a:pt x="4198649" y="667683"/>
                    <a:pt x="3969182" y="438217"/>
                    <a:pt x="3687137" y="438217"/>
                  </a:cubicBezTo>
                  <a:cubicBezTo>
                    <a:pt x="3405092" y="438217"/>
                    <a:pt x="3175626" y="667683"/>
                    <a:pt x="3175626" y="949728"/>
                  </a:cubicBezTo>
                  <a:lnTo>
                    <a:pt x="3175626" y="3499047"/>
                  </a:lnTo>
                  <a:cubicBezTo>
                    <a:pt x="3175626" y="3658343"/>
                    <a:pt x="3046028" y="3787940"/>
                    <a:pt x="2886732" y="3787940"/>
                  </a:cubicBezTo>
                  <a:lnTo>
                    <a:pt x="2790577" y="3787940"/>
                  </a:lnTo>
                  <a:lnTo>
                    <a:pt x="2790577" y="2798750"/>
                  </a:lnTo>
                  <a:cubicBezTo>
                    <a:pt x="2790577" y="2746143"/>
                    <a:pt x="2747934" y="2703500"/>
                    <a:pt x="2695327" y="2703500"/>
                  </a:cubicBezTo>
                  <a:cubicBezTo>
                    <a:pt x="2642721" y="2703500"/>
                    <a:pt x="2600077" y="2746143"/>
                    <a:pt x="2600077" y="2798750"/>
                  </a:cubicBezTo>
                  <a:lnTo>
                    <a:pt x="2600077" y="4256818"/>
                  </a:lnTo>
                  <a:lnTo>
                    <a:pt x="384820" y="4256818"/>
                  </a:lnTo>
                  <a:lnTo>
                    <a:pt x="384820" y="313296"/>
                  </a:lnTo>
                  <a:cubicBezTo>
                    <a:pt x="384820" y="245583"/>
                    <a:pt x="439903" y="190500"/>
                    <a:pt x="507606" y="190500"/>
                  </a:cubicBezTo>
                  <a:lnTo>
                    <a:pt x="2477291" y="190500"/>
                  </a:lnTo>
                  <a:cubicBezTo>
                    <a:pt x="2544994" y="190500"/>
                    <a:pt x="2600087" y="245583"/>
                    <a:pt x="2600087" y="313296"/>
                  </a:cubicBezTo>
                  <a:lnTo>
                    <a:pt x="2600087" y="1937576"/>
                  </a:lnTo>
                  <a:cubicBezTo>
                    <a:pt x="2600087" y="1990182"/>
                    <a:pt x="2642730" y="2032826"/>
                    <a:pt x="2695337" y="2032826"/>
                  </a:cubicBezTo>
                  <a:cubicBezTo>
                    <a:pt x="2747944" y="2032826"/>
                    <a:pt x="2790587" y="1990182"/>
                    <a:pt x="2790587" y="1937576"/>
                  </a:cubicBezTo>
                  <a:lnTo>
                    <a:pt x="2790587" y="313296"/>
                  </a:lnTo>
                  <a:cubicBezTo>
                    <a:pt x="2790587" y="140541"/>
                    <a:pt x="2650046" y="0"/>
                    <a:pt x="2477291" y="0"/>
                  </a:cubicBezTo>
                  <a:lnTo>
                    <a:pt x="507606" y="0"/>
                  </a:lnTo>
                  <a:cubicBezTo>
                    <a:pt x="334861" y="0"/>
                    <a:pt x="194320" y="140541"/>
                    <a:pt x="194320" y="313296"/>
                  </a:cubicBezTo>
                  <a:lnTo>
                    <a:pt x="194320" y="4256818"/>
                  </a:lnTo>
                  <a:lnTo>
                    <a:pt x="95250" y="4256818"/>
                  </a:lnTo>
                  <a:cubicBezTo>
                    <a:pt x="42643" y="4256818"/>
                    <a:pt x="0" y="4299461"/>
                    <a:pt x="0" y="4352068"/>
                  </a:cubicBezTo>
                  <a:lnTo>
                    <a:pt x="0" y="4781550"/>
                  </a:lnTo>
                  <a:cubicBezTo>
                    <a:pt x="0" y="4834157"/>
                    <a:pt x="42643" y="4876800"/>
                    <a:pt x="95250" y="4876800"/>
                  </a:cubicBezTo>
                  <a:lnTo>
                    <a:pt x="2889657" y="4876800"/>
                  </a:lnTo>
                  <a:cubicBezTo>
                    <a:pt x="2942263" y="4876800"/>
                    <a:pt x="2984907" y="4834157"/>
                    <a:pt x="2984907" y="4781550"/>
                  </a:cubicBezTo>
                  <a:lnTo>
                    <a:pt x="2984907" y="4352068"/>
                  </a:lnTo>
                  <a:cubicBezTo>
                    <a:pt x="2984907" y="4299461"/>
                    <a:pt x="2942263" y="4256818"/>
                    <a:pt x="2889657" y="4256818"/>
                  </a:cubicBezTo>
                  <a:lnTo>
                    <a:pt x="2790587" y="4256818"/>
                  </a:lnTo>
                  <a:lnTo>
                    <a:pt x="2790587" y="3978440"/>
                  </a:lnTo>
                  <a:lnTo>
                    <a:pt x="2886742" y="3978440"/>
                  </a:lnTo>
                  <a:cubicBezTo>
                    <a:pt x="3151080" y="3978440"/>
                    <a:pt x="3366135" y="3763385"/>
                    <a:pt x="3366135" y="3499047"/>
                  </a:cubicBezTo>
                  <a:lnTo>
                    <a:pt x="3366135" y="949728"/>
                  </a:lnTo>
                  <a:cubicBezTo>
                    <a:pt x="3366135" y="772725"/>
                    <a:pt x="3510144" y="628717"/>
                    <a:pt x="3687147" y="628717"/>
                  </a:cubicBezTo>
                  <a:cubicBezTo>
                    <a:pt x="3864150" y="628717"/>
                    <a:pt x="4008158" y="772725"/>
                    <a:pt x="4008158" y="949728"/>
                  </a:cubicBezTo>
                  <a:lnTo>
                    <a:pt x="4008158" y="1645253"/>
                  </a:lnTo>
                  <a:lnTo>
                    <a:pt x="3880276" y="1645253"/>
                  </a:lnTo>
                  <a:cubicBezTo>
                    <a:pt x="3827669" y="1645253"/>
                    <a:pt x="3785026" y="1687897"/>
                    <a:pt x="3785026" y="1740503"/>
                  </a:cubicBezTo>
                  <a:lnTo>
                    <a:pt x="3785026" y="2029635"/>
                  </a:lnTo>
                  <a:cubicBezTo>
                    <a:pt x="3701282" y="2063972"/>
                    <a:pt x="3642151" y="2146383"/>
                    <a:pt x="3642151" y="2242338"/>
                  </a:cubicBezTo>
                  <a:lnTo>
                    <a:pt x="3642151" y="2647198"/>
                  </a:lnTo>
                  <a:lnTo>
                    <a:pt x="3634045" y="2647198"/>
                  </a:lnTo>
                  <a:cubicBezTo>
                    <a:pt x="3581438" y="2647198"/>
                    <a:pt x="3538795" y="2689841"/>
                    <a:pt x="3538795" y="2742448"/>
                  </a:cubicBezTo>
                  <a:cubicBezTo>
                    <a:pt x="3538795" y="2795054"/>
                    <a:pt x="3581438" y="2837698"/>
                    <a:pt x="3634045" y="2837698"/>
                  </a:cubicBezTo>
                  <a:lnTo>
                    <a:pt x="3800923" y="2837698"/>
                  </a:lnTo>
                  <a:lnTo>
                    <a:pt x="3800923" y="2976334"/>
                  </a:lnTo>
                  <a:cubicBezTo>
                    <a:pt x="3800923" y="3028941"/>
                    <a:pt x="3843566" y="3071584"/>
                    <a:pt x="3896173" y="3071584"/>
                  </a:cubicBezTo>
                  <a:cubicBezTo>
                    <a:pt x="3948779" y="3071584"/>
                    <a:pt x="3991423" y="3028941"/>
                    <a:pt x="3991423" y="2976334"/>
                  </a:cubicBezTo>
                  <a:lnTo>
                    <a:pt x="3991423" y="2837698"/>
                  </a:lnTo>
                  <a:lnTo>
                    <a:pt x="4215394" y="2837698"/>
                  </a:lnTo>
                  <a:lnTo>
                    <a:pt x="4215394" y="2976334"/>
                  </a:lnTo>
                  <a:cubicBezTo>
                    <a:pt x="4215394" y="3028941"/>
                    <a:pt x="4258037" y="3071584"/>
                    <a:pt x="4310644" y="3071584"/>
                  </a:cubicBezTo>
                  <a:cubicBezTo>
                    <a:pt x="4363250" y="3071584"/>
                    <a:pt x="4405894" y="3028941"/>
                    <a:pt x="4405894" y="2976334"/>
                  </a:cubicBezTo>
                  <a:lnTo>
                    <a:pt x="4405894" y="2837698"/>
                  </a:lnTo>
                  <a:lnTo>
                    <a:pt x="4572772" y="2837698"/>
                  </a:lnTo>
                  <a:cubicBezTo>
                    <a:pt x="4625378" y="2837698"/>
                    <a:pt x="4668022" y="2795054"/>
                    <a:pt x="4668022" y="2742448"/>
                  </a:cubicBezTo>
                  <a:cubicBezTo>
                    <a:pt x="4668012" y="2689841"/>
                    <a:pt x="4625378" y="2647198"/>
                    <a:pt x="4572762" y="2647198"/>
                  </a:cubicBezTo>
                  <a:close/>
                  <a:moveTo>
                    <a:pt x="2794407" y="4686300"/>
                  </a:moveTo>
                  <a:lnTo>
                    <a:pt x="190500" y="4686300"/>
                  </a:lnTo>
                  <a:lnTo>
                    <a:pt x="190500" y="4447318"/>
                  </a:lnTo>
                  <a:lnTo>
                    <a:pt x="2794407" y="4447318"/>
                  </a:lnTo>
                  <a:close/>
                  <a:moveTo>
                    <a:pt x="3975526" y="1835753"/>
                  </a:moveTo>
                  <a:lnTo>
                    <a:pt x="4231291" y="1835753"/>
                  </a:lnTo>
                  <a:lnTo>
                    <a:pt x="4231291" y="2012575"/>
                  </a:lnTo>
                  <a:lnTo>
                    <a:pt x="3975526" y="2012575"/>
                  </a:lnTo>
                  <a:close/>
                  <a:moveTo>
                    <a:pt x="3832651" y="2242338"/>
                  </a:moveTo>
                  <a:cubicBezTo>
                    <a:pt x="3832651" y="2220687"/>
                    <a:pt x="3850272" y="2203076"/>
                    <a:pt x="3871913" y="2203076"/>
                  </a:cubicBezTo>
                  <a:lnTo>
                    <a:pt x="4334894" y="2203076"/>
                  </a:lnTo>
                  <a:cubicBezTo>
                    <a:pt x="4356545" y="2203076"/>
                    <a:pt x="4374166" y="2220687"/>
                    <a:pt x="4374166" y="2242338"/>
                  </a:cubicBezTo>
                  <a:lnTo>
                    <a:pt x="4374166" y="2647198"/>
                  </a:lnTo>
                  <a:lnTo>
                    <a:pt x="3832651" y="2647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56BBA43-0D4A-4A22-99E1-7997DD5A8444}"/>
                </a:ext>
              </a:extLst>
            </p:cNvPr>
            <p:cNvSpPr/>
            <p:nvPr/>
          </p:nvSpPr>
          <p:spPr>
            <a:xfrm>
              <a:off x="4379680" y="2828524"/>
              <a:ext cx="663321" cy="190500"/>
            </a:xfrm>
            <a:custGeom>
              <a:avLst/>
              <a:gdLst>
                <a:gd name="connsiteX0" fmla="*/ 663321 w 663321"/>
                <a:gd name="connsiteY0" fmla="*/ 95250 h 190500"/>
                <a:gd name="connsiteX1" fmla="*/ 568071 w 663321"/>
                <a:gd name="connsiteY1" fmla="*/ 0 h 190500"/>
                <a:gd name="connsiteX2" fmla="*/ 95250 w 663321"/>
                <a:gd name="connsiteY2" fmla="*/ 0 h 190500"/>
                <a:gd name="connsiteX3" fmla="*/ 0 w 663321"/>
                <a:gd name="connsiteY3" fmla="*/ 95250 h 190500"/>
                <a:gd name="connsiteX4" fmla="*/ 95250 w 663321"/>
                <a:gd name="connsiteY4" fmla="*/ 190500 h 190500"/>
                <a:gd name="connsiteX5" fmla="*/ 568081 w 663321"/>
                <a:gd name="connsiteY5" fmla="*/ 190500 h 190500"/>
                <a:gd name="connsiteX6" fmla="*/ 663321 w 663321"/>
                <a:gd name="connsiteY6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3321" h="190500">
                  <a:moveTo>
                    <a:pt x="663321" y="95250"/>
                  </a:moveTo>
                  <a:cubicBezTo>
                    <a:pt x="663321" y="42643"/>
                    <a:pt x="620678" y="0"/>
                    <a:pt x="568071" y="0"/>
                  </a:cubicBezTo>
                  <a:lnTo>
                    <a:pt x="95250" y="0"/>
                  </a:lnTo>
                  <a:cubicBezTo>
                    <a:pt x="42643" y="0"/>
                    <a:pt x="0" y="42643"/>
                    <a:pt x="0" y="95250"/>
                  </a:cubicBezTo>
                  <a:cubicBezTo>
                    <a:pt x="0" y="147857"/>
                    <a:pt x="42643" y="190500"/>
                    <a:pt x="95250" y="190500"/>
                  </a:cubicBezTo>
                  <a:lnTo>
                    <a:pt x="568081" y="190500"/>
                  </a:lnTo>
                  <a:cubicBezTo>
                    <a:pt x="620678" y="190500"/>
                    <a:pt x="663321" y="147847"/>
                    <a:pt x="663321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CCD95C7-987F-42F2-AF9B-959E14698E48}"/>
                </a:ext>
              </a:extLst>
            </p:cNvPr>
            <p:cNvSpPr/>
            <p:nvPr/>
          </p:nvSpPr>
          <p:spPr>
            <a:xfrm>
              <a:off x="5465892" y="2828524"/>
              <a:ext cx="663320" cy="190500"/>
            </a:xfrm>
            <a:custGeom>
              <a:avLst/>
              <a:gdLst>
                <a:gd name="connsiteX0" fmla="*/ 663321 w 663320"/>
                <a:gd name="connsiteY0" fmla="*/ 95250 h 190500"/>
                <a:gd name="connsiteX1" fmla="*/ 568071 w 663320"/>
                <a:gd name="connsiteY1" fmla="*/ 0 h 190500"/>
                <a:gd name="connsiteX2" fmla="*/ 95250 w 663320"/>
                <a:gd name="connsiteY2" fmla="*/ 0 h 190500"/>
                <a:gd name="connsiteX3" fmla="*/ 0 w 663320"/>
                <a:gd name="connsiteY3" fmla="*/ 95250 h 190500"/>
                <a:gd name="connsiteX4" fmla="*/ 95250 w 663320"/>
                <a:gd name="connsiteY4" fmla="*/ 190500 h 190500"/>
                <a:gd name="connsiteX5" fmla="*/ 568071 w 663320"/>
                <a:gd name="connsiteY5" fmla="*/ 190500 h 190500"/>
                <a:gd name="connsiteX6" fmla="*/ 663321 w 663320"/>
                <a:gd name="connsiteY6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3320" h="190500">
                  <a:moveTo>
                    <a:pt x="663321" y="95250"/>
                  </a:moveTo>
                  <a:cubicBezTo>
                    <a:pt x="663321" y="42643"/>
                    <a:pt x="620678" y="0"/>
                    <a:pt x="568071" y="0"/>
                  </a:cubicBezTo>
                  <a:lnTo>
                    <a:pt x="95250" y="0"/>
                  </a:lnTo>
                  <a:cubicBezTo>
                    <a:pt x="42643" y="0"/>
                    <a:pt x="0" y="42643"/>
                    <a:pt x="0" y="95250"/>
                  </a:cubicBezTo>
                  <a:cubicBezTo>
                    <a:pt x="0" y="147857"/>
                    <a:pt x="42643" y="190500"/>
                    <a:pt x="95250" y="190500"/>
                  </a:cubicBezTo>
                  <a:lnTo>
                    <a:pt x="568071" y="190500"/>
                  </a:lnTo>
                  <a:cubicBezTo>
                    <a:pt x="620678" y="190500"/>
                    <a:pt x="663321" y="147847"/>
                    <a:pt x="663321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5959F24E-8920-4542-BA45-D8CEA6119465}"/>
              </a:ext>
            </a:extLst>
          </p:cNvPr>
          <p:cNvSpPr txBox="1"/>
          <p:nvPr/>
        </p:nvSpPr>
        <p:spPr>
          <a:xfrm>
            <a:off x="1958903" y="3669961"/>
            <a:ext cx="71721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C344C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Technical challenges in the grid due to current/future EV penetration</a:t>
            </a:r>
          </a:p>
        </p:txBody>
      </p:sp>
      <p:grpSp>
        <p:nvGrpSpPr>
          <p:cNvPr id="176" name="Google Shape;13047;p70">
            <a:extLst>
              <a:ext uri="{FF2B5EF4-FFF2-40B4-BE49-F238E27FC236}">
                <a16:creationId xmlns:a16="http://schemas.microsoft.com/office/drawing/2014/main" xmlns="" id="{7F081077-800D-467D-BC3E-81DF8576AEFC}"/>
              </a:ext>
            </a:extLst>
          </p:cNvPr>
          <p:cNvGrpSpPr/>
          <p:nvPr/>
        </p:nvGrpSpPr>
        <p:grpSpPr>
          <a:xfrm>
            <a:off x="1145236" y="3593314"/>
            <a:ext cx="378519" cy="380533"/>
            <a:chOff x="3095745" y="3805393"/>
            <a:chExt cx="352840" cy="354717"/>
          </a:xfrm>
          <a:solidFill>
            <a:schemeClr val="bg1"/>
          </a:solidFill>
        </p:grpSpPr>
        <p:sp>
          <p:nvSpPr>
            <p:cNvPr id="177" name="Google Shape;13048;p70">
              <a:extLst>
                <a:ext uri="{FF2B5EF4-FFF2-40B4-BE49-F238E27FC236}">
                  <a16:creationId xmlns:a16="http://schemas.microsoft.com/office/drawing/2014/main" xmlns="" id="{51B1C53C-E52F-4EAF-8A8D-218D6E63EA3C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13049;p70">
              <a:extLst>
                <a:ext uri="{FF2B5EF4-FFF2-40B4-BE49-F238E27FC236}">
                  <a16:creationId xmlns:a16="http://schemas.microsoft.com/office/drawing/2014/main" xmlns="" id="{2F56D472-1B93-455F-8D97-EBD83480C6AC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13050;p70">
              <a:extLst>
                <a:ext uri="{FF2B5EF4-FFF2-40B4-BE49-F238E27FC236}">
                  <a16:creationId xmlns:a16="http://schemas.microsoft.com/office/drawing/2014/main" xmlns="" id="{34030D95-0B0B-4C10-882B-7FB6D6E84CCA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13051;p70">
              <a:extLst>
                <a:ext uri="{FF2B5EF4-FFF2-40B4-BE49-F238E27FC236}">
                  <a16:creationId xmlns:a16="http://schemas.microsoft.com/office/drawing/2014/main" xmlns="" id="{A9799923-2C7F-4B0B-8ABA-8E3E9483D57A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13052;p70">
              <a:extLst>
                <a:ext uri="{FF2B5EF4-FFF2-40B4-BE49-F238E27FC236}">
                  <a16:creationId xmlns:a16="http://schemas.microsoft.com/office/drawing/2014/main" xmlns="" id="{2CDAD433-4D6A-4005-AFF1-CA8A69EFFDD6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13053;p70">
              <a:extLst>
                <a:ext uri="{FF2B5EF4-FFF2-40B4-BE49-F238E27FC236}">
                  <a16:creationId xmlns:a16="http://schemas.microsoft.com/office/drawing/2014/main" xmlns="" id="{757226CC-8798-41B3-8BB5-B20E76705242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BF2920A0-2234-45D1-A8F1-248D6D1B95A0}"/>
              </a:ext>
            </a:extLst>
          </p:cNvPr>
          <p:cNvSpPr txBox="1"/>
          <p:nvPr/>
        </p:nvSpPr>
        <p:spPr>
          <a:xfrm>
            <a:off x="1970380" y="4543954"/>
            <a:ext cx="82222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C344C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Grid infrastructure augmentation in-order to accommodate increased load due to EVCS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0EDE781C-0921-4635-A114-A4DA0A249F4F}"/>
              </a:ext>
            </a:extLst>
          </p:cNvPr>
          <p:cNvGrpSpPr/>
          <p:nvPr/>
        </p:nvGrpSpPr>
        <p:grpSpPr>
          <a:xfrm>
            <a:off x="1161575" y="4471078"/>
            <a:ext cx="316017" cy="316017"/>
            <a:chOff x="9166226" y="3952875"/>
            <a:chExt cx="360363" cy="360363"/>
          </a:xfrm>
          <a:solidFill>
            <a:schemeClr val="bg1"/>
          </a:solidFill>
        </p:grpSpPr>
        <p:sp>
          <p:nvSpPr>
            <p:cNvPr id="186" name="Freeform 24">
              <a:extLst>
                <a:ext uri="{FF2B5EF4-FFF2-40B4-BE49-F238E27FC236}">
                  <a16:creationId xmlns:a16="http://schemas.microsoft.com/office/drawing/2014/main" xmlns="" id="{7DDA6952-9748-4A0D-85AE-4A182A96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6226" y="4071938"/>
              <a:ext cx="360363" cy="24130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30 h 64"/>
                <a:gd name="T18" fmla="*/ 66 w 96"/>
                <a:gd name="T19" fmla="*/ 28 h 64"/>
                <a:gd name="T20" fmla="*/ 54 w 96"/>
                <a:gd name="T21" fmla="*/ 28 h 64"/>
                <a:gd name="T22" fmla="*/ 52 w 96"/>
                <a:gd name="T23" fmla="*/ 30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22 h 64"/>
                <a:gd name="T30" fmla="*/ 42 w 96"/>
                <a:gd name="T31" fmla="*/ 20 h 64"/>
                <a:gd name="T32" fmla="*/ 30 w 96"/>
                <a:gd name="T33" fmla="*/ 20 h 64"/>
                <a:gd name="T34" fmla="*/ 28 w 96"/>
                <a:gd name="T35" fmla="*/ 22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42 h 64"/>
                <a:gd name="T42" fmla="*/ 18 w 96"/>
                <a:gd name="T43" fmla="*/ 40 h 64"/>
                <a:gd name="T44" fmla="*/ 6 w 96"/>
                <a:gd name="T45" fmla="*/ 40 h 64"/>
                <a:gd name="T46" fmla="*/ 4 w 96"/>
                <a:gd name="T47" fmla="*/ 42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7" y="28"/>
                    <a:pt x="66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28"/>
                    <a:pt x="52" y="29"/>
                    <a:pt x="52" y="3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1"/>
                    <a:pt x="43" y="20"/>
                    <a:pt x="42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20"/>
                    <a:pt x="28" y="21"/>
                    <a:pt x="28" y="2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19" y="40"/>
                    <a:pt x="18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4" y="41"/>
                    <a:pt x="4" y="4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25">
              <a:extLst>
                <a:ext uri="{FF2B5EF4-FFF2-40B4-BE49-F238E27FC236}">
                  <a16:creationId xmlns:a16="http://schemas.microsoft.com/office/drawing/2014/main" xmlns="" id="{F14D9D5A-8260-4D73-8E05-62B454CF4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451" y="3952875"/>
              <a:ext cx="315913" cy="195263"/>
            </a:xfrm>
            <a:custGeom>
              <a:avLst/>
              <a:gdLst>
                <a:gd name="T0" fmla="*/ 6 w 84"/>
                <a:gd name="T1" fmla="*/ 52 h 52"/>
                <a:gd name="T2" fmla="*/ 12 w 84"/>
                <a:gd name="T3" fmla="*/ 46 h 52"/>
                <a:gd name="T4" fmla="*/ 12 w 84"/>
                <a:gd name="T5" fmla="*/ 44 h 52"/>
                <a:gd name="T6" fmla="*/ 27 w 84"/>
                <a:gd name="T7" fmla="*/ 31 h 52"/>
                <a:gd name="T8" fmla="*/ 30 w 84"/>
                <a:gd name="T9" fmla="*/ 32 h 52"/>
                <a:gd name="T10" fmla="*/ 35 w 84"/>
                <a:gd name="T11" fmla="*/ 30 h 52"/>
                <a:gd name="T12" fmla="*/ 48 w 84"/>
                <a:gd name="T13" fmla="*/ 34 h 52"/>
                <a:gd name="T14" fmla="*/ 54 w 84"/>
                <a:gd name="T15" fmla="*/ 40 h 52"/>
                <a:gd name="T16" fmla="*/ 60 w 84"/>
                <a:gd name="T17" fmla="*/ 34 h 52"/>
                <a:gd name="T18" fmla="*/ 59 w 84"/>
                <a:gd name="T19" fmla="*/ 31 h 52"/>
                <a:gd name="T20" fmla="*/ 76 w 84"/>
                <a:gd name="T21" fmla="*/ 12 h 52"/>
                <a:gd name="T22" fmla="*/ 78 w 84"/>
                <a:gd name="T23" fmla="*/ 12 h 52"/>
                <a:gd name="T24" fmla="*/ 84 w 84"/>
                <a:gd name="T25" fmla="*/ 6 h 52"/>
                <a:gd name="T26" fmla="*/ 78 w 84"/>
                <a:gd name="T27" fmla="*/ 0 h 52"/>
                <a:gd name="T28" fmla="*/ 72 w 84"/>
                <a:gd name="T29" fmla="*/ 6 h 52"/>
                <a:gd name="T30" fmla="*/ 73 w 84"/>
                <a:gd name="T31" fmla="*/ 9 h 52"/>
                <a:gd name="T32" fmla="*/ 56 w 84"/>
                <a:gd name="T33" fmla="*/ 28 h 52"/>
                <a:gd name="T34" fmla="*/ 54 w 84"/>
                <a:gd name="T35" fmla="*/ 28 h 52"/>
                <a:gd name="T36" fmla="*/ 49 w 84"/>
                <a:gd name="T37" fmla="*/ 30 h 52"/>
                <a:gd name="T38" fmla="*/ 36 w 84"/>
                <a:gd name="T39" fmla="*/ 26 h 52"/>
                <a:gd name="T40" fmla="*/ 30 w 84"/>
                <a:gd name="T41" fmla="*/ 20 h 52"/>
                <a:gd name="T42" fmla="*/ 24 w 84"/>
                <a:gd name="T43" fmla="*/ 26 h 52"/>
                <a:gd name="T44" fmla="*/ 24 w 84"/>
                <a:gd name="T45" fmla="*/ 28 h 52"/>
                <a:gd name="T46" fmla="*/ 9 w 84"/>
                <a:gd name="T47" fmla="*/ 41 h 52"/>
                <a:gd name="T48" fmla="*/ 6 w 84"/>
                <a:gd name="T49" fmla="*/ 40 h 52"/>
                <a:gd name="T50" fmla="*/ 0 w 84"/>
                <a:gd name="T51" fmla="*/ 46 h 52"/>
                <a:gd name="T52" fmla="*/ 6 w 84"/>
                <a:gd name="T5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4" h="52">
                  <a:moveTo>
                    <a:pt x="6" y="52"/>
                  </a:moveTo>
                  <a:cubicBezTo>
                    <a:pt x="9" y="52"/>
                    <a:pt x="12" y="49"/>
                    <a:pt x="12" y="46"/>
                  </a:cubicBezTo>
                  <a:cubicBezTo>
                    <a:pt x="12" y="45"/>
                    <a:pt x="12" y="45"/>
                    <a:pt x="12" y="4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32"/>
                    <a:pt x="29" y="32"/>
                    <a:pt x="30" y="32"/>
                  </a:cubicBezTo>
                  <a:cubicBezTo>
                    <a:pt x="32" y="32"/>
                    <a:pt x="34" y="31"/>
                    <a:pt x="35" y="30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7"/>
                    <a:pt x="51" y="40"/>
                    <a:pt x="54" y="40"/>
                  </a:cubicBezTo>
                  <a:cubicBezTo>
                    <a:pt x="57" y="40"/>
                    <a:pt x="60" y="37"/>
                    <a:pt x="60" y="34"/>
                  </a:cubicBezTo>
                  <a:cubicBezTo>
                    <a:pt x="60" y="33"/>
                    <a:pt x="60" y="32"/>
                    <a:pt x="59" y="3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7" y="12"/>
                    <a:pt x="77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75" y="0"/>
                    <a:pt x="72" y="3"/>
                    <a:pt x="72" y="6"/>
                  </a:cubicBezTo>
                  <a:cubicBezTo>
                    <a:pt x="72" y="7"/>
                    <a:pt x="72" y="8"/>
                    <a:pt x="73" y="9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5" y="28"/>
                    <a:pt x="55" y="28"/>
                    <a:pt x="54" y="28"/>
                  </a:cubicBezTo>
                  <a:cubicBezTo>
                    <a:pt x="52" y="28"/>
                    <a:pt x="50" y="29"/>
                    <a:pt x="49" y="30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3"/>
                    <a:pt x="33" y="20"/>
                    <a:pt x="30" y="20"/>
                  </a:cubicBezTo>
                  <a:cubicBezTo>
                    <a:pt x="27" y="20"/>
                    <a:pt x="24" y="23"/>
                    <a:pt x="24" y="26"/>
                  </a:cubicBezTo>
                  <a:cubicBezTo>
                    <a:pt x="24" y="27"/>
                    <a:pt x="24" y="27"/>
                    <a:pt x="24" y="2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8" y="40"/>
                    <a:pt x="7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49"/>
                    <a:pt x="3" y="52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07CC15F8-D7DF-455F-A5AE-7201169354DA}"/>
              </a:ext>
            </a:extLst>
          </p:cNvPr>
          <p:cNvSpPr txBox="1"/>
          <p:nvPr/>
        </p:nvSpPr>
        <p:spPr>
          <a:xfrm>
            <a:off x="2021439" y="5452058"/>
            <a:ext cx="71721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C344C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Clean energy integration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87450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 COLOR 1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95959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Avenir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659</Words>
  <Application>Microsoft Office PowerPoint</Application>
  <PresentationFormat>Custom</PresentationFormat>
  <Paragraphs>143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Office Theme</vt:lpstr>
      <vt:lpstr>3_Office Theme</vt:lpstr>
      <vt:lpstr>7_Office Theme</vt:lpstr>
      <vt:lpstr>Contents Slide Master</vt:lpstr>
      <vt:lpstr>6_Office Theme</vt:lpstr>
      <vt:lpstr>Office Theme</vt:lpstr>
      <vt:lpstr>Office Theme</vt:lpstr>
      <vt:lpstr>9_Office Theme</vt:lpstr>
      <vt:lpstr>Office Theme</vt:lpstr>
      <vt:lpstr>13_Office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Sayan Koley</dc:creator>
  <cp:lastModifiedBy>USER</cp:lastModifiedBy>
  <cp:revision>116</cp:revision>
  <dcterms:created xsi:type="dcterms:W3CDTF">2021-01-13T03:40:48Z</dcterms:created>
  <dcterms:modified xsi:type="dcterms:W3CDTF">2021-01-14T09:38:37Z</dcterms:modified>
</cp:coreProperties>
</file>