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8" r:id="rId3"/>
    <p:sldId id="289" r:id="rId4"/>
    <p:sldId id="256" r:id="rId5"/>
    <p:sldId id="281" r:id="rId6"/>
    <p:sldId id="260" r:id="rId7"/>
    <p:sldId id="287" r:id="rId8"/>
    <p:sldId id="282" r:id="rId9"/>
    <p:sldId id="285" r:id="rId10"/>
    <p:sldId id="27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7CC0"/>
    <a:srgbClr val="787EBA"/>
    <a:srgbClr val="3F834C"/>
    <a:srgbClr val="7E7CC1"/>
    <a:srgbClr val="7D7AC2"/>
    <a:srgbClr val="7C7CBE"/>
    <a:srgbClr val="538866"/>
    <a:srgbClr val="FFFFFF"/>
    <a:srgbClr val="7FB050"/>
    <a:srgbClr val="AA6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82107362099965E-2"/>
          <c:y val="4.5882544365968364E-2"/>
          <c:w val="0.90076180800489247"/>
          <c:h val="0.713451457945616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Soil Moisture</c:v>
                </c:pt>
              </c:strCache>
            </c:strRef>
          </c:tx>
          <c:spPr>
            <a:gradFill flip="none" rotWithShape="1">
              <a:gsLst>
                <a:gs pos="0">
                  <a:schemeClr val="accent5"/>
                </a:gs>
                <a:gs pos="75000">
                  <a:schemeClr val="accent5">
                    <a:lumMod val="60000"/>
                    <a:lumOff val="40000"/>
                  </a:schemeClr>
                </a:gs>
                <a:gs pos="51000">
                  <a:schemeClr val="accent5">
                    <a:alpha val="75000"/>
                  </a:schemeClr>
                </a:gs>
                <a:gs pos="100000">
                  <a:schemeClr val="accent5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938519849274033E-3"/>
                  <c:y val="2.26742084155749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E2D-495B-A541-66307B2E9E01}"/>
                </c:ext>
              </c:extLst>
            </c:dLbl>
            <c:dLbl>
              <c:idx val="1"/>
              <c:layout>
                <c:manualLayout>
                  <c:x val="-2.1943389703257508E-17"/>
                  <c:y val="3.83137593725779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E2D-495B-A541-66307B2E9E01}"/>
                </c:ext>
              </c:extLst>
            </c:dLbl>
            <c:dLbl>
              <c:idx val="2"/>
              <c:layout>
                <c:manualLayout>
                  <c:x val="0"/>
                  <c:y val="1.01123200966968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E2D-495B-A541-66307B2E9E01}"/>
                </c:ext>
              </c:extLst>
            </c:dLbl>
            <c:dLbl>
              <c:idx val="3"/>
              <c:layout>
                <c:manualLayout>
                  <c:x val="0"/>
                  <c:y val="2.26742084155749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E2D-495B-A541-66307B2E9E01}"/>
                </c:ext>
              </c:extLst>
            </c:dLbl>
            <c:dLbl>
              <c:idx val="4"/>
              <c:layout>
                <c:manualLayout>
                  <c:x val="-2.3938519849274471E-3"/>
                  <c:y val="2.26742084155749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E2D-495B-A541-66307B2E9E01}"/>
                </c:ext>
              </c:extLst>
            </c:dLbl>
            <c:dLbl>
              <c:idx val="5"/>
              <c:layout>
                <c:manualLayout>
                  <c:x val="2.3938519849274033E-3"/>
                  <c:y val="2.2674208415574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E2D-495B-A541-66307B2E9E01}"/>
                </c:ext>
              </c:extLst>
            </c:dLbl>
            <c:dLbl>
              <c:idx val="6"/>
              <c:layout>
                <c:manualLayout>
                  <c:x val="2.3938519849274033E-3"/>
                  <c:y val="1.63932642561359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E2D-495B-A541-66307B2E9E01}"/>
                </c:ext>
              </c:extLst>
            </c:dLbl>
            <c:dLbl>
              <c:idx val="7"/>
              <c:layout>
                <c:manualLayout>
                  <c:x val="0"/>
                  <c:y val="2.895515257501395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E2D-495B-A541-66307B2E9E01}"/>
                </c:ext>
              </c:extLst>
            </c:dLbl>
            <c:dLbl>
              <c:idx val="8"/>
              <c:layout>
                <c:manualLayout>
                  <c:x val="-8.777355881303003E-17"/>
                  <c:y val="3.523609673445305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8E2D-495B-A541-66307B2E9E01}"/>
                </c:ext>
              </c:extLst>
            </c:dLbl>
            <c:dLbl>
              <c:idx val="9"/>
              <c:layout>
                <c:manualLayout>
                  <c:x val="0"/>
                  <c:y val="2.2674208415574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E2D-495B-A541-66307B2E9E01}"/>
                </c:ext>
              </c:extLst>
            </c:dLbl>
            <c:dLbl>
              <c:idx val="10"/>
              <c:layout>
                <c:manualLayout>
                  <c:x val="0"/>
                  <c:y val="2.26742084155749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8E2D-495B-A541-66307B2E9E01}"/>
                </c:ext>
              </c:extLst>
            </c:dLbl>
            <c:dLbl>
              <c:idx val="11"/>
              <c:layout>
                <c:manualLayout>
                  <c:x val="-1.7554711762606006E-16"/>
                  <c:y val="2.26742084155749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E2D-495B-A541-66307B2E9E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6:00 hrs</c:v>
                </c:pt>
                <c:pt idx="1">
                  <c:v>12:00 hrs</c:v>
                </c:pt>
                <c:pt idx="2">
                  <c:v>18:00 hrs</c:v>
                </c:pt>
                <c:pt idx="3">
                  <c:v>24:00 hrs</c:v>
                </c:pt>
                <c:pt idx="4">
                  <c:v>30:00 hrs</c:v>
                </c:pt>
                <c:pt idx="5">
                  <c:v>36:00 hrs</c:v>
                </c:pt>
                <c:pt idx="6">
                  <c:v>42:00 hrs</c:v>
                </c:pt>
                <c:pt idx="7">
                  <c:v>48:00 hrs</c:v>
                </c:pt>
                <c:pt idx="8">
                  <c:v>54:00 hrs</c:v>
                </c:pt>
                <c:pt idx="9">
                  <c:v>60:00 hrs</c:v>
                </c:pt>
                <c:pt idx="10">
                  <c:v>66:00 hrs</c:v>
                </c:pt>
                <c:pt idx="11">
                  <c:v>72:00 hrs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48</c:v>
                </c:pt>
                <c:pt idx="1">
                  <c:v>58</c:v>
                </c:pt>
                <c:pt idx="2">
                  <c:v>52</c:v>
                </c:pt>
                <c:pt idx="3">
                  <c:v>46</c:v>
                </c:pt>
                <c:pt idx="4">
                  <c:v>44</c:v>
                </c:pt>
                <c:pt idx="5">
                  <c:v>55</c:v>
                </c:pt>
                <c:pt idx="6">
                  <c:v>52</c:v>
                </c:pt>
                <c:pt idx="7">
                  <c:v>49</c:v>
                </c:pt>
                <c:pt idx="8">
                  <c:v>46</c:v>
                </c:pt>
                <c:pt idx="9">
                  <c:v>60</c:v>
                </c:pt>
                <c:pt idx="10">
                  <c:v>55</c:v>
                </c:pt>
                <c:pt idx="11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48-4260-989E-41D3E4C8FB9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556542768"/>
        <c:axId val="556522384"/>
      </c:barChart>
      <c:catAx>
        <c:axId val="55654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522384"/>
        <c:crosses val="autoZero"/>
        <c:auto val="1"/>
        <c:lblAlgn val="ctr"/>
        <c:lblOffset val="100"/>
        <c:noMultiLvlLbl val="0"/>
      </c:catAx>
      <c:valAx>
        <c:axId val="55652238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654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1B2536-ECDF-4B74-8B6A-8264D6932733}" type="doc">
      <dgm:prSet loTypeId="urn:microsoft.com/office/officeart/2005/8/layout/cycle7" loCatId="cycle" qsTypeId="urn:microsoft.com/office/officeart/2005/8/quickstyle/3d5" qsCatId="3D" csTypeId="urn:microsoft.com/office/officeart/2005/8/colors/accent2_2" csCatId="accent2" phldr="1"/>
      <dgm:spPr/>
    </dgm:pt>
    <dgm:pt modelId="{3B23E1E3-932F-48E3-A054-1DF5662E84AD}">
      <dgm:prSet phldrT="[Text]"/>
      <dgm:spPr/>
      <dgm:t>
        <a:bodyPr/>
        <a:lstStyle/>
        <a:p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Assumptions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6D252D7-68B2-403E-936B-4ABE220626FF}" type="parTrans" cxnId="{51BCAA1D-C1E2-4010-A43B-28F72585A5DB}">
      <dgm:prSet/>
      <dgm:spPr/>
      <dgm:t>
        <a:bodyPr/>
        <a:lstStyle/>
        <a:p>
          <a:endParaRPr lang="en-US"/>
        </a:p>
      </dgm:t>
    </dgm:pt>
    <dgm:pt modelId="{688CD5BA-9AED-4A99-AA29-7F9F6AB29635}" type="sibTrans" cxnId="{51BCAA1D-C1E2-4010-A43B-28F72585A5DB}">
      <dgm:prSet/>
      <dgm:spPr/>
      <dgm:t>
        <a:bodyPr/>
        <a:lstStyle/>
        <a:p>
          <a:endParaRPr lang="en-US"/>
        </a:p>
      </dgm:t>
    </dgm:pt>
    <dgm:pt modelId="{710E3ECD-94D6-4F45-914A-E1AC5765DBAA}">
      <dgm:prSet phldrT="[Text]"/>
      <dgm:spPr>
        <a:ln>
          <a:noFill/>
        </a:ln>
        <a:effectLst/>
      </dgm:spPr>
      <dgm:t>
        <a:bodyPr/>
        <a:lstStyle/>
        <a:p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Hope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940C289-832D-4486-9D37-FABEF503C7EC}" type="parTrans" cxnId="{91B68CCD-2BD0-4F1C-9A3D-E0E3217C3543}">
      <dgm:prSet/>
      <dgm:spPr/>
      <dgm:t>
        <a:bodyPr/>
        <a:lstStyle/>
        <a:p>
          <a:endParaRPr lang="en-US"/>
        </a:p>
      </dgm:t>
    </dgm:pt>
    <dgm:pt modelId="{980C85D3-90AD-4C90-A138-64794B07C388}" type="sibTrans" cxnId="{91B68CCD-2BD0-4F1C-9A3D-E0E3217C3543}">
      <dgm:prSet/>
      <dgm:spPr/>
      <dgm:t>
        <a:bodyPr/>
        <a:lstStyle/>
        <a:p>
          <a:endParaRPr lang="en-US"/>
        </a:p>
      </dgm:t>
    </dgm:pt>
    <dgm:pt modelId="{437D0C94-701A-485F-A9E5-58EE3947D332}" type="pres">
      <dgm:prSet presAssocID="{C91B2536-ECDF-4B74-8B6A-8264D6932733}" presName="Name0" presStyleCnt="0">
        <dgm:presLayoutVars>
          <dgm:dir val="rev"/>
          <dgm:resizeHandles val="exact"/>
        </dgm:presLayoutVars>
      </dgm:prSet>
      <dgm:spPr/>
    </dgm:pt>
    <dgm:pt modelId="{3CF4AE2A-713D-4202-A86B-E4A730458CA9}" type="pres">
      <dgm:prSet presAssocID="{3B23E1E3-932F-48E3-A054-1DF5662E84AD}" presName="node" presStyleLbl="node1" presStyleIdx="0" presStyleCnt="2" custScaleY="96572" custRadScaleRad="196800" custRadScaleInc="78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E72D2-5FDE-44AC-A84A-7410129FDE35}" type="pres">
      <dgm:prSet presAssocID="{688CD5BA-9AED-4A99-AA29-7F9F6AB29635}" presName="sibTrans" presStyleLbl="sibTrans2D1" presStyleIdx="0" presStyleCnt="2" custScaleX="937" custScaleY="937"/>
      <dgm:spPr/>
      <dgm:t>
        <a:bodyPr/>
        <a:lstStyle/>
        <a:p>
          <a:endParaRPr lang="en-US"/>
        </a:p>
      </dgm:t>
    </dgm:pt>
    <dgm:pt modelId="{E5A1EA69-8107-440F-9CEE-6BE712558257}" type="pres">
      <dgm:prSet presAssocID="{688CD5BA-9AED-4A99-AA29-7F9F6AB2963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895937A5-00A2-4AA8-82B9-B45ED92FC315}" type="pres">
      <dgm:prSet presAssocID="{710E3ECD-94D6-4F45-914A-E1AC5765DBAA}" presName="node" presStyleLbl="node1" presStyleIdx="1" presStyleCnt="2" custRadScaleRad="54486" custRadScaleInc="432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D28962-68FA-4839-BB5D-DCB02E95EF4C}" type="pres">
      <dgm:prSet presAssocID="{980C85D3-90AD-4C90-A138-64794B07C388}" presName="sibTrans" presStyleLbl="sibTrans2D1" presStyleIdx="1" presStyleCnt="2" custScaleX="2941" custScaleY="2941"/>
      <dgm:spPr/>
      <dgm:t>
        <a:bodyPr/>
        <a:lstStyle/>
        <a:p>
          <a:endParaRPr lang="en-US"/>
        </a:p>
      </dgm:t>
    </dgm:pt>
    <dgm:pt modelId="{93E0492C-3E81-4E99-A803-BE6276341027}" type="pres">
      <dgm:prSet presAssocID="{980C85D3-90AD-4C90-A138-64794B07C388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6C666453-69C6-4986-A948-9D03C7703569}" type="presOf" srcId="{688CD5BA-9AED-4A99-AA29-7F9F6AB29635}" destId="{91EE72D2-5FDE-44AC-A84A-7410129FDE35}" srcOrd="0" destOrd="0" presId="urn:microsoft.com/office/officeart/2005/8/layout/cycle7"/>
    <dgm:cxn modelId="{E604D1B7-1995-42B2-AE35-E6C4A52A2646}" type="presOf" srcId="{3B23E1E3-932F-48E3-A054-1DF5662E84AD}" destId="{3CF4AE2A-713D-4202-A86B-E4A730458CA9}" srcOrd="0" destOrd="0" presId="urn:microsoft.com/office/officeart/2005/8/layout/cycle7"/>
    <dgm:cxn modelId="{60180528-B81B-42F6-827B-63D73BD9BF9E}" type="presOf" srcId="{710E3ECD-94D6-4F45-914A-E1AC5765DBAA}" destId="{895937A5-00A2-4AA8-82B9-B45ED92FC315}" srcOrd="0" destOrd="0" presId="urn:microsoft.com/office/officeart/2005/8/layout/cycle7"/>
    <dgm:cxn modelId="{11D4D75C-3938-4D08-81E9-A4D79DB5E756}" type="presOf" srcId="{980C85D3-90AD-4C90-A138-64794B07C388}" destId="{93E0492C-3E81-4E99-A803-BE6276341027}" srcOrd="1" destOrd="0" presId="urn:microsoft.com/office/officeart/2005/8/layout/cycle7"/>
    <dgm:cxn modelId="{51BCAA1D-C1E2-4010-A43B-28F72585A5DB}" srcId="{C91B2536-ECDF-4B74-8B6A-8264D6932733}" destId="{3B23E1E3-932F-48E3-A054-1DF5662E84AD}" srcOrd="0" destOrd="0" parTransId="{D6D252D7-68B2-403E-936B-4ABE220626FF}" sibTransId="{688CD5BA-9AED-4A99-AA29-7F9F6AB29635}"/>
    <dgm:cxn modelId="{740DC273-74FF-49A1-96B1-44D7D3E358EA}" type="presOf" srcId="{980C85D3-90AD-4C90-A138-64794B07C388}" destId="{A2D28962-68FA-4839-BB5D-DCB02E95EF4C}" srcOrd="0" destOrd="0" presId="urn:microsoft.com/office/officeart/2005/8/layout/cycle7"/>
    <dgm:cxn modelId="{91B68CCD-2BD0-4F1C-9A3D-E0E3217C3543}" srcId="{C91B2536-ECDF-4B74-8B6A-8264D6932733}" destId="{710E3ECD-94D6-4F45-914A-E1AC5765DBAA}" srcOrd="1" destOrd="0" parTransId="{C940C289-832D-4486-9D37-FABEF503C7EC}" sibTransId="{980C85D3-90AD-4C90-A138-64794B07C388}"/>
    <dgm:cxn modelId="{A9400B1D-47FA-42C5-A1DC-DDB3DB10946D}" type="presOf" srcId="{688CD5BA-9AED-4A99-AA29-7F9F6AB29635}" destId="{E5A1EA69-8107-440F-9CEE-6BE712558257}" srcOrd="1" destOrd="0" presId="urn:microsoft.com/office/officeart/2005/8/layout/cycle7"/>
    <dgm:cxn modelId="{394BA064-FAFA-4286-B9C4-3B63E699A4CB}" type="presOf" srcId="{C91B2536-ECDF-4B74-8B6A-8264D6932733}" destId="{437D0C94-701A-485F-A9E5-58EE3947D332}" srcOrd="0" destOrd="0" presId="urn:microsoft.com/office/officeart/2005/8/layout/cycle7"/>
    <dgm:cxn modelId="{E700A73E-9116-491F-837E-129EE12422CC}" type="presParOf" srcId="{437D0C94-701A-485F-A9E5-58EE3947D332}" destId="{3CF4AE2A-713D-4202-A86B-E4A730458CA9}" srcOrd="0" destOrd="0" presId="urn:microsoft.com/office/officeart/2005/8/layout/cycle7"/>
    <dgm:cxn modelId="{7E853C50-65DE-492D-B488-88C540F3DC53}" type="presParOf" srcId="{437D0C94-701A-485F-A9E5-58EE3947D332}" destId="{91EE72D2-5FDE-44AC-A84A-7410129FDE35}" srcOrd="1" destOrd="0" presId="urn:microsoft.com/office/officeart/2005/8/layout/cycle7"/>
    <dgm:cxn modelId="{61C7077A-232F-42C9-B1D6-1208164AA17A}" type="presParOf" srcId="{91EE72D2-5FDE-44AC-A84A-7410129FDE35}" destId="{E5A1EA69-8107-440F-9CEE-6BE712558257}" srcOrd="0" destOrd="0" presId="urn:microsoft.com/office/officeart/2005/8/layout/cycle7"/>
    <dgm:cxn modelId="{1ED9F705-3750-42B2-92E2-BBE1FAA3F231}" type="presParOf" srcId="{437D0C94-701A-485F-A9E5-58EE3947D332}" destId="{895937A5-00A2-4AA8-82B9-B45ED92FC315}" srcOrd="2" destOrd="0" presId="urn:microsoft.com/office/officeart/2005/8/layout/cycle7"/>
    <dgm:cxn modelId="{0192EAD3-487A-44D8-A645-B50C9671BFD8}" type="presParOf" srcId="{437D0C94-701A-485F-A9E5-58EE3947D332}" destId="{A2D28962-68FA-4839-BB5D-DCB02E95EF4C}" srcOrd="3" destOrd="0" presId="urn:microsoft.com/office/officeart/2005/8/layout/cycle7"/>
    <dgm:cxn modelId="{B3D89685-9722-4704-8478-9A2BE04D3740}" type="presParOf" srcId="{A2D28962-68FA-4839-BB5D-DCB02E95EF4C}" destId="{93E0492C-3E81-4E99-A803-BE627634102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1B2536-ECDF-4B74-8B6A-8264D6932733}" type="doc">
      <dgm:prSet loTypeId="urn:microsoft.com/office/officeart/2005/8/layout/cycle7" loCatId="cycle" qsTypeId="urn:microsoft.com/office/officeart/2005/8/quickstyle/3d5" qsCatId="3D" csTypeId="urn:microsoft.com/office/officeart/2005/8/colors/colorful5" csCatId="colorful" phldr="1"/>
      <dgm:spPr/>
    </dgm:pt>
    <dgm:pt modelId="{3B23E1E3-932F-48E3-A054-1DF5662E84AD}">
      <dgm:prSet phldrT="[Text]"/>
      <dgm:spPr/>
      <dgm:t>
        <a:bodyPr/>
        <a:lstStyle/>
        <a:p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Action</a:t>
          </a:r>
          <a:endParaRPr lang="en-US" dirty="0">
            <a:solidFill>
              <a:schemeClr val="bg1"/>
            </a:solidFill>
          </a:endParaRPr>
        </a:p>
      </dgm:t>
    </dgm:pt>
    <dgm:pt modelId="{D6D252D7-68B2-403E-936B-4ABE220626FF}" type="parTrans" cxnId="{51BCAA1D-C1E2-4010-A43B-28F72585A5DB}">
      <dgm:prSet/>
      <dgm:spPr/>
      <dgm:t>
        <a:bodyPr/>
        <a:lstStyle/>
        <a:p>
          <a:endParaRPr lang="en-US"/>
        </a:p>
      </dgm:t>
    </dgm:pt>
    <dgm:pt modelId="{688CD5BA-9AED-4A99-AA29-7F9F6AB29635}" type="sibTrans" cxnId="{51BCAA1D-C1E2-4010-A43B-28F72585A5DB}">
      <dgm:prSet/>
      <dgm:spPr/>
      <dgm:t>
        <a:bodyPr/>
        <a:lstStyle/>
        <a:p>
          <a:endParaRPr lang="en-US"/>
        </a:p>
      </dgm:t>
    </dgm:pt>
    <dgm:pt modelId="{F3A2CC3D-A2CE-415A-91AA-AEF591713F5C}">
      <dgm:prSet phldrT="[Text]"/>
      <dgm:spPr/>
      <dgm:t>
        <a:bodyPr/>
        <a:lstStyle/>
        <a:p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Knowledge</a:t>
          </a:r>
          <a:endParaRPr lang="en-US" dirty="0"/>
        </a:p>
      </dgm:t>
    </dgm:pt>
    <dgm:pt modelId="{AD4E50CB-8260-4739-A01A-37ECF798BE2A}" type="parTrans" cxnId="{45AB1CCC-B1E7-4B2B-A255-FFF86FC58C86}">
      <dgm:prSet/>
      <dgm:spPr/>
      <dgm:t>
        <a:bodyPr/>
        <a:lstStyle/>
        <a:p>
          <a:endParaRPr lang="en-US"/>
        </a:p>
      </dgm:t>
    </dgm:pt>
    <dgm:pt modelId="{17D92621-6832-4AD6-9AB6-B0D3992893DB}" type="sibTrans" cxnId="{45AB1CCC-B1E7-4B2B-A255-FFF86FC58C86}">
      <dgm:prSet/>
      <dgm:spPr/>
      <dgm:t>
        <a:bodyPr/>
        <a:lstStyle/>
        <a:p>
          <a:endParaRPr lang="en-US"/>
        </a:p>
      </dgm:t>
    </dgm:pt>
    <dgm:pt modelId="{29F9B3D3-D430-42B0-A716-3068DD24B75E}">
      <dgm:prSet phldrT="[Text]"/>
      <dgm:spPr/>
      <dgm:t>
        <a:bodyPr/>
        <a:lstStyle/>
        <a:p>
          <a:r>
            <a:rPr lang="en-US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Planning</a:t>
          </a:r>
          <a:endParaRPr lang="en-US" dirty="0"/>
        </a:p>
      </dgm:t>
    </dgm:pt>
    <dgm:pt modelId="{28B043E9-35DB-4642-AE48-602AEECBD05C}" type="parTrans" cxnId="{4EB4505E-510B-4D85-91EC-F0583335F971}">
      <dgm:prSet/>
      <dgm:spPr/>
      <dgm:t>
        <a:bodyPr/>
        <a:lstStyle/>
        <a:p>
          <a:endParaRPr lang="en-US"/>
        </a:p>
      </dgm:t>
    </dgm:pt>
    <dgm:pt modelId="{CBC27B55-63B3-4C18-BB7D-F25617032AAD}" type="sibTrans" cxnId="{4EB4505E-510B-4D85-91EC-F0583335F971}">
      <dgm:prSet/>
      <dgm:spPr/>
      <dgm:t>
        <a:bodyPr/>
        <a:lstStyle/>
        <a:p>
          <a:endParaRPr lang="en-US"/>
        </a:p>
      </dgm:t>
    </dgm:pt>
    <dgm:pt modelId="{437D0C94-701A-485F-A9E5-58EE3947D332}" type="pres">
      <dgm:prSet presAssocID="{C91B2536-ECDF-4B74-8B6A-8264D6932733}" presName="Name0" presStyleCnt="0">
        <dgm:presLayoutVars>
          <dgm:dir/>
          <dgm:resizeHandles val="exact"/>
        </dgm:presLayoutVars>
      </dgm:prSet>
      <dgm:spPr/>
    </dgm:pt>
    <dgm:pt modelId="{3CF4AE2A-713D-4202-A86B-E4A730458CA9}" type="pres">
      <dgm:prSet presAssocID="{3B23E1E3-932F-48E3-A054-1DF5662E84AD}" presName="node" presStyleLbl="node1" presStyleIdx="0" presStyleCnt="3" custScaleY="96572" custRadScaleRad="56013" custRadScaleInc="2050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E72D2-5FDE-44AC-A84A-7410129FDE35}" type="pres">
      <dgm:prSet presAssocID="{688CD5BA-9AED-4A99-AA29-7F9F6AB29635}" presName="sibTrans" presStyleLbl="sibTrans2D1" presStyleIdx="0" presStyleCnt="3" custScaleX="937" custScaleY="937"/>
      <dgm:spPr/>
      <dgm:t>
        <a:bodyPr/>
        <a:lstStyle/>
        <a:p>
          <a:endParaRPr lang="en-US"/>
        </a:p>
      </dgm:t>
    </dgm:pt>
    <dgm:pt modelId="{E5A1EA69-8107-440F-9CEE-6BE712558257}" type="pres">
      <dgm:prSet presAssocID="{688CD5BA-9AED-4A99-AA29-7F9F6AB2963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3389B5B-752E-4635-A99B-8FC935DA7CEC}" type="pres">
      <dgm:prSet presAssocID="{F3A2CC3D-A2CE-415A-91AA-AEF591713F5C}" presName="node" presStyleLbl="node1" presStyleIdx="1" presStyleCnt="3" custScaleX="110000" custScaleY="110000" custRadScaleRad="118059" custRadScaleInc="-160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EE5D9-9662-444C-8512-E6C48018BB9C}" type="pres">
      <dgm:prSet presAssocID="{17D92621-6832-4AD6-9AB6-B0D3992893DB}" presName="sibTrans" presStyleLbl="sibTrans2D1" presStyleIdx="1" presStyleCnt="3" custScaleX="34" custScaleY="34"/>
      <dgm:spPr/>
      <dgm:t>
        <a:bodyPr/>
        <a:lstStyle/>
        <a:p>
          <a:endParaRPr lang="en-US"/>
        </a:p>
      </dgm:t>
    </dgm:pt>
    <dgm:pt modelId="{BE56C42F-08A4-4D12-9816-DEB1EFD14380}" type="pres">
      <dgm:prSet presAssocID="{17D92621-6832-4AD6-9AB6-B0D3992893D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D4455C8F-B290-42F0-9021-238CAFEA4FA2}" type="pres">
      <dgm:prSet presAssocID="{29F9B3D3-D430-42B0-A716-3068DD24B75E}" presName="node" presStyleLbl="node1" presStyleIdx="2" presStyleCnt="3" custRadScaleRad="49409" custRadScaleInc="1117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F261A6-E0F7-498A-A836-709F0FACB8FF}" type="pres">
      <dgm:prSet presAssocID="{CBC27B55-63B3-4C18-BB7D-F25617032AAD}" presName="sibTrans" presStyleLbl="sibTrans2D1" presStyleIdx="2" presStyleCnt="3" custScaleX="3559" custScaleY="3559"/>
      <dgm:spPr/>
      <dgm:t>
        <a:bodyPr/>
        <a:lstStyle/>
        <a:p>
          <a:endParaRPr lang="en-US"/>
        </a:p>
      </dgm:t>
    </dgm:pt>
    <dgm:pt modelId="{080C1150-23E6-4C69-83AF-19E89CB50755}" type="pres">
      <dgm:prSet presAssocID="{CBC27B55-63B3-4C18-BB7D-F25617032AAD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BDBB31E-4CBE-4509-AC6C-D9DB5149F702}" type="presOf" srcId="{F3A2CC3D-A2CE-415A-91AA-AEF591713F5C}" destId="{33389B5B-752E-4635-A99B-8FC935DA7CEC}" srcOrd="0" destOrd="0" presId="urn:microsoft.com/office/officeart/2005/8/layout/cycle7"/>
    <dgm:cxn modelId="{E604D1B7-1995-42B2-AE35-E6C4A52A2646}" type="presOf" srcId="{3B23E1E3-932F-48E3-A054-1DF5662E84AD}" destId="{3CF4AE2A-713D-4202-A86B-E4A730458CA9}" srcOrd="0" destOrd="0" presId="urn:microsoft.com/office/officeart/2005/8/layout/cycle7"/>
    <dgm:cxn modelId="{964E085D-3DC9-4D79-BC99-0C99BD66DFA9}" type="presOf" srcId="{CBC27B55-63B3-4C18-BB7D-F25617032AAD}" destId="{BDF261A6-E0F7-498A-A836-709F0FACB8FF}" srcOrd="0" destOrd="0" presId="urn:microsoft.com/office/officeart/2005/8/layout/cycle7"/>
    <dgm:cxn modelId="{51BCAA1D-C1E2-4010-A43B-28F72585A5DB}" srcId="{C91B2536-ECDF-4B74-8B6A-8264D6932733}" destId="{3B23E1E3-932F-48E3-A054-1DF5662E84AD}" srcOrd="0" destOrd="0" parTransId="{D6D252D7-68B2-403E-936B-4ABE220626FF}" sibTransId="{688CD5BA-9AED-4A99-AA29-7F9F6AB29635}"/>
    <dgm:cxn modelId="{6908BC4C-53B2-4405-85E4-7F3AC5608E45}" type="presOf" srcId="{17D92621-6832-4AD6-9AB6-B0D3992893DB}" destId="{BE56C42F-08A4-4D12-9816-DEB1EFD14380}" srcOrd="1" destOrd="0" presId="urn:microsoft.com/office/officeart/2005/8/layout/cycle7"/>
    <dgm:cxn modelId="{394BA064-FAFA-4286-B9C4-3B63E699A4CB}" type="presOf" srcId="{C91B2536-ECDF-4B74-8B6A-8264D6932733}" destId="{437D0C94-701A-485F-A9E5-58EE3947D332}" srcOrd="0" destOrd="0" presId="urn:microsoft.com/office/officeart/2005/8/layout/cycle7"/>
    <dgm:cxn modelId="{45AB1CCC-B1E7-4B2B-A255-FFF86FC58C86}" srcId="{C91B2536-ECDF-4B74-8B6A-8264D6932733}" destId="{F3A2CC3D-A2CE-415A-91AA-AEF591713F5C}" srcOrd="1" destOrd="0" parTransId="{AD4E50CB-8260-4739-A01A-37ECF798BE2A}" sibTransId="{17D92621-6832-4AD6-9AB6-B0D3992893DB}"/>
    <dgm:cxn modelId="{6C666453-69C6-4986-A948-9D03C7703569}" type="presOf" srcId="{688CD5BA-9AED-4A99-AA29-7F9F6AB29635}" destId="{91EE72D2-5FDE-44AC-A84A-7410129FDE35}" srcOrd="0" destOrd="0" presId="urn:microsoft.com/office/officeart/2005/8/layout/cycle7"/>
    <dgm:cxn modelId="{A9400B1D-47FA-42C5-A1DC-DDB3DB10946D}" type="presOf" srcId="{688CD5BA-9AED-4A99-AA29-7F9F6AB29635}" destId="{E5A1EA69-8107-440F-9CEE-6BE712558257}" srcOrd="1" destOrd="0" presId="urn:microsoft.com/office/officeart/2005/8/layout/cycle7"/>
    <dgm:cxn modelId="{4EB4505E-510B-4D85-91EC-F0583335F971}" srcId="{C91B2536-ECDF-4B74-8B6A-8264D6932733}" destId="{29F9B3D3-D430-42B0-A716-3068DD24B75E}" srcOrd="2" destOrd="0" parTransId="{28B043E9-35DB-4642-AE48-602AEECBD05C}" sibTransId="{CBC27B55-63B3-4C18-BB7D-F25617032AAD}"/>
    <dgm:cxn modelId="{7C3A9C1E-320B-4D72-B520-E545A3281F52}" type="presOf" srcId="{17D92621-6832-4AD6-9AB6-B0D3992893DB}" destId="{D9FEE5D9-9662-444C-8512-E6C48018BB9C}" srcOrd="0" destOrd="0" presId="urn:microsoft.com/office/officeart/2005/8/layout/cycle7"/>
    <dgm:cxn modelId="{F8155528-3D9A-4E8E-AC7E-797105437755}" type="presOf" srcId="{29F9B3D3-D430-42B0-A716-3068DD24B75E}" destId="{D4455C8F-B290-42F0-9021-238CAFEA4FA2}" srcOrd="0" destOrd="0" presId="urn:microsoft.com/office/officeart/2005/8/layout/cycle7"/>
    <dgm:cxn modelId="{C39D1168-C414-4323-B93F-303802007D99}" type="presOf" srcId="{CBC27B55-63B3-4C18-BB7D-F25617032AAD}" destId="{080C1150-23E6-4C69-83AF-19E89CB50755}" srcOrd="1" destOrd="0" presId="urn:microsoft.com/office/officeart/2005/8/layout/cycle7"/>
    <dgm:cxn modelId="{E700A73E-9116-491F-837E-129EE12422CC}" type="presParOf" srcId="{437D0C94-701A-485F-A9E5-58EE3947D332}" destId="{3CF4AE2A-713D-4202-A86B-E4A730458CA9}" srcOrd="0" destOrd="0" presId="urn:microsoft.com/office/officeart/2005/8/layout/cycle7"/>
    <dgm:cxn modelId="{7E853C50-65DE-492D-B488-88C540F3DC53}" type="presParOf" srcId="{437D0C94-701A-485F-A9E5-58EE3947D332}" destId="{91EE72D2-5FDE-44AC-A84A-7410129FDE35}" srcOrd="1" destOrd="0" presId="urn:microsoft.com/office/officeart/2005/8/layout/cycle7"/>
    <dgm:cxn modelId="{61C7077A-232F-42C9-B1D6-1208164AA17A}" type="presParOf" srcId="{91EE72D2-5FDE-44AC-A84A-7410129FDE35}" destId="{E5A1EA69-8107-440F-9CEE-6BE712558257}" srcOrd="0" destOrd="0" presId="urn:microsoft.com/office/officeart/2005/8/layout/cycle7"/>
    <dgm:cxn modelId="{539B5E57-E242-4A6D-A736-72755115BF0E}" type="presParOf" srcId="{437D0C94-701A-485F-A9E5-58EE3947D332}" destId="{33389B5B-752E-4635-A99B-8FC935DA7CEC}" srcOrd="2" destOrd="0" presId="urn:microsoft.com/office/officeart/2005/8/layout/cycle7"/>
    <dgm:cxn modelId="{A0533F33-738D-460C-9874-4C5DB9876377}" type="presParOf" srcId="{437D0C94-701A-485F-A9E5-58EE3947D332}" destId="{D9FEE5D9-9662-444C-8512-E6C48018BB9C}" srcOrd="3" destOrd="0" presId="urn:microsoft.com/office/officeart/2005/8/layout/cycle7"/>
    <dgm:cxn modelId="{D221A891-DCB4-4B9C-A5D9-EA1272EFD027}" type="presParOf" srcId="{D9FEE5D9-9662-444C-8512-E6C48018BB9C}" destId="{BE56C42F-08A4-4D12-9816-DEB1EFD14380}" srcOrd="0" destOrd="0" presId="urn:microsoft.com/office/officeart/2005/8/layout/cycle7"/>
    <dgm:cxn modelId="{E75D525E-AFA8-4BA8-A194-A71AB819B581}" type="presParOf" srcId="{437D0C94-701A-485F-A9E5-58EE3947D332}" destId="{D4455C8F-B290-42F0-9021-238CAFEA4FA2}" srcOrd="4" destOrd="0" presId="urn:microsoft.com/office/officeart/2005/8/layout/cycle7"/>
    <dgm:cxn modelId="{5D8D4C5F-6CD2-41EC-BE53-24B600D74355}" type="presParOf" srcId="{437D0C94-701A-485F-A9E5-58EE3947D332}" destId="{BDF261A6-E0F7-498A-A836-709F0FACB8FF}" srcOrd="5" destOrd="0" presId="urn:microsoft.com/office/officeart/2005/8/layout/cycle7"/>
    <dgm:cxn modelId="{F3E87476-746A-4D03-8204-98035FD79422}" type="presParOf" srcId="{BDF261A6-E0F7-498A-A836-709F0FACB8FF}" destId="{080C1150-23E6-4C69-83AF-19E89CB5075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4AE2A-713D-4202-A86B-E4A730458CA9}">
      <dsp:nvSpPr>
        <dsp:cNvPr id="0" name=""/>
        <dsp:cNvSpPr/>
      </dsp:nvSpPr>
      <dsp:spPr>
        <a:xfrm>
          <a:off x="812732" y="378126"/>
          <a:ext cx="1837708" cy="8873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Assumptions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838722" y="404116"/>
        <a:ext cx="1785728" cy="835375"/>
      </dsp:txXfrm>
    </dsp:sp>
    <dsp:sp modelId="{91EE72D2-5FDE-44AC-A84A-7410129FDE35}">
      <dsp:nvSpPr>
        <dsp:cNvPr id="0" name=""/>
        <dsp:cNvSpPr/>
      </dsp:nvSpPr>
      <dsp:spPr>
        <a:xfrm rot="7434451">
          <a:off x="1351632" y="1383957"/>
          <a:ext cx="2167" cy="30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352282" y="1384560"/>
        <a:ext cx="867" cy="1807"/>
      </dsp:txXfrm>
    </dsp:sp>
    <dsp:sp modelId="{895937A5-00A2-4AA8-82B9-B45ED92FC315}">
      <dsp:nvSpPr>
        <dsp:cNvPr id="0" name=""/>
        <dsp:cNvSpPr/>
      </dsp:nvSpPr>
      <dsp:spPr>
        <a:xfrm>
          <a:off x="44404" y="1505446"/>
          <a:ext cx="1837708" cy="9188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Hope</a:t>
          </a:r>
          <a:endParaRPr lang="en-US" sz="24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71316" y="1532358"/>
        <a:ext cx="1783884" cy="865030"/>
      </dsp:txXfrm>
    </dsp:sp>
    <dsp:sp modelId="{A2D28962-68FA-4839-BB5D-DCB02E95EF4C}">
      <dsp:nvSpPr>
        <dsp:cNvPr id="0" name=""/>
        <dsp:cNvSpPr/>
      </dsp:nvSpPr>
      <dsp:spPr>
        <a:xfrm rot="18234451">
          <a:off x="1349314" y="1380734"/>
          <a:ext cx="6802" cy="94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351355" y="1382626"/>
        <a:ext cx="2720" cy="56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4AE2A-713D-4202-A86B-E4A730458CA9}">
      <dsp:nvSpPr>
        <dsp:cNvPr id="0" name=""/>
        <dsp:cNvSpPr/>
      </dsp:nvSpPr>
      <dsp:spPr>
        <a:xfrm>
          <a:off x="2000060" y="1842200"/>
          <a:ext cx="1485129" cy="7171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Action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2021063" y="1863203"/>
        <a:ext cx="1443123" cy="675103"/>
      </dsp:txXfrm>
    </dsp:sp>
    <dsp:sp modelId="{91EE72D2-5FDE-44AC-A84A-7410129FDE35}">
      <dsp:nvSpPr>
        <dsp:cNvPr id="0" name=""/>
        <dsp:cNvSpPr/>
      </dsp:nvSpPr>
      <dsp:spPr>
        <a:xfrm rot="16200765">
          <a:off x="2742008" y="1328293"/>
          <a:ext cx="1621" cy="24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42494" y="1328780"/>
        <a:ext cx="649" cy="1461"/>
      </dsp:txXfrm>
    </dsp:sp>
    <dsp:sp modelId="{33389B5B-752E-4635-A99B-8FC935DA7CEC}">
      <dsp:nvSpPr>
        <dsp:cNvPr id="0" name=""/>
        <dsp:cNvSpPr/>
      </dsp:nvSpPr>
      <dsp:spPr>
        <a:xfrm>
          <a:off x="1926202" y="0"/>
          <a:ext cx="1633642" cy="816821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Knowledge</a:t>
          </a:r>
          <a:endParaRPr lang="en-US" sz="2400" kern="1200" dirty="0"/>
        </a:p>
      </dsp:txBody>
      <dsp:txXfrm>
        <a:off x="1950126" y="23924"/>
        <a:ext cx="1585794" cy="768973"/>
      </dsp:txXfrm>
    </dsp:sp>
    <dsp:sp modelId="{D9FEE5D9-9662-444C-8512-E6C48018BB9C}">
      <dsp:nvSpPr>
        <dsp:cNvPr id="0" name=""/>
        <dsp:cNvSpPr/>
      </dsp:nvSpPr>
      <dsp:spPr>
        <a:xfrm rot="8549520">
          <a:off x="2107334" y="896266"/>
          <a:ext cx="58" cy="8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107351" y="896284"/>
        <a:ext cx="24" cy="52"/>
      </dsp:txXfrm>
    </dsp:sp>
    <dsp:sp modelId="{D4455C8F-B290-42F0-9021-238CAFEA4FA2}">
      <dsp:nvSpPr>
        <dsp:cNvPr id="0" name=""/>
        <dsp:cNvSpPr/>
      </dsp:nvSpPr>
      <dsp:spPr>
        <a:xfrm>
          <a:off x="777510" y="975800"/>
          <a:ext cx="1485129" cy="742564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Planning</a:t>
          </a:r>
          <a:endParaRPr lang="en-US" sz="2400" kern="1200" dirty="0"/>
        </a:p>
      </dsp:txBody>
      <dsp:txXfrm>
        <a:off x="799259" y="997549"/>
        <a:ext cx="1441631" cy="699066"/>
      </dsp:txXfrm>
    </dsp:sp>
    <dsp:sp modelId="{BDF261A6-E0F7-498A-A836-709F0FACB8FF}">
      <dsp:nvSpPr>
        <dsp:cNvPr id="0" name=""/>
        <dsp:cNvSpPr/>
      </dsp:nvSpPr>
      <dsp:spPr>
        <a:xfrm rot="2095532">
          <a:off x="2137384" y="1775658"/>
          <a:ext cx="6158" cy="924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139231" y="1777508"/>
        <a:ext cx="2464" cy="5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2028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379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502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793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190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533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67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372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5166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65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53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4DCBE-8F2F-4C8C-85FE-EF2C5ADE59DE}" type="datetimeFigureOut">
              <a:rPr lang="en-IN" smtClean="0"/>
              <a:t>23-08-2023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2D4F3-C02D-4C6B-962E-F08F268352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31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5.png"/><Relationship Id="rId10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1.jpeg"/><Relationship Id="rId5" Type="http://schemas.microsoft.com/office/2007/relationships/hdphoto" Target="../media/hdphoto1.wdp"/><Relationship Id="rId10" Type="http://schemas.openxmlformats.org/officeDocument/2006/relationships/chart" Target="../charts/chart1.xml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4834" y="2206483"/>
            <a:ext cx="10482332" cy="253927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IN" sz="3600" dirty="0" smtClean="0">
                <a:latin typeface="Cooper Black" panose="0208090404030B020404" pitchFamily="18" charset="0"/>
              </a:rPr>
              <a:t>“ Once in a while we need a Doctor, Lawyer, or an Engineer</a:t>
            </a:r>
          </a:p>
          <a:p>
            <a:pPr>
              <a:lnSpc>
                <a:spcPct val="120000"/>
              </a:lnSpc>
            </a:pPr>
            <a:r>
              <a:rPr lang="en-IN" sz="3600" dirty="0" smtClean="0">
                <a:latin typeface="Cooper Black" panose="0208090404030B020404" pitchFamily="18" charset="0"/>
              </a:rPr>
              <a:t>But three times a day we need a </a:t>
            </a:r>
            <a:r>
              <a:rPr lang="en-IN" sz="3600" u="sng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F</a:t>
            </a:r>
            <a:r>
              <a:rPr lang="en-IN" sz="3600" u="sng" dirty="0" smtClean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armer</a:t>
            </a:r>
            <a:r>
              <a:rPr lang="en-IN" sz="3600" dirty="0" smtClean="0">
                <a:latin typeface="Cooper Black" panose="0208090404030B020404" pitchFamily="18" charset="0"/>
              </a:rPr>
              <a:t> “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205416" y="4745753"/>
            <a:ext cx="3781168" cy="1094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IN" sz="3600" dirty="0" smtClean="0">
              <a:solidFill>
                <a:srgbClr val="3F834C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598695" y="5502442"/>
              <a:ext cx="609600" cy="1355558"/>
            </a:xfrm>
            <a:prstGeom prst="rect">
              <a:avLst/>
            </a:prstGeom>
            <a:solidFill>
              <a:srgbClr val="7C7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208295" y="5855368"/>
              <a:ext cx="978568" cy="1002632"/>
            </a:xfrm>
            <a:prstGeom prst="rect">
              <a:avLst/>
            </a:prstGeom>
            <a:solidFill>
              <a:srgbClr val="7C7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 5"/>
            <p:cNvSpPr/>
            <p:nvPr/>
          </p:nvSpPr>
          <p:spPr>
            <a:xfrm rot="120000">
              <a:off x="9662925" y="5846203"/>
              <a:ext cx="743158" cy="559558"/>
            </a:xfrm>
            <a:prstGeom prst="rect">
              <a:avLst/>
            </a:prstGeom>
            <a:solidFill>
              <a:srgbClr val="AA6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Oval 6"/>
            <p:cNvSpPr/>
            <p:nvPr/>
          </p:nvSpPr>
          <p:spPr>
            <a:xfrm>
              <a:off x="9871460" y="5659598"/>
              <a:ext cx="124708" cy="893730"/>
            </a:xfrm>
            <a:prstGeom prst="ellipse">
              <a:avLst/>
            </a:prstGeom>
            <a:solidFill>
              <a:srgbClr val="7E7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2"/>
            <p:cNvSpPr/>
            <p:nvPr/>
          </p:nvSpPr>
          <p:spPr>
            <a:xfrm rot="215725">
              <a:off x="10356804" y="5863036"/>
              <a:ext cx="1444795" cy="645625"/>
            </a:xfrm>
            <a:custGeom>
              <a:avLst/>
              <a:gdLst>
                <a:gd name="connsiteX0" fmla="*/ 0 w 1596788"/>
                <a:gd name="connsiteY0" fmla="*/ 0 h 607326"/>
                <a:gd name="connsiteX1" fmla="*/ 1596788 w 1596788"/>
                <a:gd name="connsiteY1" fmla="*/ 0 h 607326"/>
                <a:gd name="connsiteX2" fmla="*/ 1596788 w 1596788"/>
                <a:gd name="connsiteY2" fmla="*/ 607326 h 607326"/>
                <a:gd name="connsiteX3" fmla="*/ 0 w 1596788"/>
                <a:gd name="connsiteY3" fmla="*/ 607326 h 607326"/>
                <a:gd name="connsiteX4" fmla="*/ 0 w 1596788"/>
                <a:gd name="connsiteY4" fmla="*/ 0 h 607326"/>
                <a:gd name="connsiteX0" fmla="*/ 0 w 1596788"/>
                <a:gd name="connsiteY0" fmla="*/ 23600 h 630926"/>
                <a:gd name="connsiteX1" fmla="*/ 884223 w 1596788"/>
                <a:gd name="connsiteY1" fmla="*/ 0 h 630926"/>
                <a:gd name="connsiteX2" fmla="*/ 1596788 w 1596788"/>
                <a:gd name="connsiteY2" fmla="*/ 630926 h 630926"/>
                <a:gd name="connsiteX3" fmla="*/ 0 w 1596788"/>
                <a:gd name="connsiteY3" fmla="*/ 630926 h 630926"/>
                <a:gd name="connsiteX4" fmla="*/ 0 w 1596788"/>
                <a:gd name="connsiteY4" fmla="*/ 23600 h 630926"/>
                <a:gd name="connsiteX0" fmla="*/ 0 w 968515"/>
                <a:gd name="connsiteY0" fmla="*/ 23600 h 643054"/>
                <a:gd name="connsiteX1" fmla="*/ 884223 w 968515"/>
                <a:gd name="connsiteY1" fmla="*/ 0 h 643054"/>
                <a:gd name="connsiteX2" fmla="*/ 968515 w 968515"/>
                <a:gd name="connsiteY2" fmla="*/ 643054 h 643054"/>
                <a:gd name="connsiteX3" fmla="*/ 0 w 968515"/>
                <a:gd name="connsiteY3" fmla="*/ 630926 h 643054"/>
                <a:gd name="connsiteX4" fmla="*/ 0 w 968515"/>
                <a:gd name="connsiteY4" fmla="*/ 23600 h 643054"/>
                <a:gd name="connsiteX0" fmla="*/ 0 w 968515"/>
                <a:gd name="connsiteY0" fmla="*/ 26171 h 645625"/>
                <a:gd name="connsiteX1" fmla="*/ 925085 w 968515"/>
                <a:gd name="connsiteY1" fmla="*/ 0 h 645625"/>
                <a:gd name="connsiteX2" fmla="*/ 968515 w 968515"/>
                <a:gd name="connsiteY2" fmla="*/ 645625 h 645625"/>
                <a:gd name="connsiteX3" fmla="*/ 0 w 968515"/>
                <a:gd name="connsiteY3" fmla="*/ 633497 h 645625"/>
                <a:gd name="connsiteX4" fmla="*/ 0 w 968515"/>
                <a:gd name="connsiteY4" fmla="*/ 26171 h 645625"/>
                <a:gd name="connsiteX0" fmla="*/ 0 w 988928"/>
                <a:gd name="connsiteY0" fmla="*/ 28045 h 645625"/>
                <a:gd name="connsiteX1" fmla="*/ 945498 w 988928"/>
                <a:gd name="connsiteY1" fmla="*/ 0 h 645625"/>
                <a:gd name="connsiteX2" fmla="*/ 988928 w 988928"/>
                <a:gd name="connsiteY2" fmla="*/ 645625 h 645625"/>
                <a:gd name="connsiteX3" fmla="*/ 20413 w 988928"/>
                <a:gd name="connsiteY3" fmla="*/ 633497 h 645625"/>
                <a:gd name="connsiteX4" fmla="*/ 0 w 988928"/>
                <a:gd name="connsiteY4" fmla="*/ 28045 h 645625"/>
                <a:gd name="connsiteX0" fmla="*/ 0 w 988928"/>
                <a:gd name="connsiteY0" fmla="*/ 28045 h 645625"/>
                <a:gd name="connsiteX1" fmla="*/ 945498 w 988928"/>
                <a:gd name="connsiteY1" fmla="*/ 0 h 645625"/>
                <a:gd name="connsiteX2" fmla="*/ 988928 w 988928"/>
                <a:gd name="connsiteY2" fmla="*/ 645625 h 645625"/>
                <a:gd name="connsiteX3" fmla="*/ 37001 w 988928"/>
                <a:gd name="connsiteY3" fmla="*/ 637963 h 645625"/>
                <a:gd name="connsiteX4" fmla="*/ 0 w 988928"/>
                <a:gd name="connsiteY4" fmla="*/ 28045 h 6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8928" h="645625">
                  <a:moveTo>
                    <a:pt x="0" y="28045"/>
                  </a:moveTo>
                  <a:lnTo>
                    <a:pt x="945498" y="0"/>
                  </a:lnTo>
                  <a:lnTo>
                    <a:pt x="988928" y="645625"/>
                  </a:lnTo>
                  <a:lnTo>
                    <a:pt x="37001" y="637963"/>
                  </a:lnTo>
                  <a:lnTo>
                    <a:pt x="0" y="28045"/>
                  </a:lnTo>
                  <a:close/>
                </a:path>
              </a:pathLst>
            </a:custGeom>
            <a:solidFill>
              <a:srgbClr val="7D7A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Oval 7"/>
            <p:cNvSpPr/>
            <p:nvPr/>
          </p:nvSpPr>
          <p:spPr>
            <a:xfrm rot="-480000">
              <a:off x="9936554" y="5822699"/>
              <a:ext cx="124708" cy="893730"/>
            </a:xfrm>
            <a:prstGeom prst="ellipse">
              <a:avLst/>
            </a:prstGeom>
            <a:solidFill>
              <a:srgbClr val="7E7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8"/>
            <p:cNvSpPr/>
            <p:nvPr/>
          </p:nvSpPr>
          <p:spPr>
            <a:xfrm rot="-120000">
              <a:off x="9927334" y="5723890"/>
              <a:ext cx="124708" cy="893730"/>
            </a:xfrm>
            <a:prstGeom prst="ellipse">
              <a:avLst/>
            </a:prstGeom>
            <a:solidFill>
              <a:srgbClr val="7E7C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89684" y="1236067"/>
            <a:ext cx="5133473" cy="2358189"/>
          </a:xfrm>
          <a:prstGeom prst="rect">
            <a:avLst/>
          </a:prstGeom>
          <a:solidFill>
            <a:srgbClr val="7C7C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 smtClean="0"/>
              <a:t>Let’s make farming more </a:t>
            </a:r>
            <a:r>
              <a:rPr lang="en-IN" sz="2800" dirty="0">
                <a:solidFill>
                  <a:schemeClr val="bg1"/>
                </a:solidFill>
              </a:rPr>
              <a:t>efficient</a:t>
            </a:r>
            <a:r>
              <a:rPr lang="en-IN" sz="2800" dirty="0" smtClean="0"/>
              <a:t>, profitable, sustainable &amp; pollution free.</a:t>
            </a:r>
            <a:endParaRPr lang="en-IN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81" y="5603463"/>
            <a:ext cx="2491531" cy="11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1487"/>
            <a:chOff x="0" y="3256"/>
            <a:chExt cx="12192000" cy="68514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56"/>
              <a:ext cx="12192000" cy="68514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304638" y="5782962"/>
              <a:ext cx="2619632" cy="827903"/>
            </a:xfrm>
            <a:prstGeom prst="rect">
              <a:avLst/>
            </a:prstGeom>
            <a:solidFill>
              <a:srgbClr val="41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3"/>
          <a:stretch/>
        </p:blipFill>
        <p:spPr>
          <a:xfrm>
            <a:off x="8740248" y="3877567"/>
            <a:ext cx="3016938" cy="2940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77"/>
          <a:stretch/>
        </p:blipFill>
        <p:spPr>
          <a:xfrm>
            <a:off x="5955291" y="3628055"/>
            <a:ext cx="2205661" cy="31898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8448065" y="438532"/>
            <a:ext cx="1143335" cy="3728560"/>
          </a:xfrm>
          <a:prstGeom prst="line">
            <a:avLst/>
          </a:prstGeom>
          <a:ln w="57150" cap="flat" cmpd="sng" algn="ctr">
            <a:solidFill>
              <a:schemeClr val="accent6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884699229"/>
              </p:ext>
            </p:extLst>
          </p:nvPr>
        </p:nvGraphicFramePr>
        <p:xfrm>
          <a:off x="6095663" y="1133338"/>
          <a:ext cx="2650441" cy="3033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104557921"/>
              </p:ext>
            </p:extLst>
          </p:nvPr>
        </p:nvGraphicFramePr>
        <p:xfrm>
          <a:off x="8261805" y="1247197"/>
          <a:ext cx="4230243" cy="2866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9851707" y="118220"/>
            <a:ext cx="2432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>Profitable</a:t>
            </a:r>
          </a:p>
          <a:p>
            <a:r>
              <a:rPr lang="en-IN" sz="3200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>Farmer</a:t>
            </a:r>
            <a:endParaRPr lang="en-IN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68275" y="165820"/>
            <a:ext cx="2661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Traditional </a:t>
            </a:r>
            <a:endParaRPr lang="en-IN" sz="3200" dirty="0" smtClean="0">
              <a:solidFill>
                <a:srgbClr val="002060"/>
              </a:solidFill>
              <a:latin typeface="Cooper Black" panose="0208090404030B020404" pitchFamily="18" charset="0"/>
            </a:endParaRPr>
          </a:p>
          <a:p>
            <a:r>
              <a:rPr lang="en-IN" sz="3200" dirty="0" smtClean="0">
                <a:solidFill>
                  <a:srgbClr val="002060"/>
                </a:solidFill>
                <a:latin typeface="Cooper Black" panose="0208090404030B020404" pitchFamily="18" charset="0"/>
              </a:rPr>
              <a:t>Farmer</a:t>
            </a:r>
            <a:endParaRPr lang="en-IN" sz="3200" dirty="0">
              <a:solidFill>
                <a:srgbClr val="002060"/>
              </a:solidFill>
              <a:latin typeface="Cooper Black" panose="0208090404030B0204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9126" y="0"/>
            <a:ext cx="5784546" cy="6858000"/>
          </a:xfrm>
          <a:prstGeom prst="rect">
            <a:avLst/>
          </a:prstGeom>
          <a:solidFill>
            <a:srgbClr val="787EB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/>
          <p:cNvSpPr txBox="1"/>
          <p:nvPr/>
        </p:nvSpPr>
        <p:spPr>
          <a:xfrm>
            <a:off x="555630" y="988521"/>
            <a:ext cx="511254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IN" sz="2800" b="1" dirty="0">
                <a:solidFill>
                  <a:schemeClr val="bg1"/>
                </a:solidFill>
              </a:rPr>
              <a:t>Traditional Farming –</a:t>
            </a:r>
          </a:p>
          <a:p>
            <a:pPr marL="914400"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800" b="1" dirty="0">
                <a:solidFill>
                  <a:schemeClr val="bg1"/>
                </a:solidFill>
              </a:rPr>
              <a:t>Inefficient practices</a:t>
            </a:r>
          </a:p>
          <a:p>
            <a:pPr marL="914400"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800" b="1" dirty="0">
                <a:solidFill>
                  <a:schemeClr val="bg1"/>
                </a:solidFill>
              </a:rPr>
              <a:t>Unsustainable</a:t>
            </a:r>
            <a:endParaRPr lang="en-IN" sz="2800" dirty="0">
              <a:solidFill>
                <a:schemeClr val="bg1"/>
              </a:solidFill>
            </a:endParaRPr>
          </a:p>
          <a:p>
            <a:pPr marL="914400"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800" b="1" dirty="0" smtClean="0">
                <a:solidFill>
                  <a:schemeClr val="bg1"/>
                </a:solidFill>
              </a:rPr>
              <a:t>Unpredictable</a:t>
            </a:r>
          </a:p>
          <a:p>
            <a:pPr algn="just">
              <a:spcBef>
                <a:spcPts val="1200"/>
              </a:spcBef>
            </a:pPr>
            <a:r>
              <a:rPr lang="en-IN" sz="2800" b="1" dirty="0" smtClean="0">
                <a:solidFill>
                  <a:schemeClr val="bg1"/>
                </a:solidFill>
              </a:rPr>
              <a:t>Disrupting </a:t>
            </a:r>
            <a:r>
              <a:rPr lang="en-IN" sz="2800" b="1" dirty="0">
                <a:solidFill>
                  <a:schemeClr val="bg1"/>
                </a:solidFill>
              </a:rPr>
              <a:t>Factors</a:t>
            </a:r>
          </a:p>
          <a:p>
            <a:pPr marL="914400"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800" b="1" dirty="0">
                <a:solidFill>
                  <a:schemeClr val="bg1"/>
                </a:solidFill>
              </a:rPr>
              <a:t>Raising food demand</a:t>
            </a:r>
            <a:endParaRPr lang="en-IN" sz="2800" b="1" dirty="0" smtClean="0">
              <a:solidFill>
                <a:schemeClr val="bg1"/>
              </a:solidFill>
            </a:endParaRPr>
          </a:p>
          <a:p>
            <a:pPr marL="914400"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800" b="1" dirty="0" smtClean="0">
                <a:solidFill>
                  <a:schemeClr val="bg1"/>
                </a:solidFill>
              </a:rPr>
              <a:t>Global warming</a:t>
            </a:r>
            <a:endParaRPr lang="en-IN" sz="2800" b="1" dirty="0">
              <a:solidFill>
                <a:schemeClr val="bg1"/>
              </a:solidFill>
            </a:endParaRPr>
          </a:p>
          <a:p>
            <a:pPr marL="914400" lvl="1" indent="-4572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N" sz="2800" b="1" dirty="0">
                <a:solidFill>
                  <a:schemeClr val="bg1"/>
                </a:solidFill>
              </a:rPr>
              <a:t>Depleting Rural </a:t>
            </a:r>
            <a:r>
              <a:rPr lang="en-IN" sz="2800" b="1" dirty="0" smtClean="0">
                <a:solidFill>
                  <a:schemeClr val="bg1"/>
                </a:solidFill>
              </a:rPr>
              <a:t>Workforce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0084" y="438532"/>
            <a:ext cx="2480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The Problem: </a:t>
            </a:r>
            <a:endParaRPr lang="en-IN" sz="3200" dirty="0">
              <a:solidFill>
                <a:schemeClr val="bg1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6812" y="2527110"/>
            <a:ext cx="1473406" cy="13504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6306" y="204378"/>
            <a:ext cx="1651452" cy="165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1487"/>
            <a:chOff x="0" y="3256"/>
            <a:chExt cx="12192000" cy="68514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56"/>
              <a:ext cx="12192000" cy="68514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304638" y="5782962"/>
              <a:ext cx="2619632" cy="827903"/>
            </a:xfrm>
            <a:prstGeom prst="rect">
              <a:avLst/>
            </a:prstGeom>
            <a:solidFill>
              <a:srgbClr val="4184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6" b="25122"/>
          <a:stretch/>
        </p:blipFill>
        <p:spPr>
          <a:xfrm>
            <a:off x="5715004" y="2289141"/>
            <a:ext cx="4852991" cy="2200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9" b="31598"/>
          <a:stretch/>
        </p:blipFill>
        <p:spPr>
          <a:xfrm>
            <a:off x="1243011" y="175018"/>
            <a:ext cx="4852989" cy="1889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5" b="21797"/>
          <a:stretch/>
        </p:blipFill>
        <p:spPr>
          <a:xfrm>
            <a:off x="7119948" y="4628285"/>
            <a:ext cx="4852989" cy="2164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3" b="19235"/>
          <a:stretch/>
        </p:blipFill>
        <p:spPr>
          <a:xfrm>
            <a:off x="1276345" y="4531236"/>
            <a:ext cx="4852988" cy="2200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28263"/>
          <a:stretch/>
        </p:blipFill>
        <p:spPr>
          <a:xfrm>
            <a:off x="7015175" y="175018"/>
            <a:ext cx="4852988" cy="2028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5" b="13261"/>
          <a:stretch/>
        </p:blipFill>
        <p:spPr>
          <a:xfrm>
            <a:off x="245268" y="2153834"/>
            <a:ext cx="4852987" cy="228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 rot="215725">
                <a:off x="10186168" y="5882184"/>
                <a:ext cx="1596788" cy="607326"/>
              </a:xfrm>
              <a:prstGeom prst="rect">
                <a:avLst/>
              </a:prstGeom>
              <a:solidFill>
                <a:srgbClr val="3F83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5" name="Rectangle 4"/>
            <p:cNvSpPr/>
            <p:nvPr/>
          </p:nvSpPr>
          <p:spPr>
            <a:xfrm rot="180000">
              <a:off x="9643929" y="5848418"/>
              <a:ext cx="550231" cy="559558"/>
            </a:xfrm>
            <a:prstGeom prst="rect">
              <a:avLst/>
            </a:prstGeom>
            <a:solidFill>
              <a:srgbClr val="AA6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"/>
            <p:cNvSpPr/>
            <p:nvPr/>
          </p:nvSpPr>
          <p:spPr>
            <a:xfrm rot="360000">
              <a:off x="9644583" y="6112733"/>
              <a:ext cx="153558" cy="530805"/>
            </a:xfrm>
            <a:prstGeom prst="ellipse">
              <a:avLst/>
            </a:prstGeom>
            <a:solidFill>
              <a:srgbClr val="3F83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4965" y="3044279"/>
            <a:ext cx="6045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>
                <a:solidFill>
                  <a:schemeClr val="accent6">
                    <a:lumMod val="50000"/>
                  </a:schemeClr>
                </a:solidFill>
                <a:latin typeface="Brush Script MT" panose="03060802040406070304" pitchFamily="66" charset="0"/>
              </a:rPr>
              <a:t>Sustainable way of farming</a:t>
            </a:r>
            <a:endParaRPr lang="en-IN" sz="4400" b="1" dirty="0">
              <a:solidFill>
                <a:schemeClr val="accent6">
                  <a:lumMod val="50000"/>
                </a:schemeClr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8" y="4114800"/>
            <a:ext cx="3830887" cy="17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1860876" cy="6858000"/>
            <a:chOff x="622068" y="354842"/>
            <a:chExt cx="11860876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62"/>
            <a:stretch/>
          </p:blipFill>
          <p:spPr>
            <a:xfrm>
              <a:off x="622068" y="354842"/>
              <a:ext cx="111968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215725">
              <a:off x="10886156" y="6250673"/>
              <a:ext cx="1596788" cy="607326"/>
            </a:xfrm>
            <a:prstGeom prst="rect">
              <a:avLst/>
            </a:prstGeom>
            <a:solidFill>
              <a:srgbClr val="538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/>
            <p:cNvSpPr/>
            <p:nvPr/>
          </p:nvSpPr>
          <p:spPr>
            <a:xfrm rot="120000">
              <a:off x="10264795" y="6202819"/>
              <a:ext cx="641434" cy="559558"/>
            </a:xfrm>
            <a:prstGeom prst="rect">
              <a:avLst/>
            </a:prstGeom>
            <a:solidFill>
              <a:srgbClr val="AA6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Oval 12"/>
            <p:cNvSpPr/>
            <p:nvPr/>
          </p:nvSpPr>
          <p:spPr>
            <a:xfrm rot="180000">
              <a:off x="10356603" y="6481222"/>
              <a:ext cx="153558" cy="530805"/>
            </a:xfrm>
            <a:prstGeom prst="ellipse">
              <a:avLst/>
            </a:prstGeom>
            <a:solidFill>
              <a:srgbClr val="3F83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04205" y="0"/>
            <a:ext cx="11221750" cy="6858000"/>
            <a:chOff x="622068" y="354842"/>
            <a:chExt cx="1122175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62"/>
            <a:stretch/>
          </p:blipFill>
          <p:spPr>
            <a:xfrm>
              <a:off x="622068" y="354842"/>
              <a:ext cx="11196894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15725">
              <a:off x="10887227" y="6204441"/>
              <a:ext cx="956591" cy="645625"/>
            </a:xfrm>
            <a:custGeom>
              <a:avLst/>
              <a:gdLst>
                <a:gd name="connsiteX0" fmla="*/ 0 w 1596788"/>
                <a:gd name="connsiteY0" fmla="*/ 0 h 607326"/>
                <a:gd name="connsiteX1" fmla="*/ 1596788 w 1596788"/>
                <a:gd name="connsiteY1" fmla="*/ 0 h 607326"/>
                <a:gd name="connsiteX2" fmla="*/ 1596788 w 1596788"/>
                <a:gd name="connsiteY2" fmla="*/ 607326 h 607326"/>
                <a:gd name="connsiteX3" fmla="*/ 0 w 1596788"/>
                <a:gd name="connsiteY3" fmla="*/ 607326 h 607326"/>
                <a:gd name="connsiteX4" fmla="*/ 0 w 1596788"/>
                <a:gd name="connsiteY4" fmla="*/ 0 h 607326"/>
                <a:gd name="connsiteX0" fmla="*/ 0 w 1596788"/>
                <a:gd name="connsiteY0" fmla="*/ 23600 h 630926"/>
                <a:gd name="connsiteX1" fmla="*/ 884223 w 1596788"/>
                <a:gd name="connsiteY1" fmla="*/ 0 h 630926"/>
                <a:gd name="connsiteX2" fmla="*/ 1596788 w 1596788"/>
                <a:gd name="connsiteY2" fmla="*/ 630926 h 630926"/>
                <a:gd name="connsiteX3" fmla="*/ 0 w 1596788"/>
                <a:gd name="connsiteY3" fmla="*/ 630926 h 630926"/>
                <a:gd name="connsiteX4" fmla="*/ 0 w 1596788"/>
                <a:gd name="connsiteY4" fmla="*/ 23600 h 630926"/>
                <a:gd name="connsiteX0" fmla="*/ 0 w 968515"/>
                <a:gd name="connsiteY0" fmla="*/ 23600 h 643054"/>
                <a:gd name="connsiteX1" fmla="*/ 884223 w 968515"/>
                <a:gd name="connsiteY1" fmla="*/ 0 h 643054"/>
                <a:gd name="connsiteX2" fmla="*/ 968515 w 968515"/>
                <a:gd name="connsiteY2" fmla="*/ 643054 h 643054"/>
                <a:gd name="connsiteX3" fmla="*/ 0 w 968515"/>
                <a:gd name="connsiteY3" fmla="*/ 630926 h 643054"/>
                <a:gd name="connsiteX4" fmla="*/ 0 w 968515"/>
                <a:gd name="connsiteY4" fmla="*/ 23600 h 643054"/>
                <a:gd name="connsiteX0" fmla="*/ 0 w 968515"/>
                <a:gd name="connsiteY0" fmla="*/ 26171 h 645625"/>
                <a:gd name="connsiteX1" fmla="*/ 925085 w 968515"/>
                <a:gd name="connsiteY1" fmla="*/ 0 h 645625"/>
                <a:gd name="connsiteX2" fmla="*/ 968515 w 968515"/>
                <a:gd name="connsiteY2" fmla="*/ 645625 h 645625"/>
                <a:gd name="connsiteX3" fmla="*/ 0 w 968515"/>
                <a:gd name="connsiteY3" fmla="*/ 633497 h 645625"/>
                <a:gd name="connsiteX4" fmla="*/ 0 w 968515"/>
                <a:gd name="connsiteY4" fmla="*/ 26171 h 6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515" h="645625">
                  <a:moveTo>
                    <a:pt x="0" y="26171"/>
                  </a:moveTo>
                  <a:lnTo>
                    <a:pt x="925085" y="0"/>
                  </a:lnTo>
                  <a:lnTo>
                    <a:pt x="968515" y="645625"/>
                  </a:lnTo>
                  <a:lnTo>
                    <a:pt x="0" y="633497"/>
                  </a:lnTo>
                  <a:lnTo>
                    <a:pt x="0" y="26171"/>
                  </a:lnTo>
                  <a:close/>
                </a:path>
              </a:pathLst>
            </a:custGeom>
            <a:solidFill>
              <a:srgbClr val="538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/>
            <p:cNvSpPr/>
            <p:nvPr/>
          </p:nvSpPr>
          <p:spPr>
            <a:xfrm rot="120000">
              <a:off x="10264795" y="6202819"/>
              <a:ext cx="641434" cy="559558"/>
            </a:xfrm>
            <a:prstGeom prst="rect">
              <a:avLst/>
            </a:prstGeom>
            <a:solidFill>
              <a:srgbClr val="AA6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"/>
            <p:cNvSpPr/>
            <p:nvPr/>
          </p:nvSpPr>
          <p:spPr>
            <a:xfrm rot="180000">
              <a:off x="10356603" y="6481222"/>
              <a:ext cx="153558" cy="530805"/>
            </a:xfrm>
            <a:prstGeom prst="ellipse">
              <a:avLst/>
            </a:prstGeom>
            <a:solidFill>
              <a:srgbClr val="3F83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" name="Rectangle 6"/>
          <p:cNvSpPr/>
          <p:nvPr/>
        </p:nvSpPr>
        <p:spPr>
          <a:xfrm>
            <a:off x="518611" y="-12777"/>
            <a:ext cx="8911328" cy="6858000"/>
          </a:xfrm>
          <a:prstGeom prst="rect">
            <a:avLst/>
          </a:prstGeom>
          <a:solidFill>
            <a:srgbClr val="787EB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803538" y="563499"/>
            <a:ext cx="446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Our Solution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26835" y="1167228"/>
            <a:ext cx="7570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dirty="0" smtClean="0">
                <a:solidFill>
                  <a:schemeClr val="bg1"/>
                </a:solidFill>
              </a:rPr>
              <a:t>	An end to end </a:t>
            </a:r>
            <a:r>
              <a:rPr lang="en-IN" sz="2800" dirty="0">
                <a:solidFill>
                  <a:schemeClr val="bg1"/>
                </a:solidFill>
              </a:rPr>
              <a:t>I</a:t>
            </a:r>
            <a:r>
              <a:rPr lang="en-IN" sz="2800" dirty="0" smtClean="0">
                <a:solidFill>
                  <a:schemeClr val="bg1"/>
                </a:solidFill>
              </a:rPr>
              <a:t>oT Platform that utilizes live agricultural data to help farmers further improve productivity &amp; sustainability of farmlands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297" y="3615601"/>
            <a:ext cx="2198038" cy="219803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990929" y="3949305"/>
            <a:ext cx="2005059" cy="1962810"/>
            <a:chOff x="7377640" y="3686734"/>
            <a:chExt cx="1477602" cy="147760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77640" y="3686734"/>
              <a:ext cx="1477602" cy="147760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5288" y="3857820"/>
              <a:ext cx="402305" cy="669176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866" y="4352605"/>
            <a:ext cx="1541473" cy="154147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446919" y="3427314"/>
            <a:ext cx="1269200" cy="1568326"/>
            <a:chOff x="2446919" y="4032233"/>
            <a:chExt cx="1269200" cy="156832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46919" y="4353639"/>
              <a:ext cx="1246920" cy="124692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1269" y="4032233"/>
              <a:ext cx="554850" cy="55485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3995" y="3369736"/>
            <a:ext cx="875131" cy="8751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1842" y="2874998"/>
            <a:ext cx="26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b="1" i="1" dirty="0" smtClean="0"/>
              <a:t>Data Collection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378932" y="2874998"/>
            <a:ext cx="2611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b="1" i="1" dirty="0" smtClean="0"/>
              <a:t>Analysis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03689" y="2727727"/>
            <a:ext cx="2611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800" b="1" i="1" dirty="0" smtClean="0"/>
              <a:t>Decision Support</a:t>
            </a:r>
          </a:p>
        </p:txBody>
      </p:sp>
    </p:spTree>
    <p:extLst>
      <p:ext uri="{BB962C8B-B14F-4D97-AF65-F5344CB8AC3E}">
        <p14:creationId xmlns:p14="http://schemas.microsoft.com/office/powerpoint/2010/main" val="18729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67416" y="0"/>
            <a:ext cx="7028966" cy="6858000"/>
          </a:xfrm>
          <a:prstGeom prst="rect">
            <a:avLst/>
          </a:prstGeom>
          <a:solidFill>
            <a:srgbClr val="78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/>
          <p:cNvSpPr txBox="1"/>
          <p:nvPr/>
        </p:nvSpPr>
        <p:spPr>
          <a:xfrm>
            <a:off x="4912943" y="687697"/>
            <a:ext cx="225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 smtClean="0">
                <a:solidFill>
                  <a:schemeClr val="bg1"/>
                </a:solidFill>
              </a:rPr>
              <a:t>Benefits:</a:t>
            </a:r>
            <a:endParaRPr lang="en-IN" sz="32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912943" y="1272474"/>
            <a:ext cx="6982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Track farm activities.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Increased Per acre revenue.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Reduced expenditure over agro-inputs.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Easier market connect.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676" y="1369690"/>
            <a:ext cx="808453" cy="80845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9314" y="2178143"/>
            <a:ext cx="1036428" cy="1036428"/>
          </a:xfrm>
          <a:prstGeom prst="rect">
            <a:avLst/>
          </a:prstGeom>
          <a:effectLst>
            <a:softEdge rad="19050"/>
          </a:effectLst>
        </p:spPr>
      </p:pic>
      <p:sp>
        <p:nvSpPr>
          <p:cNvPr id="8" name="TextBox 7"/>
          <p:cNvSpPr txBox="1"/>
          <p:nvPr/>
        </p:nvSpPr>
        <p:spPr>
          <a:xfrm>
            <a:off x="4967416" y="4041844"/>
            <a:ext cx="69827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sz="2800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IN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2943" y="3457069"/>
            <a:ext cx="70834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chemeClr val="bg1"/>
                </a:solidFill>
              </a:rPr>
              <a:t>E</a:t>
            </a:r>
            <a:r>
              <a:rPr lang="en-IN" sz="3200" b="1" dirty="0" smtClean="0">
                <a:solidFill>
                  <a:schemeClr val="bg1"/>
                </a:solidFill>
              </a:rPr>
              <a:t>nvironmental Impact: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Avoids soil degradation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Reduces pollution caused by farming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800" dirty="0" smtClean="0">
                <a:solidFill>
                  <a:schemeClr val="bg1"/>
                </a:solidFill>
              </a:rPr>
              <a:t>Reduction of Water usage for Irrigation</a:t>
            </a:r>
            <a:endParaRPr lang="en-IN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200282" cy="6858000"/>
            <a:chOff x="-1046204" y="48543"/>
            <a:chExt cx="12200282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276"/>
            <a:stretch/>
          </p:blipFill>
          <p:spPr>
            <a:xfrm>
              <a:off x="-1046204" y="48543"/>
              <a:ext cx="11213024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" t="2437" r="28205"/>
            <a:stretch/>
          </p:blipFill>
          <p:spPr>
            <a:xfrm>
              <a:off x="7420156" y="50717"/>
              <a:ext cx="3733922" cy="685365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-14939"/>
            <a:ext cx="12200282" cy="6872939"/>
          </a:xfrm>
          <a:prstGeom prst="rect">
            <a:avLst/>
          </a:prstGeom>
          <a:solidFill>
            <a:srgbClr val="78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03" t="5743" r="21199" b="13218"/>
          <a:stretch/>
        </p:blipFill>
        <p:spPr>
          <a:xfrm>
            <a:off x="7244526" y="1440302"/>
            <a:ext cx="2948066" cy="52084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8" t="17448" r="18236" b="21218"/>
          <a:stretch/>
        </p:blipFill>
        <p:spPr>
          <a:xfrm>
            <a:off x="10261561" y="4154802"/>
            <a:ext cx="1821761" cy="24792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12283" r="8235" b="-632"/>
          <a:stretch/>
        </p:blipFill>
        <p:spPr>
          <a:xfrm>
            <a:off x="10277603" y="1466949"/>
            <a:ext cx="1779702" cy="263776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75106" y="3352802"/>
            <a:ext cx="6718379" cy="2389019"/>
            <a:chOff x="6765102" y="1493922"/>
            <a:chExt cx="5051760" cy="3275026"/>
          </a:xfrm>
        </p:grpSpPr>
        <p:sp>
          <p:nvSpPr>
            <p:cNvPr id="35" name="Rounded Rectangle 34"/>
            <p:cNvSpPr/>
            <p:nvPr/>
          </p:nvSpPr>
          <p:spPr>
            <a:xfrm>
              <a:off x="6765102" y="1493922"/>
              <a:ext cx="5051760" cy="327502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aphicFrame>
          <p:nvGraphicFramePr>
            <p:cNvPr id="34" name="Chart 33"/>
            <p:cNvGraphicFramePr/>
            <p:nvPr>
              <p:extLst>
                <p:ext uri="{D42A27DB-BD31-4B8C-83A1-F6EECF244321}">
                  <p14:modId xmlns:p14="http://schemas.microsoft.com/office/powerpoint/2010/main" val="2688863594"/>
                </p:ext>
              </p:extLst>
            </p:nvPr>
          </p:nvGraphicFramePr>
          <p:xfrm>
            <a:off x="6827870" y="1512484"/>
            <a:ext cx="4687073" cy="322554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3" name="Rounded Rectangular Callout 2"/>
          <p:cNvSpPr/>
          <p:nvPr/>
        </p:nvSpPr>
        <p:spPr>
          <a:xfrm>
            <a:off x="7256554" y="182629"/>
            <a:ext cx="3443530" cy="1007826"/>
          </a:xfrm>
          <a:prstGeom prst="wedgeRoundRectCallout">
            <a:avLst>
              <a:gd name="adj1" fmla="val -20367"/>
              <a:gd name="adj2" fmla="val 7523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26" name="Picture 2" descr="https://walworth.extension.wisc.edu/files/2018/11/Soil-Sampling-and-Analysis-pic-300x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" y="40631"/>
            <a:ext cx="6830638" cy="229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256554" y="182629"/>
            <a:ext cx="3202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Kheti</a:t>
            </a:r>
            <a:r>
              <a:rPr lang="e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IN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Samajh’s</a:t>
            </a:r>
            <a:r>
              <a:rPr lang="e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Data Collection Module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988962" y="5903494"/>
            <a:ext cx="4235132" cy="851441"/>
          </a:xfrm>
          <a:prstGeom prst="wedgeRoundRectCallout">
            <a:avLst>
              <a:gd name="adj1" fmla="val -66984"/>
              <a:gd name="adj2" fmla="val -6064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3-Days Soil Moisture data </a:t>
            </a:r>
            <a:endParaRPr lang="en-IN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IN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collected </a:t>
            </a:r>
            <a:r>
              <a:rPr lang="en-I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remotely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958098" y="2404447"/>
            <a:ext cx="3443530" cy="643553"/>
          </a:xfrm>
          <a:prstGeom prst="wedgeRoundRectCallout">
            <a:avLst>
              <a:gd name="adj1" fmla="val 63023"/>
              <a:gd name="adj2" fmla="val -6069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N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Manual Soil Testing</a:t>
            </a:r>
          </a:p>
        </p:txBody>
      </p:sp>
    </p:spTree>
    <p:extLst>
      <p:ext uri="{BB962C8B-B14F-4D97-AF65-F5344CB8AC3E}">
        <p14:creationId xmlns:p14="http://schemas.microsoft.com/office/powerpoint/2010/main" val="225340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1860876" cy="6858000"/>
            <a:chOff x="622068" y="354842"/>
            <a:chExt cx="11860876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62"/>
            <a:stretch/>
          </p:blipFill>
          <p:spPr>
            <a:xfrm>
              <a:off x="622068" y="354842"/>
              <a:ext cx="11196894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 rot="215725">
              <a:off x="10886156" y="6250673"/>
              <a:ext cx="1596788" cy="607326"/>
            </a:xfrm>
            <a:prstGeom prst="rect">
              <a:avLst/>
            </a:prstGeom>
            <a:solidFill>
              <a:srgbClr val="538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 11"/>
            <p:cNvSpPr/>
            <p:nvPr/>
          </p:nvSpPr>
          <p:spPr>
            <a:xfrm rot="120000">
              <a:off x="10264795" y="6202819"/>
              <a:ext cx="641434" cy="559558"/>
            </a:xfrm>
            <a:prstGeom prst="rect">
              <a:avLst/>
            </a:prstGeom>
            <a:solidFill>
              <a:srgbClr val="AA6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Oval 12"/>
            <p:cNvSpPr/>
            <p:nvPr/>
          </p:nvSpPr>
          <p:spPr>
            <a:xfrm rot="180000">
              <a:off x="10356603" y="6481222"/>
              <a:ext cx="153558" cy="530805"/>
            </a:xfrm>
            <a:prstGeom prst="ellipse">
              <a:avLst/>
            </a:prstGeom>
            <a:solidFill>
              <a:srgbClr val="3F83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04205" y="0"/>
            <a:ext cx="11221750" cy="6858000"/>
            <a:chOff x="622068" y="354842"/>
            <a:chExt cx="1122175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62"/>
            <a:stretch/>
          </p:blipFill>
          <p:spPr>
            <a:xfrm>
              <a:off x="622068" y="354842"/>
              <a:ext cx="11196894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rot="215725">
              <a:off x="10887227" y="6204441"/>
              <a:ext cx="956591" cy="645625"/>
            </a:xfrm>
            <a:custGeom>
              <a:avLst/>
              <a:gdLst>
                <a:gd name="connsiteX0" fmla="*/ 0 w 1596788"/>
                <a:gd name="connsiteY0" fmla="*/ 0 h 607326"/>
                <a:gd name="connsiteX1" fmla="*/ 1596788 w 1596788"/>
                <a:gd name="connsiteY1" fmla="*/ 0 h 607326"/>
                <a:gd name="connsiteX2" fmla="*/ 1596788 w 1596788"/>
                <a:gd name="connsiteY2" fmla="*/ 607326 h 607326"/>
                <a:gd name="connsiteX3" fmla="*/ 0 w 1596788"/>
                <a:gd name="connsiteY3" fmla="*/ 607326 h 607326"/>
                <a:gd name="connsiteX4" fmla="*/ 0 w 1596788"/>
                <a:gd name="connsiteY4" fmla="*/ 0 h 607326"/>
                <a:gd name="connsiteX0" fmla="*/ 0 w 1596788"/>
                <a:gd name="connsiteY0" fmla="*/ 23600 h 630926"/>
                <a:gd name="connsiteX1" fmla="*/ 884223 w 1596788"/>
                <a:gd name="connsiteY1" fmla="*/ 0 h 630926"/>
                <a:gd name="connsiteX2" fmla="*/ 1596788 w 1596788"/>
                <a:gd name="connsiteY2" fmla="*/ 630926 h 630926"/>
                <a:gd name="connsiteX3" fmla="*/ 0 w 1596788"/>
                <a:gd name="connsiteY3" fmla="*/ 630926 h 630926"/>
                <a:gd name="connsiteX4" fmla="*/ 0 w 1596788"/>
                <a:gd name="connsiteY4" fmla="*/ 23600 h 630926"/>
                <a:gd name="connsiteX0" fmla="*/ 0 w 968515"/>
                <a:gd name="connsiteY0" fmla="*/ 23600 h 643054"/>
                <a:gd name="connsiteX1" fmla="*/ 884223 w 968515"/>
                <a:gd name="connsiteY1" fmla="*/ 0 h 643054"/>
                <a:gd name="connsiteX2" fmla="*/ 968515 w 968515"/>
                <a:gd name="connsiteY2" fmla="*/ 643054 h 643054"/>
                <a:gd name="connsiteX3" fmla="*/ 0 w 968515"/>
                <a:gd name="connsiteY3" fmla="*/ 630926 h 643054"/>
                <a:gd name="connsiteX4" fmla="*/ 0 w 968515"/>
                <a:gd name="connsiteY4" fmla="*/ 23600 h 643054"/>
                <a:gd name="connsiteX0" fmla="*/ 0 w 968515"/>
                <a:gd name="connsiteY0" fmla="*/ 26171 h 645625"/>
                <a:gd name="connsiteX1" fmla="*/ 925085 w 968515"/>
                <a:gd name="connsiteY1" fmla="*/ 0 h 645625"/>
                <a:gd name="connsiteX2" fmla="*/ 968515 w 968515"/>
                <a:gd name="connsiteY2" fmla="*/ 645625 h 645625"/>
                <a:gd name="connsiteX3" fmla="*/ 0 w 968515"/>
                <a:gd name="connsiteY3" fmla="*/ 633497 h 645625"/>
                <a:gd name="connsiteX4" fmla="*/ 0 w 968515"/>
                <a:gd name="connsiteY4" fmla="*/ 26171 h 645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515" h="645625">
                  <a:moveTo>
                    <a:pt x="0" y="26171"/>
                  </a:moveTo>
                  <a:lnTo>
                    <a:pt x="925085" y="0"/>
                  </a:lnTo>
                  <a:lnTo>
                    <a:pt x="968515" y="645625"/>
                  </a:lnTo>
                  <a:lnTo>
                    <a:pt x="0" y="633497"/>
                  </a:lnTo>
                  <a:lnTo>
                    <a:pt x="0" y="26171"/>
                  </a:lnTo>
                  <a:close/>
                </a:path>
              </a:pathLst>
            </a:custGeom>
            <a:solidFill>
              <a:srgbClr val="5388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/>
            <p:cNvSpPr/>
            <p:nvPr/>
          </p:nvSpPr>
          <p:spPr>
            <a:xfrm rot="120000">
              <a:off x="10264795" y="6202819"/>
              <a:ext cx="641434" cy="559558"/>
            </a:xfrm>
            <a:prstGeom prst="rect">
              <a:avLst/>
            </a:prstGeom>
            <a:solidFill>
              <a:srgbClr val="AA6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"/>
            <p:cNvSpPr/>
            <p:nvPr/>
          </p:nvSpPr>
          <p:spPr>
            <a:xfrm rot="180000">
              <a:off x="10356603" y="6481222"/>
              <a:ext cx="153558" cy="530805"/>
            </a:xfrm>
            <a:prstGeom prst="ellipse">
              <a:avLst/>
            </a:prstGeom>
            <a:solidFill>
              <a:srgbClr val="3F83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7" name="Rectangle 6"/>
          <p:cNvSpPr/>
          <p:nvPr/>
        </p:nvSpPr>
        <p:spPr>
          <a:xfrm>
            <a:off x="307320" y="-14068"/>
            <a:ext cx="9257842" cy="6858000"/>
          </a:xfrm>
          <a:prstGeom prst="rect">
            <a:avLst/>
          </a:prstGeom>
          <a:solidFill>
            <a:srgbClr val="787EB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839421" y="352763"/>
            <a:ext cx="481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chemeClr val="bg1"/>
                </a:solidFill>
              </a:rPr>
              <a:t>Potential Customers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01" y="1606159"/>
            <a:ext cx="1112995" cy="11129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581" y="1320585"/>
            <a:ext cx="1126588" cy="1126588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2213853" y="1188334"/>
            <a:ext cx="1990566" cy="744966"/>
          </a:xfrm>
          <a:prstGeom prst="wedgeEllipseCallout">
            <a:avLst>
              <a:gd name="adj1" fmla="val -61526"/>
              <a:gd name="adj2" fmla="val 9143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 smtClean="0">
                <a:solidFill>
                  <a:schemeClr val="tx1"/>
                </a:solidFill>
              </a:rPr>
              <a:t>Farmers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>
            <a:off x="4249226" y="1097286"/>
            <a:ext cx="3768242" cy="836014"/>
          </a:xfrm>
          <a:prstGeom prst="wedgeEllipseCallout">
            <a:avLst>
              <a:gd name="adj1" fmla="val 58081"/>
              <a:gd name="adj2" fmla="val 6248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 smtClean="0">
                <a:solidFill>
                  <a:schemeClr val="tx1"/>
                </a:solidFill>
              </a:rPr>
              <a:t>Agro-Companies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9421" y="3367311"/>
            <a:ext cx="4764799" cy="27061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/>
          <p:cNvSpPr/>
          <p:nvPr/>
        </p:nvSpPr>
        <p:spPr>
          <a:xfrm>
            <a:off x="1008346" y="3268597"/>
            <a:ext cx="5051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IN" sz="2800" b="1" dirty="0" smtClean="0"/>
              <a:t>Other key Customers</a:t>
            </a:r>
            <a:endParaRPr lang="en-IN" sz="28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800" dirty="0" smtClean="0"/>
              <a:t>NGOs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800" dirty="0" smtClean="0"/>
              <a:t>FPOs &amp; FPCs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N" sz="2800" dirty="0" smtClean="0"/>
              <a:t>Agricultural &amp; Research Institutes.</a:t>
            </a:r>
            <a:endParaRPr lang="en-IN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171" y="2803269"/>
            <a:ext cx="934715" cy="934715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5821855" y="4108550"/>
            <a:ext cx="3480633" cy="998806"/>
          </a:xfrm>
          <a:prstGeom prst="wedgeRoundRectCallout">
            <a:avLst>
              <a:gd name="adj1" fmla="val -261"/>
              <a:gd name="adj2" fmla="val -9161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chemeClr val="tx1"/>
                </a:solidFill>
              </a:rPr>
              <a:t>Agro-input Companies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 smtClean="0">
                <a:solidFill>
                  <a:schemeClr val="tx1"/>
                </a:solidFill>
              </a:rPr>
              <a:t>Machinery Providers</a:t>
            </a:r>
            <a:endParaRPr lang="en-I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b="1" dirty="0" smtClean="0">
                <a:latin typeface="+mn-lt"/>
                <a:ea typeface="+mn-ea"/>
                <a:cs typeface="+mn-cs"/>
              </a:rPr>
              <a:t>Team</a:t>
            </a:r>
            <a:endParaRPr lang="en-IN" sz="36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195" y="1703057"/>
            <a:ext cx="7678068" cy="230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dirty="0" smtClean="0">
                <a:latin typeface="Arial Narrow" panose="020B0606020202030204" pitchFamily="34" charset="0"/>
              </a:rPr>
              <a:t>	</a:t>
            </a:r>
            <a:r>
              <a:rPr lang="en-IN" b="1" dirty="0" err="1" smtClean="0">
                <a:latin typeface="Arial Narrow" panose="020B0606020202030204" pitchFamily="34" charset="0"/>
              </a:rPr>
              <a:t>Muralidhar</a:t>
            </a:r>
            <a:r>
              <a:rPr lang="en-IN" b="1" dirty="0" smtClean="0">
                <a:latin typeface="Arial Narrow" panose="020B0606020202030204" pitchFamily="34" charset="0"/>
              </a:rPr>
              <a:t> S</a:t>
            </a:r>
          </a:p>
          <a:p>
            <a:pPr marL="914400" lvl="2" indent="0">
              <a:buNone/>
            </a:pPr>
            <a:r>
              <a:rPr lang="en-IN" dirty="0"/>
              <a:t>Graduate in Electrical &amp; Electronics Engineering</a:t>
            </a:r>
          </a:p>
          <a:p>
            <a:pPr marL="914400" lvl="2" indent="0">
              <a:buNone/>
            </a:pPr>
            <a:r>
              <a:rPr lang="en-IN" dirty="0"/>
              <a:t>7+ years of I</a:t>
            </a:r>
            <a:r>
              <a:rPr lang="en-IN" dirty="0" smtClean="0"/>
              <a:t>ndustrial Experience</a:t>
            </a:r>
          </a:p>
          <a:p>
            <a:pPr marL="914400" lvl="2" indent="0">
              <a:buNone/>
            </a:pPr>
            <a:r>
              <a:rPr lang="en-IN" dirty="0" smtClean="0"/>
              <a:t>Experience in 3D printing, Industrial </a:t>
            </a:r>
            <a:r>
              <a:rPr lang="en-IN" dirty="0" err="1" smtClean="0"/>
              <a:t>IoT</a:t>
            </a:r>
            <a:r>
              <a:rPr lang="en-IN" dirty="0" smtClean="0"/>
              <a:t> &amp; Embedded Systems</a:t>
            </a:r>
            <a:endParaRPr lang="en-IN" dirty="0"/>
          </a:p>
          <a:p>
            <a:pPr marL="0" indent="0">
              <a:buNone/>
            </a:pPr>
            <a:endParaRPr lang="en-IN" b="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57726" cy="6858000"/>
          </a:xfrm>
          <a:prstGeom prst="rect">
            <a:avLst/>
          </a:prstGeom>
          <a:solidFill>
            <a:srgbClr val="78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28864" y="4198680"/>
            <a:ext cx="7086943" cy="2272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b="1" dirty="0" smtClean="0">
                <a:latin typeface="Arial Narrow" panose="020B0606020202030204" pitchFamily="34" charset="0"/>
              </a:rPr>
              <a:t>	Shantanu Das Gupta</a:t>
            </a:r>
            <a:endParaRPr lang="en-IN" b="1" dirty="0">
              <a:latin typeface="Arial Narrow" panose="020B0606020202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000" b="1" dirty="0" smtClean="0"/>
              <a:t>	</a:t>
            </a:r>
            <a:r>
              <a:rPr lang="en-IN" sz="2000" dirty="0" smtClean="0"/>
              <a:t>Entrepreneur &amp; Industry Expert</a:t>
            </a:r>
          </a:p>
          <a:p>
            <a:pPr marL="914400" lvl="2" indent="0">
              <a:buFont typeface="Arial" panose="020B0604020202020204" pitchFamily="34" charset="0"/>
              <a:buNone/>
            </a:pPr>
            <a:r>
              <a:rPr lang="en-IN" dirty="0" smtClean="0"/>
              <a:t>35+ years of Expertise in Instrumentation, Energy Management</a:t>
            </a:r>
          </a:p>
          <a:p>
            <a:pPr marL="914400" lvl="2" indent="0">
              <a:buFont typeface="Arial" panose="020B0604020202020204" pitchFamily="34" charset="0"/>
              <a:buNone/>
            </a:pPr>
            <a:endParaRPr lang="en-IN" sz="1800" dirty="0" smtClean="0"/>
          </a:p>
          <a:p>
            <a:pPr marL="914400" lvl="2" indent="0">
              <a:buFont typeface="Arial" panose="020B0604020202020204" pitchFamily="34" charset="0"/>
              <a:buNone/>
            </a:pPr>
            <a:endParaRPr lang="en-IN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IN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299" y="3761266"/>
            <a:ext cx="2014537" cy="2440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s://lh3.googleusercontent.com/pw/AIL4fc8nkn4HGNdNpJRrdJKUJtMTsdcgUQpa3bJd4RTOUz3AEpt8W3zNwgAh5BIeUp2Bn-2OKtvFUbEdHYBTMEGLjOc1nIMGVjsTaz_bLMNguvvYXts6NJl3Ce2f9zvpwIZoQgm684IDvgHSoVwYqDU1Na6xBhukO94m-ws70N0kFfFQ98EgbL_FLDAY7MnP3O7wQG_se_8z5Xc2kgfplK8AbuffhBjD4qeG-DxN4oeMq0Acbf58AcdYAG73y4XuZTtRh7t2xcXDvV5NSvE6cED7H4eu0I_OTaQ3tdo5uAnvHUUaJS007JpfIPMbT3osYryPNpXIoWrgDINRxe3ohkTBBujNRXyeCzSSJtFJcnazVLQoRiFQmDbKGttTolTP6vf1VF5uf8cDKYaH2SC7eHDXdru8KwIK2ujtXyBOyPmbE7D20y6iSbpZHnYwyfjdvXMMaFH_WN5Fp8gHl_ZEtoqe1ANZdNrXOatEWmZlA6D8gKcvcdK2LX7cJ2pkziGTAtNNXPFLjZYeqNFI_UAk3IGmi1EspD1qds6sCqnTquAjmzg5My3w5bNFRWc6fl-ryWiyirE4A5b5yDbrQBH5Sqkhi8Y7uA_U_PvXn10qYR1snIagu_UFonqez-u0A1VAWFNV-iQtx-UmGoIhwRMHQZ4te5rQXxmpmwMkMjsjycWF6pOKledsoaalKvmcbMqtFJcJFd4SV7isgvg6I1Idr9_verve2N6FymhQd3t7pR2Gbxty5-GhmerFl4EXoqFHXsva-FRztJdOnzVdAJbgJHPVNprzGjFPGKyFd0eWd6vIzsQge4rgNmiymllila8HSNjr5Tei9Y5IlWfN6UZCFnVECXNMHpiWtE3MpUFjf4_8RQJqYe4YYuIi-z_l3_KLIa5-jZH3LRfoLfgM5Qb9jfusUVL_cXWARRh4Tu0tA5Shgkur-0zINCY-emtC2FUBA2KiGLun_m1tnKg53isY2iq6sLZNzF9YDm2_4WLDroUs6twU-TawrOMcwGO1HSDsvQo8fxYLMg=w506-h674-s-no?authuser=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2000"/>
                    </a14:imgEffect>
                    <a14:imgEffect>
                      <a14:colorTemperature colorTemp="6800"/>
                    </a14:imgEffect>
                    <a14:imgEffect>
                      <a14:brightnessContrast bright="-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3" t="-192" r="20161" b="54939"/>
          <a:stretch/>
        </p:blipFill>
        <p:spPr bwMode="auto">
          <a:xfrm>
            <a:off x="2245458" y="1441265"/>
            <a:ext cx="1973564" cy="232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356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11572</TotalTime>
  <Words>228</Words>
  <Application>Microsoft Office PowerPoint</Application>
  <PresentationFormat>Widescreen</PresentationFormat>
  <Paragraphs>70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Narrow</vt:lpstr>
      <vt:lpstr>Brush Script MT</vt:lpstr>
      <vt:lpstr>Calibri</vt:lpstr>
      <vt:lpstr>Calibri Light</vt:lpstr>
      <vt:lpstr>Century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Team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murali dhar</dc:creator>
  <cp:lastModifiedBy>murali dhar</cp:lastModifiedBy>
  <cp:revision>179</cp:revision>
  <dcterms:created xsi:type="dcterms:W3CDTF">2023-02-10T07:13:34Z</dcterms:created>
  <dcterms:modified xsi:type="dcterms:W3CDTF">2023-08-23T02:38:59Z</dcterms:modified>
</cp:coreProperties>
</file>