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2"/>
  </p:notesMasterIdLst>
  <p:sldIdLst>
    <p:sldId id="277" r:id="rId5"/>
    <p:sldId id="6044" r:id="rId6"/>
    <p:sldId id="6043" r:id="rId7"/>
    <p:sldId id="261" r:id="rId8"/>
    <p:sldId id="6046" r:id="rId9"/>
    <p:sldId id="6045" r:id="rId10"/>
    <p:sldId id="6011" r:id="rId11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34A"/>
    <a:srgbClr val="835294"/>
    <a:srgbClr val="EA3D44"/>
    <a:srgbClr val="FFFFFF"/>
    <a:srgbClr val="F89D1C"/>
    <a:srgbClr val="4AA5DC"/>
    <a:srgbClr val="F08A03"/>
    <a:srgbClr val="50535A"/>
    <a:srgbClr val="09B6DC"/>
    <a:srgbClr val="D26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DEBA0-8987-4E38-8B9B-68111A2BBAC1}" v="27" dt="2022-07-22T08:11:05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30" autoAdjust="0"/>
  </p:normalViewPr>
  <p:slideViewPr>
    <p:cSldViewPr snapToGrid="0">
      <p:cViewPr>
        <p:scale>
          <a:sx n="66" d="100"/>
          <a:sy n="66" d="100"/>
        </p:scale>
        <p:origin x="88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y Graf" userId="b2982240-bb7d-4c13-b5ea-765997a9b9c5" providerId="ADAL" clId="{577DEBA0-8987-4E38-8B9B-68111A2BBAC1}"/>
    <pc:docChg chg="undo custSel addSld delSld modSld sldOrd">
      <pc:chgData name="Charly Graf" userId="b2982240-bb7d-4c13-b5ea-765997a9b9c5" providerId="ADAL" clId="{577DEBA0-8987-4E38-8B9B-68111A2BBAC1}" dt="2022-07-22T08:10:51.702" v="1364" actId="1076"/>
      <pc:docMkLst>
        <pc:docMk/>
      </pc:docMkLst>
      <pc:sldChg chg="modSp mod">
        <pc:chgData name="Charly Graf" userId="b2982240-bb7d-4c13-b5ea-765997a9b9c5" providerId="ADAL" clId="{577DEBA0-8987-4E38-8B9B-68111A2BBAC1}" dt="2022-07-22T07:13:22.527" v="388" actId="1076"/>
        <pc:sldMkLst>
          <pc:docMk/>
          <pc:sldMk cId="2391898947" sldId="261"/>
        </pc:sldMkLst>
        <pc:spChg chg="mod">
          <ac:chgData name="Charly Graf" userId="b2982240-bb7d-4c13-b5ea-765997a9b9c5" providerId="ADAL" clId="{577DEBA0-8987-4E38-8B9B-68111A2BBAC1}" dt="2022-07-22T06:27:10.672" v="17" actId="20577"/>
          <ac:spMkLst>
            <pc:docMk/>
            <pc:sldMk cId="2391898947" sldId="261"/>
            <ac:spMk id="4" creationId="{5B01F983-C289-426D-89BE-CEAF18402B4B}"/>
          </ac:spMkLst>
        </pc:spChg>
        <pc:picChg chg="mod">
          <ac:chgData name="Charly Graf" userId="b2982240-bb7d-4c13-b5ea-765997a9b9c5" providerId="ADAL" clId="{577DEBA0-8987-4E38-8B9B-68111A2BBAC1}" dt="2022-07-22T07:13:22.527" v="388" actId="1076"/>
          <ac:picMkLst>
            <pc:docMk/>
            <pc:sldMk cId="2391898947" sldId="261"/>
            <ac:picMk id="6" creationId="{A8DECB39-0B75-3194-5390-72B28EC2D001}"/>
          </ac:picMkLst>
        </pc:picChg>
      </pc:sldChg>
      <pc:sldChg chg="del">
        <pc:chgData name="Charly Graf" userId="b2982240-bb7d-4c13-b5ea-765997a9b9c5" providerId="ADAL" clId="{577DEBA0-8987-4E38-8B9B-68111A2BBAC1}" dt="2022-07-22T06:26:48.505" v="1" actId="47"/>
        <pc:sldMkLst>
          <pc:docMk/>
          <pc:sldMk cId="2937650135" sldId="267"/>
        </pc:sldMkLst>
      </pc:sldChg>
      <pc:sldChg chg="addSp delSp modSp">
        <pc:chgData name="Charly Graf" userId="b2982240-bb7d-4c13-b5ea-765997a9b9c5" providerId="ADAL" clId="{577DEBA0-8987-4E38-8B9B-68111A2BBAC1}" dt="2022-07-22T06:31:23.213" v="178"/>
        <pc:sldMkLst>
          <pc:docMk/>
          <pc:sldMk cId="3888811125" sldId="277"/>
        </pc:sldMkLst>
        <pc:spChg chg="add del mod">
          <ac:chgData name="Charly Graf" userId="b2982240-bb7d-4c13-b5ea-765997a9b9c5" providerId="ADAL" clId="{577DEBA0-8987-4E38-8B9B-68111A2BBAC1}" dt="2022-07-22T06:31:23.213" v="178"/>
          <ac:spMkLst>
            <pc:docMk/>
            <pc:sldMk cId="3888811125" sldId="277"/>
            <ac:spMk id="7" creationId="{28DA2FA8-964F-6D07-8DDB-AD6057FDB187}"/>
          </ac:spMkLst>
        </pc:spChg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787804979" sldId="6018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1105364714" sldId="6019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627433964" sldId="6020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4043148987" sldId="6021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920295138" sldId="6022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663447761" sldId="6023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59155147" sldId="6027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949238554" sldId="6028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3165866049" sldId="6030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224097011" sldId="6031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1089282828" sldId="6038"/>
        </pc:sldMkLst>
      </pc:sldChg>
      <pc:sldChg chg="del">
        <pc:chgData name="Charly Graf" userId="b2982240-bb7d-4c13-b5ea-765997a9b9c5" providerId="ADAL" clId="{577DEBA0-8987-4E38-8B9B-68111A2BBAC1}" dt="2022-07-22T06:26:44.373" v="0" actId="47"/>
        <pc:sldMkLst>
          <pc:docMk/>
          <pc:sldMk cId="2335474012" sldId="6041"/>
        </pc:sldMkLst>
      </pc:sldChg>
      <pc:sldChg chg="del">
        <pc:chgData name="Charly Graf" userId="b2982240-bb7d-4c13-b5ea-765997a9b9c5" providerId="ADAL" clId="{577DEBA0-8987-4E38-8B9B-68111A2BBAC1}" dt="2022-07-22T06:26:48.505" v="1" actId="47"/>
        <pc:sldMkLst>
          <pc:docMk/>
          <pc:sldMk cId="391992369" sldId="6042"/>
        </pc:sldMkLst>
      </pc:sldChg>
      <pc:sldChg chg="addSp delSp modSp mod ord">
        <pc:chgData name="Charly Graf" userId="b2982240-bb7d-4c13-b5ea-765997a9b9c5" providerId="ADAL" clId="{577DEBA0-8987-4E38-8B9B-68111A2BBAC1}" dt="2022-07-22T08:08:32.759" v="1286" actId="20577"/>
        <pc:sldMkLst>
          <pc:docMk/>
          <pc:sldMk cId="3655655110" sldId="6043"/>
        </pc:sldMkLst>
        <pc:spChg chg="del mod">
          <ac:chgData name="Charly Graf" userId="b2982240-bb7d-4c13-b5ea-765997a9b9c5" providerId="ADAL" clId="{577DEBA0-8987-4E38-8B9B-68111A2BBAC1}" dt="2022-07-22T06:29:04.327" v="21" actId="478"/>
          <ac:spMkLst>
            <pc:docMk/>
            <pc:sldMk cId="3655655110" sldId="6043"/>
            <ac:spMk id="2" creationId="{842DE320-5667-4C1B-8FF1-48BA6F709162}"/>
          </ac:spMkLst>
        </pc:spChg>
        <pc:spChg chg="del">
          <ac:chgData name="Charly Graf" userId="b2982240-bb7d-4c13-b5ea-765997a9b9c5" providerId="ADAL" clId="{577DEBA0-8987-4E38-8B9B-68111A2BBAC1}" dt="2022-07-22T06:29:00.227" v="19" actId="478"/>
          <ac:spMkLst>
            <pc:docMk/>
            <pc:sldMk cId="3655655110" sldId="6043"/>
            <ac:spMk id="3" creationId="{4A39534B-EC2F-431A-B118-E41A625A624F}"/>
          </ac:spMkLst>
        </pc:spChg>
        <pc:spChg chg="add del mod">
          <ac:chgData name="Charly Graf" userId="b2982240-bb7d-4c13-b5ea-765997a9b9c5" providerId="ADAL" clId="{577DEBA0-8987-4E38-8B9B-68111A2BBAC1}" dt="2022-07-22T06:29:09.594" v="23" actId="478"/>
          <ac:spMkLst>
            <pc:docMk/>
            <pc:sldMk cId="3655655110" sldId="6043"/>
            <ac:spMk id="7" creationId="{05F13218-6DE1-A1F0-C0AC-DE35B02588DF}"/>
          </ac:spMkLst>
        </pc:spChg>
        <pc:spChg chg="add del mod">
          <ac:chgData name="Charly Graf" userId="b2982240-bb7d-4c13-b5ea-765997a9b9c5" providerId="ADAL" clId="{577DEBA0-8987-4E38-8B9B-68111A2BBAC1}" dt="2022-07-22T06:29:07.053" v="22" actId="478"/>
          <ac:spMkLst>
            <pc:docMk/>
            <pc:sldMk cId="3655655110" sldId="6043"/>
            <ac:spMk id="9" creationId="{81170C7A-A506-8202-C570-446DABC5B600}"/>
          </ac:spMkLst>
        </pc:spChg>
        <pc:spChg chg="add mod">
          <ac:chgData name="Charly Graf" userId="b2982240-bb7d-4c13-b5ea-765997a9b9c5" providerId="ADAL" clId="{577DEBA0-8987-4E38-8B9B-68111A2BBAC1}" dt="2022-07-22T08:08:24.070" v="1272" actId="20577"/>
          <ac:spMkLst>
            <pc:docMk/>
            <pc:sldMk cId="3655655110" sldId="6043"/>
            <ac:spMk id="12" creationId="{0C921026-C501-FAEB-6775-63C6FBFFCAF2}"/>
          </ac:spMkLst>
        </pc:spChg>
        <pc:spChg chg="add del mod">
          <ac:chgData name="Charly Graf" userId="b2982240-bb7d-4c13-b5ea-765997a9b9c5" providerId="ADAL" clId="{577DEBA0-8987-4E38-8B9B-68111A2BBAC1}" dt="2022-07-22T07:16:47.522" v="423"/>
          <ac:spMkLst>
            <pc:docMk/>
            <pc:sldMk cId="3655655110" sldId="6043"/>
            <ac:spMk id="13" creationId="{A1E1AB1B-4946-2B62-EB0B-133A56AB87FC}"/>
          </ac:spMkLst>
        </pc:spChg>
        <pc:spChg chg="add mod">
          <ac:chgData name="Charly Graf" userId="b2982240-bb7d-4c13-b5ea-765997a9b9c5" providerId="ADAL" clId="{577DEBA0-8987-4E38-8B9B-68111A2BBAC1}" dt="2022-07-22T08:08:32.759" v="1286" actId="20577"/>
          <ac:spMkLst>
            <pc:docMk/>
            <pc:sldMk cId="3655655110" sldId="6043"/>
            <ac:spMk id="14" creationId="{921CACE1-9573-3DE0-1A75-E65AD289C38B}"/>
          </ac:spMkLst>
        </pc:spChg>
        <pc:picChg chg="add mod modCrop">
          <ac:chgData name="Charly Graf" userId="b2982240-bb7d-4c13-b5ea-765997a9b9c5" providerId="ADAL" clId="{577DEBA0-8987-4E38-8B9B-68111A2BBAC1}" dt="2022-07-22T07:16:52.903" v="424" actId="1076"/>
          <ac:picMkLst>
            <pc:docMk/>
            <pc:sldMk cId="3655655110" sldId="6043"/>
            <ac:picMk id="11" creationId="{C43C8E1F-BA33-8CD8-6627-C45CDF0FE736}"/>
          </ac:picMkLst>
        </pc:picChg>
      </pc:sldChg>
      <pc:sldChg chg="addSp delSp modSp add mod">
        <pc:chgData name="Charly Graf" userId="b2982240-bb7d-4c13-b5ea-765997a9b9c5" providerId="ADAL" clId="{577DEBA0-8987-4E38-8B9B-68111A2BBAC1}" dt="2022-07-22T08:10:51.702" v="1364" actId="1076"/>
        <pc:sldMkLst>
          <pc:docMk/>
          <pc:sldMk cId="524094236" sldId="6044"/>
        </pc:sldMkLst>
        <pc:spChg chg="mod">
          <ac:chgData name="Charly Graf" userId="b2982240-bb7d-4c13-b5ea-765997a9b9c5" providerId="ADAL" clId="{577DEBA0-8987-4E38-8B9B-68111A2BBAC1}" dt="2022-07-22T07:51:14.350" v="1255" actId="313"/>
          <ac:spMkLst>
            <pc:docMk/>
            <pc:sldMk cId="524094236" sldId="6044"/>
            <ac:spMk id="12" creationId="{0C921026-C501-FAEB-6775-63C6FBFFCAF2}"/>
          </ac:spMkLst>
        </pc:spChg>
        <pc:picChg chg="add mod ord">
          <ac:chgData name="Charly Graf" userId="b2982240-bb7d-4c13-b5ea-765997a9b9c5" providerId="ADAL" clId="{577DEBA0-8987-4E38-8B9B-68111A2BBAC1}" dt="2022-07-22T07:13:34.427" v="402" actId="1035"/>
          <ac:picMkLst>
            <pc:docMk/>
            <pc:sldMk cId="524094236" sldId="6044"/>
            <ac:picMk id="3" creationId="{72AA2178-FBDC-A68F-BC2B-36D9F2CED5EB}"/>
          </ac:picMkLst>
        </pc:picChg>
        <pc:picChg chg="add mod">
          <ac:chgData name="Charly Graf" userId="b2982240-bb7d-4c13-b5ea-765997a9b9c5" providerId="ADAL" clId="{577DEBA0-8987-4E38-8B9B-68111A2BBAC1}" dt="2022-07-22T08:10:51.702" v="1364" actId="1076"/>
          <ac:picMkLst>
            <pc:docMk/>
            <pc:sldMk cId="524094236" sldId="6044"/>
            <ac:picMk id="7" creationId="{AE489DCD-3705-1F5F-6D50-451F89E00AE1}"/>
          </ac:picMkLst>
        </pc:picChg>
        <pc:picChg chg="del">
          <ac:chgData name="Charly Graf" userId="b2982240-bb7d-4c13-b5ea-765997a9b9c5" providerId="ADAL" clId="{577DEBA0-8987-4E38-8B9B-68111A2BBAC1}" dt="2022-07-22T06:31:34.329" v="180" actId="478"/>
          <ac:picMkLst>
            <pc:docMk/>
            <pc:sldMk cId="524094236" sldId="6044"/>
            <ac:picMk id="11" creationId="{C43C8E1F-BA33-8CD8-6627-C45CDF0FE736}"/>
          </ac:picMkLst>
        </pc:picChg>
      </pc:sldChg>
      <pc:sldChg chg="addSp delSp modSp add mod ord">
        <pc:chgData name="Charly Graf" userId="b2982240-bb7d-4c13-b5ea-765997a9b9c5" providerId="ADAL" clId="{577DEBA0-8987-4E38-8B9B-68111A2BBAC1}" dt="2022-07-22T08:00:29.400" v="1271"/>
        <pc:sldMkLst>
          <pc:docMk/>
          <pc:sldMk cId="2317116640" sldId="6045"/>
        </pc:sldMkLst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2" creationId="{B896C3EE-B4AF-9DBF-F50B-7EFE9585085F}"/>
          </ac:spMkLst>
        </pc:spChg>
        <pc:spChg chg="mod">
          <ac:chgData name="Charly Graf" userId="b2982240-bb7d-4c13-b5ea-765997a9b9c5" providerId="ADAL" clId="{577DEBA0-8987-4E38-8B9B-68111A2BBAC1}" dt="2022-07-22T08:00:24.206" v="1269" actId="20577"/>
          <ac:spMkLst>
            <pc:docMk/>
            <pc:sldMk cId="2317116640" sldId="6045"/>
            <ac:spMk id="4" creationId="{5B01F983-C289-426D-89BE-CEAF18402B4B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7" creationId="{24DA8C92-6DC5-8B90-742D-BA460A8098AF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8" creationId="{424EB9EA-CBC1-5D89-0564-D362E43F853B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9" creationId="{3E4F5BF4-70B7-96D3-991E-5A04590B2837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0" creationId="{55FBD56D-87DD-9C3D-DE19-1C703FB712C7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1" creationId="{8E7DC7F4-E726-8F45-27DF-FC576015A035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2" creationId="{FC2BFB03-BC59-9ADF-79E4-7150A4B7EF26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3" creationId="{E45603FE-DDA8-B1D9-7295-31652164F252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4" creationId="{53FDCBA2-A97E-683C-5BAA-381D3F2A6B28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5" creationId="{4BE05091-6108-F0C5-D75B-A373236D7BD4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7" creationId="{1A0FCAB7-C83F-0E08-9009-DEED4C3CDA03}"/>
          </ac:spMkLst>
        </pc:spChg>
        <pc:spChg chg="add del mod">
          <ac:chgData name="Charly Graf" userId="b2982240-bb7d-4c13-b5ea-765997a9b9c5" providerId="ADAL" clId="{577DEBA0-8987-4E38-8B9B-68111A2BBAC1}" dt="2022-07-22T08:00:14.645" v="1259" actId="478"/>
          <ac:spMkLst>
            <pc:docMk/>
            <pc:sldMk cId="2317116640" sldId="6045"/>
            <ac:spMk id="18" creationId="{25C51797-1950-1248-2F6E-D864CD957304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19" creationId="{8C67AA6D-2060-386A-81C1-5F68AE35C468}"/>
          </ac:spMkLst>
        </pc:spChg>
        <pc:spChg chg="add del mod">
          <ac:chgData name="Charly Graf" userId="b2982240-bb7d-4c13-b5ea-765997a9b9c5" providerId="ADAL" clId="{577DEBA0-8987-4E38-8B9B-68111A2BBAC1}" dt="2022-07-22T08:00:11.759" v="1258" actId="478"/>
          <ac:spMkLst>
            <pc:docMk/>
            <pc:sldMk cId="2317116640" sldId="6045"/>
            <ac:spMk id="20" creationId="{5B8FA4E5-4928-BEEF-7D80-17462F61DD30}"/>
          </ac:spMkLst>
        </pc:spChg>
        <pc:picChg chg="del">
          <ac:chgData name="Charly Graf" userId="b2982240-bb7d-4c13-b5ea-765997a9b9c5" providerId="ADAL" clId="{577DEBA0-8987-4E38-8B9B-68111A2BBAC1}" dt="2022-07-22T06:47:18.787" v="339" actId="478"/>
          <ac:picMkLst>
            <pc:docMk/>
            <pc:sldMk cId="2317116640" sldId="6045"/>
            <ac:picMk id="6" creationId="{A8DECB39-0B75-3194-5390-72B28EC2D001}"/>
          </ac:picMkLst>
        </pc:picChg>
        <pc:picChg chg="add del mod">
          <ac:chgData name="Charly Graf" userId="b2982240-bb7d-4c13-b5ea-765997a9b9c5" providerId="ADAL" clId="{577DEBA0-8987-4E38-8B9B-68111A2BBAC1}" dt="2022-07-22T08:00:11.759" v="1258" actId="478"/>
          <ac:picMkLst>
            <pc:docMk/>
            <pc:sldMk cId="2317116640" sldId="6045"/>
            <ac:picMk id="22" creationId="{499DE248-908F-17DE-49C1-D578033B6CF3}"/>
          </ac:picMkLst>
        </pc:picChg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3296028642" sldId="6045"/>
        </pc:sldMkLst>
      </pc:sldChg>
      <pc:sldChg chg="addSp delSp modSp add mod">
        <pc:chgData name="Charly Graf" userId="b2982240-bb7d-4c13-b5ea-765997a9b9c5" providerId="ADAL" clId="{577DEBA0-8987-4E38-8B9B-68111A2BBAC1}" dt="2022-07-22T08:10:40.798" v="1363" actId="207"/>
        <pc:sldMkLst>
          <pc:docMk/>
          <pc:sldMk cId="3633630375" sldId="6046"/>
        </pc:sldMkLst>
        <pc:spChg chg="add del mod">
          <ac:chgData name="Charly Graf" userId="b2982240-bb7d-4c13-b5ea-765997a9b9c5" providerId="ADAL" clId="{577DEBA0-8987-4E38-8B9B-68111A2BBAC1}" dt="2022-07-22T08:10:07.054" v="1356"/>
          <ac:spMkLst>
            <pc:docMk/>
            <pc:sldMk cId="3633630375" sldId="6046"/>
            <ac:spMk id="6" creationId="{62925B70-20E9-CE13-4935-370852F04DDC}"/>
          </ac:spMkLst>
        </pc:spChg>
        <pc:spChg chg="add mod">
          <ac:chgData name="Charly Graf" userId="b2982240-bb7d-4c13-b5ea-765997a9b9c5" providerId="ADAL" clId="{577DEBA0-8987-4E38-8B9B-68111A2BBAC1}" dt="2022-07-22T08:10:40.798" v="1363" actId="207"/>
          <ac:spMkLst>
            <pc:docMk/>
            <pc:sldMk cId="3633630375" sldId="6046"/>
            <ac:spMk id="16" creationId="{C6CF94F8-E510-7EEE-5C4F-36228553D565}"/>
          </ac:spMkLst>
        </pc:spChg>
        <pc:spChg chg="mod">
          <ac:chgData name="Charly Graf" userId="b2982240-bb7d-4c13-b5ea-765997a9b9c5" providerId="ADAL" clId="{577DEBA0-8987-4E38-8B9B-68111A2BBAC1}" dt="2022-07-22T08:10:15.690" v="1358" actId="1076"/>
          <ac:spMkLst>
            <pc:docMk/>
            <pc:sldMk cId="3633630375" sldId="6046"/>
            <ac:spMk id="20" creationId="{5B8FA4E5-4928-BEEF-7D80-17462F61DD30}"/>
          </ac:spMkLst>
        </pc:spChg>
      </pc:sldChg>
      <pc:sldChg chg="del">
        <pc:chgData name="Charly Graf" userId="b2982240-bb7d-4c13-b5ea-765997a9b9c5" providerId="ADAL" clId="{577DEBA0-8987-4E38-8B9B-68111A2BBAC1}" dt="2022-07-22T06:26:44.373" v="0" actId="47"/>
        <pc:sldMkLst>
          <pc:docMk/>
          <pc:sldMk cId="188469451" sldId="6057"/>
        </pc:sldMkLst>
      </pc:sldChg>
      <pc:sldChg chg="del">
        <pc:chgData name="Charly Graf" userId="b2982240-bb7d-4c13-b5ea-765997a9b9c5" providerId="ADAL" clId="{577DEBA0-8987-4E38-8B9B-68111A2BBAC1}" dt="2022-07-22T06:26:44.373" v="0" actId="47"/>
        <pc:sldMkLst>
          <pc:docMk/>
          <pc:sldMk cId="3647775729" sldId="6058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3128766570" sldId="6061"/>
        </pc:sldMkLst>
      </pc:sldChg>
      <pc:sldChg chg="del">
        <pc:chgData name="Charly Graf" userId="b2982240-bb7d-4c13-b5ea-765997a9b9c5" providerId="ADAL" clId="{577DEBA0-8987-4E38-8B9B-68111A2BBAC1}" dt="2022-07-22T06:26:44.373" v="0" actId="47"/>
        <pc:sldMkLst>
          <pc:docMk/>
          <pc:sldMk cId="522664400" sldId="6065"/>
        </pc:sldMkLst>
      </pc:sldChg>
      <pc:sldChg chg="del">
        <pc:chgData name="Charly Graf" userId="b2982240-bb7d-4c13-b5ea-765997a9b9c5" providerId="ADAL" clId="{577DEBA0-8987-4E38-8B9B-68111A2BBAC1}" dt="2022-07-22T06:26:44.373" v="0" actId="47"/>
        <pc:sldMkLst>
          <pc:docMk/>
          <pc:sldMk cId="3091747878" sldId="6066"/>
        </pc:sldMkLst>
      </pc:sldChg>
      <pc:sldChg chg="del">
        <pc:chgData name="Charly Graf" userId="b2982240-bb7d-4c13-b5ea-765997a9b9c5" providerId="ADAL" clId="{577DEBA0-8987-4E38-8B9B-68111A2BBAC1}" dt="2022-07-22T06:26:48.505" v="1" actId="47"/>
        <pc:sldMkLst>
          <pc:docMk/>
          <pc:sldMk cId="711466711" sldId="6067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1786329915" sldId="6068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1922051080" sldId="6069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3741498588" sldId="6070"/>
        </pc:sldMkLst>
      </pc:sldChg>
      <pc:sldChg chg="del">
        <pc:chgData name="Charly Graf" userId="b2982240-bb7d-4c13-b5ea-765997a9b9c5" providerId="ADAL" clId="{577DEBA0-8987-4E38-8B9B-68111A2BBAC1}" dt="2022-07-22T06:27:37.315" v="18" actId="47"/>
        <pc:sldMkLst>
          <pc:docMk/>
          <pc:sldMk cId="3644759796" sldId="60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9D112F4-C26D-41AF-8BDB-521EA36AF081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42BDFE1-E1EC-47FB-BA63-2436344D6C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463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86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196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23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563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DFE1-E1EC-47FB-BA63-2436344D6C7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88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2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C961A-CC7B-4EA4-9A5F-EA8041DDC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81705A-7A62-4A89-B553-D3E4FC2A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BF35A9-7AC9-423C-9A16-E48B7F3B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89C6B6-62B0-4604-86B3-4A4C579C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1C80B-BAE2-4213-8CB3-78DB46F8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89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8B3CA-6A9A-4A18-9FEE-9E4C779A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706051-25FE-417E-B561-C1891D6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08B1F8-2EA8-45D1-93D4-0C66AD83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D68EEC-BA63-431D-9496-B41FDAD2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E9FC07-9758-4E4B-8D89-C04D9526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003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8E6B1D-83EB-494E-B364-EF3A515F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3EB33-0204-4139-99C1-E123068A5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23D40F-594D-4605-8BA2-F54B7503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0385B9-282D-4BB8-AB75-9E234D4C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659BF3-9D32-423C-BC2A-1B287156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18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30B8-10D3-40AC-9366-F42DF2F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72A3A6-8B57-4509-992D-E9FF2B61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A4CCB-EAAA-4656-B208-97D58999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F98CF-2662-43F2-A34F-D71B980F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32BB51-81B8-48B3-A497-8116A7FC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5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74186-6B45-4F6A-B6E6-67762918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D970A6-3425-4E21-B781-93C12BD92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717A5-089D-4592-9EE4-0E9F67D5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17F7C6-85FA-476B-A130-F55E973A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7B2CB8-311B-4DA5-BA99-15D43E7E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52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90A6-0DF4-499B-88CB-EC680F0C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D82D3-BDE4-43E3-9987-BAC1EBF3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09824D-320F-47D4-8321-670C777E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14E93B-C573-4658-A531-712BDFC3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DC63B-70ED-4E4C-8C6A-D832A40C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092B0D-4B02-48F3-88C9-481BC357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8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A0B92-9A35-4DF5-AB94-4C5282BE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E035BC-1223-4983-8C87-C7998F69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2CA18A-2EEA-41E5-B36C-CCE13211E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118EF8-ACB5-4869-9C0D-03ECF575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2FB17-1B9B-46F8-8BB7-A2DCBBCE7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1FAD81-51C8-4FEF-AA8B-23CEC9B3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8158B6-AB2F-47EA-925E-CBE2E43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9830E5-29B2-4F4F-AE85-00E6B44B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89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9E24B-334F-45C3-A358-FC681961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4114FA-BF20-477E-9AFD-6E6B7462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EF4512-2F70-4F51-9E56-AC0C3AFB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2FFB7-E19C-4BEB-9BA6-76B32406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79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450723-5385-476D-9911-7E322038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C0FC29-7842-4AE3-BD89-2ECADAE0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C7EA5B-7C60-413E-97F7-0792BC79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807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C0EEB-0EE5-456F-AD55-28E78006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BB266A-F328-46BB-99CC-998AC37C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70E313-B0FE-4C53-B2B9-DDE3E455C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7B8E14-DDC0-4504-9C25-F4103506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67852E-02B0-4199-9F2F-B8DBB5AF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4A019D-BBCB-4374-A6D3-A49A236D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18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C993B-1002-4CBD-ADEF-8D3DA766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08A791-4F34-4A90-8A5B-4AFA3F2CE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A3752C-D034-42EC-B9C7-DCBECECBB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B7291E-03BD-428B-8096-AB3346B4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086591-1B2C-4AFA-ABB3-04A61406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D72A20-C4BC-46CB-BCB7-CFDE846F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07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B85D4D-70F3-4729-813F-F2B57631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26A6D1-D692-4832-A24F-0C2E9BD6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C2E52-C806-4C6B-9C06-C80B507C6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637A-9AAF-422E-A034-086F1BA14083}" type="datetimeFigureOut">
              <a:rPr lang="de-CH" smtClean="0"/>
              <a:t>22.07.2022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882840-B6AF-4402-A58E-4CB328061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B4285-4798-4EFF-B4AF-82477B187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2921-8FA4-4330-A707-AD3452E037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87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hyperlink" Target="https://defende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FE3E6B1-35B6-4F59-AA01-E2023FEDEB08}"/>
              </a:ext>
            </a:extLst>
          </p:cNvPr>
          <p:cNvSpPr/>
          <p:nvPr/>
        </p:nvSpPr>
        <p:spPr>
          <a:xfrm>
            <a:off x="-30736" y="9206"/>
            <a:ext cx="12222736" cy="693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83E01D-192A-4B31-961D-65A2A40E038A}"/>
              </a:ext>
            </a:extLst>
          </p:cNvPr>
          <p:cNvSpPr txBox="1"/>
          <p:nvPr/>
        </p:nvSpPr>
        <p:spPr>
          <a:xfrm>
            <a:off x="0" y="189990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Cyber Security Services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Data Centric Security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0BC50C-3481-4D56-8F07-8081F13C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"/>
          <a:stretch/>
        </p:blipFill>
        <p:spPr>
          <a:xfrm>
            <a:off x="2289397" y="1629183"/>
            <a:ext cx="7951304" cy="53018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0C890C-6BF7-47A5-9D66-D0ECC30E16F3}"/>
              </a:ext>
            </a:extLst>
          </p:cNvPr>
          <p:cNvSpPr txBox="1"/>
          <p:nvPr/>
        </p:nvSpPr>
        <p:spPr>
          <a:xfrm>
            <a:off x="539431" y="2107434"/>
            <a:ext cx="66600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F28B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8881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02B5924-15A6-4C84-8CE9-D86C98972E19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Grafik 5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6E95ED6A-1D2F-4C04-AF4F-E31C10086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11185972" y="194476"/>
            <a:ext cx="807813" cy="81017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C921026-C501-FAEB-6775-63C6FBFFCAF2}"/>
              </a:ext>
            </a:extLst>
          </p:cNvPr>
          <p:cNvSpPr txBox="1"/>
          <p:nvPr/>
        </p:nvSpPr>
        <p:spPr>
          <a:xfrm>
            <a:off x="198215" y="436551"/>
            <a:ext cx="118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8B00"/>
                </a:solidFill>
              </a:rPr>
              <a:t>The Cyber World </a:t>
            </a:r>
            <a:r>
              <a:rPr lang="en-US" sz="2800" dirty="0">
                <a:solidFill>
                  <a:srgbClr val="4E5359"/>
                </a:solidFill>
              </a:rPr>
              <a:t>– a fashion trend in everyone's head?</a:t>
            </a:r>
          </a:p>
        </p:txBody>
      </p:sp>
      <p:pic>
        <p:nvPicPr>
          <p:cNvPr id="7" name="Grafik 6" descr="Ein Bild, das Gebäude, draußen, Person enthält.&#10;&#10;Automatisch generierte Beschreibung">
            <a:extLst>
              <a:ext uri="{FF2B5EF4-FFF2-40B4-BE49-F238E27FC236}">
                <a16:creationId xmlns:a16="http://schemas.microsoft.com/office/drawing/2014/main" id="{AE489DCD-3705-1F5F-6D50-451F89E00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761"/>
            <a:ext cx="6957786" cy="4638524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2AA2178-FBDC-A68F-BC2B-36D9F2CED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133" y="1291770"/>
            <a:ext cx="7045532" cy="55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9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02B5924-15A6-4C84-8CE9-D86C98972E19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Grafik 5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6E95ED6A-1D2F-4C04-AF4F-E31C10086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11185972" y="194476"/>
            <a:ext cx="807813" cy="8101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43C8E1F-BA33-8CD8-6627-C45CDF0FE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960" y="2004440"/>
            <a:ext cx="7561705" cy="32947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C921026-C501-FAEB-6775-63C6FBFFCAF2}"/>
              </a:ext>
            </a:extLst>
          </p:cNvPr>
          <p:cNvSpPr txBox="1"/>
          <p:nvPr/>
        </p:nvSpPr>
        <p:spPr>
          <a:xfrm>
            <a:off x="198215" y="436551"/>
            <a:ext cx="118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8B00"/>
                </a:solidFill>
              </a:rPr>
              <a:t>NIST Framework </a:t>
            </a:r>
            <a:r>
              <a:rPr lang="en-US" sz="2800" dirty="0">
                <a:solidFill>
                  <a:srgbClr val="4E5359"/>
                </a:solidFill>
              </a:rPr>
              <a:t>– suitable for all sizes of organizations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1CACE1-9573-3DE0-1A75-E65AD289C38B}"/>
              </a:ext>
            </a:extLst>
          </p:cNvPr>
          <p:cNvSpPr txBox="1"/>
          <p:nvPr/>
        </p:nvSpPr>
        <p:spPr>
          <a:xfrm>
            <a:off x="319313" y="1451428"/>
            <a:ext cx="436154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What is NIST Cybersecurity Framework?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NIST is the National Institute of Standards and Technology at the U.S. Department of Commerce. The NIST Cybersecurity Framework </a:t>
            </a:r>
            <a:r>
              <a:rPr lang="en-US" b="1" dirty="0">
                <a:effectLst/>
              </a:rPr>
              <a:t>helps businesses of all sizes better understand, manage, and reduce their cybersecurity risk and protect their networks and data</a:t>
            </a:r>
            <a:r>
              <a:rPr lang="en-US" dirty="0">
                <a:effectLst/>
              </a:rPr>
              <a:t>.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The Framework is voluntary.</a:t>
            </a: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Link: https://www.nist.gov/cyberframework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565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850D737-F150-47F1-A624-CA092CE39B15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B01F983-C289-426D-89BE-CEAF18402B4B}"/>
              </a:ext>
            </a:extLst>
          </p:cNvPr>
          <p:cNvSpPr txBox="1"/>
          <p:nvPr/>
        </p:nvSpPr>
        <p:spPr>
          <a:xfrm>
            <a:off x="198215" y="436551"/>
            <a:ext cx="118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8B00"/>
                </a:solidFill>
              </a:rPr>
              <a:t>Cyber Security Architecture </a:t>
            </a:r>
            <a:r>
              <a:rPr lang="en-US" sz="2800" dirty="0">
                <a:solidFill>
                  <a:srgbClr val="4E5359"/>
                </a:solidFill>
              </a:rPr>
              <a:t>– Disciplines to be considered</a:t>
            </a:r>
          </a:p>
        </p:txBody>
      </p:sp>
      <p:pic>
        <p:nvPicPr>
          <p:cNvPr id="5" name="Grafik 4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07A06170-11FC-42C3-AB4D-1E869BB2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11185972" y="194476"/>
            <a:ext cx="807813" cy="8101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DECB39-0B75-3194-5390-72B28EC2D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5" y="1608905"/>
            <a:ext cx="10639707" cy="46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9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850D737-F150-47F1-A624-CA092CE39B15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B01F983-C289-426D-89BE-CEAF18402B4B}"/>
              </a:ext>
            </a:extLst>
          </p:cNvPr>
          <p:cNvSpPr txBox="1"/>
          <p:nvPr/>
        </p:nvSpPr>
        <p:spPr>
          <a:xfrm>
            <a:off x="198215" y="436551"/>
            <a:ext cx="118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8B00"/>
                </a:solidFill>
              </a:rPr>
              <a:t>Next considerations </a:t>
            </a:r>
            <a:r>
              <a:rPr lang="en-US" sz="2800" dirty="0">
                <a:solidFill>
                  <a:srgbClr val="4E5359"/>
                </a:solidFill>
              </a:rPr>
              <a:t>– what would be my next steps?</a:t>
            </a:r>
          </a:p>
        </p:txBody>
      </p:sp>
      <p:pic>
        <p:nvPicPr>
          <p:cNvPr id="5" name="Grafik 4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07A06170-11FC-42C3-AB4D-1E869BB2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11185972" y="194476"/>
            <a:ext cx="807813" cy="810175"/>
          </a:xfrm>
          <a:prstGeom prst="rect">
            <a:avLst/>
          </a:prstGeom>
        </p:spPr>
      </p:pic>
      <p:sp>
        <p:nvSpPr>
          <p:cNvPr id="2" name="Pfeil: Fünfeck 1">
            <a:extLst>
              <a:ext uri="{FF2B5EF4-FFF2-40B4-BE49-F238E27FC236}">
                <a16:creationId xmlns:a16="http://schemas.microsoft.com/office/drawing/2014/main" id="{B896C3EE-B4AF-9DBF-F50B-7EFE9585085F}"/>
              </a:ext>
            </a:extLst>
          </p:cNvPr>
          <p:cNvSpPr/>
          <p:nvPr/>
        </p:nvSpPr>
        <p:spPr>
          <a:xfrm>
            <a:off x="478972" y="1945693"/>
            <a:ext cx="3048000" cy="543899"/>
          </a:xfrm>
          <a:prstGeom prst="homePlate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Define Threat Scenarios for the organization</a:t>
            </a: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24DA8C92-6DC5-8B90-742D-BA460A8098AF}"/>
              </a:ext>
            </a:extLst>
          </p:cNvPr>
          <p:cNvSpPr/>
          <p:nvPr/>
        </p:nvSpPr>
        <p:spPr>
          <a:xfrm>
            <a:off x="3367314" y="1945693"/>
            <a:ext cx="3048000" cy="543899"/>
          </a:xfrm>
          <a:prstGeom prst="chevron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Define Cyber Framework tailored to your needs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424EB9EA-CBC1-5D89-0564-D362E43F853B}"/>
              </a:ext>
            </a:extLst>
          </p:cNvPr>
          <p:cNvSpPr/>
          <p:nvPr/>
        </p:nvSpPr>
        <p:spPr>
          <a:xfrm>
            <a:off x="1485444" y="3352795"/>
            <a:ext cx="3048000" cy="519935"/>
          </a:xfrm>
          <a:prstGeom prst="homePlate">
            <a:avLst/>
          </a:prstGeom>
          <a:solidFill>
            <a:srgbClr val="4AA5DC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1. Identify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3E4F5BF4-70B7-96D3-991E-5A04590B2837}"/>
              </a:ext>
            </a:extLst>
          </p:cNvPr>
          <p:cNvSpPr/>
          <p:nvPr/>
        </p:nvSpPr>
        <p:spPr>
          <a:xfrm>
            <a:off x="4337499" y="3352795"/>
            <a:ext cx="3048000" cy="519935"/>
          </a:xfrm>
          <a:prstGeom prst="chevron">
            <a:avLst/>
          </a:prstGeom>
          <a:solidFill>
            <a:srgbClr val="F89D1C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2. Detect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55FBD56D-87DD-9C3D-DE19-1C703FB712C7}"/>
              </a:ext>
            </a:extLst>
          </p:cNvPr>
          <p:cNvSpPr/>
          <p:nvPr/>
        </p:nvSpPr>
        <p:spPr>
          <a:xfrm>
            <a:off x="7240356" y="3352795"/>
            <a:ext cx="3048000" cy="519935"/>
          </a:xfrm>
          <a:prstGeom prst="chevron">
            <a:avLst/>
          </a:prstGeom>
          <a:solidFill>
            <a:srgbClr val="EA3D44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3. Respond</a:t>
            </a:r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8E7DC7F4-E726-8F45-27DF-FC576015A035}"/>
              </a:ext>
            </a:extLst>
          </p:cNvPr>
          <p:cNvSpPr/>
          <p:nvPr/>
        </p:nvSpPr>
        <p:spPr>
          <a:xfrm>
            <a:off x="4257672" y="4003362"/>
            <a:ext cx="3048000" cy="519935"/>
          </a:xfrm>
          <a:prstGeom prst="chevron">
            <a:avLst/>
          </a:prstGeom>
          <a:solidFill>
            <a:srgbClr val="835294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4. Protect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FC2BFB03-BC59-9ADF-79E4-7150A4B7EF26}"/>
              </a:ext>
            </a:extLst>
          </p:cNvPr>
          <p:cNvSpPr/>
          <p:nvPr/>
        </p:nvSpPr>
        <p:spPr>
          <a:xfrm>
            <a:off x="8771615" y="4003362"/>
            <a:ext cx="3048000" cy="519935"/>
          </a:xfrm>
          <a:prstGeom prst="chevron">
            <a:avLst/>
          </a:prstGeom>
          <a:solidFill>
            <a:srgbClr val="37B34A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5. Recover</a:t>
            </a: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E45603FE-DDA8-B1D9-7295-31652164F252}"/>
              </a:ext>
            </a:extLst>
          </p:cNvPr>
          <p:cNvSpPr/>
          <p:nvPr/>
        </p:nvSpPr>
        <p:spPr>
          <a:xfrm>
            <a:off x="6255656" y="1945693"/>
            <a:ext cx="3048000" cy="543899"/>
          </a:xfrm>
          <a:prstGeom prst="chevron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Define or update Cyber Strategy and Policies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53FDCBA2-A97E-683C-5BAA-381D3F2A6B28}"/>
              </a:ext>
            </a:extLst>
          </p:cNvPr>
          <p:cNvSpPr/>
          <p:nvPr/>
        </p:nvSpPr>
        <p:spPr>
          <a:xfrm>
            <a:off x="4344756" y="5868960"/>
            <a:ext cx="3048000" cy="552489"/>
          </a:xfrm>
          <a:prstGeom prst="homePlate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Employee training &amp; awarness</a:t>
            </a:r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4BE05091-6108-F0C5-D75B-A373236D7BD4}"/>
              </a:ext>
            </a:extLst>
          </p:cNvPr>
          <p:cNvSpPr/>
          <p:nvPr/>
        </p:nvSpPr>
        <p:spPr>
          <a:xfrm>
            <a:off x="7240356" y="5868960"/>
            <a:ext cx="3048000" cy="552489"/>
          </a:xfrm>
          <a:prstGeom prst="chevron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Disaster Simulation and Recovery Training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0FCAB7-C83F-0E08-9009-DEED4C3CDA03}"/>
              </a:ext>
            </a:extLst>
          </p:cNvPr>
          <p:cNvSpPr txBox="1"/>
          <p:nvPr/>
        </p:nvSpPr>
        <p:spPr>
          <a:xfrm>
            <a:off x="355600" y="2724155"/>
            <a:ext cx="953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b="1">
                <a:effectLst/>
              </a:defRPr>
            </a:lvl1pPr>
          </a:lstStyle>
          <a:p>
            <a:r>
              <a:rPr lang="en-US"/>
              <a:t>Step 2 – Create Framework Categories content based on GAPs and missing chapters with TOMs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C51797-1950-1248-2F6E-D864CD957304}"/>
              </a:ext>
            </a:extLst>
          </p:cNvPr>
          <p:cNvSpPr txBox="1"/>
          <p:nvPr/>
        </p:nvSpPr>
        <p:spPr>
          <a:xfrm>
            <a:off x="355600" y="135032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ffectLst/>
              </a:rPr>
              <a:t>Step 1 – Cyber Strategy, </a:t>
            </a:r>
            <a:r>
              <a:rPr lang="en-US" b="1"/>
              <a:t>Framework</a:t>
            </a:r>
            <a:r>
              <a:rPr lang="en-US" sz="1800" b="1">
                <a:effectLst/>
              </a:rPr>
              <a:t> and Policies</a:t>
            </a:r>
            <a:endParaRPr lang="en-US" b="1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8C67AA6D-2060-386A-81C1-5F68AE35C468}"/>
              </a:ext>
            </a:extLst>
          </p:cNvPr>
          <p:cNvSpPr/>
          <p:nvPr/>
        </p:nvSpPr>
        <p:spPr>
          <a:xfrm>
            <a:off x="1485444" y="5233845"/>
            <a:ext cx="10377713" cy="519935"/>
          </a:xfrm>
          <a:prstGeom prst="homePlate">
            <a:avLst/>
          </a:prstGeom>
          <a:solidFill>
            <a:srgbClr val="F08A03"/>
          </a:solidFill>
          <a:ln>
            <a:solidFill>
              <a:srgbClr val="505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Implement technical measures and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8FA4E5-4928-BEEF-7D80-17462F61DD30}"/>
              </a:ext>
            </a:extLst>
          </p:cNvPr>
          <p:cNvSpPr txBox="1"/>
          <p:nvPr/>
        </p:nvSpPr>
        <p:spPr>
          <a:xfrm>
            <a:off x="355600" y="4749334"/>
            <a:ext cx="953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ffectLst/>
              </a:rPr>
              <a:t>Step 3 – Integrate &amp; Operate Cyber Security Measures</a:t>
            </a:r>
            <a:endParaRPr lang="en-US" b="1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99DE248-908F-17DE-49C1-D578033B6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50" y="1564655"/>
            <a:ext cx="1463043" cy="136855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CF94F8-E510-7EEE-5C4F-36228553D565}"/>
              </a:ext>
            </a:extLst>
          </p:cNvPr>
          <p:cNvSpPr txBox="1"/>
          <p:nvPr/>
        </p:nvSpPr>
        <p:spPr>
          <a:xfrm>
            <a:off x="8695882" y="4525286"/>
            <a:ext cx="319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Important: IT Disaster Recovery Plan</a:t>
            </a:r>
          </a:p>
        </p:txBody>
      </p:sp>
    </p:spTree>
    <p:extLst>
      <p:ext uri="{BB962C8B-B14F-4D97-AF65-F5344CB8AC3E}">
        <p14:creationId xmlns:p14="http://schemas.microsoft.com/office/powerpoint/2010/main" val="363363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850D737-F150-47F1-A624-CA092CE39B15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B01F983-C289-426D-89BE-CEAF18402B4B}"/>
              </a:ext>
            </a:extLst>
          </p:cNvPr>
          <p:cNvSpPr txBox="1"/>
          <p:nvPr/>
        </p:nvSpPr>
        <p:spPr>
          <a:xfrm>
            <a:off x="198215" y="436551"/>
            <a:ext cx="118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8B00"/>
                </a:solidFill>
              </a:rPr>
              <a:t>Thank you</a:t>
            </a:r>
            <a:endParaRPr lang="en-US" sz="2800" dirty="0">
              <a:solidFill>
                <a:srgbClr val="4E5359"/>
              </a:solidFill>
            </a:endParaRPr>
          </a:p>
        </p:txBody>
      </p:sp>
      <p:pic>
        <p:nvPicPr>
          <p:cNvPr id="5" name="Grafik 4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07A06170-11FC-42C3-AB4D-1E869BB2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11185972" y="194476"/>
            <a:ext cx="807813" cy="8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Regenschirm, Drachen enthält.&#10;&#10;Automatisch generierte Beschreibung">
            <a:extLst>
              <a:ext uri="{FF2B5EF4-FFF2-40B4-BE49-F238E27FC236}">
                <a16:creationId xmlns:a16="http://schemas.microsoft.com/office/drawing/2014/main" id="{9F95F325-0B86-4D2D-B08D-9B8FA3AA3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3353" r="4344" b="12474"/>
          <a:stretch/>
        </p:blipFill>
        <p:spPr>
          <a:xfrm>
            <a:off x="9179526" y="1272388"/>
            <a:ext cx="2362968" cy="23698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F16E27-544E-408A-9C9D-BE8EF3E1F6DA}"/>
              </a:ext>
            </a:extLst>
          </p:cNvPr>
          <p:cNvSpPr txBox="1"/>
          <p:nvPr/>
        </p:nvSpPr>
        <p:spPr>
          <a:xfrm>
            <a:off x="9009366" y="3762067"/>
            <a:ext cx="274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F2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F E N D E </a:t>
            </a:r>
            <a:r>
              <a:rPr lang="de-DE" sz="1200" b="1" err="1">
                <a:solidFill>
                  <a:srgbClr val="F2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200" b="1">
                <a:solidFill>
                  <a:srgbClr val="F2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</a:p>
          <a:p>
            <a:r>
              <a:rPr lang="de-DE" sz="1200" b="1">
                <a:solidFill>
                  <a:srgbClr val="4E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200" b="1" err="1">
                <a:solidFill>
                  <a:srgbClr val="4E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r>
              <a:rPr lang="de-DE" sz="1200" b="1">
                <a:solidFill>
                  <a:srgbClr val="4E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Security Solutions</a:t>
            </a: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bluecoons group LLC </a:t>
            </a:r>
            <a:r>
              <a:rPr lang="de-DE" sz="1050" err="1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endParaRPr lang="de-DE" sz="1050">
              <a:solidFill>
                <a:srgbClr val="7B80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err="1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Suurstoffi</a:t>
            </a:r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6343 </a:t>
            </a:r>
            <a:r>
              <a:rPr lang="de-DE" sz="1050" err="1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Rotkreuz</a:t>
            </a:r>
            <a:endParaRPr lang="de-DE" sz="1050">
              <a:solidFill>
                <a:srgbClr val="7B80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</a:p>
          <a:p>
            <a:endParaRPr lang="de-DE" sz="1050">
              <a:solidFill>
                <a:srgbClr val="7B80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+41 41 539 12 13</a:t>
            </a: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office@defendeer.com</a:t>
            </a:r>
          </a:p>
          <a:p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de-DE" sz="1050">
                <a:solidFill>
                  <a:srgbClr val="7B808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defendeer.com</a:t>
            </a:r>
            <a:endParaRPr lang="de-CH" sz="1050">
              <a:solidFill>
                <a:srgbClr val="7B80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8DF7EE4-1CB3-43A9-8D8A-135BD6E68460}"/>
              </a:ext>
            </a:extLst>
          </p:cNvPr>
          <p:cNvCxnSpPr/>
          <p:nvPr/>
        </p:nvCxnSpPr>
        <p:spPr>
          <a:xfrm>
            <a:off x="0" y="1166842"/>
            <a:ext cx="12192000" cy="0"/>
          </a:xfrm>
          <a:prstGeom prst="line">
            <a:avLst/>
          </a:prstGeom>
          <a:ln w="50800">
            <a:solidFill>
              <a:srgbClr val="F28B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C0A05E5-06B1-4EA7-9BCA-9201508723AA}"/>
              </a:ext>
            </a:extLst>
          </p:cNvPr>
          <p:cNvSpPr txBox="1"/>
          <p:nvPr/>
        </p:nvSpPr>
        <p:spPr>
          <a:xfrm>
            <a:off x="274881" y="436551"/>
            <a:ext cx="1176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616366"/>
                </a:solidFill>
              </a:rPr>
              <a:t>and how can we support your organization?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A2324D-4A95-419D-A5F5-92B7B97D2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10"/>
          <a:stretch/>
        </p:blipFill>
        <p:spPr>
          <a:xfrm>
            <a:off x="-1" y="1233332"/>
            <a:ext cx="8344861" cy="563011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740BA1-E0CE-4167-82FE-890AD54159E3}"/>
              </a:ext>
            </a:extLst>
          </p:cNvPr>
          <p:cNvSpPr/>
          <p:nvPr/>
        </p:nvSpPr>
        <p:spPr>
          <a:xfrm>
            <a:off x="6859318" y="1520486"/>
            <a:ext cx="1177915" cy="1059319"/>
          </a:xfrm>
          <a:prstGeom prst="rect">
            <a:avLst/>
          </a:prstGeom>
          <a:solidFill>
            <a:srgbClr val="E9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D58F2-BB2F-9544-B283-BB3751AF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305" y="50449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02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092a-5a37-4fe7-8e69-4aa3d8a339f7" xsi:nil="true"/>
    <lcf76f155ced4ddcb4097134ff3c332f xmlns="06add0fb-39b9-40ec-bf40-6673109f92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1A00FD32E064EBD9A39F0BD01CB31" ma:contentTypeVersion="16" ma:contentTypeDescription="Create a new document." ma:contentTypeScope="" ma:versionID="ff7b58060dbcffefca60437d04228a7e">
  <xsd:schema xmlns:xsd="http://www.w3.org/2001/XMLSchema" xmlns:xs="http://www.w3.org/2001/XMLSchema" xmlns:p="http://schemas.microsoft.com/office/2006/metadata/properties" xmlns:ns2="06add0fb-39b9-40ec-bf40-6673109f9227" xmlns:ns3="beb8092a-5a37-4fe7-8e69-4aa3d8a339f7" targetNamespace="http://schemas.microsoft.com/office/2006/metadata/properties" ma:root="true" ma:fieldsID="f526d3e9166b26ff8afc01f9db122d7f" ns2:_="" ns3:_="">
    <xsd:import namespace="06add0fb-39b9-40ec-bf40-6673109f9227"/>
    <xsd:import namespace="beb8092a-5a37-4fe7-8e69-4aa3d8a33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dd0fb-39b9-40ec-bf40-6673109f9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612fba-3030-4c5d-b554-0ece25273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092a-5a37-4fe7-8e69-4aa3d8a339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0736602-862c-4c41-b871-63d0589e66de}" ma:internalName="TaxCatchAll" ma:showField="CatchAllData" ma:web="beb8092a-5a37-4fe7-8e69-4aa3d8a33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16F79-E997-41A2-89E9-7E10BA3F7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DE96E-123D-43C6-B40D-3C4A132AE70B}">
  <ds:schemaRefs>
    <ds:schemaRef ds:uri="http://purl.org/dc/terms/"/>
    <ds:schemaRef ds:uri="http://schemas.openxmlformats.org/package/2006/metadata/core-properties"/>
    <ds:schemaRef ds:uri="06add0fb-39b9-40ec-bf40-6673109f922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beb8092a-5a37-4fe7-8e69-4aa3d8a339f7"/>
  </ds:schemaRefs>
</ds:datastoreItem>
</file>

<file path=customXml/itemProps3.xml><?xml version="1.0" encoding="utf-8"?>
<ds:datastoreItem xmlns:ds="http://schemas.openxmlformats.org/officeDocument/2006/customXml" ds:itemID="{99AFC183-114B-4117-BA51-BE11F48B2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dd0fb-39b9-40ec-bf40-6673109f9227"/>
    <ds:schemaRef ds:uri="beb8092a-5a37-4fe7-8e69-4aa3d8a33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Breitbild</PresentationFormat>
  <Paragraphs>51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Charly Graf</dc:creator>
  <cp:lastModifiedBy>Charly Graf</cp:lastModifiedBy>
  <cp:revision>67</cp:revision>
  <cp:lastPrinted>2020-02-19T13:53:42Z</cp:lastPrinted>
  <dcterms:created xsi:type="dcterms:W3CDTF">2019-11-19T05:48:43Z</dcterms:created>
  <dcterms:modified xsi:type="dcterms:W3CDTF">2022-07-22T08:11:05Z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0x0101001191A00FD32E064EBD9A39F0BD01CB31</vt:lpwstr>
  </property>
  <property fmtid="{D5CDD505-2E9C-101B-9397-08002B2CF9AE}" pid="3" name="MediaServiceImageTags">
    <vt:lpwstr/>
  </property>
</Properties>
</file>