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9" r:id="rId1"/>
    <p:sldMasterId id="2147483688" r:id="rId2"/>
    <p:sldMasterId id="2147483692" r:id="rId3"/>
    <p:sldMasterId id="2147483690" r:id="rId4"/>
    <p:sldMasterId id="2147483691" r:id="rId5"/>
    <p:sldMasterId id="2147483689" r:id="rId6"/>
    <p:sldMasterId id="2147483695" r:id="rId7"/>
    <p:sldMasterId id="2147483698" r:id="rId8"/>
    <p:sldMasterId id="2147483701" r:id="rId9"/>
    <p:sldMasterId id="2147483829" r:id="rId10"/>
  </p:sldMasterIdLst>
  <p:notesMasterIdLst>
    <p:notesMasterId r:id="rId35"/>
  </p:notesMasterIdLst>
  <p:sldIdLst>
    <p:sldId id="316" r:id="rId11"/>
    <p:sldId id="295" r:id="rId12"/>
    <p:sldId id="445" r:id="rId13"/>
    <p:sldId id="457" r:id="rId14"/>
    <p:sldId id="458" r:id="rId15"/>
    <p:sldId id="472" r:id="rId16"/>
    <p:sldId id="462" r:id="rId17"/>
    <p:sldId id="473" r:id="rId18"/>
    <p:sldId id="474" r:id="rId19"/>
    <p:sldId id="459" r:id="rId20"/>
    <p:sldId id="464" r:id="rId21"/>
    <p:sldId id="450" r:id="rId22"/>
    <p:sldId id="466" r:id="rId23"/>
    <p:sldId id="451" r:id="rId24"/>
    <p:sldId id="453" r:id="rId25"/>
    <p:sldId id="454" r:id="rId26"/>
    <p:sldId id="455" r:id="rId27"/>
    <p:sldId id="456" r:id="rId28"/>
    <p:sldId id="440" r:id="rId29"/>
    <p:sldId id="467" r:id="rId30"/>
    <p:sldId id="468" r:id="rId31"/>
    <p:sldId id="469" r:id="rId32"/>
    <p:sldId id="470" r:id="rId33"/>
    <p:sldId id="471" r:id="rId34"/>
  </p:sldIdLst>
  <p:sldSz cx="9906000" cy="6858000" type="A4"/>
  <p:notesSz cx="6797675" cy="9928225"/>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338D"/>
    <a:srgbClr val="8099C6"/>
    <a:srgbClr val="4066AA"/>
    <a:srgbClr val="FF9900"/>
    <a:srgbClr val="000000"/>
    <a:srgbClr val="EAEAEA"/>
    <a:srgbClr val="BABBB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6057" autoAdjust="0"/>
  </p:normalViewPr>
  <p:slideViewPr>
    <p:cSldViewPr snapToObjects="1">
      <p:cViewPr varScale="1">
        <p:scale>
          <a:sx n="74" d="100"/>
          <a:sy n="74" d="100"/>
        </p:scale>
        <p:origin x="-744" y="-90"/>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lgn="l">
              <a:defRPr sz="1717" b="1" i="0" u="none" strike="noStrike" baseline="0">
                <a:solidFill>
                  <a:srgbClr val="0C2D83"/>
                </a:solidFill>
                <a:latin typeface="Times New Roman"/>
                <a:ea typeface="Times New Roman"/>
                <a:cs typeface="Times New Roman"/>
              </a:defRPr>
            </a:pPr>
            <a:r>
              <a:rPr lang="en-US" dirty="0"/>
              <a:t>Solar Market - India </a:t>
            </a:r>
          </a:p>
        </c:rich>
      </c:tx>
      <c:layout>
        <c:manualLayout>
          <c:xMode val="edge"/>
          <c:yMode val="edge"/>
          <c:x val="0.41047120418848182"/>
          <c:y val="7.8549848942598186E-2"/>
        </c:manualLayout>
      </c:layout>
      <c:spPr>
        <a:noFill/>
        <a:ln w="27250">
          <a:noFill/>
        </a:ln>
      </c:spPr>
    </c:title>
    <c:plotArea>
      <c:layout>
        <c:manualLayout>
          <c:layoutTarget val="inner"/>
          <c:xMode val="edge"/>
          <c:yMode val="edge"/>
          <c:x val="6.0732984293193897E-2"/>
          <c:y val="0.2175226586102719"/>
          <c:w val="0.88062827225131002"/>
          <c:h val="0.54682779456193353"/>
        </c:manualLayout>
      </c:layout>
      <c:barChart>
        <c:barDir val="col"/>
        <c:grouping val="clustered"/>
        <c:ser>
          <c:idx val="0"/>
          <c:order val="0"/>
          <c:tx>
            <c:strRef>
              <c:f>'Final Numbers'!$B$70</c:f>
              <c:strCache>
                <c:ptCount val="1"/>
                <c:pt idx="0">
                  <c:v>Annual Solar Market - India (GW)</c:v>
                </c:pt>
              </c:strCache>
            </c:strRef>
          </c:tx>
          <c:spPr>
            <a:solidFill>
              <a:srgbClr val="8AA5CB"/>
            </a:solidFill>
            <a:ln w="3406">
              <a:solidFill>
                <a:srgbClr val="FFFFFF"/>
              </a:solidFill>
              <a:prstDash val="solid"/>
            </a:ln>
          </c:spPr>
          <c:dPt>
            <c:idx val="6"/>
            <c:spPr>
              <a:solidFill>
                <a:srgbClr val="C00000"/>
              </a:solidFill>
              <a:ln w="3406">
                <a:solidFill>
                  <a:srgbClr val="FFFFFF"/>
                </a:solidFill>
                <a:prstDash val="solid"/>
              </a:ln>
            </c:spPr>
          </c:dPt>
          <c:dPt>
            <c:idx val="7"/>
            <c:spPr>
              <a:solidFill>
                <a:srgbClr val="C00000"/>
              </a:solidFill>
              <a:ln w="3406">
                <a:solidFill>
                  <a:srgbClr val="FFFFFF"/>
                </a:solidFill>
                <a:prstDash val="solid"/>
              </a:ln>
            </c:spPr>
          </c:dPt>
          <c:dPt>
            <c:idx val="8"/>
            <c:spPr>
              <a:solidFill>
                <a:schemeClr val="accent1"/>
              </a:solidFill>
              <a:ln w="3406">
                <a:solidFill>
                  <a:srgbClr val="FFFFFF"/>
                </a:solidFill>
                <a:prstDash val="solid"/>
              </a:ln>
            </c:spPr>
          </c:dPt>
          <c:dPt>
            <c:idx val="9"/>
            <c:spPr>
              <a:solidFill>
                <a:srgbClr val="0C2D83"/>
              </a:solidFill>
              <a:ln w="3406">
                <a:solidFill>
                  <a:srgbClr val="FFFFFF"/>
                </a:solidFill>
                <a:prstDash val="solid"/>
              </a:ln>
            </c:spPr>
          </c:dPt>
          <c:dPt>
            <c:idx val="10"/>
            <c:spPr>
              <a:solidFill>
                <a:srgbClr val="0C2D83"/>
              </a:solidFill>
              <a:ln w="3406">
                <a:solidFill>
                  <a:srgbClr val="FFFFFF"/>
                </a:solidFill>
                <a:prstDash val="solid"/>
              </a:ln>
            </c:spPr>
          </c:dPt>
          <c:dLbls>
            <c:dLbl>
              <c:idx val="0"/>
              <c:layout>
                <c:manualLayout>
                  <c:x val="-3.7632711271275577E-4"/>
                  <c:y val="6.0551644926638837E-4"/>
                </c:manualLayout>
              </c:layout>
              <c:numFmt formatCode="0.0" sourceLinked="0"/>
              <c:spPr>
                <a:noFill/>
                <a:ln w="27250">
                  <a:noFill/>
                </a:ln>
              </c:spPr>
              <c:txPr>
                <a:bodyPr/>
                <a:lstStyle/>
                <a:p>
                  <a:pPr>
                    <a:defRPr sz="1073" b="1" i="0" u="none" strike="noStrike" baseline="0">
                      <a:solidFill>
                        <a:srgbClr val="000000"/>
                      </a:solidFill>
                      <a:latin typeface="Times New Roman"/>
                      <a:ea typeface="Times New Roman"/>
                      <a:cs typeface="Times New Roman"/>
                    </a:defRPr>
                  </a:pPr>
                  <a:endParaRPr lang="en-US"/>
                </a:p>
              </c:txPr>
              <c:dLblPos val="outEnd"/>
              <c:showVal val="1"/>
            </c:dLbl>
            <c:dLbl>
              <c:idx val="1"/>
              <c:layout>
                <c:manualLayout>
                  <c:x val="3.2655589311564592E-2"/>
                  <c:y val="2.7221850408820088E-2"/>
                </c:manualLayout>
              </c:layout>
              <c:numFmt formatCode="0.0" sourceLinked="0"/>
              <c:spPr>
                <a:noFill/>
                <a:ln w="27250">
                  <a:noFill/>
                </a:ln>
              </c:spPr>
              <c:txPr>
                <a:bodyPr/>
                <a:lstStyle/>
                <a:p>
                  <a:pPr>
                    <a:defRPr sz="1073" b="1" i="0" u="none" strike="noStrike" baseline="0">
                      <a:solidFill>
                        <a:srgbClr val="000000"/>
                      </a:solidFill>
                      <a:latin typeface="Times New Roman"/>
                      <a:ea typeface="Times New Roman"/>
                      <a:cs typeface="Times New Roman"/>
                    </a:defRPr>
                  </a:pPr>
                  <a:endParaRPr lang="en-US"/>
                </a:p>
              </c:txPr>
              <c:dLblPos val="outEnd"/>
              <c:showVal val="1"/>
            </c:dLbl>
            <c:dLbl>
              <c:idx val="2"/>
              <c:layout>
                <c:manualLayout>
                  <c:x val="2.2755467763555456E-2"/>
                  <c:y val="3.3332816182797896E-2"/>
                </c:manualLayout>
              </c:layout>
              <c:dLblPos val="outEnd"/>
              <c:showVal val="1"/>
            </c:dLbl>
            <c:dLbl>
              <c:idx val="3"/>
              <c:layout>
                <c:manualLayout>
                  <c:x val="2.900019888799307E-4"/>
                  <c:y val="4.2428262020625322E-2"/>
                </c:manualLayout>
              </c:layout>
              <c:dLblPos val="outEnd"/>
              <c:showVal val="1"/>
            </c:dLbl>
            <c:dLbl>
              <c:idx val="4"/>
              <c:layout>
                <c:manualLayout>
                  <c:x val="-2.2801758276804608E-3"/>
                  <c:y val="3.945759875643829E-2"/>
                </c:manualLayout>
              </c:layout>
              <c:dLblPos val="outEnd"/>
              <c:showVal val="1"/>
            </c:dLbl>
            <c:dLbl>
              <c:idx val="5"/>
              <c:layout>
                <c:manualLayout>
                  <c:x val="3.5266097065445802E-3"/>
                  <c:y val="4.9965636508744367E-2"/>
                </c:manualLayout>
              </c:layout>
              <c:dLblPos val="outEnd"/>
              <c:showVal val="1"/>
            </c:dLbl>
            <c:dLbl>
              <c:idx val="6"/>
              <c:layout>
                <c:manualLayout>
                  <c:x val="7.3570539447737711E-3"/>
                  <c:y val="7.2538789050645452E-2"/>
                </c:manualLayout>
              </c:layout>
              <c:numFmt formatCode="0.0" sourceLinked="0"/>
              <c:spPr>
                <a:noFill/>
                <a:ln w="27250">
                  <a:noFill/>
                </a:ln>
              </c:spPr>
              <c:txPr>
                <a:bodyPr/>
                <a:lstStyle/>
                <a:p>
                  <a:pPr>
                    <a:defRPr sz="1073" b="1" i="0" u="none" strike="noStrike" baseline="0">
                      <a:solidFill>
                        <a:srgbClr val="FFFFFF"/>
                      </a:solidFill>
                      <a:latin typeface="Times New Roman"/>
                      <a:ea typeface="Times New Roman"/>
                      <a:cs typeface="Times New Roman"/>
                    </a:defRPr>
                  </a:pPr>
                  <a:endParaRPr lang="en-US"/>
                </a:p>
              </c:txPr>
              <c:dLblPos val="outEnd"/>
              <c:showVal val="1"/>
            </c:dLbl>
            <c:dLbl>
              <c:idx val="7"/>
              <c:layout>
                <c:manualLayout>
                  <c:x val="2.5746349493050978E-3"/>
                  <c:y val="6.1299759646768558E-2"/>
                </c:manualLayout>
              </c:layout>
              <c:numFmt formatCode="0.0" sourceLinked="0"/>
              <c:spPr>
                <a:noFill/>
                <a:ln w="27250">
                  <a:noFill/>
                </a:ln>
              </c:spPr>
              <c:txPr>
                <a:bodyPr/>
                <a:lstStyle/>
                <a:p>
                  <a:pPr>
                    <a:defRPr sz="1073" b="1" i="0" u="none" strike="noStrike" baseline="0">
                      <a:solidFill>
                        <a:srgbClr val="FFFFFF"/>
                      </a:solidFill>
                      <a:latin typeface="Times New Roman"/>
                      <a:ea typeface="Times New Roman"/>
                      <a:cs typeface="Times New Roman"/>
                    </a:defRPr>
                  </a:pPr>
                  <a:endParaRPr lang="en-US"/>
                </a:p>
              </c:txPr>
              <c:dLblPos val="outEnd"/>
              <c:showVal val="1"/>
            </c:dLbl>
            <c:dLbl>
              <c:idx val="8"/>
              <c:layout>
                <c:manualLayout>
                  <c:x val="2.9713363347964021E-4"/>
                  <c:y val="0.13197082738517907"/>
                </c:manualLayout>
              </c:layout>
              <c:numFmt formatCode="0.0" sourceLinked="0"/>
              <c:spPr>
                <a:noFill/>
                <a:ln w="27250">
                  <a:noFill/>
                </a:ln>
              </c:spPr>
              <c:txPr>
                <a:bodyPr/>
                <a:lstStyle/>
                <a:p>
                  <a:pPr>
                    <a:defRPr sz="1073" b="1" i="0" u="none" strike="noStrike" baseline="0">
                      <a:solidFill>
                        <a:srgbClr val="FFFFFF"/>
                      </a:solidFill>
                      <a:latin typeface="Times New Roman"/>
                      <a:ea typeface="Times New Roman"/>
                      <a:cs typeface="Times New Roman"/>
                    </a:defRPr>
                  </a:pPr>
                  <a:endParaRPr lang="en-US"/>
                </a:p>
              </c:txPr>
              <c:dLblPos val="outEnd"/>
              <c:showVal val="1"/>
            </c:dLbl>
            <c:dLbl>
              <c:idx val="9"/>
              <c:layout>
                <c:manualLayout>
                  <c:x val="-1.7890414489612461E-4"/>
                  <c:y val="0.16391636879309213"/>
                </c:manualLayout>
              </c:layout>
              <c:numFmt formatCode="0.0" sourceLinked="0"/>
              <c:spPr>
                <a:noFill/>
                <a:ln w="27250">
                  <a:noFill/>
                </a:ln>
              </c:spPr>
              <c:txPr>
                <a:bodyPr/>
                <a:lstStyle/>
                <a:p>
                  <a:pPr>
                    <a:defRPr sz="1073" b="1" i="0" u="none" strike="noStrike" baseline="0">
                      <a:solidFill>
                        <a:srgbClr val="FFFFFF"/>
                      </a:solidFill>
                      <a:latin typeface="Times New Roman"/>
                      <a:ea typeface="Times New Roman"/>
                      <a:cs typeface="Times New Roman"/>
                    </a:defRPr>
                  </a:pPr>
                  <a:endParaRPr lang="en-US"/>
                </a:p>
              </c:txPr>
              <c:dLblPos val="outEnd"/>
              <c:showVal val="1"/>
            </c:dLbl>
            <c:dLbl>
              <c:idx val="10"/>
              <c:layout>
                <c:manualLayout>
                  <c:x val="3.9227929508806606E-4"/>
                  <c:y val="0.21076863929190243"/>
                </c:manualLayout>
              </c:layout>
              <c:numFmt formatCode="0.0" sourceLinked="0"/>
              <c:spPr>
                <a:noFill/>
                <a:ln w="27250">
                  <a:noFill/>
                </a:ln>
              </c:spPr>
              <c:txPr>
                <a:bodyPr/>
                <a:lstStyle/>
                <a:p>
                  <a:pPr>
                    <a:defRPr sz="1073" b="1" i="0" u="none" strike="noStrike" baseline="0">
                      <a:solidFill>
                        <a:srgbClr val="FFFFFF"/>
                      </a:solidFill>
                      <a:latin typeface="Times New Roman"/>
                      <a:ea typeface="Times New Roman"/>
                      <a:cs typeface="Times New Roman"/>
                    </a:defRPr>
                  </a:pPr>
                  <a:endParaRPr lang="en-US"/>
                </a:p>
              </c:txPr>
              <c:dLblPos val="outEnd"/>
              <c:showVal val="1"/>
            </c:dLbl>
            <c:numFmt formatCode="0.0" sourceLinked="0"/>
            <c:spPr>
              <a:noFill/>
              <a:ln w="27250">
                <a:noFill/>
              </a:ln>
            </c:spPr>
            <c:txPr>
              <a:bodyPr/>
              <a:lstStyle/>
              <a:p>
                <a:pPr>
                  <a:defRPr sz="1073" b="1" i="0" u="none" strike="noStrike" baseline="0">
                    <a:solidFill>
                      <a:srgbClr val="333333"/>
                    </a:solidFill>
                    <a:latin typeface="Times New Roman"/>
                    <a:ea typeface="Times New Roman"/>
                    <a:cs typeface="Times New Roman"/>
                  </a:defRPr>
                </a:pPr>
                <a:endParaRPr lang="en-US"/>
              </a:p>
            </c:txPr>
            <c:showVal val="1"/>
          </c:dLbls>
          <c:cat>
            <c:strRef>
              <c:f>'Final Numbers'!$C$69:$M$69</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'Final Numbers'!$C$70:$M$70</c:f>
              <c:numCache>
                <c:formatCode>_(* #,##0.0_);_(* \(#,##0.0\);_(* "-"??_);_(@_)</c:formatCode>
                <c:ptCount val="11"/>
                <c:pt idx="0">
                  <c:v>0.70000000000000062</c:v>
                </c:pt>
                <c:pt idx="1">
                  <c:v>1</c:v>
                </c:pt>
                <c:pt idx="2">
                  <c:v>1.5009999999999979</c:v>
                </c:pt>
                <c:pt idx="3">
                  <c:v>2</c:v>
                </c:pt>
                <c:pt idx="4">
                  <c:v>2.5</c:v>
                </c:pt>
                <c:pt idx="5">
                  <c:v>2.7450000000000001</c:v>
                </c:pt>
                <c:pt idx="6">
                  <c:v>2.6532103449181239</c:v>
                </c:pt>
                <c:pt idx="7">
                  <c:v>4.5270322003334469</c:v>
                </c:pt>
                <c:pt idx="8">
                  <c:v>11.55336297644906</c:v>
                </c:pt>
                <c:pt idx="9">
                  <c:v>15.62639609904245</c:v>
                </c:pt>
                <c:pt idx="10">
                  <c:v>23.169167215301687</c:v>
                </c:pt>
              </c:numCache>
            </c:numRef>
          </c:val>
        </c:ser>
        <c:dLbls>
          <c:showVal val="1"/>
        </c:dLbls>
        <c:gapWidth val="40"/>
        <c:axId val="160246400"/>
        <c:axId val="160264576"/>
      </c:barChart>
      <c:lineChart>
        <c:grouping val="standard"/>
        <c:ser>
          <c:idx val="1"/>
          <c:order val="1"/>
          <c:tx>
            <c:strRef>
              <c:f>'Final Numbers'!$B$71</c:f>
              <c:strCache>
                <c:ptCount val="1"/>
                <c:pt idx="0">
                  <c:v>Cumulative Solar Capacity - India (GW)</c:v>
                </c:pt>
              </c:strCache>
            </c:strRef>
          </c:tx>
          <c:spPr>
            <a:ln w="13625">
              <a:solidFill>
                <a:srgbClr val="0C2D83"/>
              </a:solidFill>
              <a:prstDash val="solid"/>
            </a:ln>
          </c:spPr>
          <c:marker>
            <c:symbol val="square"/>
            <c:size val="3"/>
            <c:spPr>
              <a:solidFill>
                <a:srgbClr val="0C2D83"/>
              </a:solidFill>
              <a:ln>
                <a:solidFill>
                  <a:srgbClr val="0C2D83"/>
                </a:solidFill>
                <a:prstDash val="solid"/>
              </a:ln>
            </c:spPr>
          </c:marker>
          <c:dLbls>
            <c:dLbl>
              <c:idx val="0"/>
              <c:delete val="1"/>
            </c:dLbl>
            <c:dLbl>
              <c:idx val="1"/>
              <c:layout>
                <c:manualLayout>
                  <c:x val="-1.7993004327080765E-2"/>
                  <c:y val="-5.4366955029697038E-2"/>
                </c:manualLayout>
              </c:layout>
              <c:dLblPos val="r"/>
              <c:showVal val="1"/>
            </c:dLbl>
            <c:dLbl>
              <c:idx val="2"/>
              <c:layout>
                <c:manualLayout>
                  <c:x val="-1.5327580049400302E-2"/>
                  <c:y val="-3.9620104891205828E-2"/>
                </c:manualLayout>
              </c:layout>
              <c:dLblPos val="r"/>
              <c:showVal val="1"/>
            </c:dLbl>
            <c:dLbl>
              <c:idx val="3"/>
              <c:layout>
                <c:manualLayout>
                  <c:x val="-1.8944878284808776E-2"/>
                  <c:y val="-4.8165751801070383E-2"/>
                </c:manualLayout>
              </c:layout>
              <c:dLblPos val="r"/>
              <c:showVal val="1"/>
            </c:dLbl>
            <c:dLbl>
              <c:idx val="4"/>
              <c:layout>
                <c:manualLayout>
                  <c:x val="-1.2091073131247162E-2"/>
                  <c:y val="-4.3742070257132198E-2"/>
                </c:manualLayout>
              </c:layout>
              <c:dLblPos val="r"/>
              <c:showVal val="1"/>
            </c:dLbl>
            <c:dLbl>
              <c:idx val="5"/>
              <c:layout>
                <c:manualLayout>
                  <c:x val="-1.5708371366655843E-2"/>
                  <c:y val="-4.9488793453269814E-2"/>
                </c:manualLayout>
              </c:layout>
              <c:numFmt formatCode="0.0" sourceLinked="0"/>
              <c:spPr>
                <a:noFill/>
                <a:ln w="27250">
                  <a:noFill/>
                </a:ln>
              </c:spPr>
              <c:txPr>
                <a:bodyPr/>
                <a:lstStyle/>
                <a:p>
                  <a:pPr>
                    <a:defRPr sz="1073" b="1" i="1" u="none" strike="noStrike" baseline="0">
                      <a:solidFill>
                        <a:srgbClr val="993300"/>
                      </a:solidFill>
                      <a:latin typeface="Times New Roman"/>
                      <a:ea typeface="Times New Roman"/>
                      <a:cs typeface="Times New Roman"/>
                    </a:defRPr>
                  </a:pPr>
                  <a:endParaRPr lang="en-US"/>
                </a:p>
              </c:txPr>
              <c:dLblPos val="r"/>
              <c:showVal val="1"/>
            </c:dLbl>
            <c:dLbl>
              <c:idx val="6"/>
              <c:layout>
                <c:manualLayout>
                  <c:x val="-1.7231428764367923E-2"/>
                  <c:y val="-4.3868185818250402E-2"/>
                </c:manualLayout>
              </c:layout>
              <c:numFmt formatCode="0.0" sourceLinked="0"/>
              <c:spPr>
                <a:noFill/>
                <a:ln w="27250">
                  <a:noFill/>
                </a:ln>
              </c:spPr>
              <c:txPr>
                <a:bodyPr/>
                <a:lstStyle/>
                <a:p>
                  <a:pPr>
                    <a:defRPr sz="1073" b="1" i="1" u="none" strike="noStrike" baseline="0">
                      <a:solidFill>
                        <a:srgbClr val="993300"/>
                      </a:solidFill>
                      <a:latin typeface="Times New Roman"/>
                      <a:ea typeface="Times New Roman"/>
                      <a:cs typeface="Times New Roman"/>
                    </a:defRPr>
                  </a:pPr>
                  <a:endParaRPr lang="en-US"/>
                </a:p>
              </c:txPr>
              <c:dLblPos val="r"/>
              <c:showVal val="1"/>
            </c:dLbl>
            <c:dLbl>
              <c:idx val="7"/>
              <c:layout>
                <c:manualLayout>
                  <c:x val="-1.8754586961591678E-2"/>
                  <c:y val="-5.0799936680311901E-2"/>
                </c:manualLayout>
              </c:layout>
              <c:numFmt formatCode="0.0" sourceLinked="0"/>
              <c:spPr>
                <a:noFill/>
                <a:ln w="27250">
                  <a:noFill/>
                </a:ln>
              </c:spPr>
              <c:txPr>
                <a:bodyPr/>
                <a:lstStyle/>
                <a:p>
                  <a:pPr>
                    <a:defRPr sz="1073" b="1" i="1" u="none" strike="noStrike" baseline="0">
                      <a:solidFill>
                        <a:srgbClr val="993300"/>
                      </a:solidFill>
                      <a:latin typeface="Times New Roman"/>
                      <a:ea typeface="Times New Roman"/>
                      <a:cs typeface="Times New Roman"/>
                    </a:defRPr>
                  </a:pPr>
                  <a:endParaRPr lang="en-US"/>
                </a:p>
              </c:txPr>
              <c:dLblPos val="r"/>
              <c:showVal val="1"/>
            </c:dLbl>
            <c:dLbl>
              <c:idx val="8"/>
              <c:layout>
                <c:manualLayout>
                  <c:x val="-1.7136283102759352E-2"/>
                  <c:y val="-8.4414009081671348E-2"/>
                </c:manualLayout>
              </c:layout>
              <c:numFmt formatCode="0.0" sourceLinked="0"/>
              <c:spPr>
                <a:noFill/>
                <a:ln w="27250">
                  <a:noFill/>
                </a:ln>
              </c:spPr>
              <c:txPr>
                <a:bodyPr/>
                <a:lstStyle/>
                <a:p>
                  <a:pPr>
                    <a:defRPr sz="1073" b="1" i="1" u="none" strike="noStrike" baseline="0">
                      <a:solidFill>
                        <a:srgbClr val="993300"/>
                      </a:solidFill>
                      <a:latin typeface="Times New Roman"/>
                      <a:ea typeface="Times New Roman"/>
                      <a:cs typeface="Times New Roman"/>
                    </a:defRPr>
                  </a:pPr>
                  <a:endParaRPr lang="en-US"/>
                </a:p>
              </c:txPr>
              <c:dLblPos val="r"/>
              <c:showVal val="1"/>
            </c:dLbl>
            <c:dLbl>
              <c:idx val="9"/>
              <c:layout>
                <c:manualLayout>
                  <c:x val="-1.5517979243927284E-2"/>
                  <c:y val="-7.412582515344289E-2"/>
                </c:manualLayout>
              </c:layout>
              <c:numFmt formatCode="0.0" sourceLinked="0"/>
              <c:spPr>
                <a:noFill/>
                <a:ln w="27250">
                  <a:noFill/>
                </a:ln>
              </c:spPr>
              <c:txPr>
                <a:bodyPr/>
                <a:lstStyle/>
                <a:p>
                  <a:pPr>
                    <a:defRPr sz="1073" b="1" i="1" u="none" strike="noStrike" baseline="0">
                      <a:solidFill>
                        <a:srgbClr val="993300"/>
                      </a:solidFill>
                      <a:latin typeface="Times New Roman"/>
                      <a:ea typeface="Times New Roman"/>
                      <a:cs typeface="Times New Roman"/>
                    </a:defRPr>
                  </a:pPr>
                  <a:endParaRPr lang="en-US"/>
                </a:p>
              </c:txPr>
              <c:dLblPos val="r"/>
              <c:showVal val="1"/>
            </c:dLbl>
            <c:dLbl>
              <c:idx val="10"/>
              <c:layout>
                <c:manualLayout>
                  <c:x val="-1.5993916222790755E-2"/>
                  <c:y val="-8.3464741536601397E-2"/>
                </c:manualLayout>
              </c:layout>
              <c:numFmt formatCode="0.0" sourceLinked="0"/>
              <c:spPr>
                <a:noFill/>
                <a:ln w="27250">
                  <a:noFill/>
                </a:ln>
              </c:spPr>
              <c:txPr>
                <a:bodyPr/>
                <a:lstStyle/>
                <a:p>
                  <a:pPr>
                    <a:defRPr sz="1073" b="1" i="1" u="none" strike="noStrike" baseline="0">
                      <a:solidFill>
                        <a:srgbClr val="993300"/>
                      </a:solidFill>
                      <a:latin typeface="Times New Roman"/>
                      <a:ea typeface="Times New Roman"/>
                      <a:cs typeface="Times New Roman"/>
                    </a:defRPr>
                  </a:pPr>
                  <a:endParaRPr lang="en-US"/>
                </a:p>
              </c:txPr>
              <c:dLblPos val="r"/>
              <c:showVal val="1"/>
            </c:dLbl>
            <c:numFmt formatCode="0.0" sourceLinked="0"/>
            <c:spPr>
              <a:noFill/>
              <a:ln w="27250">
                <a:noFill/>
              </a:ln>
            </c:spPr>
            <c:txPr>
              <a:bodyPr/>
              <a:lstStyle/>
              <a:p>
                <a:pPr>
                  <a:defRPr sz="1073" b="1" i="1" u="none" strike="noStrike" baseline="0">
                    <a:solidFill>
                      <a:srgbClr val="800000"/>
                    </a:solidFill>
                    <a:latin typeface="Times New Roman"/>
                    <a:ea typeface="Times New Roman"/>
                    <a:cs typeface="Times New Roman"/>
                  </a:defRPr>
                </a:pPr>
                <a:endParaRPr lang="en-US"/>
              </a:p>
            </c:txPr>
            <c:showVal val="1"/>
          </c:dLbls>
          <c:cat>
            <c:strRef>
              <c:f>'Final Numbers'!$C$69:$M$69</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'Final Numbers'!$C$71:$M$71</c:f>
              <c:numCache>
                <c:formatCode>_(* #,##0.0_);_(* \(#,##0.0\);_(* "-"??_);_(@_)</c:formatCode>
                <c:ptCount val="11"/>
                <c:pt idx="0">
                  <c:v>0.70000000000000062</c:v>
                </c:pt>
                <c:pt idx="1">
                  <c:v>1.7000000000000002</c:v>
                </c:pt>
                <c:pt idx="2">
                  <c:v>3.2009999999999996</c:v>
                </c:pt>
                <c:pt idx="3">
                  <c:v>5.2009999999999996</c:v>
                </c:pt>
                <c:pt idx="4">
                  <c:v>7.7009999999999996</c:v>
                </c:pt>
                <c:pt idx="5">
                  <c:v>10.446</c:v>
                </c:pt>
                <c:pt idx="6">
                  <c:v>13.099210344918118</c:v>
                </c:pt>
                <c:pt idx="7">
                  <c:v>17.626242545251579</c:v>
                </c:pt>
                <c:pt idx="8">
                  <c:v>29.17960552170063</c:v>
                </c:pt>
                <c:pt idx="9">
                  <c:v>44.806001620742997</c:v>
                </c:pt>
                <c:pt idx="10">
                  <c:v>67.975168836044574</c:v>
                </c:pt>
              </c:numCache>
            </c:numRef>
          </c:val>
        </c:ser>
        <c:dLbls>
          <c:showVal val="1"/>
        </c:dLbls>
        <c:marker val="1"/>
        <c:axId val="160266496"/>
        <c:axId val="160280576"/>
      </c:lineChart>
      <c:catAx>
        <c:axId val="160246400"/>
        <c:scaling>
          <c:orientation val="minMax"/>
        </c:scaling>
        <c:axPos val="b"/>
        <c:numFmt formatCode="General" sourceLinked="1"/>
        <c:tickLblPos val="low"/>
        <c:spPr>
          <a:ln w="3406">
            <a:solidFill>
              <a:srgbClr val="000000"/>
            </a:solidFill>
            <a:prstDash val="solid"/>
          </a:ln>
        </c:spPr>
        <c:txPr>
          <a:bodyPr rot="0" vert="horz"/>
          <a:lstStyle/>
          <a:p>
            <a:pPr>
              <a:defRPr sz="1073" b="0" i="0" u="none" strike="noStrike" baseline="0">
                <a:solidFill>
                  <a:srgbClr val="000000"/>
                </a:solidFill>
                <a:latin typeface="Times New Roman"/>
                <a:ea typeface="Times New Roman"/>
                <a:cs typeface="Times New Roman"/>
              </a:defRPr>
            </a:pPr>
            <a:endParaRPr lang="en-US"/>
          </a:p>
        </c:txPr>
        <c:crossAx val="160264576"/>
        <c:crosses val="autoZero"/>
        <c:auto val="1"/>
        <c:lblAlgn val="ctr"/>
        <c:lblOffset val="100"/>
        <c:tickLblSkip val="1"/>
        <c:tickMarkSkip val="1"/>
      </c:catAx>
      <c:valAx>
        <c:axId val="160264576"/>
        <c:scaling>
          <c:orientation val="minMax"/>
          <c:max val="30"/>
          <c:min val="0"/>
        </c:scaling>
        <c:axPos val="l"/>
        <c:title>
          <c:tx>
            <c:rich>
              <a:bodyPr/>
              <a:lstStyle/>
              <a:p>
                <a:pPr>
                  <a:defRPr sz="1073" b="0" i="0" u="none" strike="noStrike" baseline="0">
                    <a:solidFill>
                      <a:srgbClr val="000000"/>
                    </a:solidFill>
                    <a:latin typeface="Times New Roman"/>
                    <a:ea typeface="Times New Roman"/>
                    <a:cs typeface="Times New Roman"/>
                  </a:defRPr>
                </a:pPr>
                <a:r>
                  <a:rPr lang="en-US" dirty="0"/>
                  <a:t>Annual Solar Market (GW)</a:t>
                </a:r>
              </a:p>
            </c:rich>
          </c:tx>
          <c:layout>
            <c:manualLayout>
              <c:xMode val="edge"/>
              <c:yMode val="edge"/>
              <c:x val="1.2565445026178021E-2"/>
              <c:y val="0.29003021148036257"/>
            </c:manualLayout>
          </c:layout>
          <c:spPr>
            <a:noFill/>
            <a:ln w="27250">
              <a:noFill/>
            </a:ln>
          </c:spPr>
        </c:title>
        <c:numFmt formatCode="0" sourceLinked="0"/>
        <c:tickLblPos val="nextTo"/>
        <c:spPr>
          <a:ln w="3406">
            <a:solidFill>
              <a:srgbClr val="000000"/>
            </a:solidFill>
            <a:prstDash val="solid"/>
          </a:ln>
        </c:spPr>
        <c:txPr>
          <a:bodyPr rot="0" vert="horz"/>
          <a:lstStyle/>
          <a:p>
            <a:pPr>
              <a:defRPr sz="1073" b="0" i="0" u="none" strike="noStrike" baseline="0">
                <a:solidFill>
                  <a:srgbClr val="000000"/>
                </a:solidFill>
                <a:latin typeface="Times New Roman"/>
                <a:ea typeface="Times New Roman"/>
                <a:cs typeface="Times New Roman"/>
              </a:defRPr>
            </a:pPr>
            <a:endParaRPr lang="en-US"/>
          </a:p>
        </c:txPr>
        <c:crossAx val="160246400"/>
        <c:crosses val="autoZero"/>
        <c:crossBetween val="between"/>
      </c:valAx>
      <c:catAx>
        <c:axId val="160266496"/>
        <c:scaling>
          <c:orientation val="minMax"/>
        </c:scaling>
        <c:delete val="1"/>
        <c:axPos val="b"/>
        <c:tickLblPos val="none"/>
        <c:crossAx val="160280576"/>
        <c:crosses val="autoZero"/>
        <c:auto val="1"/>
        <c:lblAlgn val="ctr"/>
        <c:lblOffset val="100"/>
      </c:catAx>
      <c:valAx>
        <c:axId val="160280576"/>
        <c:scaling>
          <c:orientation val="minMax"/>
          <c:max val="70"/>
        </c:scaling>
        <c:axPos val="r"/>
        <c:title>
          <c:tx>
            <c:rich>
              <a:bodyPr rot="5400000" vert="horz"/>
              <a:lstStyle/>
              <a:p>
                <a:pPr algn="ctr">
                  <a:defRPr sz="1073" b="0" i="0" u="none" strike="noStrike" baseline="0">
                    <a:solidFill>
                      <a:srgbClr val="000000"/>
                    </a:solidFill>
                    <a:latin typeface="Times New Roman"/>
                    <a:ea typeface="Times New Roman"/>
                    <a:cs typeface="Times New Roman"/>
                  </a:defRPr>
                </a:pPr>
                <a:r>
                  <a:rPr lang="en-US" dirty="0"/>
                  <a:t>Cumulative Solar Market (GW)</a:t>
                </a:r>
              </a:p>
            </c:rich>
          </c:tx>
          <c:layout>
            <c:manualLayout>
              <c:xMode val="edge"/>
              <c:yMode val="edge"/>
              <c:x val="0.96544502617801198"/>
              <c:y val="0.23564954682779493"/>
            </c:manualLayout>
          </c:layout>
          <c:spPr>
            <a:noFill/>
            <a:ln w="27250">
              <a:noFill/>
            </a:ln>
          </c:spPr>
        </c:title>
        <c:numFmt formatCode="0" sourceLinked="0"/>
        <c:tickLblPos val="nextTo"/>
        <c:spPr>
          <a:ln w="3406">
            <a:solidFill>
              <a:srgbClr val="000000"/>
            </a:solidFill>
            <a:prstDash val="solid"/>
          </a:ln>
        </c:spPr>
        <c:txPr>
          <a:bodyPr rot="0" vert="horz"/>
          <a:lstStyle/>
          <a:p>
            <a:pPr>
              <a:defRPr sz="1073" b="0" i="0" u="none" strike="noStrike" baseline="0">
                <a:solidFill>
                  <a:srgbClr val="000000"/>
                </a:solidFill>
                <a:latin typeface="Times New Roman"/>
                <a:ea typeface="Times New Roman"/>
                <a:cs typeface="Times New Roman"/>
              </a:defRPr>
            </a:pPr>
            <a:endParaRPr lang="en-US"/>
          </a:p>
        </c:txPr>
        <c:crossAx val="160266496"/>
        <c:crosses val="max"/>
        <c:crossBetween val="between"/>
      </c:valAx>
      <c:spPr>
        <a:noFill/>
        <a:ln w="27250">
          <a:noFill/>
        </a:ln>
      </c:spPr>
    </c:plotArea>
    <c:legend>
      <c:legendPos val="r"/>
      <c:layout>
        <c:manualLayout>
          <c:xMode val="edge"/>
          <c:yMode val="edge"/>
          <c:x val="0.2701570680628273"/>
          <c:y val="0.84894259818731121"/>
          <c:w val="0.47958115183246142"/>
          <c:h val="6.6465256797583083E-2"/>
        </c:manualLayout>
      </c:layout>
      <c:spPr>
        <a:noFill/>
        <a:ln w="27250">
          <a:noFill/>
        </a:ln>
      </c:spPr>
      <c:txPr>
        <a:bodyPr/>
        <a:lstStyle/>
        <a:p>
          <a:pPr>
            <a:defRPr sz="987" b="0" i="0" u="none" strike="noStrike" baseline="0">
              <a:solidFill>
                <a:srgbClr val="000000"/>
              </a:solidFill>
              <a:latin typeface="Times New Roman"/>
              <a:ea typeface="Times New Roman"/>
              <a:cs typeface="Times New Roman"/>
            </a:defRPr>
          </a:pPr>
          <a:endParaRPr lang="en-US"/>
        </a:p>
      </c:txPr>
    </c:legend>
    <c:plotVisOnly val="1"/>
    <c:dispBlanksAs val="gap"/>
  </c:chart>
  <c:spPr>
    <a:noFill/>
    <a:ln>
      <a:noFill/>
    </a:ln>
  </c:spPr>
  <c:txPr>
    <a:bodyPr/>
    <a:lstStyle/>
    <a:p>
      <a:pPr>
        <a:defRPr sz="751" b="0" i="0" u="none" strike="noStrike" baseline="0">
          <a:solidFill>
            <a:srgbClr val="000000"/>
          </a:solidFill>
          <a:latin typeface="Univers 45 Light"/>
          <a:ea typeface="Univers 45 Light"/>
          <a:cs typeface="Univers 45 Light"/>
        </a:defRPr>
      </a:pPr>
      <a:endParaRPr lang="en-US"/>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AD8D8-7D40-4C16-B09F-349E49D79B92}" type="doc">
      <dgm:prSet loTypeId="urn:microsoft.com/office/officeart/2005/8/layout/pList2" loCatId="list" qsTypeId="urn:microsoft.com/office/officeart/2005/8/quickstyle/simple1#1" qsCatId="simple" csTypeId="urn:microsoft.com/office/officeart/2005/8/colors/accent1_2#1" csCatId="accent1" phldr="1"/>
      <dgm:spPr/>
      <dgm:t>
        <a:bodyPr/>
        <a:lstStyle/>
        <a:p>
          <a:endParaRPr lang="en-US"/>
        </a:p>
      </dgm:t>
    </dgm:pt>
    <dgm:pt modelId="{B18088EC-734D-4367-B9E4-139E8BD22A00}">
      <dgm:prSet phldrT="[Text]" custT="1"/>
      <dgm:spPr/>
      <dgm:t>
        <a:bodyPr/>
        <a:lstStyle/>
        <a:p>
          <a:pPr>
            <a:lnSpc>
              <a:spcPct val="90000"/>
            </a:lnSpc>
            <a:spcBef>
              <a:spcPct val="0"/>
            </a:spcBef>
            <a:spcAft>
              <a:spcPct val="35000"/>
            </a:spcAft>
          </a:pPr>
          <a:r>
            <a:rPr lang="en-US" sz="2000" dirty="0" smtClean="0"/>
            <a:t>Solar Powered Agricultural Pumpsets</a:t>
          </a:r>
        </a:p>
        <a:p>
          <a:pPr>
            <a:lnSpc>
              <a:spcPct val="90000"/>
            </a:lnSpc>
            <a:spcBef>
              <a:spcPct val="0"/>
            </a:spcBef>
            <a:spcAft>
              <a:spcPct val="35000"/>
            </a:spcAft>
          </a:pPr>
          <a:endParaRPr lang="en-US" sz="1600" dirty="0" smtClean="0"/>
        </a:p>
        <a:p>
          <a:pPr>
            <a:lnSpc>
              <a:spcPct val="100000"/>
            </a:lnSpc>
            <a:spcBef>
              <a:spcPts val="1200"/>
            </a:spcBef>
            <a:spcAft>
              <a:spcPts val="1200"/>
            </a:spcAft>
          </a:pPr>
          <a:r>
            <a:rPr lang="en-AU" sz="1800" b="1" dirty="0" smtClean="0">
              <a:solidFill>
                <a:schemeClr val="bg1"/>
              </a:solidFill>
            </a:rPr>
            <a:t>16,000 MW by 2022</a:t>
          </a:r>
          <a:endParaRPr lang="en-US" sz="1800" b="1" dirty="0"/>
        </a:p>
      </dgm:t>
    </dgm:pt>
    <dgm:pt modelId="{A3FB1950-BDB2-4295-84C3-3B5BBBAC542F}" type="parTrans" cxnId="{BB30487D-F5E5-4764-8BFE-7511CB706A2B}">
      <dgm:prSet/>
      <dgm:spPr/>
      <dgm:t>
        <a:bodyPr/>
        <a:lstStyle/>
        <a:p>
          <a:endParaRPr lang="en-US"/>
        </a:p>
      </dgm:t>
    </dgm:pt>
    <dgm:pt modelId="{05B1427E-C42A-4B3F-9BF7-48691DFA032E}" type="sibTrans" cxnId="{BB30487D-F5E5-4764-8BFE-7511CB706A2B}">
      <dgm:prSet/>
      <dgm:spPr/>
      <dgm:t>
        <a:bodyPr/>
        <a:lstStyle/>
        <a:p>
          <a:endParaRPr lang="en-US"/>
        </a:p>
      </dgm:t>
    </dgm:pt>
    <dgm:pt modelId="{3DFDF2AC-6EB4-4B33-A8A0-8280A5BBB705}">
      <dgm:prSet phldrT="[Text]" custT="1"/>
      <dgm:spPr/>
      <dgm:t>
        <a:bodyPr/>
        <a:lstStyle/>
        <a:p>
          <a:r>
            <a:rPr lang="en-US" sz="2000" dirty="0" smtClean="0"/>
            <a:t>Solar Water Heaters</a:t>
          </a:r>
        </a:p>
        <a:p>
          <a:endParaRPr lang="en-US" sz="1400" dirty="0" smtClean="0"/>
        </a:p>
        <a:p>
          <a:endParaRPr lang="en-US" sz="1100" dirty="0" smtClean="0"/>
        </a:p>
        <a:p>
          <a:endParaRPr lang="en-US" sz="1400" dirty="0" smtClean="0"/>
        </a:p>
        <a:p>
          <a:r>
            <a:rPr lang="en-AU" sz="1800" b="1" dirty="0" smtClean="0">
              <a:solidFill>
                <a:schemeClr val="bg1"/>
              </a:solidFill>
            </a:rPr>
            <a:t>70 million sqm of collector area by 2022</a:t>
          </a:r>
          <a:endParaRPr lang="en-US" sz="1800" b="1" dirty="0"/>
        </a:p>
      </dgm:t>
    </dgm:pt>
    <dgm:pt modelId="{8B59C549-EF86-4D81-9522-2E37FE23A137}" type="parTrans" cxnId="{A71E3049-9599-4FE6-8D4A-0725F29BD3D5}">
      <dgm:prSet/>
      <dgm:spPr/>
      <dgm:t>
        <a:bodyPr/>
        <a:lstStyle/>
        <a:p>
          <a:endParaRPr lang="en-US"/>
        </a:p>
      </dgm:t>
    </dgm:pt>
    <dgm:pt modelId="{C936B0E1-C809-4AF5-AF5A-51DF912A5ED4}" type="sibTrans" cxnId="{A71E3049-9599-4FE6-8D4A-0725F29BD3D5}">
      <dgm:prSet/>
      <dgm:spPr/>
      <dgm:t>
        <a:bodyPr/>
        <a:lstStyle/>
        <a:p>
          <a:endParaRPr lang="en-US"/>
        </a:p>
      </dgm:t>
    </dgm:pt>
    <dgm:pt modelId="{9C7ED7D7-5EAF-4A9F-BD6F-412E34D4C485}">
      <dgm:prSet phldrT="[Text]" custT="1"/>
      <dgm:spPr/>
      <dgm:t>
        <a:bodyPr/>
        <a:lstStyle/>
        <a:p>
          <a:r>
            <a:rPr lang="en-US" sz="2200" dirty="0" smtClean="0"/>
            <a:t>Solar rooftops</a:t>
          </a:r>
        </a:p>
        <a:p>
          <a:endParaRPr lang="en-US" sz="2000" dirty="0" smtClean="0"/>
        </a:p>
        <a:p>
          <a:endParaRPr lang="en-US" sz="1600" b="1" dirty="0" smtClean="0"/>
        </a:p>
        <a:p>
          <a:endParaRPr lang="en-US" sz="1800" b="1" dirty="0" smtClean="0"/>
        </a:p>
        <a:p>
          <a:r>
            <a:rPr lang="en-US" sz="1800" b="1" dirty="0" smtClean="0"/>
            <a:t>19,000 MW by 2022</a:t>
          </a:r>
          <a:endParaRPr lang="en-US" sz="1800" b="1" dirty="0"/>
        </a:p>
      </dgm:t>
    </dgm:pt>
    <dgm:pt modelId="{52F14F71-A014-4AE0-B682-D6BD20C72C14}" type="parTrans" cxnId="{0FBCA309-800C-4F8F-A464-A77DBD84BA63}">
      <dgm:prSet/>
      <dgm:spPr/>
      <dgm:t>
        <a:bodyPr/>
        <a:lstStyle/>
        <a:p>
          <a:endParaRPr lang="en-US"/>
        </a:p>
      </dgm:t>
    </dgm:pt>
    <dgm:pt modelId="{4204838F-CFDF-4673-8AC3-BA412622FCC8}" type="sibTrans" cxnId="{0FBCA309-800C-4F8F-A464-A77DBD84BA63}">
      <dgm:prSet/>
      <dgm:spPr/>
      <dgm:t>
        <a:bodyPr/>
        <a:lstStyle/>
        <a:p>
          <a:endParaRPr lang="en-US"/>
        </a:p>
      </dgm:t>
    </dgm:pt>
    <dgm:pt modelId="{50ACC14A-856B-461B-8E4D-19E0395BDE49}">
      <dgm:prSet phldrT="[Text]" custT="1"/>
      <dgm:spPr/>
      <dgm:t>
        <a:bodyPr/>
        <a:lstStyle/>
        <a:p>
          <a:r>
            <a:rPr lang="en-US" sz="2000" dirty="0" smtClean="0"/>
            <a:t>Solar Powered Telecom Towers</a:t>
          </a:r>
        </a:p>
        <a:p>
          <a:endParaRPr lang="en-US" sz="1400" dirty="0" smtClean="0"/>
        </a:p>
        <a:p>
          <a:endParaRPr lang="en-US" sz="1800" b="1" dirty="0" smtClean="0"/>
        </a:p>
        <a:p>
          <a:r>
            <a:rPr lang="en-US" sz="1800" b="1" dirty="0" smtClean="0"/>
            <a:t>3,500 MW by 2022</a:t>
          </a:r>
          <a:endParaRPr lang="en-US" sz="1800" b="1" dirty="0"/>
        </a:p>
      </dgm:t>
    </dgm:pt>
    <dgm:pt modelId="{978B7997-584D-49D7-9808-B9A0A9EE7520}" type="parTrans" cxnId="{E853E28C-5B37-4A09-BD53-E3C18B95A308}">
      <dgm:prSet/>
      <dgm:spPr/>
      <dgm:t>
        <a:bodyPr/>
        <a:lstStyle/>
        <a:p>
          <a:endParaRPr lang="en-US"/>
        </a:p>
      </dgm:t>
    </dgm:pt>
    <dgm:pt modelId="{13A1EA29-9807-4699-99F1-3661F59113C8}" type="sibTrans" cxnId="{E853E28C-5B37-4A09-BD53-E3C18B95A308}">
      <dgm:prSet/>
      <dgm:spPr/>
      <dgm:t>
        <a:bodyPr/>
        <a:lstStyle/>
        <a:p>
          <a:endParaRPr lang="en-US"/>
        </a:p>
      </dgm:t>
    </dgm:pt>
    <dgm:pt modelId="{5A8E85BB-846F-4A57-A2B9-3EE6F0EBB4C0}" type="pres">
      <dgm:prSet presAssocID="{098AD8D8-7D40-4C16-B09F-349E49D79B92}" presName="Name0" presStyleCnt="0">
        <dgm:presLayoutVars>
          <dgm:dir/>
          <dgm:resizeHandles val="exact"/>
        </dgm:presLayoutVars>
      </dgm:prSet>
      <dgm:spPr/>
      <dgm:t>
        <a:bodyPr/>
        <a:lstStyle/>
        <a:p>
          <a:endParaRPr lang="en-US"/>
        </a:p>
      </dgm:t>
    </dgm:pt>
    <dgm:pt modelId="{4AA2A3C7-2631-4D0E-8E3C-536BCEB4E9B4}" type="pres">
      <dgm:prSet presAssocID="{098AD8D8-7D40-4C16-B09F-349E49D79B92}" presName="bkgdShp" presStyleLbl="alignAccFollowNode1" presStyleIdx="0" presStyleCnt="1" custLinFactNeighborY="8609"/>
      <dgm:spPr/>
    </dgm:pt>
    <dgm:pt modelId="{0A6DC191-C076-46DD-870D-2D41FFB3ACA8}" type="pres">
      <dgm:prSet presAssocID="{098AD8D8-7D40-4C16-B09F-349E49D79B92}" presName="linComp" presStyleCnt="0"/>
      <dgm:spPr/>
    </dgm:pt>
    <dgm:pt modelId="{715FD976-5A9B-43BD-BE57-44B8E64E8FE4}" type="pres">
      <dgm:prSet presAssocID="{B18088EC-734D-4367-B9E4-139E8BD22A00}" presName="compNode" presStyleCnt="0"/>
      <dgm:spPr/>
    </dgm:pt>
    <dgm:pt modelId="{BE761F32-5FC0-4042-9384-84B15315E142}" type="pres">
      <dgm:prSet presAssocID="{B18088EC-734D-4367-B9E4-139E8BD22A00}" presName="node" presStyleLbl="node1" presStyleIdx="0" presStyleCnt="4">
        <dgm:presLayoutVars>
          <dgm:bulletEnabled val="1"/>
        </dgm:presLayoutVars>
      </dgm:prSet>
      <dgm:spPr/>
      <dgm:t>
        <a:bodyPr/>
        <a:lstStyle/>
        <a:p>
          <a:endParaRPr lang="en-US"/>
        </a:p>
      </dgm:t>
    </dgm:pt>
    <dgm:pt modelId="{86A8CE7D-D6A6-4BCC-BC57-54A6408A74CD}" type="pres">
      <dgm:prSet presAssocID="{B18088EC-734D-4367-B9E4-139E8BD22A00}" presName="invisiNode" presStyleLbl="node1" presStyleIdx="0" presStyleCnt="4"/>
      <dgm:spPr/>
    </dgm:pt>
    <dgm:pt modelId="{0B024BB1-DB6A-41AD-A766-6DB5B39FDE57}" type="pres">
      <dgm:prSet presAssocID="{B18088EC-734D-4367-B9E4-139E8BD22A00}" presName="imagNode" presStyleLbl="fgImgPlace1" presStyleIdx="0" presStyleCnt="4"/>
      <dgm:spPr>
        <a:blipFill rotWithShape="0">
          <a:blip xmlns:r="http://schemas.openxmlformats.org/officeDocument/2006/relationships" r:embed="rId1"/>
          <a:stretch>
            <a:fillRect/>
          </a:stretch>
        </a:blipFill>
      </dgm:spPr>
    </dgm:pt>
    <dgm:pt modelId="{93CF9663-350F-40C8-9C36-7CAC3B2EBDA5}" type="pres">
      <dgm:prSet presAssocID="{05B1427E-C42A-4B3F-9BF7-48691DFA032E}" presName="sibTrans" presStyleLbl="sibTrans2D1" presStyleIdx="0" presStyleCnt="0"/>
      <dgm:spPr/>
      <dgm:t>
        <a:bodyPr/>
        <a:lstStyle/>
        <a:p>
          <a:endParaRPr lang="en-US"/>
        </a:p>
      </dgm:t>
    </dgm:pt>
    <dgm:pt modelId="{FF04D4BF-702F-46A5-8B17-CB12D480AAD2}" type="pres">
      <dgm:prSet presAssocID="{3DFDF2AC-6EB4-4B33-A8A0-8280A5BBB705}" presName="compNode" presStyleCnt="0"/>
      <dgm:spPr/>
    </dgm:pt>
    <dgm:pt modelId="{F125D337-44D3-4021-B871-94731E0A645E}" type="pres">
      <dgm:prSet presAssocID="{3DFDF2AC-6EB4-4B33-A8A0-8280A5BBB705}" presName="node" presStyleLbl="node1" presStyleIdx="1" presStyleCnt="4">
        <dgm:presLayoutVars>
          <dgm:bulletEnabled val="1"/>
        </dgm:presLayoutVars>
      </dgm:prSet>
      <dgm:spPr/>
      <dgm:t>
        <a:bodyPr/>
        <a:lstStyle/>
        <a:p>
          <a:endParaRPr lang="en-US"/>
        </a:p>
      </dgm:t>
    </dgm:pt>
    <dgm:pt modelId="{B0E4FA9B-1E53-45ED-A675-FE9C8C777CE2}" type="pres">
      <dgm:prSet presAssocID="{3DFDF2AC-6EB4-4B33-A8A0-8280A5BBB705}" presName="invisiNode" presStyleLbl="node1" presStyleIdx="1" presStyleCnt="4"/>
      <dgm:spPr/>
    </dgm:pt>
    <dgm:pt modelId="{2E6B2261-2B90-4FDD-B822-0DFAE2942993}" type="pres">
      <dgm:prSet presAssocID="{3DFDF2AC-6EB4-4B33-A8A0-8280A5BBB705}" presName="imagNode" presStyleLbl="fgImgPlace1" presStyleIdx="1" presStyleCnt="4"/>
      <dgm:spPr>
        <a:blipFill rotWithShape="0">
          <a:blip xmlns:r="http://schemas.openxmlformats.org/officeDocument/2006/relationships" r:embed="rId2"/>
          <a:stretch>
            <a:fillRect/>
          </a:stretch>
        </a:blipFill>
      </dgm:spPr>
    </dgm:pt>
    <dgm:pt modelId="{DF008679-0652-4B12-8E8A-65C662BB0FCC}" type="pres">
      <dgm:prSet presAssocID="{C936B0E1-C809-4AF5-AF5A-51DF912A5ED4}" presName="sibTrans" presStyleLbl="sibTrans2D1" presStyleIdx="0" presStyleCnt="0"/>
      <dgm:spPr/>
      <dgm:t>
        <a:bodyPr/>
        <a:lstStyle/>
        <a:p>
          <a:endParaRPr lang="en-US"/>
        </a:p>
      </dgm:t>
    </dgm:pt>
    <dgm:pt modelId="{A5409A21-F9E6-4F19-87EB-A05DB0BCA02E}" type="pres">
      <dgm:prSet presAssocID="{50ACC14A-856B-461B-8E4D-19E0395BDE49}" presName="compNode" presStyleCnt="0"/>
      <dgm:spPr/>
    </dgm:pt>
    <dgm:pt modelId="{6E384CA6-84EF-4D52-AC70-F83612784000}" type="pres">
      <dgm:prSet presAssocID="{50ACC14A-856B-461B-8E4D-19E0395BDE49}" presName="node" presStyleLbl="node1" presStyleIdx="2" presStyleCnt="4">
        <dgm:presLayoutVars>
          <dgm:bulletEnabled val="1"/>
        </dgm:presLayoutVars>
      </dgm:prSet>
      <dgm:spPr/>
      <dgm:t>
        <a:bodyPr/>
        <a:lstStyle/>
        <a:p>
          <a:endParaRPr lang="en-US"/>
        </a:p>
      </dgm:t>
    </dgm:pt>
    <dgm:pt modelId="{78556395-97FE-4F2A-B14B-0D20097CE2DE}" type="pres">
      <dgm:prSet presAssocID="{50ACC14A-856B-461B-8E4D-19E0395BDE49}" presName="invisiNode" presStyleLbl="node1" presStyleIdx="2" presStyleCnt="4"/>
      <dgm:spPr/>
    </dgm:pt>
    <dgm:pt modelId="{940AD4D3-535F-41D6-9C2D-46F42693EF39}" type="pres">
      <dgm:prSet presAssocID="{50ACC14A-856B-461B-8E4D-19E0395BDE49}" presName="imagNode" presStyleLbl="fgImgPlace1" presStyleIdx="2" presStyleCnt="4"/>
      <dgm:spPr>
        <a:blipFill rotWithShape="0">
          <a:blip xmlns:r="http://schemas.openxmlformats.org/officeDocument/2006/relationships" r:embed="rId3"/>
          <a:stretch>
            <a:fillRect/>
          </a:stretch>
        </a:blipFill>
      </dgm:spPr>
    </dgm:pt>
    <dgm:pt modelId="{1BE47532-2CB1-44BA-AE5C-23D0145E5550}" type="pres">
      <dgm:prSet presAssocID="{13A1EA29-9807-4699-99F1-3661F59113C8}" presName="sibTrans" presStyleLbl="sibTrans2D1" presStyleIdx="0" presStyleCnt="0"/>
      <dgm:spPr/>
      <dgm:t>
        <a:bodyPr/>
        <a:lstStyle/>
        <a:p>
          <a:endParaRPr lang="en-US"/>
        </a:p>
      </dgm:t>
    </dgm:pt>
    <dgm:pt modelId="{D4E4CFA7-687D-4FCF-933D-8F2513CD0E87}" type="pres">
      <dgm:prSet presAssocID="{9C7ED7D7-5EAF-4A9F-BD6F-412E34D4C485}" presName="compNode" presStyleCnt="0"/>
      <dgm:spPr/>
    </dgm:pt>
    <dgm:pt modelId="{37FA446B-97AE-4939-9748-DD715CC156E4}" type="pres">
      <dgm:prSet presAssocID="{9C7ED7D7-5EAF-4A9F-BD6F-412E34D4C485}" presName="node" presStyleLbl="node1" presStyleIdx="3" presStyleCnt="4">
        <dgm:presLayoutVars>
          <dgm:bulletEnabled val="1"/>
        </dgm:presLayoutVars>
      </dgm:prSet>
      <dgm:spPr/>
      <dgm:t>
        <a:bodyPr/>
        <a:lstStyle/>
        <a:p>
          <a:endParaRPr lang="en-US"/>
        </a:p>
      </dgm:t>
    </dgm:pt>
    <dgm:pt modelId="{D83C18F4-6B1B-4965-B77C-D062A7DBC928}" type="pres">
      <dgm:prSet presAssocID="{9C7ED7D7-5EAF-4A9F-BD6F-412E34D4C485}" presName="invisiNode" presStyleLbl="node1" presStyleIdx="3" presStyleCnt="4"/>
      <dgm:spPr/>
    </dgm:pt>
    <dgm:pt modelId="{DFBF79E6-F830-43C2-903A-FF74F2D26396}" type="pres">
      <dgm:prSet presAssocID="{9C7ED7D7-5EAF-4A9F-BD6F-412E34D4C485}" presName="imagNode"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Lst>
  <dgm:cxnLst>
    <dgm:cxn modelId="{FF02C28C-07C6-43C1-BAE5-1328F47734C9}" type="presOf" srcId="{B18088EC-734D-4367-B9E4-139E8BD22A00}" destId="{BE761F32-5FC0-4042-9384-84B15315E142}" srcOrd="0" destOrd="0" presId="urn:microsoft.com/office/officeart/2005/8/layout/pList2"/>
    <dgm:cxn modelId="{4BF7BA55-33B6-4ED0-9861-8BD2FF2DD2E5}" type="presOf" srcId="{13A1EA29-9807-4699-99F1-3661F59113C8}" destId="{1BE47532-2CB1-44BA-AE5C-23D0145E5550}" srcOrd="0" destOrd="0" presId="urn:microsoft.com/office/officeart/2005/8/layout/pList2"/>
    <dgm:cxn modelId="{0FBCA309-800C-4F8F-A464-A77DBD84BA63}" srcId="{098AD8D8-7D40-4C16-B09F-349E49D79B92}" destId="{9C7ED7D7-5EAF-4A9F-BD6F-412E34D4C485}" srcOrd="3" destOrd="0" parTransId="{52F14F71-A014-4AE0-B682-D6BD20C72C14}" sibTransId="{4204838F-CFDF-4673-8AC3-BA412622FCC8}"/>
    <dgm:cxn modelId="{50878632-BF1B-4E09-859D-0684D8CC86D5}" type="presOf" srcId="{C936B0E1-C809-4AF5-AF5A-51DF912A5ED4}" destId="{DF008679-0652-4B12-8E8A-65C662BB0FCC}" srcOrd="0" destOrd="0" presId="urn:microsoft.com/office/officeart/2005/8/layout/pList2"/>
    <dgm:cxn modelId="{E853E28C-5B37-4A09-BD53-E3C18B95A308}" srcId="{098AD8D8-7D40-4C16-B09F-349E49D79B92}" destId="{50ACC14A-856B-461B-8E4D-19E0395BDE49}" srcOrd="2" destOrd="0" parTransId="{978B7997-584D-49D7-9808-B9A0A9EE7520}" sibTransId="{13A1EA29-9807-4699-99F1-3661F59113C8}"/>
    <dgm:cxn modelId="{4A9744C7-1A71-452A-BF60-F6433AA82820}" type="presOf" srcId="{05B1427E-C42A-4B3F-9BF7-48691DFA032E}" destId="{93CF9663-350F-40C8-9C36-7CAC3B2EBDA5}" srcOrd="0" destOrd="0" presId="urn:microsoft.com/office/officeart/2005/8/layout/pList2"/>
    <dgm:cxn modelId="{BA59ACA4-0634-4493-9824-64CC8278E38C}" type="presOf" srcId="{50ACC14A-856B-461B-8E4D-19E0395BDE49}" destId="{6E384CA6-84EF-4D52-AC70-F83612784000}" srcOrd="0" destOrd="0" presId="urn:microsoft.com/office/officeart/2005/8/layout/pList2"/>
    <dgm:cxn modelId="{BB30487D-F5E5-4764-8BFE-7511CB706A2B}" srcId="{098AD8D8-7D40-4C16-B09F-349E49D79B92}" destId="{B18088EC-734D-4367-B9E4-139E8BD22A00}" srcOrd="0" destOrd="0" parTransId="{A3FB1950-BDB2-4295-84C3-3B5BBBAC542F}" sibTransId="{05B1427E-C42A-4B3F-9BF7-48691DFA032E}"/>
    <dgm:cxn modelId="{671254D0-B5E8-4768-92AB-5870F0C10897}" type="presOf" srcId="{098AD8D8-7D40-4C16-B09F-349E49D79B92}" destId="{5A8E85BB-846F-4A57-A2B9-3EE6F0EBB4C0}" srcOrd="0" destOrd="0" presId="urn:microsoft.com/office/officeart/2005/8/layout/pList2"/>
    <dgm:cxn modelId="{9C0F180E-4075-4D8D-A11E-E07567B18FF3}" type="presOf" srcId="{9C7ED7D7-5EAF-4A9F-BD6F-412E34D4C485}" destId="{37FA446B-97AE-4939-9748-DD715CC156E4}" srcOrd="0" destOrd="0" presId="urn:microsoft.com/office/officeart/2005/8/layout/pList2"/>
    <dgm:cxn modelId="{A71E3049-9599-4FE6-8D4A-0725F29BD3D5}" srcId="{098AD8D8-7D40-4C16-B09F-349E49D79B92}" destId="{3DFDF2AC-6EB4-4B33-A8A0-8280A5BBB705}" srcOrd="1" destOrd="0" parTransId="{8B59C549-EF86-4D81-9522-2E37FE23A137}" sibTransId="{C936B0E1-C809-4AF5-AF5A-51DF912A5ED4}"/>
    <dgm:cxn modelId="{F1BEE32A-DEEC-4766-A2D5-954B35D8D75D}" type="presOf" srcId="{3DFDF2AC-6EB4-4B33-A8A0-8280A5BBB705}" destId="{F125D337-44D3-4021-B871-94731E0A645E}" srcOrd="0" destOrd="0" presId="urn:microsoft.com/office/officeart/2005/8/layout/pList2"/>
    <dgm:cxn modelId="{99091160-2447-42E9-B766-C2DCBE7E1B51}" type="presParOf" srcId="{5A8E85BB-846F-4A57-A2B9-3EE6F0EBB4C0}" destId="{4AA2A3C7-2631-4D0E-8E3C-536BCEB4E9B4}" srcOrd="0" destOrd="0" presId="urn:microsoft.com/office/officeart/2005/8/layout/pList2"/>
    <dgm:cxn modelId="{21EB90F2-9F36-4E1A-B826-63B770780C1C}" type="presParOf" srcId="{5A8E85BB-846F-4A57-A2B9-3EE6F0EBB4C0}" destId="{0A6DC191-C076-46DD-870D-2D41FFB3ACA8}" srcOrd="1" destOrd="0" presId="urn:microsoft.com/office/officeart/2005/8/layout/pList2"/>
    <dgm:cxn modelId="{393BB4BB-66D6-415C-875B-7BC6D7B63C2E}" type="presParOf" srcId="{0A6DC191-C076-46DD-870D-2D41FFB3ACA8}" destId="{715FD976-5A9B-43BD-BE57-44B8E64E8FE4}" srcOrd="0" destOrd="0" presId="urn:microsoft.com/office/officeart/2005/8/layout/pList2"/>
    <dgm:cxn modelId="{02B1D025-B02E-4F9C-A116-C38A94A2B87F}" type="presParOf" srcId="{715FD976-5A9B-43BD-BE57-44B8E64E8FE4}" destId="{BE761F32-5FC0-4042-9384-84B15315E142}" srcOrd="0" destOrd="0" presId="urn:microsoft.com/office/officeart/2005/8/layout/pList2"/>
    <dgm:cxn modelId="{271282A0-EA3E-429A-8788-9775E766F7B3}" type="presParOf" srcId="{715FD976-5A9B-43BD-BE57-44B8E64E8FE4}" destId="{86A8CE7D-D6A6-4BCC-BC57-54A6408A74CD}" srcOrd="1" destOrd="0" presId="urn:microsoft.com/office/officeart/2005/8/layout/pList2"/>
    <dgm:cxn modelId="{C0EE7A35-96DF-4978-98AE-CCDA13C7C2DF}" type="presParOf" srcId="{715FD976-5A9B-43BD-BE57-44B8E64E8FE4}" destId="{0B024BB1-DB6A-41AD-A766-6DB5B39FDE57}" srcOrd="2" destOrd="0" presId="urn:microsoft.com/office/officeart/2005/8/layout/pList2"/>
    <dgm:cxn modelId="{5F828AD6-3D4D-4E6A-85F6-BC76F201D56B}" type="presParOf" srcId="{0A6DC191-C076-46DD-870D-2D41FFB3ACA8}" destId="{93CF9663-350F-40C8-9C36-7CAC3B2EBDA5}" srcOrd="1" destOrd="0" presId="urn:microsoft.com/office/officeart/2005/8/layout/pList2"/>
    <dgm:cxn modelId="{824CC2A1-B394-4A31-87F3-5706BE19CB6B}" type="presParOf" srcId="{0A6DC191-C076-46DD-870D-2D41FFB3ACA8}" destId="{FF04D4BF-702F-46A5-8B17-CB12D480AAD2}" srcOrd="2" destOrd="0" presId="urn:microsoft.com/office/officeart/2005/8/layout/pList2"/>
    <dgm:cxn modelId="{8D38318C-05BE-4AAD-940D-DFE441AA8363}" type="presParOf" srcId="{FF04D4BF-702F-46A5-8B17-CB12D480AAD2}" destId="{F125D337-44D3-4021-B871-94731E0A645E}" srcOrd="0" destOrd="0" presId="urn:microsoft.com/office/officeart/2005/8/layout/pList2"/>
    <dgm:cxn modelId="{30684713-B77A-4E9A-ACF9-527FDDD55EF1}" type="presParOf" srcId="{FF04D4BF-702F-46A5-8B17-CB12D480AAD2}" destId="{B0E4FA9B-1E53-45ED-A675-FE9C8C777CE2}" srcOrd="1" destOrd="0" presId="urn:microsoft.com/office/officeart/2005/8/layout/pList2"/>
    <dgm:cxn modelId="{2B51A3C5-A002-47F2-95BF-98198F5C2CD7}" type="presParOf" srcId="{FF04D4BF-702F-46A5-8B17-CB12D480AAD2}" destId="{2E6B2261-2B90-4FDD-B822-0DFAE2942993}" srcOrd="2" destOrd="0" presId="urn:microsoft.com/office/officeart/2005/8/layout/pList2"/>
    <dgm:cxn modelId="{730E2127-D648-4316-A5DD-9B17A2078EC2}" type="presParOf" srcId="{0A6DC191-C076-46DD-870D-2D41FFB3ACA8}" destId="{DF008679-0652-4B12-8E8A-65C662BB0FCC}" srcOrd="3" destOrd="0" presId="urn:microsoft.com/office/officeart/2005/8/layout/pList2"/>
    <dgm:cxn modelId="{4BA153EC-A205-4370-9F19-7131A1183F98}" type="presParOf" srcId="{0A6DC191-C076-46DD-870D-2D41FFB3ACA8}" destId="{A5409A21-F9E6-4F19-87EB-A05DB0BCA02E}" srcOrd="4" destOrd="0" presId="urn:microsoft.com/office/officeart/2005/8/layout/pList2"/>
    <dgm:cxn modelId="{34374679-FFF7-43DE-86D4-A74505633AB6}" type="presParOf" srcId="{A5409A21-F9E6-4F19-87EB-A05DB0BCA02E}" destId="{6E384CA6-84EF-4D52-AC70-F83612784000}" srcOrd="0" destOrd="0" presId="urn:microsoft.com/office/officeart/2005/8/layout/pList2"/>
    <dgm:cxn modelId="{D3B9AD48-6A64-491F-A2BC-996F5A89F4FD}" type="presParOf" srcId="{A5409A21-F9E6-4F19-87EB-A05DB0BCA02E}" destId="{78556395-97FE-4F2A-B14B-0D20097CE2DE}" srcOrd="1" destOrd="0" presId="urn:microsoft.com/office/officeart/2005/8/layout/pList2"/>
    <dgm:cxn modelId="{49E62FCB-D364-495D-9A93-B0D453D42914}" type="presParOf" srcId="{A5409A21-F9E6-4F19-87EB-A05DB0BCA02E}" destId="{940AD4D3-535F-41D6-9C2D-46F42693EF39}" srcOrd="2" destOrd="0" presId="urn:microsoft.com/office/officeart/2005/8/layout/pList2"/>
    <dgm:cxn modelId="{CF8AB531-9729-4F19-876F-779A443CB5F5}" type="presParOf" srcId="{0A6DC191-C076-46DD-870D-2D41FFB3ACA8}" destId="{1BE47532-2CB1-44BA-AE5C-23D0145E5550}" srcOrd="5" destOrd="0" presId="urn:microsoft.com/office/officeart/2005/8/layout/pList2"/>
    <dgm:cxn modelId="{8C6A3A35-F0B1-42F1-BA56-7224A1B3E82C}" type="presParOf" srcId="{0A6DC191-C076-46DD-870D-2D41FFB3ACA8}" destId="{D4E4CFA7-687D-4FCF-933D-8F2513CD0E87}" srcOrd="6" destOrd="0" presId="urn:microsoft.com/office/officeart/2005/8/layout/pList2"/>
    <dgm:cxn modelId="{7D9632F9-E1FE-4D93-B6CC-2C7EF5AE8679}" type="presParOf" srcId="{D4E4CFA7-687D-4FCF-933D-8F2513CD0E87}" destId="{37FA446B-97AE-4939-9748-DD715CC156E4}" srcOrd="0" destOrd="0" presId="urn:microsoft.com/office/officeart/2005/8/layout/pList2"/>
    <dgm:cxn modelId="{4F806337-7191-4F47-B3CE-C26F878F8109}" type="presParOf" srcId="{D4E4CFA7-687D-4FCF-933D-8F2513CD0E87}" destId="{D83C18F4-6B1B-4965-B77C-D062A7DBC928}" srcOrd="1" destOrd="0" presId="urn:microsoft.com/office/officeart/2005/8/layout/pList2"/>
    <dgm:cxn modelId="{3A992269-1348-420D-8ADE-2A23ACE3B06F}" type="presParOf" srcId="{D4E4CFA7-687D-4FCF-933D-8F2513CD0E87}" destId="{DFBF79E6-F830-43C2-903A-FF74F2D26396}"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A13B4-3235-4AA2-913D-B3230F2E855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96C701-BE40-46FD-A287-8D72EA8933CF}">
      <dgm:prSet phldrT="[Text]" custT="1"/>
      <dgm:spPr/>
      <dgm:t>
        <a:bodyPr/>
        <a:lstStyle/>
        <a:p>
          <a:r>
            <a:rPr lang="en-US" sz="2000" dirty="0" smtClean="0"/>
            <a:t>Solar Water Heating Systems</a:t>
          </a:r>
        </a:p>
        <a:p>
          <a:endParaRPr lang="en-US" sz="2000" dirty="0" smtClean="0"/>
        </a:p>
        <a:p>
          <a:endParaRPr lang="en-US" sz="2000" dirty="0" smtClean="0"/>
        </a:p>
        <a:p>
          <a:endParaRPr lang="en-US" sz="2000" dirty="0" smtClean="0"/>
        </a:p>
        <a:p>
          <a:endParaRPr lang="en-US" sz="2800" dirty="0" smtClean="0"/>
        </a:p>
        <a:p>
          <a:endParaRPr lang="en-US" sz="2800" dirty="0" smtClean="0"/>
        </a:p>
        <a:p>
          <a:endParaRPr lang="en-US" sz="2800" dirty="0"/>
        </a:p>
      </dgm:t>
    </dgm:pt>
    <dgm:pt modelId="{7C4F76DE-3766-48FC-8822-1037F9DBA4B7}" type="parTrans" cxnId="{A7CCC00D-8DDB-4F6A-853A-612D64D5FD6A}">
      <dgm:prSet/>
      <dgm:spPr/>
      <dgm:t>
        <a:bodyPr/>
        <a:lstStyle/>
        <a:p>
          <a:endParaRPr lang="en-US" sz="1100"/>
        </a:p>
      </dgm:t>
    </dgm:pt>
    <dgm:pt modelId="{196B8594-BD4F-4EF1-85B8-EA1D9E7EFC05}" type="sibTrans" cxnId="{A7CCC00D-8DDB-4F6A-853A-612D64D5FD6A}">
      <dgm:prSet/>
      <dgm:spPr/>
      <dgm:t>
        <a:bodyPr/>
        <a:lstStyle/>
        <a:p>
          <a:endParaRPr lang="en-US" sz="1100"/>
        </a:p>
      </dgm:t>
    </dgm:pt>
    <dgm:pt modelId="{5C9295E0-DCA3-4DC9-A1EF-22153565B9B2}" type="pres">
      <dgm:prSet presAssocID="{DBFA13B4-3235-4AA2-913D-B3230F2E8557}" presName="diagram" presStyleCnt="0">
        <dgm:presLayoutVars>
          <dgm:dir/>
          <dgm:resizeHandles val="exact"/>
        </dgm:presLayoutVars>
      </dgm:prSet>
      <dgm:spPr/>
      <dgm:t>
        <a:bodyPr/>
        <a:lstStyle/>
        <a:p>
          <a:endParaRPr lang="en-US"/>
        </a:p>
      </dgm:t>
    </dgm:pt>
    <dgm:pt modelId="{C8B954C8-3767-4290-9671-8C22C3606E37}" type="pres">
      <dgm:prSet presAssocID="{C296C701-BE40-46FD-A287-8D72EA8933CF}" presName="node" presStyleLbl="node1" presStyleIdx="0" presStyleCnt="1" custScaleY="306803">
        <dgm:presLayoutVars>
          <dgm:bulletEnabled val="1"/>
        </dgm:presLayoutVars>
      </dgm:prSet>
      <dgm:spPr/>
      <dgm:t>
        <a:bodyPr/>
        <a:lstStyle/>
        <a:p>
          <a:endParaRPr lang="en-US"/>
        </a:p>
      </dgm:t>
    </dgm:pt>
  </dgm:ptLst>
  <dgm:cxnLst>
    <dgm:cxn modelId="{6A12A018-CA66-47EA-AE41-0AEA303E4734}" type="presOf" srcId="{C296C701-BE40-46FD-A287-8D72EA8933CF}" destId="{C8B954C8-3767-4290-9671-8C22C3606E37}" srcOrd="0" destOrd="0" presId="urn:microsoft.com/office/officeart/2005/8/layout/default"/>
    <dgm:cxn modelId="{A7CCC00D-8DDB-4F6A-853A-612D64D5FD6A}" srcId="{DBFA13B4-3235-4AA2-913D-B3230F2E8557}" destId="{C296C701-BE40-46FD-A287-8D72EA8933CF}" srcOrd="0" destOrd="0" parTransId="{7C4F76DE-3766-48FC-8822-1037F9DBA4B7}" sibTransId="{196B8594-BD4F-4EF1-85B8-EA1D9E7EFC05}"/>
    <dgm:cxn modelId="{C2DB3A25-051F-4EF8-90E2-041828EC0AB0}" type="presOf" srcId="{DBFA13B4-3235-4AA2-913D-B3230F2E8557}" destId="{5C9295E0-DCA3-4DC9-A1EF-22153565B9B2}" srcOrd="0" destOrd="0" presId="urn:microsoft.com/office/officeart/2005/8/layout/default"/>
    <dgm:cxn modelId="{3305C3E6-16B3-43D7-AB10-56FCA1212197}" type="presParOf" srcId="{5C9295E0-DCA3-4DC9-A1EF-22153565B9B2}" destId="{C8B954C8-3767-4290-9671-8C22C3606E37}"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FA13B4-3235-4AA2-913D-B3230F2E8557}" type="doc">
      <dgm:prSet loTypeId="urn:microsoft.com/office/officeart/2005/8/layout/default" loCatId="list" qsTypeId="urn:microsoft.com/office/officeart/2005/8/quickstyle/simple1#5" qsCatId="simple" csTypeId="urn:microsoft.com/office/officeart/2005/8/colors/accent1_2#5" csCatId="accent1" phldr="1"/>
      <dgm:spPr/>
      <dgm:t>
        <a:bodyPr/>
        <a:lstStyle/>
        <a:p>
          <a:endParaRPr lang="en-US"/>
        </a:p>
      </dgm:t>
    </dgm:pt>
    <dgm:pt modelId="{D4B64F9A-AB12-4B4C-9179-9218FF0EEF89}">
      <dgm:prSet phldrT="[Text]" custT="1"/>
      <dgm:spPr/>
      <dgm:t>
        <a:bodyPr anchor="t" anchorCtr="0"/>
        <a:lstStyle/>
        <a:p>
          <a:endParaRPr lang="en-US" sz="1000" dirty="0" smtClean="0"/>
        </a:p>
        <a:p>
          <a:r>
            <a:rPr lang="en-US" sz="2000" dirty="0" smtClean="0"/>
            <a:t>Utility Scale Solar Farm</a:t>
          </a:r>
        </a:p>
        <a:p>
          <a:endParaRPr lang="en-US" sz="2800" dirty="0" smtClean="0"/>
        </a:p>
        <a:p>
          <a:endParaRPr lang="en-US" sz="2800" dirty="0" smtClean="0"/>
        </a:p>
        <a:p>
          <a:endParaRPr lang="en-US" sz="2800" dirty="0" smtClean="0"/>
        </a:p>
        <a:p>
          <a:endParaRPr lang="en-US" sz="2800" dirty="0" smtClean="0"/>
        </a:p>
      </dgm:t>
    </dgm:pt>
    <dgm:pt modelId="{6D49C498-679A-4774-9ED0-E95607ECB3CE}" type="parTrans" cxnId="{53497B54-CC47-44BF-B20C-6A09B5734583}">
      <dgm:prSet/>
      <dgm:spPr/>
      <dgm:t>
        <a:bodyPr/>
        <a:lstStyle/>
        <a:p>
          <a:endParaRPr lang="en-US" sz="1100"/>
        </a:p>
      </dgm:t>
    </dgm:pt>
    <dgm:pt modelId="{B5DA38CA-CDB4-464C-9E70-2097507E7A2F}" type="sibTrans" cxnId="{53497B54-CC47-44BF-B20C-6A09B5734583}">
      <dgm:prSet/>
      <dgm:spPr/>
      <dgm:t>
        <a:bodyPr/>
        <a:lstStyle/>
        <a:p>
          <a:endParaRPr lang="en-US" sz="1100"/>
        </a:p>
      </dgm:t>
    </dgm:pt>
    <dgm:pt modelId="{5C9295E0-DCA3-4DC9-A1EF-22153565B9B2}" type="pres">
      <dgm:prSet presAssocID="{DBFA13B4-3235-4AA2-913D-B3230F2E8557}" presName="diagram" presStyleCnt="0">
        <dgm:presLayoutVars>
          <dgm:dir/>
          <dgm:resizeHandles val="exact"/>
        </dgm:presLayoutVars>
      </dgm:prSet>
      <dgm:spPr/>
      <dgm:t>
        <a:bodyPr/>
        <a:lstStyle/>
        <a:p>
          <a:endParaRPr lang="en-US"/>
        </a:p>
      </dgm:t>
    </dgm:pt>
    <dgm:pt modelId="{3F6EBEB9-55A5-4777-9790-757DC049F195}" type="pres">
      <dgm:prSet presAssocID="{D4B64F9A-AB12-4B4C-9179-9218FF0EEF89}" presName="node" presStyleLbl="node1" presStyleIdx="0" presStyleCnt="1" custScaleX="670376" custScaleY="573700" custLinFactNeighborX="-49" custLinFactNeighborY="7852">
        <dgm:presLayoutVars>
          <dgm:bulletEnabled val="1"/>
        </dgm:presLayoutVars>
      </dgm:prSet>
      <dgm:spPr/>
      <dgm:t>
        <a:bodyPr/>
        <a:lstStyle/>
        <a:p>
          <a:endParaRPr lang="en-US"/>
        </a:p>
      </dgm:t>
    </dgm:pt>
  </dgm:ptLst>
  <dgm:cxnLst>
    <dgm:cxn modelId="{53497B54-CC47-44BF-B20C-6A09B5734583}" srcId="{DBFA13B4-3235-4AA2-913D-B3230F2E8557}" destId="{D4B64F9A-AB12-4B4C-9179-9218FF0EEF89}" srcOrd="0" destOrd="0" parTransId="{6D49C498-679A-4774-9ED0-E95607ECB3CE}" sibTransId="{B5DA38CA-CDB4-464C-9E70-2097507E7A2F}"/>
    <dgm:cxn modelId="{01306C31-F324-44E4-8075-B602608D99C9}" type="presOf" srcId="{D4B64F9A-AB12-4B4C-9179-9218FF0EEF89}" destId="{3F6EBEB9-55A5-4777-9790-757DC049F195}" srcOrd="0" destOrd="0" presId="urn:microsoft.com/office/officeart/2005/8/layout/default"/>
    <dgm:cxn modelId="{F1A8ABA6-FBCB-4510-AF08-2F6CF1CBE017}" type="presOf" srcId="{DBFA13B4-3235-4AA2-913D-B3230F2E8557}" destId="{5C9295E0-DCA3-4DC9-A1EF-22153565B9B2}" srcOrd="0" destOrd="0" presId="urn:microsoft.com/office/officeart/2005/8/layout/default"/>
    <dgm:cxn modelId="{73C74F8A-5EB3-405E-8E00-B9BBDDF5385F}" type="presParOf" srcId="{5C9295E0-DCA3-4DC9-A1EF-22153565B9B2}" destId="{3F6EBEB9-55A5-4777-9790-757DC049F195}"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A2A3C7-2631-4D0E-8E3C-536BCEB4E9B4}">
      <dsp:nvSpPr>
        <dsp:cNvPr id="0" name=""/>
        <dsp:cNvSpPr/>
      </dsp:nvSpPr>
      <dsp:spPr>
        <a:xfrm>
          <a:off x="0" y="201885"/>
          <a:ext cx="9068497" cy="234504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24BB1-DB6A-41AD-A766-6DB5B39FDE57}">
      <dsp:nvSpPr>
        <dsp:cNvPr id="0" name=""/>
        <dsp:cNvSpPr/>
      </dsp:nvSpPr>
      <dsp:spPr>
        <a:xfrm>
          <a:off x="274552" y="312672"/>
          <a:ext cx="1981254" cy="17197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761F32-5FC0-4042-9384-84B15315E142}">
      <dsp:nvSpPr>
        <dsp:cNvPr id="0" name=""/>
        <dsp:cNvSpPr/>
      </dsp:nvSpPr>
      <dsp:spPr>
        <a:xfrm rot="10800000">
          <a:off x="274552" y="2345046"/>
          <a:ext cx="1981254" cy="286616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Solar Powered Agricultural Pumpsets</a:t>
          </a:r>
        </a:p>
        <a:p>
          <a:pPr lvl="0" algn="ctr" defTabSz="889000">
            <a:lnSpc>
              <a:spcPct val="90000"/>
            </a:lnSpc>
            <a:spcBef>
              <a:spcPct val="0"/>
            </a:spcBef>
            <a:spcAft>
              <a:spcPct val="35000"/>
            </a:spcAft>
          </a:pPr>
          <a:endParaRPr lang="en-US" sz="1600" kern="1200" dirty="0" smtClean="0"/>
        </a:p>
        <a:p>
          <a:pPr lvl="0" algn="ctr" defTabSz="889000">
            <a:lnSpc>
              <a:spcPct val="100000"/>
            </a:lnSpc>
            <a:spcBef>
              <a:spcPct val="0"/>
            </a:spcBef>
            <a:spcAft>
              <a:spcPts val="1200"/>
            </a:spcAft>
          </a:pPr>
          <a:r>
            <a:rPr lang="en-AU" sz="1800" b="1" kern="1200" dirty="0" smtClean="0">
              <a:solidFill>
                <a:schemeClr val="bg1"/>
              </a:solidFill>
            </a:rPr>
            <a:t>16,000 MW by 2022</a:t>
          </a:r>
          <a:endParaRPr lang="en-US" sz="1800" b="1" kern="1200" dirty="0"/>
        </a:p>
      </dsp:txBody>
      <dsp:txXfrm rot="10800000">
        <a:off x="274552" y="2345046"/>
        <a:ext cx="1981254" cy="2866168"/>
      </dsp:txXfrm>
    </dsp:sp>
    <dsp:sp modelId="{2E6B2261-2B90-4FDD-B822-0DFAE2942993}">
      <dsp:nvSpPr>
        <dsp:cNvPr id="0" name=""/>
        <dsp:cNvSpPr/>
      </dsp:nvSpPr>
      <dsp:spPr>
        <a:xfrm>
          <a:off x="2453931" y="312672"/>
          <a:ext cx="1981254" cy="171970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5D337-44D3-4021-B871-94731E0A645E}">
      <dsp:nvSpPr>
        <dsp:cNvPr id="0" name=""/>
        <dsp:cNvSpPr/>
      </dsp:nvSpPr>
      <dsp:spPr>
        <a:xfrm rot="10800000">
          <a:off x="2453931" y="2345046"/>
          <a:ext cx="1981254" cy="286616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Solar Water Heaters</a:t>
          </a:r>
        </a:p>
        <a:p>
          <a:pPr lvl="0" algn="ctr" defTabSz="889000">
            <a:lnSpc>
              <a:spcPct val="90000"/>
            </a:lnSpc>
            <a:spcBef>
              <a:spcPct val="0"/>
            </a:spcBef>
            <a:spcAft>
              <a:spcPct val="35000"/>
            </a:spcAft>
          </a:pPr>
          <a:endParaRPr lang="en-US" sz="1400" kern="1200" dirty="0" smtClean="0"/>
        </a:p>
        <a:p>
          <a:pPr lvl="0" algn="ctr" defTabSz="889000">
            <a:lnSpc>
              <a:spcPct val="90000"/>
            </a:lnSpc>
            <a:spcBef>
              <a:spcPct val="0"/>
            </a:spcBef>
            <a:spcAft>
              <a:spcPct val="35000"/>
            </a:spcAft>
          </a:pPr>
          <a:endParaRPr lang="en-US" sz="1100" kern="1200" dirty="0" smtClean="0"/>
        </a:p>
        <a:p>
          <a:pPr lvl="0" algn="ctr" defTabSz="889000">
            <a:lnSpc>
              <a:spcPct val="90000"/>
            </a:lnSpc>
            <a:spcBef>
              <a:spcPct val="0"/>
            </a:spcBef>
            <a:spcAft>
              <a:spcPct val="35000"/>
            </a:spcAft>
          </a:pPr>
          <a:endParaRPr lang="en-US" sz="1400" kern="1200" dirty="0" smtClean="0"/>
        </a:p>
        <a:p>
          <a:pPr lvl="0" algn="ctr" defTabSz="889000">
            <a:lnSpc>
              <a:spcPct val="90000"/>
            </a:lnSpc>
            <a:spcBef>
              <a:spcPct val="0"/>
            </a:spcBef>
            <a:spcAft>
              <a:spcPct val="35000"/>
            </a:spcAft>
          </a:pPr>
          <a:r>
            <a:rPr lang="en-AU" sz="1800" b="1" kern="1200" dirty="0" smtClean="0">
              <a:solidFill>
                <a:schemeClr val="bg1"/>
              </a:solidFill>
            </a:rPr>
            <a:t>70 million sqm of collector area by 2022</a:t>
          </a:r>
          <a:endParaRPr lang="en-US" sz="1800" b="1" kern="1200" dirty="0"/>
        </a:p>
      </dsp:txBody>
      <dsp:txXfrm rot="10800000">
        <a:off x="2453931" y="2345046"/>
        <a:ext cx="1981254" cy="2866168"/>
      </dsp:txXfrm>
    </dsp:sp>
    <dsp:sp modelId="{940AD4D3-535F-41D6-9C2D-46F42693EF39}">
      <dsp:nvSpPr>
        <dsp:cNvPr id="0" name=""/>
        <dsp:cNvSpPr/>
      </dsp:nvSpPr>
      <dsp:spPr>
        <a:xfrm>
          <a:off x="4633311" y="312672"/>
          <a:ext cx="1981254" cy="171970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84CA6-84EF-4D52-AC70-F83612784000}">
      <dsp:nvSpPr>
        <dsp:cNvPr id="0" name=""/>
        <dsp:cNvSpPr/>
      </dsp:nvSpPr>
      <dsp:spPr>
        <a:xfrm rot="10800000">
          <a:off x="4633311" y="2345046"/>
          <a:ext cx="1981254" cy="286616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Solar Powered Telecom Towers</a:t>
          </a:r>
        </a:p>
        <a:p>
          <a:pPr lvl="0" algn="ctr" defTabSz="889000">
            <a:lnSpc>
              <a:spcPct val="90000"/>
            </a:lnSpc>
            <a:spcBef>
              <a:spcPct val="0"/>
            </a:spcBef>
            <a:spcAft>
              <a:spcPct val="35000"/>
            </a:spcAft>
          </a:pPr>
          <a:endParaRPr lang="en-US" sz="1400" kern="1200" dirty="0" smtClean="0"/>
        </a:p>
        <a:p>
          <a:pPr lvl="0" algn="ctr" defTabSz="889000">
            <a:lnSpc>
              <a:spcPct val="90000"/>
            </a:lnSpc>
            <a:spcBef>
              <a:spcPct val="0"/>
            </a:spcBef>
            <a:spcAft>
              <a:spcPct val="35000"/>
            </a:spcAft>
          </a:pPr>
          <a:endParaRPr lang="en-US" sz="1800" b="1" kern="1200" dirty="0" smtClean="0"/>
        </a:p>
        <a:p>
          <a:pPr lvl="0" algn="ctr" defTabSz="889000">
            <a:lnSpc>
              <a:spcPct val="90000"/>
            </a:lnSpc>
            <a:spcBef>
              <a:spcPct val="0"/>
            </a:spcBef>
            <a:spcAft>
              <a:spcPct val="35000"/>
            </a:spcAft>
          </a:pPr>
          <a:r>
            <a:rPr lang="en-US" sz="1800" b="1" kern="1200" dirty="0" smtClean="0"/>
            <a:t>3,500 MW by 2022</a:t>
          </a:r>
          <a:endParaRPr lang="en-US" sz="1800" b="1" kern="1200" dirty="0"/>
        </a:p>
      </dsp:txBody>
      <dsp:txXfrm rot="10800000">
        <a:off x="4633311" y="2345046"/>
        <a:ext cx="1981254" cy="2866168"/>
      </dsp:txXfrm>
    </dsp:sp>
    <dsp:sp modelId="{DFBF79E6-F830-43C2-903A-FF74F2D26396}">
      <dsp:nvSpPr>
        <dsp:cNvPr id="0" name=""/>
        <dsp:cNvSpPr/>
      </dsp:nvSpPr>
      <dsp:spPr>
        <a:xfrm>
          <a:off x="6812690" y="312672"/>
          <a:ext cx="1981254" cy="1719700"/>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FA446B-97AE-4939-9748-DD715CC156E4}">
      <dsp:nvSpPr>
        <dsp:cNvPr id="0" name=""/>
        <dsp:cNvSpPr/>
      </dsp:nvSpPr>
      <dsp:spPr>
        <a:xfrm rot="10800000">
          <a:off x="6812690" y="2345046"/>
          <a:ext cx="1981254" cy="286616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t>Solar rooftops</a:t>
          </a:r>
        </a:p>
        <a:p>
          <a:pPr lvl="0" algn="ctr" defTabSz="977900">
            <a:lnSpc>
              <a:spcPct val="90000"/>
            </a:lnSpc>
            <a:spcBef>
              <a:spcPct val="0"/>
            </a:spcBef>
            <a:spcAft>
              <a:spcPct val="35000"/>
            </a:spcAft>
          </a:pPr>
          <a:endParaRPr lang="en-US" sz="2000" kern="1200" dirty="0" smtClean="0"/>
        </a:p>
        <a:p>
          <a:pPr lvl="0" algn="ctr" defTabSz="977900">
            <a:lnSpc>
              <a:spcPct val="90000"/>
            </a:lnSpc>
            <a:spcBef>
              <a:spcPct val="0"/>
            </a:spcBef>
            <a:spcAft>
              <a:spcPct val="35000"/>
            </a:spcAft>
          </a:pPr>
          <a:endParaRPr lang="en-US" sz="1600" b="1" kern="1200" dirty="0" smtClean="0"/>
        </a:p>
        <a:p>
          <a:pPr lvl="0" algn="ctr" defTabSz="977900">
            <a:lnSpc>
              <a:spcPct val="90000"/>
            </a:lnSpc>
            <a:spcBef>
              <a:spcPct val="0"/>
            </a:spcBef>
            <a:spcAft>
              <a:spcPct val="35000"/>
            </a:spcAft>
          </a:pPr>
          <a:endParaRPr lang="en-US" sz="1800" b="1" kern="1200" dirty="0" smtClean="0"/>
        </a:p>
        <a:p>
          <a:pPr lvl="0" algn="ctr" defTabSz="977900">
            <a:lnSpc>
              <a:spcPct val="90000"/>
            </a:lnSpc>
            <a:spcBef>
              <a:spcPct val="0"/>
            </a:spcBef>
            <a:spcAft>
              <a:spcPct val="35000"/>
            </a:spcAft>
          </a:pPr>
          <a:r>
            <a:rPr lang="en-US" sz="1800" b="1" kern="1200" dirty="0" smtClean="0"/>
            <a:t>19,000 MW by 2022</a:t>
          </a:r>
          <a:endParaRPr lang="en-US" sz="1800" b="1" kern="1200" dirty="0"/>
        </a:p>
      </dsp:txBody>
      <dsp:txXfrm rot="10800000">
        <a:off x="6812690" y="2345046"/>
        <a:ext cx="1981254" cy="28661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B954C8-3767-4290-9671-8C22C3606E37}">
      <dsp:nvSpPr>
        <dsp:cNvPr id="0" name=""/>
        <dsp:cNvSpPr/>
      </dsp:nvSpPr>
      <dsp:spPr>
        <a:xfrm>
          <a:off x="2812" y="2586"/>
          <a:ext cx="2874694" cy="52917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Solar Water Heating Systems</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800" kern="1200" dirty="0" smtClean="0"/>
        </a:p>
        <a:p>
          <a:pPr lvl="0" algn="ctr" defTabSz="889000">
            <a:lnSpc>
              <a:spcPct val="90000"/>
            </a:lnSpc>
            <a:spcBef>
              <a:spcPct val="0"/>
            </a:spcBef>
            <a:spcAft>
              <a:spcPct val="35000"/>
            </a:spcAft>
          </a:pPr>
          <a:endParaRPr lang="en-US" sz="2800" kern="1200" dirty="0" smtClean="0"/>
        </a:p>
        <a:p>
          <a:pPr lvl="0" algn="ctr" defTabSz="889000">
            <a:lnSpc>
              <a:spcPct val="90000"/>
            </a:lnSpc>
            <a:spcBef>
              <a:spcPct val="0"/>
            </a:spcBef>
            <a:spcAft>
              <a:spcPct val="35000"/>
            </a:spcAft>
          </a:pPr>
          <a:endParaRPr lang="en-US" sz="2800" kern="1200" dirty="0"/>
        </a:p>
      </dsp:txBody>
      <dsp:txXfrm>
        <a:off x="2812" y="2586"/>
        <a:ext cx="2874694" cy="52917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6EBEB9-55A5-4777-9790-757DC049F195}">
      <dsp:nvSpPr>
        <dsp:cNvPr id="0" name=""/>
        <dsp:cNvSpPr/>
      </dsp:nvSpPr>
      <dsp:spPr>
        <a:xfrm>
          <a:off x="0" y="1704"/>
          <a:ext cx="2520948" cy="1294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ctr" defTabSz="444500">
            <a:lnSpc>
              <a:spcPct val="90000"/>
            </a:lnSpc>
            <a:spcBef>
              <a:spcPct val="0"/>
            </a:spcBef>
            <a:spcAft>
              <a:spcPct val="35000"/>
            </a:spcAft>
          </a:pPr>
          <a:endParaRPr lang="en-US" sz="1000" kern="1200" dirty="0" smtClean="0"/>
        </a:p>
        <a:p>
          <a:pPr lvl="0" algn="ctr" defTabSz="444500">
            <a:lnSpc>
              <a:spcPct val="90000"/>
            </a:lnSpc>
            <a:spcBef>
              <a:spcPct val="0"/>
            </a:spcBef>
            <a:spcAft>
              <a:spcPct val="35000"/>
            </a:spcAft>
          </a:pPr>
          <a:r>
            <a:rPr lang="en-US" sz="2000" kern="1200" dirty="0" smtClean="0"/>
            <a:t>Utility Scale Solar Farm</a:t>
          </a:r>
        </a:p>
        <a:p>
          <a:pPr lvl="0" algn="ctr" defTabSz="444500">
            <a:lnSpc>
              <a:spcPct val="90000"/>
            </a:lnSpc>
            <a:spcBef>
              <a:spcPct val="0"/>
            </a:spcBef>
            <a:spcAft>
              <a:spcPct val="35000"/>
            </a:spcAft>
          </a:pPr>
          <a:endParaRPr lang="en-US" sz="2800" kern="1200" dirty="0" smtClean="0"/>
        </a:p>
        <a:p>
          <a:pPr lvl="0" algn="ctr" defTabSz="444500">
            <a:lnSpc>
              <a:spcPct val="90000"/>
            </a:lnSpc>
            <a:spcBef>
              <a:spcPct val="0"/>
            </a:spcBef>
            <a:spcAft>
              <a:spcPct val="35000"/>
            </a:spcAft>
          </a:pPr>
          <a:endParaRPr lang="en-US" sz="2800" kern="1200" dirty="0" smtClean="0"/>
        </a:p>
        <a:p>
          <a:pPr lvl="0" algn="ctr" defTabSz="444500">
            <a:lnSpc>
              <a:spcPct val="90000"/>
            </a:lnSpc>
            <a:spcBef>
              <a:spcPct val="0"/>
            </a:spcBef>
            <a:spcAft>
              <a:spcPct val="35000"/>
            </a:spcAft>
          </a:pPr>
          <a:endParaRPr lang="en-US" sz="2800" kern="1200" dirty="0" smtClean="0"/>
        </a:p>
        <a:p>
          <a:pPr lvl="0" algn="ctr" defTabSz="444500">
            <a:lnSpc>
              <a:spcPct val="90000"/>
            </a:lnSpc>
            <a:spcBef>
              <a:spcPct val="0"/>
            </a:spcBef>
            <a:spcAft>
              <a:spcPct val="35000"/>
            </a:spcAft>
          </a:pPr>
          <a:endParaRPr lang="en-US" sz="2800" kern="1200" dirty="0" smtClean="0"/>
        </a:p>
      </dsp:txBody>
      <dsp:txXfrm>
        <a:off x="0" y="1704"/>
        <a:ext cx="2520948" cy="129443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88941" tIns="44470" rIns="88941" bIns="44470" numCol="1" anchor="t" anchorCtr="0" compatLnSpc="1">
            <a:prstTxWarp prst="textNoShape">
              <a:avLst/>
            </a:prstTxWarp>
          </a:bodyPr>
          <a:lstStyle>
            <a:lvl1pPr defTabSz="860425">
              <a:spcBef>
                <a:spcPct val="0"/>
              </a:spcBef>
              <a:defRPr/>
            </a:lvl1pPr>
          </a:lstStyle>
          <a:p>
            <a:pPr>
              <a:defRPr/>
            </a:pPr>
            <a:endParaRPr lang="en-US" dirty="0"/>
          </a:p>
        </p:txBody>
      </p:sp>
      <p:sp>
        <p:nvSpPr>
          <p:cNvPr id="3075" name="Rectangle 3"/>
          <p:cNvSpPr>
            <a:spLocks noGrp="1" noChangeArrowheads="1"/>
          </p:cNvSpPr>
          <p:nvPr>
            <p:ph type="dt" idx="1"/>
          </p:nvPr>
        </p:nvSpPr>
        <p:spPr bwMode="auto">
          <a:xfrm>
            <a:off x="3851275" y="0"/>
            <a:ext cx="2944813" cy="496888"/>
          </a:xfrm>
          <a:prstGeom prst="rect">
            <a:avLst/>
          </a:prstGeom>
          <a:noFill/>
          <a:ln w="9525">
            <a:noFill/>
            <a:miter lim="800000"/>
            <a:headEnd/>
            <a:tailEnd/>
          </a:ln>
        </p:spPr>
        <p:txBody>
          <a:bodyPr vert="horz" wrap="square" lIns="88941" tIns="44470" rIns="88941" bIns="44470" numCol="1" anchor="t" anchorCtr="0" compatLnSpc="1">
            <a:prstTxWarp prst="textNoShape">
              <a:avLst/>
            </a:prstTxWarp>
          </a:bodyPr>
          <a:lstStyle>
            <a:lvl1pPr algn="r" defTabSz="860425">
              <a:spcBef>
                <a:spcPct val="0"/>
              </a:spcBef>
              <a:defRPr/>
            </a:lvl1pPr>
          </a:lstStyle>
          <a:p>
            <a:pPr>
              <a:defRPr/>
            </a:pPr>
            <a:endParaRPr lang="en-US" dirty="0"/>
          </a:p>
        </p:txBody>
      </p:sp>
      <p:sp>
        <p:nvSpPr>
          <p:cNvPr id="124932" name="Rectangle 4"/>
          <p:cNvSpPr>
            <a:spLocks noGrp="1" noRot="1" noChangeAspect="1" noChangeArrowheads="1" noTextEdit="1"/>
          </p:cNvSpPr>
          <p:nvPr>
            <p:ph type="sldImg" idx="2"/>
          </p:nvPr>
        </p:nvSpPr>
        <p:spPr bwMode="auto">
          <a:xfrm>
            <a:off x="711200" y="742950"/>
            <a:ext cx="5378450"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6463"/>
            <a:ext cx="5438775" cy="4468812"/>
          </a:xfrm>
          <a:prstGeom prst="rect">
            <a:avLst/>
          </a:prstGeom>
          <a:noFill/>
          <a:ln w="9525">
            <a:noFill/>
            <a:miter lim="800000"/>
            <a:headEnd/>
            <a:tailEnd/>
          </a:ln>
        </p:spPr>
        <p:txBody>
          <a:bodyPr vert="horz" wrap="square" lIns="88941" tIns="44470" rIns="88941" bIns="444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p:spPr>
        <p:txBody>
          <a:bodyPr vert="horz" wrap="square" lIns="88941" tIns="44470" rIns="88941" bIns="44470" numCol="1" anchor="b" anchorCtr="0" compatLnSpc="1">
            <a:prstTxWarp prst="textNoShape">
              <a:avLst/>
            </a:prstTxWarp>
          </a:bodyPr>
          <a:lstStyle>
            <a:lvl1pPr defTabSz="860425">
              <a:spcBef>
                <a:spcPct val="0"/>
              </a:spcBef>
              <a:defRPr/>
            </a:lvl1pPr>
          </a:lstStyle>
          <a:p>
            <a:pPr>
              <a:defRPr/>
            </a:pPr>
            <a:endParaRPr lang="en-US" dirty="0"/>
          </a:p>
        </p:txBody>
      </p:sp>
      <p:sp>
        <p:nvSpPr>
          <p:cNvPr id="3079" name="Rectangle 7"/>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p:spPr>
        <p:txBody>
          <a:bodyPr vert="horz" wrap="square" lIns="88941" tIns="44470" rIns="88941" bIns="44470" numCol="1" anchor="b" anchorCtr="0" compatLnSpc="1">
            <a:prstTxWarp prst="textNoShape">
              <a:avLst/>
            </a:prstTxWarp>
          </a:bodyPr>
          <a:lstStyle>
            <a:lvl1pPr algn="r" defTabSz="860425">
              <a:spcBef>
                <a:spcPct val="0"/>
              </a:spcBef>
              <a:defRPr/>
            </a:lvl1pPr>
          </a:lstStyle>
          <a:p>
            <a:pPr>
              <a:defRPr/>
            </a:pPr>
            <a:fld id="{AD2105D6-100C-4BB1-973A-3A682DD2FA4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xfrm>
            <a:off x="711200" y="742950"/>
            <a:ext cx="5378450" cy="3724275"/>
          </a:xfrm>
          <a:ln/>
        </p:spPr>
      </p:sp>
      <p:sp>
        <p:nvSpPr>
          <p:cNvPr id="126978" name="Notes Placeholder 2"/>
          <p:cNvSpPr>
            <a:spLocks noGrp="1"/>
          </p:cNvSpPr>
          <p:nvPr>
            <p:ph type="body" idx="1"/>
          </p:nvPr>
        </p:nvSpPr>
        <p:spPr>
          <a:noFill/>
          <a:ln/>
        </p:spPr>
        <p:txBody>
          <a:bodyPr/>
          <a:lstStyle/>
          <a:p>
            <a:pPr eaLnBrk="1" hangingPunct="1"/>
            <a:endParaRPr lang="en-US" dirty="0" smtClean="0"/>
          </a:p>
        </p:txBody>
      </p:sp>
      <p:sp>
        <p:nvSpPr>
          <p:cNvPr id="126979" name="Slide Number Placeholder 3"/>
          <p:cNvSpPr>
            <a:spLocks noGrp="1"/>
          </p:cNvSpPr>
          <p:nvPr>
            <p:ph type="sldNum" sz="quarter" idx="5"/>
          </p:nvPr>
        </p:nvSpPr>
        <p:spPr>
          <a:noFill/>
        </p:spPr>
        <p:txBody>
          <a:bodyPr/>
          <a:lstStyle/>
          <a:p>
            <a:fld id="{1DED9713-0A11-4677-BB47-CBB76F09ECCE}" type="slidenum">
              <a:rPr lang="en-US" smtClean="0"/>
              <a:pPr/>
              <a:t>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xfrm>
            <a:off x="711200" y="742950"/>
            <a:ext cx="5378450" cy="3724275"/>
          </a:xfrm>
          <a:ln/>
        </p:spPr>
      </p:sp>
      <p:sp>
        <p:nvSpPr>
          <p:cNvPr id="129026" name="Notes Placeholder 2"/>
          <p:cNvSpPr>
            <a:spLocks noGrp="1"/>
          </p:cNvSpPr>
          <p:nvPr>
            <p:ph type="body" idx="1"/>
          </p:nvPr>
        </p:nvSpPr>
        <p:spPr>
          <a:noFill/>
          <a:ln/>
        </p:spPr>
        <p:txBody>
          <a:bodyPr/>
          <a:lstStyle/>
          <a:p>
            <a:pPr eaLnBrk="1" hangingPunct="1"/>
            <a:endParaRPr lang="en-US" dirty="0" smtClean="0"/>
          </a:p>
        </p:txBody>
      </p:sp>
      <p:sp>
        <p:nvSpPr>
          <p:cNvPr id="129027" name="Slide Number Placeholder 3"/>
          <p:cNvSpPr>
            <a:spLocks noGrp="1"/>
          </p:cNvSpPr>
          <p:nvPr>
            <p:ph type="sldNum" sz="quarter" idx="5"/>
          </p:nvPr>
        </p:nvSpPr>
        <p:spPr>
          <a:noFill/>
        </p:spPr>
        <p:txBody>
          <a:bodyPr/>
          <a:lstStyle/>
          <a:p>
            <a:fld id="{1EACA961-5670-42D9-B3C3-086D9EE45D75}" type="slidenum">
              <a:rPr lang="en-US" smtClean="0"/>
              <a:pPr/>
              <a:t>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3172" tIns="46586" rIns="93172" bIns="46586" anchor="b"/>
          <a:lstStyle/>
          <a:p>
            <a:pPr algn="r" defTabSz="931863">
              <a:spcBef>
                <a:spcPct val="50000"/>
              </a:spcBef>
            </a:pPr>
            <a:fld id="{CD2BB98C-A9EA-42DB-9938-E2BFA96DF182}" type="slidenum">
              <a:rPr lang="en-US" sz="1300"/>
              <a:pPr algn="r" defTabSz="931863">
                <a:spcBef>
                  <a:spcPct val="50000"/>
                </a:spcBef>
              </a:pPr>
              <a:t>18</a:t>
            </a:fld>
            <a:endParaRPr lang="en-US" sz="1300" dirty="0"/>
          </a:p>
        </p:txBody>
      </p:sp>
      <p:sp>
        <p:nvSpPr>
          <p:cNvPr id="248834" name="Rectangle 2"/>
          <p:cNvSpPr>
            <a:spLocks noGrp="1" noRot="1" noChangeAspect="1" noChangeArrowheads="1" noTextEdit="1"/>
          </p:cNvSpPr>
          <p:nvPr>
            <p:ph type="sldImg"/>
          </p:nvPr>
        </p:nvSpPr>
        <p:spPr>
          <a:xfrm>
            <a:off x="711200" y="742950"/>
            <a:ext cx="5378450" cy="3724275"/>
          </a:xfrm>
          <a:ln/>
        </p:spPr>
      </p:sp>
      <p:sp>
        <p:nvSpPr>
          <p:cNvPr id="2488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xfrm>
            <a:off x="711200" y="742950"/>
            <a:ext cx="5378450" cy="3724275"/>
          </a:xfrm>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lIns="89897" tIns="44948" rIns="89897" bIns="44948" numCol="1" anchor="t" anchorCtr="0" compatLnSpc="1">
            <a:prstTxWarp prst="textNoShape">
              <a:avLst/>
            </a:prstTxWarp>
          </a:bodyPr>
          <a:lstStyle/>
          <a:p>
            <a:endParaRPr lang="en-US" dirty="0" smtClean="0"/>
          </a:p>
        </p:txBody>
      </p:sp>
      <p:sp>
        <p:nvSpPr>
          <p:cNvPr id="226308" name="Slide Number Placeholder 3"/>
          <p:cNvSpPr txBox="1">
            <a:spLocks noGrp="1"/>
          </p:cNvSpPr>
          <p:nvPr/>
        </p:nvSpPr>
        <p:spPr bwMode="auto">
          <a:xfrm>
            <a:off x="3852016" y="9430091"/>
            <a:ext cx="2944086" cy="496411"/>
          </a:xfrm>
          <a:prstGeom prst="rect">
            <a:avLst/>
          </a:prstGeom>
          <a:noFill/>
          <a:ln w="9525">
            <a:noFill/>
            <a:miter lim="800000"/>
            <a:headEnd/>
            <a:tailEnd/>
          </a:ln>
        </p:spPr>
        <p:txBody>
          <a:bodyPr lIns="89897" tIns="44948" rIns="89897" bIns="44948" anchor="b"/>
          <a:lstStyle/>
          <a:p>
            <a:pPr algn="r" defTabSz="898525"/>
            <a:fld id="{1FC795D2-268C-461F-9680-A8EDF563C8C4}" type="slidenum">
              <a:rPr lang="en-US" sz="1200"/>
              <a:pPr algn="r" defTabSz="898525"/>
              <a:t>20</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xfrm>
            <a:off x="711200" y="742950"/>
            <a:ext cx="5378450" cy="3724275"/>
          </a:xfrm>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lIns="89897" tIns="44948" rIns="89897" bIns="44948" numCol="1" anchor="t" anchorCtr="0" compatLnSpc="1">
            <a:prstTxWarp prst="textNoShape">
              <a:avLst/>
            </a:prstTxWarp>
          </a:bodyPr>
          <a:lstStyle/>
          <a:p>
            <a:endParaRPr lang="en-US" dirty="0" smtClean="0"/>
          </a:p>
        </p:txBody>
      </p:sp>
      <p:sp>
        <p:nvSpPr>
          <p:cNvPr id="228356" name="Slide Number Placeholder 3"/>
          <p:cNvSpPr txBox="1">
            <a:spLocks noGrp="1"/>
          </p:cNvSpPr>
          <p:nvPr/>
        </p:nvSpPr>
        <p:spPr bwMode="auto">
          <a:xfrm>
            <a:off x="3852016" y="9430091"/>
            <a:ext cx="2944086" cy="496411"/>
          </a:xfrm>
          <a:prstGeom prst="rect">
            <a:avLst/>
          </a:prstGeom>
          <a:noFill/>
          <a:ln w="9525">
            <a:noFill/>
            <a:miter lim="800000"/>
            <a:headEnd/>
            <a:tailEnd/>
          </a:ln>
        </p:spPr>
        <p:txBody>
          <a:bodyPr lIns="89897" tIns="44948" rIns="89897" bIns="44948" anchor="b"/>
          <a:lstStyle/>
          <a:p>
            <a:pPr algn="r" defTabSz="898525"/>
            <a:fld id="{ED4F5C49-D7DB-4800-B79D-8F7EE76D15D2}" type="slidenum">
              <a:rPr lang="en-US" sz="1200"/>
              <a:pPr algn="r" defTabSz="898525"/>
              <a:t>21</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xfrm>
            <a:off x="711200" y="742950"/>
            <a:ext cx="5378450" cy="3724275"/>
          </a:xfrm>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lIns="89897" tIns="44948" rIns="89897" bIns="44948" numCol="1" anchor="t" anchorCtr="0" compatLnSpc="1">
            <a:prstTxWarp prst="textNoShape">
              <a:avLst/>
            </a:prstTxWarp>
          </a:bodyPr>
          <a:lstStyle/>
          <a:p>
            <a:endParaRPr lang="en-US" dirty="0" smtClean="0"/>
          </a:p>
        </p:txBody>
      </p:sp>
      <p:sp>
        <p:nvSpPr>
          <p:cNvPr id="230404" name="Slide Number Placeholder 3"/>
          <p:cNvSpPr txBox="1">
            <a:spLocks noGrp="1"/>
          </p:cNvSpPr>
          <p:nvPr/>
        </p:nvSpPr>
        <p:spPr bwMode="auto">
          <a:xfrm>
            <a:off x="3852016" y="9430091"/>
            <a:ext cx="2944086" cy="496411"/>
          </a:xfrm>
          <a:prstGeom prst="rect">
            <a:avLst/>
          </a:prstGeom>
          <a:noFill/>
          <a:ln w="9525">
            <a:noFill/>
            <a:miter lim="800000"/>
            <a:headEnd/>
            <a:tailEnd/>
          </a:ln>
        </p:spPr>
        <p:txBody>
          <a:bodyPr lIns="89897" tIns="44948" rIns="89897" bIns="44948" anchor="b"/>
          <a:lstStyle/>
          <a:p>
            <a:pPr algn="r" defTabSz="898525"/>
            <a:fld id="{BD14EA40-9522-4BD9-89D4-ECCFEDEE3655}" type="slidenum">
              <a:rPr lang="en-US" sz="1200"/>
              <a:pPr algn="r" defTabSz="898525"/>
              <a:t>22</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lIns="89897" tIns="44948" rIns="89897" bIns="44948" numCol="1" anchor="t" anchorCtr="0" compatLnSpc="1">
            <a:prstTxWarp prst="textNoShape">
              <a:avLst/>
            </a:prstTxWarp>
          </a:bodyPr>
          <a:lstStyle/>
          <a:p>
            <a:endParaRPr lang="en-US" dirty="0" smtClean="0"/>
          </a:p>
        </p:txBody>
      </p:sp>
      <p:sp>
        <p:nvSpPr>
          <p:cNvPr id="234500" name="Slide Number Placeholder 3"/>
          <p:cNvSpPr txBox="1">
            <a:spLocks noGrp="1"/>
          </p:cNvSpPr>
          <p:nvPr/>
        </p:nvSpPr>
        <p:spPr bwMode="auto">
          <a:xfrm>
            <a:off x="3852016" y="9430091"/>
            <a:ext cx="2944086" cy="496411"/>
          </a:xfrm>
          <a:prstGeom prst="rect">
            <a:avLst/>
          </a:prstGeom>
          <a:noFill/>
          <a:ln w="9525">
            <a:noFill/>
            <a:miter lim="800000"/>
            <a:headEnd/>
            <a:tailEnd/>
          </a:ln>
        </p:spPr>
        <p:txBody>
          <a:bodyPr lIns="89897" tIns="44948" rIns="89897" bIns="44948" anchor="b"/>
          <a:lstStyle/>
          <a:p>
            <a:pPr algn="r" defTabSz="898525"/>
            <a:fld id="{14278436-F52E-4CFC-A233-6FF43E71D562}" type="slidenum">
              <a:rPr lang="en-US" sz="1200"/>
              <a:pPr algn="r" defTabSz="898525"/>
              <a:t>23</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Slide image_2_A4"/>
          <p:cNvPicPr>
            <a:picLocks noChangeAspect="1" noChangeArrowheads="1"/>
          </p:cNvPicPr>
          <p:nvPr/>
        </p:nvPicPr>
        <p:blipFill>
          <a:blip r:embed="rId2" cstate="print"/>
          <a:srcRect/>
          <a:stretch>
            <a:fillRect/>
          </a:stretch>
        </p:blipFill>
        <p:spPr bwMode="auto">
          <a:xfrm>
            <a:off x="0" y="1"/>
            <a:ext cx="9904413" cy="6856413"/>
          </a:xfrm>
          <a:prstGeom prst="rect">
            <a:avLst/>
          </a:prstGeom>
          <a:noFill/>
          <a:ln w="9525">
            <a:noFill/>
            <a:miter lim="800000"/>
            <a:headEnd/>
            <a:tailEnd/>
          </a:ln>
        </p:spPr>
      </p:pic>
      <p:pic>
        <p:nvPicPr>
          <p:cNvPr id="5" name="Picture 18" descr="PowerPoint-Graphics-3_A4"/>
          <p:cNvPicPr>
            <a:picLocks noChangeAspect="1" noChangeArrowheads="1"/>
          </p:cNvPicPr>
          <p:nvPr/>
        </p:nvPicPr>
        <p:blipFill>
          <a:blip r:embed="rId3" cstate="print"/>
          <a:srcRect/>
          <a:stretch>
            <a:fillRect/>
          </a:stretch>
        </p:blipFill>
        <p:spPr bwMode="auto">
          <a:xfrm>
            <a:off x="0" y="0"/>
            <a:ext cx="5240338" cy="5400675"/>
          </a:xfrm>
          <a:prstGeom prst="rect">
            <a:avLst/>
          </a:prstGeom>
          <a:noFill/>
          <a:ln w="9525">
            <a:noFill/>
            <a:miter lim="800000"/>
            <a:headEnd/>
            <a:tailEnd/>
          </a:ln>
        </p:spPr>
      </p:pic>
      <p:pic>
        <p:nvPicPr>
          <p:cNvPr id="6" name="Picture 20" descr="KPMG_white logo_cover 1_2_3"/>
          <p:cNvPicPr>
            <a:picLocks noChangeAspect="1" noChangeArrowheads="1"/>
          </p:cNvPicPr>
          <p:nvPr/>
        </p:nvPicPr>
        <p:blipFill>
          <a:blip r:embed="rId4" cstate="print"/>
          <a:srcRect/>
          <a:stretch>
            <a:fillRect/>
          </a:stretch>
        </p:blipFill>
        <p:spPr bwMode="auto">
          <a:xfrm>
            <a:off x="323850" y="434975"/>
            <a:ext cx="2159000" cy="739775"/>
          </a:xfrm>
          <a:prstGeom prst="rect">
            <a:avLst/>
          </a:prstGeom>
          <a:noFill/>
          <a:ln w="9525">
            <a:noFill/>
            <a:miter lim="800000"/>
            <a:headEnd/>
            <a:tailEnd/>
          </a:ln>
        </p:spPr>
      </p:pic>
      <p:sp>
        <p:nvSpPr>
          <p:cNvPr id="279558" name="Rectangle 2"/>
          <p:cNvSpPr>
            <a:spLocks noGrp="1" noChangeArrowheads="1"/>
          </p:cNvSpPr>
          <p:nvPr>
            <p:ph type="ctrTitle"/>
          </p:nvPr>
        </p:nvSpPr>
        <p:spPr>
          <a:xfrm>
            <a:off x="323851" y="1412875"/>
            <a:ext cx="3836988" cy="2159000"/>
          </a:xfrm>
        </p:spPr>
        <p:txBody>
          <a:bodyPr anchor="t"/>
          <a:lstStyle>
            <a:lvl1pPr>
              <a:defRPr sz="3000"/>
            </a:lvl1pPr>
          </a:lstStyle>
          <a:p>
            <a:r>
              <a:rPr lang="en-US"/>
              <a:t>Click to edit Master title style</a:t>
            </a:r>
          </a:p>
        </p:txBody>
      </p:sp>
      <p:sp>
        <p:nvSpPr>
          <p:cNvPr id="279559" name="Rectangle 3"/>
          <p:cNvSpPr>
            <a:spLocks noGrp="1" noChangeArrowheads="1"/>
          </p:cNvSpPr>
          <p:nvPr>
            <p:ph type="subTitle" idx="1"/>
          </p:nvPr>
        </p:nvSpPr>
        <p:spPr bwMode="gray">
          <a:xfrm>
            <a:off x="323850" y="3781425"/>
            <a:ext cx="3419475" cy="1079500"/>
          </a:xfrm>
        </p:spPr>
        <p:txBody>
          <a:bodyPr/>
          <a:lstStyle>
            <a:lvl1pPr>
              <a:defRPr sz="1200" b="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7AEA3623-5715-422F-8527-0A4200FF8E92}"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ln/>
        </p:spPr>
        <p:txBody>
          <a:bodyPr/>
          <a:lstStyle>
            <a:lvl1pPr>
              <a:defRPr/>
            </a:lvl1pPr>
          </a:lstStyle>
          <a:p>
            <a:pPr>
              <a:defRPr/>
            </a:pPr>
            <a:fld id="{EFF8C54B-ADA0-4DF2-AB3E-F127DD5D5B5B}"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8427DAFB-22D6-4DC9-B290-96BC60C4385B}"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96AC0F4E-25F6-4744-BEA1-BABD17CF6A1B}"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0839" y="1325563"/>
            <a:ext cx="45529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6188" y="1325563"/>
            <a:ext cx="45529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942FCF1-6805-46DE-BA5A-9B9ADCD6B1A7}"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pPr>
              <a:defRPr/>
            </a:pPr>
            <a:fld id="{D2C1842F-A78D-4FA3-86DF-49C60E95EC8E}"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pPr>
              <a:defRPr/>
            </a:pPr>
            <a:fld id="{41062D11-57C6-4866-B632-6B9D90081162}" type="slidenum">
              <a:rPr lang="en-US"/>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54984C31-63CD-4AA4-9211-7A7857603156}"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06108B46-3A5A-4E87-A597-D9FC3D00BD27}"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9A762B45-0E72-4EDC-B018-C1AB5556FEF2}"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1A08EBFA-FF37-4D65-BC6F-3F192C15BF6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575" y="115888"/>
            <a:ext cx="2312988" cy="5992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5" y="115888"/>
            <a:ext cx="6791325" cy="599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18C760DB-BC7E-457B-953B-5FB991C1FD65}"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4568" y="115891"/>
            <a:ext cx="2314575" cy="5984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0843" y="115891"/>
            <a:ext cx="6791325" cy="598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4C805211-FE33-430E-A7C8-CD6BBEFBFABA}"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pic>
        <p:nvPicPr>
          <p:cNvPr id="4" name="Picture 15" descr="Banner-4_A4"/>
          <p:cNvPicPr>
            <a:picLocks noChangeAspect="1" noChangeArrowheads="1"/>
          </p:cNvPicPr>
          <p:nvPr/>
        </p:nvPicPr>
        <p:blipFill>
          <a:blip r:embed="rId2" cstate="print"/>
          <a:srcRect/>
          <a:stretch>
            <a:fillRect/>
          </a:stretch>
        </p:blipFill>
        <p:spPr bwMode="auto">
          <a:xfrm>
            <a:off x="0" y="0"/>
            <a:ext cx="9901238" cy="1027113"/>
          </a:xfrm>
          <a:prstGeom prst="rect">
            <a:avLst/>
          </a:prstGeom>
          <a:noFill/>
          <a:ln w="9525">
            <a:noFill/>
            <a:miter lim="800000"/>
            <a:headEnd/>
            <a:tailEnd/>
          </a:ln>
        </p:spPr>
      </p:pic>
      <p:sp>
        <p:nvSpPr>
          <p:cNvPr id="5" name="Text Box 11"/>
          <p:cNvSpPr txBox="1">
            <a:spLocks noChangeArrowheads="1"/>
          </p:cNvSpPr>
          <p:nvPr userDrawn="1"/>
        </p:nvSpPr>
        <p:spPr bwMode="gray">
          <a:xfrm>
            <a:off x="320678" y="6577013"/>
            <a:ext cx="6213475" cy="201612"/>
          </a:xfrm>
          <a:prstGeom prst="rect">
            <a:avLst/>
          </a:prstGeom>
          <a:solidFill>
            <a:schemeClr val="bg1"/>
          </a:solidFill>
          <a:ln w="6350">
            <a:noFill/>
            <a:miter lim="800000"/>
            <a:headEnd/>
            <a:tailEnd/>
          </a:ln>
          <a:effectLst/>
        </p:spPr>
        <p:txBody>
          <a:bodyPr lIns="0" tIns="0" rIns="0" bIns="0"/>
          <a:lstStyle/>
          <a:p>
            <a:pPr>
              <a:defRPr/>
            </a:pPr>
            <a:r>
              <a:rPr lang="en-US" sz="600" dirty="0">
                <a:solidFill>
                  <a:srgbClr val="000000"/>
                </a:solidFill>
                <a:cs typeface="Arial"/>
              </a:rPr>
              <a:t>© 2011 KPMG Advisory Services Private Limited, the KPMG India member firm of KPMG International, a Swiss cooperative. All rights reserved. KPMG and the KPMG logo are registered trademarks of KPMG International, a Swiss cooperative.</a:t>
            </a:r>
          </a:p>
        </p:txBody>
      </p:sp>
      <p:sp>
        <p:nvSpPr>
          <p:cNvPr id="6" name="Line 10"/>
          <p:cNvSpPr>
            <a:spLocks noChangeShapeType="1"/>
          </p:cNvSpPr>
          <p:nvPr userDrawn="1"/>
        </p:nvSpPr>
        <p:spPr bwMode="auto">
          <a:xfrm>
            <a:off x="325441" y="6537325"/>
            <a:ext cx="9285287" cy="0"/>
          </a:xfrm>
          <a:prstGeom prst="line">
            <a:avLst/>
          </a:prstGeom>
          <a:noFill/>
          <a:ln w="3175">
            <a:solidFill>
              <a:srgbClr val="000000"/>
            </a:solidFill>
            <a:round/>
            <a:headEnd/>
            <a:tailEnd/>
          </a:ln>
        </p:spPr>
        <p:txBody>
          <a:bodyPr/>
          <a:lstStyle/>
          <a:p>
            <a:pPr>
              <a:spcBef>
                <a:spcPct val="50000"/>
              </a:spcBef>
              <a:defRPr/>
            </a:pPr>
            <a:endParaRPr lang="en-US" dirty="0">
              <a:solidFill>
                <a:srgbClr val="000000"/>
              </a:solidFill>
              <a:cs typeface="Arial"/>
            </a:endParaRPr>
          </a:p>
        </p:txBody>
      </p:sp>
      <p:sp>
        <p:nvSpPr>
          <p:cNvPr id="2" name="Title 1"/>
          <p:cNvSpPr>
            <a:spLocks noGrp="1"/>
          </p:cNvSpPr>
          <p:nvPr>
            <p:ph type="title"/>
          </p:nvPr>
        </p:nvSpPr>
        <p:spPr>
          <a:xfrm>
            <a:off x="273051" y="0"/>
            <a:ext cx="7705725" cy="9826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73050" y="1268413"/>
            <a:ext cx="9359900" cy="5040312"/>
          </a:xfrm>
        </p:spPr>
        <p:txBody>
          <a:bodyPr/>
          <a:lstStyle/>
          <a:p>
            <a:pPr lvl="0"/>
            <a:endParaRPr lang="en-US" noProof="0" dirty="0"/>
          </a:p>
        </p:txBody>
      </p:sp>
      <p:sp>
        <p:nvSpPr>
          <p:cNvPr id="7" name="Rectangle 10"/>
          <p:cNvSpPr>
            <a:spLocks noGrp="1" noChangeArrowheads="1"/>
          </p:cNvSpPr>
          <p:nvPr>
            <p:ph type="sldNum" sz="quarter" idx="10"/>
          </p:nvPr>
        </p:nvSpPr>
        <p:spPr/>
        <p:txBody>
          <a:bodyPr/>
          <a:lstStyle>
            <a:lvl1pPr algn="r">
              <a:defRPr sz="1000" b="0">
                <a:solidFill>
                  <a:srgbClr val="000000"/>
                </a:solidFill>
                <a:latin typeface="+mn-lt"/>
                <a:cs typeface="+mn-cs"/>
              </a:defRPr>
            </a:lvl1pPr>
          </a:lstStyle>
          <a:p>
            <a:pPr>
              <a:defRPr/>
            </a:pPr>
            <a:fld id="{2AAFEB04-DBE0-49E0-B3D7-758FB37552D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1563" y="4983163"/>
            <a:ext cx="2286000" cy="143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19968" y="4983163"/>
            <a:ext cx="2287587" cy="143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C3D767E5-ABCD-4250-B58A-13E8474D481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26450" y="2568575"/>
            <a:ext cx="1181100" cy="3854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81568" y="2568575"/>
            <a:ext cx="3392487" cy="3854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3" y="3814763"/>
            <a:ext cx="245745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33705" y="3814763"/>
            <a:ext cx="245745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EF6544A2-6198-4326-91D1-EEFD58BB397E}"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70375" y="1438275"/>
            <a:ext cx="1314450" cy="4129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5" y="1438275"/>
            <a:ext cx="3794125" cy="4129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2698760"/>
            <a:ext cx="1677988" cy="90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54244" y="2698760"/>
            <a:ext cx="1677987" cy="90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308100"/>
            <a:ext cx="455136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5" y="1308100"/>
            <a:ext cx="45529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867B44A5-6756-4FD2-B0EB-D53FBB49EFA2}"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67105" y="1438275"/>
            <a:ext cx="1046163" cy="2160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438275"/>
            <a:ext cx="2990850" cy="2160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2698760"/>
            <a:ext cx="1677988" cy="90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54244" y="2698760"/>
            <a:ext cx="1677987" cy="90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84D1938D-9238-4101-A29A-BF6AD09D131E}"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67105" y="1438275"/>
            <a:ext cx="1046163" cy="2160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438275"/>
            <a:ext cx="2990850" cy="2160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4292610"/>
            <a:ext cx="3792538" cy="2144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8793" y="4292610"/>
            <a:ext cx="3792537" cy="2144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AEB6E1E0-7394-404C-919D-61F090041693}"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8993" y="274640"/>
            <a:ext cx="2271712" cy="6162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74640"/>
            <a:ext cx="6662738" cy="6162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ln/>
        </p:spPr>
        <p:txBody>
          <a:bodyPr/>
          <a:lstStyle>
            <a:lvl1pPr>
              <a:defRPr/>
            </a:lvl1pPr>
          </a:lstStyle>
          <a:p>
            <a:pPr>
              <a:defRPr/>
            </a:pPr>
            <a:fld id="{418BEB59-F553-4825-9245-76302DEC0144}"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56FF9277-2CA4-49DA-8E5E-92382D451954}"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6CFCEC69-6FB5-45DB-A0CD-DD8A418CFE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1C55E07E-7E5A-40BB-B116-76914D040616}"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0839" y="1325563"/>
            <a:ext cx="45529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6188" y="1325563"/>
            <a:ext cx="45529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797D6939-FFC0-4E3A-977A-A56B139991CB}"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pPr>
              <a:defRPr/>
            </a:pPr>
            <a:fld id="{DC1BB877-C931-4344-BF83-F77FDFBAD6A9}"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pPr>
              <a:defRPr/>
            </a:pPr>
            <a:fld id="{70E74B34-53A3-465E-BE4B-8DDF4A2006B7}"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28FDCAA2-EE06-4CD1-8848-8E1C78DA50BE}"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5E641022-D072-4396-98E4-02BDBB2F31CA}"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12F872D2-2BB7-4671-8C26-B4572F2EFEBD}"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C86D4F8E-B242-4C58-84CB-75275B17D7A2}"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4568" y="115891"/>
            <a:ext cx="2314575" cy="5984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0843" y="115891"/>
            <a:ext cx="6791325" cy="598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304AEA26-13D6-45AF-A04B-A5A9C30F4B22}"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ln/>
        </p:spPr>
        <p:txBody>
          <a:bodyPr/>
          <a:lstStyle>
            <a:lvl1pPr>
              <a:defRPr/>
            </a:lvl1pPr>
          </a:lstStyle>
          <a:p>
            <a:pPr>
              <a:defRPr/>
            </a:pPr>
            <a:fld id="{3FD1A80E-CF0C-490D-AD97-0C14EB014845}"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C8191C58-28BD-46BC-9F18-299B8844537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6054873B-5EF4-449E-8DFF-8BBC0124FD3D}"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A3EF12CB-0520-42E4-802F-B5374F9763E2}"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0839" y="1325563"/>
            <a:ext cx="45529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6188" y="1325563"/>
            <a:ext cx="45529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9A2ABA50-D877-4FE4-A03B-9DB25DEF4B92}"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pPr>
              <a:defRPr/>
            </a:pPr>
            <a:fld id="{4B9934C9-F429-46A2-A817-B66F3490FDEB}"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pPr>
              <a:defRPr/>
            </a:pPr>
            <a:fld id="{1A228B23-1D08-4924-8288-446B55BAAABC}"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BFC734CC-1251-499B-9674-C395761DB10D}"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49C01DBD-46AF-4E2D-8519-E3896B0DDAC7}"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6B7057C5-D039-4189-966C-1157A1FA41DA}"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77935B43-1876-4E07-977B-C7A374828980}"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4568" y="115891"/>
            <a:ext cx="2314575" cy="5984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0843" y="115891"/>
            <a:ext cx="6791325" cy="598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694E1873-DBC9-44FB-AA1F-449A5A69ED5F}"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ln/>
        </p:spPr>
        <p:txBody>
          <a:bodyPr/>
          <a:lstStyle>
            <a:lvl1pPr>
              <a:defRPr/>
            </a:lvl1pPr>
          </a:lstStyle>
          <a:p>
            <a:pPr>
              <a:defRPr/>
            </a:pPr>
            <a:fld id="{073AB419-CD58-4F89-ACCB-98108D3ECF9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2E158E67-2F0B-4D38-9E20-EDFFBB1DCC0A}"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A14CA4EC-A0D5-4649-BEA1-5C0904BE5060}"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2C1B320B-0318-4403-82B5-EB428C9628BA}"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0839" y="1325563"/>
            <a:ext cx="45529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6188" y="1325563"/>
            <a:ext cx="45529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065BCF15-6615-4DFA-BA3B-A6ABAC7B87B8}"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pPr>
              <a:defRPr/>
            </a:pPr>
            <a:fld id="{07023B53-4E3B-4CBE-8891-AB1C6957FE8A}"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pPr>
              <a:defRPr/>
            </a:pPr>
            <a:fld id="{D3EE4B50-3044-48AE-A180-D8E46E752F47}"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CA0EEAFB-918E-46CB-81C4-DF59CDB7FE36}"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6308AFD1-5D10-4E45-8195-7E8A90321FAB}"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E7376F1F-0B5B-4B89-8E4E-01D435AC9F15}"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FF0B4BAB-55F1-4EAE-BFF2-4F20E5A9260E}"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4568" y="115891"/>
            <a:ext cx="2314575" cy="5984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0843" y="115891"/>
            <a:ext cx="6791325" cy="598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E601FC15-694A-4C93-A7AE-D98A1E21157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Banner-4_A4"/>
          <p:cNvPicPr>
            <a:picLocks noChangeAspect="1" noChangeArrowheads="1"/>
          </p:cNvPicPr>
          <p:nvPr/>
        </p:nvPicPr>
        <p:blipFill>
          <a:blip r:embed="rId13" cstate="print"/>
          <a:srcRect/>
          <a:stretch>
            <a:fillRect/>
          </a:stretch>
        </p:blipFill>
        <p:spPr bwMode="auto">
          <a:xfrm>
            <a:off x="0" y="0"/>
            <a:ext cx="9901238" cy="1027113"/>
          </a:xfrm>
          <a:prstGeom prst="rect">
            <a:avLst/>
          </a:prstGeom>
          <a:noFill/>
          <a:ln w="9525">
            <a:noFill/>
            <a:miter lim="800000"/>
            <a:headEnd/>
            <a:tailEnd/>
          </a:ln>
        </p:spPr>
      </p:pic>
      <p:sp>
        <p:nvSpPr>
          <p:cNvPr id="1027" name="Rectangle 2"/>
          <p:cNvSpPr>
            <a:spLocks noGrp="1" noChangeArrowheads="1"/>
          </p:cNvSpPr>
          <p:nvPr>
            <p:ph type="title"/>
          </p:nvPr>
        </p:nvSpPr>
        <p:spPr bwMode="gray">
          <a:xfrm>
            <a:off x="323850" y="115888"/>
            <a:ext cx="92567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23850" y="1308100"/>
            <a:ext cx="9256713"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Text Box 11"/>
          <p:cNvSpPr txBox="1">
            <a:spLocks noChangeArrowheads="1"/>
          </p:cNvSpPr>
          <p:nvPr userDrawn="1"/>
        </p:nvSpPr>
        <p:spPr bwMode="gray">
          <a:xfrm>
            <a:off x="320678" y="6577013"/>
            <a:ext cx="6213475" cy="201612"/>
          </a:xfrm>
          <a:prstGeom prst="rect">
            <a:avLst/>
          </a:prstGeom>
          <a:solidFill>
            <a:schemeClr val="bg1"/>
          </a:solidFill>
          <a:ln w="6350">
            <a:noFill/>
            <a:miter lim="800000"/>
            <a:headEnd/>
            <a:tailEnd/>
          </a:ln>
          <a:effectLst/>
        </p:spPr>
        <p:txBody>
          <a:bodyPr lIns="0" tIns="0" rIns="0" bIns="0"/>
          <a:lstStyle/>
          <a:p>
            <a:pPr>
              <a:defRPr/>
            </a:pPr>
            <a:r>
              <a:rPr lang="en-US" sz="600" dirty="0">
                <a:solidFill>
                  <a:schemeClr val="tx2"/>
                </a:solidFill>
                <a:cs typeface="+mn-cs"/>
              </a:rPr>
              <a:t>© 2011 KPMG Advisory Services Private Limited, the KPMG India member firm of KPMG International, a Swiss cooperative. All rights reserved. KPMG and the KPMG logo are registered trademarks of KPMG International, a Swiss cooperative.</a:t>
            </a:r>
          </a:p>
        </p:txBody>
      </p:sp>
      <p:sp>
        <p:nvSpPr>
          <p:cNvPr id="8" name="Line 10"/>
          <p:cNvSpPr>
            <a:spLocks noChangeShapeType="1"/>
          </p:cNvSpPr>
          <p:nvPr userDrawn="1"/>
        </p:nvSpPr>
        <p:spPr bwMode="auto">
          <a:xfrm>
            <a:off x="325441" y="6537325"/>
            <a:ext cx="9285287" cy="0"/>
          </a:xfrm>
          <a:prstGeom prst="line">
            <a:avLst/>
          </a:prstGeom>
          <a:noFill/>
          <a:ln w="3175">
            <a:solidFill>
              <a:srgbClr val="000000"/>
            </a:solidFill>
            <a:round/>
            <a:headEnd/>
            <a:tailEnd/>
          </a:ln>
        </p:spPr>
        <p:txBody>
          <a:bodyPr/>
          <a:lstStyle/>
          <a:p>
            <a:pPr>
              <a:spcBef>
                <a:spcPct val="50000"/>
              </a:spcBef>
              <a:defRPr/>
            </a:pPr>
            <a:endParaRPr lang="en-US" dirty="0">
              <a:cs typeface="+mn-cs"/>
            </a:endParaRPr>
          </a:p>
        </p:txBody>
      </p:sp>
      <p:sp>
        <p:nvSpPr>
          <p:cNvPr id="1034" name="Rectangle 10"/>
          <p:cNvSpPr>
            <a:spLocks noGrp="1" noChangeArrowheads="1"/>
          </p:cNvSpPr>
          <p:nvPr>
            <p:ph type="sldNum" sz="quarter" idx="4"/>
          </p:nvPr>
        </p:nvSpPr>
        <p:spPr bwMode="auto">
          <a:xfrm>
            <a:off x="9555163" y="6524631"/>
            <a:ext cx="304800" cy="2968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chemeClr val="tx2"/>
                </a:solidFill>
                <a:latin typeface="+mn-lt"/>
                <a:cs typeface="+mn-cs"/>
              </a:defRPr>
            </a:lvl1pPr>
          </a:lstStyle>
          <a:p>
            <a:pPr>
              <a:defRPr/>
            </a:pPr>
            <a:fld id="{0098A38C-D5EB-4D24-AE4F-777242A33D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1" r:id="rId1"/>
    <p:sldLayoutId id="2147483841" r:id="rId2"/>
    <p:sldLayoutId id="2147483840" r:id="rId3"/>
    <p:sldLayoutId id="2147483839" r:id="rId4"/>
    <p:sldLayoutId id="2147483838" r:id="rId5"/>
    <p:sldLayoutId id="2147483837" r:id="rId6"/>
    <p:sldLayoutId id="2147483836" r:id="rId7"/>
    <p:sldLayoutId id="2147483835" r:id="rId8"/>
    <p:sldLayoutId id="2147483834" r:id="rId9"/>
    <p:sldLayoutId id="2147483833" r:id="rId10"/>
    <p:sldLayoutId id="2147483832" r:id="rId11"/>
  </p:sldLayoutIdLst>
  <p:hf hdr="0"/>
  <p:txStyles>
    <p:titleStyle>
      <a:lvl1pPr algn="l" rtl="0" eaLnBrk="0" fontAlgn="base" hangingPunct="0">
        <a:spcBef>
          <a:spcPct val="40000"/>
        </a:spcBef>
        <a:spcAft>
          <a:spcPct val="0"/>
        </a:spcAft>
        <a:defRPr sz="4400" b="1">
          <a:solidFill>
            <a:schemeClr val="bg1"/>
          </a:solidFill>
          <a:latin typeface="+mj-lt"/>
          <a:ea typeface="+mj-ea"/>
          <a:cs typeface="+mj-cs"/>
        </a:defRPr>
      </a:lvl1pPr>
      <a:lvl2pPr algn="l" rtl="0" eaLnBrk="0" fontAlgn="base" hangingPunct="0">
        <a:spcBef>
          <a:spcPct val="40000"/>
        </a:spcBef>
        <a:spcAft>
          <a:spcPct val="0"/>
        </a:spcAft>
        <a:defRPr sz="4400" b="1">
          <a:solidFill>
            <a:schemeClr val="bg1"/>
          </a:solidFill>
          <a:latin typeface="Arial" charset="0"/>
          <a:cs typeface="Arial" charset="0"/>
        </a:defRPr>
      </a:lvl2pPr>
      <a:lvl3pPr algn="l" rtl="0" eaLnBrk="0" fontAlgn="base" hangingPunct="0">
        <a:spcBef>
          <a:spcPct val="40000"/>
        </a:spcBef>
        <a:spcAft>
          <a:spcPct val="0"/>
        </a:spcAft>
        <a:defRPr sz="4400" b="1">
          <a:solidFill>
            <a:schemeClr val="bg1"/>
          </a:solidFill>
          <a:latin typeface="Arial" charset="0"/>
          <a:cs typeface="Arial" charset="0"/>
        </a:defRPr>
      </a:lvl3pPr>
      <a:lvl4pPr algn="l" rtl="0" eaLnBrk="0" fontAlgn="base" hangingPunct="0">
        <a:spcBef>
          <a:spcPct val="40000"/>
        </a:spcBef>
        <a:spcAft>
          <a:spcPct val="0"/>
        </a:spcAft>
        <a:defRPr sz="4400" b="1">
          <a:solidFill>
            <a:schemeClr val="bg1"/>
          </a:solidFill>
          <a:latin typeface="Arial" charset="0"/>
          <a:cs typeface="Arial" charset="0"/>
        </a:defRPr>
      </a:lvl4pPr>
      <a:lvl5pPr algn="l" rtl="0" eaLnBrk="0" fontAlgn="base" hangingPunct="0">
        <a:spcBef>
          <a:spcPct val="40000"/>
        </a:spcBef>
        <a:spcAft>
          <a:spcPct val="0"/>
        </a:spcAft>
        <a:defRPr sz="4400" b="1">
          <a:solidFill>
            <a:schemeClr val="bg1"/>
          </a:solidFill>
          <a:latin typeface="Arial" charset="0"/>
          <a:cs typeface="Arial" charset="0"/>
        </a:defRPr>
      </a:lvl5pPr>
      <a:lvl6pPr marL="457200" algn="l" rtl="0" fontAlgn="base">
        <a:spcBef>
          <a:spcPct val="40000"/>
        </a:spcBef>
        <a:spcAft>
          <a:spcPct val="0"/>
        </a:spcAft>
        <a:defRPr b="1">
          <a:solidFill>
            <a:schemeClr val="bg1"/>
          </a:solidFill>
          <a:latin typeface="Arial" charset="0"/>
          <a:cs typeface="Arial" charset="0"/>
        </a:defRPr>
      </a:lvl6pPr>
      <a:lvl7pPr marL="914400" algn="l" rtl="0" fontAlgn="base">
        <a:spcBef>
          <a:spcPct val="40000"/>
        </a:spcBef>
        <a:spcAft>
          <a:spcPct val="0"/>
        </a:spcAft>
        <a:defRPr b="1">
          <a:solidFill>
            <a:schemeClr val="bg1"/>
          </a:solidFill>
          <a:latin typeface="Arial" charset="0"/>
          <a:cs typeface="Arial" charset="0"/>
        </a:defRPr>
      </a:lvl7pPr>
      <a:lvl8pPr marL="1371600" algn="l" rtl="0" fontAlgn="base">
        <a:spcBef>
          <a:spcPct val="40000"/>
        </a:spcBef>
        <a:spcAft>
          <a:spcPct val="0"/>
        </a:spcAft>
        <a:defRPr b="1">
          <a:solidFill>
            <a:schemeClr val="bg1"/>
          </a:solidFill>
          <a:latin typeface="Arial" charset="0"/>
          <a:cs typeface="Arial" charset="0"/>
        </a:defRPr>
      </a:lvl8pPr>
      <a:lvl9pPr marL="1828800" algn="l" rtl="0" fontAlgn="base">
        <a:spcBef>
          <a:spcPct val="4000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buChar char="•"/>
        <a:defRPr sz="1400" b="1">
          <a:solidFill>
            <a:schemeClr val="accent1"/>
          </a:solidFill>
          <a:latin typeface="+mn-lt"/>
          <a:ea typeface="+mn-ea"/>
          <a:cs typeface="+mn-cs"/>
        </a:defRPr>
      </a:lvl1pPr>
      <a:lvl2pPr marL="1588" indent="455613" algn="l" rtl="0" eaLnBrk="0" fontAlgn="base" hangingPunct="0">
        <a:spcBef>
          <a:spcPct val="40000"/>
        </a:spcBef>
        <a:spcAft>
          <a:spcPct val="0"/>
        </a:spcAft>
        <a:buChar char="–"/>
        <a:defRPr sz="1400">
          <a:solidFill>
            <a:schemeClr val="tx1"/>
          </a:solidFill>
          <a:latin typeface="+mn-lt"/>
          <a:cs typeface="+mn-cs"/>
        </a:defRPr>
      </a:lvl2pPr>
      <a:lvl3pPr marL="179388" indent="-176213"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3pPr>
      <a:lvl4pPr marL="358775"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539750" indent="-179388"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5pPr>
      <a:lvl6pPr marL="9969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6pPr>
      <a:lvl7pPr marL="14541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7pPr>
      <a:lvl8pPr marL="19113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8pPr>
      <a:lvl9pPr marL="23685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1618" name="Picture 16" descr="PowerPoint-Graphics-4_US"/>
          <p:cNvPicPr>
            <a:picLocks noChangeAspect="1" noChangeArrowheads="1"/>
          </p:cNvPicPr>
          <p:nvPr/>
        </p:nvPicPr>
        <p:blipFill>
          <a:blip r:embed="rId14" cstate="print"/>
          <a:srcRect/>
          <a:stretch>
            <a:fillRect/>
          </a:stretch>
        </p:blipFill>
        <p:spPr bwMode="auto">
          <a:xfrm>
            <a:off x="4" y="0"/>
            <a:ext cx="9902825" cy="1027113"/>
          </a:xfrm>
          <a:prstGeom prst="rect">
            <a:avLst/>
          </a:prstGeom>
          <a:noFill/>
          <a:ln w="9525">
            <a:noFill/>
            <a:miter lim="800000"/>
            <a:headEnd/>
            <a:tailEnd/>
          </a:ln>
        </p:spPr>
      </p:pic>
      <p:sp>
        <p:nvSpPr>
          <p:cNvPr id="111619" name="Rectangle 2"/>
          <p:cNvSpPr>
            <a:spLocks noGrp="1" noChangeArrowheads="1"/>
          </p:cNvSpPr>
          <p:nvPr>
            <p:ph type="title"/>
          </p:nvPr>
        </p:nvSpPr>
        <p:spPr bwMode="gray">
          <a:xfrm>
            <a:off x="350839" y="115888"/>
            <a:ext cx="9258300"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1620" name="Rectangle 3"/>
          <p:cNvSpPr>
            <a:spLocks noGrp="1" noChangeArrowheads="1"/>
          </p:cNvSpPr>
          <p:nvPr>
            <p:ph type="body" idx="1"/>
          </p:nvPr>
        </p:nvSpPr>
        <p:spPr bwMode="auto">
          <a:xfrm>
            <a:off x="350839" y="1325563"/>
            <a:ext cx="9258300" cy="4775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Text Box 11"/>
          <p:cNvSpPr txBox="1">
            <a:spLocks noChangeArrowheads="1"/>
          </p:cNvSpPr>
          <p:nvPr/>
        </p:nvSpPr>
        <p:spPr bwMode="gray">
          <a:xfrm>
            <a:off x="320678" y="6577013"/>
            <a:ext cx="6213475" cy="201612"/>
          </a:xfrm>
          <a:prstGeom prst="rect">
            <a:avLst/>
          </a:prstGeom>
          <a:solidFill>
            <a:schemeClr val="bg1"/>
          </a:solidFill>
          <a:ln w="6350">
            <a:noFill/>
            <a:miter lim="800000"/>
            <a:headEnd/>
            <a:tailEnd/>
          </a:ln>
          <a:effectLst/>
        </p:spPr>
        <p:txBody>
          <a:bodyPr lIns="0" tIns="0" rIns="0" bIns="0"/>
          <a:lstStyle/>
          <a:p>
            <a:pPr>
              <a:defRPr/>
            </a:pPr>
            <a:r>
              <a:rPr lang="en-US" sz="600" dirty="0">
                <a:solidFill>
                  <a:srgbClr val="000000"/>
                </a:solidFill>
                <a:cs typeface="Arial"/>
              </a:rPr>
              <a:t>© 2011 KPMG Advisory Services Private Limited, the KPMG India member firm of KPMG International, a Swiss cooperative. All rights reserved. KPMG and the KPMG logo are registered trademarks of KPMG International, a Swiss cooperative.</a:t>
            </a:r>
          </a:p>
        </p:txBody>
      </p:sp>
      <p:sp>
        <p:nvSpPr>
          <p:cNvPr id="8" name="Line 10"/>
          <p:cNvSpPr>
            <a:spLocks noChangeShapeType="1"/>
          </p:cNvSpPr>
          <p:nvPr/>
        </p:nvSpPr>
        <p:spPr bwMode="auto">
          <a:xfrm>
            <a:off x="325441" y="6537325"/>
            <a:ext cx="9285287" cy="0"/>
          </a:xfrm>
          <a:prstGeom prst="line">
            <a:avLst/>
          </a:prstGeom>
          <a:noFill/>
          <a:ln w="3175">
            <a:solidFill>
              <a:srgbClr val="000000"/>
            </a:solidFill>
            <a:round/>
            <a:headEnd/>
            <a:tailEnd/>
          </a:ln>
        </p:spPr>
        <p:txBody>
          <a:bodyPr/>
          <a:lstStyle/>
          <a:p>
            <a:pPr>
              <a:spcBef>
                <a:spcPct val="50000"/>
              </a:spcBef>
              <a:defRPr/>
            </a:pPr>
            <a:endParaRPr lang="en-US" dirty="0">
              <a:solidFill>
                <a:srgbClr val="000000"/>
              </a:solidFill>
              <a:cs typeface="Arial"/>
            </a:endParaRPr>
          </a:p>
        </p:txBody>
      </p:sp>
      <p:sp>
        <p:nvSpPr>
          <p:cNvPr id="1034" name="Rectangle 10"/>
          <p:cNvSpPr>
            <a:spLocks noGrp="1" noChangeArrowheads="1"/>
          </p:cNvSpPr>
          <p:nvPr>
            <p:ph type="sldNum" sz="quarter" idx="4"/>
          </p:nvPr>
        </p:nvSpPr>
        <p:spPr bwMode="auto">
          <a:xfrm>
            <a:off x="9555163" y="6524631"/>
            <a:ext cx="304800" cy="2968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mn-lt"/>
                <a:cs typeface="+mn-cs"/>
              </a:defRPr>
            </a:lvl1pPr>
          </a:lstStyle>
          <a:p>
            <a:pPr>
              <a:defRPr/>
            </a:pPr>
            <a:fld id="{85DE264E-D78C-4550-A7A8-482C8123EC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0" r:id="rId1"/>
    <p:sldLayoutId id="2147483939" r:id="rId2"/>
    <p:sldLayoutId id="2147483938" r:id="rId3"/>
    <p:sldLayoutId id="2147483937" r:id="rId4"/>
    <p:sldLayoutId id="2147483936" r:id="rId5"/>
    <p:sldLayoutId id="2147483935" r:id="rId6"/>
    <p:sldLayoutId id="2147483934" r:id="rId7"/>
    <p:sldLayoutId id="2147483933" r:id="rId8"/>
    <p:sldLayoutId id="2147483932" r:id="rId9"/>
    <p:sldLayoutId id="2147483931" r:id="rId10"/>
    <p:sldLayoutId id="2147483930" r:id="rId11"/>
    <p:sldLayoutId id="2147483942" r:id="rId12"/>
  </p:sldLayoutIdLst>
  <p:hf hdr="0"/>
  <p:txStyles>
    <p:titleStyle>
      <a:lvl1pPr algn="l" rtl="0" eaLnBrk="0" fontAlgn="base" hangingPunct="0">
        <a:spcBef>
          <a:spcPct val="40000"/>
        </a:spcBef>
        <a:spcAft>
          <a:spcPct val="0"/>
        </a:spcAft>
        <a:defRPr sz="2400" b="1">
          <a:solidFill>
            <a:schemeClr val="bg1"/>
          </a:solidFill>
          <a:latin typeface="+mj-lt"/>
          <a:ea typeface="+mj-ea"/>
          <a:cs typeface="+mj-cs"/>
        </a:defRPr>
      </a:lvl1pPr>
      <a:lvl2pPr algn="l" rtl="0" eaLnBrk="0" fontAlgn="base" hangingPunct="0">
        <a:spcBef>
          <a:spcPct val="40000"/>
        </a:spcBef>
        <a:spcAft>
          <a:spcPct val="0"/>
        </a:spcAft>
        <a:defRPr sz="2400" b="1">
          <a:solidFill>
            <a:schemeClr val="bg1"/>
          </a:solidFill>
          <a:latin typeface="Arial" charset="0"/>
          <a:cs typeface="Arial" charset="0"/>
        </a:defRPr>
      </a:lvl2pPr>
      <a:lvl3pPr algn="l" rtl="0" eaLnBrk="0" fontAlgn="base" hangingPunct="0">
        <a:spcBef>
          <a:spcPct val="40000"/>
        </a:spcBef>
        <a:spcAft>
          <a:spcPct val="0"/>
        </a:spcAft>
        <a:defRPr sz="2400" b="1">
          <a:solidFill>
            <a:schemeClr val="bg1"/>
          </a:solidFill>
          <a:latin typeface="Arial" charset="0"/>
          <a:cs typeface="Arial" charset="0"/>
        </a:defRPr>
      </a:lvl3pPr>
      <a:lvl4pPr algn="l" rtl="0" eaLnBrk="0" fontAlgn="base" hangingPunct="0">
        <a:spcBef>
          <a:spcPct val="40000"/>
        </a:spcBef>
        <a:spcAft>
          <a:spcPct val="0"/>
        </a:spcAft>
        <a:defRPr sz="2400" b="1">
          <a:solidFill>
            <a:schemeClr val="bg1"/>
          </a:solidFill>
          <a:latin typeface="Arial" charset="0"/>
          <a:cs typeface="Arial" charset="0"/>
        </a:defRPr>
      </a:lvl4pPr>
      <a:lvl5pPr algn="l" rtl="0" eaLnBrk="0" fontAlgn="base" hangingPunct="0">
        <a:spcBef>
          <a:spcPct val="40000"/>
        </a:spcBef>
        <a:spcAft>
          <a:spcPct val="0"/>
        </a:spcAft>
        <a:defRPr sz="2400" b="1">
          <a:solidFill>
            <a:schemeClr val="bg1"/>
          </a:solidFill>
          <a:latin typeface="Arial" charset="0"/>
          <a:cs typeface="Arial" charset="0"/>
        </a:defRPr>
      </a:lvl5pPr>
      <a:lvl6pPr marL="457200" algn="l" rtl="0" fontAlgn="base">
        <a:spcBef>
          <a:spcPct val="40000"/>
        </a:spcBef>
        <a:spcAft>
          <a:spcPct val="0"/>
        </a:spcAft>
        <a:defRPr sz="2400" b="1">
          <a:solidFill>
            <a:schemeClr val="bg1"/>
          </a:solidFill>
          <a:latin typeface="Arial" charset="0"/>
          <a:cs typeface="Arial" charset="0"/>
        </a:defRPr>
      </a:lvl6pPr>
      <a:lvl7pPr marL="914400" algn="l" rtl="0" fontAlgn="base">
        <a:spcBef>
          <a:spcPct val="40000"/>
        </a:spcBef>
        <a:spcAft>
          <a:spcPct val="0"/>
        </a:spcAft>
        <a:defRPr sz="2400" b="1">
          <a:solidFill>
            <a:schemeClr val="bg1"/>
          </a:solidFill>
          <a:latin typeface="Arial" charset="0"/>
          <a:cs typeface="Arial" charset="0"/>
        </a:defRPr>
      </a:lvl7pPr>
      <a:lvl8pPr marL="1371600" algn="l" rtl="0" fontAlgn="base">
        <a:spcBef>
          <a:spcPct val="40000"/>
        </a:spcBef>
        <a:spcAft>
          <a:spcPct val="0"/>
        </a:spcAft>
        <a:defRPr sz="2400" b="1">
          <a:solidFill>
            <a:schemeClr val="bg1"/>
          </a:solidFill>
          <a:latin typeface="Arial" charset="0"/>
          <a:cs typeface="Arial" charset="0"/>
        </a:defRPr>
      </a:lvl8pPr>
      <a:lvl9pPr marL="1828800" algn="l" rtl="0" fontAlgn="base">
        <a:spcBef>
          <a:spcPct val="4000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buChar char="•"/>
        <a:defRPr sz="1400" b="1">
          <a:solidFill>
            <a:schemeClr val="accent1"/>
          </a:solidFill>
          <a:latin typeface="+mn-lt"/>
          <a:ea typeface="+mn-ea"/>
          <a:cs typeface="+mn-cs"/>
        </a:defRPr>
      </a:lvl1pPr>
      <a:lvl2pPr marL="1588" indent="455613" algn="l" rtl="0" eaLnBrk="0" fontAlgn="base" hangingPunct="0">
        <a:spcBef>
          <a:spcPct val="40000"/>
        </a:spcBef>
        <a:spcAft>
          <a:spcPct val="0"/>
        </a:spcAft>
        <a:buChar char="–"/>
        <a:defRPr sz="1400">
          <a:solidFill>
            <a:schemeClr val="tx1"/>
          </a:solidFill>
          <a:latin typeface="+mn-lt"/>
          <a:cs typeface="+mn-cs"/>
        </a:defRPr>
      </a:lvl2pPr>
      <a:lvl3pPr marL="179388" indent="-176213"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3pPr>
      <a:lvl4pPr marL="358775"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539750" indent="-179388"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5pPr>
      <a:lvl6pPr marL="9969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6pPr>
      <a:lvl7pPr marL="14541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7pPr>
      <a:lvl8pPr marL="19113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8pPr>
      <a:lvl9pPr marL="23685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0" descr="Cover 2-5_A4"/>
          <p:cNvPicPr>
            <a:picLocks noChangeAspect="1" noChangeArrowheads="1"/>
          </p:cNvPicPr>
          <p:nvPr/>
        </p:nvPicPr>
        <p:blipFill>
          <a:blip r:embed="rId13" cstate="print"/>
          <a:srcRect/>
          <a:stretch>
            <a:fillRect/>
          </a:stretch>
        </p:blipFill>
        <p:spPr bwMode="auto">
          <a:xfrm>
            <a:off x="3" y="0"/>
            <a:ext cx="9918700" cy="6854825"/>
          </a:xfrm>
          <a:prstGeom prst="rect">
            <a:avLst/>
          </a:prstGeom>
          <a:noFill/>
          <a:ln w="9525">
            <a:noFill/>
            <a:miter lim="800000"/>
            <a:headEnd/>
            <a:tailEnd/>
          </a:ln>
        </p:spPr>
      </p:pic>
      <p:pic>
        <p:nvPicPr>
          <p:cNvPr id="13315" name="Picture 11" descr="KPMG_white logo_cover 1_2_3"/>
          <p:cNvPicPr>
            <a:picLocks noChangeAspect="1" noChangeArrowheads="1"/>
          </p:cNvPicPr>
          <p:nvPr/>
        </p:nvPicPr>
        <p:blipFill>
          <a:blip r:embed="rId14" cstate="print"/>
          <a:srcRect/>
          <a:stretch>
            <a:fillRect/>
          </a:stretch>
        </p:blipFill>
        <p:spPr bwMode="auto">
          <a:xfrm>
            <a:off x="323850" y="434975"/>
            <a:ext cx="2159000" cy="739775"/>
          </a:xfrm>
          <a:prstGeom prst="rect">
            <a:avLst/>
          </a:prstGeom>
          <a:noFill/>
          <a:ln w="9525">
            <a:noFill/>
            <a:miter lim="800000"/>
            <a:headEnd/>
            <a:tailEnd/>
          </a:ln>
        </p:spPr>
      </p:pic>
      <p:sp>
        <p:nvSpPr>
          <p:cNvPr id="13316" name="Rectangle 2"/>
          <p:cNvSpPr>
            <a:spLocks noGrp="1" noChangeArrowheads="1"/>
          </p:cNvSpPr>
          <p:nvPr>
            <p:ph type="title"/>
          </p:nvPr>
        </p:nvSpPr>
        <p:spPr bwMode="gray">
          <a:xfrm>
            <a:off x="4881563" y="2568575"/>
            <a:ext cx="4725988" cy="215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3317" name="Rectangle 3"/>
          <p:cNvSpPr>
            <a:spLocks noGrp="1" noChangeArrowheads="1"/>
          </p:cNvSpPr>
          <p:nvPr>
            <p:ph type="body" idx="1"/>
          </p:nvPr>
        </p:nvSpPr>
        <p:spPr bwMode="auto">
          <a:xfrm>
            <a:off x="4881563" y="4983163"/>
            <a:ext cx="4725988"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852" r:id="rId1"/>
    <p:sldLayoutId id="2147483851" r:id="rId2"/>
    <p:sldLayoutId id="2147483850" r:id="rId3"/>
    <p:sldLayoutId id="2147483849" r:id="rId4"/>
    <p:sldLayoutId id="2147483848" r:id="rId5"/>
    <p:sldLayoutId id="2147483847" r:id="rId6"/>
    <p:sldLayoutId id="2147483846" r:id="rId7"/>
    <p:sldLayoutId id="2147483845" r:id="rId8"/>
    <p:sldLayoutId id="2147483844" r:id="rId9"/>
    <p:sldLayoutId id="2147483843" r:id="rId10"/>
    <p:sldLayoutId id="2147483842" r:id="rId11"/>
  </p:sldLayoutIdLst>
  <p:hf hdr="0"/>
  <p:txStyles>
    <p:titleStyle>
      <a:lvl1pPr algn="r" rtl="0" eaLnBrk="0" fontAlgn="base" hangingPunct="0">
        <a:spcBef>
          <a:spcPct val="40000"/>
        </a:spcBef>
        <a:spcAft>
          <a:spcPct val="0"/>
        </a:spcAft>
        <a:defRPr sz="3000" b="1">
          <a:solidFill>
            <a:schemeClr val="bg1"/>
          </a:solidFill>
          <a:latin typeface="+mj-lt"/>
          <a:ea typeface="+mj-ea"/>
          <a:cs typeface="+mj-cs"/>
        </a:defRPr>
      </a:lvl1pPr>
      <a:lvl2pPr algn="r" rtl="0" eaLnBrk="0" fontAlgn="base" hangingPunct="0">
        <a:spcBef>
          <a:spcPct val="40000"/>
        </a:spcBef>
        <a:spcAft>
          <a:spcPct val="0"/>
        </a:spcAft>
        <a:defRPr sz="3000" b="1">
          <a:solidFill>
            <a:schemeClr val="bg1"/>
          </a:solidFill>
          <a:latin typeface="Arial" charset="0"/>
          <a:cs typeface="Arial" charset="0"/>
        </a:defRPr>
      </a:lvl2pPr>
      <a:lvl3pPr algn="r" rtl="0" eaLnBrk="0" fontAlgn="base" hangingPunct="0">
        <a:spcBef>
          <a:spcPct val="40000"/>
        </a:spcBef>
        <a:spcAft>
          <a:spcPct val="0"/>
        </a:spcAft>
        <a:defRPr sz="3000" b="1">
          <a:solidFill>
            <a:schemeClr val="bg1"/>
          </a:solidFill>
          <a:latin typeface="Arial" charset="0"/>
          <a:cs typeface="Arial" charset="0"/>
        </a:defRPr>
      </a:lvl3pPr>
      <a:lvl4pPr algn="r" rtl="0" eaLnBrk="0" fontAlgn="base" hangingPunct="0">
        <a:spcBef>
          <a:spcPct val="40000"/>
        </a:spcBef>
        <a:spcAft>
          <a:spcPct val="0"/>
        </a:spcAft>
        <a:defRPr sz="3000" b="1">
          <a:solidFill>
            <a:schemeClr val="bg1"/>
          </a:solidFill>
          <a:latin typeface="Arial" charset="0"/>
          <a:cs typeface="Arial" charset="0"/>
        </a:defRPr>
      </a:lvl4pPr>
      <a:lvl5pPr algn="r" rtl="0" eaLnBrk="0" fontAlgn="base" hangingPunct="0">
        <a:spcBef>
          <a:spcPct val="40000"/>
        </a:spcBef>
        <a:spcAft>
          <a:spcPct val="0"/>
        </a:spcAft>
        <a:defRPr sz="3000" b="1">
          <a:solidFill>
            <a:schemeClr val="bg1"/>
          </a:solidFill>
          <a:latin typeface="Arial" charset="0"/>
          <a:cs typeface="Arial" charset="0"/>
        </a:defRPr>
      </a:lvl5pPr>
      <a:lvl6pPr marL="457200" algn="r" rtl="0" fontAlgn="base">
        <a:spcBef>
          <a:spcPct val="40000"/>
        </a:spcBef>
        <a:spcAft>
          <a:spcPct val="0"/>
        </a:spcAft>
        <a:defRPr sz="3000" b="1">
          <a:solidFill>
            <a:schemeClr val="bg1"/>
          </a:solidFill>
          <a:latin typeface="Arial" charset="0"/>
          <a:cs typeface="Arial" charset="0"/>
        </a:defRPr>
      </a:lvl6pPr>
      <a:lvl7pPr marL="914400" algn="r" rtl="0" fontAlgn="base">
        <a:spcBef>
          <a:spcPct val="40000"/>
        </a:spcBef>
        <a:spcAft>
          <a:spcPct val="0"/>
        </a:spcAft>
        <a:defRPr sz="3000" b="1">
          <a:solidFill>
            <a:schemeClr val="bg1"/>
          </a:solidFill>
          <a:latin typeface="Arial" charset="0"/>
          <a:cs typeface="Arial" charset="0"/>
        </a:defRPr>
      </a:lvl7pPr>
      <a:lvl8pPr marL="1371600" algn="r" rtl="0" fontAlgn="base">
        <a:spcBef>
          <a:spcPct val="40000"/>
        </a:spcBef>
        <a:spcAft>
          <a:spcPct val="0"/>
        </a:spcAft>
        <a:defRPr sz="3000" b="1">
          <a:solidFill>
            <a:schemeClr val="bg1"/>
          </a:solidFill>
          <a:latin typeface="Arial" charset="0"/>
          <a:cs typeface="Arial" charset="0"/>
        </a:defRPr>
      </a:lvl8pPr>
      <a:lvl9pPr marL="1828800" algn="r" rtl="0" fontAlgn="base">
        <a:spcBef>
          <a:spcPct val="40000"/>
        </a:spcBef>
        <a:spcAft>
          <a:spcPct val="0"/>
        </a:spcAft>
        <a:defRPr sz="3000" b="1">
          <a:solidFill>
            <a:schemeClr val="bg1"/>
          </a:solidFill>
          <a:latin typeface="Arial" charset="0"/>
          <a:cs typeface="Arial" charset="0"/>
        </a:defRPr>
      </a:lvl9pPr>
    </p:titleStyle>
    <p:bodyStyle>
      <a:lvl1pPr marL="342900" indent="-342900" algn="r" rtl="0" eaLnBrk="0" fontAlgn="base" hangingPunct="0">
        <a:spcBef>
          <a:spcPct val="40000"/>
        </a:spcBef>
        <a:spcAft>
          <a:spcPct val="0"/>
        </a:spcAft>
        <a:buChar char="•"/>
        <a:defRPr sz="1200">
          <a:solidFill>
            <a:schemeClr val="bg1"/>
          </a:solidFill>
          <a:latin typeface="+mn-lt"/>
          <a:ea typeface="+mn-ea"/>
          <a:cs typeface="+mn-cs"/>
        </a:defRPr>
      </a:lvl1pPr>
      <a:lvl2pPr marL="1588" indent="455613" algn="l" rtl="0" eaLnBrk="0" fontAlgn="base" hangingPunct="0">
        <a:spcBef>
          <a:spcPct val="40000"/>
        </a:spcBef>
        <a:spcAft>
          <a:spcPct val="0"/>
        </a:spcAft>
        <a:buChar char="–"/>
        <a:defRPr sz="1400">
          <a:solidFill>
            <a:schemeClr val="tx1"/>
          </a:solidFill>
          <a:latin typeface="+mn-lt"/>
          <a:cs typeface="+mn-cs"/>
        </a:defRPr>
      </a:lvl2pPr>
      <a:lvl3pPr marL="357188" indent="-176213"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3pPr>
      <a:lvl4pPr marL="538163"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722313" indent="-179388"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5pPr>
      <a:lvl6pPr marL="11795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6pPr>
      <a:lvl7pPr marL="16367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7pPr>
      <a:lvl8pPr marL="20939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8pPr>
      <a:lvl9pPr marL="25511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5" descr="PowerPoint-Graphics-6_A4"/>
          <p:cNvPicPr>
            <a:picLocks noChangeAspect="1" noChangeArrowheads="1"/>
          </p:cNvPicPr>
          <p:nvPr/>
        </p:nvPicPr>
        <p:blipFill>
          <a:blip r:embed="rId13" cstate="print"/>
          <a:srcRect/>
          <a:stretch>
            <a:fillRect/>
          </a:stretch>
        </p:blipFill>
        <p:spPr bwMode="auto">
          <a:xfrm>
            <a:off x="-6348" y="-6350"/>
            <a:ext cx="6751638" cy="6873875"/>
          </a:xfrm>
          <a:prstGeom prst="rect">
            <a:avLst/>
          </a:prstGeom>
          <a:noFill/>
          <a:ln w="9525">
            <a:noFill/>
            <a:miter lim="800000"/>
            <a:headEnd/>
            <a:tailEnd/>
          </a:ln>
        </p:spPr>
      </p:pic>
      <p:sp>
        <p:nvSpPr>
          <p:cNvPr id="25603" name="Rectangle 2"/>
          <p:cNvSpPr>
            <a:spLocks noGrp="1" noChangeArrowheads="1"/>
          </p:cNvSpPr>
          <p:nvPr>
            <p:ph type="title"/>
          </p:nvPr>
        </p:nvSpPr>
        <p:spPr bwMode="gray">
          <a:xfrm>
            <a:off x="323853" y="1438275"/>
            <a:ext cx="5260975" cy="215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5604" name="Rectangle 3"/>
          <p:cNvSpPr>
            <a:spLocks noGrp="1" noChangeArrowheads="1"/>
          </p:cNvSpPr>
          <p:nvPr>
            <p:ph type="body" idx="1"/>
          </p:nvPr>
        </p:nvSpPr>
        <p:spPr bwMode="auto">
          <a:xfrm>
            <a:off x="323850" y="3814763"/>
            <a:ext cx="5067300" cy="1752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863" r:id="rId1"/>
    <p:sldLayoutId id="2147483862" r:id="rId2"/>
    <p:sldLayoutId id="2147483861" r:id="rId3"/>
    <p:sldLayoutId id="2147483860" r:id="rId4"/>
    <p:sldLayoutId id="2147483859" r:id="rId5"/>
    <p:sldLayoutId id="2147483858" r:id="rId6"/>
    <p:sldLayoutId id="2147483857" r:id="rId7"/>
    <p:sldLayoutId id="2147483856" r:id="rId8"/>
    <p:sldLayoutId id="2147483855" r:id="rId9"/>
    <p:sldLayoutId id="2147483854" r:id="rId10"/>
    <p:sldLayoutId id="2147483853" r:id="rId11"/>
  </p:sldLayoutIdLst>
  <p:hf hdr="0"/>
  <p:txStyles>
    <p:titleStyle>
      <a:lvl1pPr algn="l" rtl="0" eaLnBrk="0" fontAlgn="base" hangingPunct="0">
        <a:spcBef>
          <a:spcPct val="40000"/>
        </a:spcBef>
        <a:spcAft>
          <a:spcPct val="0"/>
        </a:spcAft>
        <a:defRPr sz="3000" b="1">
          <a:solidFill>
            <a:schemeClr val="bg1"/>
          </a:solidFill>
          <a:latin typeface="+mj-lt"/>
          <a:ea typeface="+mj-ea"/>
          <a:cs typeface="+mj-cs"/>
        </a:defRPr>
      </a:lvl1pPr>
      <a:lvl2pPr algn="l" rtl="0" eaLnBrk="0" fontAlgn="base" hangingPunct="0">
        <a:spcBef>
          <a:spcPct val="40000"/>
        </a:spcBef>
        <a:spcAft>
          <a:spcPct val="0"/>
        </a:spcAft>
        <a:defRPr sz="3000" b="1">
          <a:solidFill>
            <a:schemeClr val="bg1"/>
          </a:solidFill>
          <a:latin typeface="Arial" charset="0"/>
          <a:cs typeface="Arial" charset="0"/>
        </a:defRPr>
      </a:lvl2pPr>
      <a:lvl3pPr algn="l" rtl="0" eaLnBrk="0" fontAlgn="base" hangingPunct="0">
        <a:spcBef>
          <a:spcPct val="40000"/>
        </a:spcBef>
        <a:spcAft>
          <a:spcPct val="0"/>
        </a:spcAft>
        <a:defRPr sz="3000" b="1">
          <a:solidFill>
            <a:schemeClr val="bg1"/>
          </a:solidFill>
          <a:latin typeface="Arial" charset="0"/>
          <a:cs typeface="Arial" charset="0"/>
        </a:defRPr>
      </a:lvl3pPr>
      <a:lvl4pPr algn="l" rtl="0" eaLnBrk="0" fontAlgn="base" hangingPunct="0">
        <a:spcBef>
          <a:spcPct val="40000"/>
        </a:spcBef>
        <a:spcAft>
          <a:spcPct val="0"/>
        </a:spcAft>
        <a:defRPr sz="3000" b="1">
          <a:solidFill>
            <a:schemeClr val="bg1"/>
          </a:solidFill>
          <a:latin typeface="Arial" charset="0"/>
          <a:cs typeface="Arial" charset="0"/>
        </a:defRPr>
      </a:lvl4pPr>
      <a:lvl5pPr algn="l" rtl="0" eaLnBrk="0" fontAlgn="base" hangingPunct="0">
        <a:spcBef>
          <a:spcPct val="40000"/>
        </a:spcBef>
        <a:spcAft>
          <a:spcPct val="0"/>
        </a:spcAft>
        <a:defRPr sz="3000" b="1">
          <a:solidFill>
            <a:schemeClr val="bg1"/>
          </a:solidFill>
          <a:latin typeface="Arial" charset="0"/>
          <a:cs typeface="Arial" charset="0"/>
        </a:defRPr>
      </a:lvl5pPr>
      <a:lvl6pPr marL="457200" algn="l" rtl="0" fontAlgn="base">
        <a:spcBef>
          <a:spcPct val="40000"/>
        </a:spcBef>
        <a:spcAft>
          <a:spcPct val="0"/>
        </a:spcAft>
        <a:defRPr sz="3000" b="1">
          <a:solidFill>
            <a:schemeClr val="bg1"/>
          </a:solidFill>
          <a:latin typeface="Arial" charset="0"/>
          <a:cs typeface="Arial" charset="0"/>
        </a:defRPr>
      </a:lvl6pPr>
      <a:lvl7pPr marL="914400" algn="l" rtl="0" fontAlgn="base">
        <a:spcBef>
          <a:spcPct val="40000"/>
        </a:spcBef>
        <a:spcAft>
          <a:spcPct val="0"/>
        </a:spcAft>
        <a:defRPr sz="3000" b="1">
          <a:solidFill>
            <a:schemeClr val="bg1"/>
          </a:solidFill>
          <a:latin typeface="Arial" charset="0"/>
          <a:cs typeface="Arial" charset="0"/>
        </a:defRPr>
      </a:lvl7pPr>
      <a:lvl8pPr marL="1371600" algn="l" rtl="0" fontAlgn="base">
        <a:spcBef>
          <a:spcPct val="40000"/>
        </a:spcBef>
        <a:spcAft>
          <a:spcPct val="0"/>
        </a:spcAft>
        <a:defRPr sz="3000" b="1">
          <a:solidFill>
            <a:schemeClr val="bg1"/>
          </a:solidFill>
          <a:latin typeface="Arial" charset="0"/>
          <a:cs typeface="Arial" charset="0"/>
        </a:defRPr>
      </a:lvl8pPr>
      <a:lvl9pPr marL="1828800" algn="l" rtl="0" fontAlgn="base">
        <a:spcBef>
          <a:spcPct val="40000"/>
        </a:spcBef>
        <a:spcAft>
          <a:spcPct val="0"/>
        </a:spcAft>
        <a:defRPr sz="30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buChar char="•"/>
        <a:defRPr sz="1200">
          <a:solidFill>
            <a:schemeClr val="bg1"/>
          </a:solidFill>
          <a:latin typeface="+mn-lt"/>
          <a:ea typeface="+mn-ea"/>
          <a:cs typeface="+mn-cs"/>
        </a:defRPr>
      </a:lvl1pPr>
      <a:lvl2pPr marL="1588" indent="455613" algn="l" rtl="0" eaLnBrk="0" fontAlgn="base" hangingPunct="0">
        <a:spcBef>
          <a:spcPct val="40000"/>
        </a:spcBef>
        <a:spcAft>
          <a:spcPct val="0"/>
        </a:spcAft>
        <a:buChar char="–"/>
        <a:defRPr sz="1400">
          <a:solidFill>
            <a:schemeClr val="tx1"/>
          </a:solidFill>
          <a:latin typeface="+mn-lt"/>
          <a:cs typeface="+mn-cs"/>
        </a:defRPr>
      </a:lvl2pPr>
      <a:lvl3pPr marL="357188" indent="-176213"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3pPr>
      <a:lvl4pPr marL="538163"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722313" indent="-179388"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5pPr>
      <a:lvl6pPr marL="11795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6pPr>
      <a:lvl7pPr marL="16367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7pPr>
      <a:lvl8pPr marL="20939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8pPr>
      <a:lvl9pPr marL="25511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7" descr="Slide image_1_A4"/>
          <p:cNvPicPr>
            <a:picLocks noChangeAspect="1" noChangeArrowheads="1"/>
          </p:cNvPicPr>
          <p:nvPr/>
        </p:nvPicPr>
        <p:blipFill>
          <a:blip r:embed="rId13" cstate="print"/>
          <a:srcRect/>
          <a:stretch>
            <a:fillRect/>
          </a:stretch>
        </p:blipFill>
        <p:spPr bwMode="auto">
          <a:xfrm>
            <a:off x="0" y="1"/>
            <a:ext cx="9904413" cy="6856413"/>
          </a:xfrm>
          <a:prstGeom prst="rect">
            <a:avLst/>
          </a:prstGeom>
          <a:noFill/>
          <a:ln w="9525">
            <a:noFill/>
            <a:miter lim="800000"/>
            <a:headEnd/>
            <a:tailEnd/>
          </a:ln>
        </p:spPr>
      </p:pic>
      <p:pic>
        <p:nvPicPr>
          <p:cNvPr id="37891" name="Picture 6" descr="PowerPoint-Graphics-3_A4"/>
          <p:cNvPicPr>
            <a:picLocks noChangeAspect="1" noChangeArrowheads="1"/>
          </p:cNvPicPr>
          <p:nvPr/>
        </p:nvPicPr>
        <p:blipFill>
          <a:blip r:embed="rId14" cstate="print"/>
          <a:srcRect/>
          <a:stretch>
            <a:fillRect/>
          </a:stretch>
        </p:blipFill>
        <p:spPr bwMode="auto">
          <a:xfrm>
            <a:off x="0" y="0"/>
            <a:ext cx="5240338" cy="5400675"/>
          </a:xfrm>
          <a:prstGeom prst="rect">
            <a:avLst/>
          </a:prstGeom>
          <a:noFill/>
          <a:ln w="9525">
            <a:noFill/>
            <a:miter lim="800000"/>
            <a:headEnd/>
            <a:tailEnd/>
          </a:ln>
        </p:spPr>
      </p:pic>
      <p:sp>
        <p:nvSpPr>
          <p:cNvPr id="37892" name="Rectangle 2"/>
          <p:cNvSpPr>
            <a:spLocks noGrp="1" noChangeArrowheads="1"/>
          </p:cNvSpPr>
          <p:nvPr>
            <p:ph type="title"/>
          </p:nvPr>
        </p:nvSpPr>
        <p:spPr bwMode="gray">
          <a:xfrm>
            <a:off x="323850" y="1438275"/>
            <a:ext cx="418941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7893" name="Rectangle 3"/>
          <p:cNvSpPr>
            <a:spLocks noGrp="1" noChangeArrowheads="1"/>
          </p:cNvSpPr>
          <p:nvPr>
            <p:ph type="body" idx="1"/>
          </p:nvPr>
        </p:nvSpPr>
        <p:spPr bwMode="auto">
          <a:xfrm>
            <a:off x="323853" y="2698756"/>
            <a:ext cx="3508375" cy="900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874" r:id="rId1"/>
    <p:sldLayoutId id="2147483873" r:id="rId2"/>
    <p:sldLayoutId id="2147483872" r:id="rId3"/>
    <p:sldLayoutId id="2147483871" r:id="rId4"/>
    <p:sldLayoutId id="2147483870" r:id="rId5"/>
    <p:sldLayoutId id="2147483869" r:id="rId6"/>
    <p:sldLayoutId id="2147483868" r:id="rId7"/>
    <p:sldLayoutId id="2147483867" r:id="rId8"/>
    <p:sldLayoutId id="2147483866" r:id="rId9"/>
    <p:sldLayoutId id="2147483865" r:id="rId10"/>
    <p:sldLayoutId id="2147483864" r:id="rId11"/>
  </p:sldLayoutIdLst>
  <p:hf hdr="0"/>
  <p:txStyles>
    <p:titleStyle>
      <a:lvl1pPr algn="l" rtl="0" eaLnBrk="0" fontAlgn="base" hangingPunct="0">
        <a:spcBef>
          <a:spcPct val="40000"/>
        </a:spcBef>
        <a:spcAft>
          <a:spcPct val="0"/>
        </a:spcAft>
        <a:defRPr sz="3000" b="1">
          <a:solidFill>
            <a:schemeClr val="bg1"/>
          </a:solidFill>
          <a:latin typeface="+mj-lt"/>
          <a:ea typeface="+mj-ea"/>
          <a:cs typeface="+mj-cs"/>
        </a:defRPr>
      </a:lvl1pPr>
      <a:lvl2pPr algn="l" rtl="0" eaLnBrk="0" fontAlgn="base" hangingPunct="0">
        <a:spcBef>
          <a:spcPct val="40000"/>
        </a:spcBef>
        <a:spcAft>
          <a:spcPct val="0"/>
        </a:spcAft>
        <a:defRPr sz="3000" b="1">
          <a:solidFill>
            <a:schemeClr val="bg1"/>
          </a:solidFill>
          <a:latin typeface="Arial" charset="0"/>
          <a:cs typeface="Arial" charset="0"/>
        </a:defRPr>
      </a:lvl2pPr>
      <a:lvl3pPr algn="l" rtl="0" eaLnBrk="0" fontAlgn="base" hangingPunct="0">
        <a:spcBef>
          <a:spcPct val="40000"/>
        </a:spcBef>
        <a:spcAft>
          <a:spcPct val="0"/>
        </a:spcAft>
        <a:defRPr sz="3000" b="1">
          <a:solidFill>
            <a:schemeClr val="bg1"/>
          </a:solidFill>
          <a:latin typeface="Arial" charset="0"/>
          <a:cs typeface="Arial" charset="0"/>
        </a:defRPr>
      </a:lvl3pPr>
      <a:lvl4pPr algn="l" rtl="0" eaLnBrk="0" fontAlgn="base" hangingPunct="0">
        <a:spcBef>
          <a:spcPct val="40000"/>
        </a:spcBef>
        <a:spcAft>
          <a:spcPct val="0"/>
        </a:spcAft>
        <a:defRPr sz="3000" b="1">
          <a:solidFill>
            <a:schemeClr val="bg1"/>
          </a:solidFill>
          <a:latin typeface="Arial" charset="0"/>
          <a:cs typeface="Arial" charset="0"/>
        </a:defRPr>
      </a:lvl4pPr>
      <a:lvl5pPr algn="l" rtl="0" eaLnBrk="0" fontAlgn="base" hangingPunct="0">
        <a:spcBef>
          <a:spcPct val="40000"/>
        </a:spcBef>
        <a:spcAft>
          <a:spcPct val="0"/>
        </a:spcAft>
        <a:defRPr sz="3000" b="1">
          <a:solidFill>
            <a:schemeClr val="bg1"/>
          </a:solidFill>
          <a:latin typeface="Arial" charset="0"/>
          <a:cs typeface="Arial" charset="0"/>
        </a:defRPr>
      </a:lvl5pPr>
      <a:lvl6pPr marL="457200" algn="l" rtl="0" fontAlgn="base">
        <a:spcBef>
          <a:spcPct val="40000"/>
        </a:spcBef>
        <a:spcAft>
          <a:spcPct val="0"/>
        </a:spcAft>
        <a:defRPr sz="3000" b="1">
          <a:solidFill>
            <a:schemeClr val="bg1"/>
          </a:solidFill>
          <a:latin typeface="Arial" charset="0"/>
          <a:cs typeface="Arial" charset="0"/>
        </a:defRPr>
      </a:lvl6pPr>
      <a:lvl7pPr marL="914400" algn="l" rtl="0" fontAlgn="base">
        <a:spcBef>
          <a:spcPct val="40000"/>
        </a:spcBef>
        <a:spcAft>
          <a:spcPct val="0"/>
        </a:spcAft>
        <a:defRPr sz="3000" b="1">
          <a:solidFill>
            <a:schemeClr val="bg1"/>
          </a:solidFill>
          <a:latin typeface="Arial" charset="0"/>
          <a:cs typeface="Arial" charset="0"/>
        </a:defRPr>
      </a:lvl7pPr>
      <a:lvl8pPr marL="1371600" algn="l" rtl="0" fontAlgn="base">
        <a:spcBef>
          <a:spcPct val="40000"/>
        </a:spcBef>
        <a:spcAft>
          <a:spcPct val="0"/>
        </a:spcAft>
        <a:defRPr sz="3000" b="1">
          <a:solidFill>
            <a:schemeClr val="bg1"/>
          </a:solidFill>
          <a:latin typeface="Arial" charset="0"/>
          <a:cs typeface="Arial" charset="0"/>
        </a:defRPr>
      </a:lvl8pPr>
      <a:lvl9pPr marL="1828800" algn="l" rtl="0" fontAlgn="base">
        <a:spcBef>
          <a:spcPct val="40000"/>
        </a:spcBef>
        <a:spcAft>
          <a:spcPct val="0"/>
        </a:spcAft>
        <a:defRPr sz="30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buChar char="•"/>
        <a:defRPr sz="1200">
          <a:solidFill>
            <a:schemeClr val="bg1"/>
          </a:solidFill>
          <a:latin typeface="+mn-lt"/>
          <a:ea typeface="+mn-ea"/>
          <a:cs typeface="+mn-cs"/>
        </a:defRPr>
      </a:lvl1pPr>
      <a:lvl2pPr marL="1588" indent="455613" algn="l" rtl="0" eaLnBrk="0" fontAlgn="base" hangingPunct="0">
        <a:spcBef>
          <a:spcPct val="40000"/>
        </a:spcBef>
        <a:spcAft>
          <a:spcPct val="0"/>
        </a:spcAft>
        <a:buChar char="–"/>
        <a:defRPr sz="1400">
          <a:solidFill>
            <a:schemeClr val="tx1"/>
          </a:solidFill>
          <a:latin typeface="+mn-lt"/>
          <a:cs typeface="+mn-cs"/>
        </a:defRPr>
      </a:lvl2pPr>
      <a:lvl3pPr marL="357188" indent="-176213"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3pPr>
      <a:lvl4pPr marL="538163"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722313" indent="-179388"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5pPr>
      <a:lvl6pPr marL="11795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6pPr>
      <a:lvl7pPr marL="16367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7pPr>
      <a:lvl8pPr marL="20939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8pPr>
      <a:lvl9pPr marL="25511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3" descr="PowerPoint-Graphics-3_A4"/>
          <p:cNvPicPr>
            <a:picLocks noChangeAspect="1" noChangeArrowheads="1"/>
          </p:cNvPicPr>
          <p:nvPr/>
        </p:nvPicPr>
        <p:blipFill>
          <a:blip r:embed="rId13" cstate="print"/>
          <a:srcRect/>
          <a:stretch>
            <a:fillRect/>
          </a:stretch>
        </p:blipFill>
        <p:spPr bwMode="auto">
          <a:xfrm>
            <a:off x="0" y="0"/>
            <a:ext cx="5240338" cy="5400675"/>
          </a:xfrm>
          <a:prstGeom prst="rect">
            <a:avLst/>
          </a:prstGeom>
          <a:noFill/>
          <a:ln w="9525">
            <a:noFill/>
            <a:miter lim="800000"/>
            <a:headEnd/>
            <a:tailEnd/>
          </a:ln>
        </p:spPr>
      </p:pic>
      <p:sp>
        <p:nvSpPr>
          <p:cNvPr id="50179" name="Rectangle 2"/>
          <p:cNvSpPr>
            <a:spLocks noGrp="1" noChangeArrowheads="1"/>
          </p:cNvSpPr>
          <p:nvPr>
            <p:ph type="title"/>
          </p:nvPr>
        </p:nvSpPr>
        <p:spPr bwMode="gray">
          <a:xfrm>
            <a:off x="323850" y="1438275"/>
            <a:ext cx="418941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0180" name="Rectangle 3"/>
          <p:cNvSpPr>
            <a:spLocks noGrp="1" noChangeArrowheads="1"/>
          </p:cNvSpPr>
          <p:nvPr>
            <p:ph type="body" idx="1"/>
          </p:nvPr>
        </p:nvSpPr>
        <p:spPr bwMode="auto">
          <a:xfrm>
            <a:off x="323853" y="2698756"/>
            <a:ext cx="3508375" cy="900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885" r:id="rId1"/>
    <p:sldLayoutId id="2147483884" r:id="rId2"/>
    <p:sldLayoutId id="2147483883" r:id="rId3"/>
    <p:sldLayoutId id="2147483882" r:id="rId4"/>
    <p:sldLayoutId id="2147483881" r:id="rId5"/>
    <p:sldLayoutId id="2147483880" r:id="rId6"/>
    <p:sldLayoutId id="2147483879" r:id="rId7"/>
    <p:sldLayoutId id="2147483878" r:id="rId8"/>
    <p:sldLayoutId id="2147483877" r:id="rId9"/>
    <p:sldLayoutId id="2147483876" r:id="rId10"/>
    <p:sldLayoutId id="2147483875" r:id="rId11"/>
  </p:sldLayoutIdLst>
  <p:hf hdr="0"/>
  <p:txStyles>
    <p:titleStyle>
      <a:lvl1pPr algn="l" rtl="0" eaLnBrk="0" fontAlgn="base" hangingPunct="0">
        <a:spcBef>
          <a:spcPct val="40000"/>
        </a:spcBef>
        <a:spcAft>
          <a:spcPct val="0"/>
        </a:spcAft>
        <a:defRPr sz="3000" b="1">
          <a:solidFill>
            <a:schemeClr val="bg1"/>
          </a:solidFill>
          <a:latin typeface="+mj-lt"/>
          <a:ea typeface="+mj-ea"/>
          <a:cs typeface="+mj-cs"/>
        </a:defRPr>
      </a:lvl1pPr>
      <a:lvl2pPr algn="l" rtl="0" eaLnBrk="0" fontAlgn="base" hangingPunct="0">
        <a:spcBef>
          <a:spcPct val="40000"/>
        </a:spcBef>
        <a:spcAft>
          <a:spcPct val="0"/>
        </a:spcAft>
        <a:defRPr sz="3000" b="1">
          <a:solidFill>
            <a:schemeClr val="bg1"/>
          </a:solidFill>
          <a:latin typeface="Arial" charset="0"/>
          <a:cs typeface="Arial" charset="0"/>
        </a:defRPr>
      </a:lvl2pPr>
      <a:lvl3pPr algn="l" rtl="0" eaLnBrk="0" fontAlgn="base" hangingPunct="0">
        <a:spcBef>
          <a:spcPct val="40000"/>
        </a:spcBef>
        <a:spcAft>
          <a:spcPct val="0"/>
        </a:spcAft>
        <a:defRPr sz="3000" b="1">
          <a:solidFill>
            <a:schemeClr val="bg1"/>
          </a:solidFill>
          <a:latin typeface="Arial" charset="0"/>
          <a:cs typeface="Arial" charset="0"/>
        </a:defRPr>
      </a:lvl3pPr>
      <a:lvl4pPr algn="l" rtl="0" eaLnBrk="0" fontAlgn="base" hangingPunct="0">
        <a:spcBef>
          <a:spcPct val="40000"/>
        </a:spcBef>
        <a:spcAft>
          <a:spcPct val="0"/>
        </a:spcAft>
        <a:defRPr sz="3000" b="1">
          <a:solidFill>
            <a:schemeClr val="bg1"/>
          </a:solidFill>
          <a:latin typeface="Arial" charset="0"/>
          <a:cs typeface="Arial" charset="0"/>
        </a:defRPr>
      </a:lvl4pPr>
      <a:lvl5pPr algn="l" rtl="0" eaLnBrk="0" fontAlgn="base" hangingPunct="0">
        <a:spcBef>
          <a:spcPct val="40000"/>
        </a:spcBef>
        <a:spcAft>
          <a:spcPct val="0"/>
        </a:spcAft>
        <a:defRPr sz="3000" b="1">
          <a:solidFill>
            <a:schemeClr val="bg1"/>
          </a:solidFill>
          <a:latin typeface="Arial" charset="0"/>
          <a:cs typeface="Arial" charset="0"/>
        </a:defRPr>
      </a:lvl5pPr>
      <a:lvl6pPr marL="457200" algn="l" rtl="0" fontAlgn="base">
        <a:spcBef>
          <a:spcPct val="40000"/>
        </a:spcBef>
        <a:spcAft>
          <a:spcPct val="0"/>
        </a:spcAft>
        <a:defRPr sz="3000" b="1">
          <a:solidFill>
            <a:schemeClr val="bg1"/>
          </a:solidFill>
          <a:latin typeface="Arial" charset="0"/>
          <a:cs typeface="Arial" charset="0"/>
        </a:defRPr>
      </a:lvl6pPr>
      <a:lvl7pPr marL="914400" algn="l" rtl="0" fontAlgn="base">
        <a:spcBef>
          <a:spcPct val="40000"/>
        </a:spcBef>
        <a:spcAft>
          <a:spcPct val="0"/>
        </a:spcAft>
        <a:defRPr sz="3000" b="1">
          <a:solidFill>
            <a:schemeClr val="bg1"/>
          </a:solidFill>
          <a:latin typeface="Arial" charset="0"/>
          <a:cs typeface="Arial" charset="0"/>
        </a:defRPr>
      </a:lvl7pPr>
      <a:lvl8pPr marL="1371600" algn="l" rtl="0" fontAlgn="base">
        <a:spcBef>
          <a:spcPct val="40000"/>
        </a:spcBef>
        <a:spcAft>
          <a:spcPct val="0"/>
        </a:spcAft>
        <a:defRPr sz="3000" b="1">
          <a:solidFill>
            <a:schemeClr val="bg1"/>
          </a:solidFill>
          <a:latin typeface="Arial" charset="0"/>
          <a:cs typeface="Arial" charset="0"/>
        </a:defRPr>
      </a:lvl8pPr>
      <a:lvl9pPr marL="1828800" algn="l" rtl="0" fontAlgn="base">
        <a:spcBef>
          <a:spcPct val="40000"/>
        </a:spcBef>
        <a:spcAft>
          <a:spcPct val="0"/>
        </a:spcAft>
        <a:defRPr sz="30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buChar char="•"/>
        <a:defRPr sz="1200">
          <a:solidFill>
            <a:schemeClr val="bg1"/>
          </a:solidFill>
          <a:latin typeface="+mn-lt"/>
          <a:ea typeface="+mn-ea"/>
          <a:cs typeface="+mn-cs"/>
        </a:defRPr>
      </a:lvl1pPr>
      <a:lvl2pPr marL="1588" indent="455613" algn="l" rtl="0" eaLnBrk="0" fontAlgn="base" hangingPunct="0">
        <a:spcBef>
          <a:spcPct val="40000"/>
        </a:spcBef>
        <a:spcAft>
          <a:spcPct val="0"/>
        </a:spcAft>
        <a:buChar char="–"/>
        <a:defRPr sz="1400">
          <a:solidFill>
            <a:schemeClr val="tx1"/>
          </a:solidFill>
          <a:latin typeface="+mn-lt"/>
          <a:cs typeface="+mn-cs"/>
        </a:defRPr>
      </a:lvl2pPr>
      <a:lvl3pPr marL="357188" indent="-176213"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3pPr>
      <a:lvl4pPr marL="538163"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722313" indent="-179388"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5pPr>
      <a:lvl6pPr marL="11795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6pPr>
      <a:lvl7pPr marL="16367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7pPr>
      <a:lvl8pPr marL="20939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8pPr>
      <a:lvl9pPr marL="25511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466" name="Picture 6" descr="PowerPoint-Graphics_A4"/>
          <p:cNvPicPr>
            <a:picLocks noChangeAspect="1" noChangeArrowheads="1"/>
          </p:cNvPicPr>
          <p:nvPr/>
        </p:nvPicPr>
        <p:blipFill>
          <a:blip r:embed="rId13" cstate="print"/>
          <a:srcRect/>
          <a:stretch>
            <a:fillRect/>
          </a:stretch>
        </p:blipFill>
        <p:spPr bwMode="auto">
          <a:xfrm>
            <a:off x="2" y="0"/>
            <a:ext cx="5041901" cy="3240088"/>
          </a:xfrm>
          <a:prstGeom prst="rect">
            <a:avLst/>
          </a:prstGeom>
          <a:noFill/>
          <a:ln w="9525">
            <a:noFill/>
            <a:miter lim="800000"/>
            <a:headEnd/>
            <a:tailEnd/>
          </a:ln>
        </p:spPr>
      </p:pic>
      <p:pic>
        <p:nvPicPr>
          <p:cNvPr id="62467" name="Picture 3" descr="KPMG_white logo_cover 1_2_3"/>
          <p:cNvPicPr>
            <a:picLocks noChangeAspect="1" noChangeArrowheads="1"/>
          </p:cNvPicPr>
          <p:nvPr/>
        </p:nvPicPr>
        <p:blipFill>
          <a:blip r:embed="rId14" cstate="print"/>
          <a:srcRect/>
          <a:stretch>
            <a:fillRect/>
          </a:stretch>
        </p:blipFill>
        <p:spPr bwMode="auto">
          <a:xfrm>
            <a:off x="323850" y="434975"/>
            <a:ext cx="2159000" cy="739775"/>
          </a:xfrm>
          <a:prstGeom prst="rect">
            <a:avLst/>
          </a:prstGeom>
          <a:noFill/>
          <a:ln w="9525">
            <a:noFill/>
            <a:miter lim="800000"/>
            <a:headEnd/>
            <a:tailEnd/>
          </a:ln>
        </p:spPr>
      </p:pic>
      <p:sp>
        <p:nvSpPr>
          <p:cNvPr id="62468" name="Rectangle 3"/>
          <p:cNvSpPr>
            <a:spLocks noGrp="1" noChangeArrowheads="1"/>
          </p:cNvSpPr>
          <p:nvPr>
            <p:ph type="body" idx="1"/>
          </p:nvPr>
        </p:nvSpPr>
        <p:spPr bwMode="auto">
          <a:xfrm>
            <a:off x="323853" y="4292606"/>
            <a:ext cx="7737475" cy="2144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896" r:id="rId1"/>
    <p:sldLayoutId id="2147483895" r:id="rId2"/>
    <p:sldLayoutId id="2147483894" r:id="rId3"/>
    <p:sldLayoutId id="2147483893" r:id="rId4"/>
    <p:sldLayoutId id="2147483892" r:id="rId5"/>
    <p:sldLayoutId id="2147483891" r:id="rId6"/>
    <p:sldLayoutId id="2147483890" r:id="rId7"/>
    <p:sldLayoutId id="2147483889" r:id="rId8"/>
    <p:sldLayoutId id="2147483888" r:id="rId9"/>
    <p:sldLayoutId id="2147483887" r:id="rId10"/>
    <p:sldLayoutId id="2147483886" r:id="rId11"/>
  </p:sldLayoutIdLst>
  <p:hf hdr="0"/>
  <p:txStyles>
    <p:titleStyle>
      <a:lvl1pPr algn="r" rtl="0" eaLnBrk="0" fontAlgn="base" hangingPunct="0">
        <a:spcBef>
          <a:spcPct val="40000"/>
        </a:spcBef>
        <a:spcAft>
          <a:spcPct val="0"/>
        </a:spcAft>
        <a:defRPr sz="3000" b="1">
          <a:solidFill>
            <a:schemeClr val="bg1"/>
          </a:solidFill>
          <a:latin typeface="+mj-lt"/>
          <a:ea typeface="+mj-ea"/>
          <a:cs typeface="+mj-cs"/>
        </a:defRPr>
      </a:lvl1pPr>
      <a:lvl2pPr algn="r" rtl="0" eaLnBrk="0" fontAlgn="base" hangingPunct="0">
        <a:spcBef>
          <a:spcPct val="40000"/>
        </a:spcBef>
        <a:spcAft>
          <a:spcPct val="0"/>
        </a:spcAft>
        <a:defRPr sz="3000" b="1">
          <a:solidFill>
            <a:schemeClr val="bg1"/>
          </a:solidFill>
          <a:latin typeface="Arial" charset="0"/>
          <a:cs typeface="Arial" charset="0"/>
        </a:defRPr>
      </a:lvl2pPr>
      <a:lvl3pPr algn="r" rtl="0" eaLnBrk="0" fontAlgn="base" hangingPunct="0">
        <a:spcBef>
          <a:spcPct val="40000"/>
        </a:spcBef>
        <a:spcAft>
          <a:spcPct val="0"/>
        </a:spcAft>
        <a:defRPr sz="3000" b="1">
          <a:solidFill>
            <a:schemeClr val="bg1"/>
          </a:solidFill>
          <a:latin typeface="Arial" charset="0"/>
          <a:cs typeface="Arial" charset="0"/>
        </a:defRPr>
      </a:lvl3pPr>
      <a:lvl4pPr algn="r" rtl="0" eaLnBrk="0" fontAlgn="base" hangingPunct="0">
        <a:spcBef>
          <a:spcPct val="40000"/>
        </a:spcBef>
        <a:spcAft>
          <a:spcPct val="0"/>
        </a:spcAft>
        <a:defRPr sz="3000" b="1">
          <a:solidFill>
            <a:schemeClr val="bg1"/>
          </a:solidFill>
          <a:latin typeface="Arial" charset="0"/>
          <a:cs typeface="Arial" charset="0"/>
        </a:defRPr>
      </a:lvl4pPr>
      <a:lvl5pPr algn="r" rtl="0" eaLnBrk="0" fontAlgn="base" hangingPunct="0">
        <a:spcBef>
          <a:spcPct val="40000"/>
        </a:spcBef>
        <a:spcAft>
          <a:spcPct val="0"/>
        </a:spcAft>
        <a:defRPr sz="3000" b="1">
          <a:solidFill>
            <a:schemeClr val="bg1"/>
          </a:solidFill>
          <a:latin typeface="Arial" charset="0"/>
          <a:cs typeface="Arial" charset="0"/>
        </a:defRPr>
      </a:lvl5pPr>
      <a:lvl6pPr marL="457200" algn="r" rtl="0" fontAlgn="base">
        <a:spcBef>
          <a:spcPct val="40000"/>
        </a:spcBef>
        <a:spcAft>
          <a:spcPct val="0"/>
        </a:spcAft>
        <a:defRPr sz="3000" b="1">
          <a:solidFill>
            <a:schemeClr val="bg1"/>
          </a:solidFill>
          <a:latin typeface="Arial" charset="0"/>
          <a:cs typeface="Arial" charset="0"/>
        </a:defRPr>
      </a:lvl6pPr>
      <a:lvl7pPr marL="914400" algn="r" rtl="0" fontAlgn="base">
        <a:spcBef>
          <a:spcPct val="40000"/>
        </a:spcBef>
        <a:spcAft>
          <a:spcPct val="0"/>
        </a:spcAft>
        <a:defRPr sz="3000" b="1">
          <a:solidFill>
            <a:schemeClr val="bg1"/>
          </a:solidFill>
          <a:latin typeface="Arial" charset="0"/>
          <a:cs typeface="Arial" charset="0"/>
        </a:defRPr>
      </a:lvl7pPr>
      <a:lvl8pPr marL="1371600" algn="r" rtl="0" fontAlgn="base">
        <a:spcBef>
          <a:spcPct val="40000"/>
        </a:spcBef>
        <a:spcAft>
          <a:spcPct val="0"/>
        </a:spcAft>
        <a:defRPr sz="3000" b="1">
          <a:solidFill>
            <a:schemeClr val="bg1"/>
          </a:solidFill>
          <a:latin typeface="Arial" charset="0"/>
          <a:cs typeface="Arial" charset="0"/>
        </a:defRPr>
      </a:lvl8pPr>
      <a:lvl9pPr marL="1828800" algn="r" rtl="0" fontAlgn="base">
        <a:spcBef>
          <a:spcPct val="40000"/>
        </a:spcBef>
        <a:spcAft>
          <a:spcPct val="0"/>
        </a:spcAft>
        <a:defRPr sz="30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buChar char="•"/>
        <a:defRPr sz="1200">
          <a:solidFill>
            <a:schemeClr val="tx1"/>
          </a:solidFill>
          <a:latin typeface="+mn-lt"/>
          <a:ea typeface="+mn-ea"/>
          <a:cs typeface="+mn-cs"/>
        </a:defRPr>
      </a:lvl1pPr>
      <a:lvl2pPr marL="1588" indent="455613" algn="l" rtl="0" eaLnBrk="0" fontAlgn="base" hangingPunct="0">
        <a:spcBef>
          <a:spcPct val="40000"/>
        </a:spcBef>
        <a:spcAft>
          <a:spcPct val="0"/>
        </a:spcAft>
        <a:buChar char="–"/>
        <a:defRPr sz="1400">
          <a:solidFill>
            <a:schemeClr val="tx1"/>
          </a:solidFill>
          <a:latin typeface="+mn-lt"/>
          <a:cs typeface="+mn-cs"/>
        </a:defRPr>
      </a:lvl2pPr>
      <a:lvl3pPr marL="357188" indent="-176213"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3pPr>
      <a:lvl4pPr marL="538163"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722313" indent="-179388"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5pPr>
      <a:lvl6pPr marL="11795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6pPr>
      <a:lvl7pPr marL="16367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7pPr>
      <a:lvl8pPr marL="20939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8pPr>
      <a:lvl9pPr marL="25511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754" name="Picture 16" descr="PowerPoint-Graphics-4_US"/>
          <p:cNvPicPr>
            <a:picLocks noChangeAspect="1" noChangeArrowheads="1"/>
          </p:cNvPicPr>
          <p:nvPr/>
        </p:nvPicPr>
        <p:blipFill>
          <a:blip r:embed="rId13" cstate="print"/>
          <a:srcRect/>
          <a:stretch>
            <a:fillRect/>
          </a:stretch>
        </p:blipFill>
        <p:spPr bwMode="auto">
          <a:xfrm>
            <a:off x="4" y="0"/>
            <a:ext cx="9902825" cy="1027113"/>
          </a:xfrm>
          <a:prstGeom prst="rect">
            <a:avLst/>
          </a:prstGeom>
          <a:noFill/>
          <a:ln w="9525">
            <a:noFill/>
            <a:miter lim="800000"/>
            <a:headEnd/>
            <a:tailEnd/>
          </a:ln>
        </p:spPr>
      </p:pic>
      <p:sp>
        <p:nvSpPr>
          <p:cNvPr id="74755" name="Rectangle 2"/>
          <p:cNvSpPr>
            <a:spLocks noGrp="1" noChangeArrowheads="1"/>
          </p:cNvSpPr>
          <p:nvPr>
            <p:ph type="title"/>
          </p:nvPr>
        </p:nvSpPr>
        <p:spPr bwMode="gray">
          <a:xfrm>
            <a:off x="350839" y="115888"/>
            <a:ext cx="9258300"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74756" name="Rectangle 3"/>
          <p:cNvSpPr>
            <a:spLocks noGrp="1" noChangeArrowheads="1"/>
          </p:cNvSpPr>
          <p:nvPr>
            <p:ph type="body" idx="1"/>
          </p:nvPr>
        </p:nvSpPr>
        <p:spPr bwMode="auto">
          <a:xfrm>
            <a:off x="350839" y="1325563"/>
            <a:ext cx="9258300" cy="4775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Text Box 11"/>
          <p:cNvSpPr txBox="1">
            <a:spLocks noChangeArrowheads="1"/>
          </p:cNvSpPr>
          <p:nvPr/>
        </p:nvSpPr>
        <p:spPr bwMode="gray">
          <a:xfrm>
            <a:off x="320678" y="6577013"/>
            <a:ext cx="6213475" cy="201612"/>
          </a:xfrm>
          <a:prstGeom prst="rect">
            <a:avLst/>
          </a:prstGeom>
          <a:solidFill>
            <a:schemeClr val="bg1"/>
          </a:solidFill>
          <a:ln w="6350">
            <a:noFill/>
            <a:miter lim="800000"/>
            <a:headEnd/>
            <a:tailEnd/>
          </a:ln>
          <a:effectLst/>
        </p:spPr>
        <p:txBody>
          <a:bodyPr lIns="0" tIns="0" rIns="0" bIns="0"/>
          <a:lstStyle/>
          <a:p>
            <a:pPr>
              <a:defRPr/>
            </a:pPr>
            <a:r>
              <a:rPr lang="en-US" sz="600" dirty="0">
                <a:solidFill>
                  <a:schemeClr val="tx2"/>
                </a:solidFill>
                <a:cs typeface="+mn-cs"/>
              </a:rPr>
              <a:t>© 2011 KPMG Advisory Services Private Limited, the KPMG India member firm of KPMG International, a Swiss cooperative. All rights reserved. KPMG and the KPMG logo are registered trademarks of KPMG International, a Swiss cooperative.</a:t>
            </a:r>
          </a:p>
        </p:txBody>
      </p:sp>
      <p:sp>
        <p:nvSpPr>
          <p:cNvPr id="8" name="Line 10"/>
          <p:cNvSpPr>
            <a:spLocks noChangeShapeType="1"/>
          </p:cNvSpPr>
          <p:nvPr/>
        </p:nvSpPr>
        <p:spPr bwMode="auto">
          <a:xfrm>
            <a:off x="325441" y="6537325"/>
            <a:ext cx="9285287" cy="0"/>
          </a:xfrm>
          <a:prstGeom prst="line">
            <a:avLst/>
          </a:prstGeom>
          <a:noFill/>
          <a:ln w="3175">
            <a:solidFill>
              <a:srgbClr val="000000"/>
            </a:solidFill>
            <a:round/>
            <a:headEnd/>
            <a:tailEnd/>
          </a:ln>
        </p:spPr>
        <p:txBody>
          <a:bodyPr/>
          <a:lstStyle/>
          <a:p>
            <a:pPr>
              <a:spcBef>
                <a:spcPct val="50000"/>
              </a:spcBef>
              <a:defRPr/>
            </a:pPr>
            <a:endParaRPr lang="en-US" dirty="0">
              <a:cs typeface="+mn-cs"/>
            </a:endParaRPr>
          </a:p>
        </p:txBody>
      </p:sp>
      <p:sp>
        <p:nvSpPr>
          <p:cNvPr id="1034" name="Rectangle 10"/>
          <p:cNvSpPr>
            <a:spLocks noGrp="1" noChangeArrowheads="1"/>
          </p:cNvSpPr>
          <p:nvPr>
            <p:ph type="sldNum" sz="quarter" idx="4"/>
          </p:nvPr>
        </p:nvSpPr>
        <p:spPr bwMode="auto">
          <a:xfrm>
            <a:off x="9555163" y="6524631"/>
            <a:ext cx="304800" cy="2968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chemeClr val="tx2"/>
                </a:solidFill>
                <a:latin typeface="+mn-lt"/>
                <a:cs typeface="+mn-cs"/>
              </a:defRPr>
            </a:lvl1pPr>
          </a:lstStyle>
          <a:p>
            <a:pPr>
              <a:defRPr/>
            </a:pPr>
            <a:fld id="{272DFC42-5AF0-460E-AB48-DBD5B2CF30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7" r:id="rId1"/>
    <p:sldLayoutId id="2147483906" r:id="rId2"/>
    <p:sldLayoutId id="2147483905" r:id="rId3"/>
    <p:sldLayoutId id="2147483904" r:id="rId4"/>
    <p:sldLayoutId id="2147483903" r:id="rId5"/>
    <p:sldLayoutId id="2147483902" r:id="rId6"/>
    <p:sldLayoutId id="2147483901" r:id="rId7"/>
    <p:sldLayoutId id="2147483900" r:id="rId8"/>
    <p:sldLayoutId id="2147483899" r:id="rId9"/>
    <p:sldLayoutId id="2147483898" r:id="rId10"/>
    <p:sldLayoutId id="2147483897" r:id="rId11"/>
  </p:sldLayoutIdLst>
  <p:hf hdr="0"/>
  <p:txStyles>
    <p:titleStyle>
      <a:lvl1pPr algn="l" rtl="0" eaLnBrk="0" fontAlgn="base" hangingPunct="0">
        <a:spcBef>
          <a:spcPct val="40000"/>
        </a:spcBef>
        <a:spcAft>
          <a:spcPct val="0"/>
        </a:spcAft>
        <a:defRPr sz="2400" b="1">
          <a:solidFill>
            <a:schemeClr val="bg1"/>
          </a:solidFill>
          <a:latin typeface="+mj-lt"/>
          <a:ea typeface="+mj-ea"/>
          <a:cs typeface="+mj-cs"/>
        </a:defRPr>
      </a:lvl1pPr>
      <a:lvl2pPr algn="l" rtl="0" eaLnBrk="0" fontAlgn="base" hangingPunct="0">
        <a:spcBef>
          <a:spcPct val="40000"/>
        </a:spcBef>
        <a:spcAft>
          <a:spcPct val="0"/>
        </a:spcAft>
        <a:defRPr sz="2400" b="1">
          <a:solidFill>
            <a:schemeClr val="bg1"/>
          </a:solidFill>
          <a:latin typeface="Arial" charset="0"/>
          <a:cs typeface="Arial" charset="0"/>
        </a:defRPr>
      </a:lvl2pPr>
      <a:lvl3pPr algn="l" rtl="0" eaLnBrk="0" fontAlgn="base" hangingPunct="0">
        <a:spcBef>
          <a:spcPct val="40000"/>
        </a:spcBef>
        <a:spcAft>
          <a:spcPct val="0"/>
        </a:spcAft>
        <a:defRPr sz="2400" b="1">
          <a:solidFill>
            <a:schemeClr val="bg1"/>
          </a:solidFill>
          <a:latin typeface="Arial" charset="0"/>
          <a:cs typeface="Arial" charset="0"/>
        </a:defRPr>
      </a:lvl3pPr>
      <a:lvl4pPr algn="l" rtl="0" eaLnBrk="0" fontAlgn="base" hangingPunct="0">
        <a:spcBef>
          <a:spcPct val="40000"/>
        </a:spcBef>
        <a:spcAft>
          <a:spcPct val="0"/>
        </a:spcAft>
        <a:defRPr sz="2400" b="1">
          <a:solidFill>
            <a:schemeClr val="bg1"/>
          </a:solidFill>
          <a:latin typeface="Arial" charset="0"/>
          <a:cs typeface="Arial" charset="0"/>
        </a:defRPr>
      </a:lvl4pPr>
      <a:lvl5pPr algn="l" rtl="0" eaLnBrk="0" fontAlgn="base" hangingPunct="0">
        <a:spcBef>
          <a:spcPct val="40000"/>
        </a:spcBef>
        <a:spcAft>
          <a:spcPct val="0"/>
        </a:spcAft>
        <a:defRPr sz="2400" b="1">
          <a:solidFill>
            <a:schemeClr val="bg1"/>
          </a:solidFill>
          <a:latin typeface="Arial" charset="0"/>
          <a:cs typeface="Arial" charset="0"/>
        </a:defRPr>
      </a:lvl5pPr>
      <a:lvl6pPr marL="457200" algn="l" rtl="0" fontAlgn="base">
        <a:spcBef>
          <a:spcPct val="40000"/>
        </a:spcBef>
        <a:spcAft>
          <a:spcPct val="0"/>
        </a:spcAft>
        <a:defRPr sz="2400" b="1">
          <a:solidFill>
            <a:schemeClr val="bg1"/>
          </a:solidFill>
          <a:latin typeface="Arial" charset="0"/>
          <a:cs typeface="Arial" charset="0"/>
        </a:defRPr>
      </a:lvl6pPr>
      <a:lvl7pPr marL="914400" algn="l" rtl="0" fontAlgn="base">
        <a:spcBef>
          <a:spcPct val="40000"/>
        </a:spcBef>
        <a:spcAft>
          <a:spcPct val="0"/>
        </a:spcAft>
        <a:defRPr sz="2400" b="1">
          <a:solidFill>
            <a:schemeClr val="bg1"/>
          </a:solidFill>
          <a:latin typeface="Arial" charset="0"/>
          <a:cs typeface="Arial" charset="0"/>
        </a:defRPr>
      </a:lvl7pPr>
      <a:lvl8pPr marL="1371600" algn="l" rtl="0" fontAlgn="base">
        <a:spcBef>
          <a:spcPct val="40000"/>
        </a:spcBef>
        <a:spcAft>
          <a:spcPct val="0"/>
        </a:spcAft>
        <a:defRPr sz="2400" b="1">
          <a:solidFill>
            <a:schemeClr val="bg1"/>
          </a:solidFill>
          <a:latin typeface="Arial" charset="0"/>
          <a:cs typeface="Arial" charset="0"/>
        </a:defRPr>
      </a:lvl8pPr>
      <a:lvl9pPr marL="1828800" algn="l" rtl="0" fontAlgn="base">
        <a:spcBef>
          <a:spcPct val="4000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buChar char="•"/>
        <a:defRPr sz="1400" b="1">
          <a:solidFill>
            <a:schemeClr val="accent1"/>
          </a:solidFill>
          <a:latin typeface="+mn-lt"/>
          <a:ea typeface="+mn-ea"/>
          <a:cs typeface="+mn-cs"/>
        </a:defRPr>
      </a:lvl1pPr>
      <a:lvl2pPr marL="1588" indent="455613" algn="l" rtl="0" eaLnBrk="0" fontAlgn="base" hangingPunct="0">
        <a:spcBef>
          <a:spcPct val="40000"/>
        </a:spcBef>
        <a:spcAft>
          <a:spcPct val="0"/>
        </a:spcAft>
        <a:buChar char="–"/>
        <a:defRPr sz="1400">
          <a:solidFill>
            <a:schemeClr val="tx1"/>
          </a:solidFill>
          <a:latin typeface="+mn-lt"/>
          <a:cs typeface="+mn-cs"/>
        </a:defRPr>
      </a:lvl2pPr>
      <a:lvl3pPr marL="179388" indent="-176213"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3pPr>
      <a:lvl4pPr marL="358775"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539750" indent="-179388" algn="l" rtl="0" eaLnBrk="0" fontAlgn="base" hangingPunct="0">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5pPr>
      <a:lvl6pPr marL="9969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6pPr>
      <a:lvl7pPr marL="14541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7pPr>
      <a:lvl8pPr marL="19113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8pPr>
      <a:lvl9pPr marL="2368550" indent="-179388" algn="l" rtl="0" fontAlgn="base">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042" name="Picture 16" descr="PowerPoint-Graphics-4_US"/>
          <p:cNvPicPr>
            <a:picLocks noChangeAspect="1" noChangeArrowheads="1"/>
          </p:cNvPicPr>
          <p:nvPr/>
        </p:nvPicPr>
        <p:blipFill>
          <a:blip r:embed="rId13" cstate="print"/>
          <a:srcRect/>
          <a:stretch>
            <a:fillRect/>
          </a:stretch>
        </p:blipFill>
        <p:spPr bwMode="auto">
          <a:xfrm>
            <a:off x="4" y="0"/>
            <a:ext cx="9902825" cy="1027113"/>
          </a:xfrm>
          <a:prstGeom prst="rect">
            <a:avLst/>
          </a:prstGeom>
          <a:noFill/>
          <a:ln w="9525">
            <a:noFill/>
            <a:miter lim="800000"/>
            <a:headEnd/>
            <a:tailEnd/>
          </a:ln>
        </p:spPr>
      </p:pic>
      <p:sp>
        <p:nvSpPr>
          <p:cNvPr id="87043" name="Rectangle 2"/>
          <p:cNvSpPr>
            <a:spLocks noGrp="1" noChangeArrowheads="1"/>
          </p:cNvSpPr>
          <p:nvPr>
            <p:ph type="title"/>
          </p:nvPr>
        </p:nvSpPr>
        <p:spPr bwMode="gray">
          <a:xfrm>
            <a:off x="350839" y="115888"/>
            <a:ext cx="9258300"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87044" name="Rectangle 3"/>
          <p:cNvSpPr>
            <a:spLocks noGrp="1" noChangeArrowheads="1"/>
          </p:cNvSpPr>
          <p:nvPr>
            <p:ph type="body" idx="1"/>
          </p:nvPr>
        </p:nvSpPr>
        <p:spPr bwMode="auto">
          <a:xfrm>
            <a:off x="350839" y="1325563"/>
            <a:ext cx="9258300" cy="4775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Text Box 11"/>
          <p:cNvSpPr txBox="1">
            <a:spLocks noChangeArrowheads="1"/>
          </p:cNvSpPr>
          <p:nvPr/>
        </p:nvSpPr>
        <p:spPr bwMode="gray">
          <a:xfrm>
            <a:off x="320678" y="6577013"/>
            <a:ext cx="6213475" cy="201612"/>
          </a:xfrm>
          <a:prstGeom prst="rect">
            <a:avLst/>
          </a:prstGeom>
          <a:solidFill>
            <a:schemeClr val="bg1"/>
          </a:solidFill>
          <a:ln w="6350">
            <a:noFill/>
            <a:miter lim="800000"/>
            <a:headEnd/>
            <a:tailEnd/>
          </a:ln>
          <a:effectLst/>
        </p:spPr>
        <p:txBody>
          <a:bodyPr lIns="0" tIns="0" rIns="0" bIns="0"/>
          <a:lstStyle/>
          <a:p>
            <a:pPr>
              <a:defRPr/>
            </a:pPr>
            <a:r>
              <a:rPr lang="en-US" sz="600" dirty="0">
                <a:solidFill>
                  <a:schemeClr val="tx2"/>
                </a:solidFill>
                <a:cs typeface="+mn-cs"/>
              </a:rPr>
              <a:t>© 2011 KPMG Advisory Services Private Limited, the KPMG India member firm of KPMG International, a Swiss cooperative. All rights reserved. KPMG and the KPMG logo are registered trademarks of KPMG International, a Swiss cooperative.</a:t>
            </a:r>
          </a:p>
        </p:txBody>
      </p:sp>
      <p:sp>
        <p:nvSpPr>
          <p:cNvPr id="8" name="Line 10"/>
          <p:cNvSpPr>
            <a:spLocks noChangeShapeType="1"/>
          </p:cNvSpPr>
          <p:nvPr/>
        </p:nvSpPr>
        <p:spPr bwMode="auto">
          <a:xfrm>
            <a:off x="325441" y="6537325"/>
            <a:ext cx="9285287" cy="0"/>
          </a:xfrm>
          <a:prstGeom prst="line">
            <a:avLst/>
          </a:prstGeom>
          <a:noFill/>
          <a:ln w="3175">
            <a:solidFill>
              <a:srgbClr val="000000"/>
            </a:solidFill>
            <a:round/>
            <a:headEnd/>
            <a:tailEnd/>
          </a:ln>
        </p:spPr>
        <p:txBody>
          <a:bodyPr/>
          <a:lstStyle/>
          <a:p>
            <a:pPr>
              <a:spcBef>
                <a:spcPct val="50000"/>
              </a:spcBef>
              <a:defRPr/>
            </a:pPr>
            <a:endParaRPr lang="en-US" dirty="0">
              <a:cs typeface="+mn-cs"/>
            </a:endParaRPr>
          </a:p>
        </p:txBody>
      </p:sp>
      <p:sp>
        <p:nvSpPr>
          <p:cNvPr id="1034" name="Rectangle 10"/>
          <p:cNvSpPr>
            <a:spLocks noGrp="1" noChangeArrowheads="1"/>
          </p:cNvSpPr>
          <p:nvPr>
            <p:ph type="sldNum" sz="quarter" idx="4"/>
          </p:nvPr>
        </p:nvSpPr>
        <p:spPr bwMode="auto">
          <a:xfrm>
            <a:off x="9555163" y="6524631"/>
            <a:ext cx="304800" cy="2968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chemeClr val="tx2"/>
                </a:solidFill>
                <a:latin typeface="+mn-lt"/>
                <a:cs typeface="+mn-cs"/>
              </a:defRPr>
            </a:lvl1pPr>
          </a:lstStyle>
          <a:p>
            <a:pPr>
              <a:defRPr/>
            </a:pPr>
            <a:fld id="{D3C30AB0-65B0-40FC-ADB9-B6F4E5B26A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8" r:id="rId1"/>
    <p:sldLayoutId id="2147483917" r:id="rId2"/>
    <p:sldLayoutId id="2147483916" r:id="rId3"/>
    <p:sldLayoutId id="2147483915" r:id="rId4"/>
    <p:sldLayoutId id="2147483914" r:id="rId5"/>
    <p:sldLayoutId id="2147483913" r:id="rId6"/>
    <p:sldLayoutId id="2147483912" r:id="rId7"/>
    <p:sldLayoutId id="2147483911" r:id="rId8"/>
    <p:sldLayoutId id="2147483910" r:id="rId9"/>
    <p:sldLayoutId id="2147483909" r:id="rId10"/>
    <p:sldLayoutId id="2147483908" r:id="rId11"/>
  </p:sldLayoutIdLst>
  <p:hf hdr="0"/>
  <p:txStyles>
    <p:titleStyle>
      <a:lvl1pPr algn="l" rtl="0" eaLnBrk="0" fontAlgn="base" hangingPunct="0">
        <a:spcBef>
          <a:spcPct val="40000"/>
        </a:spcBef>
        <a:spcAft>
          <a:spcPct val="0"/>
        </a:spcAft>
        <a:defRPr sz="2000" b="1">
          <a:solidFill>
            <a:schemeClr val="bg1"/>
          </a:solidFill>
          <a:latin typeface="+mj-lt"/>
          <a:ea typeface="+mj-ea"/>
          <a:cs typeface="+mj-cs"/>
        </a:defRPr>
      </a:lvl1pPr>
      <a:lvl2pPr algn="l" rtl="0" eaLnBrk="0" fontAlgn="base" hangingPunct="0">
        <a:spcBef>
          <a:spcPct val="40000"/>
        </a:spcBef>
        <a:spcAft>
          <a:spcPct val="0"/>
        </a:spcAft>
        <a:defRPr sz="2000" b="1">
          <a:solidFill>
            <a:schemeClr val="bg1"/>
          </a:solidFill>
          <a:latin typeface="Arial" charset="0"/>
          <a:cs typeface="Arial" charset="0"/>
        </a:defRPr>
      </a:lvl2pPr>
      <a:lvl3pPr algn="l" rtl="0" eaLnBrk="0" fontAlgn="base" hangingPunct="0">
        <a:spcBef>
          <a:spcPct val="40000"/>
        </a:spcBef>
        <a:spcAft>
          <a:spcPct val="0"/>
        </a:spcAft>
        <a:defRPr sz="2000" b="1">
          <a:solidFill>
            <a:schemeClr val="bg1"/>
          </a:solidFill>
          <a:latin typeface="Arial" charset="0"/>
          <a:cs typeface="Arial" charset="0"/>
        </a:defRPr>
      </a:lvl3pPr>
      <a:lvl4pPr algn="l" rtl="0" eaLnBrk="0" fontAlgn="base" hangingPunct="0">
        <a:spcBef>
          <a:spcPct val="40000"/>
        </a:spcBef>
        <a:spcAft>
          <a:spcPct val="0"/>
        </a:spcAft>
        <a:defRPr sz="2000" b="1">
          <a:solidFill>
            <a:schemeClr val="bg1"/>
          </a:solidFill>
          <a:latin typeface="Arial" charset="0"/>
          <a:cs typeface="Arial" charset="0"/>
        </a:defRPr>
      </a:lvl4pPr>
      <a:lvl5pPr algn="l" rtl="0" eaLnBrk="0" fontAlgn="base" hangingPunct="0">
        <a:spcBef>
          <a:spcPct val="40000"/>
        </a:spcBef>
        <a:spcAft>
          <a:spcPct val="0"/>
        </a:spcAft>
        <a:defRPr sz="2000" b="1">
          <a:solidFill>
            <a:schemeClr val="bg1"/>
          </a:solidFill>
          <a:latin typeface="Arial" charset="0"/>
          <a:cs typeface="Arial" charset="0"/>
        </a:defRPr>
      </a:lvl5pPr>
      <a:lvl6pPr marL="457200" algn="l" rtl="0" fontAlgn="base">
        <a:spcBef>
          <a:spcPct val="40000"/>
        </a:spcBef>
        <a:spcAft>
          <a:spcPct val="0"/>
        </a:spcAft>
        <a:defRPr sz="2000" b="1">
          <a:solidFill>
            <a:schemeClr val="bg1"/>
          </a:solidFill>
          <a:latin typeface="Arial" charset="0"/>
          <a:cs typeface="Arial" charset="0"/>
        </a:defRPr>
      </a:lvl6pPr>
      <a:lvl7pPr marL="914400" algn="l" rtl="0" fontAlgn="base">
        <a:spcBef>
          <a:spcPct val="40000"/>
        </a:spcBef>
        <a:spcAft>
          <a:spcPct val="0"/>
        </a:spcAft>
        <a:defRPr sz="2000" b="1">
          <a:solidFill>
            <a:schemeClr val="bg1"/>
          </a:solidFill>
          <a:latin typeface="Arial" charset="0"/>
          <a:cs typeface="Arial" charset="0"/>
        </a:defRPr>
      </a:lvl7pPr>
      <a:lvl8pPr marL="1371600" algn="l" rtl="0" fontAlgn="base">
        <a:spcBef>
          <a:spcPct val="40000"/>
        </a:spcBef>
        <a:spcAft>
          <a:spcPct val="0"/>
        </a:spcAft>
        <a:defRPr sz="2000" b="1">
          <a:solidFill>
            <a:schemeClr val="bg1"/>
          </a:solidFill>
          <a:latin typeface="Arial" charset="0"/>
          <a:cs typeface="Arial" charset="0"/>
        </a:defRPr>
      </a:lvl8pPr>
      <a:lvl9pPr marL="1828800" algn="l" rtl="0" fontAlgn="base">
        <a:spcBef>
          <a:spcPct val="40000"/>
        </a:spcBef>
        <a:spcAft>
          <a:spcPct val="0"/>
        </a:spcAft>
        <a:defRPr sz="20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buChar char="•"/>
        <a:defRPr sz="1200" b="1">
          <a:solidFill>
            <a:schemeClr val="accent1"/>
          </a:solidFill>
          <a:latin typeface="+mn-lt"/>
          <a:ea typeface="+mn-ea"/>
          <a:cs typeface="+mn-cs"/>
        </a:defRPr>
      </a:lvl1pPr>
      <a:lvl2pPr marL="1588" indent="455613" algn="l" rtl="0" eaLnBrk="0" fontAlgn="base" hangingPunct="0">
        <a:spcBef>
          <a:spcPct val="40000"/>
        </a:spcBef>
        <a:spcAft>
          <a:spcPct val="0"/>
        </a:spcAft>
        <a:buChar char="–"/>
        <a:defRPr sz="1200">
          <a:solidFill>
            <a:schemeClr val="tx1"/>
          </a:solidFill>
          <a:latin typeface="+mn-lt"/>
          <a:cs typeface="+mn-cs"/>
        </a:defRPr>
      </a:lvl2pPr>
      <a:lvl3pPr marL="179388" indent="-176213" algn="l" rtl="0" eaLnBrk="0" fontAlgn="base" hangingPunct="0">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3pPr>
      <a:lvl4pPr marL="358775" indent="-177800" algn="l" rtl="0" eaLnBrk="0" fontAlgn="base" hangingPunct="0">
        <a:spcBef>
          <a:spcPct val="40000"/>
        </a:spcBef>
        <a:spcAft>
          <a:spcPct val="0"/>
        </a:spcAft>
        <a:buClr>
          <a:schemeClr val="accent1"/>
        </a:buClr>
        <a:buSzPct val="85000"/>
        <a:buFont typeface="Symbol" pitchFamily="18" charset="2"/>
        <a:buChar char="-"/>
        <a:defRPr sz="1200">
          <a:solidFill>
            <a:schemeClr val="tx1"/>
          </a:solidFill>
          <a:latin typeface="+mn-lt"/>
          <a:cs typeface="+mn-cs"/>
        </a:defRPr>
      </a:lvl4pPr>
      <a:lvl5pPr marL="539750" indent="-179388" algn="l" rtl="0" eaLnBrk="0" fontAlgn="base" hangingPunct="0">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5pPr>
      <a:lvl6pPr marL="996950" indent="-179388" algn="l" rtl="0" fontAlgn="base">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6pPr>
      <a:lvl7pPr marL="1454150" indent="-179388" algn="l" rtl="0" fontAlgn="base">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7pPr>
      <a:lvl8pPr marL="1911350" indent="-179388" algn="l" rtl="0" fontAlgn="base">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8pPr>
      <a:lvl9pPr marL="2368550" indent="-179388" algn="l" rtl="0" fontAlgn="base">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9330" name="Picture 16" descr="PowerPoint-Graphics-4_US"/>
          <p:cNvPicPr>
            <a:picLocks noChangeAspect="1" noChangeArrowheads="1"/>
          </p:cNvPicPr>
          <p:nvPr/>
        </p:nvPicPr>
        <p:blipFill>
          <a:blip r:embed="rId13" cstate="print"/>
          <a:srcRect/>
          <a:stretch>
            <a:fillRect/>
          </a:stretch>
        </p:blipFill>
        <p:spPr bwMode="auto">
          <a:xfrm>
            <a:off x="4" y="0"/>
            <a:ext cx="9902825" cy="1027113"/>
          </a:xfrm>
          <a:prstGeom prst="rect">
            <a:avLst/>
          </a:prstGeom>
          <a:noFill/>
          <a:ln w="9525">
            <a:noFill/>
            <a:miter lim="800000"/>
            <a:headEnd/>
            <a:tailEnd/>
          </a:ln>
        </p:spPr>
      </p:pic>
      <p:sp>
        <p:nvSpPr>
          <p:cNvPr id="99331" name="Rectangle 2"/>
          <p:cNvSpPr>
            <a:spLocks noGrp="1" noChangeArrowheads="1"/>
          </p:cNvSpPr>
          <p:nvPr>
            <p:ph type="title"/>
          </p:nvPr>
        </p:nvSpPr>
        <p:spPr bwMode="gray">
          <a:xfrm>
            <a:off x="350839" y="115888"/>
            <a:ext cx="9258300"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99332" name="Rectangle 3"/>
          <p:cNvSpPr>
            <a:spLocks noGrp="1" noChangeArrowheads="1"/>
          </p:cNvSpPr>
          <p:nvPr>
            <p:ph type="body" idx="1"/>
          </p:nvPr>
        </p:nvSpPr>
        <p:spPr bwMode="auto">
          <a:xfrm>
            <a:off x="350839" y="1325563"/>
            <a:ext cx="9258300" cy="4775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Text Box 11"/>
          <p:cNvSpPr txBox="1">
            <a:spLocks noChangeArrowheads="1"/>
          </p:cNvSpPr>
          <p:nvPr/>
        </p:nvSpPr>
        <p:spPr bwMode="gray">
          <a:xfrm>
            <a:off x="320678" y="6577013"/>
            <a:ext cx="6213475" cy="201612"/>
          </a:xfrm>
          <a:prstGeom prst="rect">
            <a:avLst/>
          </a:prstGeom>
          <a:solidFill>
            <a:schemeClr val="bg1"/>
          </a:solidFill>
          <a:ln w="6350">
            <a:noFill/>
            <a:miter lim="800000"/>
            <a:headEnd/>
            <a:tailEnd/>
          </a:ln>
          <a:effectLst/>
        </p:spPr>
        <p:txBody>
          <a:bodyPr lIns="0" tIns="0" rIns="0" bIns="0"/>
          <a:lstStyle/>
          <a:p>
            <a:pPr>
              <a:defRPr/>
            </a:pPr>
            <a:r>
              <a:rPr lang="en-US" sz="600" dirty="0">
                <a:solidFill>
                  <a:schemeClr val="tx2"/>
                </a:solidFill>
                <a:cs typeface="+mn-cs"/>
              </a:rPr>
              <a:t>© 2011 KPMG Advisory Services Private Limited, the KPMG India member firm of KPMG International, a Swiss cooperative. All rights reserved. KPMG and the KPMG logo are registered trademarks of KPMG International, a Swiss cooperative.</a:t>
            </a:r>
          </a:p>
        </p:txBody>
      </p:sp>
      <p:sp>
        <p:nvSpPr>
          <p:cNvPr id="8" name="Line 10"/>
          <p:cNvSpPr>
            <a:spLocks noChangeShapeType="1"/>
          </p:cNvSpPr>
          <p:nvPr/>
        </p:nvSpPr>
        <p:spPr bwMode="auto">
          <a:xfrm>
            <a:off x="325441" y="6537325"/>
            <a:ext cx="9285287" cy="0"/>
          </a:xfrm>
          <a:prstGeom prst="line">
            <a:avLst/>
          </a:prstGeom>
          <a:noFill/>
          <a:ln w="3175">
            <a:solidFill>
              <a:srgbClr val="000000"/>
            </a:solidFill>
            <a:round/>
            <a:headEnd/>
            <a:tailEnd/>
          </a:ln>
        </p:spPr>
        <p:txBody>
          <a:bodyPr/>
          <a:lstStyle/>
          <a:p>
            <a:pPr>
              <a:spcBef>
                <a:spcPct val="50000"/>
              </a:spcBef>
              <a:defRPr/>
            </a:pPr>
            <a:endParaRPr lang="en-US" dirty="0">
              <a:cs typeface="+mn-cs"/>
            </a:endParaRPr>
          </a:p>
        </p:txBody>
      </p:sp>
      <p:sp>
        <p:nvSpPr>
          <p:cNvPr id="1034" name="Rectangle 10"/>
          <p:cNvSpPr>
            <a:spLocks noGrp="1" noChangeArrowheads="1"/>
          </p:cNvSpPr>
          <p:nvPr>
            <p:ph type="sldNum" sz="quarter" idx="4"/>
          </p:nvPr>
        </p:nvSpPr>
        <p:spPr bwMode="auto">
          <a:xfrm>
            <a:off x="9555163" y="6524631"/>
            <a:ext cx="304800" cy="2968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chemeClr val="tx2"/>
                </a:solidFill>
                <a:latin typeface="+mn-lt"/>
                <a:cs typeface="+mn-cs"/>
              </a:defRPr>
            </a:lvl1pPr>
          </a:lstStyle>
          <a:p>
            <a:pPr>
              <a:defRPr/>
            </a:pPr>
            <a:fld id="{83D3F631-1F14-4FF8-94B6-B6AE6405A68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9" r:id="rId1"/>
    <p:sldLayoutId id="2147483928" r:id="rId2"/>
    <p:sldLayoutId id="2147483927" r:id="rId3"/>
    <p:sldLayoutId id="2147483926" r:id="rId4"/>
    <p:sldLayoutId id="2147483925" r:id="rId5"/>
    <p:sldLayoutId id="2147483924" r:id="rId6"/>
    <p:sldLayoutId id="2147483923" r:id="rId7"/>
    <p:sldLayoutId id="2147483922" r:id="rId8"/>
    <p:sldLayoutId id="2147483921" r:id="rId9"/>
    <p:sldLayoutId id="2147483920" r:id="rId10"/>
    <p:sldLayoutId id="2147483919" r:id="rId11"/>
  </p:sldLayoutIdLst>
  <p:hf hdr="0"/>
  <p:txStyles>
    <p:titleStyle>
      <a:lvl1pPr algn="l" rtl="0" eaLnBrk="0" fontAlgn="base" hangingPunct="0">
        <a:spcBef>
          <a:spcPct val="40000"/>
        </a:spcBef>
        <a:spcAft>
          <a:spcPct val="0"/>
        </a:spcAft>
        <a:defRPr sz="2000" b="1">
          <a:solidFill>
            <a:schemeClr val="bg1"/>
          </a:solidFill>
          <a:latin typeface="+mj-lt"/>
          <a:ea typeface="+mj-ea"/>
          <a:cs typeface="+mj-cs"/>
        </a:defRPr>
      </a:lvl1pPr>
      <a:lvl2pPr algn="l" rtl="0" eaLnBrk="0" fontAlgn="base" hangingPunct="0">
        <a:spcBef>
          <a:spcPct val="40000"/>
        </a:spcBef>
        <a:spcAft>
          <a:spcPct val="0"/>
        </a:spcAft>
        <a:defRPr sz="2000" b="1">
          <a:solidFill>
            <a:schemeClr val="bg1"/>
          </a:solidFill>
          <a:latin typeface="Arial" charset="0"/>
          <a:cs typeface="Arial" charset="0"/>
        </a:defRPr>
      </a:lvl2pPr>
      <a:lvl3pPr algn="l" rtl="0" eaLnBrk="0" fontAlgn="base" hangingPunct="0">
        <a:spcBef>
          <a:spcPct val="40000"/>
        </a:spcBef>
        <a:spcAft>
          <a:spcPct val="0"/>
        </a:spcAft>
        <a:defRPr sz="2000" b="1">
          <a:solidFill>
            <a:schemeClr val="bg1"/>
          </a:solidFill>
          <a:latin typeface="Arial" charset="0"/>
          <a:cs typeface="Arial" charset="0"/>
        </a:defRPr>
      </a:lvl3pPr>
      <a:lvl4pPr algn="l" rtl="0" eaLnBrk="0" fontAlgn="base" hangingPunct="0">
        <a:spcBef>
          <a:spcPct val="40000"/>
        </a:spcBef>
        <a:spcAft>
          <a:spcPct val="0"/>
        </a:spcAft>
        <a:defRPr sz="2000" b="1">
          <a:solidFill>
            <a:schemeClr val="bg1"/>
          </a:solidFill>
          <a:latin typeface="Arial" charset="0"/>
          <a:cs typeface="Arial" charset="0"/>
        </a:defRPr>
      </a:lvl4pPr>
      <a:lvl5pPr algn="l" rtl="0" eaLnBrk="0" fontAlgn="base" hangingPunct="0">
        <a:spcBef>
          <a:spcPct val="40000"/>
        </a:spcBef>
        <a:spcAft>
          <a:spcPct val="0"/>
        </a:spcAft>
        <a:defRPr sz="2000" b="1">
          <a:solidFill>
            <a:schemeClr val="bg1"/>
          </a:solidFill>
          <a:latin typeface="Arial" charset="0"/>
          <a:cs typeface="Arial" charset="0"/>
        </a:defRPr>
      </a:lvl5pPr>
      <a:lvl6pPr marL="457200" algn="l" rtl="0" fontAlgn="base">
        <a:spcBef>
          <a:spcPct val="40000"/>
        </a:spcBef>
        <a:spcAft>
          <a:spcPct val="0"/>
        </a:spcAft>
        <a:defRPr sz="2000" b="1">
          <a:solidFill>
            <a:schemeClr val="bg1"/>
          </a:solidFill>
          <a:latin typeface="Arial" charset="0"/>
          <a:cs typeface="Arial" charset="0"/>
        </a:defRPr>
      </a:lvl6pPr>
      <a:lvl7pPr marL="914400" algn="l" rtl="0" fontAlgn="base">
        <a:spcBef>
          <a:spcPct val="40000"/>
        </a:spcBef>
        <a:spcAft>
          <a:spcPct val="0"/>
        </a:spcAft>
        <a:defRPr sz="2000" b="1">
          <a:solidFill>
            <a:schemeClr val="bg1"/>
          </a:solidFill>
          <a:latin typeface="Arial" charset="0"/>
          <a:cs typeface="Arial" charset="0"/>
        </a:defRPr>
      </a:lvl7pPr>
      <a:lvl8pPr marL="1371600" algn="l" rtl="0" fontAlgn="base">
        <a:spcBef>
          <a:spcPct val="40000"/>
        </a:spcBef>
        <a:spcAft>
          <a:spcPct val="0"/>
        </a:spcAft>
        <a:defRPr sz="2000" b="1">
          <a:solidFill>
            <a:schemeClr val="bg1"/>
          </a:solidFill>
          <a:latin typeface="Arial" charset="0"/>
          <a:cs typeface="Arial" charset="0"/>
        </a:defRPr>
      </a:lvl8pPr>
      <a:lvl9pPr marL="1828800" algn="l" rtl="0" fontAlgn="base">
        <a:spcBef>
          <a:spcPct val="40000"/>
        </a:spcBef>
        <a:spcAft>
          <a:spcPct val="0"/>
        </a:spcAft>
        <a:defRPr sz="20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buChar char="•"/>
        <a:defRPr sz="1200" b="1">
          <a:solidFill>
            <a:schemeClr val="accent1"/>
          </a:solidFill>
          <a:latin typeface="+mn-lt"/>
          <a:ea typeface="+mn-ea"/>
          <a:cs typeface="+mn-cs"/>
        </a:defRPr>
      </a:lvl1pPr>
      <a:lvl2pPr marL="1588" indent="455613" algn="l" rtl="0" eaLnBrk="0" fontAlgn="base" hangingPunct="0">
        <a:spcBef>
          <a:spcPct val="40000"/>
        </a:spcBef>
        <a:spcAft>
          <a:spcPct val="0"/>
        </a:spcAft>
        <a:buChar char="–"/>
        <a:defRPr sz="1200">
          <a:solidFill>
            <a:schemeClr val="tx1"/>
          </a:solidFill>
          <a:latin typeface="+mn-lt"/>
          <a:cs typeface="+mn-cs"/>
        </a:defRPr>
      </a:lvl2pPr>
      <a:lvl3pPr marL="179388" indent="-176213" algn="l" rtl="0" eaLnBrk="0" fontAlgn="base" hangingPunct="0">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3pPr>
      <a:lvl4pPr marL="358775" indent="-177800" algn="l" rtl="0" eaLnBrk="0" fontAlgn="base" hangingPunct="0">
        <a:spcBef>
          <a:spcPct val="40000"/>
        </a:spcBef>
        <a:spcAft>
          <a:spcPct val="0"/>
        </a:spcAft>
        <a:buClr>
          <a:schemeClr val="accent1"/>
        </a:buClr>
        <a:buSzPct val="85000"/>
        <a:buFont typeface="Symbol" pitchFamily="18" charset="2"/>
        <a:buChar char="-"/>
        <a:defRPr sz="1200">
          <a:solidFill>
            <a:schemeClr val="tx1"/>
          </a:solidFill>
          <a:latin typeface="+mn-lt"/>
          <a:cs typeface="+mn-cs"/>
        </a:defRPr>
      </a:lvl4pPr>
      <a:lvl5pPr marL="539750" indent="-179388" algn="l" rtl="0" eaLnBrk="0" fontAlgn="base" hangingPunct="0">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5pPr>
      <a:lvl6pPr marL="996950" indent="-179388" algn="l" rtl="0" fontAlgn="base">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6pPr>
      <a:lvl7pPr marL="1454150" indent="-179388" algn="l" rtl="0" fontAlgn="base">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7pPr>
      <a:lvl8pPr marL="1911350" indent="-179388" algn="l" rtl="0" fontAlgn="base">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8pPr>
      <a:lvl9pPr marL="2368550" indent="-179388" algn="l" rtl="0" fontAlgn="base">
        <a:spcBef>
          <a:spcPct val="40000"/>
        </a:spcBef>
        <a:spcAft>
          <a:spcPct val="0"/>
        </a:spcAft>
        <a:buClr>
          <a:schemeClr val="accent1"/>
        </a:buClr>
        <a:buSzPct val="70000"/>
        <a:buFont typeface="Wingdings" pitchFamily="2" charset="2"/>
        <a:buChar char="l"/>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em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3.xml"/><Relationship Id="rId7" Type="http://schemas.openxmlformats.org/officeDocument/2006/relationships/hyperlink" Target="http://www.in.kpmg.com/"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skamath@kpmg.com" TargetMode="External"/><Relationship Id="rId5" Type="http://schemas.openxmlformats.org/officeDocument/2006/relationships/notesSlide" Target="../notesSlides/notesSlide3.xml"/><Relationship Id="rId4"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26.png"/><Relationship Id="rId3" Type="http://schemas.openxmlformats.org/officeDocument/2006/relationships/tags" Target="../tags/tag6.xml"/><Relationship Id="rId7" Type="http://schemas.openxmlformats.org/officeDocument/2006/relationships/slideLayout" Target="../slideLayouts/slideLayout73.xml"/><Relationship Id="rId12" Type="http://schemas.openxmlformats.org/officeDocument/2006/relationships/image" Target="../media/image2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4.png"/><Relationship Id="rId5" Type="http://schemas.openxmlformats.org/officeDocument/2006/relationships/tags" Target="../tags/tag8.xml"/><Relationship Id="rId15" Type="http://schemas.openxmlformats.org/officeDocument/2006/relationships/slide" Target="slide5.xml"/><Relationship Id="rId10" Type="http://schemas.openxmlformats.org/officeDocument/2006/relationships/image" Target="../media/image23.png"/><Relationship Id="rId4" Type="http://schemas.openxmlformats.org/officeDocument/2006/relationships/tags" Target="../tags/tag7.xml"/><Relationship Id="rId9" Type="http://schemas.openxmlformats.org/officeDocument/2006/relationships/image" Target="../media/image22.pn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www.google.co.in/imgres?imgurl=http://www.schott.com/newsfiles/20071029151252_08_Polysilicon_solar_cell.jpg&amp;imgrefurl=http://www.schott.com/english/news/press.html?NID=2172&amp;usg=__Veq2ZPPFh_51llU-8P9X-5UwjWg=&amp;h=1535&amp;w=2126&amp;sz=1592&amp;hl=en&amp;start=8&amp;zoom=1&amp;tbnid=FcsNboxTcQfk8M:&amp;tbnh=108&amp;tbnw=150&amp;ei=3BN_TZefCcrtrQfP8_GzBw&amp;prev=/images?q=polysilicon&amp;um=1&amp;hl=en&amp;sa=N&amp;tbs=isch:1&amp;um=1&amp;itbs=1" TargetMode="External"/><Relationship Id="rId7" Type="http://schemas.openxmlformats.org/officeDocument/2006/relationships/hyperlink" Target="http://www.google.co.in/imgres?imgurl=http://cdn.physorg.com/newman/gfx/news/2007/solarcell.png&amp;imgrefurl=http://www.physorg.com/news99904887.html&amp;usg=__TTD9QmMAa9NJE7qqDBU16ex3QJE=&amp;h=250&amp;w=280&amp;sz=142&amp;hl=en&amp;start=1&amp;zoom=1&amp;tbnid=OIl8xqtMI-3N7M:&amp;tbnh=102&amp;tbnw=114&amp;ei=OhR_Tf3VF5CqrAe0-PC1Bw&amp;prev=/images?q=solar+cell&amp;um=1&amp;hl=en&amp;sa=N&amp;tbs=isch:1&amp;um=1&amp;itbs=1" TargetMode="External"/><Relationship Id="rId2" Type="http://schemas.openxmlformats.org/officeDocument/2006/relationships/notesSlide" Target="../notesSlides/notesSlide5.xml"/><Relationship Id="rId1" Type="http://schemas.openxmlformats.org/officeDocument/2006/relationships/slideLayout" Target="../slideLayouts/slideLayout73.xml"/><Relationship Id="rId6" Type="http://schemas.openxmlformats.org/officeDocument/2006/relationships/image" Target="../media/image29.jpeg"/><Relationship Id="rId11" Type="http://schemas.openxmlformats.org/officeDocument/2006/relationships/image" Target="../media/image32.png"/><Relationship Id="rId5" Type="http://schemas.openxmlformats.org/officeDocument/2006/relationships/hyperlink" Target="http://www.google.co.in/imgres?imgurl=http://solarabb.com/images/ingot2.jpg&amp;imgrefurl=http://solarabb.com/ingot_wafer.html&amp;usg=__UJiTXECdixICecppetoanXQ3kjM=&amp;h=189&amp;w=224&amp;sz=9&amp;hl=en&amp;start=16&amp;zoom=1&amp;tbnid=WK2HqXF4v1sQJM:&amp;tbnh=91&amp;tbnw=108&amp;ei=FxR_TY3GDcexrAedrpSmBw&amp;prev=/images?q=solar+ingot&amp;um=1&amp;hl=en&amp;sa=N&amp;tbs=isch:1&amp;um=1&amp;itbs=1" TargetMode="External"/><Relationship Id="rId10" Type="http://schemas.openxmlformats.org/officeDocument/2006/relationships/image" Target="../media/image31.jpeg"/><Relationship Id="rId4" Type="http://schemas.openxmlformats.org/officeDocument/2006/relationships/image" Target="../media/image28.jpeg"/><Relationship Id="rId9" Type="http://schemas.openxmlformats.org/officeDocument/2006/relationships/hyperlink" Target="http://www.google.co.in/imgres?imgurl=http://dynamicpatents.com/blog/wp-content/uploads/solar_panels.jpg&amp;imgrefurl=http://www.dynamicpatents.com/2008/12/no-shortage-of-activity-in-solar-panel-market/&amp;usg=__oNIvKWxUyndH7jPrdiFnJr835Sw=&amp;h=960&amp;w=1280&amp;sz=457&amp;hl=en&amp;start=6&amp;zoom=1&amp;tbnid=s0PyGF4NoiO8dM:&amp;tbnh=113&amp;tbnw=150&amp;ei=fxR_TYuyBcfKrAfi6_mlBw&amp;prev=/images?q=solar+panels&amp;um=1&amp;hl=en&amp;sa=N&amp;tbs=isch:1&amp;um=1&amp;itbs=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openxmlformats.org/officeDocument/2006/relationships/slide" Target="slide5.xm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0.jpeg"/><Relationship Id="rId3" Type="http://schemas.openxmlformats.org/officeDocument/2006/relationships/image" Target="../media/image33.jpeg"/><Relationship Id="rId7" Type="http://schemas.openxmlformats.org/officeDocument/2006/relationships/image" Target="../media/image36.pn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3.xml"/><Relationship Id="rId6" Type="http://schemas.openxmlformats.org/officeDocument/2006/relationships/image" Target="http://www.leonardo-energy.org/files/root/Images/2010/Storage_salts.jpg" TargetMode="External"/><Relationship Id="rId11" Type="http://schemas.openxmlformats.org/officeDocument/2006/relationships/image" Target="../media/image39.png"/><Relationship Id="rId5" Type="http://schemas.openxmlformats.org/officeDocument/2006/relationships/image" Target="../media/image35.jpeg"/><Relationship Id="rId15" Type="http://schemas.openxmlformats.org/officeDocument/2006/relationships/slide" Target="slide5.xml"/><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http://t0.gstatic.com/images?q=tbn:ANd9GcTYSCzZu9_7_kdaTG5DFcsldMWJ1XGjbsVx4-9_1Q0XRVT9I4PfBA" TargetMode="External"/><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ualamuru\Desktop\Solar%20Thought%20leadership\Solar%20-%20June%202%20ppt\My_Movie.wmv" TargetMode="External"/><Relationship Id="rId4" Type="http://schemas.openxmlformats.org/officeDocument/2006/relationships/slide" Target="slide20.xml"/></Relationships>
</file>

<file path=ppt/slides/_rels/slide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6"/>
          <p:cNvSpPr>
            <a:spLocks noChangeArrowheads="1"/>
          </p:cNvSpPr>
          <p:nvPr/>
        </p:nvSpPr>
        <p:spPr bwMode="gray">
          <a:xfrm>
            <a:off x="3873500" y="2133600"/>
            <a:ext cx="5400675" cy="2159000"/>
          </a:xfrm>
          <a:prstGeom prst="rect">
            <a:avLst/>
          </a:prstGeom>
          <a:noFill/>
          <a:ln w="9525">
            <a:noFill/>
            <a:miter lim="800000"/>
            <a:headEnd/>
            <a:tailEnd/>
          </a:ln>
        </p:spPr>
        <p:txBody>
          <a:bodyPr lIns="0" tIns="0" rIns="0" bIns="0"/>
          <a:lstStyle/>
          <a:p>
            <a:pPr>
              <a:spcBef>
                <a:spcPct val="40000"/>
              </a:spcBef>
            </a:pPr>
            <a:r>
              <a:rPr lang="en-US" sz="3000" b="1" dirty="0">
                <a:solidFill>
                  <a:schemeClr val="bg1"/>
                </a:solidFill>
              </a:rPr>
              <a:t>The </a:t>
            </a:r>
            <a:r>
              <a:rPr lang="en-US" sz="3000" b="1" dirty="0" smtClean="0">
                <a:solidFill>
                  <a:schemeClr val="bg1"/>
                </a:solidFill>
              </a:rPr>
              <a:t>Rise of Solar Industry in India</a:t>
            </a:r>
          </a:p>
          <a:p>
            <a:pPr>
              <a:spcBef>
                <a:spcPct val="40000"/>
              </a:spcBef>
            </a:pPr>
            <a:endParaRPr lang="en-US" sz="3000" b="1" dirty="0">
              <a:solidFill>
                <a:schemeClr val="bg1"/>
              </a:solidFill>
            </a:endParaRPr>
          </a:p>
          <a:p>
            <a:pPr>
              <a:spcBef>
                <a:spcPct val="40000"/>
              </a:spcBef>
            </a:pPr>
            <a:r>
              <a:rPr lang="en-US" sz="2000" b="1" dirty="0" smtClean="0">
                <a:solidFill>
                  <a:schemeClr val="bg1"/>
                </a:solidFill>
              </a:rPr>
              <a:t>August 27, </a:t>
            </a:r>
            <a:r>
              <a:rPr lang="en-US" sz="2000" b="1" dirty="0">
                <a:solidFill>
                  <a:schemeClr val="bg1"/>
                </a:solidFill>
              </a:rPr>
              <a:t>2011</a:t>
            </a:r>
          </a:p>
          <a:p>
            <a:pPr>
              <a:spcBef>
                <a:spcPct val="40000"/>
              </a:spcBef>
            </a:pPr>
            <a:r>
              <a:rPr lang="en-US" sz="2000" b="1" dirty="0" smtClean="0">
                <a:solidFill>
                  <a:schemeClr val="bg1"/>
                </a:solidFill>
              </a:rPr>
              <a:t>ITC Sonar, Kolkata</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0C80F34-6EBE-4FCB-A870-6B93BA1336C8}" type="slidenum">
              <a:rPr lang="en-US" smtClean="0"/>
              <a:pPr>
                <a:defRPr/>
              </a:pPr>
              <a:t>9</a:t>
            </a:fld>
            <a:endParaRPr lang="en-US" dirty="0"/>
          </a:p>
        </p:txBody>
      </p:sp>
      <p:sp>
        <p:nvSpPr>
          <p:cNvPr id="240642" name="Title 1"/>
          <p:cNvSpPr txBox="1">
            <a:spLocks/>
          </p:cNvSpPr>
          <p:nvPr/>
        </p:nvSpPr>
        <p:spPr bwMode="auto">
          <a:xfrm>
            <a:off x="200025" y="115888"/>
            <a:ext cx="9355138" cy="838200"/>
          </a:xfrm>
          <a:prstGeom prst="rect">
            <a:avLst/>
          </a:prstGeom>
          <a:noFill/>
          <a:ln w="9525">
            <a:noFill/>
            <a:miter lim="800000"/>
            <a:headEnd/>
            <a:tailEnd/>
          </a:ln>
        </p:spPr>
        <p:txBody>
          <a:bodyPr anchor="b"/>
          <a:lstStyle/>
          <a:p>
            <a:pPr eaLnBrk="0" hangingPunct="0">
              <a:spcBef>
                <a:spcPct val="40000"/>
              </a:spcBef>
            </a:pPr>
            <a:r>
              <a:rPr lang="en-US" sz="2400" b="1" dirty="0" smtClean="0">
                <a:solidFill>
                  <a:schemeClr val="bg1"/>
                </a:solidFill>
              </a:rPr>
              <a:t>Decentralized Stand-alone Applications can contribute 65% of the total demand during 2017-22 </a:t>
            </a:r>
            <a:endParaRPr lang="en-US" sz="2400" b="1" dirty="0">
              <a:solidFill>
                <a:schemeClr val="bg1"/>
              </a:solidFill>
            </a:endParaRPr>
          </a:p>
        </p:txBody>
      </p:sp>
      <p:graphicFrame>
        <p:nvGraphicFramePr>
          <p:cNvPr id="10" name="Diagram 9"/>
          <p:cNvGraphicFramePr/>
          <p:nvPr/>
        </p:nvGraphicFramePr>
        <p:xfrm>
          <a:off x="349000" y="1196752"/>
          <a:ext cx="9068497" cy="521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CD28B04-0758-4103-80D2-A23F8B200543}" type="slidenum">
              <a:rPr lang="en-US" smtClean="0"/>
              <a:pPr>
                <a:defRPr/>
              </a:pPr>
              <a:t>10</a:t>
            </a:fld>
            <a:endParaRPr lang="en-US" dirty="0"/>
          </a:p>
        </p:txBody>
      </p:sp>
      <p:sp>
        <p:nvSpPr>
          <p:cNvPr id="3" name="Title 1"/>
          <p:cNvSpPr txBox="1">
            <a:spLocks/>
          </p:cNvSpPr>
          <p:nvPr/>
        </p:nvSpPr>
        <p:spPr bwMode="auto">
          <a:xfrm>
            <a:off x="-15551" y="260648"/>
            <a:ext cx="9705976" cy="693440"/>
          </a:xfrm>
          <a:prstGeom prst="rect">
            <a:avLst/>
          </a:prstGeom>
          <a:noFill/>
          <a:ln w="9525">
            <a:noFill/>
            <a:miter lim="800000"/>
            <a:headEnd/>
            <a:tailEnd/>
          </a:ln>
        </p:spPr>
        <p:txBody>
          <a:bodyPr anchor="b"/>
          <a:lstStyle/>
          <a:p>
            <a:pPr eaLnBrk="0" hangingPunct="0">
              <a:spcBef>
                <a:spcPct val="40000"/>
              </a:spcBef>
            </a:pPr>
            <a:r>
              <a:rPr lang="en-US" sz="2400" b="1" dirty="0" smtClean="0">
                <a:solidFill>
                  <a:schemeClr val="bg1"/>
                </a:solidFill>
              </a:rPr>
              <a:t>Solar water heating systems -  Around 70 million sqm of collector area could be deployed in India within the next decade</a:t>
            </a:r>
          </a:p>
        </p:txBody>
      </p:sp>
      <p:graphicFrame>
        <p:nvGraphicFramePr>
          <p:cNvPr id="4" name="Diagram 3"/>
          <p:cNvGraphicFramePr/>
          <p:nvPr/>
        </p:nvGraphicFramePr>
        <p:xfrm>
          <a:off x="128464" y="1284574"/>
          <a:ext cx="2880320" cy="529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44491" y="3645027"/>
            <a:ext cx="2443063" cy="2616101"/>
          </a:xfrm>
          <a:prstGeom prst="rect">
            <a:avLst/>
          </a:prstGeom>
          <a:noFill/>
        </p:spPr>
        <p:txBody>
          <a:bodyPr wrap="square" rtlCol="0">
            <a:spAutoFit/>
          </a:bodyPr>
          <a:lstStyle/>
          <a:p>
            <a:pPr marL="290513" indent="-290513">
              <a:buFont typeface="Arial" pitchFamily="34" charset="0"/>
              <a:buChar char="•"/>
            </a:pPr>
            <a:r>
              <a:rPr lang="en-AU" sz="1600" dirty="0" smtClean="0">
                <a:solidFill>
                  <a:schemeClr val="bg1"/>
                </a:solidFill>
              </a:rPr>
              <a:t>India only has an estimated 3.5 million square meters of solar water heating collectors</a:t>
            </a:r>
          </a:p>
          <a:p>
            <a:pPr marL="290513" lvl="2" indent="-290513">
              <a:buFont typeface="Arial" pitchFamily="34" charset="0"/>
              <a:buChar char="•"/>
            </a:pPr>
            <a:endParaRPr lang="en-AU" sz="2000" dirty="0" smtClean="0">
              <a:solidFill>
                <a:schemeClr val="bg1"/>
              </a:solidFill>
            </a:endParaRPr>
          </a:p>
          <a:p>
            <a:pPr marL="290513" indent="-290513">
              <a:buFont typeface="Arial" pitchFamily="34" charset="0"/>
              <a:buChar char="•"/>
            </a:pPr>
            <a:r>
              <a:rPr lang="en-AU" sz="1600" dirty="0" smtClean="0">
                <a:solidFill>
                  <a:schemeClr val="bg1"/>
                </a:solidFill>
              </a:rPr>
              <a:t>About 11 million tonnes of imported coal can be substituted by 2022</a:t>
            </a:r>
            <a:endParaRPr lang="en-AU" dirty="0" smtClean="0">
              <a:solidFill>
                <a:schemeClr val="bg1"/>
              </a:solidFill>
            </a:endParaRPr>
          </a:p>
        </p:txBody>
      </p:sp>
      <p:pic>
        <p:nvPicPr>
          <p:cNvPr id="2050" name="Picture 2"/>
          <p:cNvPicPr>
            <a:picLocks noChangeAspect="1" noChangeArrowheads="1"/>
          </p:cNvPicPr>
          <p:nvPr/>
        </p:nvPicPr>
        <p:blipFill>
          <a:blip r:embed="rId7" cstate="print"/>
          <a:srcRect/>
          <a:stretch>
            <a:fillRect/>
          </a:stretch>
        </p:blipFill>
        <p:spPr bwMode="auto">
          <a:xfrm>
            <a:off x="2864767" y="1700808"/>
            <a:ext cx="7056784" cy="4778386"/>
          </a:xfrm>
          <a:prstGeom prst="rect">
            <a:avLst/>
          </a:prstGeom>
          <a:noFill/>
          <a:ln w="9525">
            <a:noFill/>
            <a:miter lim="800000"/>
            <a:headEnd/>
            <a:tailEnd/>
          </a:ln>
          <a:effectLst/>
        </p:spPr>
      </p:pic>
      <p:sp>
        <p:nvSpPr>
          <p:cNvPr id="10" name="Rectangle 9"/>
          <p:cNvSpPr/>
          <p:nvPr/>
        </p:nvSpPr>
        <p:spPr bwMode="auto">
          <a:xfrm>
            <a:off x="3800875" y="1284574"/>
            <a:ext cx="5754291" cy="738664"/>
          </a:xfrm>
          <a:prstGeom prst="rect">
            <a:avLst/>
          </a:prstGeom>
          <a:solidFill>
            <a:srgbClr val="8099C6"/>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Annual  Solar Water Heating System Market Size – Million Sqm</a:t>
            </a:r>
          </a:p>
        </p:txBody>
      </p:sp>
      <p:sp>
        <p:nvSpPr>
          <p:cNvPr id="9" name="Rectangle 8"/>
          <p:cNvSpPr/>
          <p:nvPr/>
        </p:nvSpPr>
        <p:spPr bwMode="auto">
          <a:xfrm>
            <a:off x="4088907" y="2475479"/>
            <a:ext cx="3168352" cy="1169551"/>
          </a:xfrm>
          <a:prstGeom prst="rect">
            <a:avLst/>
          </a:prstGeom>
          <a:solidFill>
            <a:srgbClr val="FFCC99">
              <a:alpha val="50000"/>
            </a:srgb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r>
              <a:rPr lang="en-US" sz="1600" b="1" dirty="0" smtClean="0">
                <a:solidFill>
                  <a:schemeClr val="accent1"/>
                </a:solidFill>
              </a:rPr>
              <a:t>China with relatively lower insolation has 125 million square meters of SWH collector capacity</a:t>
            </a:r>
            <a:endParaRPr kumimoji="0" lang="en-US" sz="1600" b="1" i="0" u="none" strike="noStrike" cap="none" normalizeH="0" baseline="0" dirty="0" smtClean="0">
              <a:ln>
                <a:noFill/>
              </a:ln>
              <a:solidFill>
                <a:schemeClr val="accent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4688" y="2276872"/>
            <a:ext cx="7887732" cy="4176464"/>
          </a:xfrm>
          <a:prstGeom prst="rect">
            <a:avLst/>
          </a:prstGeom>
          <a:noFill/>
          <a:ln w="9525">
            <a:noFill/>
            <a:miter lim="800000"/>
            <a:headEnd/>
            <a:tailEnd/>
          </a:ln>
          <a:effectLst/>
        </p:spPr>
      </p:pic>
      <p:sp>
        <p:nvSpPr>
          <p:cNvPr id="258050" name="Rectangle 2"/>
          <p:cNvSpPr>
            <a:spLocks noGrp="1" noChangeArrowheads="1"/>
          </p:cNvSpPr>
          <p:nvPr>
            <p:ph type="title"/>
          </p:nvPr>
        </p:nvSpPr>
        <p:spPr>
          <a:xfrm>
            <a:off x="56455" y="115888"/>
            <a:ext cx="9582151" cy="792162"/>
          </a:xfrm>
        </p:spPr>
        <p:txBody>
          <a:bodyPr/>
          <a:lstStyle/>
          <a:p>
            <a:r>
              <a:rPr lang="en-US" sz="2800" dirty="0" smtClean="0">
                <a:latin typeface="+mn-lt"/>
              </a:rPr>
              <a:t>Solar powered agricultural pumpsets can potentially replace conventional powered pumpsets post grid parity</a:t>
            </a:r>
          </a:p>
        </p:txBody>
      </p:sp>
      <p:sp>
        <p:nvSpPr>
          <p:cNvPr id="5" name="Rectangle 4"/>
          <p:cNvSpPr/>
          <p:nvPr/>
        </p:nvSpPr>
        <p:spPr bwMode="auto">
          <a:xfrm>
            <a:off x="3008784" y="1628800"/>
            <a:ext cx="6696744" cy="677108"/>
          </a:xfrm>
          <a:prstGeom prst="rect">
            <a:avLst/>
          </a:prstGeom>
          <a:solidFill>
            <a:srgbClr val="8099C6"/>
          </a:solidFill>
          <a:ln w="9525" cap="flat" cmpd="sng" algn="ctr">
            <a:solidFill>
              <a:srgbClr val="4066AA"/>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b="1" dirty="0" smtClean="0">
                <a:solidFill>
                  <a:schemeClr val="bg1"/>
                </a:solidFill>
              </a:rPr>
              <a:t>Today, diesel powered pumpsets can be economically replaced by solar powered pumpsets…</a:t>
            </a:r>
            <a:endParaRPr kumimoji="0" lang="en-US" sz="1600" b="1" i="0" u="none" strike="noStrike" cap="none" normalizeH="0" baseline="0" dirty="0" smtClean="0">
              <a:ln>
                <a:noFill/>
              </a:ln>
              <a:solidFill>
                <a:schemeClr val="bg1"/>
              </a:solidFill>
              <a:effectLst/>
              <a:latin typeface="Arial" charset="0"/>
              <a:cs typeface="Arial" charset="0"/>
            </a:endParaRPr>
          </a:p>
        </p:txBody>
      </p:sp>
      <p:sp>
        <p:nvSpPr>
          <p:cNvPr id="12" name="Rectangle 11"/>
          <p:cNvSpPr/>
          <p:nvPr/>
        </p:nvSpPr>
        <p:spPr bwMode="auto">
          <a:xfrm>
            <a:off x="632520" y="6309320"/>
            <a:ext cx="7488832" cy="21544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cs typeface="Arial" charset="0"/>
              </a:rPr>
              <a:t>Note: Full cost  comparison that includes pumpset cost and  delivered  power costs</a:t>
            </a:r>
          </a:p>
        </p:txBody>
      </p:sp>
      <p:sp>
        <p:nvSpPr>
          <p:cNvPr id="7" name="Rectangle 6"/>
          <p:cNvSpPr/>
          <p:nvPr/>
        </p:nvSpPr>
        <p:spPr bwMode="auto">
          <a:xfrm>
            <a:off x="128464" y="1124747"/>
            <a:ext cx="9526920" cy="46166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a:spcBef>
                <a:spcPct val="50000"/>
              </a:spcBef>
            </a:pPr>
            <a:r>
              <a:rPr lang="en-US" sz="1800" b="1" dirty="0" smtClean="0">
                <a:solidFill>
                  <a:schemeClr val="bg1"/>
                </a:solidFill>
                <a:latin typeface="Times New Roman" pitchFamily="18" charset="0"/>
              </a:rPr>
              <a:t>Power subsidy to electricity sector is likely to increase from USD 17 Bn to USD 50 Bn by 2022</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8" name="Rectangle 7"/>
          <p:cNvSpPr/>
          <p:nvPr/>
        </p:nvSpPr>
        <p:spPr bwMode="auto">
          <a:xfrm>
            <a:off x="128464" y="2924950"/>
            <a:ext cx="2160239" cy="2031325"/>
          </a:xfrm>
          <a:prstGeom prst="rect">
            <a:avLst/>
          </a:prstGeom>
          <a:solidFill>
            <a:srgbClr val="FFCC99"/>
          </a:solidFill>
          <a:ln w="9525" cap="flat" cmpd="sng" algn="ctr">
            <a:solidFill>
              <a:srgbClr val="4066AA"/>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chemeClr val="accent1"/>
                </a:solidFill>
                <a:effectLst/>
                <a:latin typeface="Arial" charset="0"/>
                <a:cs typeface="Arial" charset="0"/>
              </a:rPr>
              <a:t>Solar</a:t>
            </a:r>
            <a:r>
              <a:rPr kumimoji="0" lang="en-US" sz="2400" b="1" i="0" u="none" strike="noStrike" cap="none" normalizeH="0" dirty="0" smtClean="0">
                <a:ln>
                  <a:noFill/>
                </a:ln>
                <a:solidFill>
                  <a:schemeClr val="accent1"/>
                </a:solidFill>
                <a:effectLst/>
                <a:latin typeface="Arial" charset="0"/>
                <a:cs typeface="Arial" charset="0"/>
              </a:rPr>
              <a:t> power is well suited as an alternate solution!</a:t>
            </a:r>
            <a:endParaRPr kumimoji="0" lang="en-US" sz="2400" b="1" i="0" u="none" strike="noStrike" cap="none" normalizeH="0" baseline="0" dirty="0" smtClean="0">
              <a:ln>
                <a:noFill/>
              </a:ln>
              <a:solidFill>
                <a:schemeClr val="accent1"/>
              </a:solidFill>
              <a:effectLst/>
              <a:latin typeface="Arial" charset="0"/>
              <a:cs typeface="Arial" charset="0"/>
            </a:endParaRPr>
          </a:p>
        </p:txBody>
      </p:sp>
      <p:sp>
        <p:nvSpPr>
          <p:cNvPr id="9" name="Slide Number Placeholder 8"/>
          <p:cNvSpPr>
            <a:spLocks noGrp="1"/>
          </p:cNvSpPr>
          <p:nvPr>
            <p:ph type="sldNum" sz="quarter" idx="10"/>
          </p:nvPr>
        </p:nvSpPr>
        <p:spPr/>
        <p:txBody>
          <a:bodyPr/>
          <a:lstStyle/>
          <a:p>
            <a:pPr>
              <a:defRPr/>
            </a:pPr>
            <a:fld id="{C3D767E5-ABCD-4250-B58A-13E8474D4810}" type="slidenum">
              <a:rPr lang="en-US" smtClean="0"/>
              <a:pPr>
                <a:defRPr/>
              </a:pPr>
              <a:t>11</a:t>
            </a:fld>
            <a:endParaRPr lang="en-US" dirty="0"/>
          </a:p>
        </p:txBody>
      </p:sp>
      <p:sp>
        <p:nvSpPr>
          <p:cNvPr id="10" name="Rectangle 9"/>
          <p:cNvSpPr/>
          <p:nvPr/>
        </p:nvSpPr>
        <p:spPr bwMode="auto">
          <a:xfrm>
            <a:off x="4088904" y="2566065"/>
            <a:ext cx="4032448" cy="369332"/>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i="0" u="none" strike="noStrike" cap="none" normalizeH="0" baseline="0" dirty="0" smtClean="0">
                <a:ln>
                  <a:noFill/>
                </a:ln>
                <a:solidFill>
                  <a:schemeClr val="accent1"/>
                </a:solidFill>
                <a:effectLst/>
                <a:latin typeface="Arial" charset="0"/>
                <a:cs typeface="Arial" charset="0"/>
              </a:rPr>
              <a:t>Diesel generated</a:t>
            </a:r>
            <a:r>
              <a:rPr kumimoji="0" lang="en-US" i="0" u="none" strike="noStrike" cap="none" normalizeH="0" dirty="0" smtClean="0">
                <a:ln>
                  <a:noFill/>
                </a:ln>
                <a:solidFill>
                  <a:schemeClr val="accent1"/>
                </a:solidFill>
                <a:effectLst/>
                <a:latin typeface="Arial" charset="0"/>
                <a:cs typeface="Arial" charset="0"/>
              </a:rPr>
              <a:t> pumpsets</a:t>
            </a:r>
            <a:endParaRPr kumimoji="0" lang="en-US" i="0" u="none" strike="noStrike" cap="none" normalizeH="0" baseline="0" dirty="0" smtClean="0">
              <a:ln>
                <a:noFill/>
              </a:ln>
              <a:solidFill>
                <a:schemeClr val="accent1"/>
              </a:solidFill>
              <a:effectLst/>
              <a:latin typeface="Arial" charset="0"/>
              <a:cs typeface="Arial" charset="0"/>
            </a:endParaRPr>
          </a:p>
        </p:txBody>
      </p:sp>
      <p:cxnSp>
        <p:nvCxnSpPr>
          <p:cNvPr id="20" name="Shape 19"/>
          <p:cNvCxnSpPr>
            <a:stCxn id="10" idx="1"/>
          </p:cNvCxnSpPr>
          <p:nvPr/>
        </p:nvCxnSpPr>
        <p:spPr bwMode="auto">
          <a:xfrm rot="10800000" flipV="1">
            <a:off x="3744432" y="2750730"/>
            <a:ext cx="344473" cy="678269"/>
          </a:xfrm>
          <a:prstGeom prst="bentConnector2">
            <a:avLst/>
          </a:prstGeom>
          <a:noFill/>
          <a:ln w="9525" cap="flat" cmpd="sng" algn="ctr">
            <a:solidFill>
              <a:srgbClr val="4066AA"/>
            </a:solidFill>
            <a:prstDash val="solid"/>
            <a:round/>
            <a:headEnd type="none" w="med" len="med"/>
            <a:tailEnd type="none" w="med" len="med"/>
          </a:ln>
          <a:effectLst/>
        </p:spPr>
      </p:cxnSp>
      <p:sp>
        <p:nvSpPr>
          <p:cNvPr id="27" name="Rectangle 26"/>
          <p:cNvSpPr/>
          <p:nvPr/>
        </p:nvSpPr>
        <p:spPr bwMode="auto">
          <a:xfrm>
            <a:off x="5457056" y="3491716"/>
            <a:ext cx="2232248" cy="369332"/>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defTabSz="914400" rtl="0" eaLnBrk="1" fontAlgn="base" latinLnBrk="0" hangingPunct="1">
              <a:lnSpc>
                <a:spcPct val="100000"/>
              </a:lnSpc>
              <a:spcBef>
                <a:spcPct val="50000"/>
              </a:spcBef>
              <a:spcAft>
                <a:spcPct val="0"/>
              </a:spcAft>
              <a:buClrTx/>
              <a:buSzTx/>
              <a:buFontTx/>
              <a:buNone/>
              <a:tabLst/>
            </a:pPr>
            <a:r>
              <a:rPr lang="en-US" dirty="0" smtClean="0">
                <a:solidFill>
                  <a:schemeClr val="accent1"/>
                </a:solidFill>
              </a:rPr>
              <a:t>Solar powered </a:t>
            </a:r>
            <a:r>
              <a:rPr kumimoji="0" lang="en-US" i="0" u="none" strike="noStrike" cap="none" normalizeH="0" dirty="0" smtClean="0">
                <a:ln>
                  <a:noFill/>
                </a:ln>
                <a:solidFill>
                  <a:schemeClr val="accent1"/>
                </a:solidFill>
                <a:effectLst/>
                <a:latin typeface="Arial" charset="0"/>
                <a:cs typeface="Arial" charset="0"/>
              </a:rPr>
              <a:t> pumpsets</a:t>
            </a:r>
            <a:endParaRPr kumimoji="0" lang="en-US" i="0" u="none" strike="noStrike" cap="none" normalizeH="0" baseline="0" dirty="0" smtClean="0">
              <a:ln>
                <a:noFill/>
              </a:ln>
              <a:solidFill>
                <a:schemeClr val="accent1"/>
              </a:solidFill>
              <a:effectLst/>
              <a:latin typeface="Arial" charset="0"/>
              <a:cs typeface="Arial" charset="0"/>
            </a:endParaRPr>
          </a:p>
        </p:txBody>
      </p:sp>
      <p:sp>
        <p:nvSpPr>
          <p:cNvPr id="31" name="Rectangle 30"/>
          <p:cNvSpPr/>
          <p:nvPr/>
        </p:nvSpPr>
        <p:spPr bwMode="auto">
          <a:xfrm>
            <a:off x="5120965" y="4956275"/>
            <a:ext cx="4032448" cy="369332"/>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defTabSz="914400" rtl="0" eaLnBrk="1" fontAlgn="base" latinLnBrk="0" hangingPunct="1">
              <a:lnSpc>
                <a:spcPct val="100000"/>
              </a:lnSpc>
              <a:spcBef>
                <a:spcPct val="50000"/>
              </a:spcBef>
              <a:spcAft>
                <a:spcPct val="0"/>
              </a:spcAft>
              <a:buClrTx/>
              <a:buSzTx/>
              <a:buFontTx/>
              <a:buNone/>
              <a:tabLst/>
            </a:pPr>
            <a:r>
              <a:rPr lang="en-US" dirty="0" smtClean="0">
                <a:solidFill>
                  <a:schemeClr val="accent1"/>
                </a:solidFill>
              </a:rPr>
              <a:t>Conventional power </a:t>
            </a:r>
            <a:r>
              <a:rPr kumimoji="0" lang="en-US" i="0" u="none" strike="noStrike" cap="none" normalizeH="0" dirty="0" smtClean="0">
                <a:ln>
                  <a:noFill/>
                </a:ln>
                <a:solidFill>
                  <a:schemeClr val="accent1"/>
                </a:solidFill>
                <a:effectLst/>
                <a:latin typeface="Arial" charset="0"/>
                <a:cs typeface="Arial" charset="0"/>
              </a:rPr>
              <a:t> pumpsets</a:t>
            </a:r>
            <a:endParaRPr kumimoji="0" lang="en-US" i="0" u="none" strike="noStrike" cap="none" normalizeH="0" baseline="0" dirty="0" smtClean="0">
              <a:ln>
                <a:noFill/>
              </a:ln>
              <a:solidFill>
                <a:schemeClr val="accent1"/>
              </a:solidFill>
              <a:effectLst/>
              <a:latin typeface="Arial" charset="0"/>
              <a:cs typeface="Arial" charset="0"/>
            </a:endParaRPr>
          </a:p>
        </p:txBody>
      </p:sp>
      <p:cxnSp>
        <p:nvCxnSpPr>
          <p:cNvPr id="32" name="Shape 31"/>
          <p:cNvCxnSpPr>
            <a:stCxn id="31" idx="1"/>
          </p:cNvCxnSpPr>
          <p:nvPr/>
        </p:nvCxnSpPr>
        <p:spPr bwMode="auto">
          <a:xfrm rot="10800000">
            <a:off x="4376939" y="4509121"/>
            <a:ext cx="744027" cy="631821"/>
          </a:xfrm>
          <a:prstGeom prst="bentConnector3">
            <a:avLst>
              <a:gd name="adj1" fmla="val 102671"/>
            </a:avLst>
          </a:prstGeom>
          <a:noFill/>
          <a:ln w="9525" cap="flat" cmpd="sng" algn="ctr">
            <a:solidFill>
              <a:srgbClr val="4066AA"/>
            </a:solidFill>
            <a:prstDash val="solid"/>
            <a:round/>
            <a:headEnd type="none" w="med" len="med"/>
            <a:tailEnd type="none" w="med" len="med"/>
          </a:ln>
          <a:effectLst/>
        </p:spPr>
      </p:cxnSp>
      <p:cxnSp>
        <p:nvCxnSpPr>
          <p:cNvPr id="41" name="Shape 40"/>
          <p:cNvCxnSpPr>
            <a:stCxn id="27" idx="1"/>
          </p:cNvCxnSpPr>
          <p:nvPr/>
        </p:nvCxnSpPr>
        <p:spPr bwMode="auto">
          <a:xfrm rot="10800000" flipV="1">
            <a:off x="5184592" y="3676381"/>
            <a:ext cx="272464" cy="574903"/>
          </a:xfrm>
          <a:prstGeom prst="bentConnector2">
            <a:avLst/>
          </a:prstGeom>
          <a:noFill/>
          <a:ln w="9525" cap="flat" cmpd="sng" algn="ctr">
            <a:solidFill>
              <a:srgbClr val="4066AA"/>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4FDD3DE-25B5-4076-9595-C32334E481C6}" type="slidenum">
              <a:rPr lang="en-US" smtClean="0"/>
              <a:pPr>
                <a:defRPr/>
              </a:pPr>
              <a:t>12</a:t>
            </a:fld>
            <a:endParaRPr lang="en-US" dirty="0"/>
          </a:p>
        </p:txBody>
      </p:sp>
      <p:sp>
        <p:nvSpPr>
          <p:cNvPr id="245762" name="Title 1"/>
          <p:cNvSpPr txBox="1">
            <a:spLocks/>
          </p:cNvSpPr>
          <p:nvPr/>
        </p:nvSpPr>
        <p:spPr bwMode="auto">
          <a:xfrm>
            <a:off x="200025" y="187896"/>
            <a:ext cx="7969250" cy="576808"/>
          </a:xfrm>
          <a:prstGeom prst="rect">
            <a:avLst/>
          </a:prstGeom>
          <a:noFill/>
          <a:ln w="9525">
            <a:noFill/>
            <a:miter lim="800000"/>
            <a:headEnd/>
            <a:tailEnd/>
          </a:ln>
        </p:spPr>
        <p:txBody>
          <a:bodyPr anchor="b"/>
          <a:lstStyle/>
          <a:p>
            <a:pPr eaLnBrk="0" hangingPunct="0">
              <a:spcBef>
                <a:spcPct val="40000"/>
              </a:spcBef>
            </a:pPr>
            <a:r>
              <a:rPr lang="en-US" sz="2400" b="1" dirty="0" smtClean="0">
                <a:solidFill>
                  <a:schemeClr val="bg1"/>
                </a:solidFill>
              </a:rPr>
              <a:t>Centralized </a:t>
            </a:r>
            <a:r>
              <a:rPr lang="en-US" sz="2400" b="1" dirty="0">
                <a:solidFill>
                  <a:schemeClr val="bg1"/>
                </a:solidFill>
              </a:rPr>
              <a:t>Grid-Connected </a:t>
            </a:r>
            <a:r>
              <a:rPr lang="en-US" sz="2400" b="1" dirty="0" smtClean="0">
                <a:solidFill>
                  <a:schemeClr val="bg1"/>
                </a:solidFill>
              </a:rPr>
              <a:t>Power Demand </a:t>
            </a:r>
            <a:endParaRPr lang="en-US" sz="2400" b="1" dirty="0">
              <a:solidFill>
                <a:schemeClr val="bg1"/>
              </a:solidFill>
            </a:endParaRPr>
          </a:p>
        </p:txBody>
      </p:sp>
      <p:graphicFrame>
        <p:nvGraphicFramePr>
          <p:cNvPr id="4" name="Diagram 3"/>
          <p:cNvGraphicFramePr/>
          <p:nvPr/>
        </p:nvGraphicFramePr>
        <p:xfrm>
          <a:off x="200025" y="2276872"/>
          <a:ext cx="2520950"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5564" y="2565400"/>
            <a:ext cx="2376487" cy="523220"/>
          </a:xfrm>
          <a:prstGeom prst="rect">
            <a:avLst/>
          </a:prstGeom>
          <a:noFill/>
        </p:spPr>
        <p:txBody>
          <a:bodyPr>
            <a:spAutoFit/>
          </a:bodyPr>
          <a:lstStyle/>
          <a:p>
            <a:pPr marL="231775" indent="-231775">
              <a:buFont typeface="Arial" pitchFamily="34" charset="0"/>
              <a:buChar char="•"/>
              <a:defRPr/>
            </a:pPr>
            <a:endParaRPr lang="en-AU" sz="1600" dirty="0">
              <a:solidFill>
                <a:schemeClr val="bg1"/>
              </a:solidFill>
            </a:endParaRPr>
          </a:p>
          <a:p>
            <a:pPr>
              <a:defRPr/>
            </a:pPr>
            <a:endParaRPr lang="en-US" dirty="0">
              <a:solidFill>
                <a:schemeClr val="bg1"/>
              </a:solidFill>
            </a:endParaRPr>
          </a:p>
        </p:txBody>
      </p:sp>
      <p:pic>
        <p:nvPicPr>
          <p:cNvPr id="245765" name="Picture 2"/>
          <p:cNvPicPr>
            <a:picLocks noChangeAspect="1" noChangeArrowheads="1"/>
          </p:cNvPicPr>
          <p:nvPr/>
        </p:nvPicPr>
        <p:blipFill>
          <a:blip r:embed="rId7" cstate="print"/>
          <a:srcRect/>
          <a:stretch>
            <a:fillRect/>
          </a:stretch>
        </p:blipFill>
        <p:spPr bwMode="auto">
          <a:xfrm>
            <a:off x="2648747" y="1052736"/>
            <a:ext cx="7121525" cy="4246438"/>
          </a:xfrm>
          <a:prstGeom prst="rect">
            <a:avLst/>
          </a:prstGeom>
          <a:noFill/>
          <a:ln w="9525">
            <a:noFill/>
            <a:miter lim="800000"/>
            <a:headEnd/>
            <a:tailEnd/>
          </a:ln>
        </p:spPr>
      </p:pic>
      <p:sp>
        <p:nvSpPr>
          <p:cNvPr id="8" name="TextBox 6"/>
          <p:cNvSpPr txBox="1">
            <a:spLocks noChangeArrowheads="1"/>
          </p:cNvSpPr>
          <p:nvPr/>
        </p:nvSpPr>
        <p:spPr bwMode="auto">
          <a:xfrm>
            <a:off x="344069" y="3140968"/>
            <a:ext cx="2376909" cy="338554"/>
          </a:xfrm>
          <a:prstGeom prst="rect">
            <a:avLst/>
          </a:prstGeom>
          <a:noFill/>
          <a:ln w="9525">
            <a:noFill/>
            <a:miter lim="800000"/>
            <a:headEnd/>
            <a:tailEnd/>
          </a:ln>
        </p:spPr>
        <p:txBody>
          <a:bodyPr wrap="square">
            <a:spAutoFit/>
          </a:bodyPr>
          <a:lstStyle/>
          <a:p>
            <a:pPr marL="231775" indent="-231775"/>
            <a:r>
              <a:rPr lang="en-AU" sz="1600" b="1" dirty="0" smtClean="0">
                <a:solidFill>
                  <a:schemeClr val="bg1"/>
                </a:solidFill>
              </a:rPr>
              <a:t>20,000 </a:t>
            </a:r>
            <a:r>
              <a:rPr lang="en-AU" sz="1600" b="1" dirty="0">
                <a:solidFill>
                  <a:schemeClr val="bg1"/>
                </a:solidFill>
              </a:rPr>
              <a:t>MW by 2022</a:t>
            </a:r>
            <a:endParaRPr lang="en-US" sz="1600" b="1" dirty="0">
              <a:solidFill>
                <a:schemeClr val="bg1"/>
              </a:solidFill>
            </a:endParaRPr>
          </a:p>
        </p:txBody>
      </p:sp>
      <p:sp>
        <p:nvSpPr>
          <p:cNvPr id="9" name="Rectangle 8"/>
          <p:cNvSpPr/>
          <p:nvPr/>
        </p:nvSpPr>
        <p:spPr bwMode="auto">
          <a:xfrm>
            <a:off x="3080792" y="5301214"/>
            <a:ext cx="6336704" cy="1169551"/>
          </a:xfrm>
          <a:prstGeom prst="rect">
            <a:avLst/>
          </a:prstGeom>
          <a:solidFill>
            <a:srgbClr val="FFCC99"/>
          </a:solidFill>
          <a:ln w="9525" cap="flat" cmpd="sng" algn="ctr">
            <a:solidFill>
              <a:srgbClr val="4066AA"/>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231775" marR="0" indent="-231775" defTabSz="914400" rtl="0" eaLnBrk="1" fontAlgn="base" latinLnBrk="0" hangingPunct="1">
              <a:lnSpc>
                <a:spcPct val="100000"/>
              </a:lnSpc>
              <a:spcBef>
                <a:spcPct val="50000"/>
              </a:spcBef>
              <a:spcAft>
                <a:spcPct val="0"/>
              </a:spcAft>
              <a:buClrTx/>
              <a:buSzTx/>
              <a:buFont typeface="Arial" pitchFamily="34" charset="0"/>
              <a:buChar char="•"/>
              <a:tabLst/>
            </a:pPr>
            <a:r>
              <a:rPr lang="en-US" sz="1600" b="1" dirty="0" smtClean="0">
                <a:solidFill>
                  <a:schemeClr val="accent1"/>
                </a:solidFill>
              </a:rPr>
              <a:t>CSP provides the benefit of storage. </a:t>
            </a:r>
          </a:p>
          <a:p>
            <a:pPr marL="688975" lvl="1" indent="-231775">
              <a:spcBef>
                <a:spcPct val="50000"/>
              </a:spcBef>
              <a:buFont typeface="Arial" pitchFamily="34" charset="0"/>
              <a:buChar char="•"/>
            </a:pPr>
            <a:r>
              <a:rPr lang="en-US" sz="1600" b="1" dirty="0" smtClean="0">
                <a:solidFill>
                  <a:schemeClr val="accent1"/>
                </a:solidFill>
              </a:rPr>
              <a:t>Meet peak requirements and reduce intermittency</a:t>
            </a:r>
          </a:p>
          <a:p>
            <a:pPr marL="231775" marR="0" indent="-231775" defTabSz="914400" rtl="0" eaLnBrk="1" fontAlgn="base" latinLnBrk="0" hangingPunct="1">
              <a:lnSpc>
                <a:spcPct val="100000"/>
              </a:lnSpc>
              <a:spcBef>
                <a:spcPct val="50000"/>
              </a:spcBef>
              <a:spcAft>
                <a:spcPct val="0"/>
              </a:spcAft>
              <a:buClrTx/>
              <a:buSzTx/>
              <a:buFont typeface="Arial" pitchFamily="34" charset="0"/>
              <a:buChar char="•"/>
              <a:tabLst/>
            </a:pPr>
            <a:r>
              <a:rPr lang="en-US" sz="1600" b="1" dirty="0" smtClean="0">
                <a:solidFill>
                  <a:schemeClr val="accent1"/>
                </a:solidFill>
              </a:rPr>
              <a:t>Steam augmentation &amp; hybridization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sz="3200" dirty="0" smtClean="0"/>
              <a:t>Why we should give a thrust to distributed generation…</a:t>
            </a:r>
          </a:p>
        </p:txBody>
      </p:sp>
      <p:sp>
        <p:nvSpPr>
          <p:cNvPr id="259076" name="Rectangle 4"/>
          <p:cNvSpPr>
            <a:spLocks noChangeArrowheads="1"/>
          </p:cNvSpPr>
          <p:nvPr/>
        </p:nvSpPr>
        <p:spPr bwMode="auto">
          <a:xfrm>
            <a:off x="5148266" y="1341438"/>
            <a:ext cx="4413250" cy="4800600"/>
          </a:xfrm>
          <a:prstGeom prst="rect">
            <a:avLst/>
          </a:prstGeom>
          <a:noFill/>
          <a:ln w="9525">
            <a:noFill/>
            <a:miter lim="800000"/>
            <a:headEnd/>
            <a:tailEnd/>
          </a:ln>
        </p:spPr>
        <p:txBody>
          <a:bodyPr lIns="0" tIns="0" rIns="0" bIns="0"/>
          <a:lstStyle/>
          <a:p>
            <a:pPr marL="342900" indent="-342900" eaLnBrk="0" hangingPunct="0">
              <a:spcBef>
                <a:spcPct val="40000"/>
              </a:spcBef>
              <a:buFontTx/>
              <a:buChar char="•"/>
            </a:pPr>
            <a:endParaRPr lang="en-US" sz="1800" b="1" dirty="0">
              <a:solidFill>
                <a:schemeClr val="accent1"/>
              </a:solidFill>
            </a:endParaRPr>
          </a:p>
        </p:txBody>
      </p:sp>
      <p:sp>
        <p:nvSpPr>
          <p:cNvPr id="5" name="Rectangle 3"/>
          <p:cNvSpPr txBox="1">
            <a:spLocks noChangeArrowheads="1"/>
          </p:cNvSpPr>
          <p:nvPr/>
        </p:nvSpPr>
        <p:spPr bwMode="auto">
          <a:xfrm>
            <a:off x="196973" y="1268760"/>
            <a:ext cx="9580563" cy="472792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lvl="0" indent="-342900" eaLnBrk="0" hangingPunct="0">
              <a:spcBef>
                <a:spcPct val="40000"/>
              </a:spcBef>
              <a:buFont typeface="Wingdings" pitchFamily="2" charset="2"/>
              <a:buChar char="§"/>
              <a:defRPr/>
            </a:pPr>
            <a:r>
              <a:rPr lang="en-US" sz="2000" b="1" kern="0" dirty="0" smtClean="0">
                <a:solidFill>
                  <a:schemeClr val="accent1"/>
                </a:solidFill>
              </a:rPr>
              <a:t>Solar power is already competitive for decentralized stand-alone applications</a:t>
            </a:r>
          </a:p>
          <a:p>
            <a:pPr marL="800100" lvl="1" indent="-342900" eaLnBrk="0" hangingPunct="0">
              <a:spcBef>
                <a:spcPct val="40000"/>
              </a:spcBef>
            </a:pPr>
            <a:r>
              <a:rPr lang="en-US" sz="2000" kern="0" dirty="0" smtClean="0">
                <a:solidFill>
                  <a:srgbClr val="00338D"/>
                </a:solidFill>
              </a:rPr>
              <a:t>For example:</a:t>
            </a:r>
          </a:p>
          <a:p>
            <a:pPr marL="800100" lvl="1" indent="-342900" eaLnBrk="0" hangingPunct="0">
              <a:spcBef>
                <a:spcPct val="40000"/>
              </a:spcBef>
              <a:buFont typeface="Wingdings" pitchFamily="2" charset="2"/>
              <a:buChar char="§"/>
            </a:pPr>
            <a:r>
              <a:rPr lang="en-US" sz="2000" kern="0" dirty="0" smtClean="0">
                <a:solidFill>
                  <a:srgbClr val="00338D"/>
                </a:solidFill>
              </a:rPr>
              <a:t>Pay back period for residential solar water heating system is between 2.5 to 4 years</a:t>
            </a:r>
          </a:p>
          <a:p>
            <a:pPr marL="800100" lvl="1" indent="-342900" eaLnBrk="0" hangingPunct="0">
              <a:spcBef>
                <a:spcPct val="40000"/>
              </a:spcBef>
              <a:buFont typeface="Wingdings" pitchFamily="2" charset="2"/>
              <a:buChar char="§"/>
            </a:pPr>
            <a:r>
              <a:rPr lang="en-AU" sz="2000" dirty="0" smtClean="0">
                <a:solidFill>
                  <a:srgbClr val="00338D"/>
                </a:solidFill>
              </a:rPr>
              <a:t>Solar lanterns replacing subsidised kerosene </a:t>
            </a:r>
          </a:p>
          <a:p>
            <a:pPr marL="1257300" lvl="2" indent="-342900" eaLnBrk="0" hangingPunct="0">
              <a:spcBef>
                <a:spcPct val="40000"/>
              </a:spcBef>
              <a:buFont typeface="Wingdings" pitchFamily="2" charset="2"/>
              <a:buChar char="§"/>
            </a:pPr>
            <a:r>
              <a:rPr lang="en-AU" sz="2000" dirty="0" smtClean="0">
                <a:solidFill>
                  <a:srgbClr val="00338D"/>
                </a:solidFill>
              </a:rPr>
              <a:t>Pay back period is between 1 to 2 years. </a:t>
            </a:r>
          </a:p>
          <a:p>
            <a:pPr marL="1257300" lvl="2" indent="-342900" eaLnBrk="0" hangingPunct="0">
              <a:spcBef>
                <a:spcPct val="40000"/>
              </a:spcBef>
              <a:buFont typeface="Wingdings" pitchFamily="2" charset="2"/>
              <a:buChar char="§"/>
            </a:pPr>
            <a:r>
              <a:rPr lang="en-AU" sz="2000" dirty="0" smtClean="0">
                <a:solidFill>
                  <a:srgbClr val="00338D"/>
                </a:solidFill>
              </a:rPr>
              <a:t>Potential annual savings, if 50% of un-electrified households switch to solar lanterns ~ USD 1.2 Billion*</a:t>
            </a:r>
          </a:p>
          <a:p>
            <a:pPr marL="342900" lvl="0" indent="-342900" eaLnBrk="0" hangingPunct="0">
              <a:spcBef>
                <a:spcPct val="40000"/>
              </a:spcBef>
              <a:buFont typeface="Wingdings" pitchFamily="2" charset="2"/>
              <a:buChar char="§"/>
            </a:pPr>
            <a:r>
              <a:rPr lang="en-AU" sz="2000" b="1" kern="0" dirty="0" smtClean="0">
                <a:solidFill>
                  <a:schemeClr val="accent1"/>
                </a:solidFill>
              </a:rPr>
              <a:t>Lower network losses</a:t>
            </a:r>
          </a:p>
          <a:p>
            <a:pPr marL="342900" lvl="0" indent="-342900" eaLnBrk="0" hangingPunct="0">
              <a:spcBef>
                <a:spcPct val="40000"/>
              </a:spcBef>
              <a:buFont typeface="Wingdings" pitchFamily="2" charset="2"/>
              <a:buChar char="§"/>
            </a:pPr>
            <a:r>
              <a:rPr lang="en-AU" sz="2000" b="1" kern="0" dirty="0" smtClean="0">
                <a:solidFill>
                  <a:schemeClr val="accent1"/>
                </a:solidFill>
              </a:rPr>
              <a:t>Reduce network burden</a:t>
            </a:r>
          </a:p>
          <a:p>
            <a:pPr marL="342900" lvl="0" indent="-342900" eaLnBrk="0" hangingPunct="0">
              <a:spcBef>
                <a:spcPct val="40000"/>
              </a:spcBef>
              <a:buFont typeface="Wingdings" pitchFamily="2" charset="2"/>
              <a:buChar char="§"/>
              <a:defRPr/>
            </a:pPr>
            <a:r>
              <a:rPr lang="en-US" sz="2000" b="1" kern="0" dirty="0" smtClean="0">
                <a:solidFill>
                  <a:schemeClr val="accent1"/>
                </a:solidFill>
              </a:rPr>
              <a:t>Savings in fuel consumption</a:t>
            </a:r>
            <a:endParaRPr lang="en-AU" sz="2000" b="1" kern="0" dirty="0" smtClean="0">
              <a:solidFill>
                <a:schemeClr val="accent1"/>
              </a:solidFill>
              <a:latin typeface="+mn-lt"/>
              <a:cs typeface="+mn-cs"/>
            </a:endParaRPr>
          </a:p>
          <a:p>
            <a:pPr marL="342900" lvl="0" indent="-342900" eaLnBrk="0" hangingPunct="0">
              <a:spcBef>
                <a:spcPct val="40000"/>
              </a:spcBef>
              <a:buFontTx/>
              <a:buChar char="•"/>
            </a:pPr>
            <a:endParaRPr lang="en-US" sz="2000" b="1" kern="0" dirty="0" smtClean="0">
              <a:solidFill>
                <a:schemeClr val="accent1"/>
              </a:solidFill>
              <a:latin typeface="+mn-lt"/>
              <a:cs typeface="+mn-cs"/>
            </a:endParaRPr>
          </a:p>
          <a:p>
            <a:pPr marL="342900" marR="0" lvl="0" indent="-342900" algn="l" defTabSz="914400" rtl="0" eaLnBrk="0" fontAlgn="base" latinLnBrk="0" hangingPunct="0">
              <a:lnSpc>
                <a:spcPct val="100000"/>
              </a:lnSpc>
              <a:spcBef>
                <a:spcPct val="40000"/>
              </a:spcBef>
              <a:spcAft>
                <a:spcPct val="0"/>
              </a:spcAft>
              <a:buClrTx/>
              <a:buSzTx/>
              <a:buFontTx/>
              <a:buChar char="•"/>
              <a:tabLst/>
              <a:defRPr/>
            </a:pPr>
            <a:endParaRPr kumimoji="0" lang="en-US" sz="2000" b="1" i="0" u="none" strike="noStrike" kern="0" cap="none" spc="0" normalizeH="0" baseline="0" noProof="0" dirty="0" smtClean="0">
              <a:ln>
                <a:noFill/>
              </a:ln>
              <a:solidFill>
                <a:schemeClr val="accent1"/>
              </a:solidFill>
              <a:effectLst/>
              <a:uLnTx/>
              <a:uFillTx/>
              <a:latin typeface="+mn-lt"/>
              <a:ea typeface="+mn-ea"/>
              <a:cs typeface="+mn-cs"/>
            </a:endParaRPr>
          </a:p>
        </p:txBody>
      </p:sp>
      <p:sp>
        <p:nvSpPr>
          <p:cNvPr id="6" name="Rectangle 5"/>
          <p:cNvSpPr/>
          <p:nvPr/>
        </p:nvSpPr>
        <p:spPr bwMode="auto">
          <a:xfrm>
            <a:off x="196973" y="6284062"/>
            <a:ext cx="9580563" cy="169277"/>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 Note: - Number of un-electrified</a:t>
            </a:r>
            <a:r>
              <a:rPr kumimoji="0" lang="en-US" sz="1100" b="0" i="0" u="none" strike="noStrike" cap="none" normalizeH="0" dirty="0" smtClean="0">
                <a:ln>
                  <a:noFill/>
                </a:ln>
                <a:solidFill>
                  <a:schemeClr val="tx1"/>
                </a:solidFill>
                <a:effectLst/>
                <a:latin typeface="Arial" charset="0"/>
                <a:cs typeface="Arial" charset="0"/>
              </a:rPr>
              <a:t> households – 78 million, Kerosene consumption per household per year – 50 liters; Price of oil ~ USD 100 per bbl</a:t>
            </a:r>
            <a:endParaRPr kumimoji="0" lang="en-US" sz="1100" b="0" i="0" u="none" strike="noStrike" cap="none" normalizeH="0" baseline="0" dirty="0" smtClean="0">
              <a:ln>
                <a:noFill/>
              </a:ln>
              <a:solidFill>
                <a:schemeClr val="tx1"/>
              </a:solidFill>
              <a:effectLst/>
              <a:latin typeface="Arial" charset="0"/>
              <a:cs typeface="Arial" charset="0"/>
            </a:endParaRPr>
          </a:p>
        </p:txBody>
      </p:sp>
      <p:sp>
        <p:nvSpPr>
          <p:cNvPr id="7" name="Slide Number Placeholder 6"/>
          <p:cNvSpPr>
            <a:spLocks noGrp="1"/>
          </p:cNvSpPr>
          <p:nvPr>
            <p:ph type="sldNum" sz="quarter" idx="10"/>
          </p:nvPr>
        </p:nvSpPr>
        <p:spPr/>
        <p:txBody>
          <a:bodyPr/>
          <a:lstStyle/>
          <a:p>
            <a:pPr>
              <a:defRPr/>
            </a:pPr>
            <a:fld id="{C3D767E5-ABCD-4250-B58A-13E8474D4810}"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25413" y="115888"/>
            <a:ext cx="9580562" cy="792162"/>
          </a:xfrm>
        </p:spPr>
        <p:txBody>
          <a:bodyPr/>
          <a:lstStyle/>
          <a:p>
            <a:r>
              <a:rPr lang="en-US" sz="3600" dirty="0" smtClean="0"/>
              <a:t>What should we do to achieve this potential? (1/2)</a:t>
            </a:r>
          </a:p>
        </p:txBody>
      </p:sp>
      <p:sp>
        <p:nvSpPr>
          <p:cNvPr id="261123" name="Rectangle 3"/>
          <p:cNvSpPr>
            <a:spLocks noGrp="1" noChangeArrowheads="1"/>
          </p:cNvSpPr>
          <p:nvPr>
            <p:ph type="body" idx="1"/>
          </p:nvPr>
        </p:nvSpPr>
        <p:spPr>
          <a:xfrm>
            <a:off x="323850" y="1196975"/>
            <a:ext cx="9256713" cy="4800600"/>
          </a:xfrm>
        </p:spPr>
        <p:txBody>
          <a:bodyPr/>
          <a:lstStyle/>
          <a:p>
            <a:pPr>
              <a:buFontTx/>
              <a:buNone/>
            </a:pPr>
            <a:r>
              <a:rPr lang="en-US" sz="2800" dirty="0" smtClean="0"/>
              <a:t>Government - Support creation of the ecosystem</a:t>
            </a:r>
          </a:p>
          <a:p>
            <a:r>
              <a:rPr lang="en-US" sz="2800" dirty="0" smtClean="0"/>
              <a:t>Provide a steady stimulus for market creation – </a:t>
            </a:r>
            <a:r>
              <a:rPr lang="en-US" sz="2800" u="sng" dirty="0" smtClean="0"/>
              <a:t>“Market Certainty”</a:t>
            </a:r>
            <a:r>
              <a:rPr lang="en-US" sz="2800" dirty="0" smtClean="0"/>
              <a:t> is the keyword for investors!</a:t>
            </a:r>
          </a:p>
          <a:p>
            <a:r>
              <a:rPr lang="en-US" sz="2800" dirty="0" smtClean="0"/>
              <a:t>Support state power utilities financially; create a source for funding!</a:t>
            </a:r>
          </a:p>
          <a:p>
            <a:r>
              <a:rPr lang="en-US" sz="2800" dirty="0" smtClean="0"/>
              <a:t>Provide sufficient thrust to decentralized generation</a:t>
            </a:r>
          </a:p>
          <a:p>
            <a:r>
              <a:rPr lang="en-US" sz="2800" dirty="0" smtClean="0"/>
              <a:t>Support the banks in the first phase!</a:t>
            </a:r>
          </a:p>
        </p:txBody>
      </p:sp>
      <p:sp>
        <p:nvSpPr>
          <p:cNvPr id="4" name="Slide Number Placeholder 3"/>
          <p:cNvSpPr>
            <a:spLocks noGrp="1"/>
          </p:cNvSpPr>
          <p:nvPr>
            <p:ph type="sldNum" sz="quarter" idx="10"/>
          </p:nvPr>
        </p:nvSpPr>
        <p:spPr/>
        <p:txBody>
          <a:bodyPr/>
          <a:lstStyle/>
          <a:p>
            <a:pPr>
              <a:defRPr/>
            </a:pPr>
            <a:fld id="{C3D767E5-ABCD-4250-B58A-13E8474D4810}"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sz="3600" dirty="0" smtClean="0"/>
              <a:t>What should we do to achieve this potential? (2/2)</a:t>
            </a:r>
          </a:p>
        </p:txBody>
      </p:sp>
      <p:sp>
        <p:nvSpPr>
          <p:cNvPr id="262147" name="Rectangle 3"/>
          <p:cNvSpPr>
            <a:spLocks noGrp="1" noChangeArrowheads="1"/>
          </p:cNvSpPr>
          <p:nvPr>
            <p:ph type="body" idx="1"/>
          </p:nvPr>
        </p:nvSpPr>
        <p:spPr/>
        <p:txBody>
          <a:bodyPr/>
          <a:lstStyle/>
          <a:p>
            <a:pPr>
              <a:lnSpc>
                <a:spcPct val="90000"/>
              </a:lnSpc>
            </a:pPr>
            <a:r>
              <a:rPr lang="en-US" sz="2400" dirty="0" smtClean="0"/>
              <a:t>Banks – invest in understanding this sector well: Bridge the “knowledge” gap – This is a big funding opportunity in the next 10 years!</a:t>
            </a:r>
          </a:p>
          <a:p>
            <a:pPr>
              <a:lnSpc>
                <a:spcPct val="90000"/>
              </a:lnSpc>
            </a:pPr>
            <a:r>
              <a:rPr lang="en-US" sz="2400" dirty="0" smtClean="0"/>
              <a:t>State Utilities &amp; Regulators – Provide supporting infrastructure – grid connections, net-metering, Renewable Purchase Obligation enforcement</a:t>
            </a:r>
          </a:p>
          <a:p>
            <a:pPr>
              <a:lnSpc>
                <a:spcPct val="90000"/>
              </a:lnSpc>
            </a:pPr>
            <a:r>
              <a:rPr lang="en-US" sz="2400" dirty="0" smtClean="0"/>
              <a:t>Industry –</a:t>
            </a:r>
          </a:p>
          <a:p>
            <a:pPr lvl="4">
              <a:lnSpc>
                <a:spcPct val="90000"/>
              </a:lnSpc>
            </a:pPr>
            <a:r>
              <a:rPr lang="en-US" sz="2400" dirty="0" smtClean="0"/>
              <a:t> Innovate – develop suitable solutions for the Indian market e.g. solarising agriculture pumps</a:t>
            </a:r>
          </a:p>
          <a:p>
            <a:pPr lvl="4">
              <a:lnSpc>
                <a:spcPct val="90000"/>
              </a:lnSpc>
            </a:pPr>
            <a:r>
              <a:rPr lang="en-US" sz="2400" dirty="0" smtClean="0"/>
              <a:t> Vendor development &amp; Value engineering to reduce costs – the large players need to invest in this area</a:t>
            </a:r>
          </a:p>
          <a:p>
            <a:pPr>
              <a:lnSpc>
                <a:spcPct val="90000"/>
              </a:lnSpc>
            </a:pPr>
            <a:endParaRPr lang="en-US" sz="2400" dirty="0" smtClean="0"/>
          </a:p>
        </p:txBody>
      </p:sp>
      <p:sp>
        <p:nvSpPr>
          <p:cNvPr id="4" name="Slide Number Placeholder 3"/>
          <p:cNvSpPr>
            <a:spLocks noGrp="1"/>
          </p:cNvSpPr>
          <p:nvPr>
            <p:ph type="sldNum" sz="quarter" idx="10"/>
          </p:nvPr>
        </p:nvSpPr>
        <p:spPr/>
        <p:txBody>
          <a:bodyPr/>
          <a:lstStyle/>
          <a:p>
            <a:pPr>
              <a:defRPr/>
            </a:pPr>
            <a:fld id="{C3D767E5-ABCD-4250-B58A-13E8474D4810}"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200024" y="115888"/>
            <a:ext cx="9582151" cy="792162"/>
          </a:xfrm>
        </p:spPr>
        <p:txBody>
          <a:bodyPr/>
          <a:lstStyle/>
          <a:p>
            <a:r>
              <a:rPr lang="en-US" sz="3200" dirty="0" smtClean="0"/>
              <a:t>What mankind achieved in 10-year timeframes…</a:t>
            </a:r>
          </a:p>
        </p:txBody>
      </p:sp>
      <p:sp>
        <p:nvSpPr>
          <p:cNvPr id="263171" name="Rectangle 3"/>
          <p:cNvSpPr>
            <a:spLocks noGrp="1" noChangeArrowheads="1"/>
          </p:cNvSpPr>
          <p:nvPr>
            <p:ph type="body" idx="1"/>
          </p:nvPr>
        </p:nvSpPr>
        <p:spPr>
          <a:xfrm>
            <a:off x="87564" y="1125538"/>
            <a:ext cx="9905999" cy="5029200"/>
          </a:xfrm>
        </p:spPr>
        <p:txBody>
          <a:bodyPr/>
          <a:lstStyle/>
          <a:p>
            <a:pPr>
              <a:buFontTx/>
              <a:buNone/>
            </a:pPr>
            <a:r>
              <a:rPr lang="en-US" sz="2800" dirty="0" smtClean="0"/>
              <a:t>Examples:</a:t>
            </a:r>
          </a:p>
          <a:p>
            <a:pPr>
              <a:buFontTx/>
              <a:buNone/>
            </a:pPr>
            <a:endParaRPr lang="en-US" sz="3200" dirty="0" smtClean="0"/>
          </a:p>
          <a:p>
            <a:pPr marL="231775" indent="-173038"/>
            <a:r>
              <a:rPr lang="en-US" sz="2800" dirty="0" smtClean="0"/>
              <a:t>“Man on the moon by end of this decade”: JFK, 1961</a:t>
            </a:r>
          </a:p>
          <a:p>
            <a:pPr marL="231775" indent="-173038"/>
            <a:r>
              <a:rPr lang="en-US" sz="2800" dirty="0" smtClean="0"/>
              <a:t>Desktop computers in 1980s: From 1 to 9.5 (Million)	</a:t>
            </a:r>
          </a:p>
          <a:p>
            <a:pPr marL="231775" indent="-173038"/>
            <a:r>
              <a:rPr lang="en-US" sz="2800" dirty="0" smtClean="0"/>
              <a:t>Internet penetration in 1990s: 2.8 to 360 (Million)</a:t>
            </a:r>
          </a:p>
          <a:p>
            <a:pPr marL="231775" indent="-173038"/>
            <a:r>
              <a:rPr lang="en-US" sz="2800" dirty="0" smtClean="0"/>
              <a:t>India’s teledensity in 2000s: 4% to 64%</a:t>
            </a:r>
          </a:p>
          <a:p>
            <a:pPr marL="231775" indent="-173038"/>
            <a:endParaRPr lang="en-US" sz="3200" dirty="0" smtClean="0"/>
          </a:p>
          <a:p>
            <a:endParaRPr lang="en-US" sz="3200" dirty="0" smtClean="0"/>
          </a:p>
        </p:txBody>
      </p:sp>
      <p:sp>
        <p:nvSpPr>
          <p:cNvPr id="4" name="Slide Number Placeholder 3"/>
          <p:cNvSpPr>
            <a:spLocks noGrp="1"/>
          </p:cNvSpPr>
          <p:nvPr>
            <p:ph type="sldNum" sz="quarter" idx="10"/>
          </p:nvPr>
        </p:nvSpPr>
        <p:spPr/>
        <p:txBody>
          <a:bodyPr/>
          <a:lstStyle/>
          <a:p>
            <a:pPr>
              <a:defRPr/>
            </a:pPr>
            <a:fld id="{C3D767E5-ABCD-4250-B58A-13E8474D4810}" type="slidenum">
              <a:rPr lang="en-US" smtClean="0"/>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171">
                                            <p:txEl>
                                              <p:pRg st="2" end="2"/>
                                            </p:txEl>
                                          </p:spTgt>
                                        </p:tgtEl>
                                        <p:attrNameLst>
                                          <p:attrName>style.visibility</p:attrName>
                                        </p:attrNameLst>
                                      </p:cBhvr>
                                      <p:to>
                                        <p:strVal val="visible"/>
                                      </p:to>
                                    </p:set>
                                    <p:anim calcmode="lin" valueType="num">
                                      <p:cBhvr additive="base">
                                        <p:cTn id="7" dur="500" fill="hold"/>
                                        <p:tgtEl>
                                          <p:spTgt spid="263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3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263171">
                                            <p:txEl>
                                              <p:pRg st="2" end="2"/>
                                            </p:txEl>
                                          </p:spTgt>
                                        </p:tgtEl>
                                      </p:cBhvr>
                                    </p:animEffect>
                                    <p:set>
                                      <p:cBhvr>
                                        <p:cTn id="13" dur="1" fill="hold">
                                          <p:stCondLst>
                                            <p:cond delay="499"/>
                                          </p:stCondLst>
                                        </p:cTn>
                                        <p:tgtEl>
                                          <p:spTgt spid="263171">
                                            <p:txEl>
                                              <p:pRg st="2" end="2"/>
                                            </p:txEl>
                                          </p:spTgt>
                                        </p:tgtEl>
                                        <p:attrNameLst>
                                          <p:attrName>style.visibility</p:attrName>
                                        </p:attrNameLst>
                                      </p:cBhvr>
                                      <p:to>
                                        <p:strVal val="hidden"/>
                                      </p:to>
                                    </p:set>
                                  </p:childTnLst>
                                </p:cTn>
                              </p:par>
                              <p:par>
                                <p:cTn id="14" presetID="2" presetClass="entr" presetSubtype="4" fill="hold" nodeType="withEffect">
                                  <p:stCondLst>
                                    <p:cond delay="0"/>
                                  </p:stCondLst>
                                  <p:childTnLst>
                                    <p:set>
                                      <p:cBhvr>
                                        <p:cTn id="15" dur="1" fill="hold">
                                          <p:stCondLst>
                                            <p:cond delay="0"/>
                                          </p:stCondLst>
                                        </p:cTn>
                                        <p:tgtEl>
                                          <p:spTgt spid="263171">
                                            <p:txEl>
                                              <p:pRg st="3" end="3"/>
                                            </p:txEl>
                                          </p:spTgt>
                                        </p:tgtEl>
                                        <p:attrNameLst>
                                          <p:attrName>style.visibility</p:attrName>
                                        </p:attrNameLst>
                                      </p:cBhvr>
                                      <p:to>
                                        <p:strVal val="visible"/>
                                      </p:to>
                                    </p:set>
                                    <p:anim calcmode="lin" valueType="num">
                                      <p:cBhvr additive="base">
                                        <p:cTn id="16" dur="500" fill="hold"/>
                                        <p:tgtEl>
                                          <p:spTgt spid="263171">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63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263171">
                                            <p:txEl>
                                              <p:pRg st="3" end="3"/>
                                            </p:txEl>
                                          </p:spTgt>
                                        </p:tgtEl>
                                      </p:cBhvr>
                                    </p:animEffect>
                                    <p:set>
                                      <p:cBhvr>
                                        <p:cTn id="22" dur="1" fill="hold">
                                          <p:stCondLst>
                                            <p:cond delay="499"/>
                                          </p:stCondLst>
                                        </p:cTn>
                                        <p:tgtEl>
                                          <p:spTgt spid="263171">
                                            <p:txEl>
                                              <p:pRg st="3" end="3"/>
                                            </p:txEl>
                                          </p:spTgt>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263171">
                                            <p:txEl>
                                              <p:pRg st="4" end="4"/>
                                            </p:txEl>
                                          </p:spTgt>
                                        </p:tgtEl>
                                        <p:attrNameLst>
                                          <p:attrName>style.visibility</p:attrName>
                                        </p:attrNameLst>
                                      </p:cBhvr>
                                      <p:to>
                                        <p:strVal val="visible"/>
                                      </p:to>
                                    </p:set>
                                    <p:anim calcmode="lin" valueType="num">
                                      <p:cBhvr additive="base">
                                        <p:cTn id="25" dur="500" fill="hold"/>
                                        <p:tgtEl>
                                          <p:spTgt spid="263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3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263171">
                                            <p:txEl>
                                              <p:pRg st="4" end="4"/>
                                            </p:txEl>
                                          </p:spTgt>
                                        </p:tgtEl>
                                      </p:cBhvr>
                                    </p:animEffect>
                                    <p:set>
                                      <p:cBhvr>
                                        <p:cTn id="31" dur="1" fill="hold">
                                          <p:stCondLst>
                                            <p:cond delay="499"/>
                                          </p:stCondLst>
                                        </p:cTn>
                                        <p:tgtEl>
                                          <p:spTgt spid="263171">
                                            <p:txEl>
                                              <p:pRg st="4" end="4"/>
                                            </p:txEl>
                                          </p:spTgt>
                                        </p:tgtEl>
                                        <p:attrNameLst>
                                          <p:attrName>style.visibility</p:attrName>
                                        </p:attrNameLst>
                                      </p:cBhvr>
                                      <p:to>
                                        <p:strVal val="hidden"/>
                                      </p:to>
                                    </p:set>
                                  </p:childTnLst>
                                </p:cTn>
                              </p:par>
                              <p:par>
                                <p:cTn id="32" presetID="2" presetClass="entr" presetSubtype="4" fill="hold" nodeType="withEffect">
                                  <p:stCondLst>
                                    <p:cond delay="0"/>
                                  </p:stCondLst>
                                  <p:childTnLst>
                                    <p:set>
                                      <p:cBhvr>
                                        <p:cTn id="33" dur="1" fill="hold">
                                          <p:stCondLst>
                                            <p:cond delay="0"/>
                                          </p:stCondLst>
                                        </p:cTn>
                                        <p:tgtEl>
                                          <p:spTgt spid="263171">
                                            <p:txEl>
                                              <p:pRg st="5" end="5"/>
                                            </p:txEl>
                                          </p:spTgt>
                                        </p:tgtEl>
                                        <p:attrNameLst>
                                          <p:attrName>style.visibility</p:attrName>
                                        </p:attrNameLst>
                                      </p:cBhvr>
                                      <p:to>
                                        <p:strVal val="visible"/>
                                      </p:to>
                                    </p:set>
                                    <p:anim calcmode="lin" valueType="num">
                                      <p:cBhvr additive="base">
                                        <p:cTn id="34" dur="500" fill="hold"/>
                                        <p:tgtEl>
                                          <p:spTgt spid="263171">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63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63171">
                                            <p:txEl>
                                              <p:pRg st="2" end="2"/>
                                            </p:txEl>
                                          </p:spTgt>
                                        </p:tgtEl>
                                        <p:attrNameLst>
                                          <p:attrName>style.visibility</p:attrName>
                                        </p:attrNameLst>
                                      </p:cBhvr>
                                      <p:to>
                                        <p:strVal val="visible"/>
                                      </p:to>
                                    </p:set>
                                    <p:anim calcmode="lin" valueType="num">
                                      <p:cBhvr additive="base">
                                        <p:cTn id="40" dur="500" fill="hold"/>
                                        <p:tgtEl>
                                          <p:spTgt spid="263171">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3171">
                                            <p:txEl>
                                              <p:pRg st="2" end="2"/>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63171">
                                            <p:txEl>
                                              <p:pRg st="3" end="3"/>
                                            </p:txEl>
                                          </p:spTgt>
                                        </p:tgtEl>
                                        <p:attrNameLst>
                                          <p:attrName>style.visibility</p:attrName>
                                        </p:attrNameLst>
                                      </p:cBhvr>
                                      <p:to>
                                        <p:strVal val="visible"/>
                                      </p:to>
                                    </p:set>
                                    <p:anim calcmode="lin" valueType="num">
                                      <p:cBhvr additive="base">
                                        <p:cTn id="44" dur="500" fill="hold"/>
                                        <p:tgtEl>
                                          <p:spTgt spid="26317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63171">
                                            <p:txEl>
                                              <p:pRg st="3" end="3"/>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63171">
                                            <p:txEl>
                                              <p:pRg st="4" end="4"/>
                                            </p:txEl>
                                          </p:spTgt>
                                        </p:tgtEl>
                                        <p:attrNameLst>
                                          <p:attrName>style.visibility</p:attrName>
                                        </p:attrNameLst>
                                      </p:cBhvr>
                                      <p:to>
                                        <p:strVal val="visible"/>
                                      </p:to>
                                    </p:set>
                                    <p:anim calcmode="lin" valueType="num">
                                      <p:cBhvr additive="base">
                                        <p:cTn id="48" dur="500" fill="hold"/>
                                        <p:tgtEl>
                                          <p:spTgt spid="263171">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3171">
                                            <p:txEl>
                                              <p:pRg st="4" end="4"/>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63171">
                                            <p:txEl>
                                              <p:pRg st="5" end="5"/>
                                            </p:txEl>
                                          </p:spTgt>
                                        </p:tgtEl>
                                        <p:attrNameLst>
                                          <p:attrName>style.visibility</p:attrName>
                                        </p:attrNameLst>
                                      </p:cBhvr>
                                      <p:to>
                                        <p:strVal val="visible"/>
                                      </p:to>
                                    </p:set>
                                    <p:anim calcmode="lin" valueType="num">
                                      <p:cBhvr additive="base">
                                        <p:cTn id="52" dur="500" fill="hold"/>
                                        <p:tgtEl>
                                          <p:spTgt spid="263171">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63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323850" y="2565406"/>
            <a:ext cx="9256713" cy="792163"/>
          </a:xfrm>
        </p:spPr>
        <p:txBody>
          <a:bodyPr/>
          <a:lstStyle/>
          <a:p>
            <a:pPr algn="ctr"/>
            <a:r>
              <a:rPr lang="en-US" dirty="0" smtClean="0">
                <a:solidFill>
                  <a:schemeClr val="tx1"/>
                </a:solidFill>
              </a:rPr>
              <a:t>Thank You</a:t>
            </a:r>
          </a:p>
        </p:txBody>
      </p:sp>
      <p:sp>
        <p:nvSpPr>
          <p:cNvPr id="3" name="Slide Number Placeholder 2"/>
          <p:cNvSpPr>
            <a:spLocks noGrp="1"/>
          </p:cNvSpPr>
          <p:nvPr>
            <p:ph type="sldNum" sz="quarter" idx="10"/>
          </p:nvPr>
        </p:nvSpPr>
        <p:spPr/>
        <p:txBody>
          <a:bodyPr/>
          <a:lstStyle/>
          <a:p>
            <a:pPr>
              <a:defRPr/>
            </a:pPr>
            <a:fld id="{C3D767E5-ABCD-4250-B58A-13E8474D4810}"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ext Box 2"/>
          <p:cNvSpPr txBox="1">
            <a:spLocks noChangeArrowheads="1"/>
          </p:cNvSpPr>
          <p:nvPr>
            <p:custDataLst>
              <p:tags r:id="rId1"/>
            </p:custDataLst>
          </p:nvPr>
        </p:nvSpPr>
        <p:spPr bwMode="auto">
          <a:xfrm>
            <a:off x="3817938" y="1393825"/>
            <a:ext cx="5670550" cy="3779838"/>
          </a:xfrm>
          <a:prstGeom prst="rect">
            <a:avLst/>
          </a:prstGeom>
          <a:noFill/>
          <a:ln w="11113" cap="rnd" algn="ctr">
            <a:noFill/>
            <a:miter lim="800000"/>
            <a:headEnd/>
            <a:tailEnd/>
          </a:ln>
        </p:spPr>
        <p:txBody>
          <a:bodyPr>
            <a:spAutoFit/>
          </a:bodyPr>
          <a:lstStyle/>
          <a:p>
            <a:r>
              <a:rPr lang="en-US" sz="1600" dirty="0"/>
              <a:t>Santosh Kamath</a:t>
            </a:r>
          </a:p>
          <a:p>
            <a:r>
              <a:rPr lang="en-US" sz="1600" dirty="0"/>
              <a:t>Partner</a:t>
            </a:r>
          </a:p>
          <a:p>
            <a:r>
              <a:rPr lang="en-US" sz="1600" dirty="0"/>
              <a:t>KPMG Advisory Services Pvt. Ltd.</a:t>
            </a:r>
          </a:p>
          <a:p>
            <a:r>
              <a:rPr lang="en-US" sz="1400" dirty="0"/>
              <a:t>Tel:  +91 2230902527</a:t>
            </a:r>
          </a:p>
          <a:p>
            <a:r>
              <a:rPr lang="en-US" sz="1400" dirty="0"/>
              <a:t>Mo:  +91 9967016369</a:t>
            </a:r>
          </a:p>
          <a:p>
            <a:r>
              <a:rPr lang="en-US" sz="1400" dirty="0"/>
              <a:t>E-Mail: </a:t>
            </a:r>
            <a:r>
              <a:rPr lang="en-US" sz="1400" dirty="0">
                <a:hlinkClick r:id="rId6"/>
              </a:rPr>
              <a:t>skamath@kpmg.com</a:t>
            </a:r>
            <a:r>
              <a:rPr lang="en-US" sz="1400" dirty="0"/>
              <a:t>  </a:t>
            </a:r>
          </a:p>
          <a:p>
            <a:pPr>
              <a:lnSpc>
                <a:spcPct val="90000"/>
              </a:lnSpc>
              <a:spcBef>
                <a:spcPct val="50000"/>
              </a:spcBef>
            </a:pPr>
            <a:endParaRPr lang="en-US" sz="1400" dirty="0"/>
          </a:p>
          <a:p>
            <a:pPr>
              <a:lnSpc>
                <a:spcPct val="90000"/>
              </a:lnSpc>
            </a:pPr>
            <a:r>
              <a:rPr lang="en-US" sz="1600" dirty="0" smtClean="0"/>
              <a:t>Anupam Ray</a:t>
            </a:r>
            <a:endParaRPr lang="en-US" sz="1600" dirty="0"/>
          </a:p>
          <a:p>
            <a:pPr>
              <a:lnSpc>
                <a:spcPct val="90000"/>
              </a:lnSpc>
            </a:pPr>
            <a:r>
              <a:rPr lang="en-US" sz="1600" dirty="0"/>
              <a:t>Associate Director</a:t>
            </a:r>
          </a:p>
          <a:p>
            <a:r>
              <a:rPr lang="en-US" sz="1600" dirty="0"/>
              <a:t>KPMG Advisory Services Pvt. Ltd.</a:t>
            </a:r>
          </a:p>
          <a:p>
            <a:r>
              <a:rPr lang="en-US" sz="1600" dirty="0"/>
              <a:t>Tel:  +91 </a:t>
            </a:r>
            <a:r>
              <a:rPr lang="en-US" sz="1600" dirty="0" smtClean="0"/>
              <a:t>3344034022</a:t>
            </a:r>
            <a:endParaRPr lang="en-US" sz="1600" dirty="0"/>
          </a:p>
          <a:p>
            <a:r>
              <a:rPr lang="en-US" sz="1600" dirty="0"/>
              <a:t>Mo:  +91 </a:t>
            </a:r>
            <a:r>
              <a:rPr lang="en-US" sz="1600" dirty="0" smtClean="0"/>
              <a:t>9903032879</a:t>
            </a:r>
            <a:endParaRPr lang="en-US" sz="1600" dirty="0"/>
          </a:p>
          <a:p>
            <a:r>
              <a:rPr lang="en-US" sz="1600" dirty="0"/>
              <a:t>E-Mail: </a:t>
            </a:r>
            <a:r>
              <a:rPr lang="en-US" sz="1600" dirty="0" smtClean="0"/>
              <a:t>aray@kpmg.com  </a:t>
            </a:r>
            <a:endParaRPr lang="en-US" sz="1600" dirty="0"/>
          </a:p>
          <a:p>
            <a:pPr>
              <a:lnSpc>
                <a:spcPct val="90000"/>
              </a:lnSpc>
              <a:spcBef>
                <a:spcPct val="50000"/>
              </a:spcBef>
            </a:pPr>
            <a:endParaRPr lang="en-US" sz="1400" dirty="0"/>
          </a:p>
          <a:p>
            <a:pPr>
              <a:lnSpc>
                <a:spcPct val="90000"/>
              </a:lnSpc>
              <a:spcBef>
                <a:spcPct val="50000"/>
              </a:spcBef>
            </a:pPr>
            <a:r>
              <a:rPr lang="en-US" sz="1400" dirty="0"/>
              <a:t>Website: </a:t>
            </a:r>
            <a:r>
              <a:rPr lang="en-US" sz="1400" dirty="0">
                <a:hlinkClick r:id="rId7"/>
              </a:rPr>
              <a:t>www.in.kpmg.com</a:t>
            </a:r>
            <a:endParaRPr lang="en-US" sz="1400" dirty="0"/>
          </a:p>
        </p:txBody>
      </p:sp>
      <p:pic>
        <p:nvPicPr>
          <p:cNvPr id="247810" name="Picture 4" descr="contact us"/>
          <p:cNvPicPr>
            <a:picLocks noChangeAspect="1" noChangeArrowheads="1"/>
          </p:cNvPicPr>
          <p:nvPr/>
        </p:nvPicPr>
        <p:blipFill>
          <a:blip r:embed="rId8" cstate="print"/>
          <a:srcRect/>
          <a:stretch>
            <a:fillRect/>
          </a:stretch>
        </p:blipFill>
        <p:spPr bwMode="auto">
          <a:xfrm>
            <a:off x="211140" y="1431926"/>
            <a:ext cx="3289300" cy="4856163"/>
          </a:xfrm>
          <a:prstGeom prst="rect">
            <a:avLst/>
          </a:prstGeom>
          <a:noFill/>
          <a:ln w="9525">
            <a:noFill/>
            <a:miter lim="800000"/>
            <a:headEnd/>
            <a:tailEnd/>
          </a:ln>
        </p:spPr>
      </p:pic>
      <p:sp>
        <p:nvSpPr>
          <p:cNvPr id="247811" name="Text Box 5"/>
          <p:cNvSpPr txBox="1">
            <a:spLocks noChangeArrowheads="1"/>
          </p:cNvSpPr>
          <p:nvPr>
            <p:custDataLst>
              <p:tags r:id="rId2"/>
            </p:custDataLst>
          </p:nvPr>
        </p:nvSpPr>
        <p:spPr bwMode="auto">
          <a:xfrm>
            <a:off x="3817938" y="5434016"/>
            <a:ext cx="5880100" cy="861774"/>
          </a:xfrm>
          <a:prstGeom prst="rect">
            <a:avLst/>
          </a:prstGeom>
          <a:noFill/>
          <a:ln w="11113" cap="rnd" algn="ctr">
            <a:noFill/>
            <a:miter lim="800000"/>
            <a:headEnd/>
            <a:tailEnd/>
          </a:ln>
        </p:spPr>
        <p:txBody>
          <a:bodyPr>
            <a:spAutoFit/>
          </a:bodyPr>
          <a:lstStyle/>
          <a:p>
            <a:pPr algn="just">
              <a:spcBef>
                <a:spcPct val="50000"/>
              </a:spcBef>
            </a:pPr>
            <a:r>
              <a:rPr lang="en-US" sz="1000" dirty="0"/>
              <a:t>The information contained herein is of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
        <p:nvSpPr>
          <p:cNvPr id="247812" name="Rectangle 6"/>
          <p:cNvSpPr>
            <a:spLocks noGrp="1" noChangeArrowheads="1"/>
          </p:cNvSpPr>
          <p:nvPr>
            <p:ph type="title" idx="4294967295"/>
            <p:custDataLst>
              <p:tags r:id="rId3"/>
            </p:custDataLst>
          </p:nvPr>
        </p:nvSpPr>
        <p:spPr/>
        <p:txBody>
          <a:bodyPr/>
          <a:lstStyle/>
          <a:p>
            <a:pPr eaLnBrk="1" hangingPunct="1"/>
            <a:r>
              <a:rPr lang="en-US" sz="2000" dirty="0" smtClean="0"/>
              <a:t>Contact Us</a:t>
            </a:r>
          </a:p>
        </p:txBody>
      </p:sp>
      <p:sp>
        <p:nvSpPr>
          <p:cNvPr id="7" name="Slide Number Placeholder 6"/>
          <p:cNvSpPr>
            <a:spLocks noGrp="1"/>
          </p:cNvSpPr>
          <p:nvPr>
            <p:ph type="sldNum" sz="quarter" idx="10"/>
          </p:nvPr>
        </p:nvSpPr>
        <p:spPr/>
        <p:txBody>
          <a:bodyPr/>
          <a:lstStyle/>
          <a:p>
            <a:pPr>
              <a:defRPr/>
            </a:pPr>
            <a:fld id="{28FDCAA2-EE06-4CD1-8848-8E1C78DA50BE}"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6"/>
          <p:cNvSpPr>
            <a:spLocks noGrp="1"/>
          </p:cNvSpPr>
          <p:nvPr>
            <p:ph type="sldNum" sz="quarter" idx="10"/>
          </p:nvPr>
        </p:nvSpPr>
        <p:spPr>
          <a:xfrm>
            <a:off x="8990016" y="6597650"/>
            <a:ext cx="712787" cy="279400"/>
          </a:xfrm>
        </p:spPr>
        <p:txBody>
          <a:bodyPr lIns="91440" tIns="45720" rIns="91440" bIns="45720" anchor="t"/>
          <a:lstStyle/>
          <a:p>
            <a:pPr>
              <a:spcBef>
                <a:spcPct val="40000"/>
              </a:spcBef>
              <a:defRPr/>
            </a:pPr>
            <a:fld id="{D3466F95-E37E-41E9-9E95-4AB933E165BD}" type="slidenum">
              <a:rPr lang="en-US" sz="900" smtClean="0">
                <a:solidFill>
                  <a:schemeClr val="tx1"/>
                </a:solidFill>
              </a:rPr>
              <a:pPr>
                <a:spcBef>
                  <a:spcPct val="40000"/>
                </a:spcBef>
                <a:defRPr/>
              </a:pPr>
              <a:t>1</a:t>
            </a:fld>
            <a:endParaRPr lang="en-US" sz="900" dirty="0" smtClean="0">
              <a:solidFill>
                <a:schemeClr val="tx1"/>
              </a:solidFill>
            </a:endParaRPr>
          </a:p>
        </p:txBody>
      </p:sp>
      <p:sp>
        <p:nvSpPr>
          <p:cNvPr id="128002" name="Rectangle 4"/>
          <p:cNvSpPr>
            <a:spLocks noGrp="1" noChangeArrowheads="1"/>
          </p:cNvSpPr>
          <p:nvPr>
            <p:ph type="title"/>
          </p:nvPr>
        </p:nvSpPr>
        <p:spPr/>
        <p:txBody>
          <a:bodyPr/>
          <a:lstStyle/>
          <a:p>
            <a:pPr eaLnBrk="1" hangingPunct="1"/>
            <a:r>
              <a:rPr lang="en-US" sz="2800" dirty="0" smtClean="0"/>
              <a:t>What we believe is possible by 2022….</a:t>
            </a:r>
          </a:p>
        </p:txBody>
      </p:sp>
      <p:sp>
        <p:nvSpPr>
          <p:cNvPr id="128004" name="Rectangle 430"/>
          <p:cNvSpPr>
            <a:spLocks noChangeArrowheads="1"/>
          </p:cNvSpPr>
          <p:nvPr/>
        </p:nvSpPr>
        <p:spPr bwMode="auto">
          <a:xfrm>
            <a:off x="560391" y="1739900"/>
            <a:ext cx="8429625" cy="323850"/>
          </a:xfrm>
          <a:prstGeom prst="rect">
            <a:avLst/>
          </a:prstGeom>
          <a:noFill/>
          <a:ln w="25400" algn="ctr">
            <a:noFill/>
            <a:miter lim="800000"/>
            <a:headEnd/>
            <a:tailEnd/>
          </a:ln>
        </p:spPr>
        <p:txBody>
          <a:bodyPr wrap="none" lIns="180000" anchor="ctr"/>
          <a:lstStyle/>
          <a:p>
            <a:pPr eaLnBrk="0" hangingPunct="0"/>
            <a:r>
              <a:rPr lang="en-US" sz="2800" b="1" dirty="0">
                <a:solidFill>
                  <a:schemeClr val="accent1"/>
                </a:solidFill>
              </a:rPr>
              <a:t>Solar energy can meet 7% of our power requirement</a:t>
            </a:r>
            <a:endParaRPr lang="en-US" sz="2800" u="sng" dirty="0">
              <a:solidFill>
                <a:schemeClr val="accent1"/>
              </a:solidFill>
            </a:endParaRPr>
          </a:p>
        </p:txBody>
      </p:sp>
      <p:sp>
        <p:nvSpPr>
          <p:cNvPr id="128005" name="Rectangle 427"/>
          <p:cNvSpPr>
            <a:spLocks noChangeArrowheads="1"/>
          </p:cNvSpPr>
          <p:nvPr/>
        </p:nvSpPr>
        <p:spPr bwMode="auto">
          <a:xfrm>
            <a:off x="560391" y="3105150"/>
            <a:ext cx="8855075" cy="323850"/>
          </a:xfrm>
          <a:prstGeom prst="rect">
            <a:avLst/>
          </a:prstGeom>
          <a:noFill/>
          <a:ln w="25400" algn="ctr">
            <a:noFill/>
            <a:miter lim="800000"/>
            <a:headEnd/>
            <a:tailEnd/>
          </a:ln>
        </p:spPr>
        <p:txBody>
          <a:bodyPr lIns="180000" anchor="ctr"/>
          <a:lstStyle/>
          <a:p>
            <a:pPr eaLnBrk="0" hangingPunct="0"/>
            <a:r>
              <a:rPr lang="en-US" sz="2800" b="1" dirty="0">
                <a:solidFill>
                  <a:schemeClr val="accent1"/>
                </a:solidFill>
              </a:rPr>
              <a:t>It can save 72 MTPA of coal imports (30%) or USD 5.5 bn of import bill annually from that year </a:t>
            </a:r>
            <a:endParaRPr lang="en-US" sz="2800" u="sng" dirty="0">
              <a:solidFill>
                <a:schemeClr val="accent1"/>
              </a:solidFill>
            </a:endParaRPr>
          </a:p>
        </p:txBody>
      </p:sp>
      <p:sp>
        <p:nvSpPr>
          <p:cNvPr id="128006" name="Rectangle 427"/>
          <p:cNvSpPr>
            <a:spLocks noChangeArrowheads="1"/>
          </p:cNvSpPr>
          <p:nvPr/>
        </p:nvSpPr>
        <p:spPr bwMode="auto">
          <a:xfrm>
            <a:off x="631829" y="4868863"/>
            <a:ext cx="9129713" cy="323850"/>
          </a:xfrm>
          <a:prstGeom prst="rect">
            <a:avLst/>
          </a:prstGeom>
          <a:noFill/>
          <a:ln w="25400" algn="ctr">
            <a:noFill/>
            <a:miter lim="800000"/>
            <a:headEnd/>
            <a:tailEnd/>
          </a:ln>
          <a:effectLst/>
        </p:spPr>
        <p:txBody>
          <a:bodyPr lIns="180000" anchor="ctr"/>
          <a:lstStyle/>
          <a:p>
            <a:pPr eaLnBrk="0" hangingPunct="0"/>
            <a:r>
              <a:rPr lang="en-US" sz="2800" b="1" dirty="0">
                <a:solidFill>
                  <a:schemeClr val="accent1"/>
                </a:solidFill>
              </a:rPr>
              <a:t>It can mitigate 2.6% of India’s carbon emissions which is one-tenth of our voluntary target of 20-25%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8FDCAA2-EE06-4CD1-8848-8E1C78DA50BE}" type="slidenum">
              <a:rPr lang="en-US" smtClean="0"/>
              <a:pPr>
                <a:defRPr/>
              </a:pPr>
              <a:t>19</a:t>
            </a:fld>
            <a:endParaRPr lang="en-US" dirty="0"/>
          </a:p>
        </p:txBody>
      </p:sp>
      <p:sp>
        <p:nvSpPr>
          <p:cNvPr id="3" name="Rectangle 2"/>
          <p:cNvSpPr txBox="1">
            <a:spLocks noChangeArrowheads="1"/>
          </p:cNvSpPr>
          <p:nvPr/>
        </p:nvSpPr>
        <p:spPr>
          <a:xfrm>
            <a:off x="200024" y="0"/>
            <a:ext cx="9582151" cy="1052736"/>
          </a:xfrm>
          <a:prstGeom prst="rect">
            <a:avLst/>
          </a:prstGeom>
        </p:spPr>
        <p: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lang="en-US" sz="3200" b="1" kern="0" dirty="0" smtClean="0">
                <a:solidFill>
                  <a:schemeClr val="bg1"/>
                </a:solidFill>
                <a:latin typeface="+mj-lt"/>
                <a:ea typeface="+mj-ea"/>
                <a:cs typeface="+mj-cs"/>
              </a:rPr>
              <a:t>A small piece of land in Rajasthan can </a:t>
            </a:r>
            <a:r>
              <a:rPr lang="en-US" sz="3200" b="1" kern="0" dirty="0" err="1" smtClean="0">
                <a:solidFill>
                  <a:schemeClr val="bg1"/>
                </a:solidFill>
                <a:latin typeface="+mj-lt"/>
                <a:ea typeface="+mj-ea"/>
                <a:cs typeface="+mj-cs"/>
              </a:rPr>
              <a:t>mee</a:t>
            </a:r>
            <a:r>
              <a:rPr kumimoji="0" lang="en-US" sz="3200" b="1" i="0" u="none" strike="noStrike" kern="0" cap="none" spc="0" normalizeH="0" baseline="0" noProof="0" dirty="0" smtClean="0">
                <a:ln>
                  <a:noFill/>
                </a:ln>
                <a:solidFill>
                  <a:schemeClr val="bg1"/>
                </a:solidFill>
                <a:effectLst/>
                <a:uLnTx/>
                <a:uFillTx/>
                <a:latin typeface="+mj-lt"/>
                <a:ea typeface="+mj-ea"/>
                <a:cs typeface="+mj-cs"/>
              </a:rPr>
              <a:t>t the power</a:t>
            </a:r>
            <a:r>
              <a:rPr kumimoji="0" lang="en-US" sz="3200" b="1" i="0" u="none" strike="noStrike" kern="0" cap="none" spc="0" normalizeH="0" noProof="0" dirty="0" smtClean="0">
                <a:ln>
                  <a:noFill/>
                </a:ln>
                <a:solidFill>
                  <a:schemeClr val="bg1"/>
                </a:solidFill>
                <a:effectLst/>
                <a:uLnTx/>
                <a:uFillTx/>
                <a:latin typeface="+mj-lt"/>
                <a:ea typeface="+mj-ea"/>
                <a:cs typeface="+mj-cs"/>
              </a:rPr>
              <a:t> requirement </a:t>
            </a:r>
            <a:r>
              <a:rPr lang="en-US" sz="3200" b="1" kern="0" dirty="0" smtClean="0">
                <a:solidFill>
                  <a:schemeClr val="bg1"/>
                </a:solidFill>
                <a:latin typeface="+mj-lt"/>
                <a:ea typeface="+mj-ea"/>
                <a:cs typeface="+mj-cs"/>
              </a:rPr>
              <a:t>of India!</a:t>
            </a:r>
            <a:endParaRPr kumimoji="0" lang="en-US" sz="3200" b="1" i="0" u="none" strike="noStrike" kern="0" cap="none" spc="0" normalizeH="0" baseline="0" noProof="0" dirty="0" smtClean="0">
              <a:ln>
                <a:noFill/>
              </a:ln>
              <a:solidFill>
                <a:schemeClr val="bg1"/>
              </a:solidFill>
              <a:effectLst/>
              <a:uLnTx/>
              <a:uFillTx/>
              <a:latin typeface="+mj-lt"/>
              <a:ea typeface="+mj-ea"/>
              <a:cs typeface="+mj-cs"/>
            </a:endParaRPr>
          </a:p>
        </p:txBody>
      </p:sp>
      <p:graphicFrame>
        <p:nvGraphicFramePr>
          <p:cNvPr id="4" name="Table 3"/>
          <p:cNvGraphicFramePr>
            <a:graphicFrameLocks noGrp="1"/>
          </p:cNvGraphicFramePr>
          <p:nvPr/>
        </p:nvGraphicFramePr>
        <p:xfrm>
          <a:off x="704531" y="1707690"/>
          <a:ext cx="8280919" cy="2873438"/>
        </p:xfrm>
        <a:graphic>
          <a:graphicData uri="http://schemas.openxmlformats.org/drawingml/2006/table">
            <a:tbl>
              <a:tblPr/>
              <a:tblGrid>
                <a:gridCol w="4392487"/>
                <a:gridCol w="2016224"/>
                <a:gridCol w="1872208"/>
              </a:tblGrid>
              <a:tr h="489986">
                <a:tc>
                  <a:txBody>
                    <a:bodyPr/>
                    <a:lstStyle/>
                    <a:p>
                      <a:pPr algn="l" fontAlgn="b"/>
                      <a:r>
                        <a:rPr lang="en-US" sz="1400" b="1" i="0" u="none" strike="noStrike" dirty="0">
                          <a:solidFill>
                            <a:srgbClr val="FFFFFF"/>
                          </a:solidFill>
                          <a:latin typeface="Arial"/>
                        </a:rPr>
                        <a:t>Particulars</a:t>
                      </a:r>
                    </a:p>
                  </a:txBody>
                  <a:tcPr marT="91440" marB="9144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1400" b="1" i="0" u="none" strike="noStrike" dirty="0">
                          <a:solidFill>
                            <a:srgbClr val="FFFFFF"/>
                          </a:solidFill>
                          <a:latin typeface="Arial"/>
                        </a:rPr>
                        <a:t>Units</a:t>
                      </a:r>
                    </a:p>
                  </a:txBody>
                  <a:tcPr marT="91440" marB="9144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r" fontAlgn="b"/>
                      <a:r>
                        <a:rPr lang="en-US" sz="1400" b="1" i="0" u="none" strike="noStrike" dirty="0">
                          <a:solidFill>
                            <a:srgbClr val="FFFFFF"/>
                          </a:solidFill>
                          <a:latin typeface="Arial"/>
                        </a:rPr>
                        <a:t>Value</a:t>
                      </a:r>
                    </a:p>
                  </a:txBody>
                  <a:tcPr marT="91440" marB="9144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r>
              <a:tr h="349094">
                <a:tc>
                  <a:txBody>
                    <a:bodyPr/>
                    <a:lstStyle/>
                    <a:p>
                      <a:pPr algn="l" rtl="0" fontAlgn="b"/>
                      <a:r>
                        <a:rPr lang="en-US" sz="1400" b="0" i="0" u="none" strike="noStrike" dirty="0">
                          <a:solidFill>
                            <a:srgbClr val="000000"/>
                          </a:solidFill>
                          <a:latin typeface="Arial"/>
                        </a:rPr>
                        <a:t>Area Required  ( 55 KM * 55 KM) </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Sq. KM</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Arial"/>
                        </a:rPr>
                        <a:t>3,025</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164">
                <a:tc>
                  <a:txBody>
                    <a:bodyPr/>
                    <a:lstStyle/>
                    <a:p>
                      <a:pPr algn="l" rtl="0" fontAlgn="b"/>
                      <a:r>
                        <a:rPr lang="en-US" sz="1400" b="0" i="0" u="none" strike="noStrike" dirty="0">
                          <a:solidFill>
                            <a:srgbClr val="000000"/>
                          </a:solidFill>
                          <a:latin typeface="Arial"/>
                        </a:rPr>
                        <a:t>Area Required  ( 55 KM * 55 KM) </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Sq.Meters</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Arial"/>
                        </a:rPr>
                        <a:t>3,025,000,000</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252">
                <a:tc>
                  <a:txBody>
                    <a:bodyPr/>
                    <a:lstStyle/>
                    <a:p>
                      <a:pPr algn="l" rtl="0" fontAlgn="b"/>
                      <a:r>
                        <a:rPr lang="en-US" sz="1400" b="0" i="0" u="none" strike="noStrike" dirty="0">
                          <a:solidFill>
                            <a:srgbClr val="000000"/>
                          </a:solidFill>
                          <a:latin typeface="Arial"/>
                        </a:rPr>
                        <a:t>Average Insolation in Rajasthan</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 kwh per sqm per year</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Arial"/>
                        </a:rPr>
                        <a:t>2000</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022">
                <a:tc>
                  <a:txBody>
                    <a:bodyPr/>
                    <a:lstStyle/>
                    <a:p>
                      <a:pPr algn="l" rtl="0" fontAlgn="b"/>
                      <a:r>
                        <a:rPr lang="en-US" sz="1400" b="0" i="0" u="none" strike="noStrike" dirty="0">
                          <a:solidFill>
                            <a:srgbClr val="000000"/>
                          </a:solidFill>
                          <a:latin typeface="Arial"/>
                        </a:rPr>
                        <a:t>Conversion Efficiency</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Arial"/>
                        </a:rPr>
                        <a:t>15%</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110">
                <a:tc>
                  <a:txBody>
                    <a:bodyPr/>
                    <a:lstStyle/>
                    <a:p>
                      <a:pPr algn="l" rtl="0" fontAlgn="b"/>
                      <a:r>
                        <a:rPr lang="en-US" sz="1400" b="0" i="0" u="none" strike="noStrike" dirty="0">
                          <a:solidFill>
                            <a:srgbClr val="000000"/>
                          </a:solidFill>
                          <a:latin typeface="Arial"/>
                        </a:rPr>
                        <a:t>Total Power Generation Potential</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MU</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smtClean="0">
                          <a:solidFill>
                            <a:srgbClr val="000000"/>
                          </a:solidFill>
                          <a:latin typeface="Arial"/>
                        </a:rPr>
                        <a:t>               907,500 </a:t>
                      </a:r>
                      <a:endParaRPr lang="en-US" sz="1400" b="1" i="0" u="none" strike="noStrike" dirty="0">
                        <a:solidFill>
                          <a:srgbClr val="000000"/>
                        </a:solidFill>
                        <a:latin typeface="Arial"/>
                      </a:endParaRP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78">
                <a:tc>
                  <a:txBody>
                    <a:bodyPr/>
                    <a:lstStyle/>
                    <a:p>
                      <a:pPr algn="l" rtl="0" fontAlgn="b"/>
                      <a:r>
                        <a:rPr lang="en-US" sz="1400" b="0" i="0" u="none" strike="noStrike" dirty="0">
                          <a:solidFill>
                            <a:srgbClr val="000000"/>
                          </a:solidFill>
                          <a:latin typeface="Arial"/>
                        </a:rPr>
                        <a:t>Indian Power Requirement in 2010 - (EPS Estimate)</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MU</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smtClean="0">
                          <a:solidFill>
                            <a:srgbClr val="000000"/>
                          </a:solidFill>
                          <a:latin typeface="Arial"/>
                        </a:rPr>
                        <a:t>               </a:t>
                      </a:r>
                      <a:r>
                        <a:rPr lang="en-US" sz="1400" b="1" i="0" u="none" strike="noStrike" dirty="0">
                          <a:solidFill>
                            <a:srgbClr val="000000"/>
                          </a:solidFill>
                          <a:latin typeface="Arial"/>
                        </a:rPr>
                        <a:t>891,163 </a:t>
                      </a:r>
                    </a:p>
                  </a:txBody>
                  <a:tcPr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Oval 4"/>
          <p:cNvSpPr/>
          <p:nvPr/>
        </p:nvSpPr>
        <p:spPr>
          <a:xfrm>
            <a:off x="7689304" y="3717032"/>
            <a:ext cx="1656184"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Beginning 5">
            <a:hlinkClick r:id="rId2" action="ppaction://hlinksldjump" highlightClick="1"/>
          </p:cNvPr>
          <p:cNvSpPr/>
          <p:nvPr/>
        </p:nvSpPr>
        <p:spPr>
          <a:xfrm>
            <a:off x="7905331" y="5733256"/>
            <a:ext cx="1080119" cy="504056"/>
          </a:xfrm>
          <a:prstGeom prst="actionButtonBeginning">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a:xfrm>
            <a:off x="127265" y="44452"/>
            <a:ext cx="9037506" cy="1089025"/>
          </a:xfrm>
        </p:spPr>
        <p:txBody>
          <a:bodyPr lIns="86810" tIns="43405" rIns="86810" bIns="43405"/>
          <a:lstStyle/>
          <a:p>
            <a:r>
              <a:rPr lang="en-US" dirty="0" smtClean="0"/>
              <a:t>Cost Reduction potential – What aspects of solar power lead to cost reduction possibilities?</a:t>
            </a:r>
            <a:endParaRPr lang="en-GB" dirty="0" smtClean="0"/>
          </a:p>
        </p:txBody>
      </p:sp>
      <p:grpSp>
        <p:nvGrpSpPr>
          <p:cNvPr id="2" name="TextBox 15"/>
          <p:cNvGrpSpPr>
            <a:grpSpLocks/>
          </p:cNvGrpSpPr>
          <p:nvPr/>
        </p:nvGrpSpPr>
        <p:grpSpPr bwMode="auto">
          <a:xfrm>
            <a:off x="350490" y="3645027"/>
            <a:ext cx="2730303" cy="945699"/>
            <a:chOff x="4289" y="929"/>
            <a:chExt cx="1897" cy="461"/>
          </a:xfrm>
        </p:grpSpPr>
        <p:pic>
          <p:nvPicPr>
            <p:cNvPr id="225284" name="TextBox 15"/>
            <p:cNvPicPr>
              <a:picLocks noChangeArrowheads="1"/>
            </p:cNvPicPr>
            <p:nvPr/>
          </p:nvPicPr>
          <p:blipFill>
            <a:blip r:embed="rId9" cstate="print"/>
            <a:srcRect/>
            <a:stretch>
              <a:fillRect/>
            </a:stretch>
          </p:blipFill>
          <p:spPr bwMode="auto">
            <a:xfrm>
              <a:off x="4289" y="929"/>
              <a:ext cx="1897" cy="461"/>
            </a:xfrm>
            <a:prstGeom prst="rect">
              <a:avLst/>
            </a:prstGeom>
            <a:noFill/>
          </p:spPr>
        </p:pic>
        <p:sp>
          <p:nvSpPr>
            <p:cNvPr id="225285" name="Text Box 5"/>
            <p:cNvSpPr txBox="1">
              <a:spLocks noChangeArrowheads="1"/>
            </p:cNvSpPr>
            <p:nvPr/>
          </p:nvSpPr>
          <p:spPr bwMode="auto">
            <a:xfrm>
              <a:off x="4329" y="951"/>
              <a:ext cx="1824" cy="384"/>
            </a:xfrm>
            <a:prstGeom prst="rect">
              <a:avLst/>
            </a:prstGeom>
            <a:noFill/>
            <a:ln w="9525">
              <a:noFill/>
              <a:miter lim="800000"/>
              <a:headEnd/>
              <a:tailEnd/>
            </a:ln>
          </p:spPr>
          <p:txBody>
            <a:bodyPr lIns="84216" tIns="42108" rIns="84216" bIns="42108" anchor="ctr"/>
            <a:lstStyle/>
            <a:p>
              <a:pPr algn="ctr" defTabSz="841375"/>
              <a:r>
                <a:rPr lang="en-US" sz="1500" b="1" dirty="0" smtClean="0">
                  <a:solidFill>
                    <a:srgbClr val="FFFFFF"/>
                  </a:solidFill>
                  <a:latin typeface="+mj-lt"/>
                </a:rPr>
                <a:t>2. Localization</a:t>
              </a:r>
              <a:endParaRPr lang="en-US" sz="1500" b="1" dirty="0">
                <a:solidFill>
                  <a:srgbClr val="FFFFFF"/>
                </a:solidFill>
                <a:latin typeface="+mj-lt"/>
              </a:endParaRPr>
            </a:p>
          </p:txBody>
        </p:sp>
      </p:grpSp>
      <p:grpSp>
        <p:nvGrpSpPr>
          <p:cNvPr id="3" name="TextBox 16"/>
          <p:cNvGrpSpPr>
            <a:grpSpLocks/>
          </p:cNvGrpSpPr>
          <p:nvPr/>
        </p:nvGrpSpPr>
        <p:grpSpPr bwMode="auto">
          <a:xfrm>
            <a:off x="6586802" y="3762378"/>
            <a:ext cx="3118726" cy="557213"/>
            <a:chOff x="4289" y="2465"/>
            <a:chExt cx="1897" cy="365"/>
          </a:xfrm>
        </p:grpSpPr>
        <p:pic>
          <p:nvPicPr>
            <p:cNvPr id="225287" name="TextBox 16"/>
            <p:cNvPicPr>
              <a:picLocks noChangeArrowheads="1"/>
            </p:cNvPicPr>
            <p:nvPr/>
          </p:nvPicPr>
          <p:blipFill>
            <a:blip r:embed="rId10" cstate="print"/>
            <a:srcRect/>
            <a:stretch>
              <a:fillRect/>
            </a:stretch>
          </p:blipFill>
          <p:spPr bwMode="auto">
            <a:xfrm>
              <a:off x="4289" y="2465"/>
              <a:ext cx="1897" cy="365"/>
            </a:xfrm>
            <a:prstGeom prst="rect">
              <a:avLst/>
            </a:prstGeom>
            <a:noFill/>
          </p:spPr>
        </p:pic>
        <p:sp>
          <p:nvSpPr>
            <p:cNvPr id="225288" name="Text Box 8"/>
            <p:cNvSpPr txBox="1">
              <a:spLocks noChangeArrowheads="1"/>
            </p:cNvSpPr>
            <p:nvPr/>
          </p:nvSpPr>
          <p:spPr bwMode="auto">
            <a:xfrm>
              <a:off x="4330" y="2487"/>
              <a:ext cx="1824" cy="289"/>
            </a:xfrm>
            <a:prstGeom prst="rect">
              <a:avLst/>
            </a:prstGeom>
            <a:noFill/>
            <a:ln w="9525">
              <a:noFill/>
              <a:miter lim="800000"/>
              <a:headEnd/>
              <a:tailEnd/>
            </a:ln>
          </p:spPr>
          <p:txBody>
            <a:bodyPr lIns="84216" tIns="42108" rIns="84216" bIns="42108" anchor="ctr"/>
            <a:lstStyle/>
            <a:p>
              <a:pPr algn="ctr" defTabSz="841375"/>
              <a:r>
                <a:rPr lang="en-US" sz="1500" b="1" dirty="0" smtClean="0">
                  <a:solidFill>
                    <a:srgbClr val="FFFFFF"/>
                  </a:solidFill>
                  <a:latin typeface="+mj-lt"/>
                </a:rPr>
                <a:t>4. Competitive </a:t>
              </a:r>
              <a:r>
                <a:rPr lang="en-US" sz="1500" b="1" dirty="0">
                  <a:solidFill>
                    <a:srgbClr val="FFFFFF"/>
                  </a:solidFill>
                  <a:latin typeface="+mj-lt"/>
                </a:rPr>
                <a:t>Intensity</a:t>
              </a:r>
            </a:p>
          </p:txBody>
        </p:sp>
      </p:grpSp>
      <p:sp>
        <p:nvSpPr>
          <p:cNvPr id="33" name="TextBox 32"/>
          <p:cNvSpPr txBox="1">
            <a:spLocks noChangeArrowheads="1"/>
          </p:cNvSpPr>
          <p:nvPr/>
        </p:nvSpPr>
        <p:spPr bwMode="auto">
          <a:xfrm>
            <a:off x="455745" y="5773740"/>
            <a:ext cx="8844888" cy="630237"/>
          </a:xfrm>
          <a:prstGeom prst="rect">
            <a:avLst/>
          </a:prstGeom>
          <a:solidFill>
            <a:srgbClr val="00338D"/>
          </a:solidFill>
          <a:ln w="25400" algn="ctr">
            <a:solidFill>
              <a:schemeClr val="accent1"/>
            </a:solidFill>
            <a:miter lim="800000"/>
            <a:headEnd/>
            <a:tailEnd/>
          </a:ln>
        </p:spPr>
        <p:txBody>
          <a:bodyPr lIns="84216" tIns="42108" rIns="84216" bIns="42108" anchor="ctr"/>
          <a:lstStyle/>
          <a:p>
            <a:pPr algn="ctr" defTabSz="841375"/>
            <a:r>
              <a:rPr lang="en-US" sz="1600" b="1" dirty="0">
                <a:solidFill>
                  <a:schemeClr val="bg1"/>
                </a:solidFill>
                <a:latin typeface="+mj-lt"/>
              </a:rPr>
              <a:t>We believe multiple levers for cost reduction exist – the pace of cost reduction would largely depend on the pace of capacity addition</a:t>
            </a:r>
          </a:p>
        </p:txBody>
      </p:sp>
      <p:grpSp>
        <p:nvGrpSpPr>
          <p:cNvPr id="4" name="TextBox 35"/>
          <p:cNvGrpSpPr>
            <a:grpSpLocks/>
          </p:cNvGrpSpPr>
          <p:nvPr/>
        </p:nvGrpSpPr>
        <p:grpSpPr bwMode="auto">
          <a:xfrm>
            <a:off x="3470835" y="3789040"/>
            <a:ext cx="2765425" cy="534988"/>
            <a:chOff x="161" y="2465"/>
            <a:chExt cx="1801" cy="350"/>
          </a:xfrm>
        </p:grpSpPr>
        <p:pic>
          <p:nvPicPr>
            <p:cNvPr id="225291" name="TextBox 35"/>
            <p:cNvPicPr>
              <a:picLocks noChangeArrowheads="1"/>
            </p:cNvPicPr>
            <p:nvPr/>
          </p:nvPicPr>
          <p:blipFill>
            <a:blip r:embed="rId11" cstate="print"/>
            <a:srcRect/>
            <a:stretch>
              <a:fillRect/>
            </a:stretch>
          </p:blipFill>
          <p:spPr bwMode="auto">
            <a:xfrm>
              <a:off x="161" y="2465"/>
              <a:ext cx="1801" cy="350"/>
            </a:xfrm>
            <a:prstGeom prst="rect">
              <a:avLst/>
            </a:prstGeom>
            <a:noFill/>
          </p:spPr>
        </p:pic>
        <p:sp>
          <p:nvSpPr>
            <p:cNvPr id="225292" name="Text Box 12"/>
            <p:cNvSpPr txBox="1">
              <a:spLocks noChangeArrowheads="1"/>
            </p:cNvSpPr>
            <p:nvPr/>
          </p:nvSpPr>
          <p:spPr bwMode="auto">
            <a:xfrm>
              <a:off x="201" y="2487"/>
              <a:ext cx="1728" cy="273"/>
            </a:xfrm>
            <a:prstGeom prst="rect">
              <a:avLst/>
            </a:prstGeom>
            <a:noFill/>
            <a:ln w="9525">
              <a:noFill/>
              <a:miter lim="800000"/>
              <a:headEnd/>
              <a:tailEnd/>
            </a:ln>
          </p:spPr>
          <p:txBody>
            <a:bodyPr lIns="84216" tIns="42108" rIns="84216" bIns="42108" anchor="ctr"/>
            <a:lstStyle/>
            <a:p>
              <a:pPr algn="ctr" defTabSz="841375"/>
              <a:r>
                <a:rPr lang="en-US" sz="1500" b="1" dirty="0" smtClean="0">
                  <a:solidFill>
                    <a:srgbClr val="FFFFFF"/>
                  </a:solidFill>
                  <a:latin typeface="+mj-lt"/>
                </a:rPr>
                <a:t>3. Govt </a:t>
              </a:r>
              <a:r>
                <a:rPr lang="en-US" sz="1500" b="1" dirty="0">
                  <a:solidFill>
                    <a:srgbClr val="FFFFFF"/>
                  </a:solidFill>
                  <a:latin typeface="+mj-lt"/>
                </a:rPr>
                <a:t>Incentives</a:t>
              </a:r>
            </a:p>
          </p:txBody>
        </p:sp>
      </p:grpSp>
      <p:grpSp>
        <p:nvGrpSpPr>
          <p:cNvPr id="5" name="TextBox 36"/>
          <p:cNvGrpSpPr>
            <a:grpSpLocks/>
          </p:cNvGrpSpPr>
          <p:nvPr/>
        </p:nvGrpSpPr>
        <p:grpSpPr bwMode="auto">
          <a:xfrm>
            <a:off x="177141" y="1417638"/>
            <a:ext cx="2835936" cy="627062"/>
            <a:chOff x="115" y="929"/>
            <a:chExt cx="1847" cy="411"/>
          </a:xfrm>
        </p:grpSpPr>
        <p:pic>
          <p:nvPicPr>
            <p:cNvPr id="225294" name="TextBox 36"/>
            <p:cNvPicPr>
              <a:picLocks noChangeArrowheads="1"/>
            </p:cNvPicPr>
            <p:nvPr/>
          </p:nvPicPr>
          <p:blipFill>
            <a:blip r:embed="rId12" cstate="print"/>
            <a:srcRect/>
            <a:stretch>
              <a:fillRect/>
            </a:stretch>
          </p:blipFill>
          <p:spPr bwMode="auto">
            <a:xfrm>
              <a:off x="115" y="929"/>
              <a:ext cx="1847" cy="411"/>
            </a:xfrm>
            <a:prstGeom prst="rect">
              <a:avLst/>
            </a:prstGeom>
            <a:noFill/>
          </p:spPr>
        </p:pic>
        <p:sp>
          <p:nvSpPr>
            <p:cNvPr id="225295" name="Text Box 15"/>
            <p:cNvSpPr txBox="1">
              <a:spLocks noChangeArrowheads="1"/>
            </p:cNvSpPr>
            <p:nvPr/>
          </p:nvSpPr>
          <p:spPr bwMode="auto">
            <a:xfrm>
              <a:off x="153" y="951"/>
              <a:ext cx="1776" cy="336"/>
            </a:xfrm>
            <a:prstGeom prst="rect">
              <a:avLst/>
            </a:prstGeom>
            <a:noFill/>
            <a:ln w="9525">
              <a:noFill/>
              <a:miter lim="800000"/>
              <a:headEnd/>
              <a:tailEnd/>
            </a:ln>
          </p:spPr>
          <p:txBody>
            <a:bodyPr lIns="84216" tIns="42108" rIns="84216" bIns="42108" anchor="ctr"/>
            <a:lstStyle/>
            <a:p>
              <a:pPr algn="ctr" defTabSz="841375"/>
              <a:r>
                <a:rPr lang="en-US" sz="1500" b="1" dirty="0" smtClean="0">
                  <a:solidFill>
                    <a:srgbClr val="FFFFFF"/>
                  </a:solidFill>
                  <a:latin typeface="+mj-lt"/>
                </a:rPr>
                <a:t>1. Technology </a:t>
              </a:r>
              <a:r>
                <a:rPr lang="en-US" sz="1500" b="1" dirty="0">
                  <a:solidFill>
                    <a:srgbClr val="FFFFFF"/>
                  </a:solidFill>
                  <a:latin typeface="+mj-lt"/>
                </a:rPr>
                <a:t>innovation </a:t>
              </a:r>
            </a:p>
          </p:txBody>
        </p:sp>
      </p:grpSp>
      <p:sp>
        <p:nvSpPr>
          <p:cNvPr id="225296" name="Slide Number Placeholder 21"/>
          <p:cNvSpPr txBox="1">
            <a:spLocks noGrp="1"/>
          </p:cNvSpPr>
          <p:nvPr/>
        </p:nvSpPr>
        <p:spPr bwMode="auto">
          <a:xfrm>
            <a:off x="8860367" y="6554788"/>
            <a:ext cx="662120" cy="227012"/>
          </a:xfrm>
          <a:prstGeom prst="rect">
            <a:avLst/>
          </a:prstGeom>
          <a:noFill/>
          <a:ln w="9525">
            <a:noFill/>
            <a:miter lim="800000"/>
            <a:headEnd/>
            <a:tailEnd/>
          </a:ln>
        </p:spPr>
        <p:txBody>
          <a:bodyPr lIns="86810" tIns="43405" rIns="86810" bIns="43405" anchor="b"/>
          <a:lstStyle/>
          <a:p>
            <a:pPr algn="r" defTabSz="841375"/>
            <a:fld id="{08287817-7717-46C2-8A06-C5BEC66F6F64}" type="slidenum">
              <a:rPr lang="en-US" sz="900">
                <a:latin typeface="+mj-lt"/>
              </a:rPr>
              <a:pPr algn="r" defTabSz="841375"/>
              <a:t>20</a:t>
            </a:fld>
            <a:endParaRPr lang="en-US" sz="900" dirty="0">
              <a:latin typeface="+mj-lt"/>
            </a:endParaRPr>
          </a:p>
        </p:txBody>
      </p:sp>
      <p:sp>
        <p:nvSpPr>
          <p:cNvPr id="21" name="Rectangle 20"/>
          <p:cNvSpPr>
            <a:spLocks noChangeArrowheads="1"/>
          </p:cNvSpPr>
          <p:nvPr/>
        </p:nvSpPr>
        <p:spPr bwMode="auto">
          <a:xfrm>
            <a:off x="6887122" y="1813843"/>
            <a:ext cx="2431785" cy="1714500"/>
          </a:xfrm>
          <a:prstGeom prst="rect">
            <a:avLst/>
          </a:prstGeom>
          <a:solidFill>
            <a:schemeClr val="bg1"/>
          </a:solidFill>
          <a:ln w="25400" algn="ctr">
            <a:solidFill>
              <a:schemeClr val="accent1"/>
            </a:solidFill>
            <a:miter lim="800000"/>
            <a:headEnd/>
            <a:tailEnd/>
          </a:ln>
        </p:spPr>
        <p:txBody>
          <a:bodyPr lIns="84216" tIns="42108" rIns="84216" bIns="42108"/>
          <a:lstStyle/>
          <a:p>
            <a:pPr marL="104775" indent="-104775" defTabSz="701675">
              <a:spcBef>
                <a:spcPct val="20000"/>
              </a:spcBef>
              <a:buFont typeface="Arial" charset="0"/>
              <a:buChar char="•"/>
              <a:tabLst>
                <a:tab pos="1930400" algn="l"/>
              </a:tabLst>
            </a:pPr>
            <a:r>
              <a:rPr lang="en-GB" sz="1300" dirty="0">
                <a:solidFill>
                  <a:schemeClr val="tx2"/>
                </a:solidFill>
                <a:latin typeface="+mj-lt"/>
              </a:rPr>
              <a:t>Banker education/ incentivization for fair cost financing</a:t>
            </a:r>
          </a:p>
          <a:p>
            <a:pPr marL="104775" indent="-104775" defTabSz="701675">
              <a:spcBef>
                <a:spcPct val="20000"/>
              </a:spcBef>
              <a:buFont typeface="Arial" charset="0"/>
              <a:buChar char="•"/>
              <a:tabLst>
                <a:tab pos="1930400" algn="l"/>
              </a:tabLst>
            </a:pPr>
            <a:r>
              <a:rPr lang="en-GB" sz="1300" dirty="0">
                <a:solidFill>
                  <a:schemeClr val="tx2"/>
                </a:solidFill>
                <a:latin typeface="+mj-lt"/>
              </a:rPr>
              <a:t>Sustained momentum – accelerates Indian industry; aligns international markets to Indian landscape</a:t>
            </a:r>
          </a:p>
        </p:txBody>
      </p:sp>
      <p:grpSp>
        <p:nvGrpSpPr>
          <p:cNvPr id="6" name="TextBox 22"/>
          <p:cNvGrpSpPr>
            <a:grpSpLocks/>
          </p:cNvGrpSpPr>
          <p:nvPr/>
        </p:nvGrpSpPr>
        <p:grpSpPr bwMode="auto">
          <a:xfrm>
            <a:off x="6825210" y="1340771"/>
            <a:ext cx="2548731" cy="557213"/>
            <a:chOff x="2369" y="2465"/>
            <a:chExt cx="1659" cy="365"/>
          </a:xfrm>
        </p:grpSpPr>
        <p:pic>
          <p:nvPicPr>
            <p:cNvPr id="225299" name="TextBox 22"/>
            <p:cNvPicPr>
              <a:picLocks noChangeArrowheads="1"/>
            </p:cNvPicPr>
            <p:nvPr/>
          </p:nvPicPr>
          <p:blipFill>
            <a:blip r:embed="rId13" cstate="print"/>
            <a:srcRect/>
            <a:stretch>
              <a:fillRect/>
            </a:stretch>
          </p:blipFill>
          <p:spPr bwMode="auto">
            <a:xfrm>
              <a:off x="2369" y="2465"/>
              <a:ext cx="1659" cy="365"/>
            </a:xfrm>
            <a:prstGeom prst="rect">
              <a:avLst/>
            </a:prstGeom>
            <a:noFill/>
          </p:spPr>
        </p:pic>
        <p:sp>
          <p:nvSpPr>
            <p:cNvPr id="225300" name="Text Box 20"/>
            <p:cNvSpPr txBox="1">
              <a:spLocks noChangeArrowheads="1"/>
            </p:cNvSpPr>
            <p:nvPr/>
          </p:nvSpPr>
          <p:spPr bwMode="auto">
            <a:xfrm>
              <a:off x="2409" y="2487"/>
              <a:ext cx="1584" cy="288"/>
            </a:xfrm>
            <a:prstGeom prst="rect">
              <a:avLst/>
            </a:prstGeom>
            <a:noFill/>
            <a:ln w="9525">
              <a:noFill/>
              <a:miter lim="800000"/>
              <a:headEnd/>
              <a:tailEnd/>
            </a:ln>
          </p:spPr>
          <p:txBody>
            <a:bodyPr lIns="84216" tIns="42108" rIns="84216" bIns="42108" anchor="ctr"/>
            <a:lstStyle/>
            <a:p>
              <a:pPr algn="ctr" defTabSz="841375"/>
              <a:r>
                <a:rPr lang="en-US" sz="1500" b="1" dirty="0" smtClean="0">
                  <a:solidFill>
                    <a:srgbClr val="FFFFFF"/>
                  </a:solidFill>
                  <a:latin typeface="+mj-lt"/>
                </a:rPr>
                <a:t>5. Other </a:t>
              </a:r>
              <a:r>
                <a:rPr lang="en-US" sz="1500" b="1" dirty="0">
                  <a:solidFill>
                    <a:srgbClr val="FFFFFF"/>
                  </a:solidFill>
                  <a:latin typeface="+mj-lt"/>
                </a:rPr>
                <a:t>Enablers</a:t>
              </a:r>
            </a:p>
          </p:txBody>
        </p:sp>
      </p:grpSp>
      <p:sp>
        <p:nvSpPr>
          <p:cNvPr id="24" name="Rectangle 23"/>
          <p:cNvSpPr>
            <a:spLocks noChangeArrowheads="1"/>
          </p:cNvSpPr>
          <p:nvPr/>
        </p:nvSpPr>
        <p:spPr bwMode="auto">
          <a:xfrm>
            <a:off x="6646996" y="4235452"/>
            <a:ext cx="3058532" cy="1353791"/>
          </a:xfrm>
          <a:prstGeom prst="rect">
            <a:avLst/>
          </a:prstGeom>
          <a:solidFill>
            <a:schemeClr val="bg1"/>
          </a:solidFill>
          <a:ln w="25400" algn="ctr">
            <a:solidFill>
              <a:schemeClr val="accent1"/>
            </a:solidFill>
            <a:miter lim="800000"/>
            <a:headEnd/>
            <a:tailEnd/>
          </a:ln>
        </p:spPr>
        <p:txBody>
          <a:bodyPr lIns="84216" tIns="42108" rIns="84216" bIns="42108"/>
          <a:lstStyle/>
          <a:p>
            <a:pPr marL="104775" indent="-104775" defTabSz="701675">
              <a:spcBef>
                <a:spcPct val="20000"/>
              </a:spcBef>
              <a:buFont typeface="Arial" charset="0"/>
              <a:buChar char="•"/>
              <a:tabLst>
                <a:tab pos="1930400" algn="l"/>
              </a:tabLst>
            </a:pPr>
            <a:r>
              <a:rPr lang="en-GB" sz="1300" dirty="0">
                <a:solidFill>
                  <a:schemeClr val="tx2"/>
                </a:solidFill>
                <a:latin typeface="+mj-lt"/>
              </a:rPr>
              <a:t>Tariff competition - percolation to suppliers  leading to margin reductions  on key high value imports</a:t>
            </a:r>
          </a:p>
          <a:p>
            <a:pPr marL="104775" indent="-104775" defTabSz="701675">
              <a:spcBef>
                <a:spcPct val="20000"/>
              </a:spcBef>
              <a:buFont typeface="Arial" charset="0"/>
              <a:buChar char="•"/>
              <a:tabLst>
                <a:tab pos="1930400" algn="l"/>
              </a:tabLst>
            </a:pPr>
            <a:r>
              <a:rPr lang="en-GB" sz="1300" dirty="0">
                <a:solidFill>
                  <a:schemeClr val="tx2"/>
                </a:solidFill>
                <a:latin typeface="+mj-lt"/>
              </a:rPr>
              <a:t>Cost reduction of EPC ‘wraps’ through innovative contracting models</a:t>
            </a:r>
          </a:p>
        </p:txBody>
      </p:sp>
      <p:sp>
        <p:nvSpPr>
          <p:cNvPr id="26" name="Rectangle 25"/>
          <p:cNvSpPr>
            <a:spLocks noChangeArrowheads="1"/>
          </p:cNvSpPr>
          <p:nvPr/>
        </p:nvSpPr>
        <p:spPr bwMode="auto">
          <a:xfrm>
            <a:off x="3532749" y="4262118"/>
            <a:ext cx="2651919" cy="1327125"/>
          </a:xfrm>
          <a:prstGeom prst="rect">
            <a:avLst/>
          </a:prstGeom>
          <a:solidFill>
            <a:schemeClr val="bg1"/>
          </a:solidFill>
          <a:ln w="25400" algn="ctr">
            <a:solidFill>
              <a:schemeClr val="accent1"/>
            </a:solidFill>
            <a:miter lim="800000"/>
            <a:headEnd/>
            <a:tailEnd/>
          </a:ln>
        </p:spPr>
        <p:txBody>
          <a:bodyPr lIns="84216" tIns="42108" rIns="84216" bIns="42108"/>
          <a:lstStyle/>
          <a:p>
            <a:pPr marL="104775" indent="-104775" defTabSz="701675">
              <a:spcBef>
                <a:spcPct val="20000"/>
              </a:spcBef>
              <a:buFont typeface="Arial" charset="0"/>
              <a:buChar char="•"/>
              <a:tabLst>
                <a:tab pos="1930400" algn="l"/>
              </a:tabLst>
            </a:pPr>
            <a:r>
              <a:rPr lang="en-GB" sz="1300" dirty="0">
                <a:solidFill>
                  <a:schemeClr val="tx2"/>
                </a:solidFill>
                <a:latin typeface="+mj-lt"/>
              </a:rPr>
              <a:t>Aggregation initiatives (Solar Parks) for scale economies</a:t>
            </a:r>
          </a:p>
          <a:p>
            <a:pPr marL="104775" indent="-104775" defTabSz="701675">
              <a:spcBef>
                <a:spcPct val="20000"/>
              </a:spcBef>
              <a:buFont typeface="Arial" charset="0"/>
              <a:buChar char="•"/>
              <a:tabLst>
                <a:tab pos="1930400" algn="l"/>
              </a:tabLst>
            </a:pPr>
            <a:r>
              <a:rPr lang="en-GB" sz="1300" dirty="0">
                <a:solidFill>
                  <a:schemeClr val="tx2"/>
                </a:solidFill>
                <a:latin typeface="+mj-lt"/>
              </a:rPr>
              <a:t>Reduction of location sensitive charges – wheeling/ Tx to encourage Sun based siting</a:t>
            </a:r>
          </a:p>
        </p:txBody>
      </p:sp>
      <p:sp>
        <p:nvSpPr>
          <p:cNvPr id="27" name="Rectangle 26"/>
          <p:cNvSpPr>
            <a:spLocks noChangeArrowheads="1"/>
          </p:cNvSpPr>
          <p:nvPr/>
        </p:nvSpPr>
        <p:spPr bwMode="auto">
          <a:xfrm>
            <a:off x="235614" y="1978028"/>
            <a:ext cx="2725869" cy="1306513"/>
          </a:xfrm>
          <a:prstGeom prst="rect">
            <a:avLst/>
          </a:prstGeom>
          <a:solidFill>
            <a:schemeClr val="bg1"/>
          </a:solidFill>
          <a:ln w="25400" algn="ctr">
            <a:solidFill>
              <a:schemeClr val="accent1"/>
            </a:solidFill>
            <a:miter lim="800000"/>
            <a:headEnd/>
            <a:tailEnd/>
          </a:ln>
        </p:spPr>
        <p:txBody>
          <a:bodyPr lIns="84216" tIns="42108" rIns="84216" bIns="42108"/>
          <a:lstStyle/>
          <a:p>
            <a:pPr marL="104775" indent="-104775" defTabSz="701675">
              <a:spcBef>
                <a:spcPct val="20000"/>
              </a:spcBef>
              <a:buFont typeface="Arial" charset="0"/>
              <a:buChar char="•"/>
              <a:tabLst>
                <a:tab pos="1930400" algn="l"/>
              </a:tabLst>
            </a:pPr>
            <a:r>
              <a:rPr lang="en-GB" sz="1300" dirty="0">
                <a:solidFill>
                  <a:schemeClr val="tx2"/>
                </a:solidFill>
                <a:latin typeface="+mj-lt"/>
              </a:rPr>
              <a:t>Ongoing R&amp;D – cost reduction/  efficiency improvement</a:t>
            </a:r>
          </a:p>
          <a:p>
            <a:pPr marL="104775" indent="-104775" defTabSz="701675">
              <a:spcBef>
                <a:spcPct val="20000"/>
              </a:spcBef>
              <a:buFont typeface="Arial" charset="0"/>
              <a:buChar char="•"/>
              <a:tabLst>
                <a:tab pos="1930400" algn="l"/>
              </a:tabLst>
            </a:pPr>
            <a:r>
              <a:rPr lang="en-GB" sz="1300" dirty="0">
                <a:solidFill>
                  <a:schemeClr val="tx2"/>
                </a:solidFill>
                <a:latin typeface="+mj-lt"/>
              </a:rPr>
              <a:t>India suited technology - leveraging of India advantages</a:t>
            </a:r>
          </a:p>
        </p:txBody>
      </p:sp>
      <p:sp>
        <p:nvSpPr>
          <p:cNvPr id="28" name="Rectangle 27"/>
          <p:cNvSpPr>
            <a:spLocks noChangeArrowheads="1"/>
          </p:cNvSpPr>
          <p:nvPr/>
        </p:nvSpPr>
        <p:spPr bwMode="auto">
          <a:xfrm>
            <a:off x="404786" y="4335141"/>
            <a:ext cx="2651420" cy="1254100"/>
          </a:xfrm>
          <a:prstGeom prst="rect">
            <a:avLst/>
          </a:prstGeom>
          <a:solidFill>
            <a:schemeClr val="bg1"/>
          </a:solidFill>
          <a:ln w="25400" algn="ctr">
            <a:solidFill>
              <a:schemeClr val="accent1"/>
            </a:solidFill>
            <a:miter lim="800000"/>
            <a:headEnd/>
            <a:tailEnd/>
          </a:ln>
        </p:spPr>
        <p:txBody>
          <a:bodyPr lIns="84216" tIns="42108" rIns="84216" bIns="42108"/>
          <a:lstStyle/>
          <a:p>
            <a:pPr marL="104775" indent="-104775" defTabSz="701675">
              <a:spcBef>
                <a:spcPct val="20000"/>
              </a:spcBef>
              <a:buFont typeface="Arial" charset="0"/>
              <a:buChar char="•"/>
              <a:tabLst>
                <a:tab pos="1930400" algn="l"/>
              </a:tabLst>
            </a:pPr>
            <a:r>
              <a:rPr lang="en-GB" sz="1300" dirty="0">
                <a:solidFill>
                  <a:schemeClr val="tx2"/>
                </a:solidFill>
                <a:latin typeface="+mj-lt"/>
              </a:rPr>
              <a:t>Localization of multiple components possible</a:t>
            </a:r>
          </a:p>
          <a:p>
            <a:pPr marL="104775" indent="-104775" defTabSz="701675">
              <a:spcBef>
                <a:spcPct val="20000"/>
              </a:spcBef>
              <a:buFont typeface="Arial" charset="0"/>
              <a:buChar char="•"/>
              <a:tabLst>
                <a:tab pos="1930400" algn="l"/>
              </a:tabLst>
            </a:pPr>
            <a:r>
              <a:rPr lang="en-GB" sz="1300" dirty="0">
                <a:solidFill>
                  <a:schemeClr val="tx2"/>
                </a:solidFill>
                <a:latin typeface="+mj-lt"/>
              </a:rPr>
              <a:t>Indigenous  manpower for engineering design</a:t>
            </a:r>
          </a:p>
        </p:txBody>
      </p:sp>
      <p:sp>
        <p:nvSpPr>
          <p:cNvPr id="31" name="AutoShape 4"/>
          <p:cNvSpPr>
            <a:spLocks noChangeArrowheads="1"/>
          </p:cNvSpPr>
          <p:nvPr>
            <p:custDataLst>
              <p:tags r:id="rId2"/>
            </p:custDataLst>
          </p:nvPr>
        </p:nvSpPr>
        <p:spPr bwMode="auto">
          <a:xfrm rot="-6741690" flipH="1" flipV="1">
            <a:off x="5842331" y="2056673"/>
            <a:ext cx="438150" cy="823780"/>
          </a:xfrm>
          <a:prstGeom prst="upArrow">
            <a:avLst>
              <a:gd name="adj1" fmla="val 64704"/>
              <a:gd name="adj2" fmla="val 52065"/>
            </a:avLst>
          </a:prstGeom>
          <a:gradFill rotWithShape="1">
            <a:gsLst>
              <a:gs pos="0">
                <a:schemeClr val="hlink"/>
              </a:gs>
              <a:gs pos="100000">
                <a:srgbClr val="A9AED9"/>
              </a:gs>
            </a:gsLst>
            <a:lin ang="5400000" scaled="1"/>
          </a:gradFill>
          <a:ln w="6350" algn="ctr">
            <a:noFill/>
            <a:miter lim="800000"/>
            <a:headEnd/>
            <a:tailEnd/>
          </a:ln>
        </p:spPr>
        <p:txBody>
          <a:bodyPr wrap="none" lIns="84216" tIns="42108" rIns="84216" bIns="42108" anchor="ctr"/>
          <a:lstStyle/>
          <a:p>
            <a:pPr defTabSz="841375"/>
            <a:endParaRPr lang="en-US" sz="1700" dirty="0">
              <a:latin typeface="+mj-lt"/>
            </a:endParaRPr>
          </a:p>
        </p:txBody>
      </p:sp>
      <p:sp>
        <p:nvSpPr>
          <p:cNvPr id="32" name="AutoShape 4"/>
          <p:cNvSpPr>
            <a:spLocks noChangeArrowheads="1"/>
          </p:cNvSpPr>
          <p:nvPr>
            <p:custDataLst>
              <p:tags r:id="rId3"/>
            </p:custDataLst>
          </p:nvPr>
        </p:nvSpPr>
        <p:spPr bwMode="auto">
          <a:xfrm rot="-3597869" flipH="1" flipV="1">
            <a:off x="5738020" y="2753784"/>
            <a:ext cx="411163" cy="859896"/>
          </a:xfrm>
          <a:prstGeom prst="upArrow">
            <a:avLst>
              <a:gd name="adj1" fmla="val 64704"/>
              <a:gd name="adj2" fmla="val 51954"/>
            </a:avLst>
          </a:prstGeom>
          <a:gradFill rotWithShape="1">
            <a:gsLst>
              <a:gs pos="0">
                <a:schemeClr val="hlink"/>
              </a:gs>
              <a:gs pos="100000">
                <a:srgbClr val="A9AED9"/>
              </a:gs>
            </a:gsLst>
            <a:lin ang="5400000" scaled="1"/>
          </a:gradFill>
          <a:ln w="6350" algn="ctr">
            <a:noFill/>
            <a:miter lim="800000"/>
            <a:headEnd/>
            <a:tailEnd/>
          </a:ln>
        </p:spPr>
        <p:txBody>
          <a:bodyPr wrap="none" lIns="84216" tIns="42108" rIns="84216" bIns="42108" anchor="ctr"/>
          <a:lstStyle/>
          <a:p>
            <a:pPr defTabSz="841375"/>
            <a:endParaRPr lang="en-US" sz="1700" dirty="0">
              <a:latin typeface="+mj-lt"/>
            </a:endParaRPr>
          </a:p>
        </p:txBody>
      </p:sp>
      <p:sp>
        <p:nvSpPr>
          <p:cNvPr id="38" name="AutoShape 4"/>
          <p:cNvSpPr>
            <a:spLocks noChangeArrowheads="1"/>
          </p:cNvSpPr>
          <p:nvPr>
            <p:custDataLst>
              <p:tags r:id="rId4"/>
            </p:custDataLst>
          </p:nvPr>
        </p:nvSpPr>
        <p:spPr bwMode="auto">
          <a:xfrm rot="6609621" flipH="1" flipV="1">
            <a:off x="3286259" y="2118919"/>
            <a:ext cx="385763" cy="732631"/>
          </a:xfrm>
          <a:prstGeom prst="upArrow">
            <a:avLst>
              <a:gd name="adj1" fmla="val 64704"/>
              <a:gd name="adj2" fmla="val 52097"/>
            </a:avLst>
          </a:prstGeom>
          <a:gradFill rotWithShape="1">
            <a:gsLst>
              <a:gs pos="0">
                <a:schemeClr val="hlink"/>
              </a:gs>
              <a:gs pos="100000">
                <a:srgbClr val="A9AED9"/>
              </a:gs>
            </a:gsLst>
            <a:lin ang="5400000" scaled="1"/>
          </a:gradFill>
          <a:ln w="6350" algn="ctr">
            <a:noFill/>
            <a:miter lim="800000"/>
            <a:headEnd/>
            <a:tailEnd/>
          </a:ln>
        </p:spPr>
        <p:txBody>
          <a:bodyPr wrap="none" lIns="84216" tIns="42108" rIns="84216" bIns="42108" anchor="ctr"/>
          <a:lstStyle/>
          <a:p>
            <a:pPr defTabSz="841375"/>
            <a:endParaRPr lang="en-US" sz="1700" dirty="0">
              <a:latin typeface="+mj-lt"/>
            </a:endParaRPr>
          </a:p>
        </p:txBody>
      </p:sp>
      <p:sp>
        <p:nvSpPr>
          <p:cNvPr id="44" name="AutoShape 4"/>
          <p:cNvSpPr>
            <a:spLocks noChangeArrowheads="1"/>
          </p:cNvSpPr>
          <p:nvPr>
            <p:custDataLst>
              <p:tags r:id="rId5"/>
            </p:custDataLst>
          </p:nvPr>
        </p:nvSpPr>
        <p:spPr bwMode="auto">
          <a:xfrm rot="3509220" flipH="1" flipV="1">
            <a:off x="3381442" y="2761657"/>
            <a:ext cx="441325" cy="820341"/>
          </a:xfrm>
          <a:prstGeom prst="upArrow">
            <a:avLst>
              <a:gd name="adj1" fmla="val 64704"/>
              <a:gd name="adj2" fmla="val 52206"/>
            </a:avLst>
          </a:prstGeom>
          <a:gradFill rotWithShape="1">
            <a:gsLst>
              <a:gs pos="0">
                <a:schemeClr val="hlink"/>
              </a:gs>
              <a:gs pos="100000">
                <a:srgbClr val="A9AED9"/>
              </a:gs>
            </a:gsLst>
            <a:lin ang="5400000" scaled="1"/>
          </a:gradFill>
          <a:ln w="6350" algn="ctr">
            <a:noFill/>
            <a:miter lim="800000"/>
            <a:headEnd/>
            <a:tailEnd/>
          </a:ln>
        </p:spPr>
        <p:txBody>
          <a:bodyPr wrap="none" lIns="84216" tIns="42108" rIns="84216" bIns="42108" anchor="ctr"/>
          <a:lstStyle/>
          <a:p>
            <a:pPr defTabSz="841375"/>
            <a:endParaRPr lang="en-US" sz="1700" dirty="0">
              <a:latin typeface="+mj-lt"/>
            </a:endParaRPr>
          </a:p>
        </p:txBody>
      </p:sp>
      <p:sp>
        <p:nvSpPr>
          <p:cNvPr id="46" name="AutoShape 4"/>
          <p:cNvSpPr>
            <a:spLocks noChangeArrowheads="1"/>
          </p:cNvSpPr>
          <p:nvPr>
            <p:custDataLst>
              <p:tags r:id="rId6"/>
            </p:custDataLst>
          </p:nvPr>
        </p:nvSpPr>
        <p:spPr bwMode="auto">
          <a:xfrm flipH="1" flipV="1">
            <a:off x="4509296" y="3194050"/>
            <a:ext cx="484981" cy="528638"/>
          </a:xfrm>
          <a:prstGeom prst="upArrow">
            <a:avLst>
              <a:gd name="adj1" fmla="val 64704"/>
              <a:gd name="adj2" fmla="val 60234"/>
            </a:avLst>
          </a:prstGeom>
          <a:gradFill rotWithShape="1">
            <a:gsLst>
              <a:gs pos="0">
                <a:schemeClr val="hlink"/>
              </a:gs>
              <a:gs pos="100000">
                <a:srgbClr val="A9AED9"/>
              </a:gs>
            </a:gsLst>
            <a:lin ang="5400000" scaled="1"/>
          </a:gradFill>
          <a:ln w="6350" algn="ctr">
            <a:noFill/>
            <a:miter lim="800000"/>
            <a:headEnd/>
            <a:tailEnd/>
          </a:ln>
        </p:spPr>
        <p:txBody>
          <a:bodyPr wrap="none" lIns="84216" tIns="42108" rIns="84216" bIns="42108" anchor="ctr"/>
          <a:lstStyle/>
          <a:p>
            <a:pPr defTabSz="841375"/>
            <a:endParaRPr lang="en-US" sz="1700" dirty="0">
              <a:latin typeface="+mj-lt"/>
            </a:endParaRPr>
          </a:p>
        </p:txBody>
      </p:sp>
      <p:grpSp>
        <p:nvGrpSpPr>
          <p:cNvPr id="7" name="Oval 28"/>
          <p:cNvGrpSpPr>
            <a:grpSpLocks/>
          </p:cNvGrpSpPr>
          <p:nvPr/>
        </p:nvGrpSpPr>
        <p:grpSpPr bwMode="auto">
          <a:xfrm>
            <a:off x="3573727" y="2216150"/>
            <a:ext cx="2304521" cy="1049338"/>
            <a:chOff x="2327" y="1452"/>
            <a:chExt cx="1501" cy="687"/>
          </a:xfrm>
        </p:grpSpPr>
        <p:pic>
          <p:nvPicPr>
            <p:cNvPr id="225311" name="Oval 28"/>
            <p:cNvPicPr>
              <a:picLocks noChangeArrowheads="1"/>
            </p:cNvPicPr>
            <p:nvPr/>
          </p:nvPicPr>
          <p:blipFill>
            <a:blip r:embed="rId14" cstate="print"/>
            <a:srcRect/>
            <a:stretch>
              <a:fillRect/>
            </a:stretch>
          </p:blipFill>
          <p:spPr bwMode="auto">
            <a:xfrm>
              <a:off x="2327" y="1452"/>
              <a:ext cx="1501" cy="687"/>
            </a:xfrm>
            <a:prstGeom prst="rect">
              <a:avLst/>
            </a:prstGeom>
            <a:noFill/>
          </p:spPr>
        </p:pic>
        <p:sp>
          <p:nvSpPr>
            <p:cNvPr id="225312" name="Text Box 32"/>
            <p:cNvSpPr txBox="1">
              <a:spLocks noChangeArrowheads="1"/>
            </p:cNvSpPr>
            <p:nvPr/>
          </p:nvSpPr>
          <p:spPr bwMode="auto">
            <a:xfrm>
              <a:off x="2603" y="1604"/>
              <a:ext cx="951" cy="373"/>
            </a:xfrm>
            <a:prstGeom prst="rect">
              <a:avLst/>
            </a:prstGeom>
            <a:noFill/>
            <a:ln w="9525">
              <a:noFill/>
              <a:miter lim="800000"/>
              <a:headEnd/>
              <a:tailEnd/>
            </a:ln>
          </p:spPr>
          <p:txBody>
            <a:bodyPr lIns="84216" tIns="42108" rIns="84216" bIns="42108" anchor="ctr"/>
            <a:lstStyle/>
            <a:p>
              <a:pPr algn="ctr" defTabSz="868363"/>
              <a:r>
                <a:rPr lang="en-US" sz="1500" b="1" dirty="0">
                  <a:solidFill>
                    <a:schemeClr val="bg1"/>
                  </a:solidFill>
                  <a:latin typeface="+mj-lt"/>
                </a:rPr>
                <a:t>Cost Reduction Levers</a:t>
              </a:r>
            </a:p>
          </p:txBody>
        </p:sp>
      </p:grpSp>
      <p:sp>
        <p:nvSpPr>
          <p:cNvPr id="34" name="Action Button: Beginning 33">
            <a:hlinkClick r:id="rId15" action="ppaction://hlinksldjump" highlightClick="1"/>
          </p:cNvPr>
          <p:cNvSpPr/>
          <p:nvPr/>
        </p:nvSpPr>
        <p:spPr>
          <a:xfrm>
            <a:off x="8265368" y="6453336"/>
            <a:ext cx="594999" cy="328464"/>
          </a:xfrm>
          <a:prstGeom prst="actionButtonBeginning">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lide Number Placeholder 34"/>
          <p:cNvSpPr>
            <a:spLocks noGrp="1"/>
          </p:cNvSpPr>
          <p:nvPr>
            <p:ph type="sldNum" sz="quarter" idx="10"/>
          </p:nvPr>
        </p:nvSpPr>
        <p:spPr/>
        <p:txBody>
          <a:bodyPr/>
          <a:lstStyle/>
          <a:p>
            <a:pPr>
              <a:defRPr/>
            </a:pPr>
            <a:fld id="{28FDCAA2-EE06-4CD1-8848-8E1C78DA50BE}" type="slidenum">
              <a:rPr lang="en-US" smtClean="0"/>
              <a:pPr>
                <a:defRPr/>
              </a:pPr>
              <a:t>20</a:t>
            </a:fld>
            <a:endParaRPr lang="en-US" dirty="0"/>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3"/>
          <p:cNvSpPr>
            <a:spLocks noGrp="1"/>
          </p:cNvSpPr>
          <p:nvPr>
            <p:ph type="title" idx="4294967295"/>
          </p:nvPr>
        </p:nvSpPr>
        <p:spPr/>
        <p:txBody>
          <a:bodyPr lIns="86810" tIns="43405" rIns="86810" bIns="43405"/>
          <a:lstStyle/>
          <a:p>
            <a:r>
              <a:rPr lang="en-US" dirty="0" smtClean="0">
                <a:solidFill>
                  <a:srgbClr val="FF0000"/>
                </a:solidFill>
              </a:rPr>
              <a:t>Solar PV </a:t>
            </a:r>
            <a:br>
              <a:rPr lang="en-US" dirty="0" smtClean="0">
                <a:solidFill>
                  <a:srgbClr val="FF0000"/>
                </a:solidFill>
              </a:rPr>
            </a:br>
            <a:r>
              <a:rPr lang="en-US" dirty="0" smtClean="0"/>
              <a:t>Cost Reduction Potential – Manufacturing Innovations</a:t>
            </a:r>
          </a:p>
        </p:txBody>
      </p:sp>
      <p:sp>
        <p:nvSpPr>
          <p:cNvPr id="227332" name="AutoShape 2" descr="data:image/jpg;base64,/9j/4AAQSkZJRgABAQAAAQABAAD/2wCEAAkGBhMSERMSExQUFRMUGB4XGRgVGRwaHhcYHBgXGBgbIBgYICYgGh4jGRgcIC8jLycrLCwvGh4xNTAqNSYrLCkBCQoKDgwOGg8PGjAlHCQvKSwsKSwsLSwsKSwtLiksKSksLC0sLywpLC0sLCwpLCwsLCwsLCwuLCwpLCwsLCwsLP/AABEIAIoAfAMBIgACEQEDEQH/xAAbAAACAwEBAQAAAAAAAAAAAAADBAIFBgEHAP/EAD4QAAIBAgQDBgMECQMFAQAAAAECEQMhAAQSMQVBUQYTImFxgTKRoUKx0fAUIzNSYnLB4fEHQ7IWJJKi0hX/xAAaAQADAQEBAQAAAAAAAAAAAAABAgMABAUG/8QAKhEAAwEAAQMCAwkBAAAAAAAAAAECESEDEjETQVGBoRQiMmFxkbHB8AT/2gAMAwEAAhEDEQA/APPs2kkkTH58v64XokifFv7W+eNll+DZCpTWcy9KqQNQqUjAMXhkJtPljPca4WtGoUSpTqiLNTJj/wBgDOF794N24IjMtz0nl4gLenT1xyqyESUAj9xjaN7GZPvgDqDglBAFUnzhet+flbDAGDk0sQ42srj8N/TnhdcsSZkNPQ3PnGIPJMn89P8AGOGrNj8/xGNyYaSs6ADlJFxbzvHWdvlew6rKxYwb7srD23sPSfLEaDVJhS0+W0c/ID8nDSVUBAKpUqTuAAB/9nz29cEwqvDELD9ZAiTqUqY6gGx9Zxd8LpGCtKnoU85kt5s45RB0i3rviz4p2GzSpTqujjvoiCG5SNQsbD5YY4N2Wan+0qMbnwrYfLCXSS5GlaVlXgRJGlgx577k9ffyxacY7F1cnQp1GBZqhIIGybabC9739PPFvRGggrbmCORBkfdi8zmf/SKRDH4h8m54HSt3wjXKk87/AP1306JMcx/bFNncnqOpbeXL+2NFWqlWKkSQYIO3P5bziaZMP/tj2F/pth+8HaYykDOj2vyxaU8mSJt+Hyw1U4WRmAgWwm9jy64u6PAmImMP5FzDEtmGUzfpbp7YG+cJt94xE1eVsD1De8eu+FCFFYbsARy3H1xx6gJm/pv+FsBar+Y28sQAn4bwJvaB1nb3wMMMGqORE+/34ZoZUncCPLdvSeXn9+EaM6gEGtztF/YLuT5/TnjU9maTZWsuYqhHYXCPDSY+0bgff6YIPBS06bs3dLTN/sgGfUnePPbGryH+n1RIbMDQDsqwfYsDg68XNSoXKoneNcIAqyZi3sfljaZer32VEXZbX6j8RiXX7o4Q3Tc1yJ5WqVXRqJCiF8hyG564XzLYCczcaQWbaBt88Fro1g4gtMRMW/rjzPWlVjfLOzsecC1UE3ERv6fk4Pwyp8j9/wDj7hhHWUc38JsQfPBctUgRPwnHRHU7GmTqe5YWA4F31WwJJgwokm4vuB/ke9wvY8IksQksdyOsbDnhbJ5zQVqgSBcxeVIgi35thytxHMVRC0XYb/rSKaz/AC2IPnB9Md9rnUcy+BRZLhKHOlTdYNx/KDONaMrSQABQfXGdpZOnTZnavl6Rvq7oa2AMAgtsnK+gYE/aDILac9UPNlZkk7bKyg7bxgDHjDA858539L4g735fh6YOpmwtHT8Tgy0IDlmEr1htRMW8Mgb7/wBcHRRWnQm5BMXgbx9wHmfkcX3BOxzZlFqM4p05bw6TqIAnUJsZjcn580clnaimotMuBVXS4BnUDuCQBIJxpOxfFWUGk3+00pMyRClk6WBn0JwtvFwZBczwRKOWZqAgBZM/G2kgOGb+E3gWvt4cU3Cs4CadQwNLQQwDgAyJ0kXG/X6jGszhNLvBbTZx0Knwt/5Iw/zOMbTqIrabhQf3TEc7mBO3443Tey9BSxjyV9MSYvAIPO230+WNz2PqOdYfZlVgBA/h2nnq38hjzypS1CB+8CPbYz+fU41vAhWp6KikyBOk2EHkQIJte/lfov8A19VTEt/EPQhumkWPEs01Oo6IACGJNvIH+pxFkqsFOkmZPICIW8z+YwtxDiNTvXYZihTVibxLX2uJgjzInA69OjWJqVKteqpPhRfCoEwNJMgxETIvj52k+7Yn542/6/k9NeOSeczFGmR31VQ1vCAXY+wgDfn8sM0czRAlEqVbgRBkyG+yo8umKziWeSm6GllKbubBqoLnSFtCggWtzwKv2izxQqr06LiIA0qIm4Fydo68sUfR61pefm8+i5ETXJqsi7FIemaczCkEeE7b3xn+JVauptYaqBMh6pM3myQQY25Yz3Haubo06j/pVT9Y4MamkJLi8i0ll2336Y+4bxNzlqbHUzANcmSQGIJkmSf7Y9vpJ+jKflf73OSsVsa4HlsxmMwwWnqAURpXSig7SSTGx288bP8A6OzBA/YJbY6nPzEfdjNcK4w9FGq062gsCSiqtwskfHq5k7Dc+RxccL7ZMifrszULk6r0u8gED7SiImbcpxZLSbZhOCJSZtPdu94PhFp5g6pU33F8WWY4VlWQuKdVGn7dSSfF/Gbk+pthzL57u2ZFymYK/F4qp1FhMRC6iJ56sKVtL0SWWmNTEtOrYMxA1RImwv5WvjlqNfl/uVdZ7fQ+4A9PvPDD6dWkLYCWS3iKwQAJv74Bw+uq19Y0L42kuxOwCmFSDBFue3PEOGZGmyVsyKRUISIFSdgJ0DRF9Q3OOZDh9PNOwmrSAES5Q+IyAItO1hzkXGLqeCTZpxnhUULAAMhLhpH2l0gyy3NjB6Ylwfh2WAK1KKmodOmoAJWC8mGIIBGnkdsdzHAER6ag+IuRN9oY21WPIdbeeH2yXd1QtJKZDA2kEQCGk6QIJmIBH1xCtXCKzjK7tBwii+ZlKyGAJ8XwQIkiJi84s87msupWmKbVRoEOkET+7a8wJxDitFaDrUWhTpkeIsDDOARvBJ5eV/TEqXFkUQKNIknapqPxG+5mDFz8zjVTqUmZSlTa8mbzCuCYoEo5Hi/WExAIB0jxR74Yp5NyI7utTDNEww2BaRqHlExz9xpOFZda1Je8oIxUkaytyoEGZ6fhjmd4VTqHX3eoqIsYC3Nxex8+mFa14UVYilzGRYOKkN4CSIcA72iTMx+bWlRycssqvIqGa5IjnInTvEX9jhnh/Em72rfw3BIP8xg3/hN/I44c2FDFVA1bmRJ5RB5CI25Y3Y9FVpFDnuDfpFOolJe8zLhY8RLPDAwS5CgWJi3LCFHs9mcrR05ii6sXbSPCYAFLmpIAJJvONbwjj1ClmlpKtOEWe8b4tUKzKDMWDdOWLPj/AA9OKKmt2pCmzaZCsXUhZOnUunYi+OqZaWEnSp6YTgz5hwtCl3IWoHkvqJUDkSsAcwBfnglLh+bMhaKELCmQ9iFUEWYYuz/pZTFc1VzEguWCsgtLl41ajMTExOLfiPFHpVGWKZvPgWN9pk3aNziXWrrQ16c6GVL/ABPDKdnc5Uao7AoyyFayrEqHBj7W8bD4Tg/EciTkxTKoahcyaYBIk+GNPIz/AIwj2e7PVKVTRVYMKss0BhKoh1CfQi3p0xCjwLNLB73YTPfdIn/awt303f3qz38C5SXC0c7P5BhQNIghCW7wFSGjwr4biTI+QMY7xzs/TyrtQpPq1gSWk/Y8JHxG5qGP5T0wk3As40Ba8Hee+kgbmwpjzw3mv1lZ2QnupKqCST4SZMHbxFovzOD6sO8mtCpea0GGV0K7srEk20wRaJYEEgEieRF8J1c+wM6AOS64v6hQCflg3dbX5en34C4Ybk9L/wB8b3G8eDuR4s7se9UKoBh1W4bceIm+0b9MFyma1Oy66gWLKENz9kQjRvbeMKiuIhqakdRI+7fAauYQSukgfP6GcMv0E16ak5wUAEqM1Lw95DvWU65uukTE77cxhPKdslDEaTLfaasxAnazoYxSGkKv21AsINgOm8D3xY5LsO9UAqEef3Kkn+oGG2fcPPsWudz9HLVCpYxVUVAaZ1aiblQwjUJJjC542vcir3bimTpDtqGqJ3a4Jwpxfsbm5SmadXu0ARXC6tK2J+Dkt/WLcsV3EuxZF+/oFgYOrVSJsT8NUCdtxa+GSkV6J8czNKs+uAqrpkrdmBKrN4mJPzxb8OTJs6PSqV6y6XgZhp0mGDEJaLKL4zPGlelRoIwAWqwqrYaiqg05teCxIg86c88azg3Z2MqCH0l00RAMS2otpP8ADb1PljU0kNC3gNX4vQCCnTQXn/bpwN/tG+/nivq8XqsxIRN+gX6BwJxDN9laggoUYlgL00Bibm3QYbXsvVIH7I8un0N9sCaQ1Q/yLLLUKveU6tVXVEp1TULaIWUgREE8/lywyiUqtLvqFRHR7d3rQ1ENviAgQSDB9OuOdqHRuH5lRc6LRvOpbWN/ljzDsnmsycylGlXNJnkDVJWQCYKj8N8cH2ddWXT8lPUcvD0DitF6dCpUAMqqgQVFiSHAIm+m0+Y3wvl8xTcakssC3TrPmTON3UVDYrKyCNtwZFvIx8sUvF8mziFZwAQe7ZvA8el1P08sL0M6acmp69M60zfbAQbmDEfnbBuIZxAYCtSaCWRyOUHwkbgiTO3h5YESLg2bocdaJsDpHMe4/DbA2QeXvg+ki+IE3vh0AAMub2N/r74VFDQdSkhhsQYI97YtqNHAnURdQeUixwdBg9wvtdnERwKrMykEd5DEKA+oDVcSSp9sSz3+oGYq5dqdUIWqDSDBELfUxBJEnYREXPSanuwNp9DjmWpzVp+GVW7Ee+mbdQbeRwywGsZz/Bu8qKADThF2YyGCjUSDadUzbDPZ6sHoLUqVKhZyJ1OQAQSIXyvtJw4ubpaWLOl/DdgLWJO/oPc9MV3ZzK+BxLKO8fSUbddRiBcG8jblhbfsUlGiorzBY6eQhp+f445RzpGoSLMfsn8bjClLK6NZeCt32gja3h3EA8hywD9Ljm0GSJnYkxhEMfcXr6aFTzEe5IxheHZR9a5lL6KtImN/G7R/xj3xvc/kBVRqbEgHob7yN8ZZ+E1KFTRT0lNdN4LQG0Fm2AtcjDdOkp7SVLnT0U5oxqXbmOmF2rltjPthWnnACCI0ncAYYUfaUyp6fm2OVyhtK/OZI1AVdda+8j0O+E0Q0wdU1qRuT9tYAG3Ow5QcXpp2lScKNRHKxw01gdE2yC1F10HDr0O49+XofnitGW8Z1SD0NoHph/MZLxa0Jp1P3lFj6jY47+nqYTNIFP2XHwn3F1xVUDCK0fCT1wHusO1sm6/Ae8TlET8xZvpgAqgyOm4Nj7jlOGTMxOqoAjmd8V36GxqVQZ0ghGA2ncSTbwsB6Fji+y9MLqrNtTBaOpAn6ffGAcNyNT9EVgFLVyzMTvBMhgOupR7T5S6fAqXJ9S7KKFGpaki50EXPMAG14i/zGEuDZ0UcxmKRTUsq6hTpsQBYuW8rE8zi+o6q1HwaAWG8BiOsqbzHrvjOZvKuucpOdzTOtlsDpY6t7r4SN9vPEnKpNUWW6u0v6mbV0KSxLCDAixF5M23OG85l6akCora9I1BQx0k3APiF4iRymN8VFXLNTBdXNVYLKz+Q2kc5An1wQZmmf2tCoz3k6VqcyTDGeZNregnGiO3wzU9LQZe8SZ8xH34hWyoa0ncm8ctxzxF8xaLR5Y+/Sj59bW2xy5YOAtNBEaTHrI+gGOrmAhgJY7gT/WcQp5u8E/XDDVQeWD2/EGEKgKwRcHb8MRZ55HHaWY0nSw8J+nmMSq+Eg2jkRzGCvgwYJVgehGAVNipAIPUA4sK/iEgX6YWE7QZ88UMVaUa9ElqEsvOm23seWH8rnaeYOhkZKo+yZDDrBx0hhfDvCSvf0qjD4Zk7m4I5CY2t9MZ09HSWGf7S5WrSp6dRK1SKYUjnciI6wfXGrySKaaaDKhQF/lAAHvAwr2jz4qZ7KJTGvuVasVJIljZZkTaxAjngFbNVQoI0IHYqCokBt7SbwPQeeHprEGIb5PsvlYerTgmH1JFvC3iPiG0MfqMVvaDKOtTKnUWps5psu06kIuZvz6b+eH+CZuizO3ea6mnSWZQo0STYAc23uTtgD5zLsyaqJQhokFjpI8QIFOVJkc/PAW7o7rF2yK5XPgIiVAZZu7YRfUBv5GOfmJw5UZOam1r3PuY3xzhOdRq1QJdKgDAGJ1LKk2tcQTzuBGLJsoCZgD1vhnWCKdEwuOaIxNBvgb4mKFVukTj73wBMHbAMGqIrLjmVrx4G+H7sdpjfA6u+Fa0IXMUCpERBuCLgjEAnzwxP/b+jD++FKe2NDbXJmSuOWJqw3xAm4/PLA6pgYbyO0pSY1kxQ74tVLnUAraYki3xEgkiJ6HpgXGcrSFQmgxenEywIIMwR5zEyN52wpU3Aw4yAUzAHP7sCmkvBk35Kyhk0L6yoMW6ec2wtm8oAzNTGmxBEyDIk73+uH8uPCPUYUqDxN6H/AIjHQTGKeUaMvVUfBBPp+sDiBczIuOYE7Ti7TMg8o9Z/thXg/wCxp/y/1OCRiTWjeD//2Q=="/>
          <p:cNvSpPr>
            <a:spLocks noChangeAspect="1" noChangeArrowheads="1"/>
          </p:cNvSpPr>
          <p:nvPr/>
        </p:nvSpPr>
        <p:spPr bwMode="auto">
          <a:xfrm>
            <a:off x="151343" y="-138113"/>
            <a:ext cx="294085" cy="292101"/>
          </a:xfrm>
          <a:prstGeom prst="rect">
            <a:avLst/>
          </a:prstGeom>
          <a:noFill/>
          <a:ln w="9525">
            <a:noFill/>
            <a:miter lim="800000"/>
            <a:headEnd/>
            <a:tailEnd/>
          </a:ln>
        </p:spPr>
        <p:txBody>
          <a:bodyPr lIns="84210" tIns="42105" rIns="84210" bIns="42105"/>
          <a:lstStyle/>
          <a:p>
            <a:pPr defTabSz="841375"/>
            <a:endParaRPr lang="en-US" sz="1700" dirty="0">
              <a:latin typeface="+mj-lt"/>
            </a:endParaRPr>
          </a:p>
        </p:txBody>
      </p:sp>
      <p:sp>
        <p:nvSpPr>
          <p:cNvPr id="227333" name="AutoShape 4" descr="data:image/jpg;base64,/9j/4AAQSkZJRgABAQAAAQABAAD/2wCEAAkGBhMSERMSExQUFRMUGB4XGRgVGRwaHhcYHBgXGBgbIBgYICYgGh4jGRgcIC8jLycrLCwvGh4xNTAqNSYrLCkBCQoKDgwOGg8PGjAlHCQvKSwsKSwsLSwsKSwtLiksKSksLC0sLywpLC0sLCwpLCwsLCwsLCwuLCwpLCwsLCwsLP/AABEIAIoAfAMBIgACEQEDEQH/xAAbAAACAwEBAQAAAAAAAAAAAAADBAIFBgEHAP/EAD4QAAIBAgQDBgMECQMFAQAAAAECEQMhAAQSMQVBUQYTImFxgTKRoUKx0fAUIzNSYnLB4fEHQ7IWJJKi0hX/xAAaAQADAQEBAQAAAAAAAAAAAAABAgMABAUG/8QAKhEAAwEAAQMCAwkBAAAAAAAAAAECESEDEjETQVGBoRQiMmFxkbHB8AT/2gAMAwEAAhEDEQA/APPs2kkkTH58v64XokifFv7W+eNll+DZCpTWcy9KqQNQqUjAMXhkJtPljPca4WtGoUSpTqiLNTJj/wBgDOF794N24IjMtz0nl4gLenT1xyqyESUAj9xjaN7GZPvgDqDglBAFUnzhet+flbDAGDk0sQ42srj8N/TnhdcsSZkNPQ3PnGIPJMn89P8AGOGrNj8/xGNyYaSs6ADlJFxbzvHWdvlew6rKxYwb7srD23sPSfLEaDVJhS0+W0c/ID8nDSVUBAKpUqTuAAB/9nz29cEwqvDELD9ZAiTqUqY6gGx9Zxd8LpGCtKnoU85kt5s45RB0i3rviz4p2GzSpTqujjvoiCG5SNQsbD5YY4N2Wan+0qMbnwrYfLCXSS5GlaVlXgRJGlgx577k9ffyxacY7F1cnQp1GBZqhIIGybabC9739PPFvRGggrbmCORBkfdi8zmf/SKRDH4h8m54HSt3wjXKk87/AP1306JMcx/bFNncnqOpbeXL+2NFWqlWKkSQYIO3P5bziaZMP/tj2F/pth+8HaYykDOj2vyxaU8mSJt+Hyw1U4WRmAgWwm9jy64u6PAmImMP5FzDEtmGUzfpbp7YG+cJt94xE1eVsD1De8eu+FCFFYbsARy3H1xx6gJm/pv+FsBar+Y28sQAn4bwJvaB1nb3wMMMGqORE+/34ZoZUncCPLdvSeXn9+EaM6gEGtztF/YLuT5/TnjU9maTZWsuYqhHYXCPDSY+0bgff6YIPBS06bs3dLTN/sgGfUnePPbGryH+n1RIbMDQDsqwfYsDg68XNSoXKoneNcIAqyZi3sfljaZer32VEXZbX6j8RiXX7o4Q3Tc1yJ5WqVXRqJCiF8hyG564XzLYCczcaQWbaBt88Fro1g4gtMRMW/rjzPWlVjfLOzsecC1UE3ERv6fk4Pwyp8j9/wDj7hhHWUc38JsQfPBctUgRPwnHRHU7GmTqe5YWA4F31WwJJgwokm4vuB/ke9wvY8IksQksdyOsbDnhbJ5zQVqgSBcxeVIgi35thytxHMVRC0XYb/rSKaz/AC2IPnB9Md9rnUcy+BRZLhKHOlTdYNx/KDONaMrSQABQfXGdpZOnTZnavl6Rvq7oa2AMAgtsnK+gYE/aDILac9UPNlZkk7bKyg7bxgDHjDA858539L4g735fh6YOpmwtHT8Tgy0IDlmEr1htRMW8Mgb7/wBcHRRWnQm5BMXgbx9wHmfkcX3BOxzZlFqM4p05bw6TqIAnUJsZjcn580clnaimotMuBVXS4BnUDuCQBIJxpOxfFWUGk3+00pMyRClk6WBn0JwtvFwZBczwRKOWZqAgBZM/G2kgOGb+E3gWvt4cU3Cs4CadQwNLQQwDgAyJ0kXG/X6jGszhNLvBbTZx0Knwt/5Iw/zOMbTqIrabhQf3TEc7mBO3443Tey9BSxjyV9MSYvAIPO230+WNz2PqOdYfZlVgBA/h2nnq38hjzypS1CB+8CPbYz+fU41vAhWp6KikyBOk2EHkQIJte/lfov8A19VTEt/EPQhumkWPEs01Oo6IACGJNvIH+pxFkqsFOkmZPICIW8z+YwtxDiNTvXYZihTVibxLX2uJgjzInA69OjWJqVKteqpPhRfCoEwNJMgxETIvj52k+7Yn542/6/k9NeOSeczFGmR31VQ1vCAXY+wgDfn8sM0czRAlEqVbgRBkyG+yo8umKziWeSm6GllKbubBqoLnSFtCggWtzwKv2izxQqr06LiIA0qIm4Fydo68sUfR61pefm8+i5ETXJqsi7FIemaczCkEeE7b3xn+JVauptYaqBMh6pM3myQQY25Yz3Haubo06j/pVT9Y4MamkJLi8i0ll2336Y+4bxNzlqbHUzANcmSQGIJkmSf7Y9vpJ+jKflf73OSsVsa4HlsxmMwwWnqAURpXSig7SSTGx288bP8A6OzBA/YJbY6nPzEfdjNcK4w9FGq062gsCSiqtwskfHq5k7Dc+RxccL7ZMifrszULk6r0u8gED7SiImbcpxZLSbZhOCJSZtPdu94PhFp5g6pU33F8WWY4VlWQuKdVGn7dSSfF/Gbk+pthzL57u2ZFymYK/F4qp1FhMRC6iJ56sKVtL0SWWmNTEtOrYMxA1RImwv5WvjlqNfl/uVdZ7fQ+4A9PvPDD6dWkLYCWS3iKwQAJv74Bw+uq19Y0L42kuxOwCmFSDBFue3PEOGZGmyVsyKRUISIFSdgJ0DRF9Q3OOZDh9PNOwmrSAES5Q+IyAItO1hzkXGLqeCTZpxnhUULAAMhLhpH2l0gyy3NjB6Ylwfh2WAK1KKmodOmoAJWC8mGIIBGnkdsdzHAER6ag+IuRN9oY21WPIdbeeH2yXd1QtJKZDA2kEQCGk6QIJmIBH1xCtXCKzjK7tBwii+ZlKyGAJ8XwQIkiJi84s87msupWmKbVRoEOkET+7a8wJxDitFaDrUWhTpkeIsDDOARvBJ5eV/TEqXFkUQKNIknapqPxG+5mDFz8zjVTqUmZSlTa8mbzCuCYoEo5Hi/WExAIB0jxR74Yp5NyI7utTDNEww2BaRqHlExz9xpOFZda1Je8oIxUkaytyoEGZ6fhjmd4VTqHX3eoqIsYC3Nxex8+mFa14UVYilzGRYOKkN4CSIcA72iTMx+bWlRycssqvIqGa5IjnInTvEX9jhnh/Em72rfw3BIP8xg3/hN/I44c2FDFVA1bmRJ5RB5CI25Y3Y9FVpFDnuDfpFOolJe8zLhY8RLPDAwS5CgWJi3LCFHs9mcrR05ii6sXbSPCYAFLmpIAJJvONbwjj1ClmlpKtOEWe8b4tUKzKDMWDdOWLPj/AA9OKKmt2pCmzaZCsXUhZOnUunYi+OqZaWEnSp6YTgz5hwtCl3IWoHkvqJUDkSsAcwBfnglLh+bMhaKELCmQ9iFUEWYYuz/pZTFc1VzEguWCsgtLl41ajMTExOLfiPFHpVGWKZvPgWN9pk3aNziXWrrQ16c6GVL/ABPDKdnc5Uao7AoyyFayrEqHBj7W8bD4Tg/EciTkxTKoahcyaYBIk+GNPIz/AIwj2e7PVKVTRVYMKss0BhKoh1CfQi3p0xCjwLNLB73YTPfdIn/awt303f3qz38C5SXC0c7P5BhQNIghCW7wFSGjwr4biTI+QMY7xzs/TyrtQpPq1gSWk/Y8JHxG5qGP5T0wk3As40Ba8Hee+kgbmwpjzw3mv1lZ2QnupKqCST4SZMHbxFovzOD6sO8mtCpea0GGV0K7srEk20wRaJYEEgEieRF8J1c+wM6AOS64v6hQCflg3dbX5en34C4Ybk9L/wB8b3G8eDuR4s7se9UKoBh1W4bceIm+0b9MFyma1Oy66gWLKENz9kQjRvbeMKiuIhqakdRI+7fAauYQSukgfP6GcMv0E16ak5wUAEqM1Lw95DvWU65uukTE77cxhPKdslDEaTLfaasxAnazoYxSGkKv21AsINgOm8D3xY5LsO9UAqEef3Kkn+oGG2fcPPsWudz9HLVCpYxVUVAaZ1aiblQwjUJJjC542vcir3bimTpDtqGqJ3a4Jwpxfsbm5SmadXu0ARXC6tK2J+Dkt/WLcsV3EuxZF+/oFgYOrVSJsT8NUCdtxa+GSkV6J8czNKs+uAqrpkrdmBKrN4mJPzxb8OTJs6PSqV6y6XgZhp0mGDEJaLKL4zPGlelRoIwAWqwqrYaiqg05teCxIg86c88azg3Z2MqCH0l00RAMS2otpP8ADb1PljU0kNC3gNX4vQCCnTQXn/bpwN/tG+/nivq8XqsxIRN+gX6BwJxDN9laggoUYlgL00Bibm3QYbXsvVIH7I8un0N9sCaQ1Q/yLLLUKveU6tVXVEp1TULaIWUgREE8/lywyiUqtLvqFRHR7d3rQ1ENviAgQSDB9OuOdqHRuH5lRc6LRvOpbWN/ljzDsnmsycylGlXNJnkDVJWQCYKj8N8cH2ddWXT8lPUcvD0DitF6dCpUAMqqgQVFiSHAIm+m0+Y3wvl8xTcakssC3TrPmTON3UVDYrKyCNtwZFvIx8sUvF8mziFZwAQe7ZvA8el1P08sL0M6acmp69M60zfbAQbmDEfnbBuIZxAYCtSaCWRyOUHwkbgiTO3h5YESLg2bocdaJsDpHMe4/DbA2QeXvg+ki+IE3vh0AAMub2N/r74VFDQdSkhhsQYI97YtqNHAnURdQeUixwdBg9wvtdnERwKrMykEd5DEKA+oDVcSSp9sSz3+oGYq5dqdUIWqDSDBELfUxBJEnYREXPSanuwNp9DjmWpzVp+GVW7Ee+mbdQbeRwywGsZz/Bu8qKADThF2YyGCjUSDadUzbDPZ6sHoLUqVKhZyJ1OQAQSIXyvtJw4ubpaWLOl/DdgLWJO/oPc9MV3ZzK+BxLKO8fSUbddRiBcG8jblhbfsUlGiorzBY6eQhp+f445RzpGoSLMfsn8bjClLK6NZeCt32gja3h3EA8hywD9Ljm0GSJnYkxhEMfcXr6aFTzEe5IxheHZR9a5lL6KtImN/G7R/xj3xvc/kBVRqbEgHob7yN8ZZ+E1KFTRT0lNdN4LQG0Fm2AtcjDdOkp7SVLnT0U5oxqXbmOmF2rltjPthWnnACCI0ncAYYUfaUyp6fm2OVyhtK/OZI1AVdda+8j0O+E0Q0wdU1qRuT9tYAG3Ow5QcXpp2lScKNRHKxw01gdE2yC1F10HDr0O49+XofnitGW8Z1SD0NoHph/MZLxa0Jp1P3lFj6jY47+nqYTNIFP2XHwn3F1xVUDCK0fCT1wHusO1sm6/Ae8TlET8xZvpgAqgyOm4Nj7jlOGTMxOqoAjmd8V36GxqVQZ0ghGA2ncSTbwsB6Fji+y9MLqrNtTBaOpAn6ffGAcNyNT9EVgFLVyzMTvBMhgOupR7T5S6fAqXJ9S7KKFGpaki50EXPMAG14i/zGEuDZ0UcxmKRTUsq6hTpsQBYuW8rE8zi+o6q1HwaAWG8BiOsqbzHrvjOZvKuucpOdzTOtlsDpY6t7r4SN9vPEnKpNUWW6u0v6mbV0KSxLCDAixF5M23OG85l6akCora9I1BQx0k3APiF4iRymN8VFXLNTBdXNVYLKz+Q2kc5An1wQZmmf2tCoz3k6VqcyTDGeZNregnGiO3wzU9LQZe8SZ8xH34hWyoa0ncm8ctxzxF8xaLR5Y+/Sj59bW2xy5YOAtNBEaTHrI+gGOrmAhgJY7gT/WcQp5u8E/XDDVQeWD2/EGEKgKwRcHb8MRZ55HHaWY0nSw8J+nmMSq+Eg2jkRzGCvgwYJVgehGAVNipAIPUA4sK/iEgX6YWE7QZ88UMVaUa9ElqEsvOm23seWH8rnaeYOhkZKo+yZDDrBx0hhfDvCSvf0qjD4Zk7m4I5CY2t9MZ09HSWGf7S5WrSp6dRK1SKYUjnciI6wfXGrySKaaaDKhQF/lAAHvAwr2jz4qZ7KJTGvuVasVJIljZZkTaxAjngFbNVQoI0IHYqCokBt7SbwPQeeHprEGIb5PsvlYerTgmH1JFvC3iPiG0MfqMVvaDKOtTKnUWps5psu06kIuZvz6b+eH+CZuizO3ea6mnSWZQo0STYAc23uTtgD5zLsyaqJQhokFjpI8QIFOVJkc/PAW7o7rF2yK5XPgIiVAZZu7YRfUBv5GOfmJw5UZOam1r3PuY3xzhOdRq1QJdKgDAGJ1LKk2tcQTzuBGLJsoCZgD1vhnWCKdEwuOaIxNBvgb4mKFVukTj73wBMHbAMGqIrLjmVrx4G+H7sdpjfA6u+Fa0IXMUCpERBuCLgjEAnzwxP/b+jD++FKe2NDbXJmSuOWJqw3xAm4/PLA6pgYbyO0pSY1kxQ74tVLnUAraYki3xEgkiJ6HpgXGcrSFQmgxenEywIIMwR5zEyN52wpU3Aw4yAUzAHP7sCmkvBk35Kyhk0L6yoMW6ec2wtm8oAzNTGmxBEyDIk73+uH8uPCPUYUqDxN6H/AIjHQTGKeUaMvVUfBBPp+sDiBczIuOYE7Ti7TMg8o9Z/thXg/wCxp/y/1OCRiTWjeD//2Q=="/>
          <p:cNvSpPr>
            <a:spLocks noChangeAspect="1" noChangeArrowheads="1"/>
          </p:cNvSpPr>
          <p:nvPr/>
        </p:nvSpPr>
        <p:spPr bwMode="auto">
          <a:xfrm>
            <a:off x="151343" y="-138113"/>
            <a:ext cx="294085" cy="292101"/>
          </a:xfrm>
          <a:prstGeom prst="rect">
            <a:avLst/>
          </a:prstGeom>
          <a:noFill/>
          <a:ln w="9525">
            <a:noFill/>
            <a:miter lim="800000"/>
            <a:headEnd/>
            <a:tailEnd/>
          </a:ln>
        </p:spPr>
        <p:txBody>
          <a:bodyPr lIns="84210" tIns="42105" rIns="84210" bIns="42105"/>
          <a:lstStyle/>
          <a:p>
            <a:pPr defTabSz="841375"/>
            <a:endParaRPr lang="en-US" sz="1700" dirty="0">
              <a:latin typeface="+mj-lt"/>
            </a:endParaRPr>
          </a:p>
        </p:txBody>
      </p:sp>
      <p:pic>
        <p:nvPicPr>
          <p:cNvPr id="227334" name="Picture 35" descr="ANd9GcTrFR0NoVqArhClqOYvHGQ3-XLbkOJOb3LyslZEsNwEtUrhUWGPkg5ZcHhs">
            <a:hlinkClick r:id="rId3"/>
          </p:cNvPr>
          <p:cNvPicPr>
            <a:picLocks noChangeAspect="1" noChangeArrowheads="1"/>
          </p:cNvPicPr>
          <p:nvPr/>
        </p:nvPicPr>
        <p:blipFill>
          <a:blip r:embed="rId4" cstate="print"/>
          <a:srcRect/>
          <a:stretch>
            <a:fillRect/>
          </a:stretch>
        </p:blipFill>
        <p:spPr bwMode="auto">
          <a:xfrm>
            <a:off x="1849259" y="1198341"/>
            <a:ext cx="1556412" cy="1112837"/>
          </a:xfrm>
          <a:prstGeom prst="rect">
            <a:avLst/>
          </a:prstGeom>
          <a:noFill/>
          <a:ln w="9525">
            <a:noFill/>
            <a:miter lim="800000"/>
            <a:headEnd/>
            <a:tailEnd/>
          </a:ln>
        </p:spPr>
      </p:pic>
      <p:pic>
        <p:nvPicPr>
          <p:cNvPr id="227335" name="Picture 37" descr="ANd9GcSNA8f8tcJnRV7r96UFTTG8tWEpX6yUmmh30OoZENdTtEcbldDY_KsFzR0">
            <a:hlinkClick r:id="rId5"/>
          </p:cNvPr>
          <p:cNvPicPr>
            <a:picLocks noChangeAspect="1" noChangeArrowheads="1"/>
          </p:cNvPicPr>
          <p:nvPr/>
        </p:nvPicPr>
        <p:blipFill>
          <a:blip r:embed="rId6" cstate="print"/>
          <a:srcRect/>
          <a:stretch>
            <a:fillRect/>
          </a:stretch>
        </p:blipFill>
        <p:spPr bwMode="auto">
          <a:xfrm>
            <a:off x="4302785" y="1198340"/>
            <a:ext cx="1434306" cy="1173162"/>
          </a:xfrm>
          <a:prstGeom prst="rect">
            <a:avLst/>
          </a:prstGeom>
          <a:noFill/>
          <a:ln w="9525">
            <a:noFill/>
            <a:miter lim="800000"/>
            <a:headEnd/>
            <a:tailEnd/>
          </a:ln>
        </p:spPr>
      </p:pic>
      <p:pic>
        <p:nvPicPr>
          <p:cNvPr id="227336" name="Picture 39" descr="ANd9GcRfz0CWSI1HjSlMcjmRnOBAPefzx6D44NBlOsQPM0f7lFQ3XO-wifIzOQ">
            <a:hlinkClick r:id="rId7"/>
          </p:cNvPr>
          <p:cNvPicPr>
            <a:picLocks noChangeAspect="1" noChangeArrowheads="1"/>
          </p:cNvPicPr>
          <p:nvPr/>
        </p:nvPicPr>
        <p:blipFill>
          <a:blip r:embed="rId8" cstate="print"/>
          <a:srcRect/>
          <a:stretch>
            <a:fillRect/>
          </a:stretch>
        </p:blipFill>
        <p:spPr bwMode="auto">
          <a:xfrm>
            <a:off x="6614319" y="1196752"/>
            <a:ext cx="1473862" cy="1173163"/>
          </a:xfrm>
          <a:prstGeom prst="rect">
            <a:avLst/>
          </a:prstGeom>
          <a:noFill/>
          <a:ln w="9525">
            <a:noFill/>
            <a:miter lim="800000"/>
            <a:headEnd/>
            <a:tailEnd/>
          </a:ln>
        </p:spPr>
      </p:pic>
      <p:pic>
        <p:nvPicPr>
          <p:cNvPr id="227337" name="Picture 43" descr="ANd9GcQFA6kEw5iq66Le6c03jPyDY0FRqh1-WincrjdxkyLqOALKM9_46lnDu3tO">
            <a:hlinkClick r:id="rId9"/>
          </p:cNvPr>
          <p:cNvPicPr>
            <a:picLocks noChangeAspect="1" noChangeArrowheads="1"/>
          </p:cNvPicPr>
          <p:nvPr/>
        </p:nvPicPr>
        <p:blipFill>
          <a:blip r:embed="rId10" cstate="print"/>
          <a:srcRect/>
          <a:stretch>
            <a:fillRect/>
          </a:stretch>
        </p:blipFill>
        <p:spPr bwMode="auto">
          <a:xfrm>
            <a:off x="8270479" y="1196752"/>
            <a:ext cx="1494498" cy="1117600"/>
          </a:xfrm>
          <a:prstGeom prst="rect">
            <a:avLst/>
          </a:prstGeom>
          <a:noFill/>
          <a:ln w="9525">
            <a:noFill/>
            <a:miter lim="800000"/>
            <a:headEnd/>
            <a:tailEnd/>
          </a:ln>
        </p:spPr>
      </p:pic>
      <p:grpSp>
        <p:nvGrpSpPr>
          <p:cNvPr id="2" name="TextBox 17"/>
          <p:cNvGrpSpPr>
            <a:grpSpLocks/>
          </p:cNvGrpSpPr>
          <p:nvPr/>
        </p:nvGrpSpPr>
        <p:grpSpPr bwMode="auto">
          <a:xfrm>
            <a:off x="1520619" y="2697166"/>
            <a:ext cx="2340324" cy="1023937"/>
            <a:chOff x="204" y="1697"/>
            <a:chExt cx="1259" cy="411"/>
          </a:xfrm>
        </p:grpSpPr>
        <p:pic>
          <p:nvPicPr>
            <p:cNvPr id="227339" name="TextBox 17"/>
            <p:cNvPicPr>
              <a:picLocks noChangeArrowheads="1"/>
            </p:cNvPicPr>
            <p:nvPr/>
          </p:nvPicPr>
          <p:blipFill>
            <a:blip r:embed="rId11" cstate="print"/>
            <a:srcRect/>
            <a:stretch>
              <a:fillRect/>
            </a:stretch>
          </p:blipFill>
          <p:spPr bwMode="auto">
            <a:xfrm>
              <a:off x="204" y="1697"/>
              <a:ext cx="1217" cy="411"/>
            </a:xfrm>
            <a:prstGeom prst="rect">
              <a:avLst/>
            </a:prstGeom>
            <a:noFill/>
            <a:ln w="9525">
              <a:noFill/>
              <a:miter lim="800000"/>
              <a:headEnd/>
              <a:tailEnd/>
            </a:ln>
          </p:spPr>
        </p:pic>
        <p:sp>
          <p:nvSpPr>
            <p:cNvPr id="227340" name="Text Box 46"/>
            <p:cNvSpPr txBox="1">
              <a:spLocks noChangeArrowheads="1"/>
            </p:cNvSpPr>
            <p:nvPr/>
          </p:nvSpPr>
          <p:spPr bwMode="auto">
            <a:xfrm>
              <a:off x="240" y="1702"/>
              <a:ext cx="1223" cy="353"/>
            </a:xfrm>
            <a:prstGeom prst="rect">
              <a:avLst/>
            </a:prstGeom>
            <a:noFill/>
            <a:ln w="9525">
              <a:noFill/>
              <a:miter lim="800000"/>
              <a:headEnd/>
              <a:tailEnd/>
            </a:ln>
          </p:spPr>
          <p:txBody>
            <a:bodyPr lIns="84210" tIns="42105" rIns="84210" bIns="42105" anchor="ctr"/>
            <a:lstStyle/>
            <a:p>
              <a:pPr algn="ctr" defTabSz="841375"/>
              <a:r>
                <a:rPr lang="en-US" sz="1400" b="1" dirty="0">
                  <a:solidFill>
                    <a:schemeClr val="tx2"/>
                  </a:solidFill>
                  <a:latin typeface="+mj-lt"/>
                </a:rPr>
                <a:t>Polysilicon</a:t>
              </a:r>
            </a:p>
            <a:p>
              <a:pPr marL="177800" indent="-177800" defTabSz="841375">
                <a:buFont typeface="Wingdings" pitchFamily="2" charset="2"/>
                <a:buChar char="§"/>
              </a:pPr>
              <a:r>
                <a:rPr lang="en-US" sz="1400" dirty="0" smtClean="0">
                  <a:solidFill>
                    <a:schemeClr val="tx2"/>
                  </a:solidFill>
                  <a:latin typeface="+mj-lt"/>
                </a:rPr>
                <a:t>$ 0.30 per Wp</a:t>
              </a:r>
            </a:p>
            <a:p>
              <a:pPr marL="177800" indent="-177800" defTabSz="841375">
                <a:buFont typeface="Wingdings" pitchFamily="2" charset="2"/>
                <a:buChar char="§"/>
              </a:pPr>
              <a:r>
                <a:rPr lang="en-US" sz="1400" dirty="0" smtClean="0">
                  <a:solidFill>
                    <a:schemeClr val="tx2"/>
                  </a:solidFill>
                  <a:latin typeface="+mj-lt"/>
                </a:rPr>
                <a:t> 27%</a:t>
              </a:r>
              <a:endParaRPr lang="en-US" sz="900" dirty="0">
                <a:solidFill>
                  <a:schemeClr val="tx2"/>
                </a:solidFill>
                <a:latin typeface="+mj-lt"/>
              </a:endParaRPr>
            </a:p>
          </p:txBody>
        </p:sp>
      </p:grpSp>
      <p:grpSp>
        <p:nvGrpSpPr>
          <p:cNvPr id="3" name="TextBox 17"/>
          <p:cNvGrpSpPr>
            <a:grpSpLocks/>
          </p:cNvGrpSpPr>
          <p:nvPr/>
        </p:nvGrpSpPr>
        <p:grpSpPr bwMode="auto">
          <a:xfrm>
            <a:off x="3782872" y="2698750"/>
            <a:ext cx="2730304" cy="1023938"/>
            <a:chOff x="204" y="1697"/>
            <a:chExt cx="1217" cy="411"/>
          </a:xfrm>
        </p:grpSpPr>
        <p:pic>
          <p:nvPicPr>
            <p:cNvPr id="227342" name="TextBox 17"/>
            <p:cNvPicPr>
              <a:picLocks noChangeArrowheads="1"/>
            </p:cNvPicPr>
            <p:nvPr/>
          </p:nvPicPr>
          <p:blipFill>
            <a:blip r:embed="rId11" cstate="print"/>
            <a:srcRect/>
            <a:stretch>
              <a:fillRect/>
            </a:stretch>
          </p:blipFill>
          <p:spPr bwMode="auto">
            <a:xfrm>
              <a:off x="204" y="1697"/>
              <a:ext cx="1217" cy="411"/>
            </a:xfrm>
            <a:prstGeom prst="rect">
              <a:avLst/>
            </a:prstGeom>
            <a:noFill/>
            <a:ln w="9525">
              <a:noFill/>
              <a:miter lim="800000"/>
              <a:headEnd/>
              <a:tailEnd/>
            </a:ln>
          </p:spPr>
        </p:pic>
        <p:sp>
          <p:nvSpPr>
            <p:cNvPr id="227343" name="Text Box 65"/>
            <p:cNvSpPr txBox="1">
              <a:spLocks noChangeArrowheads="1"/>
            </p:cNvSpPr>
            <p:nvPr/>
          </p:nvSpPr>
          <p:spPr bwMode="auto">
            <a:xfrm>
              <a:off x="240" y="1719"/>
              <a:ext cx="1146" cy="336"/>
            </a:xfrm>
            <a:prstGeom prst="rect">
              <a:avLst/>
            </a:prstGeom>
            <a:noFill/>
            <a:ln w="9525">
              <a:noFill/>
              <a:miter lim="800000"/>
              <a:headEnd/>
              <a:tailEnd/>
            </a:ln>
          </p:spPr>
          <p:txBody>
            <a:bodyPr lIns="84210" tIns="42105" rIns="84210" bIns="42105" anchor="ctr"/>
            <a:lstStyle/>
            <a:p>
              <a:pPr algn="ctr" defTabSz="841375"/>
              <a:r>
                <a:rPr lang="en-US" sz="1400" b="1" dirty="0" smtClean="0">
                  <a:solidFill>
                    <a:schemeClr val="tx2"/>
                  </a:solidFill>
                  <a:latin typeface="+mj-lt"/>
                </a:rPr>
                <a:t>Ingots/Wafers</a:t>
              </a:r>
              <a:endParaRPr lang="en-US" sz="1400" b="1" dirty="0">
                <a:solidFill>
                  <a:schemeClr val="tx2"/>
                </a:solidFill>
                <a:latin typeface="+mj-lt"/>
              </a:endParaRPr>
            </a:p>
            <a:p>
              <a:pPr defTabSz="841375">
                <a:buFont typeface="Wingdings" pitchFamily="2" charset="2"/>
                <a:buChar char="§"/>
              </a:pPr>
              <a:r>
                <a:rPr lang="en-US" sz="1400" b="1" dirty="0">
                  <a:solidFill>
                    <a:schemeClr val="tx2"/>
                  </a:solidFill>
                  <a:latin typeface="+mj-lt"/>
                </a:rPr>
                <a:t> </a:t>
              </a:r>
              <a:r>
                <a:rPr lang="it-IT" sz="1400" dirty="0" smtClean="0">
                  <a:solidFill>
                    <a:schemeClr val="tx2"/>
                  </a:solidFill>
                  <a:latin typeface="+mj-lt"/>
                </a:rPr>
                <a:t>$ 0.25 per Wp</a:t>
              </a:r>
            </a:p>
            <a:p>
              <a:pPr defTabSz="841375">
                <a:buFont typeface="Wingdings" pitchFamily="2" charset="2"/>
                <a:buChar char="§"/>
              </a:pPr>
              <a:r>
                <a:rPr lang="it-IT" sz="1400" dirty="0" smtClean="0">
                  <a:solidFill>
                    <a:schemeClr val="tx2"/>
                  </a:solidFill>
                  <a:latin typeface="+mj-lt"/>
                </a:rPr>
                <a:t> 23%</a:t>
              </a:r>
            </a:p>
          </p:txBody>
        </p:sp>
      </p:grpSp>
      <p:grpSp>
        <p:nvGrpSpPr>
          <p:cNvPr id="4" name="TextBox 17"/>
          <p:cNvGrpSpPr>
            <a:grpSpLocks/>
          </p:cNvGrpSpPr>
          <p:nvPr/>
        </p:nvGrpSpPr>
        <p:grpSpPr bwMode="auto">
          <a:xfrm>
            <a:off x="6500814" y="2697166"/>
            <a:ext cx="1962576" cy="1023937"/>
            <a:chOff x="204" y="1697"/>
            <a:chExt cx="1217" cy="411"/>
          </a:xfrm>
        </p:grpSpPr>
        <p:pic>
          <p:nvPicPr>
            <p:cNvPr id="227345" name="TextBox 17"/>
            <p:cNvPicPr>
              <a:picLocks noChangeArrowheads="1"/>
            </p:cNvPicPr>
            <p:nvPr/>
          </p:nvPicPr>
          <p:blipFill>
            <a:blip r:embed="rId11" cstate="print"/>
            <a:srcRect/>
            <a:stretch>
              <a:fillRect/>
            </a:stretch>
          </p:blipFill>
          <p:spPr bwMode="auto">
            <a:xfrm>
              <a:off x="204" y="1697"/>
              <a:ext cx="1217" cy="411"/>
            </a:xfrm>
            <a:prstGeom prst="rect">
              <a:avLst/>
            </a:prstGeom>
            <a:noFill/>
            <a:ln w="9525">
              <a:noFill/>
              <a:miter lim="800000"/>
              <a:headEnd/>
              <a:tailEnd/>
            </a:ln>
          </p:spPr>
        </p:pic>
        <p:sp>
          <p:nvSpPr>
            <p:cNvPr id="227346" name="Text Box 68"/>
            <p:cNvSpPr txBox="1">
              <a:spLocks noChangeArrowheads="1"/>
            </p:cNvSpPr>
            <p:nvPr/>
          </p:nvSpPr>
          <p:spPr bwMode="auto">
            <a:xfrm>
              <a:off x="240" y="1719"/>
              <a:ext cx="1011" cy="336"/>
            </a:xfrm>
            <a:prstGeom prst="rect">
              <a:avLst/>
            </a:prstGeom>
            <a:noFill/>
            <a:ln w="9525">
              <a:noFill/>
              <a:miter lim="800000"/>
              <a:headEnd/>
              <a:tailEnd/>
            </a:ln>
          </p:spPr>
          <p:txBody>
            <a:bodyPr lIns="84210" tIns="42105" rIns="84210" bIns="42105" anchor="ctr"/>
            <a:lstStyle/>
            <a:p>
              <a:pPr algn="ctr" defTabSz="841375"/>
              <a:r>
                <a:rPr lang="en-US" sz="1400" b="1" dirty="0" smtClean="0">
                  <a:solidFill>
                    <a:schemeClr val="tx2"/>
                  </a:solidFill>
                  <a:latin typeface="+mj-lt"/>
                </a:rPr>
                <a:t>Cell</a:t>
              </a:r>
              <a:endParaRPr lang="en-US" sz="1400" b="1" dirty="0" smtClean="0">
                <a:solidFill>
                  <a:srgbClr val="000000"/>
                </a:solidFill>
                <a:latin typeface="+mj-lt"/>
              </a:endParaRPr>
            </a:p>
            <a:p>
              <a:pPr lvl="0" defTabSz="841375">
                <a:buFont typeface="Wingdings" pitchFamily="2" charset="2"/>
                <a:buChar char="§"/>
              </a:pPr>
              <a:r>
                <a:rPr lang="en-US" sz="1400" b="1" dirty="0" smtClean="0">
                  <a:solidFill>
                    <a:srgbClr val="000000"/>
                  </a:solidFill>
                  <a:latin typeface="+mj-lt"/>
                </a:rPr>
                <a:t> </a:t>
              </a:r>
              <a:r>
                <a:rPr lang="it-IT" sz="1400" dirty="0" smtClean="0">
                  <a:solidFill>
                    <a:srgbClr val="000000"/>
                  </a:solidFill>
                  <a:latin typeface="+mj-lt"/>
                </a:rPr>
                <a:t>$ 0.22 per Wp</a:t>
              </a:r>
            </a:p>
            <a:p>
              <a:pPr lvl="0" defTabSz="841375">
                <a:buFont typeface="Wingdings" pitchFamily="2" charset="2"/>
                <a:buChar char="§"/>
              </a:pPr>
              <a:r>
                <a:rPr lang="it-IT" sz="1400" dirty="0" smtClean="0">
                  <a:solidFill>
                    <a:srgbClr val="000000"/>
                  </a:solidFill>
                  <a:latin typeface="+mj-lt"/>
                </a:rPr>
                <a:t> 21%</a:t>
              </a:r>
              <a:endParaRPr lang="en-US" sz="1400" dirty="0">
                <a:solidFill>
                  <a:schemeClr val="tx2"/>
                </a:solidFill>
                <a:latin typeface="+mj-lt"/>
              </a:endParaRPr>
            </a:p>
          </p:txBody>
        </p:sp>
      </p:grpSp>
      <p:grpSp>
        <p:nvGrpSpPr>
          <p:cNvPr id="5" name="TextBox 17"/>
          <p:cNvGrpSpPr>
            <a:grpSpLocks/>
          </p:cNvGrpSpPr>
          <p:nvPr/>
        </p:nvGrpSpPr>
        <p:grpSpPr bwMode="auto">
          <a:xfrm>
            <a:off x="8196526" y="2697166"/>
            <a:ext cx="2036602" cy="1023937"/>
            <a:chOff x="204" y="1697"/>
            <a:chExt cx="1182" cy="411"/>
          </a:xfrm>
        </p:grpSpPr>
        <p:pic>
          <p:nvPicPr>
            <p:cNvPr id="227348" name="TextBox 17"/>
            <p:cNvPicPr>
              <a:picLocks noChangeArrowheads="1"/>
            </p:cNvPicPr>
            <p:nvPr/>
          </p:nvPicPr>
          <p:blipFill>
            <a:blip r:embed="rId11" cstate="print"/>
            <a:srcRect/>
            <a:stretch>
              <a:fillRect/>
            </a:stretch>
          </p:blipFill>
          <p:spPr bwMode="auto">
            <a:xfrm>
              <a:off x="204" y="1697"/>
              <a:ext cx="992" cy="411"/>
            </a:xfrm>
            <a:prstGeom prst="rect">
              <a:avLst/>
            </a:prstGeom>
            <a:noFill/>
            <a:ln w="9525">
              <a:noFill/>
              <a:miter lim="800000"/>
              <a:headEnd/>
              <a:tailEnd/>
            </a:ln>
          </p:spPr>
        </p:pic>
        <p:sp>
          <p:nvSpPr>
            <p:cNvPr id="227349" name="Text Box 72"/>
            <p:cNvSpPr txBox="1">
              <a:spLocks noChangeArrowheads="1"/>
            </p:cNvSpPr>
            <p:nvPr/>
          </p:nvSpPr>
          <p:spPr bwMode="auto">
            <a:xfrm>
              <a:off x="240" y="1719"/>
              <a:ext cx="1146" cy="336"/>
            </a:xfrm>
            <a:prstGeom prst="rect">
              <a:avLst/>
            </a:prstGeom>
            <a:noFill/>
            <a:ln w="9525">
              <a:noFill/>
              <a:miter lim="800000"/>
              <a:headEnd/>
              <a:tailEnd/>
            </a:ln>
          </p:spPr>
          <p:txBody>
            <a:bodyPr lIns="84210" tIns="42105" rIns="84210" bIns="42105" anchor="ctr"/>
            <a:lstStyle/>
            <a:p>
              <a:pPr algn="ctr" defTabSz="841375"/>
              <a:r>
                <a:rPr lang="en-US" sz="1400" b="1" dirty="0" smtClean="0">
                  <a:solidFill>
                    <a:schemeClr val="tx2"/>
                  </a:solidFill>
                  <a:latin typeface="+mj-lt"/>
                </a:rPr>
                <a:t>Modules</a:t>
              </a:r>
            </a:p>
            <a:p>
              <a:pPr lvl="0" defTabSz="841375">
                <a:buFont typeface="Wingdings" pitchFamily="2" charset="2"/>
                <a:buChar char="§"/>
              </a:pPr>
              <a:r>
                <a:rPr lang="it-IT" sz="1400" dirty="0" smtClean="0">
                  <a:solidFill>
                    <a:srgbClr val="000000"/>
                  </a:solidFill>
                  <a:latin typeface="+mj-lt"/>
                </a:rPr>
                <a:t>$ 0.30 per Wp</a:t>
              </a:r>
            </a:p>
            <a:p>
              <a:pPr lvl="0" defTabSz="841375">
                <a:buFont typeface="Wingdings" pitchFamily="2" charset="2"/>
                <a:buChar char="§"/>
              </a:pPr>
              <a:r>
                <a:rPr lang="it-IT" sz="1400" dirty="0" smtClean="0">
                  <a:solidFill>
                    <a:srgbClr val="000000"/>
                  </a:solidFill>
                  <a:latin typeface="+mj-lt"/>
                </a:rPr>
                <a:t> 29%</a:t>
              </a:r>
              <a:endParaRPr lang="en-US" sz="1400" dirty="0">
                <a:solidFill>
                  <a:schemeClr val="tx2"/>
                </a:solidFill>
                <a:latin typeface="+mj-lt"/>
              </a:endParaRPr>
            </a:p>
          </p:txBody>
        </p:sp>
      </p:grpSp>
      <p:sp>
        <p:nvSpPr>
          <p:cNvPr id="227350" name="AutoShape 37"/>
          <p:cNvSpPr>
            <a:spLocks noChangeArrowheads="1"/>
          </p:cNvSpPr>
          <p:nvPr/>
        </p:nvSpPr>
        <p:spPr bwMode="auto">
          <a:xfrm>
            <a:off x="38456" y="3933056"/>
            <a:ext cx="1470422" cy="802605"/>
          </a:xfrm>
          <a:prstGeom prst="homePlate">
            <a:avLst>
              <a:gd name="adj" fmla="val 22956"/>
            </a:avLst>
          </a:prstGeom>
          <a:solidFill>
            <a:srgbClr val="F5B36A"/>
          </a:solidFill>
          <a:ln w="6350" algn="ctr">
            <a:noFill/>
            <a:miter lim="800000"/>
            <a:headEnd type="none" w="sm" len="sm"/>
            <a:tailEnd type="none" w="sm" len="sm"/>
          </a:ln>
        </p:spPr>
        <p:txBody>
          <a:bodyPr lIns="84216" tIns="42108" rIns="84216" bIns="42108" anchor="ctr"/>
          <a:lstStyle/>
          <a:p>
            <a:pPr defTabSz="701675" eaLnBrk="0" hangingPunct="0"/>
            <a:r>
              <a:rPr lang="en-GB" sz="1400" b="1" dirty="0">
                <a:solidFill>
                  <a:srgbClr val="0C2D83"/>
                </a:solidFill>
                <a:latin typeface="+mj-lt"/>
              </a:rPr>
              <a:t>Drivers for cost reduction</a:t>
            </a:r>
          </a:p>
        </p:txBody>
      </p:sp>
      <p:sp>
        <p:nvSpPr>
          <p:cNvPr id="227351" name="AutoShape 38"/>
          <p:cNvSpPr>
            <a:spLocks noChangeArrowheads="1"/>
          </p:cNvSpPr>
          <p:nvPr/>
        </p:nvSpPr>
        <p:spPr bwMode="auto">
          <a:xfrm>
            <a:off x="38456" y="4869160"/>
            <a:ext cx="1470422" cy="1296144"/>
          </a:xfrm>
          <a:prstGeom prst="homePlate">
            <a:avLst>
              <a:gd name="adj" fmla="val 22956"/>
            </a:avLst>
          </a:prstGeom>
          <a:solidFill>
            <a:srgbClr val="F5B36A"/>
          </a:solidFill>
          <a:ln w="6350" algn="ctr">
            <a:noFill/>
            <a:miter lim="800000"/>
            <a:headEnd type="none" w="sm" len="sm"/>
            <a:tailEnd type="none" w="sm" len="sm"/>
          </a:ln>
        </p:spPr>
        <p:txBody>
          <a:bodyPr lIns="84216" tIns="42108" rIns="84216" bIns="42108" anchor="ctr"/>
          <a:lstStyle/>
          <a:p>
            <a:pPr defTabSz="701675" eaLnBrk="0" hangingPunct="0"/>
            <a:r>
              <a:rPr lang="en-GB" sz="1400" b="1" dirty="0">
                <a:solidFill>
                  <a:srgbClr val="0C2D83"/>
                </a:solidFill>
                <a:latin typeface="+mj-lt"/>
              </a:rPr>
              <a:t>Potential for cost reduction</a:t>
            </a:r>
          </a:p>
        </p:txBody>
      </p:sp>
      <p:sp>
        <p:nvSpPr>
          <p:cNvPr id="227352" name="Content Placeholder 2"/>
          <p:cNvSpPr>
            <a:spLocks/>
          </p:cNvSpPr>
          <p:nvPr/>
        </p:nvSpPr>
        <p:spPr bwMode="gray">
          <a:xfrm>
            <a:off x="1555176" y="4869160"/>
            <a:ext cx="2290358" cy="1390650"/>
          </a:xfrm>
          <a:prstGeom prst="rect">
            <a:avLst/>
          </a:prstGeom>
          <a:solidFill>
            <a:srgbClr val="FAD8AF"/>
          </a:solidFill>
          <a:ln w="9525">
            <a:noFill/>
            <a:miter lim="800000"/>
            <a:headEnd/>
            <a:tailEnd/>
          </a:ln>
        </p:spPr>
        <p:txBody>
          <a:bodyPr lIns="0" tIns="0" rIns="0" bIns="0"/>
          <a:lstStyle/>
          <a:p>
            <a:pPr marL="261938" indent="-203200" defTabSz="841375">
              <a:spcBef>
                <a:spcPts val="600"/>
              </a:spcBef>
              <a:spcAft>
                <a:spcPts val="600"/>
              </a:spcAft>
              <a:buFont typeface="Arial" charset="0"/>
              <a:buChar char="●"/>
            </a:pPr>
            <a:r>
              <a:rPr lang="en-US" sz="1200" b="1" dirty="0">
                <a:solidFill>
                  <a:srgbClr val="00338D"/>
                </a:solidFill>
                <a:latin typeface="+mj-lt"/>
              </a:rPr>
              <a:t>Costs of Si-FBR processes are around $ 20 per Kg</a:t>
            </a:r>
          </a:p>
          <a:p>
            <a:pPr marL="261938" indent="-203200" defTabSz="841375">
              <a:spcBef>
                <a:spcPts val="600"/>
              </a:spcBef>
              <a:spcAft>
                <a:spcPts val="600"/>
              </a:spcAft>
              <a:buFont typeface="Arial" charset="0"/>
              <a:buChar char="●"/>
            </a:pPr>
            <a:r>
              <a:rPr lang="en-US" sz="1200" b="1" dirty="0">
                <a:solidFill>
                  <a:srgbClr val="00338D"/>
                </a:solidFill>
                <a:latin typeface="+mj-lt"/>
              </a:rPr>
              <a:t>Cost reduction potential by 35-40%</a:t>
            </a:r>
          </a:p>
          <a:p>
            <a:pPr marL="261938" indent="-203200" defTabSz="841375">
              <a:lnSpc>
                <a:spcPct val="150000"/>
              </a:lnSpc>
              <a:spcBef>
                <a:spcPts val="1100"/>
              </a:spcBef>
              <a:buFont typeface="Arial" charset="0"/>
              <a:buChar char="●"/>
            </a:pPr>
            <a:endParaRPr lang="en-US" sz="1200" b="1" dirty="0">
              <a:solidFill>
                <a:srgbClr val="00338D"/>
              </a:solidFill>
              <a:latin typeface="+mj-lt"/>
            </a:endParaRPr>
          </a:p>
          <a:p>
            <a:pPr marL="261938" indent="-203200" defTabSz="841375">
              <a:lnSpc>
                <a:spcPct val="150000"/>
              </a:lnSpc>
              <a:spcBef>
                <a:spcPts val="1100"/>
              </a:spcBef>
              <a:buFont typeface="Arial" charset="0"/>
              <a:buChar char="●"/>
            </a:pPr>
            <a:endParaRPr lang="en-US" sz="1200" b="1" dirty="0">
              <a:solidFill>
                <a:srgbClr val="00338D"/>
              </a:solidFill>
              <a:latin typeface="+mj-lt"/>
            </a:endParaRPr>
          </a:p>
          <a:p>
            <a:pPr marL="261938" indent="-203200" defTabSz="841375">
              <a:lnSpc>
                <a:spcPct val="150000"/>
              </a:lnSpc>
              <a:spcBef>
                <a:spcPts val="1100"/>
              </a:spcBef>
              <a:buFont typeface="Arial" charset="0"/>
              <a:buChar char="●"/>
            </a:pPr>
            <a:endParaRPr lang="en-US" sz="1200" b="1" dirty="0">
              <a:solidFill>
                <a:srgbClr val="00338D"/>
              </a:solidFill>
              <a:latin typeface="+mj-lt"/>
            </a:endParaRPr>
          </a:p>
        </p:txBody>
      </p:sp>
      <p:sp>
        <p:nvSpPr>
          <p:cNvPr id="227353" name="Content Placeholder 2"/>
          <p:cNvSpPr>
            <a:spLocks/>
          </p:cNvSpPr>
          <p:nvPr/>
        </p:nvSpPr>
        <p:spPr bwMode="gray">
          <a:xfrm>
            <a:off x="3908953" y="4869160"/>
            <a:ext cx="2526212" cy="1390650"/>
          </a:xfrm>
          <a:prstGeom prst="rect">
            <a:avLst/>
          </a:prstGeom>
          <a:solidFill>
            <a:srgbClr val="FAD8AF"/>
          </a:solidFill>
          <a:ln w="9525">
            <a:noFill/>
            <a:miter lim="800000"/>
            <a:headEnd/>
            <a:tailEnd/>
          </a:ln>
        </p:spPr>
        <p:txBody>
          <a:bodyPr lIns="0" tIns="0" rIns="0" bIns="0"/>
          <a:lstStyle/>
          <a:p>
            <a:pPr marL="261938" indent="-203200" defTabSz="841375">
              <a:spcBef>
                <a:spcPts val="600"/>
              </a:spcBef>
              <a:spcAft>
                <a:spcPts val="600"/>
              </a:spcAft>
              <a:buFont typeface="Arial" charset="0"/>
              <a:buChar char="●"/>
            </a:pPr>
            <a:r>
              <a:rPr lang="en-US" sz="1200" b="1" dirty="0">
                <a:solidFill>
                  <a:srgbClr val="00338D"/>
                </a:solidFill>
                <a:latin typeface="+mj-lt"/>
              </a:rPr>
              <a:t>Polysilicon usage is expected to come down from ~ 7-6.5g/W to ~ 3g/W  within the next decade</a:t>
            </a:r>
          </a:p>
          <a:p>
            <a:pPr marL="261938" indent="-203200" defTabSz="841375">
              <a:spcBef>
                <a:spcPts val="600"/>
              </a:spcBef>
              <a:spcAft>
                <a:spcPts val="600"/>
              </a:spcAft>
              <a:buFont typeface="Arial" charset="0"/>
              <a:buChar char="●"/>
            </a:pPr>
            <a:r>
              <a:rPr lang="en-US" sz="1200" b="1" dirty="0">
                <a:solidFill>
                  <a:srgbClr val="00338D"/>
                </a:solidFill>
                <a:latin typeface="+mj-lt"/>
              </a:rPr>
              <a:t>Cost reduction potential by 45-50%</a:t>
            </a:r>
          </a:p>
          <a:p>
            <a:pPr marL="261938" indent="-203200" defTabSz="841375">
              <a:lnSpc>
                <a:spcPct val="150000"/>
              </a:lnSpc>
              <a:spcBef>
                <a:spcPts val="1100"/>
              </a:spcBef>
              <a:buFont typeface="Arial" charset="0"/>
              <a:buChar char="●"/>
            </a:pPr>
            <a:endParaRPr lang="en-US" sz="1200" b="1" dirty="0">
              <a:solidFill>
                <a:srgbClr val="00338D"/>
              </a:solidFill>
              <a:latin typeface="+mj-lt"/>
            </a:endParaRPr>
          </a:p>
          <a:p>
            <a:pPr marL="261938" indent="-203200" defTabSz="841375">
              <a:lnSpc>
                <a:spcPct val="150000"/>
              </a:lnSpc>
              <a:spcBef>
                <a:spcPts val="1100"/>
              </a:spcBef>
              <a:buFont typeface="Arial" charset="0"/>
              <a:buChar char="●"/>
            </a:pPr>
            <a:endParaRPr lang="en-US" sz="1200" b="1" dirty="0">
              <a:solidFill>
                <a:srgbClr val="00338D"/>
              </a:solidFill>
              <a:latin typeface="+mj-lt"/>
            </a:endParaRPr>
          </a:p>
          <a:p>
            <a:pPr marL="261938" indent="-203200" defTabSz="841375">
              <a:lnSpc>
                <a:spcPct val="150000"/>
              </a:lnSpc>
              <a:spcBef>
                <a:spcPts val="1100"/>
              </a:spcBef>
              <a:buFont typeface="Arial" charset="0"/>
              <a:buChar char="●"/>
            </a:pPr>
            <a:endParaRPr lang="en-US" sz="1200" b="1" dirty="0">
              <a:solidFill>
                <a:srgbClr val="00338D"/>
              </a:solidFill>
              <a:latin typeface="+mj-lt"/>
            </a:endParaRPr>
          </a:p>
        </p:txBody>
      </p:sp>
      <p:sp>
        <p:nvSpPr>
          <p:cNvPr id="227354" name="Content Placeholder 2"/>
          <p:cNvSpPr>
            <a:spLocks/>
          </p:cNvSpPr>
          <p:nvPr/>
        </p:nvSpPr>
        <p:spPr bwMode="gray">
          <a:xfrm>
            <a:off x="6590356" y="4869160"/>
            <a:ext cx="3197306" cy="1341462"/>
          </a:xfrm>
          <a:prstGeom prst="rect">
            <a:avLst/>
          </a:prstGeom>
          <a:solidFill>
            <a:srgbClr val="FAD8AF"/>
          </a:solidFill>
          <a:ln w="9525" algn="ctr">
            <a:noFill/>
            <a:miter lim="800000"/>
            <a:headEnd/>
            <a:tailEnd/>
          </a:ln>
        </p:spPr>
        <p:txBody>
          <a:bodyPr lIns="0" tIns="0" rIns="0" bIns="0"/>
          <a:lstStyle/>
          <a:p>
            <a:pPr marL="261938" indent="-203200" defTabSz="841375">
              <a:spcBef>
                <a:spcPts val="600"/>
              </a:spcBef>
              <a:spcAft>
                <a:spcPts val="600"/>
              </a:spcAft>
              <a:buFont typeface="Arial" charset="0"/>
              <a:buChar char="●"/>
            </a:pPr>
            <a:r>
              <a:rPr lang="en-US" sz="1200" b="1" dirty="0">
                <a:solidFill>
                  <a:srgbClr val="00338D"/>
                </a:solidFill>
                <a:latin typeface="+mj-lt"/>
              </a:rPr>
              <a:t>Cell </a:t>
            </a:r>
            <a:r>
              <a:rPr lang="en-US" sz="1200" b="1" dirty="0" smtClean="0">
                <a:solidFill>
                  <a:srgbClr val="00338D"/>
                </a:solidFill>
                <a:latin typeface="+mj-lt"/>
              </a:rPr>
              <a:t>efficiencies </a:t>
            </a:r>
            <a:r>
              <a:rPr lang="en-US" sz="1200" b="1" dirty="0">
                <a:solidFill>
                  <a:srgbClr val="00338D"/>
                </a:solidFill>
                <a:latin typeface="+mj-lt"/>
              </a:rPr>
              <a:t>expected to increase from 16-17% to </a:t>
            </a:r>
            <a:r>
              <a:rPr lang="en-US" sz="1200" b="1" dirty="0" smtClean="0">
                <a:solidFill>
                  <a:srgbClr val="00338D"/>
                </a:solidFill>
                <a:latin typeface="+mj-lt"/>
              </a:rPr>
              <a:t>18-19% and then later on towards 22-23</a:t>
            </a:r>
            <a:r>
              <a:rPr lang="en-US" sz="1200" b="1" dirty="0">
                <a:solidFill>
                  <a:srgbClr val="00338D"/>
                </a:solidFill>
                <a:latin typeface="+mj-lt"/>
              </a:rPr>
              <a:t>% </a:t>
            </a:r>
            <a:endParaRPr lang="en-US" sz="1200" b="1" dirty="0" smtClean="0">
              <a:solidFill>
                <a:srgbClr val="00338D"/>
              </a:solidFill>
              <a:latin typeface="+mj-lt"/>
            </a:endParaRPr>
          </a:p>
          <a:p>
            <a:pPr marL="261938" indent="-203200" defTabSz="841375">
              <a:spcBef>
                <a:spcPts val="600"/>
              </a:spcBef>
              <a:spcAft>
                <a:spcPts val="600"/>
              </a:spcAft>
              <a:buFont typeface="Arial" charset="0"/>
              <a:buChar char="●"/>
            </a:pPr>
            <a:r>
              <a:rPr lang="en-US" sz="1200" b="1" dirty="0" smtClean="0">
                <a:solidFill>
                  <a:srgbClr val="00338D"/>
                </a:solidFill>
                <a:latin typeface="+mj-lt"/>
              </a:rPr>
              <a:t>Cost </a:t>
            </a:r>
            <a:r>
              <a:rPr lang="en-US" sz="1200" b="1" dirty="0">
                <a:solidFill>
                  <a:srgbClr val="00338D"/>
                </a:solidFill>
                <a:latin typeface="+mj-lt"/>
              </a:rPr>
              <a:t>reduction potential per kWh by 15-20</a:t>
            </a:r>
            <a:r>
              <a:rPr lang="en-US" sz="1200" b="1" dirty="0" smtClean="0">
                <a:solidFill>
                  <a:srgbClr val="00338D"/>
                </a:solidFill>
                <a:latin typeface="+mj-lt"/>
              </a:rPr>
              <a:t>%</a:t>
            </a:r>
            <a:endParaRPr lang="en-US" sz="1200" b="1" dirty="0">
              <a:solidFill>
                <a:srgbClr val="00338D"/>
              </a:solidFill>
              <a:latin typeface="+mj-lt"/>
            </a:endParaRPr>
          </a:p>
          <a:p>
            <a:pPr marL="261938" indent="-203200" defTabSz="841375">
              <a:lnSpc>
                <a:spcPct val="150000"/>
              </a:lnSpc>
              <a:spcBef>
                <a:spcPts val="1100"/>
              </a:spcBef>
              <a:buFont typeface="Arial" charset="0"/>
              <a:buChar char="●"/>
            </a:pPr>
            <a:endParaRPr lang="en-US" sz="1200" b="1" dirty="0">
              <a:solidFill>
                <a:srgbClr val="00338D"/>
              </a:solidFill>
              <a:latin typeface="+mj-lt"/>
            </a:endParaRPr>
          </a:p>
        </p:txBody>
      </p:sp>
      <p:sp>
        <p:nvSpPr>
          <p:cNvPr id="227355" name="Content Placeholder 2"/>
          <p:cNvSpPr>
            <a:spLocks/>
          </p:cNvSpPr>
          <p:nvPr/>
        </p:nvSpPr>
        <p:spPr bwMode="gray">
          <a:xfrm>
            <a:off x="1555176" y="3717035"/>
            <a:ext cx="2285013" cy="1031181"/>
          </a:xfrm>
          <a:prstGeom prst="rect">
            <a:avLst/>
          </a:prstGeom>
          <a:solidFill>
            <a:srgbClr val="8AA5CB"/>
          </a:solidFill>
          <a:ln w="9525">
            <a:noFill/>
            <a:miter lim="800000"/>
            <a:headEnd/>
            <a:tailEnd/>
          </a:ln>
        </p:spPr>
        <p:txBody>
          <a:bodyPr lIns="91440" tIns="91440" rIns="91440" bIns="91440"/>
          <a:lstStyle/>
          <a:p>
            <a:pPr marL="55563" indent="3175" defTabSz="841375">
              <a:spcBef>
                <a:spcPts val="600"/>
              </a:spcBef>
              <a:spcAft>
                <a:spcPts val="600"/>
              </a:spcAft>
              <a:buFont typeface="Arial" charset="0"/>
              <a:buNone/>
            </a:pPr>
            <a:r>
              <a:rPr lang="en-US" sz="1200" b="1" dirty="0">
                <a:solidFill>
                  <a:srgbClr val="FFFFFF"/>
                </a:solidFill>
                <a:latin typeface="+mj-lt"/>
              </a:rPr>
              <a:t>Reduction in  polysilicon feedstock prices -  Deployment of Fluidized Bed Reactor (FBR) process</a:t>
            </a:r>
          </a:p>
        </p:txBody>
      </p:sp>
      <p:sp>
        <p:nvSpPr>
          <p:cNvPr id="227356" name="Content Placeholder 2"/>
          <p:cNvSpPr>
            <a:spLocks/>
          </p:cNvSpPr>
          <p:nvPr/>
        </p:nvSpPr>
        <p:spPr bwMode="gray">
          <a:xfrm>
            <a:off x="3908954" y="3717035"/>
            <a:ext cx="2522155" cy="1031181"/>
          </a:xfrm>
          <a:prstGeom prst="rect">
            <a:avLst/>
          </a:prstGeom>
          <a:solidFill>
            <a:srgbClr val="8AA5CB"/>
          </a:solidFill>
          <a:ln w="9525" algn="ctr">
            <a:noFill/>
            <a:miter lim="800000"/>
            <a:headEnd/>
            <a:tailEnd/>
          </a:ln>
        </p:spPr>
        <p:txBody>
          <a:bodyPr lIns="91440" tIns="91440" rIns="91440" bIns="91440"/>
          <a:lstStyle/>
          <a:p>
            <a:pPr marL="55563" indent="3175" defTabSz="841375">
              <a:spcBef>
                <a:spcPts val="600"/>
              </a:spcBef>
              <a:spcAft>
                <a:spcPts val="600"/>
              </a:spcAft>
              <a:buFont typeface="Arial" charset="0"/>
              <a:buNone/>
            </a:pPr>
            <a:r>
              <a:rPr lang="en-US" sz="1200" b="1" dirty="0">
                <a:solidFill>
                  <a:srgbClr val="FFFFFF"/>
                </a:solidFill>
                <a:latin typeface="+mj-lt"/>
              </a:rPr>
              <a:t>Technology improvements - Usage of  innovations like: Diamond wire wafering, Ultra thin kerfless wafers etc.</a:t>
            </a:r>
          </a:p>
        </p:txBody>
      </p:sp>
      <p:sp>
        <p:nvSpPr>
          <p:cNvPr id="227357" name="Content Placeholder 2"/>
          <p:cNvSpPr>
            <a:spLocks/>
          </p:cNvSpPr>
          <p:nvPr/>
        </p:nvSpPr>
        <p:spPr bwMode="gray">
          <a:xfrm>
            <a:off x="6591182" y="3717035"/>
            <a:ext cx="3189844" cy="1031181"/>
          </a:xfrm>
          <a:prstGeom prst="rect">
            <a:avLst/>
          </a:prstGeom>
          <a:solidFill>
            <a:srgbClr val="8AA5CB"/>
          </a:solidFill>
          <a:ln w="9525" algn="ctr">
            <a:noFill/>
            <a:miter lim="800000"/>
            <a:headEnd/>
            <a:tailEnd/>
          </a:ln>
        </p:spPr>
        <p:txBody>
          <a:bodyPr lIns="91440" tIns="91440" rIns="91440" bIns="91440"/>
          <a:lstStyle/>
          <a:p>
            <a:pPr marL="55563" indent="3175" defTabSz="841375">
              <a:spcBef>
                <a:spcPts val="600"/>
              </a:spcBef>
              <a:spcAft>
                <a:spcPts val="600"/>
              </a:spcAft>
              <a:buFont typeface="Arial" charset="0"/>
              <a:buNone/>
            </a:pPr>
            <a:r>
              <a:rPr lang="en-US" sz="1200" b="1" dirty="0">
                <a:solidFill>
                  <a:srgbClr val="FFFFFF"/>
                </a:solidFill>
                <a:latin typeface="+mj-lt"/>
              </a:rPr>
              <a:t>Improvement of cell efficiency  - Increasing light absorption layers, Usage of better absorption material etc</a:t>
            </a:r>
          </a:p>
        </p:txBody>
      </p:sp>
      <p:sp>
        <p:nvSpPr>
          <p:cNvPr id="19" name="Rectangle 18"/>
          <p:cNvSpPr>
            <a:spLocks noChangeArrowheads="1"/>
          </p:cNvSpPr>
          <p:nvPr/>
        </p:nvSpPr>
        <p:spPr bwMode="auto">
          <a:xfrm>
            <a:off x="6123130" y="6213478"/>
            <a:ext cx="3900488" cy="347663"/>
          </a:xfrm>
          <a:prstGeom prst="rect">
            <a:avLst/>
          </a:prstGeom>
          <a:noFill/>
          <a:ln w="25400" algn="ctr">
            <a:noFill/>
            <a:miter lim="800000"/>
            <a:headEnd/>
            <a:tailEnd/>
          </a:ln>
        </p:spPr>
        <p:txBody>
          <a:bodyPr lIns="49734" tIns="49734" rIns="49734" bIns="49734" anchor="ctr"/>
          <a:lstStyle/>
          <a:p>
            <a:pPr algn="ctr" defTabSz="841375"/>
            <a:r>
              <a:rPr lang="en-US" sz="800" dirty="0">
                <a:latin typeface="+mj-lt"/>
              </a:rPr>
              <a:t>Source –  DOE – USA Estimates, Other Analyst Reports, KPMG Analysis</a:t>
            </a:r>
          </a:p>
        </p:txBody>
      </p:sp>
      <p:sp>
        <p:nvSpPr>
          <p:cNvPr id="227359" name="AutoShape 37"/>
          <p:cNvSpPr>
            <a:spLocks noChangeArrowheads="1"/>
          </p:cNvSpPr>
          <p:nvPr/>
        </p:nvSpPr>
        <p:spPr bwMode="auto">
          <a:xfrm>
            <a:off x="38456" y="2780928"/>
            <a:ext cx="1470422" cy="802604"/>
          </a:xfrm>
          <a:prstGeom prst="homePlate">
            <a:avLst>
              <a:gd name="adj" fmla="val 22956"/>
            </a:avLst>
          </a:prstGeom>
          <a:solidFill>
            <a:srgbClr val="F5B36A"/>
          </a:solidFill>
          <a:ln w="6350" algn="ctr">
            <a:noFill/>
            <a:miter lim="800000"/>
            <a:headEnd type="none" w="sm" len="sm"/>
            <a:tailEnd type="none" w="sm" len="sm"/>
          </a:ln>
        </p:spPr>
        <p:txBody>
          <a:bodyPr lIns="84216" tIns="42108" rIns="84216" bIns="42108" anchor="ctr"/>
          <a:lstStyle/>
          <a:p>
            <a:pPr defTabSz="701675" eaLnBrk="0" hangingPunct="0"/>
            <a:r>
              <a:rPr lang="en-GB" sz="1400" b="1" dirty="0">
                <a:solidFill>
                  <a:srgbClr val="0C2D83"/>
                </a:solidFill>
                <a:latin typeface="+mj-lt"/>
              </a:rPr>
              <a:t>Cost Structure</a:t>
            </a:r>
          </a:p>
        </p:txBody>
      </p:sp>
      <p:sp>
        <p:nvSpPr>
          <p:cNvPr id="32" name="Line 171"/>
          <p:cNvSpPr>
            <a:spLocks noChangeShapeType="1"/>
          </p:cNvSpPr>
          <p:nvPr/>
        </p:nvSpPr>
        <p:spPr bwMode="auto">
          <a:xfrm flipV="1">
            <a:off x="1676636" y="2636912"/>
            <a:ext cx="7956884" cy="0"/>
          </a:xfrm>
          <a:prstGeom prst="line">
            <a:avLst/>
          </a:prstGeom>
          <a:noFill/>
          <a:ln w="50800">
            <a:solidFill>
              <a:schemeClr val="tx1"/>
            </a:solidFill>
            <a:round/>
            <a:headEnd/>
            <a:tailEnd type="triangle" w="med" len="med"/>
          </a:ln>
        </p:spPr>
        <p:txBody>
          <a:bodyPr/>
          <a:lstStyle/>
          <a:p>
            <a:endParaRPr lang="en-US" dirty="0">
              <a:latin typeface="+mj-lt"/>
            </a:endParaRPr>
          </a:p>
        </p:txBody>
      </p:sp>
      <p:sp>
        <p:nvSpPr>
          <p:cNvPr id="33" name="Text Box 173"/>
          <p:cNvSpPr txBox="1">
            <a:spLocks noChangeArrowheads="1"/>
          </p:cNvSpPr>
          <p:nvPr/>
        </p:nvSpPr>
        <p:spPr bwMode="auto">
          <a:xfrm>
            <a:off x="3158478" y="2348883"/>
            <a:ext cx="4992878" cy="307777"/>
          </a:xfrm>
          <a:prstGeom prst="rect">
            <a:avLst/>
          </a:prstGeom>
          <a:noFill/>
          <a:ln w="9525">
            <a:noFill/>
            <a:miter lim="800000"/>
            <a:headEnd/>
            <a:tailEnd/>
          </a:ln>
        </p:spPr>
        <p:txBody>
          <a:bodyPr wrap="square">
            <a:spAutoFit/>
          </a:bodyPr>
          <a:lstStyle/>
          <a:p>
            <a:pPr algn="ctr">
              <a:spcBef>
                <a:spcPct val="50000"/>
              </a:spcBef>
            </a:pPr>
            <a:r>
              <a:rPr lang="en-US" sz="1400" b="1" dirty="0" smtClean="0">
                <a:latin typeface="+mj-lt"/>
              </a:rPr>
              <a:t>Module Costs: $1.1-1.2 per Wp</a:t>
            </a:r>
            <a:endParaRPr lang="en-US" sz="1400" b="1" dirty="0">
              <a:latin typeface="+mj-lt"/>
            </a:endParaRPr>
          </a:p>
        </p:txBody>
      </p:sp>
      <p:sp>
        <p:nvSpPr>
          <p:cNvPr id="35" name="Slide Number Placeholder 34"/>
          <p:cNvSpPr>
            <a:spLocks noGrp="1"/>
          </p:cNvSpPr>
          <p:nvPr>
            <p:ph type="sldNum" sz="quarter" idx="10"/>
          </p:nvPr>
        </p:nvSpPr>
        <p:spPr/>
        <p:txBody>
          <a:bodyPr/>
          <a:lstStyle/>
          <a:p>
            <a:pPr>
              <a:defRPr/>
            </a:pPr>
            <a:fld id="{28FDCAA2-EE06-4CD1-8848-8E1C78DA50BE}"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3"/>
          <p:cNvSpPr>
            <a:spLocks noGrp="1"/>
          </p:cNvSpPr>
          <p:nvPr>
            <p:ph type="title" idx="4294967295"/>
          </p:nvPr>
        </p:nvSpPr>
        <p:spPr/>
        <p:txBody>
          <a:bodyPr lIns="86810" tIns="43405" rIns="86810" bIns="43405"/>
          <a:lstStyle/>
          <a:p>
            <a:r>
              <a:rPr lang="en-US" dirty="0" smtClean="0">
                <a:solidFill>
                  <a:srgbClr val="FF0000"/>
                </a:solidFill>
              </a:rPr>
              <a:t>Solar PV</a:t>
            </a:r>
            <a:r>
              <a:rPr lang="en-US" dirty="0" smtClean="0"/>
              <a:t/>
            </a:r>
            <a:br>
              <a:rPr lang="en-US" dirty="0" smtClean="0"/>
            </a:br>
            <a:r>
              <a:rPr lang="en-US" dirty="0" smtClean="0"/>
              <a:t>Cost Reduction Potential –  Non module BOS Costs </a:t>
            </a:r>
          </a:p>
        </p:txBody>
      </p:sp>
      <p:sp>
        <p:nvSpPr>
          <p:cNvPr id="229380" name="AutoShape 2" descr="data:image/jpg;base64,/9j/4AAQSkZJRgABAQAAAQABAAD/2wCEAAkGBhMSERMSExQUFRMUGB4XGRgVGRwaHhcYHBgXGBgbIBgYICYgGh4jGRgcIC8jLycrLCwvGh4xNTAqNSYrLCkBCQoKDgwOGg8PGjAlHCQvKSwsKSwsLSwsKSwtLiksKSksLC0sLywpLC0sLCwpLCwsLCwsLCwuLCwpLCwsLCwsLP/AABEIAIoAfAMBIgACEQEDEQH/xAAbAAACAwEBAQAAAAAAAAAAAAADBAIFBgEHAP/EAD4QAAIBAgQDBgMECQMFAQAAAAECEQMhAAQSMQVBUQYTImFxgTKRoUKx0fAUIzNSYnLB4fEHQ7IWJJKi0hX/xAAaAQADAQEBAQAAAAAAAAAAAAABAgMABAUG/8QAKhEAAwEAAQMCAwkBAAAAAAAAAAECESEDEjETQVGBoRQiMmFxkbHB8AT/2gAMAwEAAhEDEQA/APPs2kkkTH58v64XokifFv7W+eNll+DZCpTWcy9KqQNQqUjAMXhkJtPljPca4WtGoUSpTqiLNTJj/wBgDOF794N24IjMtz0nl4gLenT1xyqyESUAj9xjaN7GZPvgDqDglBAFUnzhet+flbDAGDk0sQ42srj8N/TnhdcsSZkNPQ3PnGIPJMn89P8AGOGrNj8/xGNyYaSs6ADlJFxbzvHWdvlew6rKxYwb7srD23sPSfLEaDVJhS0+W0c/ID8nDSVUBAKpUqTuAAB/9nz29cEwqvDELD9ZAiTqUqY6gGx9Zxd8LpGCtKnoU85kt5s45RB0i3rviz4p2GzSpTqujjvoiCG5SNQsbD5YY4N2Wan+0qMbnwrYfLCXSS5GlaVlXgRJGlgx577k9ffyxacY7F1cnQp1GBZqhIIGybabC9739PPFvRGggrbmCORBkfdi8zmf/SKRDH4h8m54HSt3wjXKk87/AP1306JMcx/bFNncnqOpbeXL+2NFWqlWKkSQYIO3P5bziaZMP/tj2F/pth+8HaYykDOj2vyxaU8mSJt+Hyw1U4WRmAgWwm9jy64u6PAmImMP5FzDEtmGUzfpbp7YG+cJt94xE1eVsD1De8eu+FCFFYbsARy3H1xx6gJm/pv+FsBar+Y28sQAn4bwJvaB1nb3wMMMGqORE+/34ZoZUncCPLdvSeXn9+EaM6gEGtztF/YLuT5/TnjU9maTZWsuYqhHYXCPDSY+0bgff6YIPBS06bs3dLTN/sgGfUnePPbGryH+n1RIbMDQDsqwfYsDg68XNSoXKoneNcIAqyZi3sfljaZer32VEXZbX6j8RiXX7o4Q3Tc1yJ5WqVXRqJCiF8hyG564XzLYCczcaQWbaBt88Fro1g4gtMRMW/rjzPWlVjfLOzsecC1UE3ERv6fk4Pwyp8j9/wDj7hhHWUc38JsQfPBctUgRPwnHRHU7GmTqe5YWA4F31WwJJgwokm4vuB/ke9wvY8IksQksdyOsbDnhbJ5zQVqgSBcxeVIgi35thytxHMVRC0XYb/rSKaz/AC2IPnB9Md9rnUcy+BRZLhKHOlTdYNx/KDONaMrSQABQfXGdpZOnTZnavl6Rvq7oa2AMAgtsnK+gYE/aDILac9UPNlZkk7bKyg7bxgDHjDA858539L4g735fh6YOpmwtHT8Tgy0IDlmEr1htRMW8Mgb7/wBcHRRWnQm5BMXgbx9wHmfkcX3BOxzZlFqM4p05bw6TqIAnUJsZjcn580clnaimotMuBVXS4BnUDuCQBIJxpOxfFWUGk3+00pMyRClk6WBn0JwtvFwZBczwRKOWZqAgBZM/G2kgOGb+E3gWvt4cU3Cs4CadQwNLQQwDgAyJ0kXG/X6jGszhNLvBbTZx0Knwt/5Iw/zOMbTqIrabhQf3TEc7mBO3443Tey9BSxjyV9MSYvAIPO230+WNz2PqOdYfZlVgBA/h2nnq38hjzypS1CB+8CPbYz+fU41vAhWp6KikyBOk2EHkQIJte/lfov8A19VTEt/EPQhumkWPEs01Oo6IACGJNvIH+pxFkqsFOkmZPICIW8z+YwtxDiNTvXYZihTVibxLX2uJgjzInA69OjWJqVKteqpPhRfCoEwNJMgxETIvj52k+7Yn542/6/k9NeOSeczFGmR31VQ1vCAXY+wgDfn8sM0czRAlEqVbgRBkyG+yo8umKziWeSm6GllKbubBqoLnSFtCggWtzwKv2izxQqr06LiIA0qIm4Fydo68sUfR61pefm8+i5ETXJqsi7FIemaczCkEeE7b3xn+JVauptYaqBMh6pM3myQQY25Yz3Haubo06j/pVT9Y4MamkJLi8i0ll2336Y+4bxNzlqbHUzANcmSQGIJkmSf7Y9vpJ+jKflf73OSsVsa4HlsxmMwwWnqAURpXSig7SSTGx288bP8A6OzBA/YJbY6nPzEfdjNcK4w9FGq062gsCSiqtwskfHq5k7Dc+RxccL7ZMifrszULk6r0u8gED7SiImbcpxZLSbZhOCJSZtPdu94PhFp5g6pU33F8WWY4VlWQuKdVGn7dSSfF/Gbk+pthzL57u2ZFymYK/F4qp1FhMRC6iJ56sKVtL0SWWmNTEtOrYMxA1RImwv5WvjlqNfl/uVdZ7fQ+4A9PvPDD6dWkLYCWS3iKwQAJv74Bw+uq19Y0L42kuxOwCmFSDBFue3PEOGZGmyVsyKRUISIFSdgJ0DRF9Q3OOZDh9PNOwmrSAES5Q+IyAItO1hzkXGLqeCTZpxnhUULAAMhLhpH2l0gyy3NjB6Ylwfh2WAK1KKmodOmoAJWC8mGIIBGnkdsdzHAER6ag+IuRN9oY21WPIdbeeH2yXd1QtJKZDA2kEQCGk6QIJmIBH1xCtXCKzjK7tBwii+ZlKyGAJ8XwQIkiJi84s87msupWmKbVRoEOkET+7a8wJxDitFaDrUWhTpkeIsDDOARvBJ5eV/TEqXFkUQKNIknapqPxG+5mDFz8zjVTqUmZSlTa8mbzCuCYoEo5Hi/WExAIB0jxR74Yp5NyI7utTDNEww2BaRqHlExz9xpOFZda1Je8oIxUkaytyoEGZ6fhjmd4VTqHX3eoqIsYC3Nxex8+mFa14UVYilzGRYOKkN4CSIcA72iTMx+bWlRycssqvIqGa5IjnInTvEX9jhnh/Em72rfw3BIP8xg3/hN/I44c2FDFVA1bmRJ5RB5CI25Y3Y9FVpFDnuDfpFOolJe8zLhY8RLPDAwS5CgWJi3LCFHs9mcrR05ii6sXbSPCYAFLmpIAJJvONbwjj1ClmlpKtOEWe8b4tUKzKDMWDdOWLPj/AA9OKKmt2pCmzaZCsXUhZOnUunYi+OqZaWEnSp6YTgz5hwtCl3IWoHkvqJUDkSsAcwBfnglLh+bMhaKELCmQ9iFUEWYYuz/pZTFc1VzEguWCsgtLl41ajMTExOLfiPFHpVGWKZvPgWN9pk3aNziXWrrQ16c6GVL/ABPDKdnc5Uao7AoyyFayrEqHBj7W8bD4Tg/EciTkxTKoahcyaYBIk+GNPIz/AIwj2e7PVKVTRVYMKss0BhKoh1CfQi3p0xCjwLNLB73YTPfdIn/awt303f3qz38C5SXC0c7P5BhQNIghCW7wFSGjwr4biTI+QMY7xzs/TyrtQpPq1gSWk/Y8JHxG5qGP5T0wk3As40Ba8Hee+kgbmwpjzw3mv1lZ2QnupKqCST4SZMHbxFovzOD6sO8mtCpea0GGV0K7srEk20wRaJYEEgEieRF8J1c+wM6AOS64v6hQCflg3dbX5en34C4Ybk9L/wB8b3G8eDuR4s7se9UKoBh1W4bceIm+0b9MFyma1Oy66gWLKENz9kQjRvbeMKiuIhqakdRI+7fAauYQSukgfP6GcMv0E16ak5wUAEqM1Lw95DvWU65uukTE77cxhPKdslDEaTLfaasxAnazoYxSGkKv21AsINgOm8D3xY5LsO9UAqEef3Kkn+oGG2fcPPsWudz9HLVCpYxVUVAaZ1aiblQwjUJJjC542vcir3bimTpDtqGqJ3a4Jwpxfsbm5SmadXu0ARXC6tK2J+Dkt/WLcsV3EuxZF+/oFgYOrVSJsT8NUCdtxa+GSkV6J8czNKs+uAqrpkrdmBKrN4mJPzxb8OTJs6PSqV6y6XgZhp0mGDEJaLKL4zPGlelRoIwAWqwqrYaiqg05teCxIg86c88azg3Z2MqCH0l00RAMS2otpP8ADb1PljU0kNC3gNX4vQCCnTQXn/bpwN/tG+/nivq8XqsxIRN+gX6BwJxDN9laggoUYlgL00Bibm3QYbXsvVIH7I8un0N9sCaQ1Q/yLLLUKveU6tVXVEp1TULaIWUgREE8/lywyiUqtLvqFRHR7d3rQ1ENviAgQSDB9OuOdqHRuH5lRc6LRvOpbWN/ljzDsnmsycylGlXNJnkDVJWQCYKj8N8cH2ddWXT8lPUcvD0DitF6dCpUAMqqgQVFiSHAIm+m0+Y3wvl8xTcakssC3TrPmTON3UVDYrKyCNtwZFvIx8sUvF8mziFZwAQe7ZvA8el1P08sL0M6acmp69M60zfbAQbmDEfnbBuIZxAYCtSaCWRyOUHwkbgiTO3h5YESLg2bocdaJsDpHMe4/DbA2QeXvg+ki+IE3vh0AAMub2N/r74VFDQdSkhhsQYI97YtqNHAnURdQeUixwdBg9wvtdnERwKrMykEd5DEKA+oDVcSSp9sSz3+oGYq5dqdUIWqDSDBELfUxBJEnYREXPSanuwNp9DjmWpzVp+GVW7Ee+mbdQbeRwywGsZz/Bu8qKADThF2YyGCjUSDadUzbDPZ6sHoLUqVKhZyJ1OQAQSIXyvtJw4ubpaWLOl/DdgLWJO/oPc9MV3ZzK+BxLKO8fSUbddRiBcG8jblhbfsUlGiorzBY6eQhp+f445RzpGoSLMfsn8bjClLK6NZeCt32gja3h3EA8hywD9Ljm0GSJnYkxhEMfcXr6aFTzEe5IxheHZR9a5lL6KtImN/G7R/xj3xvc/kBVRqbEgHob7yN8ZZ+E1KFTRT0lNdN4LQG0Fm2AtcjDdOkp7SVLnT0U5oxqXbmOmF2rltjPthWnnACCI0ncAYYUfaUyp6fm2OVyhtK/OZI1AVdda+8j0O+E0Q0wdU1qRuT9tYAG3Ow5QcXpp2lScKNRHKxw01gdE2yC1F10HDr0O49+XofnitGW8Z1SD0NoHph/MZLxa0Jp1P3lFj6jY47+nqYTNIFP2XHwn3F1xVUDCK0fCT1wHusO1sm6/Ae8TlET8xZvpgAqgyOm4Nj7jlOGTMxOqoAjmd8V36GxqVQZ0ghGA2ncSTbwsB6Fji+y9MLqrNtTBaOpAn6ffGAcNyNT9EVgFLVyzMTvBMhgOupR7T5S6fAqXJ9S7KKFGpaki50EXPMAG14i/zGEuDZ0UcxmKRTUsq6hTpsQBYuW8rE8zi+o6q1HwaAWG8BiOsqbzHrvjOZvKuucpOdzTOtlsDpY6t7r4SN9vPEnKpNUWW6u0v6mbV0KSxLCDAixF5M23OG85l6akCora9I1BQx0k3APiF4iRymN8VFXLNTBdXNVYLKz+Q2kc5An1wQZmmf2tCoz3k6VqcyTDGeZNregnGiO3wzU9LQZe8SZ8xH34hWyoa0ncm8ctxzxF8xaLR5Y+/Sj59bW2xy5YOAtNBEaTHrI+gGOrmAhgJY7gT/WcQp5u8E/XDDVQeWD2/EGEKgKwRcHb8MRZ55HHaWY0nSw8J+nmMSq+Eg2jkRzGCvgwYJVgehGAVNipAIPUA4sK/iEgX6YWE7QZ88UMVaUa9ElqEsvOm23seWH8rnaeYOhkZKo+yZDDrBx0hhfDvCSvf0qjD4Zk7m4I5CY2t9MZ09HSWGf7S5WrSp6dRK1SKYUjnciI6wfXGrySKaaaDKhQF/lAAHvAwr2jz4qZ7KJTGvuVasVJIljZZkTaxAjngFbNVQoI0IHYqCokBt7SbwPQeeHprEGIb5PsvlYerTgmH1JFvC3iPiG0MfqMVvaDKOtTKnUWps5psu06kIuZvz6b+eH+CZuizO3ea6mnSWZQo0STYAc23uTtgD5zLsyaqJQhokFjpI8QIFOVJkc/PAW7o7rF2yK5XPgIiVAZZu7YRfUBv5GOfmJw5UZOam1r3PuY3xzhOdRq1QJdKgDAGJ1LKk2tcQTzuBGLJsoCZgD1vhnWCKdEwuOaIxNBvgb4mKFVukTj73wBMHbAMGqIrLjmVrx4G+H7sdpjfA6u+Fa0IXMUCpERBuCLgjEAnzwxP/b+jD++FKe2NDbXJmSuOWJqw3xAm4/PLA6pgYbyO0pSY1kxQ74tVLnUAraYki3xEgkiJ6HpgXGcrSFQmgxenEywIIMwR5zEyN52wpU3Aw4yAUzAHP7sCmkvBk35Kyhk0L6yoMW6ec2wtm8oAzNTGmxBEyDIk73+uH8uPCPUYUqDxN6H/AIjHQTGKeUaMvVUfBBPp+sDiBczIuOYE7Ti7TMg8o9Z/thXg/wCxp/y/1OCRiTWjeD//2Q=="/>
          <p:cNvSpPr>
            <a:spLocks noChangeAspect="1" noChangeArrowheads="1"/>
          </p:cNvSpPr>
          <p:nvPr/>
        </p:nvSpPr>
        <p:spPr bwMode="auto">
          <a:xfrm>
            <a:off x="151343" y="-138113"/>
            <a:ext cx="294085" cy="292101"/>
          </a:xfrm>
          <a:prstGeom prst="rect">
            <a:avLst/>
          </a:prstGeom>
          <a:noFill/>
          <a:ln w="9525">
            <a:noFill/>
            <a:miter lim="800000"/>
            <a:headEnd/>
            <a:tailEnd/>
          </a:ln>
        </p:spPr>
        <p:txBody>
          <a:bodyPr lIns="84210" tIns="42105" rIns="84210" bIns="42105"/>
          <a:lstStyle/>
          <a:p>
            <a:pPr defTabSz="841375"/>
            <a:endParaRPr lang="en-US" sz="1700" dirty="0">
              <a:latin typeface="+mj-lt"/>
            </a:endParaRPr>
          </a:p>
        </p:txBody>
      </p:sp>
      <p:grpSp>
        <p:nvGrpSpPr>
          <p:cNvPr id="2" name="TextBox 17"/>
          <p:cNvGrpSpPr>
            <a:grpSpLocks/>
          </p:cNvGrpSpPr>
          <p:nvPr/>
        </p:nvGrpSpPr>
        <p:grpSpPr bwMode="auto">
          <a:xfrm>
            <a:off x="3465060" y="1234852"/>
            <a:ext cx="1367235" cy="1101725"/>
            <a:chOff x="204" y="1697"/>
            <a:chExt cx="1217" cy="411"/>
          </a:xfrm>
        </p:grpSpPr>
        <p:pic>
          <p:nvPicPr>
            <p:cNvPr id="229383" name="TextBox 17"/>
            <p:cNvPicPr>
              <a:picLocks noChangeArrowheads="1"/>
            </p:cNvPicPr>
            <p:nvPr/>
          </p:nvPicPr>
          <p:blipFill>
            <a:blip r:embed="rId3" cstate="print"/>
            <a:srcRect/>
            <a:stretch>
              <a:fillRect/>
            </a:stretch>
          </p:blipFill>
          <p:spPr bwMode="auto">
            <a:xfrm>
              <a:off x="204" y="1697"/>
              <a:ext cx="1217" cy="411"/>
            </a:xfrm>
            <a:prstGeom prst="rect">
              <a:avLst/>
            </a:prstGeom>
            <a:noFill/>
            <a:ln w="9525">
              <a:noFill/>
              <a:miter lim="800000"/>
              <a:headEnd/>
              <a:tailEnd/>
            </a:ln>
          </p:spPr>
        </p:pic>
        <p:sp>
          <p:nvSpPr>
            <p:cNvPr id="229384" name="Text Box 61"/>
            <p:cNvSpPr txBox="1">
              <a:spLocks noChangeArrowheads="1"/>
            </p:cNvSpPr>
            <p:nvPr/>
          </p:nvSpPr>
          <p:spPr bwMode="auto">
            <a:xfrm>
              <a:off x="240" y="1719"/>
              <a:ext cx="1146" cy="336"/>
            </a:xfrm>
            <a:prstGeom prst="rect">
              <a:avLst/>
            </a:prstGeom>
            <a:noFill/>
            <a:ln w="9525">
              <a:noFill/>
              <a:miter lim="800000"/>
              <a:headEnd/>
              <a:tailEnd/>
            </a:ln>
          </p:spPr>
          <p:txBody>
            <a:bodyPr lIns="84210" tIns="42105" rIns="84210" bIns="42105" anchor="ctr"/>
            <a:lstStyle/>
            <a:p>
              <a:pPr algn="ctr" defTabSz="841375"/>
              <a:r>
                <a:rPr lang="en-US" sz="1200" b="1" dirty="0">
                  <a:solidFill>
                    <a:schemeClr val="tx2"/>
                  </a:solidFill>
                  <a:latin typeface="+mj-lt"/>
                </a:rPr>
                <a:t>Transformers, switch gears and cables</a:t>
              </a:r>
            </a:p>
          </p:txBody>
        </p:sp>
      </p:grpSp>
      <p:grpSp>
        <p:nvGrpSpPr>
          <p:cNvPr id="3" name="TextBox 17"/>
          <p:cNvGrpSpPr>
            <a:grpSpLocks/>
          </p:cNvGrpSpPr>
          <p:nvPr/>
        </p:nvGrpSpPr>
        <p:grpSpPr bwMode="auto">
          <a:xfrm>
            <a:off x="1698995" y="1231677"/>
            <a:ext cx="1573609" cy="1136650"/>
            <a:chOff x="204" y="1697"/>
            <a:chExt cx="1217" cy="411"/>
          </a:xfrm>
        </p:grpSpPr>
        <p:pic>
          <p:nvPicPr>
            <p:cNvPr id="229386" name="TextBox 17"/>
            <p:cNvPicPr>
              <a:picLocks noChangeArrowheads="1"/>
            </p:cNvPicPr>
            <p:nvPr/>
          </p:nvPicPr>
          <p:blipFill>
            <a:blip r:embed="rId3" cstate="print"/>
            <a:srcRect/>
            <a:stretch>
              <a:fillRect/>
            </a:stretch>
          </p:blipFill>
          <p:spPr bwMode="auto">
            <a:xfrm>
              <a:off x="204" y="1697"/>
              <a:ext cx="1217" cy="411"/>
            </a:xfrm>
            <a:prstGeom prst="rect">
              <a:avLst/>
            </a:prstGeom>
            <a:noFill/>
            <a:ln w="9525">
              <a:noFill/>
              <a:miter lim="800000"/>
              <a:headEnd/>
              <a:tailEnd/>
            </a:ln>
          </p:spPr>
        </p:pic>
        <p:sp>
          <p:nvSpPr>
            <p:cNvPr id="229387" name="Text Box 58"/>
            <p:cNvSpPr txBox="1">
              <a:spLocks noChangeArrowheads="1"/>
            </p:cNvSpPr>
            <p:nvPr/>
          </p:nvSpPr>
          <p:spPr bwMode="auto">
            <a:xfrm>
              <a:off x="240" y="1719"/>
              <a:ext cx="1146" cy="336"/>
            </a:xfrm>
            <a:prstGeom prst="rect">
              <a:avLst/>
            </a:prstGeom>
            <a:noFill/>
            <a:ln w="9525">
              <a:noFill/>
              <a:miter lim="800000"/>
              <a:headEnd/>
              <a:tailEnd/>
            </a:ln>
          </p:spPr>
          <p:txBody>
            <a:bodyPr lIns="84210" tIns="42105" rIns="84210" bIns="42105" anchor="ctr"/>
            <a:lstStyle/>
            <a:p>
              <a:pPr algn="ctr" defTabSz="841375"/>
              <a:r>
                <a:rPr lang="en-US" sz="1200" b="1" dirty="0">
                  <a:solidFill>
                    <a:schemeClr val="tx2"/>
                  </a:solidFill>
                  <a:latin typeface="+mj-lt"/>
                </a:rPr>
                <a:t>Inverters</a:t>
              </a:r>
            </a:p>
          </p:txBody>
        </p:sp>
      </p:grpSp>
      <p:sp>
        <p:nvSpPr>
          <p:cNvPr id="229388" name="AutoShape 36"/>
          <p:cNvSpPr>
            <a:spLocks noChangeArrowheads="1"/>
          </p:cNvSpPr>
          <p:nvPr/>
        </p:nvSpPr>
        <p:spPr bwMode="auto">
          <a:xfrm>
            <a:off x="15480" y="5251230"/>
            <a:ext cx="1470421" cy="554037"/>
          </a:xfrm>
          <a:prstGeom prst="homePlate">
            <a:avLst>
              <a:gd name="adj" fmla="val 22956"/>
            </a:avLst>
          </a:prstGeom>
          <a:solidFill>
            <a:srgbClr val="F5B36A"/>
          </a:solidFill>
          <a:ln w="6350" algn="ctr">
            <a:noFill/>
            <a:miter lim="800000"/>
            <a:headEnd type="none" w="sm" len="sm"/>
            <a:tailEnd type="none" w="sm" len="sm"/>
          </a:ln>
        </p:spPr>
        <p:txBody>
          <a:bodyPr lIns="84216" tIns="42108" rIns="84216" bIns="42108" anchor="ctr"/>
          <a:lstStyle/>
          <a:p>
            <a:pPr defTabSz="701675" eaLnBrk="0" hangingPunct="0"/>
            <a:r>
              <a:rPr lang="en-GB" sz="1200" b="1" dirty="0">
                <a:solidFill>
                  <a:srgbClr val="0C2D83"/>
                </a:solidFill>
                <a:latin typeface="+mj-lt"/>
              </a:rPr>
              <a:t>Potential for cost reduction</a:t>
            </a:r>
          </a:p>
        </p:txBody>
      </p:sp>
      <p:sp>
        <p:nvSpPr>
          <p:cNvPr id="229389" name="Content Placeholder 2"/>
          <p:cNvSpPr>
            <a:spLocks/>
          </p:cNvSpPr>
          <p:nvPr/>
        </p:nvSpPr>
        <p:spPr bwMode="gray">
          <a:xfrm>
            <a:off x="1750587" y="5299620"/>
            <a:ext cx="1547813" cy="433636"/>
          </a:xfrm>
          <a:prstGeom prst="rect">
            <a:avLst/>
          </a:prstGeom>
          <a:solidFill>
            <a:srgbClr val="FAD8AF"/>
          </a:solidFill>
          <a:ln w="9525">
            <a:noFill/>
            <a:miter lim="800000"/>
            <a:headEnd/>
            <a:tailEnd/>
          </a:ln>
        </p:spPr>
        <p:txBody>
          <a:bodyPr lIns="91440" tIns="91440" rIns="91440" bIns="91440"/>
          <a:lstStyle/>
          <a:p>
            <a:pPr marL="261938" indent="-203200" algn="ctr" defTabSz="841375">
              <a:lnSpc>
                <a:spcPct val="150000"/>
              </a:lnSpc>
              <a:spcBef>
                <a:spcPts val="1100"/>
              </a:spcBef>
              <a:buFont typeface="Arial" charset="0"/>
              <a:buNone/>
            </a:pPr>
            <a:r>
              <a:rPr lang="en-US" sz="1100" b="1" dirty="0">
                <a:solidFill>
                  <a:srgbClr val="00338D"/>
                </a:solidFill>
                <a:latin typeface="+mj-lt"/>
              </a:rPr>
              <a:t>LOW</a:t>
            </a:r>
          </a:p>
          <a:p>
            <a:pPr marL="261938" indent="-203200" algn="ctr" defTabSz="841375">
              <a:lnSpc>
                <a:spcPct val="150000"/>
              </a:lnSpc>
              <a:spcBef>
                <a:spcPts val="1100"/>
              </a:spcBef>
              <a:buFont typeface="Arial" charset="0"/>
              <a:buChar char="●"/>
            </a:pPr>
            <a:endParaRPr lang="en-US" sz="1100" b="1" dirty="0">
              <a:solidFill>
                <a:srgbClr val="00338D"/>
              </a:solidFill>
              <a:latin typeface="+mj-lt"/>
            </a:endParaRPr>
          </a:p>
        </p:txBody>
      </p:sp>
      <p:sp>
        <p:nvSpPr>
          <p:cNvPr id="229390" name="Content Placeholder 2"/>
          <p:cNvSpPr>
            <a:spLocks/>
          </p:cNvSpPr>
          <p:nvPr/>
        </p:nvSpPr>
        <p:spPr bwMode="gray">
          <a:xfrm>
            <a:off x="1676638" y="2420888"/>
            <a:ext cx="1669461" cy="2808312"/>
          </a:xfrm>
          <a:prstGeom prst="rect">
            <a:avLst/>
          </a:prstGeom>
          <a:solidFill>
            <a:srgbClr val="8AA5CB"/>
          </a:solidFill>
          <a:ln w="9525">
            <a:noFill/>
            <a:miter lim="800000"/>
            <a:headEnd/>
            <a:tailEnd/>
          </a:ln>
        </p:spPr>
        <p:txBody>
          <a:bodyPr lIns="91440" tIns="91440" rIns="91440" bIns="91440"/>
          <a:lstStyle/>
          <a:p>
            <a:pPr marL="155575" indent="-96838" defTabSz="841375">
              <a:spcBef>
                <a:spcPts val="1100"/>
              </a:spcBef>
              <a:buFont typeface="Arial" charset="0"/>
              <a:buChar char="•"/>
            </a:pPr>
            <a:r>
              <a:rPr lang="en-US" sz="1200" b="1" dirty="0">
                <a:solidFill>
                  <a:srgbClr val="FFFFFF"/>
                </a:solidFill>
                <a:latin typeface="+mj-lt"/>
              </a:rPr>
              <a:t>Majority of inverters are imported currently</a:t>
            </a:r>
          </a:p>
          <a:p>
            <a:pPr marL="155575" indent="-96838" defTabSz="841375">
              <a:spcBef>
                <a:spcPts val="1100"/>
              </a:spcBef>
              <a:buFont typeface="Arial" charset="0"/>
              <a:buChar char="•"/>
            </a:pPr>
            <a:r>
              <a:rPr lang="en-US" sz="1200" b="1" dirty="0">
                <a:solidFill>
                  <a:srgbClr val="FFFFFF"/>
                </a:solidFill>
                <a:latin typeface="+mj-lt"/>
              </a:rPr>
              <a:t>Players are looking at assembly of inverters in </a:t>
            </a:r>
            <a:r>
              <a:rPr lang="en-US" sz="1200" b="1" dirty="0" smtClean="0">
                <a:solidFill>
                  <a:srgbClr val="FFFFFF"/>
                </a:solidFill>
                <a:latin typeface="+mj-lt"/>
              </a:rPr>
              <a:t>India </a:t>
            </a:r>
            <a:r>
              <a:rPr lang="en-US" sz="1200" b="1" dirty="0">
                <a:solidFill>
                  <a:srgbClr val="FFFFFF"/>
                </a:solidFill>
                <a:latin typeface="+mj-lt"/>
              </a:rPr>
              <a:t>which </a:t>
            </a:r>
            <a:r>
              <a:rPr lang="en-US" sz="1200" b="1" dirty="0" smtClean="0">
                <a:solidFill>
                  <a:srgbClr val="FFFFFF"/>
                </a:solidFill>
                <a:latin typeface="+mj-lt"/>
              </a:rPr>
              <a:t>could contribute </a:t>
            </a:r>
            <a:r>
              <a:rPr lang="en-US" sz="1200" b="1" dirty="0">
                <a:solidFill>
                  <a:srgbClr val="FFFFFF"/>
                </a:solidFill>
                <a:latin typeface="+mj-lt"/>
              </a:rPr>
              <a:t>towards cost reduction</a:t>
            </a:r>
          </a:p>
        </p:txBody>
      </p:sp>
      <p:sp>
        <p:nvSpPr>
          <p:cNvPr id="229391" name="Content Placeholder 2"/>
          <p:cNvSpPr>
            <a:spLocks/>
          </p:cNvSpPr>
          <p:nvPr/>
        </p:nvSpPr>
        <p:spPr bwMode="gray">
          <a:xfrm>
            <a:off x="3392828" y="2420888"/>
            <a:ext cx="1637595" cy="2808312"/>
          </a:xfrm>
          <a:prstGeom prst="rect">
            <a:avLst/>
          </a:prstGeom>
          <a:solidFill>
            <a:srgbClr val="8AA5CB"/>
          </a:solidFill>
          <a:ln w="9525">
            <a:noFill/>
            <a:miter lim="800000"/>
            <a:headEnd/>
            <a:tailEnd/>
          </a:ln>
        </p:spPr>
        <p:txBody>
          <a:bodyPr lIns="91440" tIns="91440" rIns="91440" bIns="91440"/>
          <a:lstStyle/>
          <a:p>
            <a:pPr marL="155575" indent="-96838" defTabSz="841375">
              <a:spcBef>
                <a:spcPts val="600"/>
              </a:spcBef>
              <a:buFont typeface="Arial" charset="0"/>
              <a:buChar char="•"/>
            </a:pPr>
            <a:r>
              <a:rPr lang="en-US" sz="1200" b="1" dirty="0">
                <a:solidFill>
                  <a:srgbClr val="FFFFFF"/>
                </a:solidFill>
                <a:latin typeface="+mj-lt"/>
              </a:rPr>
              <a:t>Market and technology already established </a:t>
            </a:r>
          </a:p>
          <a:p>
            <a:pPr marL="155575" indent="-96838" defTabSz="841375">
              <a:spcBef>
                <a:spcPts val="600"/>
              </a:spcBef>
              <a:buFont typeface="Arial" charset="0"/>
              <a:buChar char="•"/>
            </a:pPr>
            <a:r>
              <a:rPr lang="en-US" sz="1200" b="1" dirty="0">
                <a:solidFill>
                  <a:srgbClr val="FFFFFF"/>
                </a:solidFill>
                <a:latin typeface="+mj-lt"/>
              </a:rPr>
              <a:t>Driven by prices of commodities like Copper and CRGP coil</a:t>
            </a:r>
          </a:p>
          <a:p>
            <a:pPr marL="155575" indent="-96838" defTabSz="841375">
              <a:lnSpc>
                <a:spcPct val="150000"/>
              </a:lnSpc>
              <a:spcBef>
                <a:spcPts val="1100"/>
              </a:spcBef>
              <a:buFont typeface="Arial" charset="0"/>
              <a:buChar char="•"/>
            </a:pPr>
            <a:endParaRPr lang="en-US" sz="1200" b="1" dirty="0">
              <a:solidFill>
                <a:srgbClr val="FFFFFF"/>
              </a:solidFill>
              <a:latin typeface="+mj-lt"/>
            </a:endParaRPr>
          </a:p>
        </p:txBody>
      </p:sp>
      <p:grpSp>
        <p:nvGrpSpPr>
          <p:cNvPr id="4" name="TextBox 17"/>
          <p:cNvGrpSpPr>
            <a:grpSpLocks/>
          </p:cNvGrpSpPr>
          <p:nvPr/>
        </p:nvGrpSpPr>
        <p:grpSpPr bwMode="auto">
          <a:xfrm>
            <a:off x="5109019" y="1236441"/>
            <a:ext cx="1367235" cy="1101725"/>
            <a:chOff x="204" y="1697"/>
            <a:chExt cx="1217" cy="411"/>
          </a:xfrm>
        </p:grpSpPr>
        <p:pic>
          <p:nvPicPr>
            <p:cNvPr id="229393" name="TextBox 17"/>
            <p:cNvPicPr>
              <a:picLocks noChangeArrowheads="1"/>
            </p:cNvPicPr>
            <p:nvPr/>
          </p:nvPicPr>
          <p:blipFill>
            <a:blip r:embed="rId3" cstate="print"/>
            <a:srcRect/>
            <a:stretch>
              <a:fillRect/>
            </a:stretch>
          </p:blipFill>
          <p:spPr bwMode="auto">
            <a:xfrm>
              <a:off x="204" y="1697"/>
              <a:ext cx="1217" cy="411"/>
            </a:xfrm>
            <a:prstGeom prst="rect">
              <a:avLst/>
            </a:prstGeom>
            <a:noFill/>
            <a:ln w="9525">
              <a:noFill/>
              <a:miter lim="800000"/>
              <a:headEnd/>
              <a:tailEnd/>
            </a:ln>
          </p:spPr>
        </p:pic>
        <p:sp>
          <p:nvSpPr>
            <p:cNvPr id="229394" name="Text Box 61"/>
            <p:cNvSpPr txBox="1">
              <a:spLocks noChangeArrowheads="1"/>
            </p:cNvSpPr>
            <p:nvPr/>
          </p:nvSpPr>
          <p:spPr bwMode="auto">
            <a:xfrm>
              <a:off x="240" y="1719"/>
              <a:ext cx="1146" cy="336"/>
            </a:xfrm>
            <a:prstGeom prst="rect">
              <a:avLst/>
            </a:prstGeom>
            <a:noFill/>
            <a:ln w="9525">
              <a:noFill/>
              <a:miter lim="800000"/>
              <a:headEnd/>
              <a:tailEnd/>
            </a:ln>
          </p:spPr>
          <p:txBody>
            <a:bodyPr lIns="84210" tIns="42105" rIns="84210" bIns="42105" anchor="ctr"/>
            <a:lstStyle/>
            <a:p>
              <a:pPr algn="ctr" defTabSz="841375"/>
              <a:r>
                <a:rPr lang="en-US" sz="1200" b="1" dirty="0">
                  <a:solidFill>
                    <a:schemeClr val="tx2"/>
                  </a:solidFill>
                  <a:latin typeface="+mj-lt"/>
                </a:rPr>
                <a:t>Civil &amp; General Works</a:t>
              </a:r>
            </a:p>
          </p:txBody>
        </p:sp>
      </p:grpSp>
      <p:grpSp>
        <p:nvGrpSpPr>
          <p:cNvPr id="5" name="TextBox 17"/>
          <p:cNvGrpSpPr>
            <a:grpSpLocks/>
          </p:cNvGrpSpPr>
          <p:nvPr/>
        </p:nvGrpSpPr>
        <p:grpSpPr bwMode="auto">
          <a:xfrm>
            <a:off x="6656832" y="1196754"/>
            <a:ext cx="1580649" cy="1101725"/>
            <a:chOff x="204" y="1697"/>
            <a:chExt cx="1217" cy="411"/>
          </a:xfrm>
        </p:grpSpPr>
        <p:pic>
          <p:nvPicPr>
            <p:cNvPr id="229396" name="TextBox 17"/>
            <p:cNvPicPr>
              <a:picLocks noChangeArrowheads="1"/>
            </p:cNvPicPr>
            <p:nvPr/>
          </p:nvPicPr>
          <p:blipFill>
            <a:blip r:embed="rId3" cstate="print"/>
            <a:srcRect/>
            <a:stretch>
              <a:fillRect/>
            </a:stretch>
          </p:blipFill>
          <p:spPr bwMode="auto">
            <a:xfrm>
              <a:off x="204" y="1697"/>
              <a:ext cx="1217" cy="411"/>
            </a:xfrm>
            <a:prstGeom prst="rect">
              <a:avLst/>
            </a:prstGeom>
            <a:noFill/>
            <a:ln w="9525">
              <a:noFill/>
              <a:miter lim="800000"/>
              <a:headEnd/>
              <a:tailEnd/>
            </a:ln>
          </p:spPr>
        </p:pic>
        <p:sp>
          <p:nvSpPr>
            <p:cNvPr id="229397" name="Text Box 61"/>
            <p:cNvSpPr txBox="1">
              <a:spLocks noChangeArrowheads="1"/>
            </p:cNvSpPr>
            <p:nvPr/>
          </p:nvSpPr>
          <p:spPr bwMode="auto">
            <a:xfrm>
              <a:off x="240" y="1719"/>
              <a:ext cx="1146" cy="336"/>
            </a:xfrm>
            <a:prstGeom prst="rect">
              <a:avLst/>
            </a:prstGeom>
            <a:noFill/>
            <a:ln w="9525">
              <a:noFill/>
              <a:miter lim="800000"/>
              <a:headEnd/>
              <a:tailEnd/>
            </a:ln>
          </p:spPr>
          <p:txBody>
            <a:bodyPr lIns="84210" tIns="42105" rIns="84210" bIns="42105" anchor="ctr"/>
            <a:lstStyle/>
            <a:p>
              <a:pPr algn="ctr" defTabSz="841375"/>
              <a:r>
                <a:rPr lang="en-US" sz="1200" b="1" dirty="0">
                  <a:solidFill>
                    <a:schemeClr val="tx2"/>
                  </a:solidFill>
                  <a:latin typeface="+mj-lt"/>
                </a:rPr>
                <a:t>Installation and Commissioning</a:t>
              </a:r>
            </a:p>
          </p:txBody>
        </p:sp>
      </p:grpSp>
      <p:grpSp>
        <p:nvGrpSpPr>
          <p:cNvPr id="6" name="TextBox 17"/>
          <p:cNvGrpSpPr>
            <a:grpSpLocks/>
          </p:cNvGrpSpPr>
          <p:nvPr/>
        </p:nvGrpSpPr>
        <p:grpSpPr bwMode="auto">
          <a:xfrm>
            <a:off x="8312991" y="1196754"/>
            <a:ext cx="1365515" cy="1101725"/>
            <a:chOff x="204" y="1697"/>
            <a:chExt cx="1217" cy="411"/>
          </a:xfrm>
        </p:grpSpPr>
        <p:pic>
          <p:nvPicPr>
            <p:cNvPr id="229399" name="TextBox 17"/>
            <p:cNvPicPr>
              <a:picLocks noChangeArrowheads="1"/>
            </p:cNvPicPr>
            <p:nvPr/>
          </p:nvPicPr>
          <p:blipFill>
            <a:blip r:embed="rId3" cstate="print"/>
            <a:srcRect/>
            <a:stretch>
              <a:fillRect/>
            </a:stretch>
          </p:blipFill>
          <p:spPr bwMode="auto">
            <a:xfrm>
              <a:off x="204" y="1697"/>
              <a:ext cx="1217" cy="411"/>
            </a:xfrm>
            <a:prstGeom prst="rect">
              <a:avLst/>
            </a:prstGeom>
            <a:noFill/>
            <a:ln w="9525">
              <a:noFill/>
              <a:miter lim="800000"/>
              <a:headEnd/>
              <a:tailEnd/>
            </a:ln>
          </p:spPr>
        </p:pic>
        <p:sp>
          <p:nvSpPr>
            <p:cNvPr id="229400" name="Text Box 61"/>
            <p:cNvSpPr txBox="1">
              <a:spLocks noChangeArrowheads="1"/>
            </p:cNvSpPr>
            <p:nvPr/>
          </p:nvSpPr>
          <p:spPr bwMode="auto">
            <a:xfrm>
              <a:off x="240" y="1719"/>
              <a:ext cx="1146" cy="336"/>
            </a:xfrm>
            <a:prstGeom prst="rect">
              <a:avLst/>
            </a:prstGeom>
            <a:noFill/>
            <a:ln w="9525">
              <a:noFill/>
              <a:miter lim="800000"/>
              <a:headEnd/>
              <a:tailEnd/>
            </a:ln>
          </p:spPr>
          <p:txBody>
            <a:bodyPr lIns="84210" tIns="42105" rIns="84210" bIns="42105" anchor="ctr"/>
            <a:lstStyle/>
            <a:p>
              <a:pPr algn="ctr" defTabSz="841375"/>
              <a:r>
                <a:rPr lang="en-US" sz="1200" b="1" dirty="0">
                  <a:solidFill>
                    <a:schemeClr val="tx2"/>
                  </a:solidFill>
                  <a:latin typeface="+mj-lt"/>
                </a:rPr>
                <a:t>IDC and Financing Charges</a:t>
              </a:r>
            </a:p>
          </p:txBody>
        </p:sp>
      </p:grpSp>
      <p:sp>
        <p:nvSpPr>
          <p:cNvPr id="229401" name="Content Placeholder 2"/>
          <p:cNvSpPr>
            <a:spLocks/>
          </p:cNvSpPr>
          <p:nvPr/>
        </p:nvSpPr>
        <p:spPr bwMode="gray">
          <a:xfrm>
            <a:off x="5181250" y="2420888"/>
            <a:ext cx="1442854" cy="2808312"/>
          </a:xfrm>
          <a:prstGeom prst="rect">
            <a:avLst/>
          </a:prstGeom>
          <a:solidFill>
            <a:srgbClr val="8AA5CB"/>
          </a:solidFill>
          <a:ln w="9525">
            <a:noFill/>
            <a:miter lim="800000"/>
            <a:headEnd/>
            <a:tailEnd/>
          </a:ln>
        </p:spPr>
        <p:txBody>
          <a:bodyPr lIns="91440" tIns="91440" rIns="91440" bIns="91440"/>
          <a:lstStyle/>
          <a:p>
            <a:pPr marL="155575" indent="-100013" defTabSz="841375">
              <a:spcBef>
                <a:spcPts val="600"/>
              </a:spcBef>
              <a:spcAft>
                <a:spcPts val="600"/>
              </a:spcAft>
              <a:buFont typeface="Arial" charset="0"/>
              <a:buChar char="•"/>
            </a:pPr>
            <a:r>
              <a:rPr lang="en-US" sz="1200" b="1" dirty="0">
                <a:solidFill>
                  <a:srgbClr val="FFFFFF"/>
                </a:solidFill>
                <a:latin typeface="+mj-lt"/>
              </a:rPr>
              <a:t>Driven by localized site </a:t>
            </a:r>
            <a:r>
              <a:rPr lang="en-US" sz="1200" b="1" dirty="0" smtClean="0">
                <a:solidFill>
                  <a:srgbClr val="FFFFFF"/>
                </a:solidFill>
                <a:latin typeface="+mj-lt"/>
              </a:rPr>
              <a:t>conditions and  low labour costs</a:t>
            </a:r>
            <a:endParaRPr lang="en-US" sz="1200" b="1" dirty="0">
              <a:solidFill>
                <a:srgbClr val="FFFFFF"/>
              </a:solidFill>
              <a:latin typeface="+mj-lt"/>
            </a:endParaRPr>
          </a:p>
        </p:txBody>
      </p:sp>
      <p:sp>
        <p:nvSpPr>
          <p:cNvPr id="229402" name="Content Placeholder 2"/>
          <p:cNvSpPr>
            <a:spLocks/>
          </p:cNvSpPr>
          <p:nvPr/>
        </p:nvSpPr>
        <p:spPr bwMode="gray">
          <a:xfrm>
            <a:off x="6729063" y="2420888"/>
            <a:ext cx="1442854" cy="2808312"/>
          </a:xfrm>
          <a:prstGeom prst="rect">
            <a:avLst/>
          </a:prstGeom>
          <a:solidFill>
            <a:srgbClr val="8AA5CB"/>
          </a:solidFill>
          <a:ln w="9525">
            <a:noFill/>
            <a:miter lim="800000"/>
            <a:headEnd/>
            <a:tailEnd/>
          </a:ln>
        </p:spPr>
        <p:txBody>
          <a:bodyPr lIns="91440" tIns="91440" rIns="91440" bIns="91440"/>
          <a:lstStyle/>
          <a:p>
            <a:pPr marL="155575" indent="-100013" defTabSz="841375">
              <a:spcBef>
                <a:spcPts val="600"/>
              </a:spcBef>
              <a:spcAft>
                <a:spcPts val="600"/>
              </a:spcAft>
              <a:buFont typeface="Arial" charset="0"/>
              <a:buChar char="•"/>
            </a:pPr>
            <a:r>
              <a:rPr lang="en-US" sz="1200" b="1" dirty="0" smtClean="0">
                <a:solidFill>
                  <a:srgbClr val="FFFFFF"/>
                </a:solidFill>
                <a:latin typeface="+mj-lt"/>
              </a:rPr>
              <a:t>Availability of manpower for </a:t>
            </a:r>
            <a:r>
              <a:rPr lang="en-US" sz="1200" b="1" dirty="0">
                <a:solidFill>
                  <a:srgbClr val="FFFFFF"/>
                </a:solidFill>
                <a:latin typeface="+mj-lt"/>
              </a:rPr>
              <a:t>design engineering</a:t>
            </a:r>
          </a:p>
          <a:p>
            <a:pPr marL="155575" indent="-100013" defTabSz="841375">
              <a:spcBef>
                <a:spcPts val="600"/>
              </a:spcBef>
              <a:spcAft>
                <a:spcPts val="600"/>
              </a:spcAft>
              <a:buFont typeface="Arial" charset="0"/>
              <a:buChar char="•"/>
            </a:pPr>
            <a:r>
              <a:rPr lang="en-US" sz="1200" b="1" dirty="0" smtClean="0">
                <a:solidFill>
                  <a:srgbClr val="FFFFFF"/>
                </a:solidFill>
                <a:latin typeface="+mj-lt"/>
              </a:rPr>
              <a:t>Local sourcing of materials</a:t>
            </a:r>
          </a:p>
        </p:txBody>
      </p:sp>
      <p:sp>
        <p:nvSpPr>
          <p:cNvPr id="229403" name="Content Placeholder 2"/>
          <p:cNvSpPr>
            <a:spLocks/>
          </p:cNvSpPr>
          <p:nvPr/>
        </p:nvSpPr>
        <p:spPr bwMode="gray">
          <a:xfrm>
            <a:off x="8350825" y="2420888"/>
            <a:ext cx="1442853" cy="2808312"/>
          </a:xfrm>
          <a:prstGeom prst="rect">
            <a:avLst/>
          </a:prstGeom>
          <a:solidFill>
            <a:srgbClr val="8AA5CB"/>
          </a:solidFill>
          <a:ln w="9525">
            <a:noFill/>
            <a:miter lim="800000"/>
            <a:headEnd/>
            <a:tailEnd/>
          </a:ln>
        </p:spPr>
        <p:txBody>
          <a:bodyPr lIns="91440" tIns="91440" rIns="91440" bIns="91440"/>
          <a:lstStyle/>
          <a:p>
            <a:pPr marL="155575" indent="-155575" defTabSz="841375">
              <a:spcBef>
                <a:spcPts val="600"/>
              </a:spcBef>
              <a:spcAft>
                <a:spcPts val="600"/>
              </a:spcAft>
              <a:buFont typeface="Arial" charset="0"/>
              <a:buChar char="•"/>
            </a:pPr>
            <a:r>
              <a:rPr lang="en-US" sz="1200" b="1" dirty="0">
                <a:solidFill>
                  <a:srgbClr val="FFFFFF"/>
                </a:solidFill>
                <a:latin typeface="+mj-lt"/>
              </a:rPr>
              <a:t>Driven by low cost </a:t>
            </a:r>
            <a:r>
              <a:rPr lang="en-US" sz="1200" b="1" dirty="0" smtClean="0">
                <a:solidFill>
                  <a:srgbClr val="FFFFFF"/>
                </a:solidFill>
                <a:latin typeface="+mj-lt"/>
              </a:rPr>
              <a:t>innovative financing </a:t>
            </a:r>
            <a:r>
              <a:rPr lang="en-US" sz="1200" b="1" dirty="0">
                <a:solidFill>
                  <a:srgbClr val="FFFFFF"/>
                </a:solidFill>
                <a:latin typeface="+mj-lt"/>
              </a:rPr>
              <a:t>options</a:t>
            </a:r>
          </a:p>
          <a:p>
            <a:pPr marL="463550" lvl="2" indent="-354013" defTabSz="841375">
              <a:spcBef>
                <a:spcPts val="600"/>
              </a:spcBef>
              <a:spcAft>
                <a:spcPts val="600"/>
              </a:spcAft>
              <a:buFont typeface="Arial" charset="0"/>
              <a:buChar char="•"/>
            </a:pPr>
            <a:r>
              <a:rPr lang="en-US" sz="1200" b="1" dirty="0" smtClean="0">
                <a:solidFill>
                  <a:srgbClr val="FFFFFF"/>
                </a:solidFill>
                <a:latin typeface="+mj-lt"/>
              </a:rPr>
              <a:t>Exim </a:t>
            </a:r>
            <a:r>
              <a:rPr lang="en-US" sz="1200" b="1" dirty="0">
                <a:solidFill>
                  <a:srgbClr val="FFFFFF"/>
                </a:solidFill>
                <a:latin typeface="+mj-lt"/>
              </a:rPr>
              <a:t>route</a:t>
            </a:r>
          </a:p>
          <a:p>
            <a:pPr marL="463550" lvl="2" indent="-354013" defTabSz="841375">
              <a:spcBef>
                <a:spcPts val="600"/>
              </a:spcBef>
              <a:spcAft>
                <a:spcPts val="600"/>
              </a:spcAft>
              <a:buFont typeface="Arial" charset="0"/>
              <a:buChar char="•"/>
            </a:pPr>
            <a:r>
              <a:rPr lang="en-US" sz="1200" b="1" dirty="0">
                <a:solidFill>
                  <a:srgbClr val="FFFFFF"/>
                </a:solidFill>
                <a:latin typeface="+mj-lt"/>
              </a:rPr>
              <a:t>Tax free solar bonds</a:t>
            </a:r>
          </a:p>
        </p:txBody>
      </p:sp>
      <p:sp>
        <p:nvSpPr>
          <p:cNvPr id="229404" name="Content Placeholder 2"/>
          <p:cNvSpPr>
            <a:spLocks/>
          </p:cNvSpPr>
          <p:nvPr/>
        </p:nvSpPr>
        <p:spPr bwMode="gray">
          <a:xfrm>
            <a:off x="3392826" y="5301208"/>
            <a:ext cx="1547813" cy="433636"/>
          </a:xfrm>
          <a:prstGeom prst="rect">
            <a:avLst/>
          </a:prstGeom>
          <a:solidFill>
            <a:srgbClr val="FAD8AF"/>
          </a:solidFill>
          <a:ln w="9525">
            <a:noFill/>
            <a:miter lim="800000"/>
            <a:headEnd/>
            <a:tailEnd/>
          </a:ln>
        </p:spPr>
        <p:txBody>
          <a:bodyPr lIns="91440" tIns="91440" rIns="91440" bIns="91440"/>
          <a:lstStyle/>
          <a:p>
            <a:pPr marL="261938" indent="-203200" algn="ctr" defTabSz="841375">
              <a:lnSpc>
                <a:spcPct val="150000"/>
              </a:lnSpc>
              <a:spcBef>
                <a:spcPts val="1100"/>
              </a:spcBef>
              <a:buFont typeface="Arial" charset="0"/>
              <a:buNone/>
            </a:pPr>
            <a:r>
              <a:rPr lang="en-US" sz="1100" b="1" dirty="0">
                <a:solidFill>
                  <a:srgbClr val="00338D"/>
                </a:solidFill>
                <a:latin typeface="+mj-lt"/>
              </a:rPr>
              <a:t>LOW</a:t>
            </a:r>
          </a:p>
          <a:p>
            <a:pPr marL="261938" indent="-203200" algn="ctr" defTabSz="841375">
              <a:lnSpc>
                <a:spcPct val="150000"/>
              </a:lnSpc>
              <a:spcBef>
                <a:spcPts val="1100"/>
              </a:spcBef>
              <a:buFont typeface="Arial" charset="0"/>
              <a:buChar char="●"/>
            </a:pPr>
            <a:endParaRPr lang="en-US" sz="1100" b="1" dirty="0">
              <a:solidFill>
                <a:srgbClr val="00338D"/>
              </a:solidFill>
              <a:latin typeface="+mj-lt"/>
            </a:endParaRPr>
          </a:p>
        </p:txBody>
      </p:sp>
      <p:sp>
        <p:nvSpPr>
          <p:cNvPr id="229405" name="Content Placeholder 2"/>
          <p:cNvSpPr>
            <a:spLocks/>
          </p:cNvSpPr>
          <p:nvPr/>
        </p:nvSpPr>
        <p:spPr bwMode="gray">
          <a:xfrm>
            <a:off x="5109017" y="5302795"/>
            <a:ext cx="1473862" cy="433636"/>
          </a:xfrm>
          <a:prstGeom prst="rect">
            <a:avLst/>
          </a:prstGeom>
          <a:solidFill>
            <a:srgbClr val="FAD8AF"/>
          </a:solidFill>
          <a:ln w="9525">
            <a:noFill/>
            <a:miter lim="800000"/>
            <a:headEnd/>
            <a:tailEnd/>
          </a:ln>
        </p:spPr>
        <p:txBody>
          <a:bodyPr lIns="91440" tIns="91440" rIns="91440" bIns="91440"/>
          <a:lstStyle/>
          <a:p>
            <a:pPr marL="261938" indent="-203200" algn="ctr" defTabSz="841375">
              <a:lnSpc>
                <a:spcPct val="150000"/>
              </a:lnSpc>
              <a:spcBef>
                <a:spcPts val="1100"/>
              </a:spcBef>
              <a:buFont typeface="Arial" charset="0"/>
              <a:buNone/>
            </a:pPr>
            <a:r>
              <a:rPr lang="en-US" sz="1100" b="1" dirty="0">
                <a:solidFill>
                  <a:srgbClr val="00338D"/>
                </a:solidFill>
                <a:latin typeface="+mj-lt"/>
              </a:rPr>
              <a:t>HIGH</a:t>
            </a:r>
          </a:p>
          <a:p>
            <a:pPr marL="261938" indent="-203200" algn="ctr" defTabSz="841375">
              <a:lnSpc>
                <a:spcPct val="150000"/>
              </a:lnSpc>
              <a:spcBef>
                <a:spcPts val="1100"/>
              </a:spcBef>
              <a:buFont typeface="Arial" charset="0"/>
              <a:buChar char="●"/>
            </a:pPr>
            <a:endParaRPr lang="en-US" sz="1100" b="1" dirty="0">
              <a:solidFill>
                <a:srgbClr val="00338D"/>
              </a:solidFill>
              <a:latin typeface="+mj-lt"/>
            </a:endParaRPr>
          </a:p>
        </p:txBody>
      </p:sp>
      <p:sp>
        <p:nvSpPr>
          <p:cNvPr id="229406" name="Content Placeholder 2"/>
          <p:cNvSpPr>
            <a:spLocks/>
          </p:cNvSpPr>
          <p:nvPr/>
        </p:nvSpPr>
        <p:spPr bwMode="gray">
          <a:xfrm>
            <a:off x="6730782" y="5301208"/>
            <a:ext cx="1399910" cy="433636"/>
          </a:xfrm>
          <a:prstGeom prst="rect">
            <a:avLst/>
          </a:prstGeom>
          <a:solidFill>
            <a:srgbClr val="FAD8AF"/>
          </a:solidFill>
          <a:ln w="9525">
            <a:noFill/>
            <a:miter lim="800000"/>
            <a:headEnd/>
            <a:tailEnd/>
          </a:ln>
        </p:spPr>
        <p:txBody>
          <a:bodyPr lIns="91440" tIns="91440" rIns="91440" bIns="91440"/>
          <a:lstStyle/>
          <a:p>
            <a:pPr marL="261938" indent="-203200" algn="ctr" defTabSz="841375">
              <a:lnSpc>
                <a:spcPct val="150000"/>
              </a:lnSpc>
              <a:spcBef>
                <a:spcPts val="1100"/>
              </a:spcBef>
              <a:buFont typeface="Arial" charset="0"/>
              <a:buNone/>
            </a:pPr>
            <a:r>
              <a:rPr lang="en-US" sz="1100" b="1" dirty="0">
                <a:solidFill>
                  <a:srgbClr val="00338D"/>
                </a:solidFill>
                <a:latin typeface="+mj-lt"/>
              </a:rPr>
              <a:t>HIGH</a:t>
            </a:r>
          </a:p>
          <a:p>
            <a:pPr marL="261938" indent="-203200" algn="ctr" defTabSz="841375">
              <a:lnSpc>
                <a:spcPct val="150000"/>
              </a:lnSpc>
              <a:spcBef>
                <a:spcPts val="1100"/>
              </a:spcBef>
              <a:buFont typeface="Arial" charset="0"/>
              <a:buChar char="●"/>
            </a:pPr>
            <a:endParaRPr lang="en-US" sz="1100" b="1" dirty="0">
              <a:solidFill>
                <a:srgbClr val="00338D"/>
              </a:solidFill>
              <a:latin typeface="+mj-lt"/>
            </a:endParaRPr>
          </a:p>
        </p:txBody>
      </p:sp>
      <p:sp>
        <p:nvSpPr>
          <p:cNvPr id="229407" name="Content Placeholder 2"/>
          <p:cNvSpPr>
            <a:spLocks/>
          </p:cNvSpPr>
          <p:nvPr/>
        </p:nvSpPr>
        <p:spPr bwMode="gray">
          <a:xfrm>
            <a:off x="8352545" y="5301208"/>
            <a:ext cx="1399910" cy="433636"/>
          </a:xfrm>
          <a:prstGeom prst="rect">
            <a:avLst/>
          </a:prstGeom>
          <a:solidFill>
            <a:srgbClr val="FAD8AF"/>
          </a:solidFill>
          <a:ln w="9525">
            <a:noFill/>
            <a:miter lim="800000"/>
            <a:headEnd/>
            <a:tailEnd/>
          </a:ln>
        </p:spPr>
        <p:txBody>
          <a:bodyPr lIns="91440" tIns="91440" rIns="91440" bIns="91440"/>
          <a:lstStyle/>
          <a:p>
            <a:pPr marL="261938" indent="-203200" algn="ctr" defTabSz="841375">
              <a:lnSpc>
                <a:spcPct val="150000"/>
              </a:lnSpc>
              <a:spcBef>
                <a:spcPts val="1100"/>
              </a:spcBef>
              <a:buFont typeface="Arial" charset="0"/>
              <a:buNone/>
            </a:pPr>
            <a:r>
              <a:rPr lang="en-US" sz="1100" b="1" dirty="0">
                <a:solidFill>
                  <a:srgbClr val="00338D"/>
                </a:solidFill>
                <a:latin typeface="+mj-lt"/>
              </a:rPr>
              <a:t>HIGH</a:t>
            </a:r>
          </a:p>
          <a:p>
            <a:pPr marL="261938" indent="-203200" algn="ctr" defTabSz="841375">
              <a:lnSpc>
                <a:spcPct val="150000"/>
              </a:lnSpc>
              <a:spcBef>
                <a:spcPts val="1100"/>
              </a:spcBef>
              <a:buFont typeface="Arial" charset="0"/>
              <a:buChar char="●"/>
            </a:pPr>
            <a:endParaRPr lang="en-US" sz="1100" b="1" dirty="0">
              <a:solidFill>
                <a:srgbClr val="00338D"/>
              </a:solidFill>
              <a:latin typeface="+mj-lt"/>
            </a:endParaRPr>
          </a:p>
        </p:txBody>
      </p:sp>
      <p:sp>
        <p:nvSpPr>
          <p:cNvPr id="33" name="TextBox 32"/>
          <p:cNvSpPr txBox="1">
            <a:spLocks noChangeArrowheads="1"/>
          </p:cNvSpPr>
          <p:nvPr/>
        </p:nvSpPr>
        <p:spPr bwMode="auto">
          <a:xfrm>
            <a:off x="309564" y="5971086"/>
            <a:ext cx="9434777" cy="482253"/>
          </a:xfrm>
          <a:prstGeom prst="rect">
            <a:avLst/>
          </a:prstGeom>
          <a:solidFill>
            <a:srgbClr val="0070C0"/>
          </a:solidFill>
          <a:ln w="25400" algn="ctr">
            <a:noFill/>
            <a:miter lim="800000"/>
            <a:headEnd/>
            <a:tailEnd/>
          </a:ln>
        </p:spPr>
        <p:txBody>
          <a:bodyPr lIns="84216" tIns="42108" rIns="84216" bIns="42108" anchor="ctr"/>
          <a:lstStyle/>
          <a:p>
            <a:pPr algn="ctr" defTabSz="841375"/>
            <a:r>
              <a:rPr lang="en-US" sz="1500" b="1" dirty="0" smtClean="0">
                <a:solidFill>
                  <a:schemeClr val="bg1"/>
                </a:solidFill>
                <a:latin typeface="+mj-lt"/>
              </a:rPr>
              <a:t>Balance </a:t>
            </a:r>
            <a:r>
              <a:rPr lang="en-US" sz="1500" b="1" dirty="0">
                <a:solidFill>
                  <a:schemeClr val="bg1"/>
                </a:solidFill>
                <a:latin typeface="+mj-lt"/>
              </a:rPr>
              <a:t>of System costs </a:t>
            </a:r>
            <a:r>
              <a:rPr lang="en-US" sz="1500" b="1" dirty="0" smtClean="0">
                <a:solidFill>
                  <a:schemeClr val="bg1"/>
                </a:solidFill>
                <a:latin typeface="+mj-lt"/>
              </a:rPr>
              <a:t>are likely to come down due to local sourcing and lower labor costs</a:t>
            </a:r>
            <a:endParaRPr lang="en-US" sz="1500" b="1" dirty="0">
              <a:solidFill>
                <a:schemeClr val="bg1"/>
              </a:solidFill>
              <a:latin typeface="+mj-lt"/>
            </a:endParaRPr>
          </a:p>
        </p:txBody>
      </p:sp>
      <p:sp>
        <p:nvSpPr>
          <p:cNvPr id="229410" name="AutoShape 36"/>
          <p:cNvSpPr>
            <a:spLocks noChangeArrowheads="1"/>
          </p:cNvSpPr>
          <p:nvPr/>
        </p:nvSpPr>
        <p:spPr bwMode="auto">
          <a:xfrm>
            <a:off x="15480" y="3175301"/>
            <a:ext cx="1583149" cy="734715"/>
          </a:xfrm>
          <a:prstGeom prst="homePlate">
            <a:avLst>
              <a:gd name="adj" fmla="val 22956"/>
            </a:avLst>
          </a:prstGeom>
          <a:solidFill>
            <a:srgbClr val="F5B36A"/>
          </a:solidFill>
          <a:ln w="6350" algn="ctr">
            <a:noFill/>
            <a:miter lim="800000"/>
            <a:headEnd type="none" w="sm" len="sm"/>
            <a:tailEnd type="none" w="sm" len="sm"/>
          </a:ln>
        </p:spPr>
        <p:txBody>
          <a:bodyPr lIns="84216" tIns="42108" rIns="84216" bIns="42108" anchor="ctr"/>
          <a:lstStyle/>
          <a:p>
            <a:pPr defTabSz="701675" eaLnBrk="0" hangingPunct="0"/>
            <a:r>
              <a:rPr lang="en-GB" sz="1200" b="1" dirty="0">
                <a:solidFill>
                  <a:srgbClr val="0C2D83"/>
                </a:solidFill>
                <a:latin typeface="+mj-lt"/>
              </a:rPr>
              <a:t>Key Considerations</a:t>
            </a:r>
          </a:p>
        </p:txBody>
      </p:sp>
      <p:sp>
        <p:nvSpPr>
          <p:cNvPr id="34" name="AutoShape 36"/>
          <p:cNvSpPr>
            <a:spLocks noChangeArrowheads="1"/>
          </p:cNvSpPr>
          <p:nvPr/>
        </p:nvSpPr>
        <p:spPr bwMode="auto">
          <a:xfrm>
            <a:off x="15480" y="1268760"/>
            <a:ext cx="1583149" cy="1008112"/>
          </a:xfrm>
          <a:prstGeom prst="homePlate">
            <a:avLst>
              <a:gd name="adj" fmla="val 22956"/>
            </a:avLst>
          </a:prstGeom>
          <a:solidFill>
            <a:srgbClr val="F5B36A"/>
          </a:solidFill>
          <a:ln w="6350" algn="ctr">
            <a:noFill/>
            <a:miter lim="800000"/>
            <a:headEnd type="none" w="sm" len="sm"/>
            <a:tailEnd type="none" w="sm" len="sm"/>
          </a:ln>
        </p:spPr>
        <p:txBody>
          <a:bodyPr lIns="84216" tIns="42108" rIns="84216" bIns="42108" anchor="ctr"/>
          <a:lstStyle/>
          <a:p>
            <a:pPr defTabSz="701675" eaLnBrk="0" hangingPunct="0"/>
            <a:r>
              <a:rPr lang="en-US" sz="1200" b="1" dirty="0" smtClean="0">
                <a:solidFill>
                  <a:srgbClr val="0C2D83"/>
                </a:solidFill>
                <a:latin typeface="+mj-lt"/>
              </a:rPr>
              <a:t>Balance of System </a:t>
            </a:r>
          </a:p>
          <a:p>
            <a:pPr defTabSz="701675" eaLnBrk="0" hangingPunct="0"/>
            <a:r>
              <a:rPr lang="en-US" sz="1200" b="1" dirty="0" smtClean="0">
                <a:solidFill>
                  <a:srgbClr val="0C2D83"/>
                </a:solidFill>
                <a:latin typeface="+mj-lt"/>
              </a:rPr>
              <a:t>(~45- 50% of total solar system cost)</a:t>
            </a:r>
          </a:p>
        </p:txBody>
      </p:sp>
      <p:sp>
        <p:nvSpPr>
          <p:cNvPr id="35" name="Rectangle 34"/>
          <p:cNvSpPr/>
          <p:nvPr/>
        </p:nvSpPr>
        <p:spPr>
          <a:xfrm>
            <a:off x="5109017" y="1124744"/>
            <a:ext cx="4718974" cy="47525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Action Button: Beginning 36">
            <a:hlinkClick r:id="rId4" action="ppaction://hlinksldjump" highlightClick="1"/>
          </p:cNvPr>
          <p:cNvSpPr/>
          <p:nvPr/>
        </p:nvSpPr>
        <p:spPr>
          <a:xfrm>
            <a:off x="8860367" y="6493030"/>
            <a:ext cx="594999" cy="328464"/>
          </a:xfrm>
          <a:prstGeom prst="actionButtonBeginning">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Slide Number Placeholder 37"/>
          <p:cNvSpPr>
            <a:spLocks noGrp="1"/>
          </p:cNvSpPr>
          <p:nvPr>
            <p:ph type="sldNum" sz="quarter" idx="10"/>
          </p:nvPr>
        </p:nvSpPr>
        <p:spPr/>
        <p:txBody>
          <a:bodyPr/>
          <a:lstStyle/>
          <a:p>
            <a:pPr>
              <a:defRPr/>
            </a:pPr>
            <a:fld id="{28FDCAA2-EE06-4CD1-8848-8E1C78DA50BE}"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3"/>
          <p:cNvSpPr>
            <a:spLocks noGrp="1"/>
          </p:cNvSpPr>
          <p:nvPr>
            <p:ph type="title" idx="4294967295"/>
          </p:nvPr>
        </p:nvSpPr>
        <p:spPr/>
        <p:txBody>
          <a:bodyPr lIns="86810" tIns="43405" rIns="86810" bIns="43405"/>
          <a:lstStyle/>
          <a:p>
            <a:r>
              <a:rPr lang="en-US" dirty="0" smtClean="0">
                <a:solidFill>
                  <a:srgbClr val="FF0000"/>
                </a:solidFill>
              </a:rPr>
              <a:t>Solar CSP </a:t>
            </a:r>
            <a:br>
              <a:rPr lang="en-US" dirty="0" smtClean="0">
                <a:solidFill>
                  <a:srgbClr val="FF0000"/>
                </a:solidFill>
              </a:rPr>
            </a:br>
            <a:r>
              <a:rPr lang="en-US" dirty="0" smtClean="0"/>
              <a:t>Localization Potential – Key high value CSP components lend themselves to high localization potential</a:t>
            </a:r>
          </a:p>
        </p:txBody>
      </p:sp>
      <p:sp>
        <p:nvSpPr>
          <p:cNvPr id="233476" name="AutoShape 2" descr="data:image/jpg;base64,/9j/4AAQSkZJRgABAQAAAQABAAD/2wCEAAkGBhMSERMSExQUFRMUGB4XGRgVGRwaHhcYHBgXGBgbIBgYICYgGh4jGRgcIC8jLycrLCwvGh4xNTAqNSYrLCkBCQoKDgwOGg8PGjAlHCQvKSwsKSwsLSwsKSwtLiksKSksLC0sLywpLC0sLCwpLCwsLCwsLCwuLCwpLCwsLCwsLP/AABEIAIoAfAMBIgACEQEDEQH/xAAbAAACAwEBAQAAAAAAAAAAAAADBAIFBgEHAP/EAD4QAAIBAgQDBgMECQMFAQAAAAECEQMhAAQSMQVBUQYTImFxgTKRoUKx0fAUIzNSYnLB4fEHQ7IWJJKi0hX/xAAaAQADAQEBAQAAAAAAAAAAAAABAgMABAUG/8QAKhEAAwEAAQMCAwkBAAAAAAAAAAECESEDEjETQVGBoRQiMmFxkbHB8AT/2gAMAwEAAhEDEQA/APPs2kkkTH58v64XokifFv7W+eNll+DZCpTWcy9KqQNQqUjAMXhkJtPljPca4WtGoUSpTqiLNTJj/wBgDOF794N24IjMtz0nl4gLenT1xyqyESUAj9xjaN7GZPvgDqDglBAFUnzhet+flbDAGDk0sQ42srj8N/TnhdcsSZkNPQ3PnGIPJMn89P8AGOGrNj8/xGNyYaSs6ADlJFxbzvHWdvlew6rKxYwb7srD23sPSfLEaDVJhS0+W0c/ID8nDSVUBAKpUqTuAAB/9nz29cEwqvDELD9ZAiTqUqY6gGx9Zxd8LpGCtKnoU85kt5s45RB0i3rviz4p2GzSpTqujjvoiCG5SNQsbD5YY4N2Wan+0qMbnwrYfLCXSS5GlaVlXgRJGlgx577k9ffyxacY7F1cnQp1GBZqhIIGybabC9739PPFvRGggrbmCORBkfdi8zmf/SKRDH4h8m54HSt3wjXKk87/AP1306JMcx/bFNncnqOpbeXL+2NFWqlWKkSQYIO3P5bziaZMP/tj2F/pth+8HaYykDOj2vyxaU8mSJt+Hyw1U4WRmAgWwm9jy64u6PAmImMP5FzDEtmGUzfpbp7YG+cJt94xE1eVsD1De8eu+FCFFYbsARy3H1xx6gJm/pv+FsBar+Y28sQAn4bwJvaB1nb3wMMMGqORE+/34ZoZUncCPLdvSeXn9+EaM6gEGtztF/YLuT5/TnjU9maTZWsuYqhHYXCPDSY+0bgff6YIPBS06bs3dLTN/sgGfUnePPbGryH+n1RIbMDQDsqwfYsDg68XNSoXKoneNcIAqyZi3sfljaZer32VEXZbX6j8RiXX7o4Q3Tc1yJ5WqVXRqJCiF8hyG564XzLYCczcaQWbaBt88Fro1g4gtMRMW/rjzPWlVjfLOzsecC1UE3ERv6fk4Pwyp8j9/wDj7hhHWUc38JsQfPBctUgRPwnHRHU7GmTqe5YWA4F31WwJJgwokm4vuB/ke9wvY8IksQksdyOsbDnhbJ5zQVqgSBcxeVIgi35thytxHMVRC0XYb/rSKaz/AC2IPnB9Md9rnUcy+BRZLhKHOlTdYNx/KDONaMrSQABQfXGdpZOnTZnavl6Rvq7oa2AMAgtsnK+gYE/aDILac9UPNlZkk7bKyg7bxgDHjDA858539L4g735fh6YOpmwtHT8Tgy0IDlmEr1htRMW8Mgb7/wBcHRRWnQm5BMXgbx9wHmfkcX3BOxzZlFqM4p05bw6TqIAnUJsZjcn580clnaimotMuBVXS4BnUDuCQBIJxpOxfFWUGk3+00pMyRClk6WBn0JwtvFwZBczwRKOWZqAgBZM/G2kgOGb+E3gWvt4cU3Cs4CadQwNLQQwDgAyJ0kXG/X6jGszhNLvBbTZx0Knwt/5Iw/zOMbTqIrabhQf3TEc7mBO3443Tey9BSxjyV9MSYvAIPO230+WNz2PqOdYfZlVgBA/h2nnq38hjzypS1CB+8CPbYz+fU41vAhWp6KikyBOk2EHkQIJte/lfov8A19VTEt/EPQhumkWPEs01Oo6IACGJNvIH+pxFkqsFOkmZPICIW8z+YwtxDiNTvXYZihTVibxLX2uJgjzInA69OjWJqVKteqpPhRfCoEwNJMgxETIvj52k+7Yn542/6/k9NeOSeczFGmR31VQ1vCAXY+wgDfn8sM0czRAlEqVbgRBkyG+yo8umKziWeSm6GllKbubBqoLnSFtCggWtzwKv2izxQqr06LiIA0qIm4Fydo68sUfR61pefm8+i5ETXJqsi7FIemaczCkEeE7b3xn+JVauptYaqBMh6pM3myQQY25Yz3Haubo06j/pVT9Y4MamkJLi8i0ll2336Y+4bxNzlqbHUzANcmSQGIJkmSf7Y9vpJ+jKflf73OSsVsa4HlsxmMwwWnqAURpXSig7SSTGx288bP8A6OzBA/YJbY6nPzEfdjNcK4w9FGq062gsCSiqtwskfHq5k7Dc+RxccL7ZMifrszULk6r0u8gED7SiImbcpxZLSbZhOCJSZtPdu94PhFp5g6pU33F8WWY4VlWQuKdVGn7dSSfF/Gbk+pthzL57u2ZFymYK/F4qp1FhMRC6iJ56sKVtL0SWWmNTEtOrYMxA1RImwv5WvjlqNfl/uVdZ7fQ+4A9PvPDD6dWkLYCWS3iKwQAJv74Bw+uq19Y0L42kuxOwCmFSDBFue3PEOGZGmyVsyKRUISIFSdgJ0DRF9Q3OOZDh9PNOwmrSAES5Q+IyAItO1hzkXGLqeCTZpxnhUULAAMhLhpH2l0gyy3NjB6Ylwfh2WAK1KKmodOmoAJWC8mGIIBGnkdsdzHAER6ag+IuRN9oY21WPIdbeeH2yXd1QtJKZDA2kEQCGk6QIJmIBH1xCtXCKzjK7tBwii+ZlKyGAJ8XwQIkiJi84s87msupWmKbVRoEOkET+7a8wJxDitFaDrUWhTpkeIsDDOARvBJ5eV/TEqXFkUQKNIknapqPxG+5mDFz8zjVTqUmZSlTa8mbzCuCYoEo5Hi/WExAIB0jxR74Yp5NyI7utTDNEww2BaRqHlExz9xpOFZda1Je8oIxUkaytyoEGZ6fhjmd4VTqHX3eoqIsYC3Nxex8+mFa14UVYilzGRYOKkN4CSIcA72iTMx+bWlRycssqvIqGa5IjnInTvEX9jhnh/Em72rfw3BIP8xg3/hN/I44c2FDFVA1bmRJ5RB5CI25Y3Y9FVpFDnuDfpFOolJe8zLhY8RLPDAwS5CgWJi3LCFHs9mcrR05ii6sXbSPCYAFLmpIAJJvONbwjj1ClmlpKtOEWe8b4tUKzKDMWDdOWLPj/AA9OKKmt2pCmzaZCsXUhZOnUunYi+OqZaWEnSp6YTgz5hwtCl3IWoHkvqJUDkSsAcwBfnglLh+bMhaKELCmQ9iFUEWYYuz/pZTFc1VzEguWCsgtLl41ajMTExOLfiPFHpVGWKZvPgWN9pk3aNziXWrrQ16c6GVL/ABPDKdnc5Uao7AoyyFayrEqHBj7W8bD4Tg/EciTkxTKoahcyaYBIk+GNPIz/AIwj2e7PVKVTRVYMKss0BhKoh1CfQi3p0xCjwLNLB73YTPfdIn/awt303f3qz38C5SXC0c7P5BhQNIghCW7wFSGjwr4biTI+QMY7xzs/TyrtQpPq1gSWk/Y8JHxG5qGP5T0wk3As40Ba8Hee+kgbmwpjzw3mv1lZ2QnupKqCST4SZMHbxFovzOD6sO8mtCpea0GGV0K7srEk20wRaJYEEgEieRF8J1c+wM6AOS64v6hQCflg3dbX5en34C4Ybk9L/wB8b3G8eDuR4s7se9UKoBh1W4bceIm+0b9MFyma1Oy66gWLKENz9kQjRvbeMKiuIhqakdRI+7fAauYQSukgfP6GcMv0E16ak5wUAEqM1Lw95DvWU65uukTE77cxhPKdslDEaTLfaasxAnazoYxSGkKv21AsINgOm8D3xY5LsO9UAqEef3Kkn+oGG2fcPPsWudz9HLVCpYxVUVAaZ1aiblQwjUJJjC542vcir3bimTpDtqGqJ3a4Jwpxfsbm5SmadXu0ARXC6tK2J+Dkt/WLcsV3EuxZF+/oFgYOrVSJsT8NUCdtxa+GSkV6J8czNKs+uAqrpkrdmBKrN4mJPzxb8OTJs6PSqV6y6XgZhp0mGDEJaLKL4zPGlelRoIwAWqwqrYaiqg05teCxIg86c88azg3Z2MqCH0l00RAMS2otpP8ADb1PljU0kNC3gNX4vQCCnTQXn/bpwN/tG+/nivq8XqsxIRN+gX6BwJxDN9laggoUYlgL00Bibm3QYbXsvVIH7I8un0N9sCaQ1Q/yLLLUKveU6tVXVEp1TULaIWUgREE8/lywyiUqtLvqFRHR7d3rQ1ENviAgQSDB9OuOdqHRuH5lRc6LRvOpbWN/ljzDsnmsycylGlXNJnkDVJWQCYKj8N8cH2ddWXT8lPUcvD0DitF6dCpUAMqqgQVFiSHAIm+m0+Y3wvl8xTcakssC3TrPmTON3UVDYrKyCNtwZFvIx8sUvF8mziFZwAQe7ZvA8el1P08sL0M6acmp69M60zfbAQbmDEfnbBuIZxAYCtSaCWRyOUHwkbgiTO3h5YESLg2bocdaJsDpHMe4/DbA2QeXvg+ki+IE3vh0AAMub2N/r74VFDQdSkhhsQYI97YtqNHAnURdQeUixwdBg9wvtdnERwKrMykEd5DEKA+oDVcSSp9sSz3+oGYq5dqdUIWqDSDBELfUxBJEnYREXPSanuwNp9DjmWpzVp+GVW7Ee+mbdQbeRwywGsZz/Bu8qKADThF2YyGCjUSDadUzbDPZ6sHoLUqVKhZyJ1OQAQSIXyvtJw4ubpaWLOl/DdgLWJO/oPc9MV3ZzK+BxLKO8fSUbddRiBcG8jblhbfsUlGiorzBY6eQhp+f445RzpGoSLMfsn8bjClLK6NZeCt32gja3h3EA8hywD9Ljm0GSJnYkxhEMfcXr6aFTzEe5IxheHZR9a5lL6KtImN/G7R/xj3xvc/kBVRqbEgHob7yN8ZZ+E1KFTRT0lNdN4LQG0Fm2AtcjDdOkp7SVLnT0U5oxqXbmOmF2rltjPthWnnACCI0ncAYYUfaUyp6fm2OVyhtK/OZI1AVdda+8j0O+E0Q0wdU1qRuT9tYAG3Ow5QcXpp2lScKNRHKxw01gdE2yC1F10HDr0O49+XofnitGW8Z1SD0NoHph/MZLxa0Jp1P3lFj6jY47+nqYTNIFP2XHwn3F1xVUDCK0fCT1wHusO1sm6/Ae8TlET8xZvpgAqgyOm4Nj7jlOGTMxOqoAjmd8V36GxqVQZ0ghGA2ncSTbwsB6Fji+y9MLqrNtTBaOpAn6ffGAcNyNT9EVgFLVyzMTvBMhgOupR7T5S6fAqXJ9S7KKFGpaki50EXPMAG14i/zGEuDZ0UcxmKRTUsq6hTpsQBYuW8rE8zi+o6q1HwaAWG8BiOsqbzHrvjOZvKuucpOdzTOtlsDpY6t7r4SN9vPEnKpNUWW6u0v6mbV0KSxLCDAixF5M23OG85l6akCora9I1BQx0k3APiF4iRymN8VFXLNTBdXNVYLKz+Q2kc5An1wQZmmf2tCoz3k6VqcyTDGeZNregnGiO3wzU9LQZe8SZ8xH34hWyoa0ncm8ctxzxF8xaLR5Y+/Sj59bW2xy5YOAtNBEaTHrI+gGOrmAhgJY7gT/WcQp5u8E/XDDVQeWD2/EGEKgKwRcHb8MRZ55HHaWY0nSw8J+nmMSq+Eg2jkRzGCvgwYJVgehGAVNipAIPUA4sK/iEgX6YWE7QZ88UMVaUa9ElqEsvOm23seWH8rnaeYOhkZKo+yZDDrBx0hhfDvCSvf0qjD4Zk7m4I5CY2t9MZ09HSWGf7S5WrSp6dRK1SKYUjnciI6wfXGrySKaaaDKhQF/lAAHvAwr2jz4qZ7KJTGvuVasVJIljZZkTaxAjngFbNVQoI0IHYqCokBt7SbwPQeeHprEGIb5PsvlYerTgmH1JFvC3iPiG0MfqMVvaDKOtTKnUWps5psu06kIuZvz6b+eH+CZuizO3ea6mnSWZQo0STYAc23uTtgD5zLsyaqJQhokFjpI8QIFOVJkc/PAW7o7rF2yK5XPgIiVAZZu7YRfUBv5GOfmJw5UZOam1r3PuY3xzhOdRq1QJdKgDAGJ1LKk2tcQTzuBGLJsoCZgD1vhnWCKdEwuOaIxNBvgb4mKFVukTj73wBMHbAMGqIrLjmVrx4G+H7sdpjfA6u+Fa0IXMUCpERBuCLgjEAnzwxP/b+jD++FKe2NDbXJmSuOWJqw3xAm4/PLA6pgYbyO0pSY1kxQ74tVLnUAraYki3xEgkiJ6HpgXGcrSFQmgxenEywIIMwR5zEyN52wpU3Aw4yAUzAHP7sCmkvBk35Kyhk0L6yoMW6ec2wtm8oAzNTGmxBEyDIk73+uH8uPCPUYUqDxN6H/AIjHQTGKeUaMvVUfBBPp+sDiBczIuOYE7Ti7TMg8o9Z/thXg/wCxp/y/1OCRiTWjeD//2Q=="/>
          <p:cNvSpPr>
            <a:spLocks noChangeAspect="1" noChangeArrowheads="1"/>
          </p:cNvSpPr>
          <p:nvPr/>
        </p:nvSpPr>
        <p:spPr bwMode="auto">
          <a:xfrm>
            <a:off x="151342" y="-138113"/>
            <a:ext cx="294085" cy="292101"/>
          </a:xfrm>
          <a:prstGeom prst="rect">
            <a:avLst/>
          </a:prstGeom>
          <a:noFill/>
          <a:ln w="9525">
            <a:noFill/>
            <a:miter lim="800000"/>
            <a:headEnd/>
            <a:tailEnd/>
          </a:ln>
        </p:spPr>
        <p:txBody>
          <a:bodyPr lIns="84216" tIns="42108" rIns="84216" bIns="42108"/>
          <a:lstStyle/>
          <a:p>
            <a:pPr defTabSz="841375"/>
            <a:endParaRPr lang="en-US" sz="1700" dirty="0">
              <a:latin typeface="+mj-lt"/>
            </a:endParaRPr>
          </a:p>
        </p:txBody>
      </p:sp>
      <p:sp>
        <p:nvSpPr>
          <p:cNvPr id="233477" name="AutoShape 4" descr="data:image/jpg;base64,/9j/4AAQSkZJRgABAQAAAQABAAD/2wCEAAkGBhMSERMSExQUFRMUGB4XGRgVGRwaHhcYHBgXGBgbIBgYICYgGh4jGRgcIC8jLycrLCwvGh4xNTAqNSYrLCkBCQoKDgwOGg8PGjAlHCQvKSwsKSwsLSwsKSwtLiksKSksLC0sLywpLC0sLCwpLCwsLCwsLCwuLCwpLCwsLCwsLP/AABEIAIoAfAMBIgACEQEDEQH/xAAbAAACAwEBAQAAAAAAAAAAAAADBAIFBgEHAP/EAD4QAAIBAgQDBgMECQMFAQAAAAECEQMhAAQSMQVBUQYTImFxgTKRoUKx0fAUIzNSYnLB4fEHQ7IWJJKi0hX/xAAaAQADAQEBAQAAAAAAAAAAAAABAgMABAUG/8QAKhEAAwEAAQMCAwkBAAAAAAAAAAECESEDEjETQVGBoRQiMmFxkbHB8AT/2gAMAwEAAhEDEQA/APPs2kkkTH58v64XokifFv7W+eNll+DZCpTWcy9KqQNQqUjAMXhkJtPljPca4WtGoUSpTqiLNTJj/wBgDOF794N24IjMtz0nl4gLenT1xyqyESUAj9xjaN7GZPvgDqDglBAFUnzhet+flbDAGDk0sQ42srj8N/TnhdcsSZkNPQ3PnGIPJMn89P8AGOGrNj8/xGNyYaSs6ADlJFxbzvHWdvlew6rKxYwb7srD23sPSfLEaDVJhS0+W0c/ID8nDSVUBAKpUqTuAAB/9nz29cEwqvDELD9ZAiTqUqY6gGx9Zxd8LpGCtKnoU85kt5s45RB0i3rviz4p2GzSpTqujjvoiCG5SNQsbD5YY4N2Wan+0qMbnwrYfLCXSS5GlaVlXgRJGlgx577k9ffyxacY7F1cnQp1GBZqhIIGybabC9739PPFvRGggrbmCORBkfdi8zmf/SKRDH4h8m54HSt3wjXKk87/AP1306JMcx/bFNncnqOpbeXL+2NFWqlWKkSQYIO3P5bziaZMP/tj2F/pth+8HaYykDOj2vyxaU8mSJt+Hyw1U4WRmAgWwm9jy64u6PAmImMP5FzDEtmGUzfpbp7YG+cJt94xE1eVsD1De8eu+FCFFYbsARy3H1xx6gJm/pv+FsBar+Y28sQAn4bwJvaB1nb3wMMMGqORE+/34ZoZUncCPLdvSeXn9+EaM6gEGtztF/YLuT5/TnjU9maTZWsuYqhHYXCPDSY+0bgff6YIPBS06bs3dLTN/sgGfUnePPbGryH+n1RIbMDQDsqwfYsDg68XNSoXKoneNcIAqyZi3sfljaZer32VEXZbX6j8RiXX7o4Q3Tc1yJ5WqVXRqJCiF8hyG564XzLYCczcaQWbaBt88Fro1g4gtMRMW/rjzPWlVjfLOzsecC1UE3ERv6fk4Pwyp8j9/wDj7hhHWUc38JsQfPBctUgRPwnHRHU7GmTqe5YWA4F31WwJJgwokm4vuB/ke9wvY8IksQksdyOsbDnhbJ5zQVqgSBcxeVIgi35thytxHMVRC0XYb/rSKaz/AC2IPnB9Md9rnUcy+BRZLhKHOlTdYNx/KDONaMrSQABQfXGdpZOnTZnavl6Rvq7oa2AMAgtsnK+gYE/aDILac9UPNlZkk7bKyg7bxgDHjDA858539L4g735fh6YOpmwtHT8Tgy0IDlmEr1htRMW8Mgb7/wBcHRRWnQm5BMXgbx9wHmfkcX3BOxzZlFqM4p05bw6TqIAnUJsZjcn580clnaimotMuBVXS4BnUDuCQBIJxpOxfFWUGk3+00pMyRClk6WBn0JwtvFwZBczwRKOWZqAgBZM/G2kgOGb+E3gWvt4cU3Cs4CadQwNLQQwDgAyJ0kXG/X6jGszhNLvBbTZx0Knwt/5Iw/zOMbTqIrabhQf3TEc7mBO3443Tey9BSxjyV9MSYvAIPO230+WNz2PqOdYfZlVgBA/h2nnq38hjzypS1CB+8CPbYz+fU41vAhWp6KikyBOk2EHkQIJte/lfov8A19VTEt/EPQhumkWPEs01Oo6IACGJNvIH+pxFkqsFOkmZPICIW8z+YwtxDiNTvXYZihTVibxLX2uJgjzInA69OjWJqVKteqpPhRfCoEwNJMgxETIvj52k+7Yn542/6/k9NeOSeczFGmR31VQ1vCAXY+wgDfn8sM0czRAlEqVbgRBkyG+yo8umKziWeSm6GllKbubBqoLnSFtCggWtzwKv2izxQqr06LiIA0qIm4Fydo68sUfR61pefm8+i5ETXJqsi7FIemaczCkEeE7b3xn+JVauptYaqBMh6pM3myQQY25Yz3Haubo06j/pVT9Y4MamkJLi8i0ll2336Y+4bxNzlqbHUzANcmSQGIJkmSf7Y9vpJ+jKflf73OSsVsa4HlsxmMwwWnqAURpXSig7SSTGx288bP8A6OzBA/YJbY6nPzEfdjNcK4w9FGq062gsCSiqtwskfHq5k7Dc+RxccL7ZMifrszULk6r0u8gED7SiImbcpxZLSbZhOCJSZtPdu94PhFp5g6pU33F8WWY4VlWQuKdVGn7dSSfF/Gbk+pthzL57u2ZFymYK/F4qp1FhMRC6iJ56sKVtL0SWWmNTEtOrYMxA1RImwv5WvjlqNfl/uVdZ7fQ+4A9PvPDD6dWkLYCWS3iKwQAJv74Bw+uq19Y0L42kuxOwCmFSDBFue3PEOGZGmyVsyKRUISIFSdgJ0DRF9Q3OOZDh9PNOwmrSAES5Q+IyAItO1hzkXGLqeCTZpxnhUULAAMhLhpH2l0gyy3NjB6Ylwfh2WAK1KKmodOmoAJWC8mGIIBGnkdsdzHAER6ag+IuRN9oY21WPIdbeeH2yXd1QtJKZDA2kEQCGk6QIJmIBH1xCtXCKzjK7tBwii+ZlKyGAJ8XwQIkiJi84s87msupWmKbVRoEOkET+7a8wJxDitFaDrUWhTpkeIsDDOARvBJ5eV/TEqXFkUQKNIknapqPxG+5mDFz8zjVTqUmZSlTa8mbzCuCYoEo5Hi/WExAIB0jxR74Yp5NyI7utTDNEww2BaRqHlExz9xpOFZda1Je8oIxUkaytyoEGZ6fhjmd4VTqHX3eoqIsYC3Nxex8+mFa14UVYilzGRYOKkN4CSIcA72iTMx+bWlRycssqvIqGa5IjnInTvEX9jhnh/Em72rfw3BIP8xg3/hN/I44c2FDFVA1bmRJ5RB5CI25Y3Y9FVpFDnuDfpFOolJe8zLhY8RLPDAwS5CgWJi3LCFHs9mcrR05ii6sXbSPCYAFLmpIAJJvONbwjj1ClmlpKtOEWe8b4tUKzKDMWDdOWLPj/AA9OKKmt2pCmzaZCsXUhZOnUunYi+OqZaWEnSp6YTgz5hwtCl3IWoHkvqJUDkSsAcwBfnglLh+bMhaKELCmQ9iFUEWYYuz/pZTFc1VzEguWCsgtLl41ajMTExOLfiPFHpVGWKZvPgWN9pk3aNziXWrrQ16c6GVL/ABPDKdnc5Uao7AoyyFayrEqHBj7W8bD4Tg/EciTkxTKoahcyaYBIk+GNPIz/AIwj2e7PVKVTRVYMKss0BhKoh1CfQi3p0xCjwLNLB73YTPfdIn/awt303f3qz38C5SXC0c7P5BhQNIghCW7wFSGjwr4biTI+QMY7xzs/TyrtQpPq1gSWk/Y8JHxG5qGP5T0wk3As40Ba8Hee+kgbmwpjzw3mv1lZ2QnupKqCST4SZMHbxFovzOD6sO8mtCpea0GGV0K7srEk20wRaJYEEgEieRF8J1c+wM6AOS64v6hQCflg3dbX5en34C4Ybk9L/wB8b3G8eDuR4s7se9UKoBh1W4bceIm+0b9MFyma1Oy66gWLKENz9kQjRvbeMKiuIhqakdRI+7fAauYQSukgfP6GcMv0E16ak5wUAEqM1Lw95DvWU65uukTE77cxhPKdslDEaTLfaasxAnazoYxSGkKv21AsINgOm8D3xY5LsO9UAqEef3Kkn+oGG2fcPPsWudz9HLVCpYxVUVAaZ1aiblQwjUJJjC542vcir3bimTpDtqGqJ3a4Jwpxfsbm5SmadXu0ARXC6tK2J+Dkt/WLcsV3EuxZF+/oFgYOrVSJsT8NUCdtxa+GSkV6J8czNKs+uAqrpkrdmBKrN4mJPzxb8OTJs6PSqV6y6XgZhp0mGDEJaLKL4zPGlelRoIwAWqwqrYaiqg05teCxIg86c88azg3Z2MqCH0l00RAMS2otpP8ADb1PljU0kNC3gNX4vQCCnTQXn/bpwN/tG+/nivq8XqsxIRN+gX6BwJxDN9laggoUYlgL00Bibm3QYbXsvVIH7I8un0N9sCaQ1Q/yLLLUKveU6tVXVEp1TULaIWUgREE8/lywyiUqtLvqFRHR7d3rQ1ENviAgQSDB9OuOdqHRuH5lRc6LRvOpbWN/ljzDsnmsycylGlXNJnkDVJWQCYKj8N8cH2ddWXT8lPUcvD0DitF6dCpUAMqqgQVFiSHAIm+m0+Y3wvl8xTcakssC3TrPmTON3UVDYrKyCNtwZFvIx8sUvF8mziFZwAQe7ZvA8el1P08sL0M6acmp69M60zfbAQbmDEfnbBuIZxAYCtSaCWRyOUHwkbgiTO3h5YESLg2bocdaJsDpHMe4/DbA2QeXvg+ki+IE3vh0AAMub2N/r74VFDQdSkhhsQYI97YtqNHAnURdQeUixwdBg9wvtdnERwKrMykEd5DEKA+oDVcSSp9sSz3+oGYq5dqdUIWqDSDBELfUxBJEnYREXPSanuwNp9DjmWpzVp+GVW7Ee+mbdQbeRwywGsZz/Bu8qKADThF2YyGCjUSDadUzbDPZ6sHoLUqVKhZyJ1OQAQSIXyvtJw4ubpaWLOl/DdgLWJO/oPc9MV3ZzK+BxLKO8fSUbddRiBcG8jblhbfsUlGiorzBY6eQhp+f445RzpGoSLMfsn8bjClLK6NZeCt32gja3h3EA8hywD9Ljm0GSJnYkxhEMfcXr6aFTzEe5IxheHZR9a5lL6KtImN/G7R/xj3xvc/kBVRqbEgHob7yN8ZZ+E1KFTRT0lNdN4LQG0Fm2AtcjDdOkp7SVLnT0U5oxqXbmOmF2rltjPthWnnACCI0ncAYYUfaUyp6fm2OVyhtK/OZI1AVdda+8j0O+E0Q0wdU1qRuT9tYAG3Ow5QcXpp2lScKNRHKxw01gdE2yC1F10HDr0O49+XofnitGW8Z1SD0NoHph/MZLxa0Jp1P3lFj6jY47+nqYTNIFP2XHwn3F1xVUDCK0fCT1wHusO1sm6/Ae8TlET8xZvpgAqgyOm4Nj7jlOGTMxOqoAjmd8V36GxqVQZ0ghGA2ncSTbwsB6Fji+y9MLqrNtTBaOpAn6ffGAcNyNT9EVgFLVyzMTvBMhgOupR7T5S6fAqXJ9S7KKFGpaki50EXPMAG14i/zGEuDZ0UcxmKRTUsq6hTpsQBYuW8rE8zi+o6q1HwaAWG8BiOsqbzHrvjOZvKuucpOdzTOtlsDpY6t7r4SN9vPEnKpNUWW6u0v6mbV0KSxLCDAixF5M23OG85l6akCora9I1BQx0k3APiF4iRymN8VFXLNTBdXNVYLKz+Q2kc5An1wQZmmf2tCoz3k6VqcyTDGeZNregnGiO3wzU9LQZe8SZ8xH34hWyoa0ncm8ctxzxF8xaLR5Y+/Sj59bW2xy5YOAtNBEaTHrI+gGOrmAhgJY7gT/WcQp5u8E/XDDVQeWD2/EGEKgKwRcHb8MRZ55HHaWY0nSw8J+nmMSq+Eg2jkRzGCvgwYJVgehGAVNipAIPUA4sK/iEgX6YWE7QZ88UMVaUa9ElqEsvOm23seWH8rnaeYOhkZKo+yZDDrBx0hhfDvCSvf0qjD4Zk7m4I5CY2t9MZ09HSWGf7S5WrSp6dRK1SKYUjnciI6wfXGrySKaaaDKhQF/lAAHvAwr2jz4qZ7KJTGvuVasVJIljZZkTaxAjngFbNVQoI0IHYqCokBt7SbwPQeeHprEGIb5PsvlYerTgmH1JFvC3iPiG0MfqMVvaDKOtTKnUWps5psu06kIuZvz6b+eH+CZuizO3ea6mnSWZQo0STYAc23uTtgD5zLsyaqJQhokFjpI8QIFOVJkc/PAW7o7rF2yK5XPgIiVAZZu7YRfUBv5GOfmJw5UZOam1r3PuY3xzhOdRq1QJdKgDAGJ1LKk2tcQTzuBGLJsoCZgD1vhnWCKdEwuOaIxNBvgb4mKFVukTj73wBMHbAMGqIrLjmVrx4G+H7sdpjfA6u+Fa0IXMUCpERBuCLgjEAnzwxP/b+jD++FKe2NDbXJmSuOWJqw3xAm4/PLA6pgYbyO0pSY1kxQ74tVLnUAraYki3xEgkiJ6HpgXGcrSFQmgxenEywIIMwR5zEyN52wpU3Aw4yAUzAHP7sCmkvBk35Kyhk0L6yoMW6ec2wtm8oAzNTGmxBEyDIk73+uH8uPCPUYUqDxN6H/AIjHQTGKeUaMvVUfBBPp+sDiBczIuOYE7Ti7TMg8o9Z/thXg/wCxp/y/1OCRiTWjeD//2Q=="/>
          <p:cNvSpPr>
            <a:spLocks noChangeAspect="1" noChangeArrowheads="1"/>
          </p:cNvSpPr>
          <p:nvPr/>
        </p:nvSpPr>
        <p:spPr bwMode="auto">
          <a:xfrm>
            <a:off x="151342" y="-138113"/>
            <a:ext cx="294085" cy="292101"/>
          </a:xfrm>
          <a:prstGeom prst="rect">
            <a:avLst/>
          </a:prstGeom>
          <a:noFill/>
          <a:ln w="9525">
            <a:noFill/>
            <a:miter lim="800000"/>
            <a:headEnd/>
            <a:tailEnd/>
          </a:ln>
        </p:spPr>
        <p:txBody>
          <a:bodyPr lIns="84216" tIns="42108" rIns="84216" bIns="42108"/>
          <a:lstStyle/>
          <a:p>
            <a:pPr defTabSz="841375"/>
            <a:endParaRPr lang="en-US" sz="1700" dirty="0">
              <a:latin typeface="+mj-lt"/>
            </a:endParaRPr>
          </a:p>
        </p:txBody>
      </p:sp>
      <p:pic>
        <p:nvPicPr>
          <p:cNvPr id="233478" name="Picture 6" descr="http://www.renewableenergyworld.com/assets/images/story/2010/8/11/thumb-1332-should-csp-mirrors-be-glass-or-metal.jpg"/>
          <p:cNvPicPr>
            <a:picLocks noChangeAspect="1" noChangeArrowheads="1"/>
          </p:cNvPicPr>
          <p:nvPr/>
        </p:nvPicPr>
        <p:blipFill>
          <a:blip r:embed="rId3" cstate="print"/>
          <a:srcRect/>
          <a:stretch>
            <a:fillRect/>
          </a:stretch>
        </p:blipFill>
        <p:spPr bwMode="auto">
          <a:xfrm>
            <a:off x="2451321" y="1093540"/>
            <a:ext cx="1487566" cy="1098550"/>
          </a:xfrm>
          <a:prstGeom prst="rect">
            <a:avLst/>
          </a:prstGeom>
          <a:noFill/>
          <a:ln w="9525">
            <a:noFill/>
            <a:miter lim="800000"/>
            <a:headEnd/>
            <a:tailEnd/>
          </a:ln>
        </p:spPr>
      </p:pic>
      <p:grpSp>
        <p:nvGrpSpPr>
          <p:cNvPr id="2" name="TextBox 8"/>
          <p:cNvGrpSpPr>
            <a:grpSpLocks/>
          </p:cNvGrpSpPr>
          <p:nvPr/>
        </p:nvGrpSpPr>
        <p:grpSpPr bwMode="auto">
          <a:xfrm>
            <a:off x="2378714" y="2158753"/>
            <a:ext cx="1656159" cy="627063"/>
            <a:chOff x="1459" y="1697"/>
            <a:chExt cx="1079" cy="411"/>
          </a:xfrm>
        </p:grpSpPr>
        <p:pic>
          <p:nvPicPr>
            <p:cNvPr id="233480" name="TextBox 8"/>
            <p:cNvPicPr>
              <a:picLocks noChangeArrowheads="1"/>
            </p:cNvPicPr>
            <p:nvPr/>
          </p:nvPicPr>
          <p:blipFill>
            <a:blip r:embed="rId4" cstate="print"/>
            <a:srcRect/>
            <a:stretch>
              <a:fillRect/>
            </a:stretch>
          </p:blipFill>
          <p:spPr bwMode="auto">
            <a:xfrm>
              <a:off x="1459" y="1697"/>
              <a:ext cx="1079" cy="411"/>
            </a:xfrm>
            <a:prstGeom prst="rect">
              <a:avLst/>
            </a:prstGeom>
            <a:noFill/>
          </p:spPr>
        </p:pic>
        <p:sp>
          <p:nvSpPr>
            <p:cNvPr id="233481" name="Text Box 9"/>
            <p:cNvSpPr txBox="1">
              <a:spLocks noChangeArrowheads="1"/>
            </p:cNvSpPr>
            <p:nvPr/>
          </p:nvSpPr>
          <p:spPr bwMode="auto">
            <a:xfrm>
              <a:off x="1497" y="1718"/>
              <a:ext cx="1008" cy="336"/>
            </a:xfrm>
            <a:prstGeom prst="rect">
              <a:avLst/>
            </a:prstGeom>
            <a:noFill/>
            <a:ln w="9525">
              <a:noFill/>
              <a:miter lim="800000"/>
              <a:headEnd/>
              <a:tailEnd/>
            </a:ln>
          </p:spPr>
          <p:txBody>
            <a:bodyPr lIns="84216" tIns="42108" rIns="84216" bIns="42108" anchor="ctr"/>
            <a:lstStyle/>
            <a:p>
              <a:pPr algn="ctr" defTabSz="841375"/>
              <a:r>
                <a:rPr lang="en-US" sz="1200" b="1" dirty="0">
                  <a:solidFill>
                    <a:schemeClr val="tx2"/>
                  </a:solidFill>
                  <a:latin typeface="+mj-lt"/>
                </a:rPr>
                <a:t>Parabolic Trough </a:t>
              </a:r>
              <a:r>
                <a:rPr lang="en-US" sz="1200" b="1" dirty="0" smtClean="0">
                  <a:solidFill>
                    <a:schemeClr val="tx2"/>
                  </a:solidFill>
                  <a:latin typeface="+mj-lt"/>
                </a:rPr>
                <a:t>Mirrors</a:t>
              </a:r>
              <a:endParaRPr lang="en-US" sz="1200" b="1" dirty="0">
                <a:solidFill>
                  <a:schemeClr val="tx2"/>
                </a:solidFill>
                <a:latin typeface="+mj-lt"/>
              </a:endParaRPr>
            </a:p>
          </p:txBody>
        </p:sp>
      </p:grpSp>
      <p:sp>
        <p:nvSpPr>
          <p:cNvPr id="10" name="Rectangle 9"/>
          <p:cNvSpPr>
            <a:spLocks noChangeArrowheads="1"/>
          </p:cNvSpPr>
          <p:nvPr/>
        </p:nvSpPr>
        <p:spPr bwMode="auto">
          <a:xfrm>
            <a:off x="2377370" y="2791149"/>
            <a:ext cx="1658846" cy="2150020"/>
          </a:xfrm>
          <a:prstGeom prst="rect">
            <a:avLst/>
          </a:prstGeom>
          <a:solidFill>
            <a:schemeClr val="bg1"/>
          </a:solidFill>
          <a:ln w="25400" algn="ctr">
            <a:solidFill>
              <a:schemeClr val="accent1"/>
            </a:solidFill>
            <a:miter lim="800000"/>
            <a:headEnd/>
            <a:tailEnd/>
          </a:ln>
        </p:spPr>
        <p:txBody>
          <a:bodyPr lIns="84216" tIns="42108" rIns="84216" bIns="42108"/>
          <a:lstStyle/>
          <a:p>
            <a:pPr marL="104775" indent="-104775" defTabSz="701675">
              <a:spcBef>
                <a:spcPct val="20000"/>
              </a:spcBef>
              <a:buFont typeface="Arial" charset="0"/>
              <a:buChar char="•"/>
              <a:tabLst>
                <a:tab pos="1930400" algn="l"/>
              </a:tabLst>
            </a:pPr>
            <a:r>
              <a:rPr lang="en-GB" sz="1300" dirty="0" smtClean="0">
                <a:solidFill>
                  <a:schemeClr val="tx2"/>
                </a:solidFill>
                <a:latin typeface="+mj-lt"/>
              </a:rPr>
              <a:t>Most </a:t>
            </a:r>
            <a:r>
              <a:rPr lang="en-GB" sz="1300" dirty="0">
                <a:solidFill>
                  <a:schemeClr val="tx2"/>
                </a:solidFill>
                <a:latin typeface="+mj-lt"/>
              </a:rPr>
              <a:t>raw materials available locally</a:t>
            </a:r>
          </a:p>
          <a:p>
            <a:pPr marL="104775" indent="-104775" defTabSz="701675">
              <a:spcBef>
                <a:spcPct val="20000"/>
              </a:spcBef>
              <a:buFont typeface="Arial" charset="0"/>
              <a:buChar char="•"/>
              <a:tabLst>
                <a:tab pos="1930400" algn="l"/>
              </a:tabLst>
            </a:pPr>
            <a:r>
              <a:rPr lang="en-GB" sz="1300" dirty="0">
                <a:solidFill>
                  <a:schemeClr val="tx2"/>
                </a:solidFill>
                <a:latin typeface="+mj-lt"/>
              </a:rPr>
              <a:t>Manufacturers with required competence present in India</a:t>
            </a:r>
          </a:p>
        </p:txBody>
      </p:sp>
      <p:pic>
        <p:nvPicPr>
          <p:cNvPr id="233483" name="Picture 7" descr="http://www.leonardo-energy.org/files/root/Images/2010/Storage_salts.jpg"/>
          <p:cNvPicPr>
            <a:picLocks noChangeAspect="1" noChangeArrowheads="1"/>
          </p:cNvPicPr>
          <p:nvPr/>
        </p:nvPicPr>
        <p:blipFill>
          <a:blip r:embed="rId5" r:link="rId6" cstate="print"/>
          <a:srcRect l="11713" r="6335" b="18330"/>
          <a:stretch>
            <a:fillRect/>
          </a:stretch>
        </p:blipFill>
        <p:spPr bwMode="auto">
          <a:xfrm>
            <a:off x="4219267" y="1115766"/>
            <a:ext cx="1669837" cy="1074737"/>
          </a:xfrm>
          <a:prstGeom prst="rect">
            <a:avLst/>
          </a:prstGeom>
          <a:noFill/>
          <a:ln w="9525">
            <a:noFill/>
            <a:miter lim="800000"/>
            <a:headEnd/>
            <a:tailEnd/>
          </a:ln>
        </p:spPr>
      </p:pic>
      <p:grpSp>
        <p:nvGrpSpPr>
          <p:cNvPr id="3" name="TextBox 12"/>
          <p:cNvGrpSpPr>
            <a:grpSpLocks/>
          </p:cNvGrpSpPr>
          <p:nvPr/>
        </p:nvGrpSpPr>
        <p:grpSpPr bwMode="auto">
          <a:xfrm>
            <a:off x="4171113" y="2158753"/>
            <a:ext cx="1796000" cy="627063"/>
            <a:chOff x="2665" y="1697"/>
            <a:chExt cx="1079" cy="411"/>
          </a:xfrm>
        </p:grpSpPr>
        <p:pic>
          <p:nvPicPr>
            <p:cNvPr id="233485" name="TextBox 12"/>
            <p:cNvPicPr>
              <a:picLocks noChangeArrowheads="1"/>
            </p:cNvPicPr>
            <p:nvPr/>
          </p:nvPicPr>
          <p:blipFill>
            <a:blip r:embed="rId7" cstate="print"/>
            <a:srcRect/>
            <a:stretch>
              <a:fillRect/>
            </a:stretch>
          </p:blipFill>
          <p:spPr bwMode="auto">
            <a:xfrm>
              <a:off x="2665" y="1697"/>
              <a:ext cx="1079" cy="411"/>
            </a:xfrm>
            <a:prstGeom prst="rect">
              <a:avLst/>
            </a:prstGeom>
            <a:noFill/>
          </p:spPr>
        </p:pic>
        <p:sp>
          <p:nvSpPr>
            <p:cNvPr id="233486" name="Text Box 14"/>
            <p:cNvSpPr txBox="1">
              <a:spLocks noChangeArrowheads="1"/>
            </p:cNvSpPr>
            <p:nvPr/>
          </p:nvSpPr>
          <p:spPr bwMode="auto">
            <a:xfrm>
              <a:off x="2702" y="1718"/>
              <a:ext cx="1008" cy="336"/>
            </a:xfrm>
            <a:prstGeom prst="rect">
              <a:avLst/>
            </a:prstGeom>
            <a:noFill/>
            <a:ln w="9525">
              <a:noFill/>
              <a:miter lim="800000"/>
              <a:headEnd/>
              <a:tailEnd/>
            </a:ln>
          </p:spPr>
          <p:txBody>
            <a:bodyPr lIns="84216" tIns="42108" rIns="84216" bIns="42108" anchor="ctr"/>
            <a:lstStyle/>
            <a:p>
              <a:pPr algn="ctr" defTabSz="841375"/>
              <a:r>
                <a:rPr lang="en-US" sz="1200" b="1" dirty="0">
                  <a:solidFill>
                    <a:schemeClr val="tx2"/>
                  </a:solidFill>
                  <a:latin typeface="+mj-lt"/>
                </a:rPr>
                <a:t>Molten Salt </a:t>
              </a:r>
              <a:r>
                <a:rPr lang="en-US" sz="1200" b="1" dirty="0" smtClean="0">
                  <a:solidFill>
                    <a:schemeClr val="tx2"/>
                  </a:solidFill>
                  <a:latin typeface="+mj-lt"/>
                </a:rPr>
                <a:t>Storage Components</a:t>
              </a:r>
              <a:endParaRPr lang="en-US" sz="1200" b="1" dirty="0">
                <a:solidFill>
                  <a:schemeClr val="tx2"/>
                </a:solidFill>
                <a:latin typeface="+mj-lt"/>
              </a:endParaRPr>
            </a:p>
          </p:txBody>
        </p:sp>
      </p:grpSp>
      <p:sp>
        <p:nvSpPr>
          <p:cNvPr id="14" name="Rectangle 13"/>
          <p:cNvSpPr>
            <a:spLocks noChangeArrowheads="1"/>
          </p:cNvSpPr>
          <p:nvPr/>
        </p:nvSpPr>
        <p:spPr bwMode="auto">
          <a:xfrm>
            <a:off x="4227866" y="2791148"/>
            <a:ext cx="1658846" cy="2150020"/>
          </a:xfrm>
          <a:prstGeom prst="rect">
            <a:avLst/>
          </a:prstGeom>
          <a:solidFill>
            <a:schemeClr val="bg1"/>
          </a:solidFill>
          <a:ln w="25400" algn="ctr">
            <a:solidFill>
              <a:schemeClr val="accent1"/>
            </a:solidFill>
            <a:miter lim="800000"/>
            <a:headEnd/>
            <a:tailEnd/>
          </a:ln>
        </p:spPr>
        <p:txBody>
          <a:bodyPr lIns="84216" tIns="42108" rIns="84216" bIns="42108"/>
          <a:lstStyle/>
          <a:p>
            <a:pPr marL="104775" indent="-104775" defTabSz="701675">
              <a:spcBef>
                <a:spcPct val="20000"/>
              </a:spcBef>
              <a:buFont typeface="Arial" charset="0"/>
              <a:buChar char="•"/>
              <a:tabLst>
                <a:tab pos="1930400" algn="l"/>
              </a:tabLst>
            </a:pPr>
            <a:r>
              <a:rPr lang="en-GB" sz="1300" dirty="0">
                <a:solidFill>
                  <a:schemeClr val="tx2"/>
                </a:solidFill>
                <a:latin typeface="+mj-lt"/>
              </a:rPr>
              <a:t>Requires fabrication of pipes, tanks</a:t>
            </a:r>
          </a:p>
          <a:p>
            <a:pPr marL="104775" indent="-104775" defTabSz="701675">
              <a:spcBef>
                <a:spcPct val="20000"/>
              </a:spcBef>
              <a:buFont typeface="Arial" charset="0"/>
              <a:buChar char="•"/>
              <a:tabLst>
                <a:tab pos="1930400" algn="l"/>
              </a:tabLst>
            </a:pPr>
            <a:r>
              <a:rPr lang="en-GB" sz="1300" dirty="0">
                <a:solidFill>
                  <a:schemeClr val="tx2"/>
                </a:solidFill>
                <a:latin typeface="+mj-lt"/>
              </a:rPr>
              <a:t>Manufacturers with required competence present in India</a:t>
            </a:r>
          </a:p>
          <a:p>
            <a:pPr marL="104775" indent="-104775" defTabSz="701675">
              <a:spcBef>
                <a:spcPct val="20000"/>
              </a:spcBef>
              <a:buFont typeface="Arial" charset="0"/>
              <a:buChar char="•"/>
              <a:tabLst>
                <a:tab pos="1930400" algn="l"/>
              </a:tabLst>
            </a:pPr>
            <a:r>
              <a:rPr lang="en-GB" sz="1300" dirty="0">
                <a:solidFill>
                  <a:schemeClr val="tx2"/>
                </a:solidFill>
                <a:latin typeface="+mj-lt"/>
              </a:rPr>
              <a:t>Pumps may still be imported</a:t>
            </a:r>
          </a:p>
        </p:txBody>
      </p:sp>
      <p:pic>
        <p:nvPicPr>
          <p:cNvPr id="233488" name="Picture 8" descr="http://t0.gstatic.com/images?q=tbn:ANd9GcTYSCzZu9_7_kdaTG5DFcsldMWJ1XGjbsVx4-9_1Q0XRVT9I4PfBA"/>
          <p:cNvPicPr>
            <a:picLocks noChangeAspect="1" noChangeArrowheads="1"/>
          </p:cNvPicPr>
          <p:nvPr/>
        </p:nvPicPr>
        <p:blipFill>
          <a:blip r:embed="rId8" r:link="rId9" cstate="print"/>
          <a:srcRect/>
          <a:stretch>
            <a:fillRect/>
          </a:stretch>
        </p:blipFill>
        <p:spPr bwMode="auto">
          <a:xfrm>
            <a:off x="6057106" y="1123702"/>
            <a:ext cx="1704206" cy="1098550"/>
          </a:xfrm>
          <a:prstGeom prst="rect">
            <a:avLst/>
          </a:prstGeom>
          <a:noFill/>
          <a:ln w="9525">
            <a:noFill/>
            <a:miter lim="800000"/>
            <a:headEnd/>
            <a:tailEnd/>
          </a:ln>
        </p:spPr>
      </p:pic>
      <p:grpSp>
        <p:nvGrpSpPr>
          <p:cNvPr id="4" name="TextBox 14"/>
          <p:cNvGrpSpPr>
            <a:grpSpLocks/>
          </p:cNvGrpSpPr>
          <p:nvPr/>
        </p:nvGrpSpPr>
        <p:grpSpPr bwMode="auto">
          <a:xfrm>
            <a:off x="6038188" y="2193678"/>
            <a:ext cx="1801132" cy="627063"/>
            <a:chOff x="3932" y="1720"/>
            <a:chExt cx="1083" cy="411"/>
          </a:xfrm>
        </p:grpSpPr>
        <p:pic>
          <p:nvPicPr>
            <p:cNvPr id="233490" name="TextBox 14"/>
            <p:cNvPicPr>
              <a:picLocks noChangeArrowheads="1"/>
            </p:cNvPicPr>
            <p:nvPr/>
          </p:nvPicPr>
          <p:blipFill>
            <a:blip r:embed="rId10" cstate="print"/>
            <a:srcRect/>
            <a:stretch>
              <a:fillRect/>
            </a:stretch>
          </p:blipFill>
          <p:spPr bwMode="auto">
            <a:xfrm>
              <a:off x="3932" y="1720"/>
              <a:ext cx="1083" cy="411"/>
            </a:xfrm>
            <a:prstGeom prst="rect">
              <a:avLst/>
            </a:prstGeom>
            <a:noFill/>
          </p:spPr>
        </p:pic>
        <p:sp>
          <p:nvSpPr>
            <p:cNvPr id="233491" name="Text Box 19"/>
            <p:cNvSpPr txBox="1">
              <a:spLocks noChangeArrowheads="1"/>
            </p:cNvSpPr>
            <p:nvPr/>
          </p:nvSpPr>
          <p:spPr bwMode="auto">
            <a:xfrm>
              <a:off x="3971" y="1742"/>
              <a:ext cx="1008" cy="336"/>
            </a:xfrm>
            <a:prstGeom prst="rect">
              <a:avLst/>
            </a:prstGeom>
            <a:noFill/>
            <a:ln w="9525">
              <a:noFill/>
              <a:miter lim="800000"/>
              <a:headEnd/>
              <a:tailEnd/>
            </a:ln>
          </p:spPr>
          <p:txBody>
            <a:bodyPr lIns="84216" tIns="42108" rIns="84216" bIns="42108" anchor="ctr"/>
            <a:lstStyle/>
            <a:p>
              <a:pPr algn="ctr" defTabSz="841375"/>
              <a:r>
                <a:rPr lang="en-US" sz="1200" b="1" dirty="0">
                  <a:solidFill>
                    <a:schemeClr val="tx2"/>
                  </a:solidFill>
                  <a:latin typeface="+mj-lt"/>
                </a:rPr>
                <a:t>Power Block</a:t>
              </a:r>
            </a:p>
          </p:txBody>
        </p:sp>
      </p:grpSp>
      <p:sp>
        <p:nvSpPr>
          <p:cNvPr id="16" name="Rectangle 15"/>
          <p:cNvSpPr>
            <a:spLocks noChangeArrowheads="1"/>
          </p:cNvSpPr>
          <p:nvPr/>
        </p:nvSpPr>
        <p:spPr bwMode="auto">
          <a:xfrm>
            <a:off x="6098381" y="2791148"/>
            <a:ext cx="1658846" cy="2150020"/>
          </a:xfrm>
          <a:prstGeom prst="rect">
            <a:avLst/>
          </a:prstGeom>
          <a:solidFill>
            <a:schemeClr val="bg1"/>
          </a:solidFill>
          <a:ln w="25400" algn="ctr">
            <a:solidFill>
              <a:schemeClr val="accent1"/>
            </a:solidFill>
            <a:miter lim="800000"/>
            <a:headEnd/>
            <a:tailEnd/>
          </a:ln>
        </p:spPr>
        <p:txBody>
          <a:bodyPr lIns="84216" tIns="42108" rIns="84216" bIns="42108"/>
          <a:lstStyle/>
          <a:p>
            <a:pPr marL="104775" indent="-104775" defTabSz="701675">
              <a:spcBef>
                <a:spcPct val="20000"/>
              </a:spcBef>
              <a:buFont typeface="Arial" charset="0"/>
              <a:buChar char="•"/>
              <a:tabLst>
                <a:tab pos="1930400" algn="l"/>
              </a:tabLst>
            </a:pPr>
            <a:r>
              <a:rPr lang="en-GB" sz="1300" dirty="0">
                <a:solidFill>
                  <a:schemeClr val="tx2"/>
                </a:solidFill>
                <a:latin typeface="+mj-lt"/>
              </a:rPr>
              <a:t>Turbines are specialized but global suppliers have Indian presence – can localize</a:t>
            </a:r>
          </a:p>
          <a:p>
            <a:pPr marL="104775" indent="-104775" defTabSz="701675">
              <a:spcBef>
                <a:spcPct val="20000"/>
              </a:spcBef>
              <a:buFont typeface="Arial" charset="0"/>
              <a:buChar char="•"/>
              <a:tabLst>
                <a:tab pos="1930400" algn="l"/>
              </a:tabLst>
            </a:pPr>
            <a:r>
              <a:rPr lang="en-GB" sz="1300" dirty="0">
                <a:solidFill>
                  <a:schemeClr val="tx2"/>
                </a:solidFill>
                <a:latin typeface="+mj-lt"/>
              </a:rPr>
              <a:t>Heat exchangers – </a:t>
            </a:r>
            <a:r>
              <a:rPr lang="en-GB" sz="1300" dirty="0" smtClean="0">
                <a:solidFill>
                  <a:schemeClr val="tx2"/>
                </a:solidFill>
                <a:latin typeface="+mj-lt"/>
              </a:rPr>
              <a:t>Local designs available</a:t>
            </a:r>
            <a:endParaRPr lang="en-GB" sz="1300" dirty="0">
              <a:solidFill>
                <a:schemeClr val="tx2"/>
              </a:solidFill>
              <a:latin typeface="+mj-lt"/>
            </a:endParaRPr>
          </a:p>
        </p:txBody>
      </p:sp>
      <p:pic>
        <p:nvPicPr>
          <p:cNvPr id="233493" name="Picture 9"/>
          <p:cNvPicPr>
            <a:picLocks noChangeAspect="1" noChangeArrowheads="1"/>
          </p:cNvPicPr>
          <p:nvPr/>
        </p:nvPicPr>
        <p:blipFill>
          <a:blip r:embed="rId11" cstate="print"/>
          <a:srcRect/>
          <a:stretch>
            <a:fillRect/>
          </a:stretch>
        </p:blipFill>
        <p:spPr bwMode="auto">
          <a:xfrm>
            <a:off x="259070" y="1079252"/>
            <a:ext cx="1885618" cy="1112838"/>
          </a:xfrm>
          <a:prstGeom prst="rect">
            <a:avLst/>
          </a:prstGeom>
          <a:noFill/>
          <a:ln w="9525">
            <a:noFill/>
            <a:miter lim="800000"/>
            <a:headEnd/>
            <a:tailEnd/>
          </a:ln>
        </p:spPr>
      </p:pic>
      <p:grpSp>
        <p:nvGrpSpPr>
          <p:cNvPr id="5" name="TextBox 17"/>
          <p:cNvGrpSpPr>
            <a:grpSpLocks/>
          </p:cNvGrpSpPr>
          <p:nvPr/>
        </p:nvGrpSpPr>
        <p:grpSpPr bwMode="auto">
          <a:xfrm>
            <a:off x="193955" y="2158753"/>
            <a:ext cx="2184658" cy="627063"/>
            <a:chOff x="174" y="1697"/>
            <a:chExt cx="1597" cy="411"/>
          </a:xfrm>
        </p:grpSpPr>
        <p:pic>
          <p:nvPicPr>
            <p:cNvPr id="233495" name="TextBox 17"/>
            <p:cNvPicPr>
              <a:picLocks noChangeArrowheads="1"/>
            </p:cNvPicPr>
            <p:nvPr/>
          </p:nvPicPr>
          <p:blipFill>
            <a:blip r:embed="rId12" cstate="print"/>
            <a:srcRect/>
            <a:stretch>
              <a:fillRect/>
            </a:stretch>
          </p:blipFill>
          <p:spPr bwMode="auto">
            <a:xfrm>
              <a:off x="204" y="1697"/>
              <a:ext cx="1217" cy="411"/>
            </a:xfrm>
            <a:prstGeom prst="rect">
              <a:avLst/>
            </a:prstGeom>
            <a:noFill/>
          </p:spPr>
        </p:pic>
        <p:sp>
          <p:nvSpPr>
            <p:cNvPr id="233496" name="Text Box 24"/>
            <p:cNvSpPr txBox="1">
              <a:spLocks noChangeArrowheads="1"/>
            </p:cNvSpPr>
            <p:nvPr/>
          </p:nvSpPr>
          <p:spPr bwMode="auto">
            <a:xfrm>
              <a:off x="174" y="1719"/>
              <a:ext cx="1597" cy="386"/>
            </a:xfrm>
            <a:prstGeom prst="rect">
              <a:avLst/>
            </a:prstGeom>
            <a:noFill/>
            <a:ln w="9525">
              <a:noFill/>
              <a:miter lim="800000"/>
              <a:headEnd/>
              <a:tailEnd/>
            </a:ln>
          </p:spPr>
          <p:txBody>
            <a:bodyPr lIns="84216" tIns="42108" rIns="84216" bIns="42108" anchor="ctr"/>
            <a:lstStyle/>
            <a:p>
              <a:pPr algn="ctr" defTabSz="841375"/>
              <a:r>
                <a:rPr lang="en-US" sz="1200" b="1" dirty="0">
                  <a:solidFill>
                    <a:schemeClr val="tx2"/>
                  </a:solidFill>
                  <a:latin typeface="+mj-lt"/>
                </a:rPr>
                <a:t>Trough </a:t>
              </a:r>
              <a:r>
                <a:rPr lang="en-US" sz="1200" b="1" dirty="0" smtClean="0">
                  <a:solidFill>
                    <a:schemeClr val="tx2"/>
                  </a:solidFill>
                  <a:latin typeface="+mj-lt"/>
                </a:rPr>
                <a:t>Structures &amp; Associated Works</a:t>
              </a:r>
              <a:endParaRPr lang="en-US" sz="1200" b="1" dirty="0">
                <a:solidFill>
                  <a:schemeClr val="tx2"/>
                </a:solidFill>
                <a:latin typeface="+mj-lt"/>
              </a:endParaRPr>
            </a:p>
          </p:txBody>
        </p:sp>
      </p:grpSp>
      <p:sp>
        <p:nvSpPr>
          <p:cNvPr id="19" name="Rectangle 18"/>
          <p:cNvSpPr>
            <a:spLocks noChangeArrowheads="1"/>
          </p:cNvSpPr>
          <p:nvPr/>
        </p:nvSpPr>
        <p:spPr bwMode="auto">
          <a:xfrm>
            <a:off x="290027" y="2791149"/>
            <a:ext cx="1854662" cy="2150020"/>
          </a:xfrm>
          <a:prstGeom prst="rect">
            <a:avLst/>
          </a:prstGeom>
          <a:solidFill>
            <a:schemeClr val="bg1"/>
          </a:solidFill>
          <a:ln w="25400" algn="ctr">
            <a:solidFill>
              <a:schemeClr val="accent1"/>
            </a:solidFill>
            <a:miter lim="800000"/>
            <a:headEnd/>
            <a:tailEnd/>
          </a:ln>
        </p:spPr>
        <p:txBody>
          <a:bodyPr lIns="84216" tIns="42108" rIns="84216" bIns="42108"/>
          <a:lstStyle/>
          <a:p>
            <a:pPr marL="104775" indent="-104775" defTabSz="701675">
              <a:spcBef>
                <a:spcPct val="20000"/>
              </a:spcBef>
              <a:buFont typeface="Arial" charset="0"/>
              <a:buChar char="•"/>
              <a:tabLst>
                <a:tab pos="1930400" algn="l"/>
              </a:tabLst>
            </a:pPr>
            <a:r>
              <a:rPr lang="en-GB" sz="1300" dirty="0" smtClean="0">
                <a:solidFill>
                  <a:schemeClr val="tx2"/>
                </a:solidFill>
                <a:latin typeface="+mj-lt"/>
              </a:rPr>
              <a:t>Most </a:t>
            </a:r>
            <a:r>
              <a:rPr lang="en-GB" sz="1300" dirty="0">
                <a:solidFill>
                  <a:schemeClr val="tx2"/>
                </a:solidFill>
                <a:latin typeface="+mj-lt"/>
              </a:rPr>
              <a:t>fabrication requirements – welding, casting etc available</a:t>
            </a:r>
          </a:p>
          <a:p>
            <a:pPr marL="104775" indent="-104775" defTabSz="701675">
              <a:spcBef>
                <a:spcPct val="20000"/>
              </a:spcBef>
              <a:buFont typeface="Arial" charset="0"/>
              <a:buChar char="•"/>
              <a:tabLst>
                <a:tab pos="1930400" algn="l"/>
              </a:tabLst>
            </a:pPr>
            <a:r>
              <a:rPr lang="en-GB" sz="1300" dirty="0" smtClean="0">
                <a:solidFill>
                  <a:schemeClr val="tx2"/>
                </a:solidFill>
                <a:latin typeface="+mj-lt"/>
              </a:rPr>
              <a:t>Localization </a:t>
            </a:r>
            <a:r>
              <a:rPr lang="en-GB" sz="1300" dirty="0">
                <a:solidFill>
                  <a:schemeClr val="tx2"/>
                </a:solidFill>
                <a:latin typeface="+mj-lt"/>
              </a:rPr>
              <a:t>possible with design transfer and hand-holding</a:t>
            </a:r>
          </a:p>
          <a:p>
            <a:pPr marL="104775" indent="-104775" defTabSz="701675">
              <a:spcBef>
                <a:spcPct val="20000"/>
              </a:spcBef>
              <a:buFont typeface="Arial" charset="0"/>
              <a:buChar char="•"/>
              <a:tabLst>
                <a:tab pos="1930400" algn="l"/>
              </a:tabLst>
            </a:pPr>
            <a:endParaRPr lang="en-GB" sz="1300" dirty="0">
              <a:solidFill>
                <a:schemeClr val="tx2"/>
              </a:solidFill>
              <a:latin typeface="+mj-lt"/>
            </a:endParaRPr>
          </a:p>
        </p:txBody>
      </p:sp>
      <p:pic>
        <p:nvPicPr>
          <p:cNvPr id="233498" name="Picture 11" descr="http://www.siemens.com/press/pool/de/pressebilder/2009/fossil_power_generation/072dpi/EFPG20060501-02_072dpi.jpg"/>
          <p:cNvPicPr>
            <a:picLocks noChangeAspect="1" noChangeArrowheads="1"/>
          </p:cNvPicPr>
          <p:nvPr/>
        </p:nvPicPr>
        <p:blipFill>
          <a:blip r:embed="rId13" cstate="print"/>
          <a:srcRect/>
          <a:stretch>
            <a:fillRect/>
          </a:stretch>
        </p:blipFill>
        <p:spPr bwMode="auto">
          <a:xfrm>
            <a:off x="7900723" y="1093540"/>
            <a:ext cx="1810806" cy="1098550"/>
          </a:xfrm>
          <a:prstGeom prst="rect">
            <a:avLst/>
          </a:prstGeom>
          <a:noFill/>
          <a:ln w="9525">
            <a:noFill/>
            <a:miter lim="800000"/>
            <a:headEnd/>
            <a:tailEnd/>
          </a:ln>
        </p:spPr>
      </p:pic>
      <p:grpSp>
        <p:nvGrpSpPr>
          <p:cNvPr id="6" name="TextBox 20"/>
          <p:cNvGrpSpPr>
            <a:grpSpLocks/>
          </p:cNvGrpSpPr>
          <p:nvPr/>
        </p:nvGrpSpPr>
        <p:grpSpPr bwMode="auto">
          <a:xfrm>
            <a:off x="7912762" y="2158753"/>
            <a:ext cx="1798767" cy="627063"/>
            <a:chOff x="5153" y="1697"/>
            <a:chExt cx="1083" cy="411"/>
          </a:xfrm>
        </p:grpSpPr>
        <p:pic>
          <p:nvPicPr>
            <p:cNvPr id="233500" name="TextBox 20"/>
            <p:cNvPicPr>
              <a:picLocks noChangeArrowheads="1"/>
            </p:cNvPicPr>
            <p:nvPr/>
          </p:nvPicPr>
          <p:blipFill>
            <a:blip r:embed="rId14" cstate="print"/>
            <a:srcRect/>
            <a:stretch>
              <a:fillRect/>
            </a:stretch>
          </p:blipFill>
          <p:spPr bwMode="auto">
            <a:xfrm>
              <a:off x="5153" y="1697"/>
              <a:ext cx="1083" cy="411"/>
            </a:xfrm>
            <a:prstGeom prst="rect">
              <a:avLst/>
            </a:prstGeom>
            <a:noFill/>
          </p:spPr>
        </p:pic>
        <p:sp>
          <p:nvSpPr>
            <p:cNvPr id="233501" name="Text Box 29"/>
            <p:cNvSpPr txBox="1">
              <a:spLocks noChangeArrowheads="1"/>
            </p:cNvSpPr>
            <p:nvPr/>
          </p:nvSpPr>
          <p:spPr bwMode="auto">
            <a:xfrm>
              <a:off x="5193" y="1719"/>
              <a:ext cx="1008" cy="336"/>
            </a:xfrm>
            <a:prstGeom prst="rect">
              <a:avLst/>
            </a:prstGeom>
            <a:noFill/>
            <a:ln w="9525">
              <a:noFill/>
              <a:miter lim="800000"/>
              <a:headEnd/>
              <a:tailEnd/>
            </a:ln>
          </p:spPr>
          <p:txBody>
            <a:bodyPr lIns="84216" tIns="42108" rIns="84216" bIns="42108" anchor="ctr"/>
            <a:lstStyle/>
            <a:p>
              <a:pPr algn="ctr" defTabSz="841375"/>
              <a:r>
                <a:rPr lang="en-US" sz="1200" b="1" dirty="0">
                  <a:solidFill>
                    <a:schemeClr val="tx2"/>
                  </a:solidFill>
                  <a:latin typeface="+mj-lt"/>
                </a:rPr>
                <a:t>Engineering Design/ Execution</a:t>
              </a:r>
            </a:p>
          </p:txBody>
        </p:sp>
      </p:grpSp>
      <p:sp>
        <p:nvSpPr>
          <p:cNvPr id="22" name="Rectangle 21"/>
          <p:cNvSpPr>
            <a:spLocks noChangeArrowheads="1"/>
          </p:cNvSpPr>
          <p:nvPr/>
        </p:nvSpPr>
        <p:spPr bwMode="auto">
          <a:xfrm>
            <a:off x="7974674" y="2791148"/>
            <a:ext cx="1658846" cy="2150020"/>
          </a:xfrm>
          <a:prstGeom prst="rect">
            <a:avLst/>
          </a:prstGeom>
          <a:solidFill>
            <a:schemeClr val="bg1"/>
          </a:solidFill>
          <a:ln w="25400" algn="ctr">
            <a:solidFill>
              <a:schemeClr val="accent1"/>
            </a:solidFill>
            <a:miter lim="800000"/>
            <a:headEnd/>
            <a:tailEnd/>
          </a:ln>
        </p:spPr>
        <p:txBody>
          <a:bodyPr lIns="84216" tIns="42108" rIns="84216" bIns="42108"/>
          <a:lstStyle/>
          <a:p>
            <a:pPr marL="104775" indent="-104775" defTabSz="701675">
              <a:spcBef>
                <a:spcPct val="20000"/>
              </a:spcBef>
              <a:buFont typeface="Arial" charset="0"/>
              <a:buChar char="•"/>
              <a:tabLst>
                <a:tab pos="1930400" algn="l"/>
              </a:tabLst>
            </a:pPr>
            <a:r>
              <a:rPr lang="en-GB" sz="1300" dirty="0">
                <a:solidFill>
                  <a:schemeClr val="tx2"/>
                </a:solidFill>
                <a:latin typeface="+mj-lt"/>
              </a:rPr>
              <a:t>Limited capabilities with Indian vendors however, required CAD/ CAM facilities available</a:t>
            </a:r>
          </a:p>
          <a:p>
            <a:pPr marL="104775" indent="-104775" defTabSz="701675">
              <a:spcBef>
                <a:spcPct val="20000"/>
              </a:spcBef>
              <a:buFont typeface="Arial" charset="0"/>
              <a:buChar char="•"/>
              <a:tabLst>
                <a:tab pos="1930400" algn="l"/>
              </a:tabLst>
            </a:pPr>
            <a:r>
              <a:rPr lang="en-GB" sz="1300" dirty="0" smtClean="0">
                <a:solidFill>
                  <a:schemeClr val="tx2"/>
                </a:solidFill>
                <a:latin typeface="+mj-lt"/>
              </a:rPr>
              <a:t>Local manpower available</a:t>
            </a:r>
            <a:endParaRPr lang="en-GB" sz="1300" dirty="0">
              <a:solidFill>
                <a:schemeClr val="tx2"/>
              </a:solidFill>
              <a:latin typeface="+mj-lt"/>
            </a:endParaRPr>
          </a:p>
        </p:txBody>
      </p:sp>
      <p:sp>
        <p:nvSpPr>
          <p:cNvPr id="23" name="Rectangle 22"/>
          <p:cNvSpPr>
            <a:spLocks noChangeArrowheads="1"/>
          </p:cNvSpPr>
          <p:nvPr/>
        </p:nvSpPr>
        <p:spPr bwMode="auto">
          <a:xfrm>
            <a:off x="368036" y="5373216"/>
            <a:ext cx="9214644" cy="1080120"/>
          </a:xfrm>
          <a:prstGeom prst="rect">
            <a:avLst/>
          </a:prstGeom>
          <a:solidFill>
            <a:schemeClr val="bg1"/>
          </a:solidFill>
          <a:ln w="25400" algn="ctr">
            <a:solidFill>
              <a:schemeClr val="accent1"/>
            </a:solidFill>
            <a:miter lim="800000"/>
            <a:headEnd/>
            <a:tailEnd/>
          </a:ln>
        </p:spPr>
        <p:txBody>
          <a:bodyPr lIns="84216" tIns="42108" rIns="84216" bIns="42108"/>
          <a:lstStyle/>
          <a:p>
            <a:pPr marL="104775" indent="-104775" defTabSz="701675">
              <a:spcBef>
                <a:spcPct val="20000"/>
              </a:spcBef>
              <a:buFont typeface="Arial" charset="0"/>
              <a:buChar char="•"/>
              <a:tabLst>
                <a:tab pos="1930400" algn="l"/>
              </a:tabLst>
            </a:pPr>
            <a:r>
              <a:rPr lang="en-GB" sz="1300" b="1" dirty="0">
                <a:solidFill>
                  <a:schemeClr val="tx2"/>
                </a:solidFill>
                <a:latin typeface="+mj-lt"/>
              </a:rPr>
              <a:t>Most components can be localized readily or with limited assistance – pace would depend on industry willingness based on market size visibility</a:t>
            </a:r>
          </a:p>
          <a:p>
            <a:pPr marL="104775" indent="-104775" defTabSz="701675">
              <a:spcBef>
                <a:spcPct val="20000"/>
              </a:spcBef>
              <a:buFont typeface="Arial" charset="0"/>
              <a:buChar char="•"/>
              <a:tabLst>
                <a:tab pos="1930400" algn="l"/>
              </a:tabLst>
            </a:pPr>
            <a:r>
              <a:rPr lang="en-GB" sz="1300" b="1" dirty="0">
                <a:solidFill>
                  <a:schemeClr val="tx2"/>
                </a:solidFill>
                <a:latin typeface="+mj-lt"/>
              </a:rPr>
              <a:t>Certain complex items (e.g. Absorber tubes, Heat transfer fluid, C&amp;I components, Specialized pumps) may take time due to limited suppliers and concentration of technology</a:t>
            </a:r>
          </a:p>
        </p:txBody>
      </p:sp>
      <p:sp>
        <p:nvSpPr>
          <p:cNvPr id="33" name="TextBox 32"/>
          <p:cNvSpPr txBox="1"/>
          <p:nvPr/>
        </p:nvSpPr>
        <p:spPr>
          <a:xfrm>
            <a:off x="272480" y="4993432"/>
            <a:ext cx="1872208" cy="307777"/>
          </a:xfrm>
          <a:prstGeom prst="rect">
            <a:avLst/>
          </a:prstGeom>
          <a:noFill/>
        </p:spPr>
        <p:txBody>
          <a:bodyPr wrap="square" rtlCol="0">
            <a:spAutoFit/>
          </a:bodyPr>
          <a:lstStyle/>
          <a:p>
            <a:pPr algn="ctr"/>
            <a:r>
              <a:rPr lang="en-US" sz="1400" dirty="0" smtClean="0">
                <a:latin typeface="+mj-lt"/>
              </a:rPr>
              <a:t>11-15%</a:t>
            </a:r>
            <a:endParaRPr lang="en-US" sz="1400" dirty="0">
              <a:latin typeface="+mj-lt"/>
            </a:endParaRPr>
          </a:p>
        </p:txBody>
      </p:sp>
      <p:sp>
        <p:nvSpPr>
          <p:cNvPr id="34" name="TextBox 33"/>
          <p:cNvSpPr txBox="1"/>
          <p:nvPr/>
        </p:nvSpPr>
        <p:spPr>
          <a:xfrm>
            <a:off x="2144688" y="4993432"/>
            <a:ext cx="1872208" cy="307777"/>
          </a:xfrm>
          <a:prstGeom prst="rect">
            <a:avLst/>
          </a:prstGeom>
          <a:noFill/>
        </p:spPr>
        <p:txBody>
          <a:bodyPr wrap="square" rtlCol="0">
            <a:spAutoFit/>
          </a:bodyPr>
          <a:lstStyle/>
          <a:p>
            <a:pPr algn="ctr"/>
            <a:r>
              <a:rPr lang="en-US" sz="1400" dirty="0" smtClean="0">
                <a:latin typeface="+mj-lt"/>
              </a:rPr>
              <a:t>9-12%</a:t>
            </a:r>
            <a:endParaRPr lang="en-US" sz="1400" dirty="0">
              <a:latin typeface="+mj-lt"/>
            </a:endParaRPr>
          </a:p>
        </p:txBody>
      </p:sp>
      <p:sp>
        <p:nvSpPr>
          <p:cNvPr id="35" name="TextBox 34"/>
          <p:cNvSpPr txBox="1"/>
          <p:nvPr/>
        </p:nvSpPr>
        <p:spPr>
          <a:xfrm>
            <a:off x="4094905" y="4993432"/>
            <a:ext cx="1872208" cy="307777"/>
          </a:xfrm>
          <a:prstGeom prst="rect">
            <a:avLst/>
          </a:prstGeom>
          <a:noFill/>
        </p:spPr>
        <p:txBody>
          <a:bodyPr wrap="square" rtlCol="0">
            <a:spAutoFit/>
          </a:bodyPr>
          <a:lstStyle/>
          <a:p>
            <a:pPr algn="ctr"/>
            <a:r>
              <a:rPr lang="en-US" sz="1400" dirty="0" smtClean="0">
                <a:latin typeface="+mj-lt"/>
              </a:rPr>
              <a:t>5-7%</a:t>
            </a:r>
            <a:endParaRPr lang="en-US" sz="1400" dirty="0">
              <a:latin typeface="+mj-lt"/>
            </a:endParaRPr>
          </a:p>
        </p:txBody>
      </p:sp>
      <p:sp>
        <p:nvSpPr>
          <p:cNvPr id="36" name="TextBox 35"/>
          <p:cNvSpPr txBox="1"/>
          <p:nvPr/>
        </p:nvSpPr>
        <p:spPr>
          <a:xfrm>
            <a:off x="6045121" y="4993432"/>
            <a:ext cx="1872208" cy="307777"/>
          </a:xfrm>
          <a:prstGeom prst="rect">
            <a:avLst/>
          </a:prstGeom>
          <a:noFill/>
        </p:spPr>
        <p:txBody>
          <a:bodyPr wrap="square" rtlCol="0">
            <a:spAutoFit/>
          </a:bodyPr>
          <a:lstStyle/>
          <a:p>
            <a:pPr algn="ctr"/>
            <a:r>
              <a:rPr lang="en-US" sz="1400" dirty="0" smtClean="0">
                <a:latin typeface="+mj-lt"/>
              </a:rPr>
              <a:t>12-15%</a:t>
            </a:r>
            <a:endParaRPr lang="en-US" sz="1400" dirty="0">
              <a:latin typeface="+mj-lt"/>
            </a:endParaRPr>
          </a:p>
        </p:txBody>
      </p:sp>
      <p:sp>
        <p:nvSpPr>
          <p:cNvPr id="37" name="TextBox 36"/>
          <p:cNvSpPr txBox="1"/>
          <p:nvPr/>
        </p:nvSpPr>
        <p:spPr>
          <a:xfrm>
            <a:off x="7839321" y="4993432"/>
            <a:ext cx="1872208" cy="307777"/>
          </a:xfrm>
          <a:prstGeom prst="rect">
            <a:avLst/>
          </a:prstGeom>
          <a:noFill/>
        </p:spPr>
        <p:txBody>
          <a:bodyPr wrap="square" rtlCol="0">
            <a:spAutoFit/>
          </a:bodyPr>
          <a:lstStyle/>
          <a:p>
            <a:pPr algn="ctr"/>
            <a:r>
              <a:rPr lang="en-US" sz="1400" dirty="0" smtClean="0">
                <a:latin typeface="+mj-lt"/>
              </a:rPr>
              <a:t>7-9%</a:t>
            </a:r>
            <a:endParaRPr lang="en-US" sz="1400" dirty="0">
              <a:latin typeface="+mj-lt"/>
            </a:endParaRPr>
          </a:p>
        </p:txBody>
      </p:sp>
      <p:sp>
        <p:nvSpPr>
          <p:cNvPr id="38" name="Action Button: Beginning 37">
            <a:hlinkClick r:id="rId15" action="ppaction://hlinksldjump" highlightClick="1"/>
          </p:cNvPr>
          <p:cNvSpPr/>
          <p:nvPr/>
        </p:nvSpPr>
        <p:spPr>
          <a:xfrm>
            <a:off x="8860367" y="6493030"/>
            <a:ext cx="594999" cy="328464"/>
          </a:xfrm>
          <a:prstGeom prst="actionButtonBeginning">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lide Number Placeholder 38"/>
          <p:cNvSpPr>
            <a:spLocks noGrp="1"/>
          </p:cNvSpPr>
          <p:nvPr>
            <p:ph type="sldNum" sz="quarter" idx="10"/>
          </p:nvPr>
        </p:nvSpPr>
        <p:spPr/>
        <p:txBody>
          <a:bodyPr/>
          <a:lstStyle/>
          <a:p>
            <a:pPr>
              <a:defRPr/>
            </a:pPr>
            <a:fld id="{28FDCAA2-EE06-4CD1-8848-8E1C78DA50BE}"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endParaRPr lang="en-US" dirty="0" smtClean="0"/>
          </a:p>
        </p:txBody>
      </p:sp>
      <p:sp>
        <p:nvSpPr>
          <p:cNvPr id="252933" name="Text Box 5"/>
          <p:cNvSpPr txBox="1">
            <a:spLocks noChangeArrowheads="1"/>
          </p:cNvSpPr>
          <p:nvPr/>
        </p:nvSpPr>
        <p:spPr bwMode="auto">
          <a:xfrm>
            <a:off x="323850" y="1557338"/>
            <a:ext cx="9256713" cy="762000"/>
          </a:xfrm>
          <a:prstGeom prst="rect">
            <a:avLst/>
          </a:prstGeom>
          <a:noFill/>
          <a:ln w="9525">
            <a:noFill/>
            <a:miter lim="800000"/>
            <a:headEnd/>
            <a:tailEnd/>
          </a:ln>
          <a:effectLst/>
        </p:spPr>
        <p:txBody>
          <a:bodyPr>
            <a:spAutoFit/>
          </a:bodyPr>
          <a:lstStyle/>
          <a:p>
            <a:pPr algn="ctr">
              <a:spcBef>
                <a:spcPct val="50000"/>
              </a:spcBef>
            </a:pPr>
            <a:r>
              <a:rPr lang="en-US" sz="4400" dirty="0"/>
              <a:t>A PIPE DREAM? </a:t>
            </a:r>
          </a:p>
        </p:txBody>
      </p:sp>
      <p:sp>
        <p:nvSpPr>
          <p:cNvPr id="252934" name="Text Box 6"/>
          <p:cNvSpPr txBox="1">
            <a:spLocks noChangeArrowheads="1"/>
          </p:cNvSpPr>
          <p:nvPr/>
        </p:nvSpPr>
        <p:spPr bwMode="auto">
          <a:xfrm>
            <a:off x="344488" y="3819527"/>
            <a:ext cx="9256712" cy="769441"/>
          </a:xfrm>
          <a:prstGeom prst="rect">
            <a:avLst/>
          </a:prstGeom>
          <a:noFill/>
          <a:ln w="9525">
            <a:noFill/>
            <a:miter lim="800000"/>
            <a:headEnd/>
            <a:tailEnd/>
          </a:ln>
          <a:effectLst/>
        </p:spPr>
        <p:txBody>
          <a:bodyPr>
            <a:spAutoFit/>
          </a:bodyPr>
          <a:lstStyle/>
          <a:p>
            <a:pPr algn="ctr">
              <a:spcBef>
                <a:spcPct val="50000"/>
              </a:spcBef>
            </a:pPr>
            <a:r>
              <a:rPr lang="en-US" sz="4400" dirty="0"/>
              <a:t>We don’t think so. This can be done!</a:t>
            </a:r>
          </a:p>
        </p:txBody>
      </p:sp>
      <p:sp>
        <p:nvSpPr>
          <p:cNvPr id="5" name="Slide Number Placeholder 4"/>
          <p:cNvSpPr>
            <a:spLocks noGrp="1"/>
          </p:cNvSpPr>
          <p:nvPr>
            <p:ph type="sldNum" sz="quarter" idx="10"/>
          </p:nvPr>
        </p:nvSpPr>
        <p:spPr/>
        <p:txBody>
          <a:bodyPr/>
          <a:lstStyle/>
          <a:p>
            <a:pPr>
              <a:defRPr/>
            </a:pPr>
            <a:fld id="{C3D767E5-ABCD-4250-B58A-13E8474D4810}"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Here’s why…</a:t>
            </a:r>
          </a:p>
        </p:txBody>
      </p:sp>
      <p:sp>
        <p:nvSpPr>
          <p:cNvPr id="13315" name="Rectangle 3"/>
          <p:cNvSpPr>
            <a:spLocks noGrp="1" noChangeArrowheads="1"/>
          </p:cNvSpPr>
          <p:nvPr>
            <p:ph type="body" idx="1"/>
          </p:nvPr>
        </p:nvSpPr>
        <p:spPr/>
        <p:txBody>
          <a:bodyPr/>
          <a:lstStyle/>
          <a:p>
            <a:endParaRPr lang="en-US" dirty="0" smtClean="0"/>
          </a:p>
          <a:p>
            <a:endParaRPr lang="en-US" dirty="0" smtClean="0"/>
          </a:p>
        </p:txBody>
      </p:sp>
      <p:sp>
        <p:nvSpPr>
          <p:cNvPr id="13317" name="TextBox 6"/>
          <p:cNvSpPr txBox="1">
            <a:spLocks noChangeArrowheads="1"/>
          </p:cNvSpPr>
          <p:nvPr/>
        </p:nvSpPr>
        <p:spPr bwMode="auto">
          <a:xfrm>
            <a:off x="6897218" y="1853169"/>
            <a:ext cx="2879403" cy="3016210"/>
          </a:xfrm>
          <a:prstGeom prst="rect">
            <a:avLst/>
          </a:prstGeom>
          <a:solidFill>
            <a:srgbClr val="0C2D83"/>
          </a:solidFill>
          <a:ln w="6350">
            <a:solidFill>
              <a:srgbClr val="CCD6E3"/>
            </a:solidFill>
            <a:miter lim="800000"/>
            <a:headEnd/>
            <a:tailEnd/>
          </a:ln>
        </p:spPr>
        <p:txBody>
          <a:bodyPr wrap="square" lIns="91440" tIns="91440" rIns="91440" bIns="91440" anchor="ctr">
            <a:spAutoFit/>
          </a:bodyPr>
          <a:lstStyle/>
          <a:p>
            <a:pPr marL="290513" indent="-174625">
              <a:spcBef>
                <a:spcPct val="50000"/>
              </a:spcBef>
              <a:buFont typeface="Arial" pitchFamily="34" charset="0"/>
              <a:buChar char="•"/>
            </a:pPr>
            <a:r>
              <a:rPr lang="en-US" sz="1600" dirty="0">
                <a:solidFill>
                  <a:schemeClr val="bg1"/>
                </a:solidFill>
              </a:rPr>
              <a:t>55 x 55 km² of installed solar capacity is all we need to meet </a:t>
            </a:r>
            <a:r>
              <a:rPr lang="en-US" sz="1600" dirty="0" smtClean="0">
                <a:solidFill>
                  <a:schemeClr val="bg1"/>
                </a:solidFill>
              </a:rPr>
              <a:t>India’s </a:t>
            </a:r>
            <a:r>
              <a:rPr lang="en-US" sz="1600" dirty="0">
                <a:solidFill>
                  <a:schemeClr val="bg1"/>
                </a:solidFill>
              </a:rPr>
              <a:t>energy </a:t>
            </a:r>
            <a:r>
              <a:rPr lang="en-US" sz="1600" dirty="0" smtClean="0">
                <a:solidFill>
                  <a:schemeClr val="bg1"/>
                </a:solidFill>
              </a:rPr>
              <a:t>needs today</a:t>
            </a:r>
          </a:p>
          <a:p>
            <a:pPr marL="290513" indent="-174625">
              <a:spcBef>
                <a:spcPct val="50000"/>
              </a:spcBef>
              <a:buFont typeface="Arial" pitchFamily="34" charset="0"/>
              <a:buChar char="•"/>
            </a:pPr>
            <a:r>
              <a:rPr lang="en-US" sz="1600" dirty="0" smtClean="0">
                <a:solidFill>
                  <a:schemeClr val="bg1"/>
                </a:solidFill>
              </a:rPr>
              <a:t>Even if 16%* of our middle class households install solar rooftops - It would generate enough power to meet the total power requirements of the country today</a:t>
            </a:r>
            <a:endParaRPr lang="en-US" sz="1600" dirty="0">
              <a:solidFill>
                <a:schemeClr val="bg1"/>
              </a:solidFill>
            </a:endParaRPr>
          </a:p>
        </p:txBody>
      </p:sp>
      <p:sp>
        <p:nvSpPr>
          <p:cNvPr id="7" name="Rectangle 6"/>
          <p:cNvSpPr/>
          <p:nvPr/>
        </p:nvSpPr>
        <p:spPr bwMode="auto">
          <a:xfrm>
            <a:off x="195385" y="5877272"/>
            <a:ext cx="9582151" cy="553998"/>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cs typeface="Arial" charset="0"/>
              </a:rPr>
              <a:t>Note:</a:t>
            </a:r>
            <a:r>
              <a:rPr kumimoji="0" lang="en-US" sz="1200" b="0" i="1" u="none" strike="noStrike" cap="none" normalizeH="0" dirty="0" smtClean="0">
                <a:ln>
                  <a:noFill/>
                </a:ln>
                <a:solidFill>
                  <a:schemeClr val="tx1"/>
                </a:solidFill>
                <a:effectLst/>
                <a:latin typeface="Arial" charset="0"/>
                <a:cs typeface="Arial" charset="0"/>
              </a:rPr>
              <a:t> Number of </a:t>
            </a:r>
            <a:r>
              <a:rPr lang="en-US" i="1" dirty="0" smtClean="0"/>
              <a:t>Mi</a:t>
            </a:r>
            <a:r>
              <a:rPr kumimoji="0" lang="en-US" sz="1200" b="0" i="1" u="none" strike="noStrike" cap="none" normalizeH="0" dirty="0" smtClean="0">
                <a:ln>
                  <a:noFill/>
                </a:ln>
                <a:solidFill>
                  <a:schemeClr val="tx1"/>
                </a:solidFill>
                <a:effectLst/>
                <a:latin typeface="Arial" charset="0"/>
                <a:cs typeface="Arial" charset="0"/>
              </a:rPr>
              <a:t>ddle Class </a:t>
            </a:r>
            <a:r>
              <a:rPr lang="en-US" i="1" dirty="0" smtClean="0"/>
              <a:t>H</a:t>
            </a:r>
            <a:r>
              <a:rPr kumimoji="0" lang="en-US" sz="1200" b="0" i="1" u="none" strike="noStrike" cap="none" normalizeH="0" dirty="0" smtClean="0">
                <a:ln>
                  <a:noFill/>
                </a:ln>
                <a:solidFill>
                  <a:schemeClr val="tx1"/>
                </a:solidFill>
                <a:effectLst/>
                <a:latin typeface="Arial" charset="0"/>
                <a:cs typeface="Arial" charset="0"/>
              </a:rPr>
              <a:t>ouseholds – 80 million; Avg. rooftop area – 250 sq.m, Avg. Solar </a:t>
            </a:r>
            <a:r>
              <a:rPr lang="en-US" i="1" dirty="0" smtClean="0"/>
              <a:t>Insolation </a:t>
            </a:r>
            <a:r>
              <a:rPr kumimoji="0" lang="en-US" sz="1200" b="0" i="1" u="none" strike="noStrike" cap="none" normalizeH="0" dirty="0" smtClean="0">
                <a:ln>
                  <a:noFill/>
                </a:ln>
                <a:solidFill>
                  <a:schemeClr val="tx1"/>
                </a:solidFill>
                <a:effectLst/>
                <a:latin typeface="Arial" charset="0"/>
                <a:cs typeface="Arial" charset="0"/>
              </a:rPr>
              <a:t>– 5 kwh per sq.m per day; Conversion </a:t>
            </a:r>
            <a:r>
              <a:rPr lang="en-US" i="1" dirty="0" smtClean="0"/>
              <a:t>Ef</a:t>
            </a:r>
            <a:r>
              <a:rPr kumimoji="0" lang="en-US" sz="1200" b="0" i="1" u="none" strike="noStrike" cap="none" normalizeH="0" dirty="0" smtClean="0">
                <a:ln>
                  <a:noFill/>
                </a:ln>
                <a:solidFill>
                  <a:schemeClr val="tx1"/>
                </a:solidFill>
                <a:effectLst/>
                <a:latin typeface="Arial" charset="0"/>
                <a:cs typeface="Arial" charset="0"/>
              </a:rPr>
              <a:t>ficiency – 15%</a:t>
            </a:r>
            <a:endParaRPr kumimoji="0" lang="en-US" sz="1200" b="0" i="1" u="none" strike="noStrike" cap="none" normalizeH="0" baseline="0" dirty="0" smtClean="0">
              <a:ln>
                <a:noFill/>
              </a:ln>
              <a:solidFill>
                <a:schemeClr val="tx1"/>
              </a:solidFill>
              <a:effectLst/>
              <a:latin typeface="Arial" charset="0"/>
              <a:cs typeface="Arial" charset="0"/>
            </a:endParaRPr>
          </a:p>
        </p:txBody>
      </p:sp>
      <p:pic>
        <p:nvPicPr>
          <p:cNvPr id="8" name="My_Movie.wmv">
            <a:hlinkClick r:id="" action="ppaction://media"/>
          </p:cNvPr>
          <p:cNvPicPr>
            <a:picLocks noRot="1" noChangeAspect="1"/>
          </p:cNvPicPr>
          <p:nvPr>
            <a:videoFile r:link="rId1"/>
          </p:nvPr>
        </p:nvPicPr>
        <p:blipFill>
          <a:blip r:embed="rId3" cstate="print"/>
          <a:stretch>
            <a:fillRect/>
          </a:stretch>
        </p:blipFill>
        <p:spPr>
          <a:xfrm>
            <a:off x="323850" y="1196752"/>
            <a:ext cx="6204181" cy="4653136"/>
          </a:xfrm>
          <a:prstGeom prst="rect">
            <a:avLst/>
          </a:prstGeom>
        </p:spPr>
      </p:pic>
      <p:sp>
        <p:nvSpPr>
          <p:cNvPr id="9" name="Action Button: End 8">
            <a:hlinkClick r:id="rId4" action="ppaction://hlinksldjump" highlightClick="1"/>
          </p:cNvPr>
          <p:cNvSpPr/>
          <p:nvPr/>
        </p:nvSpPr>
        <p:spPr bwMode="auto">
          <a:xfrm>
            <a:off x="9130382" y="5301209"/>
            <a:ext cx="575146" cy="365760"/>
          </a:xfrm>
          <a:prstGeom prst="actionButtonEnd">
            <a:avLst/>
          </a:prstGeom>
          <a:solidFill>
            <a:srgbClr val="FFCC99"/>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0" name="Slide Number Placeholder 9"/>
          <p:cNvSpPr>
            <a:spLocks noGrp="1"/>
          </p:cNvSpPr>
          <p:nvPr>
            <p:ph type="sldNum" sz="quarter" idx="10"/>
          </p:nvPr>
        </p:nvSpPr>
        <p:spPr/>
        <p:txBody>
          <a:bodyPr/>
          <a:lstStyle/>
          <a:p>
            <a:pPr>
              <a:defRPr/>
            </a:pPr>
            <a:fld id="{C3D767E5-ABCD-4250-B58A-13E8474D4810}" type="slidenum">
              <a:rPr lang="en-US" smtClean="0"/>
              <a:pPr>
                <a:defRPr/>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2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1"/>
          <p:cNvPicPr>
            <a:picLocks noChangeAspect="1" noChangeArrowheads="1"/>
          </p:cNvPicPr>
          <p:nvPr/>
        </p:nvPicPr>
        <p:blipFill>
          <a:blip r:embed="rId2" cstate="print"/>
          <a:srcRect l="1770" r="15004" b="24585"/>
          <a:stretch>
            <a:fillRect/>
          </a:stretch>
        </p:blipFill>
        <p:spPr bwMode="auto">
          <a:xfrm>
            <a:off x="-15551" y="1484313"/>
            <a:ext cx="9899650" cy="4105275"/>
          </a:xfrm>
          <a:prstGeom prst="rect">
            <a:avLst/>
          </a:prstGeom>
          <a:noFill/>
          <a:ln w="9525">
            <a:noFill/>
            <a:miter lim="800000"/>
            <a:headEnd/>
            <a:tailEnd/>
          </a:ln>
        </p:spPr>
      </p:pic>
      <p:sp>
        <p:nvSpPr>
          <p:cNvPr id="129025" name="Rectangle 2"/>
          <p:cNvSpPr>
            <a:spLocks noGrp="1" noChangeArrowheads="1"/>
          </p:cNvSpPr>
          <p:nvPr>
            <p:ph type="title"/>
          </p:nvPr>
        </p:nvSpPr>
        <p:spPr/>
        <p:txBody>
          <a:bodyPr/>
          <a:lstStyle/>
          <a:p>
            <a:r>
              <a:rPr lang="en-US" sz="3600" dirty="0" smtClean="0">
                <a:latin typeface="Times New Roman" pitchFamily="18" charset="0"/>
              </a:rPr>
              <a:t>“But the cost is too high!”. </a:t>
            </a:r>
            <a:br>
              <a:rPr lang="en-US" sz="3600" dirty="0" smtClean="0">
                <a:latin typeface="Times New Roman" pitchFamily="18" charset="0"/>
              </a:rPr>
            </a:br>
            <a:r>
              <a:rPr lang="en-US" sz="3600" dirty="0" smtClean="0">
                <a:latin typeface="Times New Roman" pitchFamily="18" charset="0"/>
              </a:rPr>
              <a:t>Not for long! (1/2)</a:t>
            </a:r>
          </a:p>
        </p:txBody>
      </p:sp>
      <p:sp>
        <p:nvSpPr>
          <p:cNvPr id="6" name="Action Button: End 5">
            <a:hlinkClick r:id="rId3" action="ppaction://hlinksldjump" highlightClick="1"/>
          </p:cNvPr>
          <p:cNvSpPr/>
          <p:nvPr/>
        </p:nvSpPr>
        <p:spPr bwMode="auto">
          <a:xfrm>
            <a:off x="8697419" y="5805264"/>
            <a:ext cx="648069" cy="457200"/>
          </a:xfrm>
          <a:prstGeom prst="actionButtonEnd">
            <a:avLst/>
          </a:prstGeom>
          <a:solidFill>
            <a:srgbClr val="8099C6"/>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7" name="Oval 6"/>
          <p:cNvSpPr/>
          <p:nvPr/>
        </p:nvSpPr>
        <p:spPr bwMode="auto">
          <a:xfrm>
            <a:off x="7257256" y="2348880"/>
            <a:ext cx="2651760" cy="283464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8" name="Slide Number Placeholder 7"/>
          <p:cNvSpPr>
            <a:spLocks noGrp="1"/>
          </p:cNvSpPr>
          <p:nvPr>
            <p:ph type="sldNum" sz="quarter" idx="10"/>
          </p:nvPr>
        </p:nvSpPr>
        <p:spPr/>
        <p:txBody>
          <a:bodyPr/>
          <a:lstStyle/>
          <a:p>
            <a:pPr>
              <a:defRPr/>
            </a:pPr>
            <a:fld id="{C3D767E5-ABCD-4250-B58A-13E8474D4810}"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r>
              <a:rPr lang="en-US" sz="3600" dirty="0" smtClean="0">
                <a:latin typeface="Times New Roman" pitchFamily="18" charset="0"/>
              </a:rPr>
              <a:t>“But the cost is too high!”. </a:t>
            </a:r>
            <a:br>
              <a:rPr lang="en-US" sz="3600" dirty="0" smtClean="0">
                <a:latin typeface="Times New Roman" pitchFamily="18" charset="0"/>
              </a:rPr>
            </a:br>
            <a:r>
              <a:rPr lang="en-US" sz="3600" dirty="0" smtClean="0">
                <a:latin typeface="Times New Roman" pitchFamily="18" charset="0"/>
              </a:rPr>
              <a:t>Not for long! (2/2)</a:t>
            </a:r>
          </a:p>
        </p:txBody>
      </p:sp>
      <p:sp>
        <p:nvSpPr>
          <p:cNvPr id="6" name="Action Button: End 5">
            <a:hlinkClick r:id="" action="ppaction://hlinkshowjump?jump=lastslide" highlightClick="1"/>
          </p:cNvPr>
          <p:cNvSpPr/>
          <p:nvPr/>
        </p:nvSpPr>
        <p:spPr bwMode="auto">
          <a:xfrm>
            <a:off x="8697419" y="5805264"/>
            <a:ext cx="883147" cy="184666"/>
          </a:xfrm>
          <a:prstGeom prst="actionButtonEnd">
            <a:avLst/>
          </a:prstGeom>
          <a:solidFill>
            <a:srgbClr val="8099C6"/>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pic>
        <p:nvPicPr>
          <p:cNvPr id="148482" name="Picture 2"/>
          <p:cNvPicPr>
            <a:picLocks noChangeAspect="1" noChangeArrowheads="1"/>
          </p:cNvPicPr>
          <p:nvPr/>
        </p:nvPicPr>
        <p:blipFill>
          <a:blip r:embed="rId2" cstate="print"/>
          <a:srcRect/>
          <a:stretch>
            <a:fillRect/>
          </a:stretch>
        </p:blipFill>
        <p:spPr bwMode="auto">
          <a:xfrm>
            <a:off x="109410" y="1268760"/>
            <a:ext cx="9596118" cy="4968552"/>
          </a:xfrm>
          <a:prstGeom prst="rect">
            <a:avLst/>
          </a:prstGeom>
          <a:noFill/>
          <a:ln w="9525">
            <a:noFill/>
            <a:miter lim="800000"/>
            <a:headEnd/>
            <a:tailEnd/>
          </a:ln>
        </p:spPr>
      </p:pic>
      <p:sp>
        <p:nvSpPr>
          <p:cNvPr id="7" name="Oval 6"/>
          <p:cNvSpPr/>
          <p:nvPr/>
        </p:nvSpPr>
        <p:spPr bwMode="auto">
          <a:xfrm>
            <a:off x="6537176" y="2754600"/>
            <a:ext cx="2651760" cy="283464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8" name="Action Button: End 7">
            <a:hlinkClick r:id="rId3" action="ppaction://hlinksldjump" highlightClick="1"/>
          </p:cNvPr>
          <p:cNvSpPr/>
          <p:nvPr/>
        </p:nvSpPr>
        <p:spPr bwMode="auto">
          <a:xfrm>
            <a:off x="8913443" y="5996136"/>
            <a:ext cx="648069" cy="457200"/>
          </a:xfrm>
          <a:prstGeom prst="actionButtonEnd">
            <a:avLst/>
          </a:prstGeom>
          <a:solidFill>
            <a:srgbClr val="8099C6"/>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9" name="Slide Number Placeholder 8"/>
          <p:cNvSpPr>
            <a:spLocks noGrp="1"/>
          </p:cNvSpPr>
          <p:nvPr>
            <p:ph type="sldNum" sz="quarter" idx="10"/>
          </p:nvPr>
        </p:nvSpPr>
        <p:spPr/>
        <p:txBody>
          <a:bodyPr/>
          <a:lstStyle/>
          <a:p>
            <a:pPr>
              <a:defRPr/>
            </a:pPr>
            <a:fld id="{C3D767E5-ABCD-4250-B58A-13E8474D4810}"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2"/>
          <p:cNvSpPr>
            <a:spLocks noGrp="1" noChangeArrowheads="1"/>
          </p:cNvSpPr>
          <p:nvPr>
            <p:ph type="title"/>
          </p:nvPr>
        </p:nvSpPr>
        <p:spPr/>
        <p:txBody>
          <a:bodyPr/>
          <a:lstStyle/>
          <a:p>
            <a:r>
              <a:rPr lang="en-US" dirty="0" smtClean="0">
                <a:latin typeface="Times New Roman" pitchFamily="18" charset="0"/>
              </a:rPr>
              <a:t>This is our forecast of the market</a:t>
            </a:r>
          </a:p>
        </p:txBody>
      </p:sp>
      <p:graphicFrame>
        <p:nvGraphicFramePr>
          <p:cNvPr id="8" name="Object 2"/>
          <p:cNvGraphicFramePr>
            <a:graphicFrameLocks noChangeAspect="1"/>
          </p:cNvGraphicFramePr>
          <p:nvPr/>
        </p:nvGraphicFramePr>
        <p:xfrm>
          <a:off x="26790" y="1226727"/>
          <a:ext cx="9920684" cy="3354426"/>
        </p:xfrm>
        <a:graphic>
          <a:graphicData uri="http://schemas.openxmlformats.org/drawingml/2006/chart">
            <c:chart xmlns:c="http://schemas.openxmlformats.org/drawingml/2006/chart" xmlns:r="http://schemas.openxmlformats.org/officeDocument/2006/relationships" r:id="rId2"/>
          </a:graphicData>
        </a:graphic>
      </p:graphicFrame>
      <p:sp>
        <p:nvSpPr>
          <p:cNvPr id="133126" name="Line 6"/>
          <p:cNvSpPr>
            <a:spLocks noChangeShapeType="1"/>
          </p:cNvSpPr>
          <p:nvPr/>
        </p:nvSpPr>
        <p:spPr bwMode="auto">
          <a:xfrm flipH="1">
            <a:off x="5025007" y="2420888"/>
            <a:ext cx="1008833" cy="0"/>
          </a:xfrm>
          <a:prstGeom prst="line">
            <a:avLst/>
          </a:prstGeom>
          <a:noFill/>
          <a:ln w="127000">
            <a:solidFill>
              <a:srgbClr val="8099C6"/>
            </a:solidFill>
            <a:prstDash val="sysDot"/>
            <a:round/>
            <a:headEnd/>
            <a:tailEnd type="triangle" w="med" len="med"/>
          </a:ln>
        </p:spPr>
        <p:txBody>
          <a:bodyPr/>
          <a:lstStyle/>
          <a:p>
            <a:endParaRPr lang="en-US" dirty="0"/>
          </a:p>
        </p:txBody>
      </p:sp>
      <p:graphicFrame>
        <p:nvGraphicFramePr>
          <p:cNvPr id="133144" name="Group 24"/>
          <p:cNvGraphicFramePr>
            <a:graphicFrameLocks noGrp="1"/>
          </p:cNvGraphicFramePr>
          <p:nvPr/>
        </p:nvGraphicFramePr>
        <p:xfrm>
          <a:off x="3370263" y="4619625"/>
          <a:ext cx="3095625" cy="1188720"/>
        </p:xfrm>
        <a:graphic>
          <a:graphicData uri="http://schemas.openxmlformats.org/drawingml/2006/table">
            <a:tbl>
              <a:tblPr/>
              <a:tblGrid>
                <a:gridCol w="1970087"/>
                <a:gridCol w="1125538"/>
              </a:tblGrid>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Arial" charset="0"/>
                        </a:rPr>
                        <a:t>Solar Potential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Arial" charset="0"/>
                        </a:rPr>
                        <a:t>In GW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9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38D"/>
                          </a:solidFill>
                          <a:effectLst/>
                          <a:latin typeface="Times New Roman" pitchFamily="18" charset="0"/>
                          <a:cs typeface="Arial" charset="0"/>
                        </a:rPr>
                        <a:t>2011-17</a:t>
                      </a:r>
                      <a:endParaRPr kumimoji="0" lang="en-US" sz="2000" b="1" i="0" u="none" strike="noStrike" cap="none" normalizeH="0" baseline="0" dirty="0" smtClean="0">
                        <a:ln>
                          <a:noFill/>
                        </a:ln>
                        <a:solidFill>
                          <a:srgbClr val="00338D"/>
                        </a:solidFill>
                        <a:effectLst/>
                        <a:latin typeface="Times New Roman"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BCDDB"/>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38D"/>
                          </a:solidFill>
                          <a:effectLst/>
                          <a:latin typeface="Times New Roman" pitchFamily="18" charset="0"/>
                          <a:cs typeface="Arial" charset="0"/>
                        </a:rPr>
                        <a:t>~10.4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BCDDB"/>
                    </a:solidFill>
                  </a:tcPr>
                </a:tc>
              </a:tr>
              <a:tr h="369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38D"/>
                          </a:solidFill>
                          <a:effectLst/>
                          <a:latin typeface="Times New Roman" pitchFamily="18" charset="0"/>
                          <a:cs typeface="Arial" charset="0"/>
                        </a:rPr>
                        <a:t>2017-22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38D"/>
                          </a:solidFill>
                          <a:effectLst/>
                          <a:latin typeface="Times New Roman" pitchFamily="18" charset="0"/>
                          <a:cs typeface="Arial" charset="0"/>
                        </a:rPr>
                        <a:t>~57.3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tr>
            </a:tbl>
          </a:graphicData>
        </a:graphic>
      </p:graphicFrame>
      <p:cxnSp>
        <p:nvCxnSpPr>
          <p:cNvPr id="9" name="Straight Connector 8"/>
          <p:cNvCxnSpPr/>
          <p:nvPr/>
        </p:nvCxnSpPr>
        <p:spPr bwMode="auto">
          <a:xfrm rot="5400000" flipH="1" flipV="1">
            <a:off x="5997116" y="2816932"/>
            <a:ext cx="1944216" cy="0"/>
          </a:xfrm>
          <a:prstGeom prst="line">
            <a:avLst/>
          </a:prstGeom>
          <a:noFill/>
          <a:ln w="9525" cap="flat" cmpd="sng" algn="ctr">
            <a:noFill/>
            <a:prstDash val="solid"/>
            <a:round/>
            <a:headEnd type="none" w="med" len="med"/>
            <a:tailEnd type="none" w="med" len="med"/>
          </a:ln>
          <a:effectLst/>
        </p:spPr>
      </p:cxnSp>
      <p:cxnSp>
        <p:nvCxnSpPr>
          <p:cNvPr id="11" name="Straight Connector 10"/>
          <p:cNvCxnSpPr/>
          <p:nvPr/>
        </p:nvCxnSpPr>
        <p:spPr bwMode="auto">
          <a:xfrm rot="16200000" flipV="1">
            <a:off x="5097016" y="2708925"/>
            <a:ext cx="2160240" cy="1"/>
          </a:xfrm>
          <a:prstGeom prst="line">
            <a:avLst/>
          </a:prstGeom>
          <a:noFill/>
          <a:ln w="25400" cap="flat" cmpd="sng" algn="ct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ysDash"/>
            <a:round/>
            <a:headEnd type="none" w="med" len="med"/>
            <a:tailEnd type="none" w="med" len="med"/>
          </a:ln>
          <a:effectLst/>
        </p:spPr>
      </p:cxnSp>
      <p:sp>
        <p:nvSpPr>
          <p:cNvPr id="16" name="Slide Number Placeholder 15"/>
          <p:cNvSpPr>
            <a:spLocks noGrp="1"/>
          </p:cNvSpPr>
          <p:nvPr>
            <p:ph type="sldNum" sz="quarter" idx="10"/>
          </p:nvPr>
        </p:nvSpPr>
        <p:spPr/>
        <p:txBody>
          <a:bodyPr/>
          <a:lstStyle/>
          <a:p>
            <a:pPr>
              <a:defRPr/>
            </a:pPr>
            <a:fld id="{C3D767E5-ABCD-4250-B58A-13E8474D4810}" type="slidenum">
              <a:rPr lang="en-US" smtClean="0"/>
              <a:pPr>
                <a:defRPr/>
              </a:pPr>
              <a:t>6</a:t>
            </a:fld>
            <a:endParaRPr lang="en-US" dirty="0"/>
          </a:p>
        </p:txBody>
      </p:sp>
      <p:sp>
        <p:nvSpPr>
          <p:cNvPr id="10" name="Rectangle 9"/>
          <p:cNvSpPr/>
          <p:nvPr/>
        </p:nvSpPr>
        <p:spPr bwMode="auto">
          <a:xfrm>
            <a:off x="1784648" y="2190055"/>
            <a:ext cx="3024336" cy="461665"/>
          </a:xfrm>
          <a:prstGeom prst="rect">
            <a:avLst/>
          </a:prstGeom>
          <a:solidFill>
            <a:srgbClr val="8099C6"/>
          </a:solidFill>
          <a:ln w="9525" cap="flat" cmpd="sng" algn="ctr">
            <a:solidFill>
              <a:srgbClr val="4066AA"/>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800" dirty="0" smtClean="0">
                <a:solidFill>
                  <a:schemeClr val="bg1"/>
                </a:solidFill>
              </a:rPr>
              <a:t>Requires subsidy support</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12" name="Right Arrow 11"/>
          <p:cNvSpPr/>
          <p:nvPr/>
        </p:nvSpPr>
        <p:spPr bwMode="auto">
          <a:xfrm>
            <a:off x="704528" y="2190055"/>
            <a:ext cx="576064" cy="230833"/>
          </a:xfrm>
          <a:prstGeom prst="righ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 name="Line 6"/>
          <p:cNvSpPr>
            <a:spLocks noChangeShapeType="1"/>
          </p:cNvSpPr>
          <p:nvPr/>
        </p:nvSpPr>
        <p:spPr bwMode="auto">
          <a:xfrm>
            <a:off x="785643" y="2420888"/>
            <a:ext cx="926997" cy="0"/>
          </a:xfrm>
          <a:prstGeom prst="line">
            <a:avLst/>
          </a:prstGeom>
          <a:noFill/>
          <a:ln w="127000">
            <a:solidFill>
              <a:srgbClr val="8099C6"/>
            </a:solidFill>
            <a:prstDash val="sysDot"/>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dirty="0" smtClean="0"/>
              <a:t>“But what will all this cost us?”</a:t>
            </a:r>
          </a:p>
        </p:txBody>
      </p:sp>
      <p:pic>
        <p:nvPicPr>
          <p:cNvPr id="251905" name="Picture 1"/>
          <p:cNvPicPr>
            <a:picLocks noChangeAspect="1" noChangeArrowheads="1"/>
          </p:cNvPicPr>
          <p:nvPr/>
        </p:nvPicPr>
        <p:blipFill>
          <a:blip r:embed="rId2" cstate="print"/>
          <a:srcRect/>
          <a:stretch>
            <a:fillRect/>
          </a:stretch>
        </p:blipFill>
        <p:spPr bwMode="auto">
          <a:xfrm>
            <a:off x="165103" y="2029886"/>
            <a:ext cx="8892356" cy="4423450"/>
          </a:xfrm>
          <a:prstGeom prst="rect">
            <a:avLst/>
          </a:prstGeom>
          <a:noFill/>
          <a:ln w="9525">
            <a:noFill/>
            <a:miter lim="800000"/>
            <a:headEnd/>
            <a:tailEnd/>
          </a:ln>
          <a:effectLst/>
        </p:spPr>
      </p:pic>
      <p:sp>
        <p:nvSpPr>
          <p:cNvPr id="5" name="Rectangle 4"/>
          <p:cNvSpPr/>
          <p:nvPr/>
        </p:nvSpPr>
        <p:spPr bwMode="auto">
          <a:xfrm>
            <a:off x="1208584" y="1466200"/>
            <a:ext cx="7128792" cy="738664"/>
          </a:xfrm>
          <a:prstGeom prst="rect">
            <a:avLst/>
          </a:prstGeom>
          <a:solidFill>
            <a:srgbClr val="8099C6"/>
          </a:solidFill>
          <a:ln w="9525" cap="flat" cmpd="sng" algn="ctr">
            <a:solidFill>
              <a:srgbClr val="4066AA"/>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800" dirty="0" smtClean="0">
                <a:solidFill>
                  <a:schemeClr val="bg1"/>
                </a:solidFill>
              </a:rPr>
              <a:t>Total financial impact over the next 6 years to meet Solar RPO obligations is </a:t>
            </a:r>
            <a:r>
              <a:rPr lang="en-US" sz="1800" b="1" dirty="0" smtClean="0">
                <a:solidFill>
                  <a:schemeClr val="bg1"/>
                </a:solidFill>
              </a:rPr>
              <a:t>USD 6 billion</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6" name="Slide Number Placeholder 5"/>
          <p:cNvSpPr>
            <a:spLocks noGrp="1"/>
          </p:cNvSpPr>
          <p:nvPr>
            <p:ph type="sldNum" sz="quarter" idx="10"/>
          </p:nvPr>
        </p:nvSpPr>
        <p:spPr/>
        <p:txBody>
          <a:bodyPr/>
          <a:lstStyle/>
          <a:p>
            <a:pPr>
              <a:defRPr/>
            </a:pPr>
            <a:fld id="{C3D767E5-ABCD-4250-B58A-13E8474D4810}"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USD 6 billion a lot?</a:t>
            </a:r>
            <a:endParaRPr lang="en-US" dirty="0"/>
          </a:p>
        </p:txBody>
      </p:sp>
      <p:sp>
        <p:nvSpPr>
          <p:cNvPr id="3" name="Content Placeholder 2"/>
          <p:cNvSpPr>
            <a:spLocks noGrp="1"/>
          </p:cNvSpPr>
          <p:nvPr>
            <p:ph idx="1"/>
          </p:nvPr>
        </p:nvSpPr>
        <p:spPr>
          <a:xfrm>
            <a:off x="200472" y="2237532"/>
            <a:ext cx="2520280" cy="2703636"/>
          </a:xfrm>
          <a:ln>
            <a:noFill/>
          </a:ln>
        </p:spPr>
        <p:txBody>
          <a:bodyPr lIns="91440" tIns="91440" rIns="91440" bIns="91440"/>
          <a:lstStyle/>
          <a:p>
            <a:pPr marL="0" indent="0">
              <a:buNone/>
            </a:pPr>
            <a:r>
              <a:rPr lang="en-US" sz="2400" dirty="0" smtClean="0"/>
              <a:t>9 GW of Solar RPO Obligations</a:t>
            </a:r>
          </a:p>
          <a:p>
            <a:pPr marL="0" indent="0">
              <a:buNone/>
            </a:pPr>
            <a:endParaRPr lang="en-US" sz="2400" dirty="0" smtClean="0"/>
          </a:p>
          <a:p>
            <a:pPr marL="0" indent="0">
              <a:buNone/>
            </a:pPr>
            <a:r>
              <a:rPr lang="en-US" sz="2000" b="0" i="1" dirty="0" smtClean="0"/>
              <a:t>Cumulative subsidy in the next 6 years</a:t>
            </a:r>
            <a:endParaRPr lang="en-US" sz="2000" b="0" i="1" dirty="0"/>
          </a:p>
        </p:txBody>
      </p:sp>
      <p:sp>
        <p:nvSpPr>
          <p:cNvPr id="4" name="Slide Number Placeholder 3"/>
          <p:cNvSpPr>
            <a:spLocks noGrp="1"/>
          </p:cNvSpPr>
          <p:nvPr>
            <p:ph type="sldNum" sz="quarter" idx="10"/>
          </p:nvPr>
        </p:nvSpPr>
        <p:spPr/>
        <p:txBody>
          <a:bodyPr/>
          <a:lstStyle/>
          <a:p>
            <a:pPr>
              <a:defRPr/>
            </a:pPr>
            <a:fld id="{C3D767E5-ABCD-4250-B58A-13E8474D4810}" type="slidenum">
              <a:rPr lang="en-US" smtClean="0"/>
              <a:pPr>
                <a:defRPr/>
              </a:pPr>
              <a:t>8</a:t>
            </a:fld>
            <a:endParaRPr lang="en-US" dirty="0"/>
          </a:p>
        </p:txBody>
      </p:sp>
      <p:sp>
        <p:nvSpPr>
          <p:cNvPr id="5" name="Content Placeholder 2"/>
          <p:cNvSpPr txBox="1">
            <a:spLocks/>
          </p:cNvSpPr>
          <p:nvPr/>
        </p:nvSpPr>
        <p:spPr bwMode="auto">
          <a:xfrm>
            <a:off x="3440835" y="2237532"/>
            <a:ext cx="2736304" cy="291966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eaLnBrk="0" hangingPunct="0">
              <a:spcBef>
                <a:spcPct val="40000"/>
              </a:spcBef>
            </a:pPr>
            <a:r>
              <a:rPr lang="en-US" sz="2400" b="1" kern="0" dirty="0" smtClean="0">
                <a:solidFill>
                  <a:schemeClr val="accent1"/>
                </a:solidFill>
              </a:rPr>
              <a:t>USD </a:t>
            </a:r>
            <a:r>
              <a:rPr lang="en-US" sz="2400" b="1" kern="0" dirty="0" smtClean="0">
                <a:solidFill>
                  <a:schemeClr val="accent1"/>
                </a:solidFill>
              </a:rPr>
              <a:t>1 per barrel rise of oil price</a:t>
            </a:r>
          </a:p>
          <a:p>
            <a:pPr lvl="0" eaLnBrk="0" hangingPunct="0">
              <a:spcBef>
                <a:spcPct val="40000"/>
              </a:spcBef>
            </a:pPr>
            <a:endParaRPr lang="en-US" sz="2400" b="1" kern="0" dirty="0" smtClean="0">
              <a:solidFill>
                <a:schemeClr val="accent1"/>
              </a:solidFill>
            </a:endParaRPr>
          </a:p>
          <a:p>
            <a:pPr lvl="0" eaLnBrk="0" hangingPunct="0">
              <a:spcBef>
                <a:spcPct val="40000"/>
              </a:spcBef>
            </a:pPr>
            <a:r>
              <a:rPr lang="en-US" sz="2000" i="1" kern="0" dirty="0" smtClean="0">
                <a:solidFill>
                  <a:schemeClr val="accent1"/>
                </a:solidFill>
              </a:rPr>
              <a:t>Cumulative cost impact on economy  over 6 years</a:t>
            </a:r>
            <a:endParaRPr kumimoji="0" lang="en-US" sz="2000" i="1" u="none" strike="noStrike" kern="0" cap="none" spc="0" normalizeH="0" baseline="0" noProof="0" dirty="0">
              <a:ln>
                <a:noFill/>
              </a:ln>
              <a:solidFill>
                <a:schemeClr val="accent1"/>
              </a:solidFill>
              <a:effectLst/>
              <a:uLnTx/>
              <a:uFillTx/>
              <a:latin typeface="+mn-lt"/>
              <a:ea typeface="+mn-ea"/>
              <a:cs typeface="+mn-cs"/>
            </a:endParaRPr>
          </a:p>
        </p:txBody>
      </p:sp>
      <p:sp>
        <p:nvSpPr>
          <p:cNvPr id="6" name="Content Placeholder 2"/>
          <p:cNvSpPr txBox="1">
            <a:spLocks/>
          </p:cNvSpPr>
          <p:nvPr/>
        </p:nvSpPr>
        <p:spPr bwMode="auto">
          <a:xfrm>
            <a:off x="6825208" y="2237533"/>
            <a:ext cx="3080792" cy="291966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R="0" lvl="0" algn="l" defTabSz="914400" rtl="0" eaLnBrk="0" fontAlgn="base" latinLnBrk="0" hangingPunct="0">
              <a:lnSpc>
                <a:spcPct val="100000"/>
              </a:lnSpc>
              <a:spcBef>
                <a:spcPct val="40000"/>
              </a:spcBef>
              <a:spcAft>
                <a:spcPct val="0"/>
              </a:spcAft>
              <a:buClrTx/>
              <a:buSzTx/>
              <a:tabLst/>
              <a:defRPr/>
            </a:pPr>
            <a:r>
              <a:rPr kumimoji="0" lang="en-US" sz="2400" b="1" i="0" u="none" strike="noStrike" kern="0" cap="none" spc="0" normalizeH="0" baseline="0" noProof="0" dirty="0" smtClean="0">
                <a:ln>
                  <a:noFill/>
                </a:ln>
                <a:solidFill>
                  <a:schemeClr val="accent1"/>
                </a:solidFill>
                <a:effectLst/>
                <a:uLnTx/>
                <a:uFillTx/>
                <a:latin typeface="+mn-lt"/>
                <a:ea typeface="+mn-ea"/>
                <a:cs typeface="+mn-cs"/>
              </a:rPr>
              <a:t>5% shortage </a:t>
            </a:r>
            <a:r>
              <a:rPr kumimoji="0" lang="en-US" sz="2400" b="1" i="0" u="none" strike="noStrike" kern="0" cap="none" spc="0" normalizeH="0" noProof="0" dirty="0" smtClean="0">
                <a:ln>
                  <a:noFill/>
                </a:ln>
                <a:solidFill>
                  <a:schemeClr val="accent1"/>
                </a:solidFill>
                <a:effectLst/>
                <a:uLnTx/>
                <a:uFillTx/>
                <a:latin typeface="+mn-lt"/>
                <a:ea typeface="+mn-ea"/>
                <a:cs typeface="+mn-cs"/>
              </a:rPr>
              <a:t>of domestic coal needing imported coal</a:t>
            </a:r>
          </a:p>
          <a:p>
            <a:pPr marR="0" lvl="0" algn="l" defTabSz="914400" rtl="0" eaLnBrk="0" fontAlgn="base" latinLnBrk="0" hangingPunct="0">
              <a:lnSpc>
                <a:spcPct val="100000"/>
              </a:lnSpc>
              <a:spcBef>
                <a:spcPct val="40000"/>
              </a:spcBef>
              <a:spcAft>
                <a:spcPct val="0"/>
              </a:spcAft>
              <a:buClrTx/>
              <a:buSzTx/>
              <a:tabLst/>
              <a:defRPr/>
            </a:pPr>
            <a:endParaRPr lang="en-US" sz="2400" b="1" kern="0" baseline="0" dirty="0" smtClean="0">
              <a:solidFill>
                <a:schemeClr val="accent1"/>
              </a:solidFill>
              <a:latin typeface="+mn-lt"/>
              <a:cs typeface="+mn-cs"/>
            </a:endParaRPr>
          </a:p>
          <a:p>
            <a:pPr lvl="0" eaLnBrk="0" hangingPunct="0">
              <a:spcBef>
                <a:spcPct val="40000"/>
              </a:spcBef>
            </a:pPr>
            <a:r>
              <a:rPr lang="en-US" sz="2000" i="1" kern="0" dirty="0" smtClean="0">
                <a:solidFill>
                  <a:schemeClr val="accent1"/>
                </a:solidFill>
              </a:rPr>
              <a:t>Cumulative cost over 6 years</a:t>
            </a:r>
            <a:endParaRPr kumimoji="0" lang="en-US" sz="2000" i="1" u="none" strike="noStrike" kern="0" cap="none" spc="0" normalizeH="0" baseline="0" noProof="0" dirty="0">
              <a:ln>
                <a:noFill/>
              </a:ln>
              <a:solidFill>
                <a:schemeClr val="accent1"/>
              </a:solidFill>
              <a:effectLst/>
              <a:uLnTx/>
              <a:uFillTx/>
              <a:latin typeface="+mn-lt"/>
              <a:ea typeface="+mn-ea"/>
              <a:cs typeface="+mn-cs"/>
            </a:endParaRPr>
          </a:p>
        </p:txBody>
      </p:sp>
      <p:sp>
        <p:nvSpPr>
          <p:cNvPr id="7" name="Rectangle 6"/>
          <p:cNvSpPr/>
          <p:nvPr/>
        </p:nvSpPr>
        <p:spPr bwMode="auto">
          <a:xfrm>
            <a:off x="2216696" y="2564904"/>
            <a:ext cx="1440160" cy="73866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4800" b="0" i="0" u="none" strike="noStrike" cap="none" normalizeH="0" baseline="0" dirty="0" smtClean="0">
                <a:ln>
                  <a:noFill/>
                </a:ln>
                <a:solidFill>
                  <a:schemeClr val="tx1"/>
                </a:solidFill>
                <a:effectLst/>
                <a:latin typeface="Arial" charset="0"/>
                <a:cs typeface="Arial" charset="0"/>
              </a:rPr>
              <a:t>=</a:t>
            </a:r>
          </a:p>
        </p:txBody>
      </p:sp>
      <p:sp>
        <p:nvSpPr>
          <p:cNvPr id="8" name="Rectangle 7"/>
          <p:cNvSpPr/>
          <p:nvPr/>
        </p:nvSpPr>
        <p:spPr bwMode="auto">
          <a:xfrm>
            <a:off x="5673079" y="2564904"/>
            <a:ext cx="1440160" cy="73866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4800" b="0" i="0" u="none" strike="noStrike" cap="none" normalizeH="0" baseline="0" dirty="0" smtClean="0">
                <a:ln>
                  <a:noFill/>
                </a:ln>
                <a:solidFill>
                  <a:schemeClr val="tx1"/>
                </a:solidFill>
                <a:effectLst/>
                <a:latin typeface="Arial" charset="0"/>
                <a:cs typeface="Arial" charset="0"/>
              </a:rPr>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 val="TRUE"/>
</p:tagLst>
</file>

<file path=ppt/tags/tag5.xml><?xml version="1.0" encoding="utf-8"?>
<p:tagLst xmlns:a="http://schemas.openxmlformats.org/drawingml/2006/main" xmlns:r="http://schemas.openxmlformats.org/officeDocument/2006/relationships" xmlns:p="http://schemas.openxmlformats.org/presentationml/2006/main">
  <p:tag name="FAS_TOP" val="390.8125"/>
  <p:tag name="FAS_LEFT" val="133.4375"/>
  <p:tag name="FAS_HEIGHT" val="49.62504"/>
  <p:tag name="FAS_WIDTH" val="29.75"/>
</p:tagLst>
</file>

<file path=ppt/tags/tag6.xml><?xml version="1.0" encoding="utf-8"?>
<p:tagLst xmlns:a="http://schemas.openxmlformats.org/drawingml/2006/main" xmlns:r="http://schemas.openxmlformats.org/officeDocument/2006/relationships" xmlns:p="http://schemas.openxmlformats.org/presentationml/2006/main">
  <p:tag name="FAS_TOP" val="390.8125"/>
  <p:tag name="FAS_LEFT" val="133.4375"/>
  <p:tag name="FAS_HEIGHT" val="49.62504"/>
  <p:tag name="FAS_WIDTH" val="29.75"/>
</p:tagLst>
</file>

<file path=ppt/tags/tag7.xml><?xml version="1.0" encoding="utf-8"?>
<p:tagLst xmlns:a="http://schemas.openxmlformats.org/drawingml/2006/main" xmlns:r="http://schemas.openxmlformats.org/officeDocument/2006/relationships" xmlns:p="http://schemas.openxmlformats.org/presentationml/2006/main">
  <p:tag name="FAS_TOP" val="390.8125"/>
  <p:tag name="FAS_LEFT" val="133.4375"/>
  <p:tag name="FAS_HEIGHT" val="49.62504"/>
  <p:tag name="FAS_WIDTH" val="29.75"/>
</p:tagLst>
</file>

<file path=ppt/tags/tag8.xml><?xml version="1.0" encoding="utf-8"?>
<p:tagLst xmlns:a="http://schemas.openxmlformats.org/drawingml/2006/main" xmlns:r="http://schemas.openxmlformats.org/officeDocument/2006/relationships" xmlns:p="http://schemas.openxmlformats.org/presentationml/2006/main">
  <p:tag name="FAS_TOP" val="390.8125"/>
  <p:tag name="FAS_LEFT" val="133.4375"/>
  <p:tag name="FAS_HEIGHT" val="49.62504"/>
  <p:tag name="FAS_WIDTH" val="29.75"/>
</p:tagLst>
</file>

<file path=ppt/tags/tag9.xml><?xml version="1.0" encoding="utf-8"?>
<p:tagLst xmlns:a="http://schemas.openxmlformats.org/drawingml/2006/main" xmlns:r="http://schemas.openxmlformats.org/officeDocument/2006/relationships" xmlns:p="http://schemas.openxmlformats.org/presentationml/2006/main">
  <p:tag name="FAS_TOP" val="390.8125"/>
  <p:tag name="FAS_LEFT" val="133.4375"/>
  <p:tag name="FAS_HEIGHT" val="49.62504"/>
  <p:tag name="FAS_WIDTH" val="29.75"/>
</p:tagLst>
</file>

<file path=ppt/theme/theme1.xml><?xml version="1.0" encoding="utf-8"?>
<a:theme xmlns:a="http://schemas.openxmlformats.org/drawingml/2006/main" name="KPMG_CREATE_A4_Template_2003">
  <a:themeElements>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_CREATE_A4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txDef>
      <a:spPr bwMode="auto">
        <a:solidFill>
          <a:srgbClr val="0C2D83"/>
        </a:solidFill>
        <a:ln w="6350">
          <a:solidFill>
            <a:srgbClr val="CCD6E3"/>
          </a:solidFill>
          <a:miter lim="800000"/>
          <a:headEnd/>
          <a:tailEnd/>
        </a:ln>
      </a:spPr>
      <a:bodyPr lIns="0" tIns="0" rIns="0" bIns="0" anchor="ctr"/>
      <a:lstStyle>
        <a:defPPr marL="290513" indent="-174625" algn="ctr">
          <a:spcBef>
            <a:spcPct val="50000"/>
          </a:spcBef>
          <a:defRPr sz="1600">
            <a:solidFill>
              <a:schemeClr val="bg1"/>
            </a:solidFill>
            <a:latin typeface="Arial" charset="0"/>
            <a:cs typeface="Arial" charset="0"/>
          </a:defRPr>
        </a:defPPr>
      </a:lstStyle>
    </a:txDef>
  </a:objectDefaults>
  <a:extraClrSchemeLst>
    <a:extraClrScheme>
      <a:clrScheme name="KPMG_CREATE_A4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_CREATE_A4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Powerpoint_US_Letter_Template_2003">
  <a:themeElements>
    <a:clrScheme name="Powerpoint_US_Letter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Powerpoint_US_Letter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_US_Letter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Powerpoint_US_Letter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Powerpoint_US_Letter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Powerpoint_US_Letter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PMG Cover">
  <a:themeElements>
    <a:clrScheme name="KPMG Cov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Cov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Cover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Cover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Cover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Cov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PMG Divider">
  <a:themeElements>
    <a:clrScheme name="KPMG Divid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Divid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Divider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Divider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Divider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Divid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PMG Thank You_image">
  <a:themeElements>
    <a:clrScheme name="KPMG Thank You_image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hank You_im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hank You_image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hank You_image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hank You_image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hank You_image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PMG Thank You">
  <a:themeElements>
    <a:clrScheme name="KPMG Thank You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hank Yo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hank You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hank You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hank You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hank You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PMG Disclaimer">
  <a:themeElements>
    <a:clrScheme name="KPMG Disclaim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Disclaim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Disclaimer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Disclaimer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Disclaimer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Disclaim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owerpoint_US_Letter_Template_2003">
  <a:themeElements>
    <a:clrScheme name="Powerpoint_US_Letter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Powerpoint_US_Letter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_US_Letter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Powerpoint_US_Letter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Powerpoint_US_Letter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Powerpoint_US_Letter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owerpoint_US_Letter_Template_2003">
  <a:themeElements>
    <a:clrScheme name="1_Powerpoint_US_Letter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_Powerpoint_US_Letter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owerpoint_US_Letter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_Powerpoint_US_Letter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1_Powerpoint_US_Letter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1_Powerpoint_US_Letter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Powerpoint_US_Letter_Template_2003">
  <a:themeElements>
    <a:clrScheme name="2_Powerpoint_US_Letter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2_Powerpoint_US_Letter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owerpoint_US_Letter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2_Powerpoint_US_Letter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2_Powerpoint_US_Letter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2_Powerpoint_US_Letter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14609</TotalTime>
  <Words>1726</Words>
  <Application>Microsoft Office PowerPoint</Application>
  <PresentationFormat>A4 Paper (210x297 mm)</PresentationFormat>
  <Paragraphs>306</Paragraphs>
  <Slides>24</Slides>
  <Notes>7</Notes>
  <HiddenSlides>0</HiddenSlides>
  <MMClips>1</MMClips>
  <ScaleCrop>false</ScaleCrop>
  <HeadingPairs>
    <vt:vector size="4" baseType="variant">
      <vt:variant>
        <vt:lpstr>Theme</vt:lpstr>
      </vt:variant>
      <vt:variant>
        <vt:i4>10</vt:i4>
      </vt:variant>
      <vt:variant>
        <vt:lpstr>Slide Titles</vt:lpstr>
      </vt:variant>
      <vt:variant>
        <vt:i4>24</vt:i4>
      </vt:variant>
    </vt:vector>
  </HeadingPairs>
  <TitlesOfParts>
    <vt:vector size="34" baseType="lpstr">
      <vt:lpstr>KPMG_CREATE_A4_Template_2003</vt:lpstr>
      <vt:lpstr>KPMG Cover</vt:lpstr>
      <vt:lpstr>KPMG Divider</vt:lpstr>
      <vt:lpstr>KPMG Thank You_image</vt:lpstr>
      <vt:lpstr>KPMG Thank You</vt:lpstr>
      <vt:lpstr>KPMG Disclaimer</vt:lpstr>
      <vt:lpstr>Powerpoint_US_Letter_Template_2003</vt:lpstr>
      <vt:lpstr>1_Powerpoint_US_Letter_Template_2003</vt:lpstr>
      <vt:lpstr>2_Powerpoint_US_Letter_Template_2003</vt:lpstr>
      <vt:lpstr>3_Powerpoint_US_Letter_Template_2003</vt:lpstr>
      <vt:lpstr>Slide 0</vt:lpstr>
      <vt:lpstr>What we believe is possible by 2022….</vt:lpstr>
      <vt:lpstr>Slide 2</vt:lpstr>
      <vt:lpstr>Here’s why…</vt:lpstr>
      <vt:lpstr>“But the cost is too high!”.  Not for long! (1/2)</vt:lpstr>
      <vt:lpstr>“But the cost is too high!”.  Not for long! (2/2)</vt:lpstr>
      <vt:lpstr>This is our forecast of the market</vt:lpstr>
      <vt:lpstr>“But what will all this cost us?”</vt:lpstr>
      <vt:lpstr>Is USD 6 billion a lot?</vt:lpstr>
      <vt:lpstr>Slide 9</vt:lpstr>
      <vt:lpstr>Slide 10</vt:lpstr>
      <vt:lpstr>Solar powered agricultural pumpsets can potentially replace conventional powered pumpsets post grid parity</vt:lpstr>
      <vt:lpstr>Slide 12</vt:lpstr>
      <vt:lpstr>Why we should give a thrust to distributed generation…</vt:lpstr>
      <vt:lpstr>What should we do to achieve this potential? (1/2)</vt:lpstr>
      <vt:lpstr>What should we do to achieve this potential? (2/2)</vt:lpstr>
      <vt:lpstr>What mankind achieved in 10-year timeframes…</vt:lpstr>
      <vt:lpstr>Thank You</vt:lpstr>
      <vt:lpstr>Contact Us</vt:lpstr>
      <vt:lpstr>Slide 19</vt:lpstr>
      <vt:lpstr>Cost Reduction potential – What aspects of solar power lead to cost reduction possibilities?</vt:lpstr>
      <vt:lpstr>Solar PV  Cost Reduction Potential – Manufacturing Innovations</vt:lpstr>
      <vt:lpstr>Solar PV Cost Reduction Potential –  Non module BOS Costs </vt:lpstr>
      <vt:lpstr>Solar CSP  Localization Potential – Key high value CSP components lend themselves to high localization potential</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style in Arial Bold Sentence  case 30pt</dc:title>
  <dc:creator>Mark Tench</dc:creator>
  <dc:description>built by: www.mediasterling.com</dc:description>
  <cp:lastModifiedBy>aray</cp:lastModifiedBy>
  <cp:revision>499</cp:revision>
  <dcterms:created xsi:type="dcterms:W3CDTF">2010-09-28T12:10:12Z</dcterms:created>
  <dcterms:modified xsi:type="dcterms:W3CDTF">2011-08-24T11:19:49Z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1.4</vt:lpwstr>
  </property>
</Properties>
</file>