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charts/chart1.xml" ContentType="application/vnd.openxmlformats-officedocument.drawingml.chart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22" r:id="rId2"/>
    <p:sldId id="436" r:id="rId3"/>
    <p:sldId id="437" r:id="rId4"/>
    <p:sldId id="438" r:id="rId5"/>
    <p:sldId id="439" r:id="rId6"/>
    <p:sldId id="444" r:id="rId7"/>
    <p:sldId id="445" r:id="rId8"/>
    <p:sldId id="441" r:id="rId9"/>
    <p:sldId id="442" r:id="rId10"/>
    <p:sldId id="443" r:id="rId11"/>
    <p:sldId id="440" r:id="rId12"/>
    <p:sldId id="446" r:id="rId13"/>
    <p:sldId id="450" r:id="rId14"/>
    <p:sldId id="451" r:id="rId15"/>
    <p:sldId id="447" r:id="rId16"/>
    <p:sldId id="448" r:id="rId17"/>
    <p:sldId id="449" r:id="rId18"/>
    <p:sldId id="452" r:id="rId19"/>
    <p:sldId id="306" r:id="rId20"/>
    <p:sldId id="284" r:id="rId21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89C4"/>
    <a:srgbClr val="CAE3E9"/>
    <a:srgbClr val="1E9D8B"/>
    <a:srgbClr val="5E172D"/>
    <a:srgbClr val="E9C5CB"/>
    <a:srgbClr val="0089C4"/>
    <a:srgbClr val="B3C8E6"/>
    <a:srgbClr val="72B5CC"/>
    <a:srgbClr val="0F214B"/>
    <a:srgbClr val="0B22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9118" autoAdjust="0"/>
    <p:restoredTop sz="92593" autoAdjust="0"/>
  </p:normalViewPr>
  <p:slideViewPr>
    <p:cSldViewPr snapToGrid="0">
      <p:cViewPr>
        <p:scale>
          <a:sx n="65" d="100"/>
          <a:sy n="65" d="100"/>
        </p:scale>
        <p:origin x="1568" y="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66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samvedpatil\Desktop\On%20going%20WOrk\Philips\Kamal%20Nath%20Presentation\Book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/>
            </a:pPr>
            <a:r>
              <a:rPr lang="en-US" sz="1800" dirty="0"/>
              <a:t>Public lighting</a:t>
            </a:r>
            <a:r>
              <a:rPr lang="en-US" sz="1800" baseline="0" dirty="0"/>
              <a:t> Consumption (MUs)</a:t>
            </a:r>
            <a:endParaRPr lang="en-US" sz="1800" dirty="0"/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Consumption BAU</c:v>
          </c:tx>
          <c:invertIfNegative val="0"/>
          <c:cat>
            <c:strRef>
              <c:f>Sheet2!$A$5:$A$14</c:f>
              <c:strCache>
                <c:ptCount val="10"/>
                <c:pt idx="0">
                  <c:v>FY 13</c:v>
                </c:pt>
                <c:pt idx="1">
                  <c:v>FY 14</c:v>
                </c:pt>
                <c:pt idx="2">
                  <c:v>FY 15</c:v>
                </c:pt>
                <c:pt idx="3">
                  <c:v>FY 16</c:v>
                </c:pt>
                <c:pt idx="4">
                  <c:v>FY 17</c:v>
                </c:pt>
                <c:pt idx="5">
                  <c:v>FY 18</c:v>
                </c:pt>
                <c:pt idx="6">
                  <c:v>FY 19</c:v>
                </c:pt>
                <c:pt idx="7">
                  <c:v>FY 20</c:v>
                </c:pt>
                <c:pt idx="8">
                  <c:v>FY 21</c:v>
                </c:pt>
                <c:pt idx="9">
                  <c:v>FY 22</c:v>
                </c:pt>
              </c:strCache>
            </c:strRef>
          </c:cat>
          <c:val>
            <c:numRef>
              <c:f>Sheet2!$B$5:$B$14</c:f>
              <c:numCache>
                <c:formatCode>General</c:formatCode>
                <c:ptCount val="10"/>
                <c:pt idx="0">
                  <c:v>8478</c:v>
                </c:pt>
                <c:pt idx="1">
                  <c:v>9098</c:v>
                </c:pt>
                <c:pt idx="2">
                  <c:v>9746</c:v>
                </c:pt>
                <c:pt idx="3">
                  <c:v>10442</c:v>
                </c:pt>
                <c:pt idx="4">
                  <c:v>11192</c:v>
                </c:pt>
                <c:pt idx="5">
                  <c:v>11890</c:v>
                </c:pt>
                <c:pt idx="6">
                  <c:v>12577</c:v>
                </c:pt>
                <c:pt idx="7">
                  <c:v>13307</c:v>
                </c:pt>
                <c:pt idx="8">
                  <c:v>14080</c:v>
                </c:pt>
                <c:pt idx="9">
                  <c:v>14901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-25"/>
        <c:axId val="458038864"/>
        <c:axId val="458037296"/>
      </c:barChart>
      <c:lineChart>
        <c:grouping val="stacked"/>
        <c:varyColors val="0"/>
        <c:ser>
          <c:idx val="1"/>
          <c:order val="1"/>
          <c:tx>
            <c:v>Consumption after EE</c:v>
          </c:tx>
          <c:spPr>
            <a:ln>
              <a:solidFill>
                <a:srgbClr val="C00000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c:spPr>
          <c:marker>
            <c:symbol val="none"/>
          </c:marker>
          <c:cat>
            <c:strRef>
              <c:f>Sheet2!$A$5:$A$14</c:f>
              <c:strCache>
                <c:ptCount val="10"/>
                <c:pt idx="0">
                  <c:v>FY 13</c:v>
                </c:pt>
                <c:pt idx="1">
                  <c:v>FY 14</c:v>
                </c:pt>
                <c:pt idx="2">
                  <c:v>FY 15</c:v>
                </c:pt>
                <c:pt idx="3">
                  <c:v>FY 16</c:v>
                </c:pt>
                <c:pt idx="4">
                  <c:v>FY 17</c:v>
                </c:pt>
                <c:pt idx="5">
                  <c:v>FY 18</c:v>
                </c:pt>
                <c:pt idx="6">
                  <c:v>FY 19</c:v>
                </c:pt>
                <c:pt idx="7">
                  <c:v>FY 20</c:v>
                </c:pt>
                <c:pt idx="8">
                  <c:v>FY 21</c:v>
                </c:pt>
                <c:pt idx="9">
                  <c:v>FY 22</c:v>
                </c:pt>
              </c:strCache>
            </c:strRef>
          </c:cat>
          <c:val>
            <c:numRef>
              <c:f>Sheet2!$C$5:$C$14</c:f>
              <c:numCache>
                <c:formatCode>General</c:formatCode>
                <c:ptCount val="10"/>
                <c:pt idx="0">
                  <c:v>6358.5</c:v>
                </c:pt>
                <c:pt idx="1">
                  <c:v>6823.5</c:v>
                </c:pt>
                <c:pt idx="2">
                  <c:v>7309.5</c:v>
                </c:pt>
                <c:pt idx="3">
                  <c:v>7831.5</c:v>
                </c:pt>
                <c:pt idx="4">
                  <c:v>8394</c:v>
                </c:pt>
                <c:pt idx="5">
                  <c:v>8917.5</c:v>
                </c:pt>
                <c:pt idx="6">
                  <c:v>9432.75</c:v>
                </c:pt>
                <c:pt idx="7">
                  <c:v>9980.25</c:v>
                </c:pt>
                <c:pt idx="8">
                  <c:v>10560</c:v>
                </c:pt>
                <c:pt idx="9">
                  <c:v>11175.75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58038864"/>
        <c:axId val="458037296"/>
      </c:lineChart>
      <c:catAx>
        <c:axId val="458038864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crossAx val="458037296"/>
        <c:crosses val="autoZero"/>
        <c:auto val="1"/>
        <c:lblAlgn val="ctr"/>
        <c:lblOffset val="100"/>
        <c:noMultiLvlLbl val="0"/>
      </c:catAx>
      <c:valAx>
        <c:axId val="458037296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spPr>
          <a:ln w="9525">
            <a:noFill/>
          </a:ln>
        </c:spPr>
        <c:crossAx val="458038864"/>
        <c:crosses val="autoZero"/>
        <c:crossBetween val="between"/>
      </c:valAx>
    </c:plotArea>
    <c:legend>
      <c:legendPos val="b"/>
      <c:layout/>
      <c:overlay val="0"/>
    </c:legend>
    <c:plotVisOnly val="1"/>
    <c:dispBlanksAs val="zero"/>
    <c:showDLblsOverMax val="0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image" Target="../media/image5.e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image" Target="../media/image5.e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image" Target="../media/image5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31A848-9411-4DCA-9E32-83C7375A2F43}" type="datetimeFigureOut">
              <a:rPr lang="en-US" smtClean="0"/>
              <a:t>8/29/2014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BDBC5D-59A1-48EA-B44C-37E3A156C1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9087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ilips.com/about/sustainability/awardsandrecognition/index.page" TargetMode="External"/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BDBC5D-59A1-48EA-B44C-37E3A156C18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8542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u="non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Description</a:t>
            </a:r>
            <a:r>
              <a:rPr lang="en-US" sz="1200" b="1" u="non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of each of the awards :</a:t>
            </a:r>
          </a:p>
          <a:p>
            <a:endParaRPr lang="en-US" dirty="0" smtClean="0"/>
          </a:p>
          <a:p>
            <a:r>
              <a:rPr lang="en-US" dirty="0" smtClean="0"/>
              <a:t>At Philips we set high performance targets for ourselves and we believe it is critical to report on our progress-</a:t>
            </a:r>
            <a:r>
              <a:rPr lang="en-US" baseline="0" dirty="0" smtClean="0"/>
              <a:t> in this slide you can see the results of our performance.</a:t>
            </a:r>
          </a:p>
          <a:p>
            <a:r>
              <a:rPr lang="en-US" dirty="0" smtClean="0"/>
              <a:t>We use the benchmark information and research of external indexes to help us strengthen our management systems and sustainability reporting</a:t>
            </a:r>
            <a:r>
              <a:rPr lang="en-US" baseline="0" dirty="0" smtClean="0"/>
              <a:t>. W</a:t>
            </a:r>
            <a:r>
              <a:rPr lang="en-US" dirty="0" smtClean="0"/>
              <a:t>e are proud of the recognition we have earned for our performance over the years.</a:t>
            </a:r>
            <a:r>
              <a:rPr lang="en-US" baseline="0" dirty="0" smtClean="0"/>
              <a:t> </a:t>
            </a:r>
            <a:r>
              <a:rPr lang="en-US" dirty="0" smtClean="0"/>
              <a:t>Please see the</a:t>
            </a:r>
            <a:r>
              <a:rPr lang="en-US" baseline="0" dirty="0" smtClean="0"/>
              <a:t> website for latest awards: 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http://www.philips.com/about/sustainability/awardsandrecognition/index.page</a:t>
            </a:r>
            <a:r>
              <a:rPr lang="en-US" sz="1200" u="sng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endParaRPr lang="en-US" dirty="0" smtClean="0"/>
          </a:p>
          <a:p>
            <a:r>
              <a:rPr lang="en-US" u="sng" dirty="0" smtClean="0"/>
              <a:t>2014</a:t>
            </a:r>
            <a:br>
              <a:rPr lang="en-US" u="sng" dirty="0" smtClean="0"/>
            </a:br>
            <a:r>
              <a:rPr lang="en-US" b="1" dirty="0" smtClean="0"/>
              <a:t>Top 50 Best Global Green Brand by </a:t>
            </a:r>
            <a:r>
              <a:rPr lang="en-US" b="1" dirty="0" err="1" smtClean="0"/>
              <a:t>Interbrand</a:t>
            </a:r>
            <a:r>
              <a:rPr lang="en-US" dirty="0" smtClean="0"/>
              <a:t> – Philips is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fastest riser amongst technology brands in the annual ranking of the</a:t>
            </a:r>
            <a:r>
              <a:rPr lang="en-US" dirty="0" smtClean="0"/>
              <a:t> top 50 Best Global Green Brands by leading brand consultancy, </a:t>
            </a:r>
            <a:r>
              <a:rPr lang="en-US" dirty="0" err="1" smtClean="0"/>
              <a:t>Interbrand</a:t>
            </a:r>
            <a:r>
              <a:rPr lang="en-US" dirty="0" smtClean="0"/>
              <a:t>.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Advancing nine places, Philips has the second largest increase of all brands and now holds the 14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position, up from 23</a:t>
            </a:r>
            <a:r>
              <a:rPr lang="en-US" sz="1200" kern="1200" baseline="300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last year. </a:t>
            </a:r>
            <a:endParaRPr lang="en-US" dirty="0" smtClean="0"/>
          </a:p>
          <a:p>
            <a:r>
              <a:rPr lang="en-US" b="1" dirty="0" smtClean="0"/>
              <a:t>Practice </a:t>
            </a:r>
            <a:r>
              <a:rPr lang="en-US" b="1" dirty="0" err="1" smtClean="0"/>
              <a:t>Greenhealth</a:t>
            </a:r>
            <a:r>
              <a:rPr lang="en-US" b="1" dirty="0" smtClean="0"/>
              <a:t> Champion for Change</a:t>
            </a:r>
            <a:r>
              <a:rPr lang="en-US" dirty="0" smtClean="0"/>
              <a:t> - Philips received the 2014 “Champion for Change” Award for delivering resource-efficient healthcare solutions to our clients and assisting them in improving their environmental performance.</a:t>
            </a:r>
          </a:p>
          <a:p>
            <a:r>
              <a:rPr lang="en-US" b="1" dirty="0" smtClean="0"/>
              <a:t>Energy Star Partner of the year</a:t>
            </a:r>
            <a:r>
              <a:rPr lang="en-US" dirty="0" smtClean="0"/>
              <a:t> - With 370 new ENERGY STAR-qualified products, for the second year in a row, Philips continues to earn praise for our work protecting the environment through manufacturing of energy-efficient products.</a:t>
            </a:r>
            <a:br>
              <a:rPr lang="en-US" dirty="0" smtClean="0"/>
            </a:br>
            <a:endParaRPr lang="en-US" u="sng" dirty="0" smtClean="0"/>
          </a:p>
          <a:p>
            <a:r>
              <a:rPr lang="en-US" u="sng" dirty="0" smtClean="0"/>
              <a:t>2013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smtClean="0"/>
              <a:t>Dow Jones Sustainability Index</a:t>
            </a:r>
            <a:r>
              <a:rPr lang="en-US" dirty="0" smtClean="0"/>
              <a:t> – Philips achieves a score of 90/100 – Best in Class score in Environmental Dimensions. Philips has maintained its membership in the Industrial Conglomerates category.</a:t>
            </a:r>
          </a:p>
          <a:p>
            <a:r>
              <a:rPr lang="en-US" b="1" dirty="0" smtClean="0"/>
              <a:t>CDP</a:t>
            </a:r>
            <a:r>
              <a:rPr lang="en-US" dirty="0" smtClean="0"/>
              <a:t> – Philips is one of the highest scoring companies on disclosure and performance (100 points and A-rating)</a:t>
            </a:r>
          </a:p>
          <a:p>
            <a:r>
              <a:rPr lang="en-US" b="1" dirty="0" smtClean="0"/>
              <a:t>Global 100 Most Sustainable Corporations in the World</a:t>
            </a:r>
            <a:r>
              <a:rPr lang="en-US" dirty="0" smtClean="0"/>
              <a:t> – Philips has been ranked number 7 on the annual list of ‘Global 100 Most Sustainable Corporations in the World’ by Corporate Knights– up 6 places from 2012.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38DEF8-FAD0-4F0D-962E-F5B6898F9E0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8596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7" Type="http://schemas.openxmlformats.org/officeDocument/2006/relationships/image" Target="../media/image3.emf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.emf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4" Type="http://schemas.openxmlformats.org/officeDocument/2006/relationships/image" Target="../media/image4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107504" y="6237312"/>
            <a:ext cx="878497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Rectangle 8"/>
          <p:cNvSpPr/>
          <p:nvPr userDrawn="1">
            <p:custDataLst>
              <p:tags r:id="rId1"/>
            </p:custDataLst>
          </p:nvPr>
        </p:nvSpPr>
        <p:spPr bwMode="auto">
          <a:xfrm>
            <a:off x="233680" y="233680"/>
            <a:ext cx="8684843" cy="5636316"/>
          </a:xfrm>
          <a:custGeom>
            <a:avLst/>
            <a:gdLst>
              <a:gd name="connsiteX0" fmla="*/ 0 w 8684821"/>
              <a:gd name="connsiteY0" fmla="*/ 0 h 5636316"/>
              <a:gd name="connsiteX1" fmla="*/ 8684821 w 8684821"/>
              <a:gd name="connsiteY1" fmla="*/ 0 h 5636316"/>
              <a:gd name="connsiteX2" fmla="*/ 8684821 w 8684821"/>
              <a:gd name="connsiteY2" fmla="*/ 5636316 h 5636316"/>
              <a:gd name="connsiteX3" fmla="*/ 0 w 8684821"/>
              <a:gd name="connsiteY3" fmla="*/ 5636316 h 5636316"/>
              <a:gd name="connsiteX4" fmla="*/ 0 w 8684821"/>
              <a:gd name="connsiteY4" fmla="*/ 0 h 5636316"/>
              <a:gd name="connsiteX0" fmla="*/ 8684821 w 8684821"/>
              <a:gd name="connsiteY0" fmla="*/ 0 h 5636316"/>
              <a:gd name="connsiteX1" fmla="*/ 8684821 w 8684821"/>
              <a:gd name="connsiteY1" fmla="*/ 5636316 h 5636316"/>
              <a:gd name="connsiteX2" fmla="*/ 0 w 8684821"/>
              <a:gd name="connsiteY2" fmla="*/ 5636316 h 5636316"/>
              <a:gd name="connsiteX3" fmla="*/ 0 w 8684821"/>
              <a:gd name="connsiteY3" fmla="*/ 0 h 5636316"/>
              <a:gd name="connsiteX0" fmla="*/ 8684821 w 8684821"/>
              <a:gd name="connsiteY0" fmla="*/ 5636316 h 5636316"/>
              <a:gd name="connsiteX1" fmla="*/ 0 w 8684821"/>
              <a:gd name="connsiteY1" fmla="*/ 5636316 h 5636316"/>
              <a:gd name="connsiteX2" fmla="*/ 0 w 8684821"/>
              <a:gd name="connsiteY2" fmla="*/ 0 h 5636316"/>
              <a:gd name="connsiteX0" fmla="*/ 0 w 0"/>
              <a:gd name="connsiteY0" fmla="*/ 5636316 h 5636316"/>
              <a:gd name="connsiteX1" fmla="*/ 0 w 0"/>
              <a:gd name="connsiteY1" fmla="*/ 0 h 5636316"/>
              <a:gd name="connsiteX0" fmla="*/ 0 w 8684821"/>
              <a:gd name="connsiteY0" fmla="*/ 5636316 h 5636316"/>
              <a:gd name="connsiteX1" fmla="*/ 0 w 8684821"/>
              <a:gd name="connsiteY1" fmla="*/ 0 h 5636316"/>
              <a:gd name="connsiteX2" fmla="*/ 8684821 w 8684821"/>
              <a:gd name="connsiteY2" fmla="*/ 0 h 5636316"/>
              <a:gd name="connsiteX0" fmla="*/ 0 w 8684821"/>
              <a:gd name="connsiteY0" fmla="*/ 5636316 h 5636316"/>
              <a:gd name="connsiteX1" fmla="*/ 0 w 8684821"/>
              <a:gd name="connsiteY1" fmla="*/ 0 h 5636316"/>
              <a:gd name="connsiteX2" fmla="*/ 8684821 w 8684821"/>
              <a:gd name="connsiteY2" fmla="*/ 0 h 5636316"/>
              <a:gd name="connsiteX3" fmla="*/ 8684821 w 8684821"/>
              <a:gd name="connsiteY3" fmla="*/ 4412595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5" fmla="*/ 0 w 8684843"/>
              <a:gd name="connsiteY5" fmla="*/ 5636316 h 5636316"/>
              <a:gd name="connsiteX0" fmla="*/ 0 w 8684843"/>
              <a:gd name="connsiteY0" fmla="*/ 5636316 h 5636316"/>
              <a:gd name="connsiteX1" fmla="*/ 0 w 8684843"/>
              <a:gd name="connsiteY1" fmla="*/ 0 h 5636316"/>
              <a:gd name="connsiteX2" fmla="*/ 8684821 w 8684843"/>
              <a:gd name="connsiteY2" fmla="*/ 0 h 5636316"/>
              <a:gd name="connsiteX3" fmla="*/ 8684821 w 8684843"/>
              <a:gd name="connsiteY3" fmla="*/ 4412595 h 5636316"/>
              <a:gd name="connsiteX4" fmla="*/ 7086785 w 8684843"/>
              <a:gd name="connsiteY4" fmla="*/ 5636316 h 5636316"/>
              <a:gd name="connsiteX5" fmla="*/ 0 w 8684843"/>
              <a:gd name="connsiteY5" fmla="*/ 5636316 h 5636316"/>
              <a:gd name="connsiteX6" fmla="*/ 0 w 8684843"/>
              <a:gd name="connsiteY6" fmla="*/ 0 h 5636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684843" h="5636316">
                <a:moveTo>
                  <a:pt x="0" y="5636316"/>
                </a:moveTo>
                <a:lnTo>
                  <a:pt x="0" y="0"/>
                </a:lnTo>
                <a:lnTo>
                  <a:pt x="8684821" y="0"/>
                </a:lnTo>
                <a:lnTo>
                  <a:pt x="8684821" y="4412595"/>
                </a:lnTo>
                <a:cubicBezTo>
                  <a:pt x="8684821" y="4412595"/>
                  <a:pt x="8710016" y="5571530"/>
                  <a:pt x="7086785" y="5636316"/>
                </a:cubicBezTo>
                <a:lnTo>
                  <a:pt x="0" y="5636316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5300"/>
                      </a14:imgEffect>
                      <a14:imgEffect>
                        <a14:brightnessContrast bright="-20000"/>
                      </a14:imgEffect>
                    </a14:imgLayer>
                  </a14:imgProps>
                </a:ext>
              </a:extLst>
            </a:blip>
            <a:srcRect/>
            <a:stretch>
              <a:fillRect/>
            </a:stretch>
          </a:blip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8674" y="2052000"/>
            <a:ext cx="7488000" cy="1620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4800">
                <a:solidFill>
                  <a:schemeClr val="bg1"/>
                </a:solidFill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noProof="0" dirty="0" smtClean="0"/>
              <a:t>Click to add title</a:t>
            </a:r>
          </a:p>
        </p:txBody>
      </p:sp>
      <p:pic>
        <p:nvPicPr>
          <p:cNvPr id="8" name="Picture 7"/>
          <p:cNvPicPr>
            <a:picLocks/>
          </p:cNvPicPr>
          <p:nvPr userDrawn="1">
            <p:custDataLst>
              <p:tags r:id="rId2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095" y="6329934"/>
            <a:ext cx="1601978" cy="294640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Rectangle 1"/>
          <p:cNvSpPr/>
          <p:nvPr userDrawn="1"/>
        </p:nvSpPr>
        <p:spPr>
          <a:xfrm>
            <a:off x="107504" y="6237312"/>
            <a:ext cx="5760640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 hasCustomPrompt="1"/>
          </p:nvPr>
        </p:nvSpPr>
        <p:spPr>
          <a:xfrm>
            <a:off x="828000" y="460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8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_Author</a:t>
            </a:r>
            <a:endParaRPr lang="en-US" noProof="0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487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16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 dirty="0" smtClean="0"/>
              <a:t>_Sector</a:t>
            </a:r>
            <a:endParaRPr lang="en-US" noProof="0" dirty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28000" y="5148000"/>
            <a:ext cx="4320000" cy="252000"/>
          </a:xfrm>
          <a:prstGeom prst="rect">
            <a:avLst/>
          </a:prstGeom>
        </p:spPr>
        <p:txBody>
          <a:bodyPr lIns="0" tIns="0" rIns="0" bIns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600" b="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noProof="0" dirty="0" smtClean="0"/>
              <a:t>_</a:t>
            </a:r>
            <a:r>
              <a:rPr lang="en-US" sz="1600" noProof="0" dirty="0" smtClean="0">
                <a:solidFill>
                  <a:srgbClr val="FFFFFF"/>
                </a:solidFill>
                <a:latin typeface="+mn-lt"/>
              </a:rPr>
              <a:t>November 01, 2013</a:t>
            </a:r>
          </a:p>
          <a:p>
            <a:pPr lvl="0"/>
            <a:endParaRPr lang="en-US" noProof="0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27584" y="6399593"/>
            <a:ext cx="1728192" cy="26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5892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divider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 3"/>
          <p:cNvSpPr/>
          <p:nvPr userDrawn="1">
            <p:custDataLst>
              <p:tags r:id="rId1"/>
            </p:custDataLst>
          </p:nvPr>
        </p:nvSpPr>
        <p:spPr bwMode="auto">
          <a:xfrm>
            <a:off x="0" y="0"/>
            <a:ext cx="9144001" cy="6858001"/>
          </a:xfrm>
          <a:custGeom>
            <a:avLst/>
            <a:gdLst/>
            <a:ahLst/>
            <a:cxnLst/>
            <a:rect l="0" t="0" r="0" b="0"/>
            <a:pathLst>
              <a:path w="9144001" h="6858001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18000">
                <a:srgbClr val="5B8F22"/>
              </a:gs>
              <a:gs pos="0">
                <a:srgbClr val="5B8F22"/>
              </a:gs>
              <a:gs pos="100000">
                <a:srgbClr val="A4B507"/>
              </a:gs>
            </a:gsLst>
            <a:lin ang="2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8674" y="2052000"/>
            <a:ext cx="7488000" cy="1620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4800">
                <a:solidFill>
                  <a:schemeClr val="bg1"/>
                </a:solidFill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noProof="0" dirty="0" smtClean="0"/>
              <a:t>Click to add 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5959554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 userDrawn="1">
            <p:custDataLst>
              <p:tags r:id="rId1"/>
            </p:custDataLst>
          </p:nvPr>
        </p:nvSpPr>
        <p:spPr bwMode="auto">
          <a:xfrm>
            <a:off x="0" y="0"/>
            <a:ext cx="9144001" cy="6858001"/>
          </a:xfrm>
          <a:custGeom>
            <a:avLst/>
            <a:gdLst/>
            <a:ahLst/>
            <a:cxnLst/>
            <a:rect l="0" t="0" r="0" b="0"/>
            <a:pathLst>
              <a:path w="9144001" h="6858001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rgbClr val="003478"/>
              </a:gs>
              <a:gs pos="100000">
                <a:srgbClr val="0089C4"/>
              </a:gs>
            </a:gsLst>
            <a:lin ang="2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pic>
        <p:nvPicPr>
          <p:cNvPr id="5" name="Picture 4"/>
          <p:cNvPicPr>
            <a:picLocks/>
          </p:cNvPicPr>
          <p:nvPr userDrawn="1"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5789" y="2457000"/>
            <a:ext cx="1526400" cy="1944000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288226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28000" y="828000"/>
            <a:ext cx="7488000" cy="51276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Click to add title</a:t>
            </a:r>
            <a:endParaRPr lang="de-DE" dirty="0"/>
          </a:p>
        </p:txBody>
      </p:sp>
      <p:pic>
        <p:nvPicPr>
          <p:cNvPr id="11" name="Picture 10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065" y="6425946"/>
            <a:ext cx="1080008" cy="198628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1368000"/>
            <a:ext cx="7488000" cy="374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200"/>
            </a:lvl1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subtitle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828673" y="2124000"/>
            <a:ext cx="7488000" cy="3960000"/>
          </a:xfrm>
          <a:prstGeom prst="rect">
            <a:avLst/>
          </a:prstGeom>
        </p:spPr>
        <p:txBody>
          <a:bodyPr lIns="0" tIns="0" rIns="0" bIns="0" spcCol="432000"/>
          <a:lstStyle>
            <a:lvl1pPr marL="216000" indent="-216000">
              <a:spcBef>
                <a:spcPts val="0"/>
              </a:spcBef>
              <a:defRPr sz="1800"/>
            </a:lvl1pPr>
            <a:lvl2pPr marL="432000" indent="-216000">
              <a:spcBef>
                <a:spcPts val="0"/>
              </a:spcBef>
              <a:defRPr sz="1800"/>
            </a:lvl2pPr>
            <a:lvl3pPr marL="648000" indent="-216000"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3pPr>
            <a:lvl4pPr marL="864000" indent="-216000">
              <a:spcBef>
                <a:spcPts val="0"/>
              </a:spcBef>
              <a:buFont typeface="Arial" panose="020B0604020202020204" pitchFamily="34" charset="0"/>
              <a:buChar char="•"/>
              <a:defRPr sz="1800"/>
            </a:lvl4pPr>
            <a:lvl5pPr marL="1080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5pPr>
            <a:lvl6pPr marL="1296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6pPr>
            <a:lvl7pPr marL="1512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7pPr>
            <a:lvl8pPr marL="1728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8pPr>
            <a:lvl9pPr marL="1944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632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28000" y="828000"/>
            <a:ext cx="7488000" cy="51276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Click to add title</a:t>
            </a:r>
            <a:endParaRPr lang="de-DE" dirty="0"/>
          </a:p>
        </p:txBody>
      </p:sp>
      <p:pic>
        <p:nvPicPr>
          <p:cNvPr id="11" name="Picture 10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065" y="6425946"/>
            <a:ext cx="1080008" cy="198628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1368000"/>
            <a:ext cx="7488000" cy="374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200"/>
            </a:lvl1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subtitle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828673" y="2124000"/>
            <a:ext cx="7488000" cy="3960000"/>
          </a:xfrm>
          <a:prstGeom prst="rect">
            <a:avLst/>
          </a:prstGeom>
        </p:spPr>
        <p:txBody>
          <a:bodyPr lIns="0" tIns="0" rIns="0" bIns="0" spcCol="432000"/>
          <a:lstStyle>
            <a:lvl1pPr marL="216000" indent="-216000">
              <a:spcBef>
                <a:spcPts val="0"/>
              </a:spcBef>
              <a:defRPr sz="1800"/>
            </a:lvl1pPr>
            <a:lvl2pPr marL="432000" indent="-216000">
              <a:spcBef>
                <a:spcPts val="0"/>
              </a:spcBef>
              <a:defRPr sz="1800"/>
            </a:lvl2pPr>
            <a:lvl3pPr marL="648000" indent="-216000"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3pPr>
            <a:lvl4pPr marL="864000" indent="-216000">
              <a:spcBef>
                <a:spcPts val="0"/>
              </a:spcBef>
              <a:buFont typeface="Arial" panose="020B0604020202020204" pitchFamily="34" charset="0"/>
              <a:buChar char="•"/>
              <a:defRPr sz="1800"/>
            </a:lvl4pPr>
            <a:lvl5pPr marL="1080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5pPr>
            <a:lvl6pPr marL="1296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6pPr>
            <a:lvl7pPr marL="1512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7pPr>
            <a:lvl8pPr marL="1728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8pPr>
            <a:lvl9pPr marL="1944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6322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28000" y="828000"/>
            <a:ext cx="7488000" cy="51276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Click to add title</a:t>
            </a:r>
            <a:endParaRPr lang="de-DE" dirty="0"/>
          </a:p>
        </p:txBody>
      </p:sp>
      <p:pic>
        <p:nvPicPr>
          <p:cNvPr id="11" name="Picture 10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065" y="6425946"/>
            <a:ext cx="1080008" cy="198628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1368000"/>
            <a:ext cx="7488000" cy="374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200"/>
            </a:lvl1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subtitle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828673" y="2124000"/>
            <a:ext cx="7488000" cy="3960000"/>
          </a:xfrm>
          <a:prstGeom prst="rect">
            <a:avLst/>
          </a:prstGeom>
        </p:spPr>
        <p:txBody>
          <a:bodyPr lIns="0" tIns="0" rIns="0" bIns="0" spcCol="432000"/>
          <a:lstStyle>
            <a:lvl1pPr marL="216000" indent="-216000">
              <a:spcBef>
                <a:spcPts val="0"/>
              </a:spcBef>
              <a:defRPr sz="1800"/>
            </a:lvl1pPr>
            <a:lvl2pPr marL="432000" indent="-216000">
              <a:spcBef>
                <a:spcPts val="0"/>
              </a:spcBef>
              <a:defRPr sz="1800"/>
            </a:lvl2pPr>
            <a:lvl3pPr marL="648000" indent="-216000"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3pPr>
            <a:lvl4pPr marL="864000" indent="-216000">
              <a:spcBef>
                <a:spcPts val="0"/>
              </a:spcBef>
              <a:buFont typeface="Arial" panose="020B0604020202020204" pitchFamily="34" charset="0"/>
              <a:buChar char="•"/>
              <a:defRPr sz="1800"/>
            </a:lvl4pPr>
            <a:lvl5pPr marL="1080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5pPr>
            <a:lvl6pPr marL="1296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6pPr>
            <a:lvl7pPr marL="1512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7pPr>
            <a:lvl8pPr marL="1728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8pPr>
            <a:lvl9pPr marL="1944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053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28000" y="828000"/>
            <a:ext cx="7488000" cy="51276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Click to add title</a:t>
            </a:r>
            <a:endParaRPr lang="de-DE" dirty="0"/>
          </a:p>
        </p:txBody>
      </p:sp>
      <p:pic>
        <p:nvPicPr>
          <p:cNvPr id="11" name="Picture 10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065" y="6425946"/>
            <a:ext cx="1080008" cy="198628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1368000"/>
            <a:ext cx="7488000" cy="374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200"/>
            </a:lvl1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subtitle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828673" y="2124000"/>
            <a:ext cx="7488000" cy="3960000"/>
          </a:xfrm>
          <a:prstGeom prst="rect">
            <a:avLst/>
          </a:prstGeom>
        </p:spPr>
        <p:txBody>
          <a:bodyPr lIns="0" tIns="0" rIns="0" bIns="0" spcCol="432000"/>
          <a:lstStyle>
            <a:lvl1pPr marL="216000" indent="-216000">
              <a:spcBef>
                <a:spcPts val="0"/>
              </a:spcBef>
              <a:defRPr sz="1800"/>
            </a:lvl1pPr>
            <a:lvl2pPr marL="432000" indent="-216000">
              <a:spcBef>
                <a:spcPts val="0"/>
              </a:spcBef>
              <a:defRPr sz="1800"/>
            </a:lvl2pPr>
            <a:lvl3pPr marL="648000" indent="-216000"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3pPr>
            <a:lvl4pPr marL="864000" indent="-216000">
              <a:spcBef>
                <a:spcPts val="0"/>
              </a:spcBef>
              <a:buFont typeface="Arial" panose="020B0604020202020204" pitchFamily="34" charset="0"/>
              <a:buChar char="•"/>
              <a:defRPr sz="1800"/>
            </a:lvl4pPr>
            <a:lvl5pPr marL="1080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5pPr>
            <a:lvl6pPr marL="1296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6pPr>
            <a:lvl7pPr marL="1512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7pPr>
            <a:lvl8pPr marL="1728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8pPr>
            <a:lvl9pPr marL="1944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766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28000" y="828000"/>
            <a:ext cx="7488000" cy="51276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Click to add title</a:t>
            </a:r>
            <a:endParaRPr lang="de-DE" dirty="0"/>
          </a:p>
        </p:txBody>
      </p:sp>
      <p:pic>
        <p:nvPicPr>
          <p:cNvPr id="11" name="Picture 10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065" y="6425946"/>
            <a:ext cx="1080008" cy="198628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1368000"/>
            <a:ext cx="7488000" cy="374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200"/>
            </a:lvl1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subtitle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828673" y="2124000"/>
            <a:ext cx="7488000" cy="3960000"/>
          </a:xfrm>
          <a:prstGeom prst="rect">
            <a:avLst/>
          </a:prstGeom>
        </p:spPr>
        <p:txBody>
          <a:bodyPr lIns="0" tIns="0" rIns="0" bIns="0" spcCol="432000"/>
          <a:lstStyle>
            <a:lvl1pPr marL="216000" indent="-216000">
              <a:spcBef>
                <a:spcPts val="0"/>
              </a:spcBef>
              <a:defRPr sz="1800"/>
            </a:lvl1pPr>
            <a:lvl2pPr marL="432000" indent="-216000">
              <a:spcBef>
                <a:spcPts val="0"/>
              </a:spcBef>
              <a:defRPr sz="1800"/>
            </a:lvl2pPr>
            <a:lvl3pPr marL="648000" indent="-216000"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3pPr>
            <a:lvl4pPr marL="864000" indent="-216000">
              <a:spcBef>
                <a:spcPts val="0"/>
              </a:spcBef>
              <a:buFont typeface="Arial" panose="020B0604020202020204" pitchFamily="34" charset="0"/>
              <a:buChar char="•"/>
              <a:defRPr sz="1800"/>
            </a:lvl4pPr>
            <a:lvl5pPr marL="1080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5pPr>
            <a:lvl6pPr marL="1296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6pPr>
            <a:lvl7pPr marL="1512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7pPr>
            <a:lvl8pPr marL="1728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8pPr>
            <a:lvl9pPr marL="1944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766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28000" y="828000"/>
            <a:ext cx="7488000" cy="51276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Click to add title</a:t>
            </a:r>
            <a:endParaRPr lang="de-DE" dirty="0"/>
          </a:p>
        </p:txBody>
      </p:sp>
      <p:pic>
        <p:nvPicPr>
          <p:cNvPr id="11" name="Picture 10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065" y="6425946"/>
            <a:ext cx="1080008" cy="198628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1368000"/>
            <a:ext cx="7488000" cy="374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200"/>
            </a:lvl1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subtitle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828673" y="2124000"/>
            <a:ext cx="7488000" cy="3960000"/>
          </a:xfrm>
          <a:prstGeom prst="rect">
            <a:avLst/>
          </a:prstGeom>
        </p:spPr>
        <p:txBody>
          <a:bodyPr lIns="0" tIns="0" rIns="0" bIns="0" spcCol="432000"/>
          <a:lstStyle>
            <a:lvl1pPr marL="216000" indent="-216000">
              <a:spcBef>
                <a:spcPts val="0"/>
              </a:spcBef>
              <a:defRPr sz="1800"/>
            </a:lvl1pPr>
            <a:lvl2pPr marL="432000" indent="-216000">
              <a:spcBef>
                <a:spcPts val="0"/>
              </a:spcBef>
              <a:defRPr sz="1800"/>
            </a:lvl2pPr>
            <a:lvl3pPr marL="648000" indent="-216000"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3pPr>
            <a:lvl4pPr marL="864000" indent="-216000">
              <a:spcBef>
                <a:spcPts val="0"/>
              </a:spcBef>
              <a:buFont typeface="Arial" panose="020B0604020202020204" pitchFamily="34" charset="0"/>
              <a:buChar char="•"/>
              <a:defRPr sz="1800"/>
            </a:lvl4pPr>
            <a:lvl5pPr marL="1080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5pPr>
            <a:lvl6pPr marL="1296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6pPr>
            <a:lvl7pPr marL="1512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7pPr>
            <a:lvl8pPr marL="1728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8pPr>
            <a:lvl9pPr marL="1944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5241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28000" y="828000"/>
            <a:ext cx="7488000" cy="51276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Click to add title</a:t>
            </a:r>
            <a:endParaRPr lang="de-DE" dirty="0"/>
          </a:p>
        </p:txBody>
      </p:sp>
      <p:pic>
        <p:nvPicPr>
          <p:cNvPr id="11" name="Picture 10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065" y="6425946"/>
            <a:ext cx="1080008" cy="198628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1368000"/>
            <a:ext cx="7488000" cy="374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200"/>
            </a:lvl1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subtitle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828673" y="2124000"/>
            <a:ext cx="7488000" cy="3960000"/>
          </a:xfrm>
          <a:prstGeom prst="rect">
            <a:avLst/>
          </a:prstGeom>
        </p:spPr>
        <p:txBody>
          <a:bodyPr lIns="0" tIns="0" rIns="0" bIns="0" spcCol="432000"/>
          <a:lstStyle>
            <a:lvl1pPr marL="216000" indent="-216000">
              <a:spcBef>
                <a:spcPts val="0"/>
              </a:spcBef>
              <a:defRPr sz="1800"/>
            </a:lvl1pPr>
            <a:lvl2pPr marL="432000" indent="-216000">
              <a:spcBef>
                <a:spcPts val="0"/>
              </a:spcBef>
              <a:defRPr sz="1800"/>
            </a:lvl2pPr>
            <a:lvl3pPr marL="648000" indent="-216000"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3pPr>
            <a:lvl4pPr marL="864000" indent="-216000">
              <a:spcBef>
                <a:spcPts val="0"/>
              </a:spcBef>
              <a:buFont typeface="Arial" panose="020B0604020202020204" pitchFamily="34" charset="0"/>
              <a:buChar char="•"/>
              <a:defRPr sz="1800"/>
            </a:lvl4pPr>
            <a:lvl5pPr marL="1080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5pPr>
            <a:lvl6pPr marL="1296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6pPr>
            <a:lvl7pPr marL="1512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7pPr>
            <a:lvl8pPr marL="1728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8pPr>
            <a:lvl9pPr marL="1944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10631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828000" y="828000"/>
            <a:ext cx="7488000" cy="512768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e-DE" dirty="0" smtClean="0"/>
              <a:t>Click to add title</a:t>
            </a:r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2" hasCustomPrompt="1"/>
          </p:nvPr>
        </p:nvSpPr>
        <p:spPr>
          <a:xfrm>
            <a:off x="828000" y="1368000"/>
            <a:ext cx="7488000" cy="3744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 sz="2200"/>
            </a:lvl1pPr>
          </a:lstStyle>
          <a:p>
            <a:pPr lvl="0"/>
            <a:r>
              <a:rPr lang="de-DE" dirty="0" smtClean="0"/>
              <a:t>Click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add</a:t>
            </a:r>
            <a:r>
              <a:rPr lang="de-DE" dirty="0" smtClean="0"/>
              <a:t> </a:t>
            </a:r>
            <a:r>
              <a:rPr lang="de-DE" dirty="0" err="1" smtClean="0"/>
              <a:t>subtitle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828673" y="2124000"/>
            <a:ext cx="7488000" cy="3960000"/>
          </a:xfrm>
          <a:prstGeom prst="rect">
            <a:avLst/>
          </a:prstGeom>
        </p:spPr>
        <p:txBody>
          <a:bodyPr lIns="0" tIns="0" rIns="0" bIns="0" spcCol="432000"/>
          <a:lstStyle>
            <a:lvl1pPr marL="216000" indent="-216000">
              <a:spcBef>
                <a:spcPts val="0"/>
              </a:spcBef>
              <a:defRPr sz="1800"/>
            </a:lvl1pPr>
            <a:lvl2pPr marL="432000" indent="-216000">
              <a:spcBef>
                <a:spcPts val="0"/>
              </a:spcBef>
              <a:defRPr sz="1800"/>
            </a:lvl2pPr>
            <a:lvl3pPr marL="648000" indent="-216000"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3pPr>
            <a:lvl4pPr marL="864000" indent="-216000">
              <a:spcBef>
                <a:spcPts val="0"/>
              </a:spcBef>
              <a:buFont typeface="Arial" panose="020B0604020202020204" pitchFamily="34" charset="0"/>
              <a:buChar char="•"/>
              <a:defRPr sz="1800"/>
            </a:lvl4pPr>
            <a:lvl5pPr marL="1080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5pPr>
            <a:lvl6pPr marL="1296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6pPr>
            <a:lvl7pPr marL="1512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7pPr>
            <a:lvl8pPr marL="1728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8pPr>
            <a:lvl9pPr marL="1944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>
          <a:xfrm>
            <a:off x="1587500" y="6502400"/>
            <a:ext cx="3937000" cy="139700"/>
          </a:xfrm>
          <a:prstGeom prst="rect">
            <a:avLst/>
          </a:prstGeom>
        </p:spPr>
        <p:txBody>
          <a:bodyPr/>
          <a:lstStyle/>
          <a:p>
            <a:fld id="{D50F0695-85EE-4EF4-89B4-B04A9C20CC55}" type="datetimeFigureOut">
              <a:rPr lang="en-US" smtClean="0"/>
              <a:t>8/29/2014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5"/>
          </p:nvPr>
        </p:nvSpPr>
        <p:spPr>
          <a:xfrm>
            <a:off x="209550" y="6464300"/>
            <a:ext cx="508000" cy="184150"/>
          </a:xfrm>
          <a:prstGeom prst="rect">
            <a:avLst/>
          </a:prstGeom>
        </p:spPr>
        <p:txBody>
          <a:bodyPr/>
          <a:lstStyle/>
          <a:p>
            <a:fld id="{D8719FCA-4157-4DA9-AA15-B7EF135BD4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1160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98608" y="313523"/>
            <a:ext cx="8064896" cy="61452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Click to add text</a:t>
            </a:r>
          </a:p>
          <a:p>
            <a:pPr lvl="0"/>
            <a:endParaRPr lang="en-US" noProof="0" dirty="0" smtClean="0"/>
          </a:p>
        </p:txBody>
      </p:sp>
      <p:pic>
        <p:nvPicPr>
          <p:cNvPr id="11" name="Picture 10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065" y="6425946"/>
            <a:ext cx="1080008" cy="198628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512256" y="1132765"/>
            <a:ext cx="8064896" cy="4950653"/>
          </a:xfrm>
          <a:prstGeom prst="rect">
            <a:avLst/>
          </a:prstGeom>
        </p:spPr>
        <p:txBody>
          <a:bodyPr lIns="0" tIns="0" rIns="0" bIns="0" spcCol="432000"/>
          <a:lstStyle>
            <a:lvl1pPr marL="216000" indent="-216000">
              <a:spcBef>
                <a:spcPts val="0"/>
              </a:spcBef>
              <a:defRPr sz="1800"/>
            </a:lvl1pPr>
            <a:lvl2pPr marL="432000" indent="-216000">
              <a:spcBef>
                <a:spcPts val="0"/>
              </a:spcBef>
              <a:defRPr sz="1800"/>
            </a:lvl2pPr>
            <a:lvl3pPr marL="648000" indent="-216000"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3pPr>
            <a:lvl4pPr marL="864000" indent="-216000">
              <a:spcBef>
                <a:spcPts val="0"/>
              </a:spcBef>
              <a:buFont typeface="Arial" panose="020B0604020202020204" pitchFamily="34" charset="0"/>
              <a:buChar char="•"/>
              <a:defRPr sz="1800"/>
            </a:lvl4pPr>
            <a:lvl5pPr marL="1080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5pPr>
            <a:lvl6pPr marL="1296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6pPr>
            <a:lvl7pPr marL="1512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7pPr>
            <a:lvl8pPr marL="1728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8pPr>
            <a:lvl9pPr marL="1944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8330854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95288" y="565150"/>
            <a:ext cx="8353425" cy="776288"/>
          </a:xfrm>
          <a:prstGeom prst="rect">
            <a:avLst/>
          </a:prstGeom>
        </p:spPr>
        <p:txBody>
          <a:bodyPr>
            <a:noAutofit/>
          </a:bodyPr>
          <a:lstStyle/>
          <a:p>
            <a:r>
              <a:rPr lang="en-US" noProof="0" dirty="0" smtClean="0"/>
              <a:t>Main title in 28pt – subtitle in 20pt italic blue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395289" y="1600200"/>
            <a:ext cx="8353425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0894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Standar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498608" y="313523"/>
            <a:ext cx="8064896" cy="614525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Click to add text</a:t>
            </a:r>
          </a:p>
          <a:p>
            <a:pPr lvl="0"/>
            <a:endParaRPr lang="en-US" noProof="0" dirty="0" smtClean="0"/>
          </a:p>
        </p:txBody>
      </p:sp>
      <p:pic>
        <p:nvPicPr>
          <p:cNvPr id="11" name="Picture 10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065" y="6425946"/>
            <a:ext cx="1080008" cy="198628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055942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065" y="6425946"/>
            <a:ext cx="1080008" cy="198628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3" name="Textplatzhalter 12"/>
          <p:cNvSpPr>
            <a:spLocks noGrp="1"/>
          </p:cNvSpPr>
          <p:nvPr>
            <p:ph type="body" sz="quarter" idx="11" hasCustomPrompt="1"/>
          </p:nvPr>
        </p:nvSpPr>
        <p:spPr>
          <a:xfrm>
            <a:off x="3996000" y="450000"/>
            <a:ext cx="4608448" cy="103478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spcBef>
                <a:spcPts val="0"/>
              </a:spcBef>
              <a:buFontTx/>
              <a:buNone/>
              <a:defRPr/>
            </a:lvl1pPr>
          </a:lstStyle>
          <a:p>
            <a:pPr lvl="0"/>
            <a:r>
              <a:rPr lang="en-US" noProof="0" dirty="0" smtClean="0"/>
              <a:t>Click to add title</a:t>
            </a:r>
            <a:endParaRPr lang="en-US" noProof="0" dirty="0"/>
          </a:p>
        </p:txBody>
      </p:sp>
      <p:sp>
        <p:nvSpPr>
          <p:cNvPr id="9" name="Textplatzhalter 4"/>
          <p:cNvSpPr>
            <a:spLocks noGrp="1"/>
          </p:cNvSpPr>
          <p:nvPr>
            <p:ph type="body" sz="quarter" idx="13"/>
          </p:nvPr>
        </p:nvSpPr>
        <p:spPr>
          <a:xfrm>
            <a:off x="3995936" y="1548000"/>
            <a:ext cx="4608512" cy="4617304"/>
          </a:xfrm>
          <a:prstGeom prst="rect">
            <a:avLst/>
          </a:prstGeom>
        </p:spPr>
        <p:txBody>
          <a:bodyPr lIns="0" tIns="0" rIns="0" bIns="0" spcCol="432000"/>
          <a:lstStyle>
            <a:lvl1pPr marL="216000" indent="-216000">
              <a:spcBef>
                <a:spcPts val="0"/>
              </a:spcBef>
              <a:defRPr sz="1800"/>
            </a:lvl1pPr>
            <a:lvl2pPr marL="432000" indent="-216000">
              <a:spcBef>
                <a:spcPts val="0"/>
              </a:spcBef>
              <a:defRPr sz="1800"/>
            </a:lvl2pPr>
            <a:lvl3pPr marL="648000" indent="-216000">
              <a:spcBef>
                <a:spcPts val="0"/>
              </a:spcBef>
              <a:buFont typeface="Wingdings" panose="05000000000000000000" pitchFamily="2" charset="2"/>
              <a:buChar char="§"/>
              <a:defRPr sz="1800"/>
            </a:lvl3pPr>
            <a:lvl4pPr marL="864000" indent="-216000">
              <a:spcBef>
                <a:spcPts val="0"/>
              </a:spcBef>
              <a:buFont typeface="Arial" panose="020B0604020202020204" pitchFamily="34" charset="0"/>
              <a:buChar char="•"/>
              <a:defRPr sz="1800"/>
            </a:lvl4pPr>
            <a:lvl5pPr marL="1080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5pPr>
            <a:lvl6pPr marL="1296000" indent="-2286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6pPr>
            <a:lvl7pPr marL="1512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7pPr>
            <a:lvl8pPr marL="1728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8pPr>
            <a:lvl9pPr marL="1944000" indent="-216000">
              <a:spcBef>
                <a:spcPts val="0"/>
              </a:spcBef>
              <a:buFont typeface="Calibri" panose="020F0502020204030204" pitchFamily="34" charset="0"/>
              <a:buChar char="─"/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34925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597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/>
          </p:cNvPicPr>
          <p:nvPr userDrawn="1">
            <p:custDataLst>
              <p:tags r:id="rId1"/>
            </p:custDataLst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065" y="6425946"/>
            <a:ext cx="1080008" cy="198628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platzhalter 2"/>
          <p:cNvSpPr>
            <a:spLocks noGrp="1"/>
          </p:cNvSpPr>
          <p:nvPr>
            <p:ph type="body" sz="quarter" idx="14" hasCustomPrompt="1"/>
          </p:nvPr>
        </p:nvSpPr>
        <p:spPr>
          <a:xfrm>
            <a:off x="5904000" y="1556792"/>
            <a:ext cx="2700448" cy="4608512"/>
          </a:xfrm>
          <a:prstGeom prst="rect">
            <a:avLst/>
          </a:prstGeom>
        </p:spPr>
        <p:txBody>
          <a:bodyPr lIns="0" tIns="0" rIns="0" bIns="0"/>
          <a:lstStyle>
            <a:lvl1pPr marL="180000" indent="-180000">
              <a:spcBef>
                <a:spcPts val="0"/>
              </a:spcBef>
              <a:defRPr sz="1600" baseline="0"/>
            </a:lvl1pPr>
            <a:lvl2pPr marL="360000" indent="-180000">
              <a:spcBef>
                <a:spcPts val="0"/>
              </a:spcBef>
              <a:defRPr sz="1600"/>
            </a:lvl2pPr>
            <a:lvl3pPr marL="540000" indent="-180000">
              <a:spcBef>
                <a:spcPts val="0"/>
              </a:spcBef>
              <a:buFont typeface="Wingdings" panose="05000000000000000000" pitchFamily="2" charset="2"/>
              <a:buChar char="§"/>
              <a:defRPr sz="1600"/>
            </a:lvl3pPr>
            <a:lvl4pPr marL="720000" indent="-180000" algn="l" defTabSz="91440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lang="de-DE" sz="1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90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5pPr>
            <a:lvl6pPr marL="36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6pPr>
            <a:lvl7pPr marL="36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7pPr>
            <a:lvl8pPr marL="36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8pPr>
            <a:lvl9pPr marL="360000" indent="-180000">
              <a:spcBef>
                <a:spcPts val="0"/>
              </a:spcBef>
              <a:buFont typeface="Calibri" panose="020F0502020204030204" pitchFamily="34" charset="0"/>
              <a:buChar char="─"/>
              <a:defRPr sz="1600"/>
            </a:lvl9pPr>
          </a:lstStyle>
          <a:p>
            <a:pPr lvl="0"/>
            <a:r>
              <a:rPr lang="en-US" noProof="0" dirty="0" smtClean="0"/>
              <a:t>Click to add text</a:t>
            </a:r>
          </a:p>
          <a:p>
            <a:pPr lvl="1"/>
            <a:r>
              <a:rPr lang="en-US" noProof="0" dirty="0" smtClean="0"/>
              <a:t>Click to add text</a:t>
            </a:r>
          </a:p>
          <a:p>
            <a:pPr lvl="2"/>
            <a:r>
              <a:rPr lang="en-US" sz="1600" noProof="0" dirty="0" smtClean="0"/>
              <a:t>Click to add text</a:t>
            </a:r>
          </a:p>
          <a:p>
            <a:pPr lvl="3"/>
            <a:r>
              <a:rPr lang="en-US" sz="1600" noProof="0" dirty="0" smtClean="0"/>
              <a:t>Click to add text</a:t>
            </a:r>
          </a:p>
          <a:p>
            <a:pPr lvl="4"/>
            <a:r>
              <a:rPr lang="en-US" sz="1600" noProof="0" dirty="0" smtClean="0"/>
              <a:t>Click to add text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539552" y="450000"/>
            <a:ext cx="8064896" cy="1008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 smtClean="0"/>
              <a:t>Click to add text</a:t>
            </a:r>
          </a:p>
          <a:p>
            <a:pPr lvl="0"/>
            <a:endParaRPr lang="en-US" noProof="0" dirty="0" smtClean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0" y="1548000"/>
            <a:ext cx="5651500" cy="460851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5976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0" hasCustomPrompt="1"/>
          </p:nvPr>
        </p:nvSpPr>
        <p:spPr>
          <a:xfrm>
            <a:off x="539552" y="450000"/>
            <a:ext cx="8064896" cy="559934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baseline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 noProof="0" dirty="0" smtClean="0"/>
              <a:t>Click to add text</a:t>
            </a:r>
          </a:p>
          <a:p>
            <a:pPr lvl="0"/>
            <a:endParaRPr lang="en-US" noProof="0" dirty="0" smtClean="0"/>
          </a:p>
        </p:txBody>
      </p:sp>
    </p:spTree>
    <p:extLst>
      <p:ext uri="{BB962C8B-B14F-4D97-AF65-F5344CB8AC3E}">
        <p14:creationId xmlns:p14="http://schemas.microsoft.com/office/powerpoint/2010/main" val="9131109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bleed divider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 3"/>
          <p:cNvSpPr/>
          <p:nvPr userDrawn="1">
            <p:custDataLst>
              <p:tags r:id="rId1"/>
            </p:custDataLst>
          </p:nvPr>
        </p:nvSpPr>
        <p:spPr bwMode="auto">
          <a:xfrm>
            <a:off x="0" y="0"/>
            <a:ext cx="9144001" cy="6858001"/>
          </a:xfrm>
          <a:custGeom>
            <a:avLst/>
            <a:gdLst/>
            <a:ahLst/>
            <a:cxnLst/>
            <a:rect l="0" t="0" r="0" b="0"/>
            <a:pathLst>
              <a:path w="9144001" h="6858001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0">
                <a:srgbClr val="003478"/>
              </a:gs>
              <a:gs pos="100000">
                <a:srgbClr val="0089C4"/>
              </a:gs>
            </a:gsLst>
            <a:lin ang="2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8674" y="2052000"/>
            <a:ext cx="7488000" cy="1620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4800">
                <a:solidFill>
                  <a:schemeClr val="bg1"/>
                </a:solidFill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noProof="0" dirty="0" smtClean="0"/>
              <a:t>Click to add 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31514782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divider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 3"/>
          <p:cNvSpPr/>
          <p:nvPr userDrawn="1">
            <p:custDataLst>
              <p:tags r:id="rId1"/>
            </p:custDataLst>
          </p:nvPr>
        </p:nvSpPr>
        <p:spPr bwMode="auto">
          <a:xfrm>
            <a:off x="0" y="0"/>
            <a:ext cx="9144001" cy="6858001"/>
          </a:xfrm>
          <a:custGeom>
            <a:avLst/>
            <a:gdLst/>
            <a:ahLst/>
            <a:cxnLst/>
            <a:rect l="0" t="0" r="0" b="0"/>
            <a:pathLst>
              <a:path w="9144001" h="6858001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18000">
                <a:srgbClr val="0089C4"/>
              </a:gs>
              <a:gs pos="0">
                <a:srgbClr val="0089C4"/>
              </a:gs>
              <a:gs pos="100000">
                <a:srgbClr val="629FD5"/>
              </a:gs>
            </a:gsLst>
            <a:lin ang="2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8674" y="2052000"/>
            <a:ext cx="7488000" cy="1620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4800">
                <a:solidFill>
                  <a:schemeClr val="bg1"/>
                </a:solidFill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noProof="0" dirty="0" smtClean="0"/>
              <a:t>Click to add 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659656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bleed divider aqu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ihandform 3"/>
          <p:cNvSpPr/>
          <p:nvPr userDrawn="1">
            <p:custDataLst>
              <p:tags r:id="rId1"/>
            </p:custDataLst>
          </p:nvPr>
        </p:nvSpPr>
        <p:spPr bwMode="auto">
          <a:xfrm>
            <a:off x="0" y="0"/>
            <a:ext cx="9144001" cy="6858001"/>
          </a:xfrm>
          <a:custGeom>
            <a:avLst/>
            <a:gdLst/>
            <a:ahLst/>
            <a:cxnLst/>
            <a:rect l="0" t="0" r="0" b="0"/>
            <a:pathLst>
              <a:path w="9144001" h="6858001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9144000" y="6858000"/>
                </a:lnTo>
                <a:lnTo>
                  <a:pt x="0" y="6858000"/>
                </a:lnTo>
                <a:close/>
              </a:path>
            </a:pathLst>
          </a:custGeom>
          <a:gradFill flip="none" rotWithShape="1">
            <a:gsLst>
              <a:gs pos="18000">
                <a:srgbClr val="1E9D8B"/>
              </a:gs>
              <a:gs pos="0">
                <a:srgbClr val="1E9D8B"/>
              </a:gs>
              <a:gs pos="100000">
                <a:srgbClr val="4FB5AE"/>
              </a:gs>
            </a:gsLst>
            <a:lin ang="210000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Arial" charset="0"/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828674" y="2052000"/>
            <a:ext cx="7488000" cy="1620000"/>
          </a:xfrm>
          <a:prstGeom prst="rect">
            <a:avLst/>
          </a:prstGeom>
        </p:spPr>
        <p:txBody>
          <a:bodyPr lIns="0" tIns="0" rIns="0" bIns="0"/>
          <a:lstStyle>
            <a:lvl1pPr marL="0" indent="0" algn="l">
              <a:spcBef>
                <a:spcPts val="0"/>
              </a:spcBef>
              <a:buFontTx/>
              <a:buNone/>
              <a:defRPr sz="4800">
                <a:solidFill>
                  <a:schemeClr val="bg1"/>
                </a:solidFill>
              </a:defRPr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pPr lvl="0"/>
            <a:r>
              <a:rPr lang="en-US" noProof="0" dirty="0" smtClean="0"/>
              <a:t>Click to add title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7465024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6"/>
          <p:cNvSpPr txBox="1">
            <a:spLocks/>
          </p:cNvSpPr>
          <p:nvPr>
            <p:custDataLst>
              <p:tags r:id="rId22"/>
            </p:custDataLst>
          </p:nvPr>
        </p:nvSpPr>
        <p:spPr>
          <a:xfrm>
            <a:off x="234950" y="6464300"/>
            <a:ext cx="508000" cy="184150"/>
          </a:xfrm>
          <a:prstGeom prst="rect">
            <a:avLst/>
          </a:prstGeom>
          <a:noFill/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>
            <a:noAutofit/>
          </a:bodyPr>
          <a:lstStyle/>
          <a:p>
            <a:fld id="{AFB868B0-0EA7-468E-A823-2874C090DC2E}" type="slidenum">
              <a:rPr lang="de-DE" sz="1200" smtClean="0">
                <a:solidFill>
                  <a:schemeClr val="tx1"/>
                </a:solidFill>
              </a:rPr>
              <a:pPr/>
              <a:t>‹#›</a:t>
            </a:fld>
            <a:endParaRPr lang="en-US" sz="1200" dirty="0">
              <a:solidFill>
                <a:schemeClr val="tx1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/>
          </p:cNvPicPr>
          <p:nvPr>
            <p:custDataLst>
              <p:tags r:id="rId23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065" y="6425946"/>
            <a:ext cx="1080008" cy="198628"/>
          </a:xfrm>
          <a:prstGeom prst="rect">
            <a:avLst/>
          </a:prstGeom>
          <a:ln w="0"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953966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51" r:id="rId2"/>
    <p:sldLayoutId id="2147483746" r:id="rId3"/>
    <p:sldLayoutId id="2147483654" r:id="rId4"/>
    <p:sldLayoutId id="2147483656" r:id="rId5"/>
    <p:sldLayoutId id="2147483704" r:id="rId6"/>
    <p:sldLayoutId id="2147483703" r:id="rId7"/>
    <p:sldLayoutId id="2147483673" r:id="rId8"/>
    <p:sldLayoutId id="2147483671" r:id="rId9"/>
    <p:sldLayoutId id="2147483675" r:id="rId10"/>
    <p:sldLayoutId id="2147483653" r:id="rId11"/>
    <p:sldLayoutId id="2147483731" r:id="rId12"/>
    <p:sldLayoutId id="2147483733" r:id="rId13"/>
    <p:sldLayoutId id="2147483735" r:id="rId14"/>
    <p:sldLayoutId id="2147483737" r:id="rId15"/>
    <p:sldLayoutId id="2147483739" r:id="rId16"/>
    <p:sldLayoutId id="2147483742" r:id="rId17"/>
    <p:sldLayoutId id="2147483743" r:id="rId18"/>
    <p:sldLayoutId id="2147483745" r:id="rId19"/>
    <p:sldLayoutId id="2147483747" r:id="rId20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27.xml"/><Relationship Id="rId13" Type="http://schemas.openxmlformats.org/officeDocument/2006/relationships/slideLayout" Target="../slideLayouts/slideLayout20.xml"/><Relationship Id="rId18" Type="http://schemas.openxmlformats.org/officeDocument/2006/relationships/oleObject" Target="../embeddings/oleObject14.bin"/><Relationship Id="rId3" Type="http://schemas.openxmlformats.org/officeDocument/2006/relationships/tags" Target="../tags/tag222.xml"/><Relationship Id="rId7" Type="http://schemas.openxmlformats.org/officeDocument/2006/relationships/tags" Target="../tags/tag226.xml"/><Relationship Id="rId12" Type="http://schemas.openxmlformats.org/officeDocument/2006/relationships/tags" Target="../tags/tag231.xml"/><Relationship Id="rId17" Type="http://schemas.openxmlformats.org/officeDocument/2006/relationships/image" Target="../media/image18.png"/><Relationship Id="rId2" Type="http://schemas.openxmlformats.org/officeDocument/2006/relationships/tags" Target="../tags/tag221.xml"/><Relationship Id="rId16" Type="http://schemas.openxmlformats.org/officeDocument/2006/relationships/image" Target="../media/image20.png"/><Relationship Id="rId1" Type="http://schemas.openxmlformats.org/officeDocument/2006/relationships/vmlDrawing" Target="../drawings/vmlDrawing9.vml"/><Relationship Id="rId6" Type="http://schemas.openxmlformats.org/officeDocument/2006/relationships/tags" Target="../tags/tag225.xml"/><Relationship Id="rId11" Type="http://schemas.openxmlformats.org/officeDocument/2006/relationships/tags" Target="../tags/tag230.xml"/><Relationship Id="rId5" Type="http://schemas.openxmlformats.org/officeDocument/2006/relationships/tags" Target="../tags/tag224.xml"/><Relationship Id="rId15" Type="http://schemas.openxmlformats.org/officeDocument/2006/relationships/image" Target="../media/image5.emf"/><Relationship Id="rId10" Type="http://schemas.openxmlformats.org/officeDocument/2006/relationships/tags" Target="../tags/tag229.xml"/><Relationship Id="rId19" Type="http://schemas.openxmlformats.org/officeDocument/2006/relationships/image" Target="../media/image22.emf"/><Relationship Id="rId4" Type="http://schemas.openxmlformats.org/officeDocument/2006/relationships/tags" Target="../tags/tag223.xml"/><Relationship Id="rId9" Type="http://schemas.openxmlformats.org/officeDocument/2006/relationships/tags" Target="../tags/tag228.xml"/><Relationship Id="rId14" Type="http://schemas.openxmlformats.org/officeDocument/2006/relationships/oleObject" Target="../embeddings/oleObject13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tags" Target="../tags/tag233.xml"/><Relationship Id="rId7" Type="http://schemas.openxmlformats.org/officeDocument/2006/relationships/image" Target="../media/image5.emf"/><Relationship Id="rId2" Type="http://schemas.openxmlformats.org/officeDocument/2006/relationships/tags" Target="../tags/tag232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5.bin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17.jpeg"/><Relationship Id="rId4" Type="http://schemas.openxmlformats.org/officeDocument/2006/relationships/tags" Target="../tags/tag234.xml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tags" Target="../tags/tag236.xml"/><Relationship Id="rId7" Type="http://schemas.openxmlformats.org/officeDocument/2006/relationships/chart" Target="../charts/chart1.xml"/><Relationship Id="rId2" Type="http://schemas.openxmlformats.org/officeDocument/2006/relationships/tags" Target="../tags/tag235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6.bin"/><Relationship Id="rId4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tags" Target="../tags/tag238.xml"/><Relationship Id="rId7" Type="http://schemas.openxmlformats.org/officeDocument/2006/relationships/image" Target="../media/image24.png"/><Relationship Id="rId2" Type="http://schemas.openxmlformats.org/officeDocument/2006/relationships/tags" Target="../tags/tag23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7.bin"/><Relationship Id="rId4" Type="http://schemas.openxmlformats.org/officeDocument/2006/relationships/slideLayout" Target="../slideLayouts/slideLayout2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tags" Target="../tags/tag240.xml"/><Relationship Id="rId7" Type="http://schemas.openxmlformats.org/officeDocument/2006/relationships/image" Target="../media/image26.jpeg"/><Relationship Id="rId2" Type="http://schemas.openxmlformats.org/officeDocument/2006/relationships/tags" Target="../tags/tag239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8.bin"/><Relationship Id="rId10" Type="http://schemas.openxmlformats.org/officeDocument/2006/relationships/image" Target="../media/image29.jpeg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242.xml"/><Relationship Id="rId7" Type="http://schemas.openxmlformats.org/officeDocument/2006/relationships/image" Target="../media/image30.jpeg"/><Relationship Id="rId2" Type="http://schemas.openxmlformats.org/officeDocument/2006/relationships/tags" Target="../tags/tag241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19.bin"/><Relationship Id="rId4" Type="http://schemas.openxmlformats.org/officeDocument/2006/relationships/slideLayout" Target="../slideLayouts/slideLayout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tags" Target="../tags/tag244.xml"/><Relationship Id="rId7" Type="http://schemas.openxmlformats.org/officeDocument/2006/relationships/image" Target="../media/image31.jpg"/><Relationship Id="rId2" Type="http://schemas.openxmlformats.org/officeDocument/2006/relationships/tags" Target="../tags/tag243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20.bin"/><Relationship Id="rId4" Type="http://schemas.openxmlformats.org/officeDocument/2006/relationships/slideLayout" Target="../slideLayouts/slideLayout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246.xml"/><Relationship Id="rId7" Type="http://schemas.openxmlformats.org/officeDocument/2006/relationships/image" Target="../media/image32.png"/><Relationship Id="rId2" Type="http://schemas.openxmlformats.org/officeDocument/2006/relationships/tags" Target="../tags/tag245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21.bin"/><Relationship Id="rId4" Type="http://schemas.openxmlformats.org/officeDocument/2006/relationships/slideLayout" Target="../slideLayouts/slideLayout2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tags" Target="../tags/tag248.xml"/><Relationship Id="rId7" Type="http://schemas.openxmlformats.org/officeDocument/2006/relationships/image" Target="../media/image11.png"/><Relationship Id="rId2" Type="http://schemas.openxmlformats.org/officeDocument/2006/relationships/tags" Target="../tags/tag247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22.bin"/><Relationship Id="rId4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tags" Target="../tags/tag23.xml"/><Relationship Id="rId7" Type="http://schemas.openxmlformats.org/officeDocument/2006/relationships/image" Target="../media/image6.png"/><Relationship Id="rId2" Type="http://schemas.openxmlformats.org/officeDocument/2006/relationships/tags" Target="../tags/tag2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emf"/><Relationship Id="rId11" Type="http://schemas.openxmlformats.org/officeDocument/2006/relationships/image" Target="../media/image10.jpeg"/><Relationship Id="rId5" Type="http://schemas.openxmlformats.org/officeDocument/2006/relationships/oleObject" Target="../embeddings/oleObject1.bin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tags" Target="../tags/tag25.xml"/><Relationship Id="rId7" Type="http://schemas.openxmlformats.org/officeDocument/2006/relationships/image" Target="../media/image6.png"/><Relationship Id="rId2" Type="http://schemas.openxmlformats.org/officeDocument/2006/relationships/tags" Target="../tags/tag2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emf"/><Relationship Id="rId11" Type="http://schemas.openxmlformats.org/officeDocument/2006/relationships/image" Target="../media/image10.jpe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20.xml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27.xml"/><Relationship Id="rId7" Type="http://schemas.openxmlformats.org/officeDocument/2006/relationships/image" Target="../media/image5.emf"/><Relationship Id="rId2" Type="http://schemas.openxmlformats.org/officeDocument/2006/relationships/tags" Target="../tags/tag26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5" Type="http://schemas.openxmlformats.org/officeDocument/2006/relationships/slideLayout" Target="../slideLayouts/slideLayout20.xml"/><Relationship Id="rId4" Type="http://schemas.openxmlformats.org/officeDocument/2006/relationships/tags" Target="../tags/tag28.xml"/><Relationship Id="rId9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13" Type="http://schemas.openxmlformats.org/officeDocument/2006/relationships/tags" Target="../tags/tag40.xml"/><Relationship Id="rId18" Type="http://schemas.openxmlformats.org/officeDocument/2006/relationships/tags" Target="../tags/tag45.xml"/><Relationship Id="rId3" Type="http://schemas.openxmlformats.org/officeDocument/2006/relationships/tags" Target="../tags/tag30.xml"/><Relationship Id="rId21" Type="http://schemas.openxmlformats.org/officeDocument/2006/relationships/slideLayout" Target="../slideLayouts/slideLayout20.xml"/><Relationship Id="rId7" Type="http://schemas.openxmlformats.org/officeDocument/2006/relationships/tags" Target="../tags/tag34.xml"/><Relationship Id="rId12" Type="http://schemas.openxmlformats.org/officeDocument/2006/relationships/tags" Target="../tags/tag39.xml"/><Relationship Id="rId17" Type="http://schemas.openxmlformats.org/officeDocument/2006/relationships/tags" Target="../tags/tag44.xml"/><Relationship Id="rId25" Type="http://schemas.openxmlformats.org/officeDocument/2006/relationships/image" Target="../media/image13.emf"/><Relationship Id="rId2" Type="http://schemas.openxmlformats.org/officeDocument/2006/relationships/tags" Target="../tags/tag29.xml"/><Relationship Id="rId16" Type="http://schemas.openxmlformats.org/officeDocument/2006/relationships/tags" Target="../tags/tag43.xml"/><Relationship Id="rId20" Type="http://schemas.openxmlformats.org/officeDocument/2006/relationships/tags" Target="../tags/tag47.xml"/><Relationship Id="rId1" Type="http://schemas.openxmlformats.org/officeDocument/2006/relationships/vmlDrawing" Target="../drawings/vmlDrawing4.vml"/><Relationship Id="rId6" Type="http://schemas.openxmlformats.org/officeDocument/2006/relationships/tags" Target="../tags/tag33.xml"/><Relationship Id="rId11" Type="http://schemas.openxmlformats.org/officeDocument/2006/relationships/tags" Target="../tags/tag38.xml"/><Relationship Id="rId24" Type="http://schemas.openxmlformats.org/officeDocument/2006/relationships/oleObject" Target="../embeddings/oleObject5.bin"/><Relationship Id="rId5" Type="http://schemas.openxmlformats.org/officeDocument/2006/relationships/tags" Target="../tags/tag32.xml"/><Relationship Id="rId15" Type="http://schemas.openxmlformats.org/officeDocument/2006/relationships/tags" Target="../tags/tag42.xml"/><Relationship Id="rId23" Type="http://schemas.openxmlformats.org/officeDocument/2006/relationships/image" Target="../media/image5.emf"/><Relationship Id="rId10" Type="http://schemas.openxmlformats.org/officeDocument/2006/relationships/tags" Target="../tags/tag37.xml"/><Relationship Id="rId19" Type="http://schemas.openxmlformats.org/officeDocument/2006/relationships/tags" Target="../tags/tag46.xml"/><Relationship Id="rId4" Type="http://schemas.openxmlformats.org/officeDocument/2006/relationships/tags" Target="../tags/tag31.xml"/><Relationship Id="rId9" Type="http://schemas.openxmlformats.org/officeDocument/2006/relationships/tags" Target="../tags/tag36.xml"/><Relationship Id="rId14" Type="http://schemas.openxmlformats.org/officeDocument/2006/relationships/tags" Target="../tags/tag41.xml"/><Relationship Id="rId22" Type="http://schemas.openxmlformats.org/officeDocument/2006/relationships/oleObject" Target="../embeddings/oleObject4.bin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tags" Target="../tags/tag72.xml"/><Relationship Id="rId21" Type="http://schemas.openxmlformats.org/officeDocument/2006/relationships/tags" Target="../tags/tag67.xml"/><Relationship Id="rId42" Type="http://schemas.openxmlformats.org/officeDocument/2006/relationships/tags" Target="../tags/tag88.xml"/><Relationship Id="rId47" Type="http://schemas.openxmlformats.org/officeDocument/2006/relationships/tags" Target="../tags/tag93.xml"/><Relationship Id="rId63" Type="http://schemas.openxmlformats.org/officeDocument/2006/relationships/tags" Target="../tags/tag109.xml"/><Relationship Id="rId68" Type="http://schemas.openxmlformats.org/officeDocument/2006/relationships/tags" Target="../tags/tag114.xml"/><Relationship Id="rId84" Type="http://schemas.openxmlformats.org/officeDocument/2006/relationships/tags" Target="../tags/tag130.xml"/><Relationship Id="rId89" Type="http://schemas.openxmlformats.org/officeDocument/2006/relationships/tags" Target="../tags/tag135.xml"/><Relationship Id="rId112" Type="http://schemas.openxmlformats.org/officeDocument/2006/relationships/image" Target="../media/image5.emf"/><Relationship Id="rId16" Type="http://schemas.openxmlformats.org/officeDocument/2006/relationships/tags" Target="../tags/tag62.xml"/><Relationship Id="rId107" Type="http://schemas.openxmlformats.org/officeDocument/2006/relationships/tags" Target="../tags/tag153.xml"/><Relationship Id="rId11" Type="http://schemas.openxmlformats.org/officeDocument/2006/relationships/tags" Target="../tags/tag57.xml"/><Relationship Id="rId24" Type="http://schemas.openxmlformats.org/officeDocument/2006/relationships/tags" Target="../tags/tag70.xml"/><Relationship Id="rId32" Type="http://schemas.openxmlformats.org/officeDocument/2006/relationships/tags" Target="../tags/tag78.xml"/><Relationship Id="rId37" Type="http://schemas.openxmlformats.org/officeDocument/2006/relationships/tags" Target="../tags/tag83.xml"/><Relationship Id="rId40" Type="http://schemas.openxmlformats.org/officeDocument/2006/relationships/tags" Target="../tags/tag86.xml"/><Relationship Id="rId45" Type="http://schemas.openxmlformats.org/officeDocument/2006/relationships/tags" Target="../tags/tag91.xml"/><Relationship Id="rId53" Type="http://schemas.openxmlformats.org/officeDocument/2006/relationships/tags" Target="../tags/tag99.xml"/><Relationship Id="rId58" Type="http://schemas.openxmlformats.org/officeDocument/2006/relationships/tags" Target="../tags/tag104.xml"/><Relationship Id="rId66" Type="http://schemas.openxmlformats.org/officeDocument/2006/relationships/tags" Target="../tags/tag112.xml"/><Relationship Id="rId74" Type="http://schemas.openxmlformats.org/officeDocument/2006/relationships/tags" Target="../tags/tag120.xml"/><Relationship Id="rId79" Type="http://schemas.openxmlformats.org/officeDocument/2006/relationships/tags" Target="../tags/tag125.xml"/><Relationship Id="rId87" Type="http://schemas.openxmlformats.org/officeDocument/2006/relationships/tags" Target="../tags/tag133.xml"/><Relationship Id="rId102" Type="http://schemas.openxmlformats.org/officeDocument/2006/relationships/tags" Target="../tags/tag148.xml"/><Relationship Id="rId110" Type="http://schemas.openxmlformats.org/officeDocument/2006/relationships/slideLayout" Target="../slideLayouts/slideLayout20.xml"/><Relationship Id="rId115" Type="http://schemas.openxmlformats.org/officeDocument/2006/relationships/image" Target="../media/image15.jpeg"/><Relationship Id="rId5" Type="http://schemas.openxmlformats.org/officeDocument/2006/relationships/tags" Target="../tags/tag51.xml"/><Relationship Id="rId61" Type="http://schemas.openxmlformats.org/officeDocument/2006/relationships/tags" Target="../tags/tag107.xml"/><Relationship Id="rId82" Type="http://schemas.openxmlformats.org/officeDocument/2006/relationships/tags" Target="../tags/tag128.xml"/><Relationship Id="rId90" Type="http://schemas.openxmlformats.org/officeDocument/2006/relationships/tags" Target="../tags/tag136.xml"/><Relationship Id="rId95" Type="http://schemas.openxmlformats.org/officeDocument/2006/relationships/tags" Target="../tags/tag141.xml"/><Relationship Id="rId19" Type="http://schemas.openxmlformats.org/officeDocument/2006/relationships/tags" Target="../tags/tag65.xml"/><Relationship Id="rId14" Type="http://schemas.openxmlformats.org/officeDocument/2006/relationships/tags" Target="../tags/tag60.xml"/><Relationship Id="rId22" Type="http://schemas.openxmlformats.org/officeDocument/2006/relationships/tags" Target="../tags/tag68.xml"/><Relationship Id="rId27" Type="http://schemas.openxmlformats.org/officeDocument/2006/relationships/tags" Target="../tags/tag73.xml"/><Relationship Id="rId30" Type="http://schemas.openxmlformats.org/officeDocument/2006/relationships/tags" Target="../tags/tag76.xml"/><Relationship Id="rId35" Type="http://schemas.openxmlformats.org/officeDocument/2006/relationships/tags" Target="../tags/tag81.xml"/><Relationship Id="rId43" Type="http://schemas.openxmlformats.org/officeDocument/2006/relationships/tags" Target="../tags/tag89.xml"/><Relationship Id="rId48" Type="http://schemas.openxmlformats.org/officeDocument/2006/relationships/tags" Target="../tags/tag94.xml"/><Relationship Id="rId56" Type="http://schemas.openxmlformats.org/officeDocument/2006/relationships/tags" Target="../tags/tag102.xml"/><Relationship Id="rId64" Type="http://schemas.openxmlformats.org/officeDocument/2006/relationships/tags" Target="../tags/tag110.xml"/><Relationship Id="rId69" Type="http://schemas.openxmlformats.org/officeDocument/2006/relationships/tags" Target="../tags/tag115.xml"/><Relationship Id="rId77" Type="http://schemas.openxmlformats.org/officeDocument/2006/relationships/tags" Target="../tags/tag123.xml"/><Relationship Id="rId100" Type="http://schemas.openxmlformats.org/officeDocument/2006/relationships/tags" Target="../tags/tag146.xml"/><Relationship Id="rId105" Type="http://schemas.openxmlformats.org/officeDocument/2006/relationships/tags" Target="../tags/tag151.xml"/><Relationship Id="rId113" Type="http://schemas.openxmlformats.org/officeDocument/2006/relationships/oleObject" Target="../embeddings/oleObject7.bin"/><Relationship Id="rId8" Type="http://schemas.openxmlformats.org/officeDocument/2006/relationships/tags" Target="../tags/tag54.xml"/><Relationship Id="rId51" Type="http://schemas.openxmlformats.org/officeDocument/2006/relationships/tags" Target="../tags/tag97.xml"/><Relationship Id="rId72" Type="http://schemas.openxmlformats.org/officeDocument/2006/relationships/tags" Target="../tags/tag118.xml"/><Relationship Id="rId80" Type="http://schemas.openxmlformats.org/officeDocument/2006/relationships/tags" Target="../tags/tag126.xml"/><Relationship Id="rId85" Type="http://schemas.openxmlformats.org/officeDocument/2006/relationships/tags" Target="../tags/tag131.xml"/><Relationship Id="rId93" Type="http://schemas.openxmlformats.org/officeDocument/2006/relationships/tags" Target="../tags/tag139.xml"/><Relationship Id="rId98" Type="http://schemas.openxmlformats.org/officeDocument/2006/relationships/tags" Target="../tags/tag144.xml"/><Relationship Id="rId3" Type="http://schemas.openxmlformats.org/officeDocument/2006/relationships/tags" Target="../tags/tag49.xml"/><Relationship Id="rId12" Type="http://schemas.openxmlformats.org/officeDocument/2006/relationships/tags" Target="../tags/tag58.xml"/><Relationship Id="rId17" Type="http://schemas.openxmlformats.org/officeDocument/2006/relationships/tags" Target="../tags/tag63.xml"/><Relationship Id="rId25" Type="http://schemas.openxmlformats.org/officeDocument/2006/relationships/tags" Target="../tags/tag71.xml"/><Relationship Id="rId33" Type="http://schemas.openxmlformats.org/officeDocument/2006/relationships/tags" Target="../tags/tag79.xml"/><Relationship Id="rId38" Type="http://schemas.openxmlformats.org/officeDocument/2006/relationships/tags" Target="../tags/tag84.xml"/><Relationship Id="rId46" Type="http://schemas.openxmlformats.org/officeDocument/2006/relationships/tags" Target="../tags/tag92.xml"/><Relationship Id="rId59" Type="http://schemas.openxmlformats.org/officeDocument/2006/relationships/tags" Target="../tags/tag105.xml"/><Relationship Id="rId67" Type="http://schemas.openxmlformats.org/officeDocument/2006/relationships/tags" Target="../tags/tag113.xml"/><Relationship Id="rId103" Type="http://schemas.openxmlformats.org/officeDocument/2006/relationships/tags" Target="../tags/tag149.xml"/><Relationship Id="rId108" Type="http://schemas.openxmlformats.org/officeDocument/2006/relationships/tags" Target="../tags/tag154.xml"/><Relationship Id="rId20" Type="http://schemas.openxmlformats.org/officeDocument/2006/relationships/tags" Target="../tags/tag66.xml"/><Relationship Id="rId41" Type="http://schemas.openxmlformats.org/officeDocument/2006/relationships/tags" Target="../tags/tag87.xml"/><Relationship Id="rId54" Type="http://schemas.openxmlformats.org/officeDocument/2006/relationships/tags" Target="../tags/tag100.xml"/><Relationship Id="rId62" Type="http://schemas.openxmlformats.org/officeDocument/2006/relationships/tags" Target="../tags/tag108.xml"/><Relationship Id="rId70" Type="http://schemas.openxmlformats.org/officeDocument/2006/relationships/tags" Target="../tags/tag116.xml"/><Relationship Id="rId75" Type="http://schemas.openxmlformats.org/officeDocument/2006/relationships/tags" Target="../tags/tag121.xml"/><Relationship Id="rId83" Type="http://schemas.openxmlformats.org/officeDocument/2006/relationships/tags" Target="../tags/tag129.xml"/><Relationship Id="rId88" Type="http://schemas.openxmlformats.org/officeDocument/2006/relationships/tags" Target="../tags/tag134.xml"/><Relationship Id="rId91" Type="http://schemas.openxmlformats.org/officeDocument/2006/relationships/tags" Target="../tags/tag137.xml"/><Relationship Id="rId96" Type="http://schemas.openxmlformats.org/officeDocument/2006/relationships/tags" Target="../tags/tag142.xml"/><Relationship Id="rId111" Type="http://schemas.openxmlformats.org/officeDocument/2006/relationships/oleObject" Target="../embeddings/oleObject6.bin"/><Relationship Id="rId1" Type="http://schemas.openxmlformats.org/officeDocument/2006/relationships/vmlDrawing" Target="../drawings/vmlDrawing5.vml"/><Relationship Id="rId6" Type="http://schemas.openxmlformats.org/officeDocument/2006/relationships/tags" Target="../tags/tag52.xml"/><Relationship Id="rId15" Type="http://schemas.openxmlformats.org/officeDocument/2006/relationships/tags" Target="../tags/tag61.xml"/><Relationship Id="rId23" Type="http://schemas.openxmlformats.org/officeDocument/2006/relationships/tags" Target="../tags/tag69.xml"/><Relationship Id="rId28" Type="http://schemas.openxmlformats.org/officeDocument/2006/relationships/tags" Target="../tags/tag74.xml"/><Relationship Id="rId36" Type="http://schemas.openxmlformats.org/officeDocument/2006/relationships/tags" Target="../tags/tag82.xml"/><Relationship Id="rId49" Type="http://schemas.openxmlformats.org/officeDocument/2006/relationships/tags" Target="../tags/tag95.xml"/><Relationship Id="rId57" Type="http://schemas.openxmlformats.org/officeDocument/2006/relationships/tags" Target="../tags/tag103.xml"/><Relationship Id="rId106" Type="http://schemas.openxmlformats.org/officeDocument/2006/relationships/tags" Target="../tags/tag152.xml"/><Relationship Id="rId114" Type="http://schemas.openxmlformats.org/officeDocument/2006/relationships/image" Target="../media/image14.emf"/><Relationship Id="rId10" Type="http://schemas.openxmlformats.org/officeDocument/2006/relationships/tags" Target="../tags/tag56.xml"/><Relationship Id="rId31" Type="http://schemas.openxmlformats.org/officeDocument/2006/relationships/tags" Target="../tags/tag77.xml"/><Relationship Id="rId44" Type="http://schemas.openxmlformats.org/officeDocument/2006/relationships/tags" Target="../tags/tag90.xml"/><Relationship Id="rId52" Type="http://schemas.openxmlformats.org/officeDocument/2006/relationships/tags" Target="../tags/tag98.xml"/><Relationship Id="rId60" Type="http://schemas.openxmlformats.org/officeDocument/2006/relationships/tags" Target="../tags/tag106.xml"/><Relationship Id="rId65" Type="http://schemas.openxmlformats.org/officeDocument/2006/relationships/tags" Target="../tags/tag111.xml"/><Relationship Id="rId73" Type="http://schemas.openxmlformats.org/officeDocument/2006/relationships/tags" Target="../tags/tag119.xml"/><Relationship Id="rId78" Type="http://schemas.openxmlformats.org/officeDocument/2006/relationships/tags" Target="../tags/tag124.xml"/><Relationship Id="rId81" Type="http://schemas.openxmlformats.org/officeDocument/2006/relationships/tags" Target="../tags/tag127.xml"/><Relationship Id="rId86" Type="http://schemas.openxmlformats.org/officeDocument/2006/relationships/tags" Target="../tags/tag132.xml"/><Relationship Id="rId94" Type="http://schemas.openxmlformats.org/officeDocument/2006/relationships/tags" Target="../tags/tag140.xml"/><Relationship Id="rId99" Type="http://schemas.openxmlformats.org/officeDocument/2006/relationships/tags" Target="../tags/tag145.xml"/><Relationship Id="rId101" Type="http://schemas.openxmlformats.org/officeDocument/2006/relationships/tags" Target="../tags/tag147.xml"/><Relationship Id="rId4" Type="http://schemas.openxmlformats.org/officeDocument/2006/relationships/tags" Target="../tags/tag50.xml"/><Relationship Id="rId9" Type="http://schemas.openxmlformats.org/officeDocument/2006/relationships/tags" Target="../tags/tag55.xml"/><Relationship Id="rId13" Type="http://schemas.openxmlformats.org/officeDocument/2006/relationships/tags" Target="../tags/tag59.xml"/><Relationship Id="rId18" Type="http://schemas.openxmlformats.org/officeDocument/2006/relationships/tags" Target="../tags/tag64.xml"/><Relationship Id="rId39" Type="http://schemas.openxmlformats.org/officeDocument/2006/relationships/tags" Target="../tags/tag85.xml"/><Relationship Id="rId109" Type="http://schemas.openxmlformats.org/officeDocument/2006/relationships/tags" Target="../tags/tag155.xml"/><Relationship Id="rId34" Type="http://schemas.openxmlformats.org/officeDocument/2006/relationships/tags" Target="../tags/tag80.xml"/><Relationship Id="rId50" Type="http://schemas.openxmlformats.org/officeDocument/2006/relationships/tags" Target="../tags/tag96.xml"/><Relationship Id="rId55" Type="http://schemas.openxmlformats.org/officeDocument/2006/relationships/tags" Target="../tags/tag101.xml"/><Relationship Id="rId76" Type="http://schemas.openxmlformats.org/officeDocument/2006/relationships/tags" Target="../tags/tag122.xml"/><Relationship Id="rId97" Type="http://schemas.openxmlformats.org/officeDocument/2006/relationships/tags" Target="../tags/tag143.xml"/><Relationship Id="rId104" Type="http://schemas.openxmlformats.org/officeDocument/2006/relationships/tags" Target="../tags/tag150.xml"/><Relationship Id="rId7" Type="http://schemas.openxmlformats.org/officeDocument/2006/relationships/tags" Target="../tags/tag53.xml"/><Relationship Id="rId71" Type="http://schemas.openxmlformats.org/officeDocument/2006/relationships/tags" Target="../tags/tag117.xml"/><Relationship Id="rId92" Type="http://schemas.openxmlformats.org/officeDocument/2006/relationships/tags" Target="../tags/tag138.xml"/><Relationship Id="rId2" Type="http://schemas.openxmlformats.org/officeDocument/2006/relationships/tags" Target="../tags/tag48.xml"/><Relationship Id="rId29" Type="http://schemas.openxmlformats.org/officeDocument/2006/relationships/tags" Target="../tags/tag7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tags" Target="../tags/tag157.xml"/><Relationship Id="rId7" Type="http://schemas.openxmlformats.org/officeDocument/2006/relationships/image" Target="../media/image5.emf"/><Relationship Id="rId2" Type="http://schemas.openxmlformats.org/officeDocument/2006/relationships/tags" Target="../tags/tag156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8.bin"/><Relationship Id="rId11" Type="http://schemas.openxmlformats.org/officeDocument/2006/relationships/image" Target="../media/image18.png"/><Relationship Id="rId5" Type="http://schemas.openxmlformats.org/officeDocument/2006/relationships/slideLayout" Target="../slideLayouts/slideLayout20.xml"/><Relationship Id="rId10" Type="http://schemas.openxmlformats.org/officeDocument/2006/relationships/image" Target="../media/image17.jpeg"/><Relationship Id="rId4" Type="http://schemas.openxmlformats.org/officeDocument/2006/relationships/tags" Target="../tags/tag158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65.xml"/><Relationship Id="rId13" Type="http://schemas.openxmlformats.org/officeDocument/2006/relationships/tags" Target="../tags/tag170.xml"/><Relationship Id="rId18" Type="http://schemas.openxmlformats.org/officeDocument/2006/relationships/tags" Target="../tags/tag175.xml"/><Relationship Id="rId26" Type="http://schemas.openxmlformats.org/officeDocument/2006/relationships/tags" Target="../tags/tag183.xml"/><Relationship Id="rId39" Type="http://schemas.openxmlformats.org/officeDocument/2006/relationships/image" Target="../media/image19.emf"/><Relationship Id="rId3" Type="http://schemas.openxmlformats.org/officeDocument/2006/relationships/tags" Target="../tags/tag160.xml"/><Relationship Id="rId21" Type="http://schemas.openxmlformats.org/officeDocument/2006/relationships/tags" Target="../tags/tag178.xml"/><Relationship Id="rId34" Type="http://schemas.openxmlformats.org/officeDocument/2006/relationships/oleObject" Target="../embeddings/oleObject9.bin"/><Relationship Id="rId7" Type="http://schemas.openxmlformats.org/officeDocument/2006/relationships/tags" Target="../tags/tag164.xml"/><Relationship Id="rId12" Type="http://schemas.openxmlformats.org/officeDocument/2006/relationships/tags" Target="../tags/tag169.xml"/><Relationship Id="rId17" Type="http://schemas.openxmlformats.org/officeDocument/2006/relationships/tags" Target="../tags/tag174.xml"/><Relationship Id="rId25" Type="http://schemas.openxmlformats.org/officeDocument/2006/relationships/tags" Target="../tags/tag182.xml"/><Relationship Id="rId33" Type="http://schemas.openxmlformats.org/officeDocument/2006/relationships/slideLayout" Target="../slideLayouts/slideLayout20.xml"/><Relationship Id="rId38" Type="http://schemas.openxmlformats.org/officeDocument/2006/relationships/oleObject" Target="../embeddings/oleObject10.bin"/><Relationship Id="rId2" Type="http://schemas.openxmlformats.org/officeDocument/2006/relationships/tags" Target="../tags/tag159.xml"/><Relationship Id="rId16" Type="http://schemas.openxmlformats.org/officeDocument/2006/relationships/tags" Target="../tags/tag173.xml"/><Relationship Id="rId20" Type="http://schemas.openxmlformats.org/officeDocument/2006/relationships/tags" Target="../tags/tag177.xml"/><Relationship Id="rId29" Type="http://schemas.openxmlformats.org/officeDocument/2006/relationships/tags" Target="../tags/tag186.xml"/><Relationship Id="rId1" Type="http://schemas.openxmlformats.org/officeDocument/2006/relationships/vmlDrawing" Target="../drawings/vmlDrawing7.vml"/><Relationship Id="rId6" Type="http://schemas.openxmlformats.org/officeDocument/2006/relationships/tags" Target="../tags/tag163.xml"/><Relationship Id="rId11" Type="http://schemas.openxmlformats.org/officeDocument/2006/relationships/tags" Target="../tags/tag168.xml"/><Relationship Id="rId24" Type="http://schemas.openxmlformats.org/officeDocument/2006/relationships/tags" Target="../tags/tag181.xml"/><Relationship Id="rId32" Type="http://schemas.openxmlformats.org/officeDocument/2006/relationships/tags" Target="../tags/tag189.xml"/><Relationship Id="rId37" Type="http://schemas.openxmlformats.org/officeDocument/2006/relationships/image" Target="../media/image18.png"/><Relationship Id="rId5" Type="http://schemas.openxmlformats.org/officeDocument/2006/relationships/tags" Target="../tags/tag162.xml"/><Relationship Id="rId15" Type="http://schemas.openxmlformats.org/officeDocument/2006/relationships/tags" Target="../tags/tag172.xml"/><Relationship Id="rId23" Type="http://schemas.openxmlformats.org/officeDocument/2006/relationships/tags" Target="../tags/tag180.xml"/><Relationship Id="rId28" Type="http://schemas.openxmlformats.org/officeDocument/2006/relationships/tags" Target="../tags/tag185.xml"/><Relationship Id="rId36" Type="http://schemas.openxmlformats.org/officeDocument/2006/relationships/image" Target="../media/image20.png"/><Relationship Id="rId10" Type="http://schemas.openxmlformats.org/officeDocument/2006/relationships/tags" Target="../tags/tag167.xml"/><Relationship Id="rId19" Type="http://schemas.openxmlformats.org/officeDocument/2006/relationships/tags" Target="../tags/tag176.xml"/><Relationship Id="rId31" Type="http://schemas.openxmlformats.org/officeDocument/2006/relationships/tags" Target="../tags/tag188.xml"/><Relationship Id="rId4" Type="http://schemas.openxmlformats.org/officeDocument/2006/relationships/tags" Target="../tags/tag161.xml"/><Relationship Id="rId9" Type="http://schemas.openxmlformats.org/officeDocument/2006/relationships/tags" Target="../tags/tag166.xml"/><Relationship Id="rId14" Type="http://schemas.openxmlformats.org/officeDocument/2006/relationships/tags" Target="../tags/tag171.xml"/><Relationship Id="rId22" Type="http://schemas.openxmlformats.org/officeDocument/2006/relationships/tags" Target="../tags/tag179.xml"/><Relationship Id="rId27" Type="http://schemas.openxmlformats.org/officeDocument/2006/relationships/tags" Target="../tags/tag184.xml"/><Relationship Id="rId30" Type="http://schemas.openxmlformats.org/officeDocument/2006/relationships/tags" Target="../tags/tag187.xml"/><Relationship Id="rId35" Type="http://schemas.openxmlformats.org/officeDocument/2006/relationships/image" Target="../media/image5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196.xml"/><Relationship Id="rId13" Type="http://schemas.openxmlformats.org/officeDocument/2006/relationships/tags" Target="../tags/tag201.xml"/><Relationship Id="rId18" Type="http://schemas.openxmlformats.org/officeDocument/2006/relationships/tags" Target="../tags/tag206.xml"/><Relationship Id="rId26" Type="http://schemas.openxmlformats.org/officeDocument/2006/relationships/tags" Target="../tags/tag214.xml"/><Relationship Id="rId39" Type="http://schemas.openxmlformats.org/officeDocument/2006/relationships/image" Target="../media/image21.emf"/><Relationship Id="rId3" Type="http://schemas.openxmlformats.org/officeDocument/2006/relationships/tags" Target="../tags/tag191.xml"/><Relationship Id="rId21" Type="http://schemas.openxmlformats.org/officeDocument/2006/relationships/tags" Target="../tags/tag209.xml"/><Relationship Id="rId34" Type="http://schemas.openxmlformats.org/officeDocument/2006/relationships/oleObject" Target="../embeddings/oleObject11.bin"/><Relationship Id="rId7" Type="http://schemas.openxmlformats.org/officeDocument/2006/relationships/tags" Target="../tags/tag195.xml"/><Relationship Id="rId12" Type="http://schemas.openxmlformats.org/officeDocument/2006/relationships/tags" Target="../tags/tag200.xml"/><Relationship Id="rId17" Type="http://schemas.openxmlformats.org/officeDocument/2006/relationships/tags" Target="../tags/tag205.xml"/><Relationship Id="rId25" Type="http://schemas.openxmlformats.org/officeDocument/2006/relationships/tags" Target="../tags/tag213.xml"/><Relationship Id="rId33" Type="http://schemas.openxmlformats.org/officeDocument/2006/relationships/slideLayout" Target="../slideLayouts/slideLayout20.xml"/><Relationship Id="rId38" Type="http://schemas.openxmlformats.org/officeDocument/2006/relationships/oleObject" Target="../embeddings/oleObject12.bin"/><Relationship Id="rId2" Type="http://schemas.openxmlformats.org/officeDocument/2006/relationships/tags" Target="../tags/tag190.xml"/><Relationship Id="rId16" Type="http://schemas.openxmlformats.org/officeDocument/2006/relationships/tags" Target="../tags/tag204.xml"/><Relationship Id="rId20" Type="http://schemas.openxmlformats.org/officeDocument/2006/relationships/tags" Target="../tags/tag208.xml"/><Relationship Id="rId29" Type="http://schemas.openxmlformats.org/officeDocument/2006/relationships/tags" Target="../tags/tag217.xml"/><Relationship Id="rId1" Type="http://schemas.openxmlformats.org/officeDocument/2006/relationships/vmlDrawing" Target="../drawings/vmlDrawing8.vml"/><Relationship Id="rId6" Type="http://schemas.openxmlformats.org/officeDocument/2006/relationships/tags" Target="../tags/tag194.xml"/><Relationship Id="rId11" Type="http://schemas.openxmlformats.org/officeDocument/2006/relationships/tags" Target="../tags/tag199.xml"/><Relationship Id="rId24" Type="http://schemas.openxmlformats.org/officeDocument/2006/relationships/tags" Target="../tags/tag212.xml"/><Relationship Id="rId32" Type="http://schemas.openxmlformats.org/officeDocument/2006/relationships/tags" Target="../tags/tag220.xml"/><Relationship Id="rId37" Type="http://schemas.openxmlformats.org/officeDocument/2006/relationships/image" Target="../media/image18.png"/><Relationship Id="rId5" Type="http://schemas.openxmlformats.org/officeDocument/2006/relationships/tags" Target="../tags/tag193.xml"/><Relationship Id="rId15" Type="http://schemas.openxmlformats.org/officeDocument/2006/relationships/tags" Target="../tags/tag203.xml"/><Relationship Id="rId23" Type="http://schemas.openxmlformats.org/officeDocument/2006/relationships/tags" Target="../tags/tag211.xml"/><Relationship Id="rId28" Type="http://schemas.openxmlformats.org/officeDocument/2006/relationships/tags" Target="../tags/tag216.xml"/><Relationship Id="rId36" Type="http://schemas.openxmlformats.org/officeDocument/2006/relationships/image" Target="../media/image20.png"/><Relationship Id="rId10" Type="http://schemas.openxmlformats.org/officeDocument/2006/relationships/tags" Target="../tags/tag198.xml"/><Relationship Id="rId19" Type="http://schemas.openxmlformats.org/officeDocument/2006/relationships/tags" Target="../tags/tag207.xml"/><Relationship Id="rId31" Type="http://schemas.openxmlformats.org/officeDocument/2006/relationships/tags" Target="../tags/tag219.xml"/><Relationship Id="rId4" Type="http://schemas.openxmlformats.org/officeDocument/2006/relationships/tags" Target="../tags/tag192.xml"/><Relationship Id="rId9" Type="http://schemas.openxmlformats.org/officeDocument/2006/relationships/tags" Target="../tags/tag197.xml"/><Relationship Id="rId14" Type="http://schemas.openxmlformats.org/officeDocument/2006/relationships/tags" Target="../tags/tag202.xml"/><Relationship Id="rId22" Type="http://schemas.openxmlformats.org/officeDocument/2006/relationships/tags" Target="../tags/tag210.xml"/><Relationship Id="rId27" Type="http://schemas.openxmlformats.org/officeDocument/2006/relationships/tags" Target="../tags/tag215.xml"/><Relationship Id="rId30" Type="http://schemas.openxmlformats.org/officeDocument/2006/relationships/tags" Target="../tags/tag218.xml"/><Relationship Id="rId35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817367" y="3493009"/>
            <a:ext cx="3531349" cy="506261"/>
          </a:xfrm>
        </p:spPr>
        <p:txBody>
          <a:bodyPr/>
          <a:lstStyle/>
          <a:p>
            <a:r>
              <a:rPr lang="en-US" dirty="0"/>
              <a:t>Making the world </a:t>
            </a:r>
            <a:r>
              <a:rPr lang="en-US" dirty="0" smtClean="0"/>
              <a:t>more </a:t>
            </a:r>
            <a:r>
              <a:rPr lang="en-US" dirty="0" smtClean="0"/>
              <a:t>sustainable </a:t>
            </a:r>
            <a:br>
              <a:rPr lang="en-US" dirty="0" smtClean="0"/>
            </a:br>
            <a:r>
              <a:rPr lang="en-US" dirty="0" smtClean="0"/>
              <a:t>through </a:t>
            </a:r>
            <a:r>
              <a:rPr lang="en-US" dirty="0"/>
              <a:t>innovation</a:t>
            </a:r>
          </a:p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800704" y="4550454"/>
            <a:ext cx="4320000" cy="252000"/>
          </a:xfrm>
        </p:spPr>
        <p:txBody>
          <a:bodyPr/>
          <a:lstStyle/>
          <a:p>
            <a:pPr lvl="0"/>
            <a:r>
              <a:rPr lang="en-US" sz="2000" dirty="0" smtClean="0"/>
              <a:t>Krishna Kumar </a:t>
            </a:r>
            <a:endParaRPr lang="en-US" sz="2000" dirty="0" smtClean="0"/>
          </a:p>
          <a:p>
            <a:pPr lvl="0"/>
            <a:r>
              <a:rPr lang="en-US" sz="2000" dirty="0" smtClean="0"/>
              <a:t>Vice </a:t>
            </a:r>
            <a:r>
              <a:rPr lang="en-US" sz="2000" dirty="0"/>
              <a:t>Chairman and Managing Director, Philips India Limited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28000" y="5461898"/>
            <a:ext cx="4320000" cy="252000"/>
          </a:xfrm>
        </p:spPr>
        <p:txBody>
          <a:bodyPr/>
          <a:lstStyle/>
          <a:p>
            <a:r>
              <a:rPr lang="en-US" dirty="0" smtClean="0"/>
              <a:t>29</a:t>
            </a:r>
            <a:r>
              <a:rPr lang="en-US" baseline="30000" dirty="0" smtClean="0"/>
              <a:t>th</a:t>
            </a:r>
            <a:r>
              <a:rPr lang="en-US" dirty="0" smtClean="0"/>
              <a:t> August 2014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>
              <a:solidFill>
                <a:srgbClr val="FFFF00"/>
              </a:solidFill>
            </a:endParaRPr>
          </a:p>
          <a:p>
            <a:r>
              <a:rPr lang="en-US" b="1" dirty="0" smtClean="0">
                <a:solidFill>
                  <a:srgbClr val="FFFF00"/>
                </a:solidFill>
              </a:rPr>
              <a:t>Sustainable Cities</a:t>
            </a:r>
            <a:endParaRPr lang="en-US" b="1" dirty="0">
              <a:solidFill>
                <a:srgbClr val="FFFF00"/>
              </a:solidFill>
            </a:endParaRPr>
          </a:p>
          <a:p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96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3" name="think-cell Slide" r:id="rId14" imgW="270" imgH="270" progId="TCLayout.ActiveDocument.1">
                  <p:embed/>
                </p:oleObj>
              </mc:Choice>
              <mc:Fallback>
                <p:oleObj name="think-cell Slide" r:id="rId1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000" b="1" smtClean="0">
              <a:latin typeface="Calibri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247099"/>
            <a:ext cx="9073177" cy="776288"/>
          </a:xfrm>
        </p:spPr>
        <p:txBody>
          <a:bodyPr/>
          <a:lstStyle/>
          <a:p>
            <a:pPr algn="l"/>
            <a:r>
              <a:rPr lang="en-US" sz="4000" dirty="0" smtClean="0">
                <a:solidFill>
                  <a:srgbClr val="0070C0"/>
                </a:solidFill>
              </a:rPr>
              <a:t>Lighting: ~10% </a:t>
            </a:r>
            <a:r>
              <a:rPr lang="en-US" sz="4000" dirty="0" smtClean="0">
                <a:solidFill>
                  <a:srgbClr val="0070C0"/>
                </a:solidFill>
              </a:rPr>
              <a:t>of </a:t>
            </a:r>
            <a:r>
              <a:rPr lang="en-US" sz="4000" u="sng" dirty="0" smtClean="0">
                <a:solidFill>
                  <a:srgbClr val="0070C0"/>
                </a:solidFill>
              </a:rPr>
              <a:t>industry</a:t>
            </a:r>
            <a:r>
              <a:rPr lang="en-US" sz="4000" dirty="0" smtClean="0">
                <a:solidFill>
                  <a:srgbClr val="0070C0"/>
                </a:solidFill>
              </a:rPr>
              <a:t> </a:t>
            </a:r>
            <a:r>
              <a:rPr lang="en-US" sz="4000" dirty="0" smtClean="0">
                <a:solidFill>
                  <a:srgbClr val="0070C0"/>
                </a:solidFill>
              </a:rPr>
              <a:t>consumption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36" name="Picture 1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95" y="3785091"/>
            <a:ext cx="4143132" cy="2724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24495" y="1130713"/>
            <a:ext cx="4143132" cy="272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" name="TextBox 83"/>
          <p:cNvSpPr txBox="1"/>
          <p:nvPr/>
        </p:nvSpPr>
        <p:spPr>
          <a:xfrm>
            <a:off x="4926207" y="6422715"/>
            <a:ext cx="43434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bg1">
                    <a:lumMod val="75000"/>
                  </a:schemeClr>
                </a:solidFill>
              </a:rPr>
              <a:t>Source: NPC report for BEE on Electricity </a:t>
            </a:r>
            <a:endParaRPr lang="en-US" sz="105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050" dirty="0" smtClean="0">
                <a:solidFill>
                  <a:schemeClr val="bg1">
                    <a:lumMod val="75000"/>
                  </a:schemeClr>
                </a:solidFill>
              </a:rPr>
              <a:t>Consumption </a:t>
            </a:r>
            <a:r>
              <a:rPr lang="en-US" sz="1050" dirty="0" smtClean="0">
                <a:solidFill>
                  <a:schemeClr val="bg1">
                    <a:lumMod val="75000"/>
                  </a:schemeClr>
                </a:solidFill>
              </a:rPr>
              <a:t>for FY ‘08</a:t>
            </a:r>
            <a:endParaRPr lang="en-US" sz="105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39" name="Text Placeholder 1_"/>
          <p:cNvSpPr txBox="1">
            <a:spLocks/>
          </p:cNvSpPr>
          <p:nvPr/>
        </p:nvSpPr>
        <p:spPr>
          <a:xfrm>
            <a:off x="5011993" y="1130712"/>
            <a:ext cx="3787877" cy="5102939"/>
          </a:xfrm>
          <a:prstGeom prst="roundRect">
            <a:avLst>
              <a:gd name="adj" fmla="val 5493"/>
            </a:avLst>
          </a:prstGeom>
          <a:solidFill>
            <a:schemeClr val="bg1"/>
          </a:solidFill>
          <a:ln>
            <a:solidFill>
              <a:srgbClr val="E0E0E0"/>
            </a:solidFill>
          </a:ln>
          <a:effectLst>
            <a:outerShdw blurRad="190500" dist="12700" dir="5400000" rotWithShape="0">
              <a:srgbClr val="000000">
                <a:alpha val="20000"/>
              </a:srgbClr>
            </a:outerShdw>
          </a:effectLst>
        </p:spPr>
        <p:txBody>
          <a:bodyPr wrap="square" lIns="45720" tIns="45720" rIns="45720" bIns="45720" anchor="t" anchorCtr="0">
            <a:noAutofit/>
          </a:bodyPr>
          <a:lstStyle>
            <a:defPPr>
              <a:defRPr lang="de-DE"/>
            </a:defPPr>
            <a:lvl1pPr marL="313267" indent="-313267">
              <a:spcBef>
                <a:spcPts val="1200"/>
              </a:spcBef>
              <a:buClr>
                <a:srgbClr val="000000"/>
              </a:buClr>
              <a:buSzPts val="2400"/>
              <a:buFont typeface="Arial"/>
              <a:buChar char="•"/>
              <a:defRPr sz="2400" b="1">
                <a:solidFill>
                  <a:srgbClr val="0039A6"/>
                </a:solidFill>
                <a:latin typeface="Calibri"/>
              </a:defRPr>
            </a:lvl1pPr>
          </a:lstStyle>
          <a:p>
            <a:pPr marL="0" indent="0">
              <a:spcBef>
                <a:spcPts val="0"/>
              </a:spcBef>
              <a:buSzPts val="1500"/>
              <a:buNone/>
            </a:pPr>
            <a:r>
              <a:rPr lang="en-US" dirty="0" smtClean="0"/>
              <a:t>Industries (SME &amp; Large)</a:t>
            </a:r>
          </a:p>
          <a:p>
            <a:pPr marL="0" indent="0">
              <a:spcBef>
                <a:spcPts val="0"/>
              </a:spcBef>
              <a:buSzPts val="1500"/>
              <a:buNone/>
            </a:pPr>
            <a:endParaRPr lang="en-US" dirty="0"/>
          </a:p>
          <a:p>
            <a:pPr marL="114300" indent="-114300">
              <a:spcBef>
                <a:spcPts val="0"/>
              </a:spcBef>
              <a:buSzPts val="1500"/>
            </a:pPr>
            <a:r>
              <a:rPr lang="en-US" sz="1800" dirty="0" smtClean="0">
                <a:solidFill>
                  <a:srgbClr val="000000"/>
                </a:solidFill>
              </a:rPr>
              <a:t>Industries </a:t>
            </a:r>
            <a:r>
              <a:rPr lang="en-US" sz="1800" dirty="0">
                <a:solidFill>
                  <a:srgbClr val="000000"/>
                </a:solidFill>
              </a:rPr>
              <a:t>Consumption in the top 8 deficit </a:t>
            </a:r>
            <a:r>
              <a:rPr lang="en-US" sz="1800" dirty="0" smtClean="0">
                <a:solidFill>
                  <a:srgbClr val="000000"/>
                </a:solidFill>
              </a:rPr>
              <a:t>states</a:t>
            </a:r>
          </a:p>
          <a:p>
            <a:pPr marL="114300" indent="-114300">
              <a:spcBef>
                <a:spcPts val="0"/>
              </a:spcBef>
              <a:buSzPts val="1500"/>
            </a:pPr>
            <a:endParaRPr lang="en-US" sz="1800" dirty="0">
              <a:solidFill>
                <a:srgbClr val="000000"/>
              </a:solidFill>
            </a:endParaRPr>
          </a:p>
          <a:p>
            <a:pPr marL="114300" indent="-114300">
              <a:spcBef>
                <a:spcPts val="0"/>
              </a:spcBef>
              <a:buSzPts val="1500"/>
            </a:pPr>
            <a:endParaRPr lang="en-US" sz="1800" dirty="0" smtClean="0">
              <a:solidFill>
                <a:srgbClr val="000000"/>
              </a:solidFill>
            </a:endParaRPr>
          </a:p>
          <a:p>
            <a:pPr marL="114300" indent="-114300">
              <a:spcBef>
                <a:spcPts val="0"/>
              </a:spcBef>
              <a:buSzPts val="1500"/>
            </a:pPr>
            <a:endParaRPr lang="en-US" sz="1800" dirty="0">
              <a:solidFill>
                <a:srgbClr val="000000"/>
              </a:solidFill>
            </a:endParaRPr>
          </a:p>
          <a:p>
            <a:pPr marL="114300" indent="-114300">
              <a:spcBef>
                <a:spcPts val="0"/>
              </a:spcBef>
              <a:buSzPts val="1500"/>
            </a:pPr>
            <a:endParaRPr lang="en-US" sz="1800" dirty="0" smtClean="0">
              <a:solidFill>
                <a:srgbClr val="000000"/>
              </a:solidFill>
            </a:endParaRPr>
          </a:p>
          <a:p>
            <a:pPr marL="114300" indent="-114300">
              <a:spcBef>
                <a:spcPts val="0"/>
              </a:spcBef>
              <a:buSzPts val="1500"/>
            </a:pPr>
            <a:endParaRPr lang="en-US" sz="1800" dirty="0">
              <a:solidFill>
                <a:srgbClr val="000000"/>
              </a:solidFill>
            </a:endParaRPr>
          </a:p>
          <a:p>
            <a:pPr marL="114300" indent="-114300">
              <a:spcBef>
                <a:spcPts val="0"/>
              </a:spcBef>
              <a:buSzPts val="1500"/>
            </a:pPr>
            <a:endParaRPr lang="en-US" sz="1800" dirty="0" smtClean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SzPts val="1500"/>
              <a:buNone/>
            </a:pPr>
            <a:endParaRPr lang="en-US" sz="1100" dirty="0" smtClean="0">
              <a:solidFill>
                <a:srgbClr val="000000"/>
              </a:solidFill>
            </a:endParaRPr>
          </a:p>
          <a:p>
            <a:pPr marL="114300" indent="-114300">
              <a:spcBef>
                <a:spcPts val="0"/>
              </a:spcBef>
              <a:buSzPts val="1500"/>
            </a:pPr>
            <a:endParaRPr lang="en-US" sz="1600" dirty="0">
              <a:solidFill>
                <a:srgbClr val="000000"/>
              </a:solidFill>
            </a:endParaRPr>
          </a:p>
          <a:p>
            <a:pPr marL="114300" indent="-114300">
              <a:spcBef>
                <a:spcPts val="0"/>
              </a:spcBef>
              <a:buSzPts val="1500"/>
            </a:pPr>
            <a:r>
              <a:rPr lang="en-US" sz="1800" dirty="0" smtClean="0">
                <a:solidFill>
                  <a:srgbClr val="000000"/>
                </a:solidFill>
              </a:rPr>
              <a:t>~10</a:t>
            </a:r>
            <a:r>
              <a:rPr lang="en-US" sz="1800" dirty="0" smtClean="0">
                <a:solidFill>
                  <a:srgbClr val="000000"/>
                </a:solidFill>
              </a:rPr>
              <a:t>% of </a:t>
            </a:r>
            <a:r>
              <a:rPr lang="en-US" sz="1800" dirty="0" smtClean="0">
                <a:solidFill>
                  <a:srgbClr val="000000"/>
                </a:solidFill>
              </a:rPr>
              <a:t>load </a:t>
            </a:r>
            <a:r>
              <a:rPr lang="en-US" sz="1800" dirty="0" smtClean="0">
                <a:solidFill>
                  <a:srgbClr val="000000"/>
                </a:solidFill>
              </a:rPr>
              <a:t>in industries is Lighting</a:t>
            </a:r>
            <a:endParaRPr lang="en-US" sz="1800" dirty="0">
              <a:solidFill>
                <a:srgbClr val="000000"/>
              </a:solidFill>
            </a:endParaRPr>
          </a:p>
          <a:p>
            <a:pPr marL="0" lvl="0" indent="0" algn="ctr">
              <a:spcBef>
                <a:spcPts val="0"/>
              </a:spcBef>
              <a:buClrTx/>
              <a:buSzPts val="1500"/>
              <a:buNone/>
            </a:pPr>
            <a:r>
              <a:rPr lang="en-US" dirty="0">
                <a:solidFill>
                  <a:schemeClr val="tx1"/>
                </a:solidFill>
              </a:rPr>
              <a:t/>
            </a:r>
            <a:br>
              <a:rPr lang="en-US" dirty="0">
                <a:solidFill>
                  <a:schemeClr val="tx1"/>
                </a:solidFill>
              </a:rPr>
            </a:br>
            <a:endParaRPr lang="en-US" sz="1000" dirty="0" smtClean="0">
              <a:solidFill>
                <a:srgbClr val="0070C0"/>
              </a:solidFill>
            </a:endParaRPr>
          </a:p>
          <a:p>
            <a:pPr marL="0" lvl="0" indent="0">
              <a:spcBef>
                <a:spcPts val="0"/>
              </a:spcBef>
              <a:buClrTx/>
              <a:buSzPts val="1500"/>
              <a:buNone/>
              <a:tabLst>
                <a:tab pos="342900" algn="l"/>
              </a:tabLst>
            </a:pPr>
            <a:r>
              <a:rPr lang="en-US" sz="1600" b="0" dirty="0" smtClean="0">
                <a:solidFill>
                  <a:srgbClr val="000000"/>
                </a:solidFill>
              </a:rPr>
              <a:t>	995 </a:t>
            </a:r>
            <a:r>
              <a:rPr lang="en-US" sz="1600" b="0" dirty="0">
                <a:solidFill>
                  <a:srgbClr val="000000"/>
                </a:solidFill>
              </a:rPr>
              <a:t>BU: Total supply in ’15</a:t>
            </a:r>
          </a:p>
          <a:p>
            <a:pPr marL="0" lvl="0" indent="0">
              <a:spcBef>
                <a:spcPts val="0"/>
              </a:spcBef>
              <a:buClrTx/>
              <a:buSzPts val="1500"/>
              <a:buNone/>
              <a:tabLst>
                <a:tab pos="342900" algn="l"/>
              </a:tabLst>
            </a:pPr>
            <a:r>
              <a:rPr lang="en-US" sz="1600" b="0" dirty="0">
                <a:solidFill>
                  <a:srgbClr val="000000"/>
                </a:solidFill>
              </a:rPr>
              <a:t>	</a:t>
            </a:r>
            <a:r>
              <a:rPr lang="en-US" sz="1600" b="0" dirty="0" smtClean="0">
                <a:solidFill>
                  <a:srgbClr val="000000"/>
                </a:solidFill>
              </a:rPr>
              <a:t>526 </a:t>
            </a:r>
            <a:r>
              <a:rPr lang="en-US" sz="1600" b="0" dirty="0">
                <a:solidFill>
                  <a:srgbClr val="000000"/>
                </a:solidFill>
              </a:rPr>
              <a:t>BU: Muni load </a:t>
            </a:r>
            <a:r>
              <a:rPr lang="en-US" sz="1600" b="0" dirty="0" smtClean="0">
                <a:solidFill>
                  <a:srgbClr val="000000"/>
                </a:solidFill>
              </a:rPr>
              <a:t>(53% </a:t>
            </a:r>
            <a:r>
              <a:rPr lang="en-US" sz="1600" b="0" dirty="0">
                <a:solidFill>
                  <a:srgbClr val="000000"/>
                </a:solidFill>
              </a:rPr>
              <a:t>of supply)</a:t>
            </a:r>
          </a:p>
          <a:p>
            <a:pPr marL="0" lvl="0" indent="0">
              <a:spcBef>
                <a:spcPts val="0"/>
              </a:spcBef>
              <a:buClrTx/>
              <a:buSzPts val="1500"/>
              <a:buNone/>
              <a:tabLst>
                <a:tab pos="342900" algn="l"/>
              </a:tabLst>
            </a:pPr>
            <a:r>
              <a:rPr lang="en-US" sz="1600" dirty="0">
                <a:solidFill>
                  <a:srgbClr val="0070C0"/>
                </a:solidFill>
              </a:rPr>
              <a:t>	</a:t>
            </a:r>
            <a:r>
              <a:rPr lang="en-US" sz="1600" dirty="0" smtClean="0">
                <a:solidFill>
                  <a:srgbClr val="0070C0"/>
                </a:solidFill>
              </a:rPr>
              <a:t>26 </a:t>
            </a:r>
            <a:r>
              <a:rPr lang="en-US" sz="1600" dirty="0">
                <a:solidFill>
                  <a:srgbClr val="0070C0"/>
                </a:solidFill>
              </a:rPr>
              <a:t>BU: LI load </a:t>
            </a:r>
            <a:r>
              <a:rPr lang="en-US" sz="1600" dirty="0" smtClean="0">
                <a:solidFill>
                  <a:srgbClr val="0070C0"/>
                </a:solidFill>
              </a:rPr>
              <a:t>(</a:t>
            </a:r>
            <a:r>
              <a:rPr lang="en-US" sz="1600" dirty="0">
                <a:solidFill>
                  <a:srgbClr val="0070C0"/>
                </a:solidFill>
              </a:rPr>
              <a:t>5</a:t>
            </a:r>
            <a:r>
              <a:rPr lang="en-US" sz="1600" dirty="0" smtClean="0">
                <a:solidFill>
                  <a:srgbClr val="0070C0"/>
                </a:solidFill>
              </a:rPr>
              <a:t>% </a:t>
            </a:r>
            <a:r>
              <a:rPr lang="en-US" sz="1600" dirty="0">
                <a:solidFill>
                  <a:srgbClr val="0070C0"/>
                </a:solidFill>
              </a:rPr>
              <a:t>of load)</a:t>
            </a:r>
          </a:p>
          <a:p>
            <a:pPr marL="0" indent="0">
              <a:spcBef>
                <a:spcPts val="0"/>
              </a:spcBef>
              <a:buSzPts val="1500"/>
              <a:buNone/>
            </a:pPr>
            <a:endParaRPr lang="en-US" dirty="0" smtClean="0"/>
          </a:p>
        </p:txBody>
      </p:sp>
      <p:graphicFrame>
        <p:nvGraphicFramePr>
          <p:cNvPr id="40" name="Object 39"/>
          <p:cNvGraphicFramePr>
            <a:graphicFrameLocks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1182389884"/>
              </p:ext>
            </p:extLst>
          </p:nvPr>
        </p:nvGraphicFramePr>
        <p:xfrm>
          <a:off x="5542936" y="2556391"/>
          <a:ext cx="2866502" cy="20098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34" name="Chart" r:id="rId18" imgW="2133600" imgH="1857375" progId="MSGraph.Chart.8">
                  <p:embed followColorScheme="full"/>
                </p:oleObj>
              </mc:Choice>
              <mc:Fallback>
                <p:oleObj name="Chart" r:id="rId18" imgW="2133600" imgH="1857375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5542936" y="2556391"/>
                        <a:ext cx="2866502" cy="200986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" name="Text Placeholder 13"/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5295285" y="3108841"/>
            <a:ext cx="349781" cy="16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E24612A2-9322-432D-B550-5EBE25506E58}" type="datetime'''''''M''''''''''''''''''''''''''''''''AH'''''''''''''''''''''">
              <a:rPr lang="en-US" sz="1200"/>
              <a:pPr/>
              <a:t>MAH</a:t>
            </a:fld>
            <a:endParaRPr lang="en-US" sz="1200" dirty="0">
              <a:latin typeface="Calibri"/>
              <a:sym typeface="Calibri"/>
            </a:endParaRPr>
          </a:p>
        </p:txBody>
      </p:sp>
      <p:sp>
        <p:nvSpPr>
          <p:cNvPr id="42" name="Text Placeholder 12"/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5409585" y="2908816"/>
            <a:ext cx="196219" cy="16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AAD45F76-21CB-428F-B3B6-F1F9C5E181CA}" type="datetime'''''''''''''''''''''''''''''''''''''''''''''U''''''''P'">
              <a:rPr lang="en-US" sz="1200"/>
              <a:pPr/>
              <a:t>UP</a:t>
            </a:fld>
            <a:endParaRPr lang="en-US" sz="1200" dirty="0">
              <a:latin typeface="Calibri"/>
              <a:sym typeface="Calibri"/>
            </a:endParaRPr>
          </a:p>
        </p:txBody>
      </p:sp>
      <p:sp>
        <p:nvSpPr>
          <p:cNvPr id="43" name="Text Placeholder 18"/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5360374" y="4118491"/>
            <a:ext cx="262337" cy="16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36BDA33C-A3D7-414A-89DE-82C6714F575D}" type="datetime'J''''''''''&amp;''''K'''">
              <a:rPr lang="en-US" sz="1200"/>
              <a:pPr/>
              <a:t>J&amp;K</a:t>
            </a:fld>
            <a:endParaRPr lang="en-US" sz="1200" dirty="0">
              <a:latin typeface="Calibri"/>
              <a:sym typeface="Calibri"/>
            </a:endParaRPr>
          </a:p>
        </p:txBody>
      </p:sp>
      <p:sp>
        <p:nvSpPr>
          <p:cNvPr id="44" name="Text Placeholder 17"/>
          <p:cNvSpPr>
            <a:spLocks noGrp="1"/>
          </p:cNvSpPr>
          <p:nvPr>
            <p:custDataLst>
              <p:tags r:id="rId8"/>
            </p:custDataLst>
          </p:nvPr>
        </p:nvSpPr>
        <p:spPr bwMode="auto">
          <a:xfrm>
            <a:off x="5396885" y="3918466"/>
            <a:ext cx="213281" cy="16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75F076DF-CE66-4359-8DD7-53F2C73998C3}" type="datetime'''R''''''''''''''''''''''''''''''''''''a''''''''j'''">
              <a:rPr lang="en-US" sz="1200"/>
              <a:pPr/>
              <a:t>Raj</a:t>
            </a:fld>
            <a:endParaRPr lang="en-US" sz="1200" dirty="0">
              <a:latin typeface="Calibri"/>
              <a:sym typeface="Calibri"/>
            </a:endParaRPr>
          </a:p>
        </p:txBody>
      </p:sp>
      <p:sp>
        <p:nvSpPr>
          <p:cNvPr id="45" name="Text Placeholder 16"/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5381011" y="3718441"/>
            <a:ext cx="234609" cy="16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4B14B856-AF78-4763-9158-726B6F43769C}" type="datetime'''K''''''''''''''''''''''''''''''''e''''''''''''''''''''''''r'">
              <a:rPr lang="en-US" sz="1200"/>
              <a:pPr/>
              <a:t>Ker</a:t>
            </a:fld>
            <a:endParaRPr lang="en-US" sz="1200" dirty="0">
              <a:latin typeface="Calibri"/>
              <a:sym typeface="Calibri"/>
            </a:endParaRPr>
          </a:p>
        </p:txBody>
      </p:sp>
      <p:sp>
        <p:nvSpPr>
          <p:cNvPr id="76" name="Text Placeholder 15"/>
          <p:cNvSpPr>
            <a:spLocks noGrp="1"/>
          </p:cNvSpPr>
          <p:nvPr>
            <p:custDataLst>
              <p:tags r:id="rId10"/>
            </p:custDataLst>
          </p:nvPr>
        </p:nvSpPr>
        <p:spPr bwMode="auto">
          <a:xfrm>
            <a:off x="5411174" y="3518416"/>
            <a:ext cx="194087" cy="16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EC6225BE-1980-4B5B-AA00-F7D2B7BFD135}" type="datetime'''''''''''''''''''''''''''''''T''''''''''N'''''">
              <a:rPr lang="en-US" sz="1200"/>
              <a:pPr/>
              <a:t>TN</a:t>
            </a:fld>
            <a:endParaRPr lang="en-US" sz="1200" dirty="0">
              <a:latin typeface="Calibri"/>
              <a:sym typeface="Calibri"/>
            </a:endParaRPr>
          </a:p>
        </p:txBody>
      </p:sp>
      <p:sp>
        <p:nvSpPr>
          <p:cNvPr id="77" name="Text Placeholder 14"/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5347674" y="3313629"/>
            <a:ext cx="279399" cy="16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20BD5EB9-9756-46B2-8312-033A4ED02F5E}" type="datetime'''''K''''''''''A''''''''''''''''''''''''R'''''''''">
              <a:rPr lang="en-US" sz="1200"/>
              <a:pPr/>
              <a:t>KAR</a:t>
            </a:fld>
            <a:endParaRPr lang="en-US" sz="1200" dirty="0">
              <a:latin typeface="Calibri"/>
              <a:sym typeface="Calibri"/>
            </a:endParaRPr>
          </a:p>
        </p:txBody>
      </p:sp>
      <p:sp>
        <p:nvSpPr>
          <p:cNvPr id="78" name="Text Placeholder 2"/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5417524" y="2708791"/>
            <a:ext cx="185555" cy="164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5E58BF3A-4AF4-4D78-A01F-B952B7FAC0F1}" type="datetime'''''''''''''''''''''A''''''''''''''P'''''">
              <a:rPr lang="en-US" sz="1200"/>
              <a:pPr/>
              <a:t>AP</a:t>
            </a:fld>
            <a:endParaRPr lang="en-US" sz="1200" dirty="0">
              <a:latin typeface="Calibri"/>
              <a:sym typeface="Calibri"/>
            </a:endParaRPr>
          </a:p>
        </p:txBody>
      </p:sp>
      <p:cxnSp>
        <p:nvCxnSpPr>
          <p:cNvPr id="79" name="Straight Connector 78"/>
          <p:cNvCxnSpPr/>
          <p:nvPr/>
        </p:nvCxnSpPr>
        <p:spPr>
          <a:xfrm>
            <a:off x="5172014" y="5016913"/>
            <a:ext cx="3470514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7609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6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000" b="1" smtClean="0">
              <a:latin typeface="Calibri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247099"/>
            <a:ext cx="8353425" cy="776288"/>
          </a:xfrm>
        </p:spPr>
        <p:txBody>
          <a:bodyPr/>
          <a:lstStyle/>
          <a:p>
            <a:pPr algn="l"/>
            <a:r>
              <a:rPr lang="en-US" sz="4000" dirty="0" smtClean="0">
                <a:solidFill>
                  <a:srgbClr val="0070C0"/>
                </a:solidFill>
              </a:rPr>
              <a:t>Energy Efficiency holds the key to our Growth, Security &amp; Sustainability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35" name="Picture 2" descr="\\.PSF\.Mac\Volumes\projects\EU100592-White Paper Livable Cities\3 Execution\images_White paper\42-24264827_small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 cstate="print"/>
          <a:srcRect t="15855" b="5216"/>
          <a:stretch>
            <a:fillRect/>
          </a:stretch>
        </p:blipFill>
        <p:spPr bwMode="auto">
          <a:xfrm>
            <a:off x="4565160" y="1606648"/>
            <a:ext cx="3659877" cy="2211880"/>
          </a:xfrm>
          <a:prstGeom prst="rect">
            <a:avLst/>
          </a:prstGeom>
          <a:noFill/>
        </p:spPr>
      </p:pic>
      <p:pic>
        <p:nvPicPr>
          <p:cNvPr id="36" name="Picture 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36" y="3956233"/>
            <a:ext cx="3659877" cy="2189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160" y="3938369"/>
            <a:ext cx="3659877" cy="2211880"/>
          </a:xfrm>
          <a:prstGeom prst="rect">
            <a:avLst/>
          </a:prstGeom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50636" y="1606648"/>
            <a:ext cx="3659877" cy="2189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2084442" y="6233651"/>
            <a:ext cx="49800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Energy Efficient Lighting has a big role to play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3150527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82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000" b="1" smtClean="0">
              <a:latin typeface="Calibri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478" y="247099"/>
            <a:ext cx="9289486" cy="776288"/>
          </a:xfrm>
        </p:spPr>
        <p:txBody>
          <a:bodyPr/>
          <a:lstStyle/>
          <a:p>
            <a:pPr algn="l"/>
            <a:r>
              <a:rPr lang="en-US" sz="4000" dirty="0" smtClean="0">
                <a:solidFill>
                  <a:srgbClr val="0070C0"/>
                </a:solidFill>
              </a:rPr>
              <a:t>Sustainable Cities: Energy Efficient Lighting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31057" y="4111521"/>
            <a:ext cx="4673600" cy="13716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marL="231775" indent="-115888" eaLnBrk="0" hangingPunct="0">
              <a:spcAft>
                <a:spcPts val="900"/>
              </a:spcAft>
              <a:buClr>
                <a:schemeClr val="tx1"/>
              </a:buClr>
              <a:buFont typeface="Wingdings" pitchFamily="2" charset="2"/>
              <a:buChar char="§"/>
              <a:defRPr/>
            </a:pPr>
            <a:endParaRPr lang="en-US" sz="1600" b="1" dirty="0" smtClean="0">
              <a:solidFill>
                <a:schemeClr val="accent1"/>
              </a:solidFill>
              <a:latin typeface="+mj-lt"/>
              <a:cs typeface="Arial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3957171"/>
              </p:ext>
            </p:extLst>
          </p:nvPr>
        </p:nvGraphicFramePr>
        <p:xfrm>
          <a:off x="318142" y="1055314"/>
          <a:ext cx="3873690" cy="39624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3873690"/>
              </a:tblGrid>
              <a:tr h="370840">
                <a:tc>
                  <a:txBody>
                    <a:bodyPr/>
                    <a:lstStyle/>
                    <a:p>
                      <a:pPr marL="465138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Street Lighting</a:t>
                      </a:r>
                      <a:endParaRPr lang="en-GB" sz="2000" dirty="0"/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254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2" name="Rectangle 11"/>
          <p:cNvSpPr/>
          <p:nvPr/>
        </p:nvSpPr>
        <p:spPr>
          <a:xfrm>
            <a:off x="326591" y="1589544"/>
            <a:ext cx="3696269" cy="20851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15888" lvl="0" indent="-115888">
              <a:lnSpc>
                <a:spcPct val="105000"/>
              </a:lnSpc>
              <a:spcBef>
                <a:spcPct val="20000"/>
              </a:spcBef>
              <a:buSzPct val="100000"/>
              <a:buFont typeface="Wingdings" pitchFamily="2" charset="2"/>
              <a:buChar char="§"/>
              <a:defRPr/>
            </a:pPr>
            <a:r>
              <a:rPr lang="en-US" dirty="0" smtClean="0">
                <a:latin typeface="+mj-lt"/>
                <a:cs typeface="Arial" pitchFamily="34" charset="0"/>
              </a:rPr>
              <a:t> Power consumption e</a:t>
            </a:r>
            <a:r>
              <a:rPr lang="en-US" dirty="0" smtClean="0">
                <a:latin typeface="+mj-lt"/>
                <a:cs typeface="Arial" pitchFamily="34" charset="0"/>
              </a:rPr>
              <a:t>xpected </a:t>
            </a:r>
            <a:r>
              <a:rPr lang="en-US" dirty="0" smtClean="0">
                <a:latin typeface="+mj-lt"/>
                <a:cs typeface="Arial" pitchFamily="34" charset="0"/>
              </a:rPr>
              <a:t>to </a:t>
            </a:r>
            <a:r>
              <a:rPr lang="en-US" dirty="0" smtClean="0">
                <a:latin typeface="+mj-lt"/>
                <a:cs typeface="Arial" pitchFamily="34" charset="0"/>
              </a:rPr>
              <a:t>  </a:t>
            </a:r>
            <a:br>
              <a:rPr lang="en-US" dirty="0" smtClean="0">
                <a:latin typeface="+mj-lt"/>
                <a:cs typeface="Arial" pitchFamily="34" charset="0"/>
              </a:rPr>
            </a:br>
            <a:r>
              <a:rPr lang="en-US" dirty="0" smtClean="0">
                <a:latin typeface="+mj-lt"/>
                <a:cs typeface="Arial" pitchFamily="34" charset="0"/>
              </a:rPr>
              <a:t> grow </a:t>
            </a:r>
            <a:r>
              <a:rPr lang="en-US" dirty="0" smtClean="0">
                <a:latin typeface="+mj-lt"/>
                <a:cs typeface="Arial" pitchFamily="34" charset="0"/>
              </a:rPr>
              <a:t>@ CAGR of 5.6% to 14901 MU </a:t>
            </a:r>
            <a:r>
              <a:rPr lang="en-US" dirty="0" smtClean="0">
                <a:latin typeface="+mj-lt"/>
                <a:cs typeface="Arial" pitchFamily="34" charset="0"/>
              </a:rPr>
              <a:t/>
            </a:r>
            <a:br>
              <a:rPr lang="en-US" dirty="0" smtClean="0">
                <a:latin typeface="+mj-lt"/>
                <a:cs typeface="Arial" pitchFamily="34" charset="0"/>
              </a:rPr>
            </a:br>
            <a:r>
              <a:rPr lang="en-US" dirty="0" smtClean="0">
                <a:latin typeface="+mj-lt"/>
                <a:cs typeface="Arial" pitchFamily="34" charset="0"/>
              </a:rPr>
              <a:t> by </a:t>
            </a:r>
            <a:r>
              <a:rPr lang="en-US" dirty="0" smtClean="0">
                <a:latin typeface="+mj-lt"/>
                <a:cs typeface="Arial" pitchFamily="34" charset="0"/>
              </a:rPr>
              <a:t>FY 22 (18th EPS</a:t>
            </a:r>
            <a:r>
              <a:rPr lang="en-US" dirty="0" smtClean="0">
                <a:latin typeface="+mj-lt"/>
                <a:cs typeface="Arial" pitchFamily="34" charset="0"/>
              </a:rPr>
              <a:t>)</a:t>
            </a:r>
            <a:endParaRPr lang="en-US" dirty="0" smtClean="0">
              <a:latin typeface="+mj-lt"/>
              <a:cs typeface="Arial" pitchFamily="34" charset="0"/>
            </a:endParaRPr>
          </a:p>
          <a:p>
            <a:pPr marL="115888" indent="-115888">
              <a:lnSpc>
                <a:spcPct val="105000"/>
              </a:lnSpc>
              <a:spcBef>
                <a:spcPct val="20000"/>
              </a:spcBef>
              <a:buSzPct val="100000"/>
              <a:buFont typeface="Wingdings" pitchFamily="2" charset="2"/>
              <a:buChar char="§"/>
              <a:defRPr/>
            </a:pPr>
            <a:r>
              <a:rPr lang="en-GB" dirty="0" smtClean="0">
                <a:latin typeface="+mj-lt"/>
                <a:cs typeface="Arial" pitchFamily="34" charset="0"/>
              </a:rPr>
              <a:t> Savings </a:t>
            </a:r>
            <a:r>
              <a:rPr lang="en-GB" dirty="0" smtClean="0">
                <a:latin typeface="+mj-lt"/>
                <a:cs typeface="Arial" pitchFamily="34" charset="0"/>
              </a:rPr>
              <a:t>Potential of </a:t>
            </a:r>
            <a:r>
              <a:rPr lang="en-GB" sz="2800" b="1" dirty="0" smtClean="0">
                <a:solidFill>
                  <a:schemeClr val="accent1"/>
                </a:solidFill>
                <a:latin typeface="+mj-lt"/>
                <a:cs typeface="Arial" pitchFamily="34" charset="0"/>
              </a:rPr>
              <a:t>20-25%</a:t>
            </a:r>
            <a:r>
              <a:rPr lang="en-GB" sz="2800" dirty="0" smtClean="0">
                <a:latin typeface="+mj-lt"/>
                <a:cs typeface="Arial" pitchFamily="34" charset="0"/>
              </a:rPr>
              <a:t> </a:t>
            </a:r>
            <a:r>
              <a:rPr lang="en-GB" sz="2800" dirty="0" smtClean="0">
                <a:latin typeface="+mj-lt"/>
                <a:cs typeface="Arial" pitchFamily="34" charset="0"/>
              </a:rPr>
              <a:t> </a:t>
            </a:r>
            <a:r>
              <a:rPr lang="en-GB" dirty="0" smtClean="0">
                <a:latin typeface="+mj-lt"/>
                <a:cs typeface="Arial" pitchFamily="34" charset="0"/>
              </a:rPr>
              <a:t>(</a:t>
            </a:r>
            <a:r>
              <a:rPr lang="en-GB" dirty="0" smtClean="0">
                <a:latin typeface="+mj-lt"/>
                <a:cs typeface="Arial" pitchFamily="34" charset="0"/>
              </a:rPr>
              <a:t>BEE) by shifting to energy efficiency </a:t>
            </a:r>
            <a:r>
              <a:rPr lang="en-GB" dirty="0" smtClean="0">
                <a:latin typeface="+mj-lt"/>
                <a:cs typeface="Arial" pitchFamily="34" charset="0"/>
              </a:rPr>
              <a:t> </a:t>
            </a:r>
            <a:br>
              <a:rPr lang="en-GB" dirty="0" smtClean="0">
                <a:latin typeface="+mj-lt"/>
                <a:cs typeface="Arial" pitchFamily="34" charset="0"/>
              </a:rPr>
            </a:br>
            <a:r>
              <a:rPr lang="en-GB" dirty="0" smtClean="0">
                <a:latin typeface="+mj-lt"/>
                <a:cs typeface="Arial" pitchFamily="34" charset="0"/>
              </a:rPr>
              <a:t> lighting </a:t>
            </a:r>
            <a:r>
              <a:rPr lang="en-GB" dirty="0" smtClean="0">
                <a:latin typeface="+mj-lt"/>
                <a:cs typeface="Arial" pitchFamily="34" charset="0"/>
              </a:rPr>
              <a:t>technologies </a:t>
            </a:r>
          </a:p>
        </p:txBody>
      </p:sp>
      <p:graphicFrame>
        <p:nvGraphicFramePr>
          <p:cNvPr id="13" name="Chart 12"/>
          <p:cNvGraphicFramePr/>
          <p:nvPr>
            <p:extLst>
              <p:ext uri="{D42A27DB-BD31-4B8C-83A1-F6EECF244321}">
                <p14:modId xmlns:p14="http://schemas.microsoft.com/office/powerpoint/2010/main" val="4098858234"/>
              </p:ext>
            </p:extLst>
          </p:nvPr>
        </p:nvGraphicFramePr>
        <p:xfrm>
          <a:off x="326591" y="4103326"/>
          <a:ext cx="3716886" cy="2318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14" name="Rectangle 13"/>
          <p:cNvSpPr/>
          <p:nvPr/>
        </p:nvSpPr>
        <p:spPr>
          <a:xfrm>
            <a:off x="4650657" y="1603673"/>
            <a:ext cx="397149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lvl="0" indent="-171450">
              <a:buFont typeface="Arial" pitchFamily="34" charset="0"/>
              <a:buChar char="•"/>
            </a:pPr>
            <a:r>
              <a:rPr lang="en-US" dirty="0" smtClean="0"/>
              <a:t>Contribute to 50</a:t>
            </a:r>
            <a:r>
              <a:rPr lang="en-US" dirty="0"/>
              <a:t>%  of World’s air </a:t>
            </a:r>
            <a:r>
              <a:rPr lang="en-US" dirty="0" smtClean="0"/>
              <a:t>pollution,42</a:t>
            </a:r>
            <a:r>
              <a:rPr lang="en-US" dirty="0"/>
              <a:t>% of emission of Green house </a:t>
            </a:r>
            <a:r>
              <a:rPr lang="en-US" dirty="0" smtClean="0"/>
              <a:t>Gases</a:t>
            </a:r>
          </a:p>
          <a:p>
            <a:pPr lvl="0"/>
            <a:endParaRPr lang="en-US" dirty="0"/>
          </a:p>
          <a:p>
            <a:pPr marL="171450" lvl="0" indent="-171450">
              <a:buFont typeface="Arial" pitchFamily="34" charset="0"/>
              <a:buChar char="•"/>
            </a:pPr>
            <a:r>
              <a:rPr lang="en-US" dirty="0" smtClean="0"/>
              <a:t>Savings potential </a:t>
            </a:r>
            <a:r>
              <a:rPr lang="en-US" sz="2800" b="1" dirty="0" smtClean="0">
                <a:solidFill>
                  <a:schemeClr val="accent1">
                    <a:lumMod val="75000"/>
                  </a:schemeClr>
                </a:solidFill>
              </a:rPr>
              <a:t>30-40%</a:t>
            </a:r>
            <a:r>
              <a:rPr lang="en-US" sz="2800" dirty="0" smtClean="0"/>
              <a:t> </a:t>
            </a:r>
            <a:r>
              <a:rPr lang="en-US" dirty="0" smtClean="0"/>
              <a:t>by shifting to energy efficient lighting technologies</a:t>
            </a:r>
            <a:endParaRPr lang="en-US" dirty="0"/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3139314"/>
              </p:ext>
            </p:extLst>
          </p:nvPr>
        </p:nvGraphicFramePr>
        <p:xfrm>
          <a:off x="4650656" y="1055314"/>
          <a:ext cx="3971499" cy="39624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3971499"/>
              </a:tblGrid>
              <a:tr h="370840">
                <a:tc>
                  <a:txBody>
                    <a:bodyPr/>
                    <a:lstStyle/>
                    <a:p>
                      <a:pPr marL="4651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Heritage/Commercial </a:t>
                      </a:r>
                      <a:r>
                        <a:rPr kumimoji="0" lang="en-US" sz="20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Buildings</a:t>
                      </a:r>
                      <a:endParaRPr lang="en-GB" sz="2000" dirty="0"/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254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pic>
        <p:nvPicPr>
          <p:cNvPr id="16" name="Picture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657" y="3884018"/>
            <a:ext cx="3555502" cy="246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53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72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000" b="1" smtClean="0">
              <a:latin typeface="Calibri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478" y="247099"/>
            <a:ext cx="9289486" cy="776288"/>
          </a:xfrm>
        </p:spPr>
        <p:txBody>
          <a:bodyPr/>
          <a:lstStyle/>
          <a:p>
            <a:pPr algn="l"/>
            <a:r>
              <a:rPr lang="en-US" sz="4000" dirty="0" smtClean="0">
                <a:solidFill>
                  <a:srgbClr val="0070C0"/>
                </a:solidFill>
              </a:rPr>
              <a:t>What can West Bengal &amp; Other States Do?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8065" y="2197633"/>
            <a:ext cx="4237408" cy="2977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827622" y="1133456"/>
            <a:ext cx="39331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1. Need an integrated </a:t>
            </a:r>
            <a:br>
              <a:rPr lang="en-US" sz="2800" dirty="0" smtClean="0"/>
            </a:br>
            <a:r>
              <a:rPr lang="en-US" sz="2800" dirty="0" smtClean="0"/>
              <a:t>    master lighting plan</a:t>
            </a:r>
            <a:endParaRPr lang="en-US" sz="2800" dirty="0"/>
          </a:p>
        </p:txBody>
      </p:sp>
      <p:sp>
        <p:nvSpPr>
          <p:cNvPr id="8" name="TextBox 7"/>
          <p:cNvSpPr txBox="1"/>
          <p:nvPr/>
        </p:nvSpPr>
        <p:spPr>
          <a:xfrm>
            <a:off x="6863764" y="2603383"/>
            <a:ext cx="393319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2</a:t>
            </a:r>
            <a:r>
              <a:rPr lang="en-US" sz="2800" dirty="0" smtClean="0"/>
              <a:t>. Switch to </a:t>
            </a:r>
            <a:br>
              <a:rPr lang="en-US" sz="2800" dirty="0" smtClean="0"/>
            </a:br>
            <a:r>
              <a:rPr lang="en-US" sz="2800" dirty="0" smtClean="0"/>
              <a:t>    efficient </a:t>
            </a:r>
            <a:br>
              <a:rPr lang="en-US" sz="2800" dirty="0" smtClean="0"/>
            </a:br>
            <a:r>
              <a:rPr lang="en-US" sz="2800" dirty="0" smtClean="0"/>
              <a:t>    Lighting </a:t>
            </a:r>
            <a:br>
              <a:rPr lang="en-US" sz="2800" dirty="0" smtClean="0"/>
            </a:br>
            <a:r>
              <a:rPr lang="en-US" sz="2800" dirty="0" smtClean="0"/>
              <a:t>    (LED + </a:t>
            </a:r>
            <a:br>
              <a:rPr lang="en-US" sz="2800" dirty="0" smtClean="0"/>
            </a:br>
            <a:r>
              <a:rPr lang="en-US" sz="2800" dirty="0" smtClean="0"/>
              <a:t>    Controls</a:t>
            </a:r>
            <a:br>
              <a:rPr lang="en-US" sz="2800" dirty="0" smtClean="0"/>
            </a:br>
            <a:r>
              <a:rPr lang="en-US" sz="2800" dirty="0" smtClean="0"/>
              <a:t>    &amp; Solar)</a:t>
            </a:r>
            <a:endParaRPr lang="en-US" sz="2800" dirty="0"/>
          </a:p>
        </p:txBody>
      </p:sp>
      <p:pic>
        <p:nvPicPr>
          <p:cNvPr id="9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8730" y="887749"/>
            <a:ext cx="2029695" cy="1677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852203" y="5218769"/>
            <a:ext cx="393319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3</a:t>
            </a:r>
            <a:r>
              <a:rPr lang="en-US" sz="2800" dirty="0" smtClean="0"/>
              <a:t>. Infrastructure status</a:t>
            </a:r>
            <a:br>
              <a:rPr lang="en-US" sz="2800" dirty="0" smtClean="0"/>
            </a:br>
            <a:r>
              <a:rPr lang="en-US" sz="2800" dirty="0" smtClean="0"/>
              <a:t>    for energy efficient </a:t>
            </a:r>
            <a:br>
              <a:rPr lang="en-US" sz="2800" dirty="0" smtClean="0"/>
            </a:br>
            <a:r>
              <a:rPr lang="en-US" sz="2800" dirty="0" smtClean="0"/>
              <a:t>    lighting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0" y="2264178"/>
            <a:ext cx="393319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4. Stipulate / </a:t>
            </a:r>
            <a:br>
              <a:rPr lang="en-US" sz="2800" dirty="0" smtClean="0"/>
            </a:br>
            <a:r>
              <a:rPr lang="en-US" sz="2800" dirty="0" smtClean="0"/>
              <a:t>    incentivize</a:t>
            </a:r>
            <a:br>
              <a:rPr lang="en-US" sz="2800" dirty="0" smtClean="0"/>
            </a:br>
            <a:r>
              <a:rPr lang="en-US" sz="2800" dirty="0" smtClean="0"/>
              <a:t>    energy </a:t>
            </a:r>
            <a:br>
              <a:rPr lang="en-US" sz="2800" dirty="0" smtClean="0"/>
            </a:br>
            <a:r>
              <a:rPr lang="en-US" sz="2800" dirty="0" smtClean="0"/>
              <a:t>    efficient</a:t>
            </a:r>
          </a:p>
          <a:p>
            <a:r>
              <a:rPr lang="en-US" sz="2800" dirty="0"/>
              <a:t> </a:t>
            </a:r>
            <a:r>
              <a:rPr lang="en-US" sz="2800" dirty="0" smtClean="0"/>
              <a:t>   lighting for </a:t>
            </a:r>
            <a:br>
              <a:rPr lang="en-US" sz="2800" dirty="0" smtClean="0"/>
            </a:br>
            <a:r>
              <a:rPr lang="en-US" sz="2800" dirty="0" smtClean="0"/>
              <a:t>   commercial &amp;</a:t>
            </a:r>
            <a:br>
              <a:rPr lang="en-US" sz="2800" dirty="0" smtClean="0"/>
            </a:br>
            <a:r>
              <a:rPr lang="en-US" sz="2800" dirty="0" smtClean="0"/>
              <a:t>   residential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1579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5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000" b="1" smtClean="0">
              <a:latin typeface="Calibri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478" y="247099"/>
            <a:ext cx="9289486" cy="776288"/>
          </a:xfrm>
        </p:spPr>
        <p:txBody>
          <a:bodyPr/>
          <a:lstStyle/>
          <a:p>
            <a:pPr algn="l"/>
            <a:r>
              <a:rPr lang="en-US" sz="4000" dirty="0" smtClean="0">
                <a:solidFill>
                  <a:srgbClr val="0070C0"/>
                </a:solidFill>
              </a:rPr>
              <a:t>What will the future look like?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52400" y="3468770"/>
            <a:ext cx="3698103" cy="27740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 cstate="print"/>
          <a:srcRect r="1" b="81"/>
          <a:stretch>
            <a:fillRect/>
          </a:stretch>
        </p:blipFill>
        <p:spPr bwMode="auto">
          <a:xfrm>
            <a:off x="3281991" y="3173170"/>
            <a:ext cx="2933072" cy="33652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26968" y="2957055"/>
            <a:ext cx="2928937" cy="34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719387" y="834829"/>
            <a:ext cx="3757613" cy="2551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 Box 7"/>
          <p:cNvSpPr txBox="1">
            <a:spLocks noChangeArrowheads="1"/>
          </p:cNvSpPr>
          <p:nvPr/>
        </p:nvSpPr>
        <p:spPr bwMode="auto">
          <a:xfrm>
            <a:off x="1076836" y="1191005"/>
            <a:ext cx="170815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Intelligent </a:t>
            </a:r>
            <a:r>
              <a:rPr lang="en-US" sz="2800" dirty="0" smtClean="0"/>
              <a:t>Lighting</a:t>
            </a:r>
            <a:endParaRPr lang="en-US" sz="2800" dirty="0"/>
          </a:p>
        </p:txBody>
      </p:sp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152399" y="2948076"/>
            <a:ext cx="2767781" cy="52322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/>
              <a:t>Flexible </a:t>
            </a:r>
            <a:r>
              <a:rPr lang="en-US" sz="2800" dirty="0" smtClean="0"/>
              <a:t>Lighting</a:t>
            </a:r>
            <a:endParaRPr lang="en-US" sz="2800" dirty="0"/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6477000" y="2081983"/>
            <a:ext cx="2428875" cy="95410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800" dirty="0" smtClean="0"/>
              <a:t>Renewable </a:t>
            </a:r>
            <a:r>
              <a:rPr lang="en-US" sz="2800" dirty="0"/>
              <a:t>energy sources</a:t>
            </a:r>
          </a:p>
        </p:txBody>
      </p:sp>
    </p:spTree>
    <p:extLst>
      <p:ext uri="{BB962C8B-B14F-4D97-AF65-F5344CB8AC3E}">
        <p14:creationId xmlns:p14="http://schemas.microsoft.com/office/powerpoint/2010/main" val="2253395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4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000" b="1" smtClean="0">
              <a:latin typeface="Calibri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478" y="247099"/>
            <a:ext cx="9289486" cy="776288"/>
          </a:xfrm>
        </p:spPr>
        <p:txBody>
          <a:bodyPr/>
          <a:lstStyle/>
          <a:p>
            <a:pPr algn="l"/>
            <a:r>
              <a:rPr lang="en-US" sz="4000" dirty="0" smtClean="0">
                <a:solidFill>
                  <a:srgbClr val="0070C0"/>
                </a:solidFill>
              </a:rPr>
              <a:t>Impact of Energy Efficient Lighting: Examples from the ‘City of Joy’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39" y="1544859"/>
            <a:ext cx="6373504" cy="476045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6852790" y="1473224"/>
            <a:ext cx="209456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Old lighting with conventional system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b="1" dirty="0" smtClean="0">
                <a:solidFill>
                  <a:srgbClr val="0A89C4"/>
                </a:solidFill>
              </a:rPr>
              <a:t>~ </a:t>
            </a:r>
            <a:r>
              <a:rPr lang="en-US" sz="2800" b="1" dirty="0" smtClean="0">
                <a:solidFill>
                  <a:srgbClr val="0A89C4"/>
                </a:solidFill>
              </a:rPr>
              <a:t>70kW 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(</a:t>
            </a:r>
            <a:r>
              <a:rPr lang="en-US" sz="2800" dirty="0" smtClean="0"/>
              <a:t>2 sides lit)</a:t>
            </a:r>
          </a:p>
          <a:p>
            <a:endParaRPr lang="en-US" sz="2800" dirty="0"/>
          </a:p>
          <a:p>
            <a:r>
              <a:rPr lang="en-US" sz="2800" dirty="0" smtClean="0"/>
              <a:t>Upgraded to LED lighting </a:t>
            </a:r>
            <a:r>
              <a:rPr lang="en-US" sz="2800" b="1" dirty="0" smtClean="0">
                <a:solidFill>
                  <a:srgbClr val="0A89C4"/>
                </a:solidFill>
              </a:rPr>
              <a:t>~ 40 kW </a:t>
            </a:r>
            <a:r>
              <a:rPr lang="en-US" sz="2800" b="1" dirty="0" smtClean="0">
                <a:solidFill>
                  <a:srgbClr val="0A89C4"/>
                </a:solidFill>
              </a:rPr>
              <a:t/>
            </a:r>
            <a:br>
              <a:rPr lang="en-US" sz="2800" b="1" dirty="0" smtClean="0">
                <a:solidFill>
                  <a:srgbClr val="0A89C4"/>
                </a:solidFill>
              </a:rPr>
            </a:br>
            <a:r>
              <a:rPr lang="en-US" sz="2800" dirty="0" smtClean="0"/>
              <a:t>(</a:t>
            </a:r>
            <a:r>
              <a:rPr lang="en-US" sz="2800" dirty="0" smtClean="0"/>
              <a:t>4 sides lit) 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2487561" y="6263147"/>
            <a:ext cx="21868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Indian Museum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078793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27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000" b="1" smtClean="0">
              <a:latin typeface="Calibri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478" y="247099"/>
            <a:ext cx="9289486" cy="776288"/>
          </a:xfrm>
        </p:spPr>
        <p:txBody>
          <a:bodyPr/>
          <a:lstStyle/>
          <a:p>
            <a:pPr algn="l"/>
            <a:r>
              <a:rPr lang="en-US" sz="4000" dirty="0" smtClean="0">
                <a:solidFill>
                  <a:srgbClr val="0070C0"/>
                </a:solidFill>
              </a:rPr>
              <a:t>Impact of Energy Efficient Lighting: Examples from the ‘City of Joy’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07" y="1589452"/>
            <a:ext cx="5958642" cy="463606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508074" y="3172360"/>
            <a:ext cx="218364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rgbClr val="0A89C4"/>
                </a:solidFill>
              </a:rPr>
              <a:t>27kW </a:t>
            </a:r>
            <a:r>
              <a:rPr lang="en-US" sz="2800" dirty="0" smtClean="0"/>
              <a:t>at Full </a:t>
            </a:r>
            <a:r>
              <a:rPr lang="en-US" sz="2800" dirty="0" smtClean="0"/>
              <a:t>Intensity with Color Kinetics Lighting</a:t>
            </a:r>
            <a:endParaRPr lang="en-US" sz="2800" dirty="0"/>
          </a:p>
        </p:txBody>
      </p:sp>
      <p:sp>
        <p:nvSpPr>
          <p:cNvPr id="9" name="TextBox 8"/>
          <p:cNvSpPr txBox="1"/>
          <p:nvPr/>
        </p:nvSpPr>
        <p:spPr>
          <a:xfrm>
            <a:off x="2487561" y="6263147"/>
            <a:ext cx="21865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RPG Quest Mall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17675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51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000" b="1" smtClean="0">
              <a:latin typeface="Calibri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478" y="247099"/>
            <a:ext cx="9289486" cy="776288"/>
          </a:xfrm>
        </p:spPr>
        <p:txBody>
          <a:bodyPr/>
          <a:lstStyle/>
          <a:p>
            <a:pPr algn="l"/>
            <a:r>
              <a:rPr lang="en-US" sz="4000" dirty="0" smtClean="0">
                <a:solidFill>
                  <a:srgbClr val="0070C0"/>
                </a:solidFill>
              </a:rPr>
              <a:t>Impact of Energy Efficient Lighting: </a:t>
            </a:r>
            <a:br>
              <a:rPr lang="en-US" sz="4000" dirty="0" smtClean="0">
                <a:solidFill>
                  <a:srgbClr val="0070C0"/>
                </a:solidFill>
              </a:rPr>
            </a:br>
            <a:r>
              <a:rPr lang="en-US" sz="4000" dirty="0" smtClean="0">
                <a:solidFill>
                  <a:srgbClr val="0070C0"/>
                </a:solidFill>
              </a:rPr>
              <a:t>Other Examples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37" y="2400709"/>
            <a:ext cx="6096000" cy="406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784376"/>
              </p:ext>
            </p:extLst>
          </p:nvPr>
        </p:nvGraphicFramePr>
        <p:xfrm>
          <a:off x="285137" y="1521871"/>
          <a:ext cx="6096000" cy="762000"/>
        </p:xfrm>
        <a:graphic>
          <a:graphicData uri="http://schemas.openxmlformats.org/drawingml/2006/table">
            <a:tbl>
              <a:tblPr firstRow="1" bandRow="1">
                <a:tableStyleId>{69C7853C-536D-4A76-A0AE-DD22124D55A5}</a:tableStyleId>
              </a:tblPr>
              <a:tblGrid>
                <a:gridCol w="6096000"/>
              </a:tblGrid>
              <a:tr h="0">
                <a:tc>
                  <a:txBody>
                    <a:bodyPr/>
                    <a:lstStyle/>
                    <a:p>
                      <a:pPr marL="4651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kern="0" cap="none" spc="0" normalizeH="0" baseline="0" noProof="0" dirty="0" err="1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Naya</a:t>
                      </a:r>
                      <a:r>
                        <a:rPr kumimoji="0" lang="en-US" sz="2400" b="1" i="0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Raipur</a:t>
                      </a:r>
                    </a:p>
                    <a:p>
                      <a:pPr marL="465138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000" b="0" i="1" u="none" strike="noStrike" kern="0" cap="none" spc="0" normalizeH="0" baseline="0" noProof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LED + Control</a:t>
                      </a:r>
                      <a:endParaRPr kumimoji="0" lang="en-US" sz="3200" b="1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25400" cap="flat" cmpd="sng" algn="ctr">
                      <a:noFill/>
                      <a:prstDash val="soli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695473" y="2928400"/>
            <a:ext cx="20945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0A89C4"/>
                </a:solidFill>
              </a:rPr>
              <a:t>66% </a:t>
            </a:r>
            <a:r>
              <a:rPr lang="en-US" sz="2800" dirty="0" smtClean="0"/>
              <a:t>reduction in power consumed by Lighting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9036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4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000" b="1" smtClean="0">
              <a:latin typeface="Calibri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247099"/>
            <a:ext cx="8353425" cy="776288"/>
          </a:xfrm>
        </p:spPr>
        <p:txBody>
          <a:bodyPr/>
          <a:lstStyle/>
          <a:p>
            <a:pPr algn="l"/>
            <a:r>
              <a:rPr lang="en-US" sz="4000" dirty="0" smtClean="0">
                <a:solidFill>
                  <a:srgbClr val="0070C0"/>
                </a:solidFill>
              </a:rPr>
              <a:t>The Savings Potential for India with Switching to LED (Excluding Solar)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175568"/>
            <a:ext cx="3868786" cy="3226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43402" y="2403671"/>
            <a:ext cx="418794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18 Billion Euros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95 million tons of </a:t>
            </a:r>
            <a:r>
              <a:rPr lang="en-US" sz="2400" dirty="0"/>
              <a:t>CO</a:t>
            </a:r>
            <a:r>
              <a:rPr lang="en-US" sz="2400" baseline="-25000" dirty="0"/>
              <a:t>2</a:t>
            </a:r>
            <a:r>
              <a:rPr lang="en-US" sz="2400" dirty="0"/>
              <a:t>e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Equivalent of 91 power plants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27894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98608" y="313523"/>
            <a:ext cx="8792876" cy="614525"/>
          </a:xfrm>
        </p:spPr>
        <p:txBody>
          <a:bodyPr/>
          <a:lstStyle/>
          <a:p>
            <a:r>
              <a:rPr lang="en-US" dirty="0" smtClean="0"/>
              <a:t>Philips: Building sustainable partnerships with Governments &amp; Private Sector for Energy Efficiency</a:t>
            </a:r>
            <a:endParaRPr lang="en-US" dirty="0"/>
          </a:p>
          <a:p>
            <a:endParaRPr lang="en-US" dirty="0" smtClean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187" y="1337143"/>
            <a:ext cx="7477065" cy="5520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651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3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000" b="1" smtClean="0">
              <a:latin typeface="Calibri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247099"/>
            <a:ext cx="8353425" cy="776288"/>
          </a:xfrm>
        </p:spPr>
        <p:txBody>
          <a:bodyPr/>
          <a:lstStyle/>
          <a:p>
            <a:pPr algn="l"/>
            <a:r>
              <a:rPr lang="en-US" sz="4000" dirty="0" smtClean="0">
                <a:solidFill>
                  <a:srgbClr val="0070C0"/>
                </a:solidFill>
              </a:rPr>
              <a:t>Can we imagine India in 2030?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83" name="Picture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067" y="2651615"/>
            <a:ext cx="2787927" cy="2330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63" y="1182760"/>
            <a:ext cx="2787926" cy="1858617"/>
          </a:xfrm>
          <a:prstGeom prst="rect">
            <a:avLst/>
          </a:prstGeom>
        </p:spPr>
      </p:pic>
      <p:pic>
        <p:nvPicPr>
          <p:cNvPr id="84" name="Picture 2" descr="C:\Users\ing00635\Desktop\untitled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862" y="4392242"/>
            <a:ext cx="2787927" cy="1879705"/>
          </a:xfrm>
          <a:prstGeom prst="rect">
            <a:avLst/>
          </a:prstGeom>
          <a:noFill/>
        </p:spPr>
      </p:pic>
      <p:pic>
        <p:nvPicPr>
          <p:cNvPr id="85" name="Picture Placeholder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3" t="-6253" r="2291" b="4914"/>
          <a:stretch/>
        </p:blipFill>
        <p:spPr>
          <a:xfrm>
            <a:off x="5938425" y="1096501"/>
            <a:ext cx="2787927" cy="2040726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0"/>
          <a:stretch/>
        </p:blipFill>
        <p:spPr>
          <a:xfrm>
            <a:off x="5916064" y="4418523"/>
            <a:ext cx="2810288" cy="19448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299476" y="1321902"/>
            <a:ext cx="252985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1.6 B People;</a:t>
            </a:r>
          </a:p>
          <a:p>
            <a:pPr algn="ctr"/>
            <a:r>
              <a:rPr lang="en-US" sz="2800" dirty="0" smtClean="0"/>
              <a:t>~650 M in Cities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3387539" y="5051220"/>
            <a:ext cx="249786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270 M increase </a:t>
            </a:r>
          </a:p>
          <a:p>
            <a:pPr algn="ctr"/>
            <a:r>
              <a:rPr lang="en-US" sz="2800" dirty="0" smtClean="0"/>
              <a:t>in working age</a:t>
            </a:r>
          </a:p>
          <a:p>
            <a:pPr algn="ctr"/>
            <a:r>
              <a:rPr lang="en-US" sz="2800" dirty="0" smtClean="0"/>
              <a:t>population</a:t>
            </a:r>
            <a:endParaRPr lang="en-US" sz="2800" dirty="0"/>
          </a:p>
        </p:txBody>
      </p:sp>
      <p:sp>
        <p:nvSpPr>
          <p:cNvPr id="88" name="TextBox 87"/>
          <p:cNvSpPr txBox="1"/>
          <p:nvPr/>
        </p:nvSpPr>
        <p:spPr>
          <a:xfrm>
            <a:off x="310209" y="3041377"/>
            <a:ext cx="280717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91 M middle class</a:t>
            </a:r>
          </a:p>
          <a:p>
            <a:pPr algn="ctr"/>
            <a:r>
              <a:rPr lang="en-US" sz="2800" dirty="0" smtClean="0"/>
              <a:t>urban households</a:t>
            </a:r>
            <a:br>
              <a:rPr lang="en-US" sz="2800" dirty="0" smtClean="0"/>
            </a:br>
            <a:r>
              <a:rPr lang="en-US" sz="2800" dirty="0" smtClean="0"/>
              <a:t>(~22M today)</a:t>
            </a:r>
          </a:p>
        </p:txBody>
      </p:sp>
      <p:sp>
        <p:nvSpPr>
          <p:cNvPr id="89" name="TextBox 88"/>
          <p:cNvSpPr txBox="1"/>
          <p:nvPr/>
        </p:nvSpPr>
        <p:spPr>
          <a:xfrm>
            <a:off x="6016221" y="3097471"/>
            <a:ext cx="260507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~70 cities with </a:t>
            </a:r>
          </a:p>
          <a:p>
            <a:pPr algn="ctr"/>
            <a:r>
              <a:rPr lang="en-US" sz="2800" dirty="0" smtClean="0"/>
              <a:t>population &gt; 1M</a:t>
            </a:r>
          </a:p>
          <a:p>
            <a:pPr algn="ctr"/>
            <a:r>
              <a:rPr lang="en-US" sz="2800" dirty="0" smtClean="0"/>
              <a:t>(42 today)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7505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7" grpId="0"/>
      <p:bldP spid="88" grpId="0"/>
      <p:bldP spid="8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8047" y="4731488"/>
            <a:ext cx="5954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bg1"/>
                </a:solidFill>
              </a:rPr>
              <a:t>www.philips.com/sustainability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594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4" name="think-cell Slide" r:id="rId5" imgW="270" imgH="270" progId="TCLayout.ActiveDocument.1">
                  <p:embed/>
                </p:oleObj>
              </mc:Choice>
              <mc:Fallback>
                <p:oleObj name="think-cell Slide" r:id="rId5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000" b="1" smtClean="0">
              <a:latin typeface="Calibri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247099"/>
            <a:ext cx="8353425" cy="776288"/>
          </a:xfrm>
        </p:spPr>
        <p:txBody>
          <a:bodyPr/>
          <a:lstStyle/>
          <a:p>
            <a:pPr algn="l"/>
            <a:r>
              <a:rPr lang="en-US" sz="4000" dirty="0" smtClean="0">
                <a:solidFill>
                  <a:srgbClr val="0070C0"/>
                </a:solidFill>
              </a:rPr>
              <a:t>Can we imagine India in 2030?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83" name="Picture 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8067" y="2651615"/>
            <a:ext cx="2787927" cy="2330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63" y="1182760"/>
            <a:ext cx="2787926" cy="1858617"/>
          </a:xfrm>
          <a:prstGeom prst="rect">
            <a:avLst/>
          </a:prstGeom>
        </p:spPr>
      </p:pic>
      <p:pic>
        <p:nvPicPr>
          <p:cNvPr id="84" name="Picture 2" descr="C:\Users\ing00635\Desktop\untitled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64862" y="4392242"/>
            <a:ext cx="2787927" cy="1879705"/>
          </a:xfrm>
          <a:prstGeom prst="rect">
            <a:avLst/>
          </a:prstGeom>
          <a:noFill/>
        </p:spPr>
      </p:pic>
      <p:pic>
        <p:nvPicPr>
          <p:cNvPr id="85" name="Picture Placeholder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3" t="-6253" r="2291" b="4914"/>
          <a:stretch/>
        </p:blipFill>
        <p:spPr>
          <a:xfrm>
            <a:off x="5938425" y="1096501"/>
            <a:ext cx="2787927" cy="2040726"/>
          </a:xfrm>
          <a:prstGeom prst="rect">
            <a:avLst/>
          </a:prstGeom>
        </p:spPr>
      </p:pic>
      <p:pic>
        <p:nvPicPr>
          <p:cNvPr id="86" name="Picture 85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90"/>
          <a:stretch/>
        </p:blipFill>
        <p:spPr>
          <a:xfrm>
            <a:off x="5916064" y="4418523"/>
            <a:ext cx="2810288" cy="194487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855721" y="1590253"/>
            <a:ext cx="14173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&gt;4x GDP</a:t>
            </a:r>
            <a:endParaRPr lang="en-US" sz="2800" dirty="0"/>
          </a:p>
        </p:txBody>
      </p:sp>
      <p:sp>
        <p:nvSpPr>
          <p:cNvPr id="87" name="TextBox 86"/>
          <p:cNvSpPr txBox="1"/>
          <p:nvPr/>
        </p:nvSpPr>
        <p:spPr>
          <a:xfrm>
            <a:off x="3568714" y="5051220"/>
            <a:ext cx="213552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7,400 KMs of</a:t>
            </a:r>
            <a:br>
              <a:rPr lang="en-US" sz="2800" dirty="0"/>
            </a:br>
            <a:r>
              <a:rPr lang="en-US" sz="2800" dirty="0"/>
              <a:t>metros to be </a:t>
            </a:r>
          </a:p>
          <a:p>
            <a:pPr algn="ctr"/>
            <a:r>
              <a:rPr lang="en-US" sz="2800" dirty="0" smtClean="0"/>
              <a:t>constructed</a:t>
            </a:r>
            <a:endParaRPr lang="en-US" sz="2800" dirty="0"/>
          </a:p>
        </p:txBody>
      </p:sp>
      <p:sp>
        <p:nvSpPr>
          <p:cNvPr id="88" name="TextBox 87"/>
          <p:cNvSpPr txBox="1"/>
          <p:nvPr/>
        </p:nvSpPr>
        <p:spPr>
          <a:xfrm>
            <a:off x="288196" y="3041377"/>
            <a:ext cx="285123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2.5 B </a:t>
            </a:r>
            <a:r>
              <a:rPr lang="en-US" sz="2800" dirty="0" err="1"/>
              <a:t>Sq</a:t>
            </a:r>
            <a:r>
              <a:rPr lang="en-US" sz="2800" dirty="0"/>
              <a:t> </a:t>
            </a:r>
            <a:r>
              <a:rPr lang="en-US" sz="2800" dirty="0" err="1"/>
              <a:t>Mtrs</a:t>
            </a:r>
            <a:r>
              <a:rPr lang="en-US" sz="2800" dirty="0"/>
              <a:t> of </a:t>
            </a:r>
          </a:p>
          <a:p>
            <a:pPr algn="ctr"/>
            <a:r>
              <a:rPr lang="en-US" sz="2800" dirty="0"/>
              <a:t>Roads to be Paved</a:t>
            </a:r>
            <a:br>
              <a:rPr lang="en-US" sz="2800" dirty="0"/>
            </a:br>
            <a:r>
              <a:rPr lang="en-US" sz="2800" dirty="0"/>
              <a:t>(20x last decade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89" name="TextBox 88"/>
          <p:cNvSpPr txBox="1"/>
          <p:nvPr/>
        </p:nvSpPr>
        <p:spPr>
          <a:xfrm>
            <a:off x="5884146" y="3107410"/>
            <a:ext cx="3127651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700-900 </a:t>
            </a:r>
            <a:r>
              <a:rPr lang="en-US" sz="2800" dirty="0" err="1"/>
              <a:t>Sq</a:t>
            </a:r>
            <a:r>
              <a:rPr lang="en-US" sz="2800" dirty="0"/>
              <a:t> </a:t>
            </a:r>
            <a:r>
              <a:rPr lang="en-US" sz="2800" dirty="0" err="1"/>
              <a:t>Mtrs</a:t>
            </a:r>
            <a:endParaRPr lang="en-US" sz="2800" dirty="0"/>
          </a:p>
          <a:p>
            <a:pPr algn="ctr"/>
            <a:r>
              <a:rPr lang="en-US" sz="2800" dirty="0"/>
              <a:t>of commercial &amp;</a:t>
            </a:r>
          </a:p>
          <a:p>
            <a:pPr algn="ctr"/>
            <a:r>
              <a:rPr lang="en-US" sz="2800" dirty="0"/>
              <a:t>residential </a:t>
            </a:r>
            <a:r>
              <a:rPr lang="en-US" sz="2800" dirty="0" smtClean="0"/>
              <a:t>space</a:t>
            </a:r>
          </a:p>
          <a:p>
            <a:pPr algn="ctr"/>
            <a:r>
              <a:rPr lang="en-US" sz="2800" dirty="0" smtClean="0"/>
              <a:t>3</a:t>
            </a:r>
            <a:r>
              <a:rPr lang="en-US" sz="2800" baseline="30000" dirty="0" smtClean="0"/>
              <a:t>rd</a:t>
            </a:r>
            <a:r>
              <a:rPr lang="en-US" sz="2800" dirty="0" smtClean="0"/>
              <a:t> Largest </a:t>
            </a:r>
          </a:p>
          <a:p>
            <a:pPr algn="ctr"/>
            <a:r>
              <a:rPr lang="en-US" sz="2800" dirty="0" smtClean="0"/>
              <a:t>Consumer of Energy</a:t>
            </a:r>
          </a:p>
          <a:p>
            <a:pPr algn="ctr"/>
            <a:r>
              <a:rPr lang="en-US" sz="2800" dirty="0" smtClean="0"/>
              <a:t>in the World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95693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7" grpId="0"/>
      <p:bldP spid="88" grpId="0"/>
      <p:bldP spid="8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000" b="1" smtClean="0">
              <a:latin typeface="Calibri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247099"/>
            <a:ext cx="8353425" cy="776288"/>
          </a:xfrm>
        </p:spPr>
        <p:txBody>
          <a:bodyPr/>
          <a:lstStyle/>
          <a:p>
            <a:pPr algn="l"/>
            <a:r>
              <a:rPr lang="en-US" sz="4000" dirty="0" smtClean="0">
                <a:solidFill>
                  <a:srgbClr val="0070C0"/>
                </a:solidFill>
              </a:rPr>
              <a:t>Are we ready for India in 2030?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58298"/>
            <a:ext cx="3868786" cy="32260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\\.PSF\.Mac\Volumes\projects\EU100592-White Paper Livable Cities\3 Execution\images_White paper\42-24264827_small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 t="15855" b="5216"/>
          <a:stretch>
            <a:fillRect/>
          </a:stretch>
        </p:blipFill>
        <p:spPr bwMode="auto">
          <a:xfrm>
            <a:off x="395288" y="3950457"/>
            <a:ext cx="3868786" cy="2581721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4343402" y="1341783"/>
            <a:ext cx="4478855" cy="489364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3</a:t>
            </a:r>
            <a:r>
              <a:rPr lang="en-US" sz="2400" baseline="30000" dirty="0" smtClean="0"/>
              <a:t>rd</a:t>
            </a:r>
            <a:r>
              <a:rPr lang="en-US" sz="2400" dirty="0" smtClean="0"/>
              <a:t> Largest Energy Consumer </a:t>
            </a:r>
            <a:br>
              <a:rPr lang="en-US" sz="2400" dirty="0" smtClean="0"/>
            </a:br>
            <a:r>
              <a:rPr lang="en-US" sz="2400" dirty="0" smtClean="0"/>
              <a:t>in the World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5x growth in demand for Power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700 </a:t>
            </a:r>
            <a:r>
              <a:rPr lang="en-US" sz="2400" dirty="0" err="1" smtClean="0"/>
              <a:t>TWh</a:t>
            </a:r>
            <a:r>
              <a:rPr lang="en-US" sz="2400" dirty="0" smtClean="0"/>
              <a:t> in 2005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3,870 </a:t>
            </a:r>
            <a:r>
              <a:rPr lang="en-US" sz="2400" dirty="0" err="1" smtClean="0"/>
              <a:t>TWh</a:t>
            </a:r>
            <a:r>
              <a:rPr lang="en-US" sz="2400" dirty="0" smtClean="0"/>
              <a:t> by 2030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5.7 B </a:t>
            </a:r>
            <a:r>
              <a:rPr lang="en-US" sz="2400" dirty="0" err="1" smtClean="0"/>
              <a:t>tonnes</a:t>
            </a:r>
            <a:r>
              <a:rPr lang="en-US" sz="2400" dirty="0" smtClean="0"/>
              <a:t> CO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e</a:t>
            </a:r>
            <a:br>
              <a:rPr lang="en-US" sz="2400" dirty="0" smtClean="0"/>
            </a:br>
            <a:r>
              <a:rPr lang="en-US" sz="2400" dirty="0" smtClean="0"/>
              <a:t/>
            </a:r>
            <a:br>
              <a:rPr lang="en-US" sz="2400" dirty="0" smtClean="0"/>
            </a:br>
            <a:endParaRPr lang="en-US" sz="24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Power sector &gt;50% of emissions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03226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8" name="think-cell Slide" r:id="rId22" imgW="270" imgH="270" progId="TCLayout.ActiveDocument.1">
                  <p:embed/>
                </p:oleObj>
              </mc:Choice>
              <mc:Fallback>
                <p:oleObj name="think-cell Slide" r:id="rId22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000" b="1" smtClean="0">
              <a:latin typeface="Calibri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247099"/>
            <a:ext cx="8353425" cy="776288"/>
          </a:xfrm>
        </p:spPr>
        <p:txBody>
          <a:bodyPr/>
          <a:lstStyle/>
          <a:p>
            <a:pPr algn="l"/>
            <a:r>
              <a:rPr lang="en-US" sz="4000" dirty="0" smtClean="0">
                <a:solidFill>
                  <a:srgbClr val="0070C0"/>
                </a:solidFill>
              </a:rPr>
              <a:t>Big challenges in energy today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402432" y="1139414"/>
            <a:ext cx="4093368" cy="4642625"/>
          </a:xfrm>
          <a:prstGeom prst="roundRect">
            <a:avLst>
              <a:gd name="adj" fmla="val 4463"/>
            </a:avLst>
          </a:prstGeom>
          <a:solidFill>
            <a:schemeClr val="bg1"/>
          </a:solidFill>
          <a:ln>
            <a:solidFill>
              <a:srgbClr val="E0E0E0"/>
            </a:solidFill>
          </a:ln>
          <a:effectLst>
            <a:outerShdw blurRad="190500" dist="12700" dir="5400000" rotWithShape="0">
              <a:srgbClr val="000000">
                <a:alpha val="20000"/>
              </a:srgbClr>
            </a:outerShdw>
          </a:effectLst>
        </p:spPr>
        <p:txBody>
          <a:bodyPr wrap="square" lIns="45720" tIns="45720" rIns="45720" bIns="45720" anchor="t" anchorCtr="0">
            <a:noAutofit/>
          </a:bodyPr>
          <a:lstStyle>
            <a:defPPr>
              <a:defRPr lang="de-DE"/>
            </a:defPPr>
            <a:lvl1pPr marL="313267" indent="-313267">
              <a:spcBef>
                <a:spcPts val="1200"/>
              </a:spcBef>
              <a:buClr>
                <a:srgbClr val="000000"/>
              </a:buClr>
              <a:buSzPts val="2400"/>
              <a:buFont typeface="Arial"/>
              <a:buChar char="•"/>
              <a:defRPr sz="2400" b="1">
                <a:solidFill>
                  <a:srgbClr val="0039A6"/>
                </a:solidFill>
                <a:latin typeface="Calibri"/>
              </a:defRPr>
            </a:lvl1pPr>
          </a:lstStyle>
          <a:p>
            <a:pPr marL="0" indent="0">
              <a:spcBef>
                <a:spcPts val="0"/>
              </a:spcBef>
              <a:buSzPts val="1500"/>
              <a:buNone/>
            </a:pPr>
            <a:r>
              <a:rPr lang="en-US" sz="1600" dirty="0" smtClean="0"/>
              <a:t>Existing gap (BU)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7624" y="5781264"/>
            <a:ext cx="4343400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/>
              <a:t>Source: CEA’s Load Generation balance report 2014-2015</a:t>
            </a:r>
          </a:p>
          <a:p>
            <a:r>
              <a:rPr lang="en-US" sz="1050" dirty="0" smtClean="0"/>
              <a:t>^ http</a:t>
            </a:r>
            <a:r>
              <a:rPr lang="en-US" sz="1050" dirty="0"/>
              <a:t>://</a:t>
            </a:r>
            <a:r>
              <a:rPr lang="en-US" sz="1050" dirty="0" smtClean="0"/>
              <a:t>www.censusindia.gov.in/2011census/hlo/hlo_highlights.html</a:t>
            </a:r>
          </a:p>
          <a:p>
            <a:r>
              <a:rPr lang="en-US" sz="1050" dirty="0" smtClean="0"/>
              <a:t>* To be validated</a:t>
            </a:r>
            <a:endParaRPr lang="en-US" sz="1050" dirty="0"/>
          </a:p>
        </p:txBody>
      </p:sp>
      <p:cxnSp>
        <p:nvCxnSpPr>
          <p:cNvPr id="10" name="Straight Connector 9"/>
          <p:cNvCxnSpPr/>
          <p:nvPr>
            <p:custDataLst>
              <p:tags r:id="rId4"/>
            </p:custDataLst>
          </p:nvPr>
        </p:nvCxnSpPr>
        <p:spPr bwMode="auto">
          <a:xfrm>
            <a:off x="4333875" y="2352264"/>
            <a:ext cx="0" cy="200025"/>
          </a:xfrm>
          <a:prstGeom prst="line">
            <a:avLst/>
          </a:prstGeom>
          <a:ln w="3175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>
            <p:custDataLst>
              <p:tags r:id="rId5"/>
            </p:custDataLst>
          </p:nvPr>
        </p:nvCxnSpPr>
        <p:spPr bwMode="auto">
          <a:xfrm>
            <a:off x="2724150" y="2799939"/>
            <a:ext cx="0" cy="200025"/>
          </a:xfrm>
          <a:prstGeom prst="line">
            <a:avLst/>
          </a:prstGeom>
          <a:ln w="3175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>
            <p:custDataLst>
              <p:tags r:id="rId6"/>
            </p:custDataLst>
          </p:nvPr>
        </p:nvCxnSpPr>
        <p:spPr bwMode="auto">
          <a:xfrm>
            <a:off x="2724150" y="3257139"/>
            <a:ext cx="0" cy="200025"/>
          </a:xfrm>
          <a:prstGeom prst="line">
            <a:avLst/>
          </a:prstGeom>
          <a:ln w="3175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>
            <p:custDataLst>
              <p:tags r:id="rId7"/>
            </p:custDataLst>
          </p:nvPr>
        </p:nvCxnSpPr>
        <p:spPr bwMode="auto">
          <a:xfrm>
            <a:off x="2505903" y="3714753"/>
            <a:ext cx="0" cy="200025"/>
          </a:xfrm>
          <a:prstGeom prst="line">
            <a:avLst/>
          </a:prstGeom>
          <a:ln w="3175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>
            <p:custDataLst>
              <p:tags r:id="rId8"/>
            </p:custDataLst>
          </p:nvPr>
        </p:nvCxnSpPr>
        <p:spPr bwMode="auto">
          <a:xfrm>
            <a:off x="2010189" y="4152489"/>
            <a:ext cx="0" cy="200025"/>
          </a:xfrm>
          <a:prstGeom prst="line">
            <a:avLst/>
          </a:prstGeom>
          <a:ln w="3175">
            <a:solidFill>
              <a:schemeClr val="tx1"/>
            </a:solidFill>
            <a:prstDash val="lgDash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8" name="Object 17"/>
          <p:cNvGraphicFramePr>
            <a:graphicFrameLocks/>
          </p:cNvGraphicFramePr>
          <p:nvPr>
            <p:custDataLst>
              <p:tags r:id="rId9"/>
            </p:custDataLst>
            <p:extLst>
              <p:ext uri="{D42A27DB-BD31-4B8C-83A1-F6EECF244321}">
                <p14:modId xmlns:p14="http://schemas.microsoft.com/office/powerpoint/2010/main" val="2537375901"/>
              </p:ext>
            </p:extLst>
          </p:nvPr>
        </p:nvGraphicFramePr>
        <p:xfrm>
          <a:off x="1600200" y="1895064"/>
          <a:ext cx="2848043" cy="2914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49" name="Chart" r:id="rId24" imgW="2848043" imgH="2914650" progId="MSGraph.Chart.8">
                  <p:embed followColorScheme="full"/>
                </p:oleObj>
              </mc:Choice>
              <mc:Fallback>
                <p:oleObj name="Chart" r:id="rId24" imgW="2848043" imgH="291465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600200" y="1895064"/>
                        <a:ext cx="2848043" cy="2914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>
            <p:custDataLst>
              <p:tags r:id="rId10"/>
            </p:custDataLst>
          </p:nvPr>
        </p:nvSpPr>
        <p:spPr bwMode="auto">
          <a:xfrm>
            <a:off x="2792413" y="2557052"/>
            <a:ext cx="34925" cy="238125"/>
          </a:xfrm>
          <a:prstGeom prst="rect">
            <a:avLst/>
          </a:prstGeom>
          <a:solidFill>
            <a:srgbClr val="D6D7D9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rgbClr val="0089C4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/>
          </a:p>
        </p:txBody>
      </p:sp>
      <p:sp useBgFill="1">
        <p:nvSpPr>
          <p:cNvPr id="21" name="Text Placeholder 85"/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2455862" y="3052352"/>
            <a:ext cx="165100" cy="152400"/>
          </a:xfrm>
          <a:prstGeom prst="rect">
            <a:avLst/>
          </a:prstGeom>
        </p:spPr>
        <p:txBody>
          <a:bodyPr wrap="none" lIns="17463" tIns="0" rIns="17463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279138CB-0DA9-4058-8E13-2B205014C791}" type="datetime'''''''''''''''''''''''''''5''''''4'''''''">
              <a:rPr lang="en-US"/>
              <a:pPr/>
              <a:t>54</a:t>
            </a:fld>
            <a:endParaRPr lang="en-US" dirty="0">
              <a:latin typeface="Calibri"/>
              <a:sym typeface="Calibri"/>
            </a:endParaRPr>
          </a:p>
        </p:txBody>
      </p:sp>
      <p:sp>
        <p:nvSpPr>
          <p:cNvPr id="22" name="Text Placeholder 84"/>
          <p:cNvSpPr>
            <a:spLocks noGrp="1"/>
          </p:cNvSpPr>
          <p:nvPr>
            <p:custDataLst>
              <p:tags r:id="rId12"/>
            </p:custDataLst>
          </p:nvPr>
        </p:nvSpPr>
        <p:spPr bwMode="auto">
          <a:xfrm>
            <a:off x="612912" y="3876264"/>
            <a:ext cx="1052513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200" dirty="0" smtClean="0">
                <a:latin typeface="Calibri"/>
                <a:sym typeface="Calibri"/>
              </a:rPr>
              <a:t>Un-electrified parts</a:t>
            </a:r>
          </a:p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200" dirty="0" smtClean="0">
                <a:latin typeface="Calibri"/>
                <a:sym typeface="Calibri"/>
              </a:rPr>
              <a:t>Est at 30% demand*</a:t>
            </a:r>
            <a:endParaRPr lang="en-US" sz="1200" dirty="0">
              <a:latin typeface="Calibri"/>
              <a:sym typeface="Calibri"/>
            </a:endParaRPr>
          </a:p>
        </p:txBody>
      </p:sp>
      <p:sp>
        <p:nvSpPr>
          <p:cNvPr id="23" name="Text Placeholder 5"/>
          <p:cNvSpPr>
            <a:spLocks noGrp="1"/>
          </p:cNvSpPr>
          <p:nvPr>
            <p:custDataLst>
              <p:tags r:id="rId13"/>
            </p:custDataLst>
          </p:nvPr>
        </p:nvSpPr>
        <p:spPr bwMode="auto">
          <a:xfrm>
            <a:off x="781187" y="2599914"/>
            <a:ext cx="88423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200" dirty="0" smtClean="0"/>
              <a:t>CEA est. </a:t>
            </a:r>
            <a:fld id="{DE592C46-9513-44D1-9E39-724E46EDBF23}" type="datetime'''D''''''''''''''''em''''an''''''''''''''d'''''''''''''">
              <a:rPr lang="en-US" sz="1200" smtClean="0"/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Demand</a:t>
            </a:fld>
            <a:endParaRPr lang="en-US" sz="1200" dirty="0">
              <a:latin typeface="Calibri"/>
              <a:sym typeface="Calibri"/>
            </a:endParaRPr>
          </a:p>
        </p:txBody>
      </p:sp>
      <p:sp>
        <p:nvSpPr>
          <p:cNvPr id="24" name="Text Placeholder 6"/>
          <p:cNvSpPr>
            <a:spLocks noGrp="1"/>
          </p:cNvSpPr>
          <p:nvPr>
            <p:custDataLst>
              <p:tags r:id="rId14"/>
            </p:custDataLst>
          </p:nvPr>
        </p:nvSpPr>
        <p:spPr bwMode="auto">
          <a:xfrm>
            <a:off x="912950" y="3052352"/>
            <a:ext cx="752475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7C80FBD4-FEF7-47A8-B49B-111E3577088E}" type="datetime'Est''''''''''im''a''t''ed'''' ''''''G''''a''p'''''''''''''">
              <a:rPr lang="en-US" sz="1200" b="1"/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Estimated Gap</a:t>
            </a:fld>
            <a:endParaRPr lang="en-US" sz="1200" b="1" dirty="0">
              <a:latin typeface="Calibri"/>
              <a:sym typeface="Calibri"/>
            </a:endParaRPr>
          </a:p>
        </p:txBody>
      </p:sp>
      <p:sp>
        <p:nvSpPr>
          <p:cNvPr id="25" name="Text Placeholder 88"/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891004" y="4400139"/>
            <a:ext cx="47625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FA02E97C-8391-4E31-A355-0BD018B2B349}" type="datetime'''''''T''''o''''''t''''''''a''''''l'''''''' ''g''''''''''ap'">
              <a:rPr lang="en-US" b="1">
                <a:latin typeface="Calibri"/>
                <a:sym typeface="Calibri"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Total gap</a:t>
            </a:fld>
            <a:endParaRPr lang="en-US" b="1" dirty="0">
              <a:latin typeface="Calibri"/>
              <a:sym typeface="Calibri"/>
            </a:endParaRPr>
          </a:p>
        </p:txBody>
      </p:sp>
      <p:sp>
        <p:nvSpPr>
          <p:cNvPr id="26" name="Text Placeholder 87"/>
          <p:cNvSpPr>
            <a:spLocks noGrp="1"/>
          </p:cNvSpPr>
          <p:nvPr>
            <p:custDataLst>
              <p:tags r:id="rId16"/>
            </p:custDataLst>
          </p:nvPr>
        </p:nvSpPr>
        <p:spPr bwMode="gray">
          <a:xfrm>
            <a:off x="2118895" y="3952464"/>
            <a:ext cx="23018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C30C3E"/>
                </a:solidFill>
              </a14:hiddenFill>
            </a:ext>
          </a:extLst>
        </p:spPr>
        <p:txBody>
          <a:bodyPr wrap="none" lIns="17463" tIns="0" rIns="17463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D49C3245-6440-45D5-AB1C-149E65D0727E}" type="datetime'''''''''''''''''''''''''''''''''3''''1''5'''''''''''''''''''">
              <a:rPr lang="en-US">
                <a:solidFill>
                  <a:schemeClr val="bg1"/>
                </a:solidFill>
                <a:latin typeface="Calibri"/>
                <a:sym typeface="Calibri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315</a:t>
            </a:fld>
            <a:endParaRPr lang="en-US" sz="1200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27" name="Text Placeholder 83"/>
          <p:cNvSpPr>
            <a:spLocks noGrp="1"/>
          </p:cNvSpPr>
          <p:nvPr>
            <p:custDataLst>
              <p:tags r:id="rId17"/>
            </p:custDataLst>
          </p:nvPr>
        </p:nvSpPr>
        <p:spPr bwMode="auto">
          <a:xfrm>
            <a:off x="612912" y="3428589"/>
            <a:ext cx="1052513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200" dirty="0" smtClean="0"/>
              <a:t>Unmeasured peak</a:t>
            </a:r>
          </a:p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200" dirty="0" smtClean="0">
                <a:latin typeface="Calibri"/>
                <a:sym typeface="Calibri"/>
              </a:rPr>
              <a:t>Est at 15% demand*</a:t>
            </a:r>
          </a:p>
        </p:txBody>
      </p:sp>
      <p:sp>
        <p:nvSpPr>
          <p:cNvPr id="28" name="Text Placeholder 86"/>
          <p:cNvSpPr>
            <a:spLocks noGrp="1"/>
          </p:cNvSpPr>
          <p:nvPr>
            <p:custDataLst>
              <p:tags r:id="rId18"/>
            </p:custDataLst>
          </p:nvPr>
        </p:nvSpPr>
        <p:spPr bwMode="gray">
          <a:xfrm>
            <a:off x="2142915" y="3504789"/>
            <a:ext cx="23018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17463" tIns="0" rIns="17463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2EDDB71E-001E-4587-BB36-052B9C2AFDD9}" type="datetime'''''1''''''''''5''''''''''''''''''''''''''''''''7'''''''''''''">
              <a:rPr lang="en-US">
                <a:latin typeface="Calibri"/>
                <a:sym typeface="Calibri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157</a:t>
            </a:fld>
            <a:endParaRPr lang="en-US" dirty="0">
              <a:latin typeface="Calibri"/>
              <a:sym typeface="Calibri"/>
            </a:endParaRPr>
          </a:p>
        </p:txBody>
      </p:sp>
      <p:sp>
        <p:nvSpPr>
          <p:cNvPr id="29" name="Text Placeholder 4"/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684350" y="2152239"/>
            <a:ext cx="981075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r>
              <a:rPr lang="en-US" sz="1200" smtClean="0"/>
              <a:t>‘</a:t>
            </a:r>
            <a:fld id="{F418C3AA-AF08-4557-9624-E25C1BA4FA8A}" type="datetime'''15 ''P''''''''l''ann''''''''''ed Su''''''''''p''''p''l''y'''">
              <a:rPr lang="en-US" sz="1200"/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15 Planned Supply</a:t>
            </a:fld>
            <a:endParaRPr lang="en-US" sz="1200" dirty="0">
              <a:latin typeface="Calibri"/>
              <a:sym typeface="Calibri"/>
            </a:endParaRPr>
          </a:p>
        </p:txBody>
      </p:sp>
      <p:sp>
        <p:nvSpPr>
          <p:cNvPr id="30" name="Text Placeholder 82"/>
          <p:cNvSpPr>
            <a:spLocks noGrp="1"/>
          </p:cNvSpPr>
          <p:nvPr>
            <p:custDataLst>
              <p:tags r:id="rId20"/>
            </p:custDataLst>
          </p:nvPr>
        </p:nvSpPr>
        <p:spPr bwMode="gray">
          <a:xfrm>
            <a:off x="3365500" y="2599914"/>
            <a:ext cx="327025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C30C3E"/>
                </a:solidFill>
              </a14:hiddenFill>
            </a:ext>
          </a:extLst>
        </p:spPr>
        <p:txBody>
          <a:bodyPr wrap="none" lIns="17463" tIns="0" rIns="17463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9B3F0C12-AE7D-4325-8C22-885C36D80A3C}" type="datetime'''''''''''''''1'',''''''''''''''''''0''''''4''''''9'''''''''">
              <a:rPr lang="en-US" sz="1600">
                <a:latin typeface="Calibri"/>
                <a:sym typeface="Calibri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1,049</a:t>
            </a:fld>
            <a:endParaRPr lang="en-US" sz="1600" dirty="0">
              <a:latin typeface="Calibri"/>
              <a:sym typeface="Calibri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74395" y="5247864"/>
            <a:ext cx="29337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1.5x - 2x demand supply gap</a:t>
            </a:r>
            <a:endParaRPr lang="en-US" b="1" dirty="0"/>
          </a:p>
        </p:txBody>
      </p:sp>
      <p:sp>
        <p:nvSpPr>
          <p:cNvPr id="32" name="Text Placeholder 1__"/>
          <p:cNvSpPr txBox="1">
            <a:spLocks/>
          </p:cNvSpPr>
          <p:nvPr/>
        </p:nvSpPr>
        <p:spPr>
          <a:xfrm>
            <a:off x="4724400" y="1139414"/>
            <a:ext cx="4024313" cy="4642625"/>
          </a:xfrm>
          <a:prstGeom prst="roundRect">
            <a:avLst>
              <a:gd name="adj" fmla="val 4925"/>
            </a:avLst>
          </a:prstGeom>
          <a:solidFill>
            <a:schemeClr val="bg1"/>
          </a:solidFill>
          <a:ln>
            <a:solidFill>
              <a:srgbClr val="E0E0E0"/>
            </a:solidFill>
          </a:ln>
          <a:effectLst>
            <a:outerShdw blurRad="190500" dist="12700" dir="5400000" rotWithShape="0">
              <a:srgbClr val="000000">
                <a:alpha val="20000"/>
              </a:srgbClr>
            </a:outerShdw>
          </a:effectLst>
        </p:spPr>
        <p:txBody>
          <a:bodyPr wrap="square" lIns="45720" tIns="45720" rIns="45720" bIns="45720" anchor="t" anchorCtr="0">
            <a:noAutofit/>
          </a:bodyPr>
          <a:lstStyle>
            <a:defPPr>
              <a:defRPr lang="de-DE"/>
            </a:defPPr>
            <a:lvl1pPr marL="313267" indent="-313267">
              <a:spcBef>
                <a:spcPts val="1200"/>
              </a:spcBef>
              <a:buClr>
                <a:srgbClr val="000000"/>
              </a:buClr>
              <a:buSzPts val="2400"/>
              <a:buFont typeface="Arial"/>
              <a:buChar char="•"/>
              <a:defRPr sz="2400" b="1">
                <a:solidFill>
                  <a:srgbClr val="0039A6"/>
                </a:solidFill>
                <a:latin typeface="Calibri"/>
              </a:defRPr>
            </a:lvl1pPr>
          </a:lstStyle>
          <a:p>
            <a:pPr marL="0" indent="0">
              <a:spcBef>
                <a:spcPts val="0"/>
              </a:spcBef>
              <a:buSzPts val="1500"/>
              <a:buNone/>
            </a:pPr>
            <a:r>
              <a:rPr lang="en-US" sz="1600" dirty="0" smtClean="0"/>
              <a:t>Infrastructure constraints </a:t>
            </a:r>
          </a:p>
          <a:p>
            <a:pPr lvl="1">
              <a:buSzPts val="1500"/>
            </a:pPr>
            <a:endParaRPr lang="en-US" sz="1000" b="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SzPts val="1500"/>
              <a:buFont typeface="Arial" charset="0"/>
              <a:buChar char="•"/>
            </a:pPr>
            <a:r>
              <a:rPr lang="en-US" sz="1800" b="0" dirty="0" smtClean="0">
                <a:solidFill>
                  <a:schemeClr val="tx1"/>
                </a:solidFill>
              </a:rPr>
              <a:t>80M households without access to electricity^</a:t>
            </a:r>
          </a:p>
          <a:p>
            <a:pPr>
              <a:spcBef>
                <a:spcPts val="0"/>
              </a:spcBef>
              <a:buSzPts val="1500"/>
              <a:buFont typeface="Arial" charset="0"/>
              <a:buChar char="•"/>
            </a:pPr>
            <a:endParaRPr lang="en-US" sz="1800" b="0" dirty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SzPts val="1500"/>
              <a:buFont typeface="Arial" charset="0"/>
              <a:buChar char="•"/>
            </a:pPr>
            <a:r>
              <a:rPr lang="en-US" sz="1800" b="0" dirty="0" smtClean="0">
                <a:solidFill>
                  <a:schemeClr val="tx1"/>
                </a:solidFill>
              </a:rPr>
              <a:t>Peak 2013 demand at ~135GW</a:t>
            </a:r>
            <a:endParaRPr lang="en-US" sz="1800" b="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SzPts val="1500"/>
              <a:buFont typeface="Arial" charset="0"/>
              <a:buChar char="•"/>
            </a:pPr>
            <a:endParaRPr lang="en-US" sz="1800" b="0" dirty="0">
              <a:solidFill>
                <a:schemeClr val="tx1"/>
              </a:solidFill>
            </a:endParaRPr>
          </a:p>
          <a:p>
            <a:pPr marL="313267" lvl="1" indent="-313267">
              <a:buClr>
                <a:srgbClr val="000000"/>
              </a:buClr>
              <a:buSzPts val="1500"/>
              <a:buFont typeface="Arial" charset="0"/>
              <a:buChar char="•"/>
            </a:pPr>
            <a:r>
              <a:rPr lang="en-US" dirty="0">
                <a:latin typeface="Calibri"/>
              </a:rPr>
              <a:t>Inter state and inter regional transmission constraints (Southern grid not connected to NEW)</a:t>
            </a:r>
          </a:p>
          <a:p>
            <a:pPr>
              <a:spcBef>
                <a:spcPts val="0"/>
              </a:spcBef>
              <a:buSzPts val="1500"/>
              <a:buFont typeface="Arial" charset="0"/>
              <a:buChar char="•"/>
            </a:pPr>
            <a:endParaRPr lang="en-US" sz="1800" b="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SzPts val="1500"/>
              <a:buFont typeface="Arial" charset="0"/>
              <a:buChar char="•"/>
            </a:pPr>
            <a:r>
              <a:rPr lang="en-US" sz="1800" b="0" dirty="0">
                <a:solidFill>
                  <a:schemeClr val="tx1"/>
                </a:solidFill>
              </a:rPr>
              <a:t>Average AT&amp;C losses </a:t>
            </a:r>
            <a:r>
              <a:rPr lang="en-US" sz="1800" b="0" dirty="0" smtClean="0">
                <a:solidFill>
                  <a:schemeClr val="tx1"/>
                </a:solidFill>
              </a:rPr>
              <a:t>~24</a:t>
            </a:r>
            <a:r>
              <a:rPr lang="en-US" sz="1800" b="0" dirty="0">
                <a:solidFill>
                  <a:schemeClr val="tx1"/>
                </a:solidFill>
              </a:rPr>
              <a:t>%</a:t>
            </a:r>
          </a:p>
          <a:p>
            <a:pPr>
              <a:spcBef>
                <a:spcPts val="0"/>
              </a:spcBef>
              <a:buSzPts val="1500"/>
              <a:buFont typeface="Arial" charset="0"/>
              <a:buChar char="•"/>
            </a:pPr>
            <a:endParaRPr lang="en-US" sz="1800" b="0" dirty="0" smtClean="0">
              <a:solidFill>
                <a:schemeClr val="tx1"/>
              </a:solidFill>
            </a:endParaRPr>
          </a:p>
          <a:p>
            <a:pPr>
              <a:spcBef>
                <a:spcPts val="0"/>
              </a:spcBef>
              <a:buSzPts val="1500"/>
              <a:buFont typeface="Arial" charset="0"/>
              <a:buChar char="•"/>
            </a:pPr>
            <a:r>
              <a:rPr lang="en-US" sz="2000" b="0" dirty="0">
                <a:solidFill>
                  <a:schemeClr val="tx1"/>
                </a:solidFill>
              </a:rPr>
              <a:t>Declining Plant Load factor - PLF</a:t>
            </a:r>
            <a:r>
              <a:rPr lang="en-US" sz="1800" b="0" dirty="0">
                <a:solidFill>
                  <a:schemeClr val="tx1"/>
                </a:solidFill>
              </a:rPr>
              <a:t> of coal based power plants was ~70% in </a:t>
            </a:r>
            <a:r>
              <a:rPr lang="en-US" sz="1800" b="0" dirty="0" smtClean="0">
                <a:solidFill>
                  <a:schemeClr val="tx1"/>
                </a:solidFill>
              </a:rPr>
              <a:t>’13</a:t>
            </a:r>
            <a:endParaRPr lang="en-US" sz="1800" b="0" dirty="0">
              <a:solidFill>
                <a:schemeClr val="tx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5105400" y="5868760"/>
            <a:ext cx="26447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BU = Terra-Watt Hour = 10</a:t>
            </a:r>
            <a:r>
              <a:rPr lang="en-US" sz="1000" baseline="30000" dirty="0" smtClean="0"/>
              <a:t>9</a:t>
            </a:r>
            <a:r>
              <a:rPr lang="en-US" sz="1000" dirty="0" smtClean="0"/>
              <a:t> kWh</a:t>
            </a:r>
          </a:p>
          <a:p>
            <a:r>
              <a:rPr lang="en-US" sz="1000" dirty="0" smtClean="0"/>
              <a:t>MU = Giga-Watt Hour = 10</a:t>
            </a:r>
            <a:r>
              <a:rPr lang="en-US" sz="1000" baseline="30000" dirty="0" smtClean="0"/>
              <a:t>6</a:t>
            </a:r>
            <a:r>
              <a:rPr lang="en-US" sz="1000" dirty="0" smtClean="0"/>
              <a:t> kWh</a:t>
            </a:r>
            <a:endParaRPr lang="en-US" sz="1000" dirty="0"/>
          </a:p>
        </p:txBody>
      </p:sp>
      <p:sp>
        <p:nvSpPr>
          <p:cNvPr id="4" name="TextBox 3"/>
          <p:cNvSpPr txBox="1"/>
          <p:nvPr/>
        </p:nvSpPr>
        <p:spPr>
          <a:xfrm>
            <a:off x="1456722" y="4302226"/>
            <a:ext cx="5357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525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3023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6" name="think-cell Slide" r:id="rId111" imgW="270" imgH="270" progId="TCLayout.ActiveDocument.1">
                  <p:embed/>
                </p:oleObj>
              </mc:Choice>
              <mc:Fallback>
                <p:oleObj name="think-cell Slide" r:id="rId111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2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000" b="1" smtClean="0">
              <a:latin typeface="Calibri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247099"/>
            <a:ext cx="8353425" cy="776288"/>
          </a:xfrm>
        </p:spPr>
        <p:txBody>
          <a:bodyPr/>
          <a:lstStyle/>
          <a:p>
            <a:pPr algn="l"/>
            <a:r>
              <a:rPr lang="en-US" sz="4000" dirty="0" smtClean="0">
                <a:solidFill>
                  <a:srgbClr val="0070C0"/>
                </a:solidFill>
              </a:rPr>
              <a:t>West Bengal: A top 10 state in power consumption</a:t>
            </a:r>
            <a:endParaRPr lang="en-US" sz="4000" dirty="0">
              <a:solidFill>
                <a:srgbClr val="0070C0"/>
              </a:solidFill>
            </a:endParaRPr>
          </a:p>
        </p:txBody>
      </p:sp>
      <p:sp>
        <p:nvSpPr>
          <p:cNvPr id="8" name="Text Placeholder 1"/>
          <p:cNvSpPr txBox="1">
            <a:spLocks/>
          </p:cNvSpPr>
          <p:nvPr/>
        </p:nvSpPr>
        <p:spPr>
          <a:xfrm>
            <a:off x="4807968" y="1581865"/>
            <a:ext cx="3873912" cy="4425644"/>
          </a:xfrm>
          <a:prstGeom prst="roundRect">
            <a:avLst>
              <a:gd name="adj" fmla="val 4463"/>
            </a:avLst>
          </a:prstGeom>
          <a:solidFill>
            <a:schemeClr val="bg1"/>
          </a:solidFill>
          <a:ln>
            <a:solidFill>
              <a:srgbClr val="E0E0E0"/>
            </a:solidFill>
          </a:ln>
          <a:effectLst>
            <a:outerShdw blurRad="190500" dist="12700" dir="5400000" rotWithShape="0">
              <a:srgbClr val="000000">
                <a:alpha val="20000"/>
              </a:srgbClr>
            </a:outerShdw>
          </a:effectLst>
        </p:spPr>
        <p:txBody>
          <a:bodyPr wrap="square" lIns="45720" tIns="45720" rIns="45720" bIns="45720" anchor="t" anchorCtr="0">
            <a:noAutofit/>
          </a:bodyPr>
          <a:lstStyle>
            <a:defPPr>
              <a:defRPr lang="de-DE"/>
            </a:defPPr>
            <a:lvl1pPr marL="313267" indent="-313267">
              <a:spcBef>
                <a:spcPts val="1200"/>
              </a:spcBef>
              <a:buClr>
                <a:srgbClr val="000000"/>
              </a:buClr>
              <a:buSzPts val="2400"/>
              <a:buFont typeface="Arial"/>
              <a:buChar char="•"/>
              <a:defRPr sz="2400" b="1">
                <a:solidFill>
                  <a:srgbClr val="0039A6"/>
                </a:solidFill>
                <a:latin typeface="Calibri"/>
              </a:defRPr>
            </a:lvl1pPr>
          </a:lstStyle>
          <a:p>
            <a:pPr marL="0" indent="0">
              <a:spcBef>
                <a:spcPts val="0"/>
              </a:spcBef>
              <a:buSzPts val="1500"/>
              <a:buNone/>
            </a:pPr>
            <a:endParaRPr lang="en-US" sz="1600" dirty="0" smtClean="0"/>
          </a:p>
        </p:txBody>
      </p:sp>
      <p:graphicFrame>
        <p:nvGraphicFramePr>
          <p:cNvPr id="34" name="Object 33"/>
          <p:cNvGraphicFramePr>
            <a:graphicFrameLocks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996210489"/>
              </p:ext>
            </p:extLst>
          </p:nvPr>
        </p:nvGraphicFramePr>
        <p:xfrm>
          <a:off x="5693624" y="1870790"/>
          <a:ext cx="2809943" cy="36481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7" name="Chart" r:id="rId113" imgW="2809943" imgH="3648165" progId="MSGraph.Chart.8">
                  <p:embed followColorScheme="full"/>
                </p:oleObj>
              </mc:Choice>
              <mc:Fallback>
                <p:oleObj name="Chart" r:id="rId113" imgW="2809943" imgH="3648165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4"/>
                      <a:stretch>
                        <a:fillRect/>
                      </a:stretch>
                    </p:blipFill>
                    <p:spPr>
                      <a:xfrm>
                        <a:off x="5693624" y="1870790"/>
                        <a:ext cx="2809943" cy="36481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35" name="Straight Connector 34"/>
          <p:cNvCxnSpPr/>
          <p:nvPr>
            <p:custDataLst>
              <p:tags r:id="rId5"/>
            </p:custDataLst>
          </p:nvPr>
        </p:nvCxnSpPr>
        <p:spPr bwMode="auto">
          <a:xfrm>
            <a:off x="6293699" y="2051765"/>
            <a:ext cx="0" cy="142875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>
            <p:custDataLst>
              <p:tags r:id="rId6"/>
            </p:custDataLst>
          </p:nvPr>
        </p:nvCxnSpPr>
        <p:spPr bwMode="auto">
          <a:xfrm>
            <a:off x="6417524" y="3509090"/>
            <a:ext cx="0" cy="142875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>
            <p:custDataLst>
              <p:tags r:id="rId7"/>
            </p:custDataLst>
          </p:nvPr>
        </p:nvCxnSpPr>
        <p:spPr bwMode="auto">
          <a:xfrm>
            <a:off x="6169874" y="3509090"/>
            <a:ext cx="0" cy="142875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>
            <p:custDataLst>
              <p:tags r:id="rId8"/>
            </p:custDataLst>
          </p:nvPr>
        </p:nvCxnSpPr>
        <p:spPr bwMode="auto">
          <a:xfrm>
            <a:off x="6284174" y="3270965"/>
            <a:ext cx="0" cy="133350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>
            <p:custDataLst>
              <p:tags r:id="rId9"/>
            </p:custDataLst>
          </p:nvPr>
        </p:nvCxnSpPr>
        <p:spPr bwMode="auto">
          <a:xfrm>
            <a:off x="6236549" y="3270965"/>
            <a:ext cx="0" cy="133350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>
            <p:custDataLst>
              <p:tags r:id="rId10"/>
            </p:custDataLst>
          </p:nvPr>
        </p:nvCxnSpPr>
        <p:spPr bwMode="auto">
          <a:xfrm>
            <a:off x="6617549" y="3270965"/>
            <a:ext cx="0" cy="133350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>
            <p:custDataLst>
              <p:tags r:id="rId11"/>
            </p:custDataLst>
          </p:nvPr>
        </p:nvCxnSpPr>
        <p:spPr bwMode="auto">
          <a:xfrm>
            <a:off x="6369899" y="3270965"/>
            <a:ext cx="0" cy="133350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>
            <p:custDataLst>
              <p:tags r:id="rId12"/>
            </p:custDataLst>
          </p:nvPr>
        </p:nvCxnSpPr>
        <p:spPr bwMode="auto">
          <a:xfrm>
            <a:off x="6055574" y="3023315"/>
            <a:ext cx="0" cy="142875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>
            <p:custDataLst>
              <p:tags r:id="rId13"/>
            </p:custDataLst>
          </p:nvPr>
        </p:nvCxnSpPr>
        <p:spPr bwMode="auto">
          <a:xfrm>
            <a:off x="6026999" y="3023315"/>
            <a:ext cx="0" cy="142875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>
            <p:custDataLst>
              <p:tags r:id="rId14"/>
            </p:custDataLst>
          </p:nvPr>
        </p:nvCxnSpPr>
        <p:spPr bwMode="auto">
          <a:xfrm>
            <a:off x="6627074" y="3023315"/>
            <a:ext cx="0" cy="142875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>
            <p:custDataLst>
              <p:tags r:id="rId15"/>
            </p:custDataLst>
          </p:nvPr>
        </p:nvCxnSpPr>
        <p:spPr bwMode="auto">
          <a:xfrm>
            <a:off x="6093674" y="3023315"/>
            <a:ext cx="0" cy="142875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>
            <p:custDataLst>
              <p:tags r:id="rId16"/>
            </p:custDataLst>
          </p:nvPr>
        </p:nvCxnSpPr>
        <p:spPr bwMode="auto">
          <a:xfrm>
            <a:off x="6407999" y="2785190"/>
            <a:ext cx="0" cy="133350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>
            <p:custDataLst>
              <p:tags r:id="rId17"/>
            </p:custDataLst>
          </p:nvPr>
        </p:nvCxnSpPr>
        <p:spPr bwMode="auto">
          <a:xfrm>
            <a:off x="6369899" y="2785190"/>
            <a:ext cx="0" cy="133350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>
            <p:custDataLst>
              <p:tags r:id="rId18"/>
            </p:custDataLst>
          </p:nvPr>
        </p:nvCxnSpPr>
        <p:spPr bwMode="auto">
          <a:xfrm>
            <a:off x="5950799" y="4480640"/>
            <a:ext cx="0" cy="142875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>
            <p:custDataLst>
              <p:tags r:id="rId19"/>
            </p:custDataLst>
          </p:nvPr>
        </p:nvCxnSpPr>
        <p:spPr bwMode="auto">
          <a:xfrm>
            <a:off x="6855674" y="2785190"/>
            <a:ext cx="0" cy="133350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>
            <p:custDataLst>
              <p:tags r:id="rId20"/>
            </p:custDataLst>
          </p:nvPr>
        </p:nvCxnSpPr>
        <p:spPr bwMode="auto">
          <a:xfrm>
            <a:off x="6436574" y="2785190"/>
            <a:ext cx="0" cy="133350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>
            <p:custDataLst>
              <p:tags r:id="rId21"/>
            </p:custDataLst>
          </p:nvPr>
        </p:nvCxnSpPr>
        <p:spPr bwMode="auto">
          <a:xfrm>
            <a:off x="6236549" y="2537540"/>
            <a:ext cx="0" cy="142875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>
            <p:custDataLst>
              <p:tags r:id="rId22"/>
            </p:custDataLst>
          </p:nvPr>
        </p:nvCxnSpPr>
        <p:spPr bwMode="auto">
          <a:xfrm>
            <a:off x="6198449" y="2537540"/>
            <a:ext cx="0" cy="142875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>
            <p:custDataLst>
              <p:tags r:id="rId23"/>
            </p:custDataLst>
          </p:nvPr>
        </p:nvCxnSpPr>
        <p:spPr bwMode="auto">
          <a:xfrm>
            <a:off x="6769949" y="2537540"/>
            <a:ext cx="0" cy="142875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>
            <p:custDataLst>
              <p:tags r:id="rId24"/>
            </p:custDataLst>
          </p:nvPr>
        </p:nvCxnSpPr>
        <p:spPr bwMode="auto">
          <a:xfrm>
            <a:off x="6255599" y="2537540"/>
            <a:ext cx="0" cy="142875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>
            <p:custDataLst>
              <p:tags r:id="rId25"/>
            </p:custDataLst>
          </p:nvPr>
        </p:nvCxnSpPr>
        <p:spPr bwMode="auto">
          <a:xfrm>
            <a:off x="6065099" y="2299415"/>
            <a:ext cx="0" cy="133350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>
            <p:custDataLst>
              <p:tags r:id="rId26"/>
            </p:custDataLst>
          </p:nvPr>
        </p:nvCxnSpPr>
        <p:spPr bwMode="auto">
          <a:xfrm>
            <a:off x="6750899" y="2299415"/>
            <a:ext cx="0" cy="133350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>
            <p:custDataLst>
              <p:tags r:id="rId27"/>
            </p:custDataLst>
          </p:nvPr>
        </p:nvCxnSpPr>
        <p:spPr bwMode="auto">
          <a:xfrm>
            <a:off x="6150824" y="2299415"/>
            <a:ext cx="0" cy="133350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Straight Connector 57"/>
          <p:cNvCxnSpPr/>
          <p:nvPr>
            <p:custDataLst>
              <p:tags r:id="rId28"/>
            </p:custDataLst>
          </p:nvPr>
        </p:nvCxnSpPr>
        <p:spPr bwMode="auto">
          <a:xfrm>
            <a:off x="6284174" y="2051765"/>
            <a:ext cx="0" cy="142875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>
            <p:custDataLst>
              <p:tags r:id="rId29"/>
            </p:custDataLst>
          </p:nvPr>
        </p:nvCxnSpPr>
        <p:spPr bwMode="auto">
          <a:xfrm>
            <a:off x="6274649" y="2051765"/>
            <a:ext cx="0" cy="142875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>
            <p:custDataLst>
              <p:tags r:id="rId30"/>
            </p:custDataLst>
          </p:nvPr>
        </p:nvCxnSpPr>
        <p:spPr bwMode="auto">
          <a:xfrm>
            <a:off x="6588974" y="2051765"/>
            <a:ext cx="0" cy="142875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>
            <p:custDataLst>
              <p:tags r:id="rId31"/>
            </p:custDataLst>
          </p:nvPr>
        </p:nvCxnSpPr>
        <p:spPr bwMode="auto">
          <a:xfrm>
            <a:off x="5998424" y="2299415"/>
            <a:ext cx="0" cy="133350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/>
          <p:cNvCxnSpPr/>
          <p:nvPr>
            <p:custDataLst>
              <p:tags r:id="rId32"/>
            </p:custDataLst>
          </p:nvPr>
        </p:nvCxnSpPr>
        <p:spPr bwMode="auto">
          <a:xfrm>
            <a:off x="5960324" y="5214065"/>
            <a:ext cx="0" cy="133350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>
            <p:custDataLst>
              <p:tags r:id="rId33"/>
            </p:custDataLst>
          </p:nvPr>
        </p:nvCxnSpPr>
        <p:spPr bwMode="auto">
          <a:xfrm>
            <a:off x="5912699" y="5214065"/>
            <a:ext cx="0" cy="133350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>
            <p:custDataLst>
              <p:tags r:id="rId34"/>
            </p:custDataLst>
          </p:nvPr>
        </p:nvCxnSpPr>
        <p:spPr bwMode="auto">
          <a:xfrm>
            <a:off x="6722324" y="5214065"/>
            <a:ext cx="0" cy="133350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>
            <p:custDataLst>
              <p:tags r:id="rId35"/>
            </p:custDataLst>
          </p:nvPr>
        </p:nvCxnSpPr>
        <p:spPr bwMode="auto">
          <a:xfrm>
            <a:off x="6026999" y="5214065"/>
            <a:ext cx="0" cy="133350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>
            <p:custDataLst>
              <p:tags r:id="rId36"/>
            </p:custDataLst>
          </p:nvPr>
        </p:nvCxnSpPr>
        <p:spPr bwMode="auto">
          <a:xfrm>
            <a:off x="5855549" y="4966415"/>
            <a:ext cx="0" cy="142875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>
            <p:custDataLst>
              <p:tags r:id="rId37"/>
            </p:custDataLst>
          </p:nvPr>
        </p:nvCxnSpPr>
        <p:spPr bwMode="auto">
          <a:xfrm>
            <a:off x="6150824" y="4966415"/>
            <a:ext cx="0" cy="142875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Connector 67"/>
          <p:cNvCxnSpPr/>
          <p:nvPr>
            <p:custDataLst>
              <p:tags r:id="rId38"/>
            </p:custDataLst>
          </p:nvPr>
        </p:nvCxnSpPr>
        <p:spPr bwMode="auto">
          <a:xfrm>
            <a:off x="5874599" y="4966415"/>
            <a:ext cx="0" cy="142875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>
            <p:custDataLst>
              <p:tags r:id="rId39"/>
            </p:custDataLst>
          </p:nvPr>
        </p:nvCxnSpPr>
        <p:spPr bwMode="auto">
          <a:xfrm>
            <a:off x="6074624" y="4728290"/>
            <a:ext cx="0" cy="133350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/>
          <p:cNvCxnSpPr/>
          <p:nvPr>
            <p:custDataLst>
              <p:tags r:id="rId40"/>
            </p:custDataLst>
          </p:nvPr>
        </p:nvCxnSpPr>
        <p:spPr bwMode="auto">
          <a:xfrm>
            <a:off x="6065099" y="4728290"/>
            <a:ext cx="0" cy="133350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/>
          <p:cNvCxnSpPr/>
          <p:nvPr>
            <p:custDataLst>
              <p:tags r:id="rId41"/>
            </p:custDataLst>
          </p:nvPr>
        </p:nvCxnSpPr>
        <p:spPr bwMode="auto">
          <a:xfrm>
            <a:off x="6236549" y="4728290"/>
            <a:ext cx="0" cy="133350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/>
          <p:nvPr>
            <p:custDataLst>
              <p:tags r:id="rId42"/>
            </p:custDataLst>
          </p:nvPr>
        </p:nvCxnSpPr>
        <p:spPr bwMode="auto">
          <a:xfrm>
            <a:off x="6093674" y="4728290"/>
            <a:ext cx="0" cy="133350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>
            <p:custDataLst>
              <p:tags r:id="rId43"/>
            </p:custDataLst>
          </p:nvPr>
        </p:nvCxnSpPr>
        <p:spPr bwMode="auto">
          <a:xfrm>
            <a:off x="5817449" y="4480640"/>
            <a:ext cx="0" cy="142875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>
            <p:custDataLst>
              <p:tags r:id="rId44"/>
            </p:custDataLst>
          </p:nvPr>
        </p:nvCxnSpPr>
        <p:spPr bwMode="auto">
          <a:xfrm>
            <a:off x="5865074" y="4242515"/>
            <a:ext cx="0" cy="133350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/>
          <p:nvPr>
            <p:custDataLst>
              <p:tags r:id="rId45"/>
            </p:custDataLst>
          </p:nvPr>
        </p:nvCxnSpPr>
        <p:spPr bwMode="auto">
          <a:xfrm>
            <a:off x="5855549" y="4242515"/>
            <a:ext cx="0" cy="133350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/>
          <p:nvPr>
            <p:custDataLst>
              <p:tags r:id="rId46"/>
            </p:custDataLst>
          </p:nvPr>
        </p:nvCxnSpPr>
        <p:spPr bwMode="auto">
          <a:xfrm>
            <a:off x="6160349" y="4242515"/>
            <a:ext cx="0" cy="133350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/>
          <p:nvPr>
            <p:custDataLst>
              <p:tags r:id="rId47"/>
            </p:custDataLst>
          </p:nvPr>
        </p:nvCxnSpPr>
        <p:spPr bwMode="auto">
          <a:xfrm>
            <a:off x="5884124" y="4242515"/>
            <a:ext cx="0" cy="133350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>
            <p:custDataLst>
              <p:tags r:id="rId48"/>
            </p:custDataLst>
          </p:nvPr>
        </p:nvCxnSpPr>
        <p:spPr bwMode="auto">
          <a:xfrm>
            <a:off x="6293699" y="3994865"/>
            <a:ext cx="0" cy="142875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>
            <p:custDataLst>
              <p:tags r:id="rId49"/>
            </p:custDataLst>
          </p:nvPr>
        </p:nvCxnSpPr>
        <p:spPr bwMode="auto">
          <a:xfrm>
            <a:off x="6103199" y="3994865"/>
            <a:ext cx="0" cy="142875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/>
          <p:nvPr>
            <p:custDataLst>
              <p:tags r:id="rId50"/>
            </p:custDataLst>
          </p:nvPr>
        </p:nvCxnSpPr>
        <p:spPr bwMode="auto">
          <a:xfrm>
            <a:off x="6141299" y="3756740"/>
            <a:ext cx="0" cy="133350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/>
          <p:nvPr>
            <p:custDataLst>
              <p:tags r:id="rId51"/>
            </p:custDataLst>
          </p:nvPr>
        </p:nvCxnSpPr>
        <p:spPr bwMode="auto">
          <a:xfrm>
            <a:off x="6122249" y="3756740"/>
            <a:ext cx="0" cy="133350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>
            <p:custDataLst>
              <p:tags r:id="rId52"/>
            </p:custDataLst>
          </p:nvPr>
        </p:nvCxnSpPr>
        <p:spPr bwMode="auto">
          <a:xfrm>
            <a:off x="6369899" y="3756740"/>
            <a:ext cx="0" cy="133350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/>
          <p:cNvCxnSpPr/>
          <p:nvPr>
            <p:custDataLst>
              <p:tags r:id="rId53"/>
            </p:custDataLst>
          </p:nvPr>
        </p:nvCxnSpPr>
        <p:spPr bwMode="auto">
          <a:xfrm>
            <a:off x="6198449" y="3756740"/>
            <a:ext cx="0" cy="133350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>
            <p:custDataLst>
              <p:tags r:id="rId54"/>
            </p:custDataLst>
          </p:nvPr>
        </p:nvCxnSpPr>
        <p:spPr bwMode="auto">
          <a:xfrm>
            <a:off x="6160349" y="3509090"/>
            <a:ext cx="0" cy="142875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/>
          <p:cNvCxnSpPr/>
          <p:nvPr>
            <p:custDataLst>
              <p:tags r:id="rId55"/>
            </p:custDataLst>
          </p:nvPr>
        </p:nvCxnSpPr>
        <p:spPr bwMode="auto">
          <a:xfrm>
            <a:off x="6141299" y="3509090"/>
            <a:ext cx="0" cy="142875"/>
          </a:xfrm>
          <a:prstGeom prst="line">
            <a:avLst/>
          </a:prstGeom>
          <a:ln w="952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/>
          <p:cNvCxnSpPr/>
          <p:nvPr>
            <p:custDataLst>
              <p:tags r:id="rId56"/>
            </p:custDataLst>
          </p:nvPr>
        </p:nvCxnSpPr>
        <p:spPr bwMode="auto">
          <a:xfrm flipH="1">
            <a:off x="6398474" y="4794965"/>
            <a:ext cx="101600" cy="0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/>
          <p:cNvCxnSpPr/>
          <p:nvPr>
            <p:custDataLst>
              <p:tags r:id="rId57"/>
            </p:custDataLst>
          </p:nvPr>
        </p:nvCxnSpPr>
        <p:spPr bwMode="auto">
          <a:xfrm flipH="1">
            <a:off x="6207974" y="5037853"/>
            <a:ext cx="82550" cy="0"/>
          </a:xfrm>
          <a:prstGeom prst="line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 Placeholder 151"/>
          <p:cNvSpPr>
            <a:spLocks noGrp="1"/>
          </p:cNvSpPr>
          <p:nvPr>
            <p:custDataLst>
              <p:tags r:id="rId58"/>
            </p:custDataLst>
          </p:nvPr>
        </p:nvSpPr>
        <p:spPr bwMode="gray">
          <a:xfrm>
            <a:off x="6233374" y="3018553"/>
            <a:ext cx="25558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7463" tIns="0" rIns="17463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8597EABD-EEB0-4885-B449-869089265E69}" type="datetime'''''''''''''''3''''7''''%'''''''''''''''''''''''''''''''''''''">
              <a:rPr lang="en-US" sz="1000">
                <a:solidFill>
                  <a:schemeClr val="bg1"/>
                </a:solidFill>
                <a:latin typeface="Calibri"/>
                <a:sym typeface="Calibri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37%</a:t>
            </a:fld>
            <a:endParaRPr lang="en-US" sz="1000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89" name="Text Placeholder 189"/>
          <p:cNvSpPr>
            <a:spLocks noGrp="1"/>
          </p:cNvSpPr>
          <p:nvPr>
            <p:custDataLst>
              <p:tags r:id="rId59"/>
            </p:custDataLst>
          </p:nvPr>
        </p:nvSpPr>
        <p:spPr bwMode="gray">
          <a:xfrm>
            <a:off x="6381012" y="3990103"/>
            <a:ext cx="25558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7463" tIns="0" rIns="17463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8C19AB80-DA9B-4210-B48C-B8675A42F2B9}" type="datetime'''''''''''''''''''4''7''''''''''%'''''''''''''''''''">
              <a:rPr lang="en-US" sz="1000">
                <a:solidFill>
                  <a:schemeClr val="bg1"/>
                </a:solidFill>
                <a:latin typeface="Calibri"/>
                <a:sym typeface="Calibri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47%</a:t>
            </a:fld>
            <a:endParaRPr lang="en-US" sz="1000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90" name="Text Placeholder 36"/>
          <p:cNvSpPr>
            <a:spLocks noGrp="1"/>
          </p:cNvSpPr>
          <p:nvPr>
            <p:custDataLst>
              <p:tags r:id="rId60"/>
            </p:custDataLst>
          </p:nvPr>
        </p:nvSpPr>
        <p:spPr bwMode="auto">
          <a:xfrm>
            <a:off x="5449149" y="2761378"/>
            <a:ext cx="168275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054585D8-003C-4875-9B3C-6A90A7FDA2E6}" type="datetime'''''''''''''''''A''''''''''''''''''''P'''''''''''''''''''''''">
              <a:rPr lang="en-US"/>
              <a:pPr/>
              <a:t>AP</a:t>
            </a:fld>
            <a:endParaRPr lang="en-US" dirty="0">
              <a:latin typeface="Calibri"/>
              <a:sym typeface="Calibri"/>
            </a:endParaRPr>
          </a:p>
        </p:txBody>
      </p:sp>
      <p:sp>
        <p:nvSpPr>
          <p:cNvPr id="91" name="Text Placeholder 40"/>
          <p:cNvSpPr>
            <a:spLocks noGrp="1"/>
          </p:cNvSpPr>
          <p:nvPr>
            <p:custDataLst>
              <p:tags r:id="rId61"/>
            </p:custDataLst>
          </p:nvPr>
        </p:nvSpPr>
        <p:spPr bwMode="gray">
          <a:xfrm>
            <a:off x="6519124" y="2775665"/>
            <a:ext cx="25558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</a:extLst>
        </p:spPr>
        <p:txBody>
          <a:bodyPr wrap="none" lIns="17463" tIns="0" rIns="17463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2FBBBDE2-2172-4B17-BC33-E6B9A1FAA8F3}" type="datetime'''''''''''''''''''''''2''''''''''3''%'''">
              <a:rPr lang="en-US" sz="1000">
                <a:solidFill>
                  <a:schemeClr val="bg1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23%</a:t>
            </a:fld>
            <a:endParaRPr lang="en-US" sz="1000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92" name="Text Placeholder 42"/>
          <p:cNvSpPr>
            <a:spLocks noGrp="1"/>
          </p:cNvSpPr>
          <p:nvPr>
            <p:custDataLst>
              <p:tags r:id="rId62"/>
            </p:custDataLst>
          </p:nvPr>
        </p:nvSpPr>
        <p:spPr bwMode="gray">
          <a:xfrm>
            <a:off x="7114437" y="2775665"/>
            <a:ext cx="25558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7463" tIns="0" rIns="17463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A771277E-DFEC-4FE0-BDFA-81EA5C654139}" type="datetime'''''''''''''4''''''''''''''''''3%'''''''''">
              <a:rPr lang="en-US" sz="1000">
                <a:solidFill>
                  <a:schemeClr val="bg1"/>
                </a:solidFill>
                <a:latin typeface="Calibri"/>
                <a:sym typeface="Calibri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43%</a:t>
            </a:fld>
            <a:endParaRPr lang="en-US" sz="1000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93" name="Text Placeholder 139"/>
          <p:cNvSpPr>
            <a:spLocks noGrp="1"/>
          </p:cNvSpPr>
          <p:nvPr>
            <p:custDataLst>
              <p:tags r:id="rId63"/>
            </p:custDataLst>
          </p:nvPr>
        </p:nvSpPr>
        <p:spPr bwMode="auto">
          <a:xfrm>
            <a:off x="5444387" y="2518490"/>
            <a:ext cx="173038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CCC1D3CD-B51F-483F-A602-CB2EC35F96BB}" type="datetime'''''''''''''''''''T''''''''''''''N'''">
              <a:rPr lang="en-US"/>
              <a:pPr/>
              <a:t>TN</a:t>
            </a:fld>
            <a:endParaRPr lang="en-US" dirty="0">
              <a:latin typeface="Calibri"/>
              <a:sym typeface="Calibri"/>
            </a:endParaRPr>
          </a:p>
        </p:txBody>
      </p:sp>
      <p:sp>
        <p:nvSpPr>
          <p:cNvPr id="94" name="Text Placeholder 140"/>
          <p:cNvSpPr>
            <a:spLocks noGrp="1"/>
          </p:cNvSpPr>
          <p:nvPr>
            <p:custDataLst>
              <p:tags r:id="rId64"/>
            </p:custDataLst>
          </p:nvPr>
        </p:nvSpPr>
        <p:spPr bwMode="gray">
          <a:xfrm>
            <a:off x="6385774" y="2532778"/>
            <a:ext cx="25558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</a:extLst>
        </p:spPr>
        <p:txBody>
          <a:bodyPr wrap="none" lIns="17463" tIns="0" rIns="17463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642C1A70-04A2-4A2F-BEA1-6519E6EA5FFB}" type="datetime'''''''''''''''2''''''''''5''''''''''''''''''''''''''''''''%'">
              <a:rPr lang="en-US" sz="1000">
                <a:solidFill>
                  <a:schemeClr val="bg1"/>
                </a:solidFill>
                <a:latin typeface="Calibri"/>
                <a:sym typeface="Calibri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25%</a:t>
            </a:fld>
            <a:endParaRPr lang="en-US" sz="1000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95" name="Text Placeholder 141"/>
          <p:cNvSpPr>
            <a:spLocks noGrp="1"/>
          </p:cNvSpPr>
          <p:nvPr>
            <p:custDataLst>
              <p:tags r:id="rId65"/>
            </p:custDataLst>
          </p:nvPr>
        </p:nvSpPr>
        <p:spPr bwMode="gray">
          <a:xfrm>
            <a:off x="7171587" y="2532778"/>
            <a:ext cx="25558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7463" tIns="0" rIns="17463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A48FBCDA-4598-4860-9E5D-B8B4F5E6F961}" type="datetime'''''5''''''''3''''''''''''%'''''''''">
              <a:rPr lang="en-US" sz="1000">
                <a:solidFill>
                  <a:schemeClr val="bg1"/>
                </a:solidFill>
                <a:latin typeface="Calibri"/>
                <a:sym typeface="Calibri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53%</a:t>
            </a:fld>
            <a:endParaRPr lang="en-US" sz="1000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96" name="Text Placeholder 23"/>
          <p:cNvSpPr>
            <a:spLocks noGrp="1"/>
          </p:cNvSpPr>
          <p:nvPr>
            <p:custDataLst>
              <p:tags r:id="rId66"/>
            </p:custDataLst>
          </p:nvPr>
        </p:nvSpPr>
        <p:spPr bwMode="auto">
          <a:xfrm>
            <a:off x="5334849" y="2275603"/>
            <a:ext cx="282575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AD8EAD54-206B-413D-BAFE-E9238C479708}" type="datetime'''''''''''''''''M''''a''''''''''''''''''''''''''''''''''''h'">
              <a:rPr lang="en-US"/>
              <a:pPr/>
              <a:t>Mah</a:t>
            </a:fld>
            <a:endParaRPr lang="en-US" dirty="0">
              <a:latin typeface="Calibri"/>
              <a:sym typeface="Calibri"/>
            </a:endParaRPr>
          </a:p>
        </p:txBody>
      </p:sp>
      <p:sp>
        <p:nvSpPr>
          <p:cNvPr id="97" name="Text Placeholder 32"/>
          <p:cNvSpPr>
            <a:spLocks noGrp="1"/>
          </p:cNvSpPr>
          <p:nvPr>
            <p:custDataLst>
              <p:tags r:id="rId67"/>
            </p:custDataLst>
          </p:nvPr>
        </p:nvSpPr>
        <p:spPr bwMode="gray">
          <a:xfrm>
            <a:off x="6323862" y="2289890"/>
            <a:ext cx="25558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</a:extLst>
        </p:spPr>
        <p:txBody>
          <a:bodyPr wrap="none" lIns="17463" tIns="0" rIns="17463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05FFD1F0-AE58-427C-914D-7E8A7EB2EF9E}" type="datetime'''''''2''''''''''''''''''''''''''''''''''''''''''''''6''%'''''">
              <a:rPr lang="en-US" sz="1000">
                <a:solidFill>
                  <a:schemeClr val="bg1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26%</a:t>
            </a:fld>
            <a:endParaRPr lang="en-US" sz="1000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98" name="Text Placeholder 33"/>
          <p:cNvSpPr>
            <a:spLocks noGrp="1"/>
          </p:cNvSpPr>
          <p:nvPr>
            <p:custDataLst>
              <p:tags r:id="rId68"/>
            </p:custDataLst>
          </p:nvPr>
        </p:nvSpPr>
        <p:spPr bwMode="gray">
          <a:xfrm>
            <a:off x="7285887" y="2289890"/>
            <a:ext cx="25558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none" lIns="17463" tIns="0" rIns="17463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9B64AC89-C06E-4977-B545-02C95745E5D3}" type="datetime'5''''''''''''''''''''''''''''''''8''''''%'''''''''">
              <a:rPr lang="en-US" sz="1000">
                <a:solidFill>
                  <a:schemeClr val="bg1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58%</a:t>
            </a:fld>
            <a:endParaRPr lang="en-US" sz="1000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99" name="Text Placeholder 135"/>
          <p:cNvSpPr>
            <a:spLocks noGrp="1"/>
          </p:cNvSpPr>
          <p:nvPr>
            <p:custDataLst>
              <p:tags r:id="rId69"/>
            </p:custDataLst>
          </p:nvPr>
        </p:nvSpPr>
        <p:spPr bwMode="auto">
          <a:xfrm>
            <a:off x="5404699" y="2032715"/>
            <a:ext cx="212725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4D2479A0-3D3C-44F2-97D5-2FF709130821}" type="datetime'''''G''u''''''''''''j'''''">
              <a:rPr lang="en-US"/>
              <a:pPr/>
              <a:t>Guj</a:t>
            </a:fld>
            <a:endParaRPr lang="en-US" dirty="0">
              <a:latin typeface="Calibri"/>
              <a:sym typeface="Calibri"/>
            </a:endParaRPr>
          </a:p>
        </p:txBody>
      </p:sp>
      <p:sp>
        <p:nvSpPr>
          <p:cNvPr id="100" name="Text Placeholder 136"/>
          <p:cNvSpPr>
            <a:spLocks noGrp="1"/>
          </p:cNvSpPr>
          <p:nvPr>
            <p:custDataLst>
              <p:tags r:id="rId70"/>
            </p:custDataLst>
          </p:nvPr>
        </p:nvSpPr>
        <p:spPr bwMode="gray">
          <a:xfrm>
            <a:off x="6314337" y="2047003"/>
            <a:ext cx="25558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</a:extLst>
        </p:spPr>
        <p:txBody>
          <a:bodyPr wrap="none" lIns="17463" tIns="0" rIns="17463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64771303-BF0A-4426-ABDB-4AA18BF5DDD8}" type="datetime'''''''''''''''''''13''%'''''''''''''''''''''''''''''''''''''">
              <a:rPr lang="en-US" sz="1000">
                <a:solidFill>
                  <a:schemeClr val="bg1"/>
                </a:solidFill>
                <a:latin typeface="Calibri"/>
                <a:sym typeface="Calibri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13%</a:t>
            </a:fld>
            <a:endParaRPr lang="en-US" sz="1000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101" name="Text Placeholder 137"/>
          <p:cNvSpPr>
            <a:spLocks noGrp="1"/>
          </p:cNvSpPr>
          <p:nvPr>
            <p:custDataLst>
              <p:tags r:id="rId71"/>
            </p:custDataLst>
          </p:nvPr>
        </p:nvSpPr>
        <p:spPr bwMode="gray">
          <a:xfrm>
            <a:off x="7219212" y="2047003"/>
            <a:ext cx="25558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7463" tIns="0" rIns="17463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42B8F973-D78D-411A-9618-D9C2E59194DF}" type="datetime'''''''''''''''''''''''''''''''66''''''''''%'''''''">
              <a:rPr lang="en-US" sz="1000">
                <a:solidFill>
                  <a:schemeClr val="bg1"/>
                </a:solidFill>
                <a:latin typeface="Calibri"/>
                <a:sym typeface="Calibri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66%</a:t>
            </a:fld>
            <a:endParaRPr lang="en-US" sz="1000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102" name="Text Placeholder 120"/>
          <p:cNvSpPr>
            <a:spLocks noGrp="1"/>
          </p:cNvSpPr>
          <p:nvPr>
            <p:custDataLst>
              <p:tags r:id="rId72"/>
            </p:custDataLst>
          </p:nvPr>
        </p:nvSpPr>
        <p:spPr bwMode="auto">
          <a:xfrm>
            <a:off x="5199912" y="5190253"/>
            <a:ext cx="417513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3A7639C2-A501-440A-A2EF-E1B18C5BC075}" type="datetime'''''''''''O''''t''''her''''''''''''''''''''s'''''''''''''''''">
              <a:rPr lang="en-US">
                <a:latin typeface="Calibri"/>
                <a:sym typeface="Calibri"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Others</a:t>
            </a:fld>
            <a:endParaRPr lang="en-US" dirty="0">
              <a:latin typeface="Calibri"/>
              <a:sym typeface="Calibri"/>
            </a:endParaRPr>
          </a:p>
        </p:txBody>
      </p:sp>
      <p:sp>
        <p:nvSpPr>
          <p:cNvPr id="103" name="Text Placeholder 124"/>
          <p:cNvSpPr>
            <a:spLocks noGrp="1"/>
          </p:cNvSpPr>
          <p:nvPr>
            <p:custDataLst>
              <p:tags r:id="rId73"/>
            </p:custDataLst>
          </p:nvPr>
        </p:nvSpPr>
        <p:spPr bwMode="gray">
          <a:xfrm>
            <a:off x="6247662" y="5204540"/>
            <a:ext cx="25558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</a:extLst>
        </p:spPr>
        <p:txBody>
          <a:bodyPr wrap="none" lIns="17463" tIns="0" rIns="17463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1FAD648A-1535-40E3-8D85-58DFC97616E0}" type="datetime'''''2''''7''''''''''''''%'''''''''''''">
              <a:rPr lang="en-US" sz="1000">
                <a:solidFill>
                  <a:schemeClr val="bg1"/>
                </a:solidFill>
              </a:rPr>
              <a:pPr/>
              <a:t>27%</a:t>
            </a:fld>
            <a:endParaRPr lang="en-US" sz="1000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104" name="Text Placeholder 125"/>
          <p:cNvSpPr>
            <a:spLocks noGrp="1"/>
          </p:cNvSpPr>
          <p:nvPr>
            <p:custDataLst>
              <p:tags r:id="rId74"/>
            </p:custDataLst>
          </p:nvPr>
        </p:nvSpPr>
        <p:spPr bwMode="gray">
          <a:xfrm>
            <a:off x="7433524" y="5204540"/>
            <a:ext cx="25558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7463" tIns="0" rIns="17463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F568EB7C-2129-4687-85DA-3E0E56870B2B}" type="datetime'''''''''6''''''''''''''''''''5%'''''''''''''''''''''''''''''''">
              <a:rPr lang="en-US" sz="1000">
                <a:solidFill>
                  <a:schemeClr val="bg1"/>
                </a:solidFill>
              </a:rPr>
              <a:pPr/>
              <a:t>65%</a:t>
            </a:fld>
            <a:endParaRPr lang="en-US" sz="1000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105" name="Text Placeholder 171"/>
          <p:cNvSpPr>
            <a:spLocks noGrp="1"/>
          </p:cNvSpPr>
          <p:nvPr>
            <p:custDataLst>
              <p:tags r:id="rId75"/>
            </p:custDataLst>
          </p:nvPr>
        </p:nvSpPr>
        <p:spPr bwMode="auto">
          <a:xfrm>
            <a:off x="5409462" y="4947365"/>
            <a:ext cx="207963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7BB143BE-3470-436A-BA61-8148C79E6AB3}" type="datetime'''''''''''D''l''''''''''''''''h'''''''''''''''''">
              <a:rPr lang="en-US"/>
              <a:pPr/>
              <a:t>Dlh</a:t>
            </a:fld>
            <a:endParaRPr lang="en-US" dirty="0">
              <a:latin typeface="Calibri"/>
              <a:sym typeface="Calibri"/>
            </a:endParaRPr>
          </a:p>
        </p:txBody>
      </p:sp>
      <p:sp>
        <p:nvSpPr>
          <p:cNvPr id="106" name="Text Placeholder 175"/>
          <p:cNvSpPr>
            <a:spLocks noGrp="1"/>
          </p:cNvSpPr>
          <p:nvPr>
            <p:custDataLst>
              <p:tags r:id="rId76"/>
            </p:custDataLst>
          </p:nvPr>
        </p:nvSpPr>
        <p:spPr bwMode="gray">
          <a:xfrm>
            <a:off x="5885712" y="4961653"/>
            <a:ext cx="25558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</a:extLst>
        </p:spPr>
        <p:txBody>
          <a:bodyPr wrap="none" lIns="17463" tIns="0" rIns="17463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FCFBFDA2-B99C-444A-A223-744E689AFAC4}" type="datetime'''''''''''''''6''''''''1''''''''''''''%'''''''''''''''''">
              <a:rPr lang="en-US" sz="1000">
                <a:solidFill>
                  <a:schemeClr val="bg1"/>
                </a:solidFill>
                <a:latin typeface="Calibri"/>
                <a:sym typeface="Calibri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61%</a:t>
            </a:fld>
            <a:endParaRPr lang="en-US" sz="1000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107" name="Text Placeholder 176"/>
          <p:cNvSpPr>
            <a:spLocks noGrp="1"/>
          </p:cNvSpPr>
          <p:nvPr>
            <p:custDataLst>
              <p:tags r:id="rId77"/>
            </p:custDataLst>
          </p:nvPr>
        </p:nvSpPr>
        <p:spPr bwMode="gray">
          <a:xfrm>
            <a:off x="6290524" y="4961653"/>
            <a:ext cx="25558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7463" tIns="0" rIns="17463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6A1F795B-58F2-465B-8D83-3888F517ED50}" type="datetime'''''2''''''''''''''''''''''''''''''''4%'''''''''''''''''''''">
              <a:rPr lang="en-US" sz="1000">
                <a:latin typeface="Calibri"/>
                <a:sym typeface="Calibri"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24%</a:t>
            </a:fld>
            <a:endParaRPr lang="en-US" sz="1000" dirty="0">
              <a:latin typeface="Calibri"/>
              <a:sym typeface="Calibri"/>
            </a:endParaRPr>
          </a:p>
        </p:txBody>
      </p:sp>
      <p:sp>
        <p:nvSpPr>
          <p:cNvPr id="108" name="Text Placeholder 170"/>
          <p:cNvSpPr>
            <a:spLocks noGrp="1"/>
          </p:cNvSpPr>
          <p:nvPr>
            <p:custDataLst>
              <p:tags r:id="rId78"/>
            </p:custDataLst>
          </p:nvPr>
        </p:nvSpPr>
        <p:spPr bwMode="auto">
          <a:xfrm>
            <a:off x="5396762" y="4704478"/>
            <a:ext cx="220663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62C93176-18A8-476D-9172-5F4DEC7A45C8}" type="datetime'''''''''''''''''''H''''a''''''''''''''''''''''''''''''r'''">
              <a:rPr lang="en-US"/>
              <a:pPr/>
              <a:t>Har</a:t>
            </a:fld>
            <a:endParaRPr lang="en-US" dirty="0">
              <a:latin typeface="Calibri"/>
              <a:sym typeface="Calibri"/>
            </a:endParaRPr>
          </a:p>
        </p:txBody>
      </p:sp>
      <p:sp>
        <p:nvSpPr>
          <p:cNvPr id="109" name="Text Placeholder 172"/>
          <p:cNvSpPr>
            <a:spLocks noGrp="1"/>
          </p:cNvSpPr>
          <p:nvPr>
            <p:custDataLst>
              <p:tags r:id="rId79"/>
            </p:custDataLst>
          </p:nvPr>
        </p:nvSpPr>
        <p:spPr bwMode="gray">
          <a:xfrm>
            <a:off x="6038112" y="4718765"/>
            <a:ext cx="255588" cy="152400"/>
          </a:xfrm>
          <a:prstGeom prst="rect">
            <a:avLst/>
          </a:prstGeom>
          <a:solidFill>
            <a:schemeClr val="hlink"/>
          </a:solidFill>
        </p:spPr>
        <p:txBody>
          <a:bodyPr wrap="none" lIns="17463" tIns="0" rIns="17463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C6410538-5C80-4866-8AB7-B087D219BAFB}" type="datetime'''2''''''0''''%'''''''''''''''">
              <a:rPr lang="en-US" sz="1000">
                <a:solidFill>
                  <a:schemeClr val="bg1"/>
                </a:solidFill>
                <a:latin typeface="Calibri"/>
                <a:sym typeface="Calibri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20%</a:t>
            </a:fld>
            <a:endParaRPr lang="en-US" sz="1000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110" name="Text Placeholder 173"/>
          <p:cNvSpPr>
            <a:spLocks noGrp="1"/>
          </p:cNvSpPr>
          <p:nvPr>
            <p:custDataLst>
              <p:tags r:id="rId80"/>
            </p:custDataLst>
          </p:nvPr>
        </p:nvSpPr>
        <p:spPr bwMode="gray">
          <a:xfrm>
            <a:off x="6500074" y="4718765"/>
            <a:ext cx="25558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7463" tIns="0" rIns="17463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DC5DD53D-575C-403B-A317-385973248F3F}" type="datetime'''''''3''''''6''''''''''''''''%'''''''">
              <a:rPr lang="en-US" sz="1000">
                <a:latin typeface="Calibri"/>
                <a:sym typeface="Calibri"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36%</a:t>
            </a:fld>
            <a:endParaRPr lang="en-US" sz="1000" dirty="0">
              <a:latin typeface="Calibri"/>
              <a:sym typeface="Calibri"/>
            </a:endParaRPr>
          </a:p>
        </p:txBody>
      </p:sp>
      <p:sp>
        <p:nvSpPr>
          <p:cNvPr id="111" name="Text Placeholder 169"/>
          <p:cNvSpPr>
            <a:spLocks noGrp="1"/>
          </p:cNvSpPr>
          <p:nvPr>
            <p:custDataLst>
              <p:tags r:id="rId81"/>
            </p:custDataLst>
          </p:nvPr>
        </p:nvSpPr>
        <p:spPr bwMode="auto">
          <a:xfrm>
            <a:off x="5428512" y="4461590"/>
            <a:ext cx="188913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02D7141B-0618-49C1-9AAA-C4FC63BEF78F}" type="datetime'''''''''''''''''''''''''''''''''''''''''''''Or''''''''''i'">
              <a:rPr lang="en-US"/>
              <a:pPr/>
              <a:t>Ori</a:t>
            </a:fld>
            <a:endParaRPr lang="en-US" dirty="0">
              <a:latin typeface="Calibri"/>
              <a:sym typeface="Calibri"/>
            </a:endParaRPr>
          </a:p>
        </p:txBody>
      </p:sp>
      <p:sp>
        <p:nvSpPr>
          <p:cNvPr id="112" name="Text Placeholder 179"/>
          <p:cNvSpPr>
            <a:spLocks noGrp="1"/>
          </p:cNvSpPr>
          <p:nvPr>
            <p:custDataLst>
              <p:tags r:id="rId82"/>
            </p:custDataLst>
          </p:nvPr>
        </p:nvSpPr>
        <p:spPr bwMode="gray">
          <a:xfrm>
            <a:off x="5757124" y="4475878"/>
            <a:ext cx="255588" cy="152400"/>
          </a:xfrm>
          <a:prstGeom prst="rect">
            <a:avLst/>
          </a:prstGeom>
          <a:solidFill>
            <a:schemeClr val="hlink"/>
          </a:solidFill>
        </p:spPr>
        <p:txBody>
          <a:bodyPr wrap="none" lIns="17463" tIns="0" rIns="17463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0AD7B1BA-C3CA-494F-A679-769946B10BD2}" type="datetime'''''''''1''''8''''''''''''''''''''''''''''''''''%'''''''">
              <a:rPr lang="en-US" sz="1000">
                <a:solidFill>
                  <a:schemeClr val="bg1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18%</a:t>
            </a:fld>
            <a:endParaRPr lang="en-US" sz="1000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113" name="Text Placeholder 180"/>
          <p:cNvSpPr>
            <a:spLocks noGrp="1"/>
          </p:cNvSpPr>
          <p:nvPr>
            <p:custDataLst>
              <p:tags r:id="rId83"/>
            </p:custDataLst>
          </p:nvPr>
        </p:nvSpPr>
        <p:spPr bwMode="gray">
          <a:xfrm>
            <a:off x="6123837" y="4475878"/>
            <a:ext cx="25558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7463" tIns="0" rIns="17463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3A5F321D-5DE1-4C3E-A739-D2DC377A4B20}" type="datetime'8''''1''''%'''''''''''''''''''">
              <a:rPr lang="en-US" sz="1000">
                <a:solidFill>
                  <a:schemeClr val="bg1"/>
                </a:solidFill>
                <a:latin typeface="Calibri"/>
                <a:sym typeface="Calibri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81%</a:t>
            </a:fld>
            <a:endParaRPr lang="en-US" sz="1000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114" name="Text Placeholder 107"/>
          <p:cNvSpPr>
            <a:spLocks noGrp="1"/>
          </p:cNvSpPr>
          <p:nvPr>
            <p:custDataLst>
              <p:tags r:id="rId84"/>
            </p:custDataLst>
          </p:nvPr>
        </p:nvSpPr>
        <p:spPr bwMode="auto">
          <a:xfrm>
            <a:off x="5399937" y="4218703"/>
            <a:ext cx="217488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94BF1B8E-1B23-442D-A49C-1206CA9CD861}" type="datetime'''''''''''''''''''''''''''''''''''W''''''''''''B'''">
              <a:rPr lang="en-US">
                <a:latin typeface="Calibri"/>
                <a:sym typeface="Calibri"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WB</a:t>
            </a:fld>
            <a:endParaRPr lang="en-US" dirty="0">
              <a:latin typeface="Calibri"/>
              <a:sym typeface="Calibri"/>
            </a:endParaRPr>
          </a:p>
        </p:txBody>
      </p:sp>
      <p:sp>
        <p:nvSpPr>
          <p:cNvPr id="115" name="Text Placeholder 118"/>
          <p:cNvSpPr>
            <a:spLocks noGrp="1"/>
          </p:cNvSpPr>
          <p:nvPr>
            <p:custDataLst>
              <p:tags r:id="rId85"/>
            </p:custDataLst>
          </p:nvPr>
        </p:nvSpPr>
        <p:spPr bwMode="gray">
          <a:xfrm>
            <a:off x="5895237" y="4232990"/>
            <a:ext cx="25558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</a:extLst>
        </p:spPr>
        <p:txBody>
          <a:bodyPr wrap="none" lIns="17463" tIns="0" rIns="17463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0AD191F4-3791-4AB1-ADFB-6B0D7250B163}" type="datetime'3''''''''''''''''''''''2''''%'''''''''''''">
              <a:rPr lang="en-US" sz="1000">
                <a:solidFill>
                  <a:schemeClr val="bg1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32%</a:t>
            </a:fld>
            <a:endParaRPr lang="en-US" sz="1000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116" name="Text Placeholder 119"/>
          <p:cNvSpPr>
            <a:spLocks noGrp="1"/>
          </p:cNvSpPr>
          <p:nvPr>
            <p:custDataLst>
              <p:tags r:id="rId86"/>
            </p:custDataLst>
          </p:nvPr>
        </p:nvSpPr>
        <p:spPr bwMode="gray">
          <a:xfrm>
            <a:off x="6285762" y="4232990"/>
            <a:ext cx="25558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7463" tIns="0" rIns="17463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0CAE9A7C-7EF2-4B53-97F3-250E93297C7C}" type="datetime'''''59''''''''%'''''''''''''''''''''''''''''''''''''">
              <a:rPr lang="en-US" sz="1000">
                <a:solidFill>
                  <a:schemeClr val="bg1"/>
                </a:solidFill>
                <a:latin typeface="Calibri"/>
                <a:sym typeface="Calibri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59%</a:t>
            </a:fld>
            <a:endParaRPr lang="en-US" sz="1000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117" name="Text Placeholder 186"/>
          <p:cNvSpPr>
            <a:spLocks noGrp="1"/>
          </p:cNvSpPr>
          <p:nvPr>
            <p:custDataLst>
              <p:tags r:id="rId87"/>
            </p:custDataLst>
          </p:nvPr>
        </p:nvSpPr>
        <p:spPr bwMode="auto">
          <a:xfrm>
            <a:off x="5407874" y="3975815"/>
            <a:ext cx="209550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A5D7736A-BF1E-4781-BD71-196994F5A8C7}" type="datetime'''''''''''''''''''''''''''''''''''''''''M''''''''''''''''''P'">
              <a:rPr lang="en-US"/>
              <a:pPr/>
              <a:t>MP</a:t>
            </a:fld>
            <a:endParaRPr lang="en-US" dirty="0">
              <a:latin typeface="Calibri"/>
              <a:sym typeface="Calibri"/>
            </a:endParaRPr>
          </a:p>
        </p:txBody>
      </p:sp>
      <p:sp>
        <p:nvSpPr>
          <p:cNvPr id="118" name="Text Placeholder 188"/>
          <p:cNvSpPr>
            <a:spLocks noGrp="1"/>
          </p:cNvSpPr>
          <p:nvPr>
            <p:custDataLst>
              <p:tags r:id="rId88"/>
            </p:custDataLst>
          </p:nvPr>
        </p:nvSpPr>
        <p:spPr bwMode="gray">
          <a:xfrm>
            <a:off x="6071449" y="3990103"/>
            <a:ext cx="255588" cy="152400"/>
          </a:xfrm>
          <a:prstGeom prst="rect">
            <a:avLst/>
          </a:prstGeom>
          <a:solidFill>
            <a:schemeClr val="hlink"/>
          </a:solidFill>
        </p:spPr>
        <p:txBody>
          <a:bodyPr wrap="none" lIns="17463" tIns="0" rIns="17463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D59D62A4-B507-4106-B692-B149ED535EE4}" type="datetime'''''''''''''''''''''2''''''''''''''1''%'''''''''''''''''''''''">
              <a:rPr lang="en-US" sz="1000">
                <a:solidFill>
                  <a:schemeClr val="bg1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21%</a:t>
            </a:fld>
            <a:endParaRPr lang="en-US" sz="1000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119" name="Text Placeholder 150"/>
          <p:cNvSpPr>
            <a:spLocks noGrp="1"/>
          </p:cNvSpPr>
          <p:nvPr>
            <p:custDataLst>
              <p:tags r:id="rId89"/>
            </p:custDataLst>
          </p:nvPr>
        </p:nvSpPr>
        <p:spPr bwMode="auto">
          <a:xfrm>
            <a:off x="5425337" y="3732928"/>
            <a:ext cx="192088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043E6A80-3C74-42D9-BEB2-7A3018A80283}" type="datetime'''''''''R''''''''''''''''''''''a''''j'''''''''''''''''''''">
              <a:rPr lang="en-US"/>
              <a:pPr/>
              <a:t>Raj</a:t>
            </a:fld>
            <a:endParaRPr lang="en-US" dirty="0">
              <a:latin typeface="Calibri"/>
              <a:sym typeface="Calibri"/>
            </a:endParaRPr>
          </a:p>
        </p:txBody>
      </p:sp>
      <p:sp>
        <p:nvSpPr>
          <p:cNvPr id="120" name="Text Placeholder 152"/>
          <p:cNvSpPr>
            <a:spLocks noGrp="1"/>
          </p:cNvSpPr>
          <p:nvPr>
            <p:custDataLst>
              <p:tags r:id="rId90"/>
            </p:custDataLst>
          </p:nvPr>
        </p:nvSpPr>
        <p:spPr bwMode="gray">
          <a:xfrm>
            <a:off x="6823924" y="3018553"/>
            <a:ext cx="25558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7463" tIns="0" rIns="17463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65211971-E9EC-4205-B81B-13338193080B}" type="datetime'''4''''''''4''''''''''%'''''''''''''''''''''''''''">
              <a:rPr lang="en-US" sz="1000">
                <a:solidFill>
                  <a:schemeClr val="bg1"/>
                </a:solidFill>
                <a:latin typeface="Calibri"/>
                <a:sym typeface="Calibri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44%</a:t>
            </a:fld>
            <a:endParaRPr lang="en-US" sz="1000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121" name="Text Placeholder 159"/>
          <p:cNvSpPr>
            <a:spLocks noGrp="1"/>
          </p:cNvSpPr>
          <p:nvPr>
            <p:custDataLst>
              <p:tags r:id="rId91"/>
            </p:custDataLst>
          </p:nvPr>
        </p:nvSpPr>
        <p:spPr bwMode="gray">
          <a:xfrm>
            <a:off x="6157174" y="3747215"/>
            <a:ext cx="255588" cy="152400"/>
          </a:xfrm>
          <a:prstGeom prst="rect">
            <a:avLst/>
          </a:prstGeom>
          <a:solidFill>
            <a:schemeClr val="hlink"/>
          </a:solidFill>
        </p:spPr>
        <p:txBody>
          <a:bodyPr wrap="none" lIns="17463" tIns="0" rIns="17463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CD5D200A-1F93-42EB-93E9-D20C622EFEEC}" type="datetime'1''''''''''''''''''''''''7''''''''%'''''''''''''''''''''">
              <a:rPr lang="en-US" sz="1000">
                <a:solidFill>
                  <a:schemeClr val="bg1"/>
                </a:solidFill>
                <a:latin typeface="Calibri"/>
                <a:sym typeface="Calibri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17%</a:t>
            </a:fld>
            <a:endParaRPr lang="en-US" sz="1000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122" name="Text Placeholder 160"/>
          <p:cNvSpPr>
            <a:spLocks noGrp="1"/>
          </p:cNvSpPr>
          <p:nvPr>
            <p:custDataLst>
              <p:tags r:id="rId92"/>
            </p:custDataLst>
          </p:nvPr>
        </p:nvSpPr>
        <p:spPr bwMode="gray">
          <a:xfrm>
            <a:off x="6481024" y="3747215"/>
            <a:ext cx="25558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7463" tIns="0" rIns="17463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5642BDBE-CFC4-4C78-892F-1C59B0B2D58C}" type="datetime'''''''''''''''4''''''''''''''''''6''''''''''''''''''%'">
              <a:rPr lang="en-US" sz="1000">
                <a:solidFill>
                  <a:schemeClr val="bg1"/>
                </a:solidFill>
                <a:latin typeface="Calibri"/>
                <a:sym typeface="Calibri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46%</a:t>
            </a:fld>
            <a:endParaRPr lang="en-US" sz="1000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123" name="Text Placeholder 149"/>
          <p:cNvSpPr>
            <a:spLocks noGrp="1"/>
          </p:cNvSpPr>
          <p:nvPr>
            <p:custDataLst>
              <p:tags r:id="rId93"/>
            </p:custDataLst>
          </p:nvPr>
        </p:nvSpPr>
        <p:spPr bwMode="auto">
          <a:xfrm>
            <a:off x="5379299" y="3490040"/>
            <a:ext cx="238125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2A673CB9-36E8-4575-9F6F-EECB15909D7A}" type="datetime'''''''''''''''''P''''''''''''''''''''''u''''n'''''''">
              <a:rPr lang="en-US"/>
              <a:pPr/>
              <a:t>Pun</a:t>
            </a:fld>
            <a:endParaRPr lang="en-US" dirty="0">
              <a:latin typeface="Calibri"/>
              <a:sym typeface="Calibri"/>
            </a:endParaRPr>
          </a:p>
        </p:txBody>
      </p:sp>
      <p:sp>
        <p:nvSpPr>
          <p:cNvPr id="124" name="Text Placeholder 157"/>
          <p:cNvSpPr>
            <a:spLocks noGrp="1"/>
          </p:cNvSpPr>
          <p:nvPr>
            <p:custDataLst>
              <p:tags r:id="rId94"/>
            </p:custDataLst>
          </p:nvPr>
        </p:nvSpPr>
        <p:spPr bwMode="gray">
          <a:xfrm>
            <a:off x="6166699" y="3504328"/>
            <a:ext cx="25558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</a:extLst>
        </p:spPr>
        <p:txBody>
          <a:bodyPr wrap="none" lIns="17463" tIns="0" rIns="17463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83591C13-697D-4D59-A8A1-2386D626D133}" type="datetime'2''3''''''''''''''''''''%'">
              <a:rPr lang="en-US" sz="1000">
                <a:solidFill>
                  <a:schemeClr val="bg1"/>
                </a:solidFill>
                <a:latin typeface="Calibri"/>
                <a:sym typeface="Calibri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23%</a:t>
            </a:fld>
            <a:endParaRPr lang="en-US" sz="1000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125" name="Text Placeholder 158"/>
          <p:cNvSpPr>
            <a:spLocks noGrp="1"/>
          </p:cNvSpPr>
          <p:nvPr>
            <p:custDataLst>
              <p:tags r:id="rId95"/>
            </p:custDataLst>
          </p:nvPr>
        </p:nvSpPr>
        <p:spPr bwMode="gray">
          <a:xfrm>
            <a:off x="6514362" y="3504328"/>
            <a:ext cx="25558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7463" tIns="0" rIns="17463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75E9AC6E-56C2-4603-918F-232368B4CCD8}" type="datetime'''''''''''''''4''''''2''''''''''''''''''''%'">
              <a:rPr lang="en-US" sz="1000">
                <a:solidFill>
                  <a:schemeClr val="bg1"/>
                </a:solidFill>
                <a:latin typeface="Calibri"/>
                <a:sym typeface="Calibri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42%</a:t>
            </a:fld>
            <a:endParaRPr lang="en-US" sz="1000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126" name="Text Placeholder 148"/>
          <p:cNvSpPr>
            <a:spLocks noGrp="1"/>
          </p:cNvSpPr>
          <p:nvPr>
            <p:custDataLst>
              <p:tags r:id="rId96"/>
            </p:custDataLst>
          </p:nvPr>
        </p:nvSpPr>
        <p:spPr bwMode="auto">
          <a:xfrm>
            <a:off x="5415812" y="3247153"/>
            <a:ext cx="201613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5736CCC9-CA08-4D65-AFB3-5945E4F3EED8}" type="datetime'''''''''''''K''''''''''''''''a''r'''''''''''''''''''''''''">
              <a:rPr lang="en-US"/>
              <a:pPr/>
              <a:t>Kar</a:t>
            </a:fld>
            <a:endParaRPr lang="en-US" dirty="0">
              <a:latin typeface="Calibri"/>
              <a:sym typeface="Calibri"/>
            </a:endParaRPr>
          </a:p>
        </p:txBody>
      </p:sp>
      <p:sp>
        <p:nvSpPr>
          <p:cNvPr id="127" name="Text Placeholder 154"/>
          <p:cNvSpPr>
            <a:spLocks noGrp="1"/>
          </p:cNvSpPr>
          <p:nvPr>
            <p:custDataLst>
              <p:tags r:id="rId97"/>
            </p:custDataLst>
          </p:nvPr>
        </p:nvSpPr>
        <p:spPr bwMode="gray">
          <a:xfrm>
            <a:off x="6366724" y="3261440"/>
            <a:ext cx="25558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</a:extLst>
        </p:spPr>
        <p:txBody>
          <a:bodyPr wrap="none" lIns="17463" tIns="0" rIns="17463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9A1FC9DE-2679-4FE6-8A29-E7B17E5286E5}" type="datetime'''''''''''''''''1''''''''''''''''''8''''%'">
              <a:rPr lang="en-US" sz="1000">
                <a:solidFill>
                  <a:schemeClr val="bg1"/>
                </a:solidFill>
                <a:latin typeface="Calibri"/>
                <a:sym typeface="Calibri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18%</a:t>
            </a:fld>
            <a:endParaRPr lang="en-US" sz="1000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128" name="Text Placeholder 155"/>
          <p:cNvSpPr>
            <a:spLocks noGrp="1"/>
          </p:cNvSpPr>
          <p:nvPr>
            <p:custDataLst>
              <p:tags r:id="rId98"/>
            </p:custDataLst>
          </p:nvPr>
        </p:nvSpPr>
        <p:spPr bwMode="gray">
          <a:xfrm>
            <a:off x="6776299" y="3261440"/>
            <a:ext cx="25558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7463" tIns="0" rIns="17463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29FB11DE-3667-498C-B075-588F6B70C3CB}" type="datetime'''''''''''4''''1''''''''''''''''''''''''''''''%'''''''''">
              <a:rPr lang="en-US" sz="1000">
                <a:solidFill>
                  <a:schemeClr val="bg1"/>
                </a:solidFill>
                <a:latin typeface="Calibri"/>
                <a:sym typeface="Calibri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41%</a:t>
            </a:fld>
            <a:endParaRPr lang="en-US" sz="1000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129" name="Text Placeholder 147"/>
          <p:cNvSpPr>
            <a:spLocks noGrp="1"/>
          </p:cNvSpPr>
          <p:nvPr>
            <p:custDataLst>
              <p:tags r:id="rId99"/>
            </p:custDataLst>
          </p:nvPr>
        </p:nvSpPr>
        <p:spPr bwMode="auto">
          <a:xfrm>
            <a:off x="5439624" y="3004265"/>
            <a:ext cx="177800" cy="182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E9264FCC-A7A0-4793-B82A-834EA3A22FD2}" type="datetime'''''''''''''''''''''''''U''''''P'''''''''''''''''">
              <a:rPr lang="en-US"/>
              <a:pPr/>
              <a:t>UP</a:t>
            </a:fld>
            <a:endParaRPr lang="en-US" dirty="0">
              <a:latin typeface="Calibri"/>
              <a:sym typeface="Calibri"/>
            </a:endParaRPr>
          </a:p>
        </p:txBody>
      </p:sp>
      <p:sp>
        <p:nvSpPr>
          <p:cNvPr id="130" name="Rectangle 129"/>
          <p:cNvSpPr/>
          <p:nvPr>
            <p:custDataLst>
              <p:tags r:id="rId100"/>
            </p:custDataLst>
          </p:nvPr>
        </p:nvSpPr>
        <p:spPr bwMode="auto">
          <a:xfrm>
            <a:off x="7044587" y="5642690"/>
            <a:ext cx="142875" cy="106363"/>
          </a:xfrm>
          <a:prstGeom prst="rect">
            <a:avLst/>
          </a:prstGeom>
          <a:solidFill>
            <a:schemeClr val="accent2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rgbClr val="0089C4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/>
          </a:p>
        </p:txBody>
      </p:sp>
      <p:sp>
        <p:nvSpPr>
          <p:cNvPr id="131" name="Rectangle 130"/>
          <p:cNvSpPr/>
          <p:nvPr>
            <p:custDataLst>
              <p:tags r:id="rId101"/>
            </p:custDataLst>
          </p:nvPr>
        </p:nvSpPr>
        <p:spPr bwMode="auto">
          <a:xfrm>
            <a:off x="7044587" y="5469653"/>
            <a:ext cx="142875" cy="106363"/>
          </a:xfrm>
          <a:prstGeom prst="rect">
            <a:avLst/>
          </a:prstGeom>
          <a:solidFill>
            <a:schemeClr val="hlink"/>
          </a:solidFill>
          <a:ln w="9525" cap="flat" cmpd="sng" algn="ctr">
            <a:solidFill>
              <a:schemeClr val="tx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/>
          </a:p>
        </p:txBody>
      </p:sp>
      <p:sp>
        <p:nvSpPr>
          <p:cNvPr id="132" name="Rectangle 131"/>
          <p:cNvSpPr/>
          <p:nvPr>
            <p:custDataLst>
              <p:tags r:id="rId102"/>
            </p:custDataLst>
          </p:nvPr>
        </p:nvSpPr>
        <p:spPr bwMode="auto">
          <a:xfrm>
            <a:off x="6479437" y="5815728"/>
            <a:ext cx="142875" cy="106363"/>
          </a:xfrm>
          <a:prstGeom prst="rect">
            <a:avLst/>
          </a:prstGeom>
          <a:solidFill>
            <a:srgbClr val="9DB1CF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rgbClr val="0089C4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/>
          </a:p>
        </p:txBody>
      </p:sp>
      <p:sp>
        <p:nvSpPr>
          <p:cNvPr id="133" name="Rectangle 132"/>
          <p:cNvSpPr/>
          <p:nvPr>
            <p:custDataLst>
              <p:tags r:id="rId103"/>
            </p:custDataLst>
          </p:nvPr>
        </p:nvSpPr>
        <p:spPr bwMode="auto">
          <a:xfrm>
            <a:off x="6479437" y="5642690"/>
            <a:ext cx="142875" cy="106363"/>
          </a:xfrm>
          <a:prstGeom prst="rect">
            <a:avLst/>
          </a:prstGeom>
          <a:solidFill>
            <a:srgbClr val="C3CFE1"/>
          </a:solidFill>
          <a:ln w="9525" cap="flat" cmpd="sng" algn="ctr">
            <a:solidFill>
              <a:schemeClr val="tx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/>
          </a:p>
        </p:txBody>
      </p:sp>
      <p:sp>
        <p:nvSpPr>
          <p:cNvPr id="134" name="Rectangle 133"/>
          <p:cNvSpPr/>
          <p:nvPr>
            <p:custDataLst>
              <p:tags r:id="rId104"/>
            </p:custDataLst>
          </p:nvPr>
        </p:nvSpPr>
        <p:spPr bwMode="auto">
          <a:xfrm>
            <a:off x="6479437" y="5469653"/>
            <a:ext cx="142875" cy="106363"/>
          </a:xfrm>
          <a:prstGeom prst="rect">
            <a:avLst/>
          </a:prstGeom>
          <a:solidFill>
            <a:srgbClr val="DFE5EF"/>
          </a:solidFill>
          <a:ln w="25400" cap="flat" cmpd="sng" algn="ctr">
            <a:noFill/>
            <a:prstDash val="solid"/>
          </a:ln>
          <a:effectLst/>
          <a:extLst>
            <a:ext uri="{91240B29-F687-4F45-9708-019B960494DF}">
              <a14:hiddenLine xmlns:a14="http://schemas.microsoft.com/office/drawing/2010/main" w="25400" cap="flat" cmpd="sng" algn="ctr">
                <a:solidFill>
                  <a:srgbClr val="0089C4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/>
          </a:p>
        </p:txBody>
      </p:sp>
      <p:sp>
        <p:nvSpPr>
          <p:cNvPr id="135" name="Text Placeholder 134"/>
          <p:cNvSpPr>
            <a:spLocks noGrp="1"/>
          </p:cNvSpPr>
          <p:nvPr>
            <p:custDataLst>
              <p:tags r:id="rId105"/>
            </p:custDataLst>
          </p:nvPr>
        </p:nvSpPr>
        <p:spPr bwMode="auto">
          <a:xfrm>
            <a:off x="7238262" y="5639515"/>
            <a:ext cx="341313" cy="12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BFE293D0-1317-4D80-8717-218AD272AC90}" type="datetime'''I''''''''''nd''''''''''u''''s''''''''t''''''''''ry'">
              <a:rPr lang="en-US" sz="800">
                <a:latin typeface="Calibri"/>
                <a:sym typeface="Calibri"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Industry</a:t>
            </a:fld>
            <a:endParaRPr lang="en-US" sz="800" dirty="0">
              <a:latin typeface="Calibri"/>
              <a:sym typeface="Calibri"/>
            </a:endParaRPr>
          </a:p>
        </p:txBody>
      </p:sp>
      <p:sp>
        <p:nvSpPr>
          <p:cNvPr id="136" name="Text Placeholder 132"/>
          <p:cNvSpPr>
            <a:spLocks noGrp="1"/>
          </p:cNvSpPr>
          <p:nvPr>
            <p:custDataLst>
              <p:tags r:id="rId106"/>
            </p:custDataLst>
          </p:nvPr>
        </p:nvSpPr>
        <p:spPr bwMode="auto">
          <a:xfrm>
            <a:off x="6673112" y="5812553"/>
            <a:ext cx="258763" cy="12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27F61C45-A768-4511-BB21-5F5360590349}" type="datetime'''''M''u''''''''n''''''''i''''''''''''s'''''''''''''''''''">
              <a:rPr lang="en-US" sz="800">
                <a:latin typeface="Calibri"/>
                <a:sym typeface="Calibri"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Munis</a:t>
            </a:fld>
            <a:endParaRPr lang="en-US" sz="800" dirty="0">
              <a:latin typeface="Calibri"/>
              <a:sym typeface="Calibri"/>
            </a:endParaRPr>
          </a:p>
        </p:txBody>
      </p:sp>
      <p:sp>
        <p:nvSpPr>
          <p:cNvPr id="137" name="Text Placeholder 133"/>
          <p:cNvSpPr>
            <a:spLocks noGrp="1"/>
          </p:cNvSpPr>
          <p:nvPr>
            <p:custDataLst>
              <p:tags r:id="rId107"/>
            </p:custDataLst>
          </p:nvPr>
        </p:nvSpPr>
        <p:spPr bwMode="auto">
          <a:xfrm>
            <a:off x="7238262" y="5466478"/>
            <a:ext cx="222250" cy="12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2BA6E0E3-B129-44FC-9C57-E5E81C225CCF}" type="datetime'''''''D''''''''''''''''''''o''''''''''m''''''.'''''''''''">
              <a:rPr lang="en-US" sz="800">
                <a:latin typeface="Calibri"/>
                <a:sym typeface="Calibri"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Dom.</a:t>
            </a:fld>
            <a:endParaRPr lang="en-US" sz="800" dirty="0">
              <a:latin typeface="Calibri"/>
              <a:sym typeface="Calibri"/>
            </a:endParaRPr>
          </a:p>
        </p:txBody>
      </p:sp>
      <p:sp>
        <p:nvSpPr>
          <p:cNvPr id="138" name="Text Placeholder 130"/>
          <p:cNvSpPr>
            <a:spLocks noGrp="1"/>
          </p:cNvSpPr>
          <p:nvPr>
            <p:custDataLst>
              <p:tags r:id="rId108"/>
            </p:custDataLst>
          </p:nvPr>
        </p:nvSpPr>
        <p:spPr bwMode="auto">
          <a:xfrm>
            <a:off x="6673112" y="5639515"/>
            <a:ext cx="269875" cy="12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AC90BC22-C999-4EE2-964A-84B1E5608C1C}" type="datetime'''''''''''''C''''''''''''o''''''m''''''m'''''''''''''''''''''">
              <a:rPr lang="en-US" sz="800">
                <a:latin typeface="Calibri"/>
                <a:sym typeface="Calibri"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Comm</a:t>
            </a:fld>
            <a:endParaRPr lang="en-US" sz="800" dirty="0">
              <a:latin typeface="Calibri"/>
              <a:sym typeface="Calibri"/>
            </a:endParaRPr>
          </a:p>
        </p:txBody>
      </p:sp>
      <p:sp>
        <p:nvSpPr>
          <p:cNvPr id="139" name="Text Placeholder 131"/>
          <p:cNvSpPr>
            <a:spLocks noGrp="1"/>
          </p:cNvSpPr>
          <p:nvPr>
            <p:custDataLst>
              <p:tags r:id="rId109"/>
            </p:custDataLst>
          </p:nvPr>
        </p:nvSpPr>
        <p:spPr bwMode="auto">
          <a:xfrm>
            <a:off x="6673112" y="5466478"/>
            <a:ext cx="165100" cy="12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A601EA28-2C11-4C7D-B4C8-BB14D5433425}" type="datetime'A''''''''''''''''''''''g''''''''''r''''''''''''i'''''''''''">
              <a:rPr lang="en-US" sz="800">
                <a:latin typeface="Calibri"/>
                <a:sym typeface="Calibri"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Agri</a:t>
            </a:fld>
            <a:endParaRPr lang="en-US" sz="800" dirty="0">
              <a:latin typeface="Calibri"/>
              <a:sym typeface="Calibri"/>
            </a:endParaRPr>
          </a:p>
        </p:txBody>
      </p:sp>
      <p:pic>
        <p:nvPicPr>
          <p:cNvPr id="187" name="Picture 186"/>
          <p:cNvPicPr>
            <a:picLocks noChangeAspect="1"/>
          </p:cNvPicPr>
          <p:nvPr/>
        </p:nvPicPr>
        <p:blipFill>
          <a:blip r:embed="rId1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295" y="1669945"/>
            <a:ext cx="4142278" cy="3884613"/>
          </a:xfrm>
          <a:prstGeom prst="rect">
            <a:avLst/>
          </a:prstGeom>
        </p:spPr>
      </p:pic>
      <p:sp>
        <p:nvSpPr>
          <p:cNvPr id="188" name="TextBox 187"/>
          <p:cNvSpPr txBox="1"/>
          <p:nvPr/>
        </p:nvSpPr>
        <p:spPr>
          <a:xfrm>
            <a:off x="363613" y="5619851"/>
            <a:ext cx="41706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The Indian Museum, Kolkata: Lit with LED; </a:t>
            </a:r>
          </a:p>
          <a:p>
            <a:r>
              <a:rPr lang="en-US" i="1" dirty="0" smtClean="0"/>
              <a:t>40% reduction in power consumed</a:t>
            </a:r>
            <a:endParaRPr lang="en-US" i="1" dirty="0"/>
          </a:p>
        </p:txBody>
      </p:sp>
      <p:sp>
        <p:nvSpPr>
          <p:cNvPr id="189" name="Rectangle 188"/>
          <p:cNvSpPr/>
          <p:nvPr/>
        </p:nvSpPr>
        <p:spPr>
          <a:xfrm>
            <a:off x="4955458" y="4189207"/>
            <a:ext cx="2841523" cy="2261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377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8" name="think-cell Slide" r:id="rId6" imgW="270" imgH="270" progId="TCLayout.ActiveDocument.1">
                  <p:embed/>
                </p:oleObj>
              </mc:Choice>
              <mc:Fallback>
                <p:oleObj name="think-cell Slide" r:id="rId6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000" b="1" smtClean="0">
              <a:latin typeface="Calibri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247099"/>
            <a:ext cx="8353425" cy="776288"/>
          </a:xfrm>
        </p:spPr>
        <p:txBody>
          <a:bodyPr/>
          <a:lstStyle/>
          <a:p>
            <a:pPr algn="l"/>
            <a:r>
              <a:rPr lang="en-US" sz="4000" dirty="0" smtClean="0">
                <a:solidFill>
                  <a:srgbClr val="0070C0"/>
                </a:solidFill>
              </a:rPr>
              <a:t>Lighting responsible for ~20% of India’s electricity consumption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35" name="Picture 2" descr="\\.PSF\.Mac\Volumes\projects\EU100592-White Paper Livable Cities\3 Execution\images_White paper\42-24264827_small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 cstate="print"/>
          <a:srcRect t="15855" b="5216"/>
          <a:stretch>
            <a:fillRect/>
          </a:stretch>
        </p:blipFill>
        <p:spPr bwMode="auto">
          <a:xfrm>
            <a:off x="4850296" y="1773792"/>
            <a:ext cx="3659877" cy="2211880"/>
          </a:xfrm>
          <a:prstGeom prst="rect">
            <a:avLst/>
          </a:prstGeom>
          <a:noFill/>
        </p:spPr>
      </p:pic>
      <p:pic>
        <p:nvPicPr>
          <p:cNvPr id="36" name="Picture 1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95" y="4123377"/>
            <a:ext cx="3659877" cy="2189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0296" y="4105513"/>
            <a:ext cx="3659877" cy="2211880"/>
          </a:xfrm>
          <a:prstGeom prst="rect">
            <a:avLst/>
          </a:prstGeom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24495" y="1773792"/>
            <a:ext cx="3659877" cy="2189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04506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0" name="think-cell Slide" r:id="rId34" imgW="270" imgH="270" progId="TCLayout.ActiveDocument.1">
                  <p:embed/>
                </p:oleObj>
              </mc:Choice>
              <mc:Fallback>
                <p:oleObj name="think-cell Slide" r:id="rId3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000" b="1" smtClean="0">
              <a:latin typeface="Calibri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247099"/>
            <a:ext cx="9073177" cy="776288"/>
          </a:xfrm>
        </p:spPr>
        <p:txBody>
          <a:bodyPr/>
          <a:lstStyle/>
          <a:p>
            <a:pPr algn="l"/>
            <a:r>
              <a:rPr lang="en-US" sz="4000" dirty="0" smtClean="0">
                <a:solidFill>
                  <a:srgbClr val="0070C0"/>
                </a:solidFill>
              </a:rPr>
              <a:t>Lighting: ~40% </a:t>
            </a:r>
            <a:r>
              <a:rPr lang="en-US" sz="4000" dirty="0" smtClean="0">
                <a:solidFill>
                  <a:srgbClr val="0070C0"/>
                </a:solidFill>
              </a:rPr>
              <a:t>of </a:t>
            </a:r>
            <a:r>
              <a:rPr lang="en-US" sz="4000" u="sng" dirty="0" smtClean="0">
                <a:solidFill>
                  <a:srgbClr val="0070C0"/>
                </a:solidFill>
              </a:rPr>
              <a:t>municipal</a:t>
            </a:r>
            <a:r>
              <a:rPr lang="en-US" sz="4000" dirty="0" smtClean="0">
                <a:solidFill>
                  <a:srgbClr val="0070C0"/>
                </a:solidFill>
              </a:rPr>
              <a:t> </a:t>
            </a:r>
            <a:r>
              <a:rPr lang="en-US" sz="4000" dirty="0" smtClean="0">
                <a:solidFill>
                  <a:srgbClr val="0070C0"/>
                </a:solidFill>
              </a:rPr>
              <a:t>consumption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36" name="Picture 1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95" y="3785091"/>
            <a:ext cx="4143132" cy="2724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524495" y="1130713"/>
            <a:ext cx="4143132" cy="272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Placeholder 1_"/>
          <p:cNvSpPr txBox="1">
            <a:spLocks/>
          </p:cNvSpPr>
          <p:nvPr/>
        </p:nvSpPr>
        <p:spPr>
          <a:xfrm>
            <a:off x="4830607" y="1120877"/>
            <a:ext cx="3969264" cy="5283603"/>
          </a:xfrm>
          <a:prstGeom prst="roundRect">
            <a:avLst>
              <a:gd name="adj" fmla="val 5493"/>
            </a:avLst>
          </a:prstGeom>
          <a:solidFill>
            <a:schemeClr val="bg1"/>
          </a:solidFill>
          <a:ln>
            <a:solidFill>
              <a:srgbClr val="E0E0E0"/>
            </a:solidFill>
          </a:ln>
          <a:effectLst>
            <a:outerShdw blurRad="190500" dist="12700" dir="5400000" rotWithShape="0">
              <a:srgbClr val="000000">
                <a:alpha val="20000"/>
              </a:srgbClr>
            </a:outerShdw>
          </a:effectLst>
        </p:spPr>
        <p:txBody>
          <a:bodyPr wrap="square" lIns="45720" tIns="45720" rIns="45720" bIns="45720" anchor="t" anchorCtr="0">
            <a:noAutofit/>
          </a:bodyPr>
          <a:lstStyle>
            <a:defPPr>
              <a:defRPr lang="de-DE"/>
            </a:defPPr>
            <a:lvl1pPr marL="313267" indent="-313267">
              <a:spcBef>
                <a:spcPts val="1200"/>
              </a:spcBef>
              <a:buClr>
                <a:srgbClr val="000000"/>
              </a:buClr>
              <a:buSzPts val="2400"/>
              <a:buFont typeface="Arial"/>
              <a:buChar char="•"/>
              <a:defRPr sz="2400" b="1">
                <a:solidFill>
                  <a:srgbClr val="0039A6"/>
                </a:solidFill>
                <a:latin typeface="Calibri"/>
              </a:defRPr>
            </a:lvl1pPr>
          </a:lstStyle>
          <a:p>
            <a:pPr marL="0" indent="0">
              <a:spcBef>
                <a:spcPts val="0"/>
              </a:spcBef>
              <a:buSzPts val="1500"/>
              <a:buNone/>
            </a:pPr>
            <a:r>
              <a:rPr lang="en-US" sz="2000" dirty="0" smtClean="0"/>
              <a:t>Muni (Public Lighting)</a:t>
            </a:r>
          </a:p>
          <a:p>
            <a:pPr marL="0" indent="0">
              <a:spcBef>
                <a:spcPts val="0"/>
              </a:spcBef>
              <a:buSzPts val="1500"/>
              <a:buNone/>
            </a:pPr>
            <a:endParaRPr lang="en-US" sz="2000" dirty="0"/>
          </a:p>
          <a:p>
            <a:pPr marL="114300" indent="-114300">
              <a:spcBef>
                <a:spcPts val="0"/>
              </a:spcBef>
              <a:buSzPts val="1500"/>
            </a:pPr>
            <a:r>
              <a:rPr lang="en-US" sz="1600" dirty="0" smtClean="0">
                <a:solidFill>
                  <a:srgbClr val="000000"/>
                </a:solidFill>
              </a:rPr>
              <a:t>Municipalities Consumption </a:t>
            </a:r>
            <a:r>
              <a:rPr lang="en-US" sz="1600" dirty="0">
                <a:solidFill>
                  <a:srgbClr val="000000"/>
                </a:solidFill>
              </a:rPr>
              <a:t>in the top 8 deficit states</a:t>
            </a:r>
          </a:p>
          <a:p>
            <a:pPr marL="0" indent="0">
              <a:spcBef>
                <a:spcPts val="0"/>
              </a:spcBef>
              <a:buSzPts val="1500"/>
              <a:buNone/>
            </a:pPr>
            <a:endParaRPr lang="en-US" sz="18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SzPts val="1500"/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SzPts val="1500"/>
              <a:buNone/>
            </a:pPr>
            <a:endParaRPr lang="en-US" sz="18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SzPts val="1500"/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SzPts val="1500"/>
              <a:buNone/>
            </a:pPr>
            <a:endParaRPr lang="en-US" sz="18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SzPts val="1500"/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SzPts val="1500"/>
              <a:buNone/>
            </a:pPr>
            <a:endParaRPr lang="en-US" sz="1800" dirty="0" smtClean="0">
              <a:solidFill>
                <a:schemeClr val="tx1"/>
              </a:solidFill>
            </a:endParaRPr>
          </a:p>
          <a:p>
            <a:pPr marL="0" indent="0">
              <a:spcBef>
                <a:spcPts val="0"/>
              </a:spcBef>
              <a:buSzPts val="1500"/>
              <a:buNone/>
            </a:pPr>
            <a:endParaRPr lang="en-US" sz="1800" dirty="0">
              <a:solidFill>
                <a:schemeClr val="tx1"/>
              </a:solidFill>
            </a:endParaRPr>
          </a:p>
          <a:p>
            <a:pPr marL="114300" indent="-114300">
              <a:spcBef>
                <a:spcPts val="0"/>
              </a:spcBef>
              <a:buSzPts val="1500"/>
            </a:pPr>
            <a:r>
              <a:rPr lang="en-US" sz="1600" dirty="0" smtClean="0">
                <a:solidFill>
                  <a:srgbClr val="000000"/>
                </a:solidFill>
              </a:rPr>
              <a:t>~40% of total municipal electricity consumption </a:t>
            </a:r>
            <a:r>
              <a:rPr lang="en-US" sz="1600" dirty="0" smtClean="0">
                <a:solidFill>
                  <a:srgbClr val="000000"/>
                </a:solidFill>
              </a:rPr>
              <a:t>estimated </a:t>
            </a:r>
            <a:r>
              <a:rPr lang="en-US" sz="1600" dirty="0" smtClean="0">
                <a:solidFill>
                  <a:srgbClr val="000000"/>
                </a:solidFill>
              </a:rPr>
              <a:t>to be for Lighting</a:t>
            </a:r>
          </a:p>
          <a:p>
            <a:pPr marL="114300" indent="-114300">
              <a:spcBef>
                <a:spcPts val="0"/>
              </a:spcBef>
              <a:buSzPts val="1500"/>
            </a:pPr>
            <a:endParaRPr lang="en-US" sz="1600" dirty="0">
              <a:solidFill>
                <a:srgbClr val="000000"/>
              </a:solidFill>
            </a:endParaRPr>
          </a:p>
          <a:p>
            <a:pPr marL="114300" indent="-114300">
              <a:spcBef>
                <a:spcPts val="0"/>
              </a:spcBef>
              <a:buSzPts val="1500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0" lvl="0" indent="0">
              <a:spcBef>
                <a:spcPts val="0"/>
              </a:spcBef>
              <a:buClrTx/>
              <a:buSzPts val="1500"/>
              <a:buNone/>
              <a:tabLst>
                <a:tab pos="342900" algn="l"/>
              </a:tabLst>
            </a:pPr>
            <a:r>
              <a:rPr lang="en-US" sz="1400" b="0" dirty="0" smtClean="0">
                <a:solidFill>
                  <a:srgbClr val="000000"/>
                </a:solidFill>
              </a:rPr>
              <a:t>	</a:t>
            </a:r>
            <a:r>
              <a:rPr lang="en-US" sz="1800" b="0" dirty="0" smtClean="0">
                <a:solidFill>
                  <a:srgbClr val="000000"/>
                </a:solidFill>
              </a:rPr>
              <a:t>995 </a:t>
            </a:r>
            <a:r>
              <a:rPr lang="en-US" sz="1800" b="0" dirty="0">
                <a:solidFill>
                  <a:srgbClr val="000000"/>
                </a:solidFill>
              </a:rPr>
              <a:t>BU: Total supply in ’15</a:t>
            </a:r>
          </a:p>
          <a:p>
            <a:pPr marL="0" lvl="0" indent="0">
              <a:spcBef>
                <a:spcPts val="0"/>
              </a:spcBef>
              <a:buClrTx/>
              <a:buSzPts val="1500"/>
              <a:buNone/>
              <a:tabLst>
                <a:tab pos="342900" algn="l"/>
              </a:tabLst>
            </a:pPr>
            <a:r>
              <a:rPr lang="en-US" sz="1800" b="0" dirty="0">
                <a:solidFill>
                  <a:srgbClr val="000000"/>
                </a:solidFill>
              </a:rPr>
              <a:t>	</a:t>
            </a:r>
            <a:r>
              <a:rPr lang="en-US" sz="1800" b="0" dirty="0" smtClean="0">
                <a:solidFill>
                  <a:srgbClr val="000000"/>
                </a:solidFill>
              </a:rPr>
              <a:t>25 </a:t>
            </a:r>
            <a:r>
              <a:rPr lang="en-US" sz="1800" b="0" dirty="0">
                <a:solidFill>
                  <a:srgbClr val="000000"/>
                </a:solidFill>
              </a:rPr>
              <a:t>BU: </a:t>
            </a:r>
            <a:r>
              <a:rPr lang="en-US" sz="1800" b="0" dirty="0" smtClean="0">
                <a:solidFill>
                  <a:srgbClr val="000000"/>
                </a:solidFill>
              </a:rPr>
              <a:t>Muni </a:t>
            </a:r>
            <a:r>
              <a:rPr lang="en-US" sz="1800" b="0" dirty="0">
                <a:solidFill>
                  <a:srgbClr val="000000"/>
                </a:solidFill>
              </a:rPr>
              <a:t>load (</a:t>
            </a:r>
            <a:r>
              <a:rPr lang="en-US" sz="1800" b="0" dirty="0" smtClean="0">
                <a:solidFill>
                  <a:srgbClr val="000000"/>
                </a:solidFill>
              </a:rPr>
              <a:t>2.5% </a:t>
            </a:r>
            <a:r>
              <a:rPr lang="en-US" sz="1800" b="0" dirty="0">
                <a:solidFill>
                  <a:srgbClr val="000000"/>
                </a:solidFill>
              </a:rPr>
              <a:t>of supply)</a:t>
            </a:r>
          </a:p>
          <a:p>
            <a:pPr marL="0" lvl="0" indent="0">
              <a:spcBef>
                <a:spcPts val="0"/>
              </a:spcBef>
              <a:buClrTx/>
              <a:buSzPts val="1500"/>
              <a:buNone/>
              <a:tabLst>
                <a:tab pos="342900" algn="l"/>
              </a:tabLst>
            </a:pPr>
            <a:r>
              <a:rPr lang="en-US" sz="1800" dirty="0">
                <a:solidFill>
                  <a:srgbClr val="0070C0"/>
                </a:solidFill>
              </a:rPr>
              <a:t>	</a:t>
            </a:r>
            <a:r>
              <a:rPr lang="en-US" sz="1800" dirty="0" smtClean="0">
                <a:solidFill>
                  <a:srgbClr val="0070C0"/>
                </a:solidFill>
              </a:rPr>
              <a:t>10 </a:t>
            </a:r>
            <a:r>
              <a:rPr lang="en-US" sz="1800" dirty="0">
                <a:solidFill>
                  <a:srgbClr val="0070C0"/>
                </a:solidFill>
              </a:rPr>
              <a:t>BU: LI load </a:t>
            </a:r>
            <a:r>
              <a:rPr lang="en-US" sz="1800" dirty="0" smtClean="0">
                <a:solidFill>
                  <a:srgbClr val="0070C0"/>
                </a:solidFill>
              </a:rPr>
              <a:t>(40% </a:t>
            </a:r>
            <a:r>
              <a:rPr lang="en-US" sz="1800" dirty="0">
                <a:solidFill>
                  <a:srgbClr val="0070C0"/>
                </a:solidFill>
              </a:rPr>
              <a:t>of load)</a:t>
            </a:r>
          </a:p>
          <a:p>
            <a:pPr marL="114300" indent="-114300">
              <a:spcBef>
                <a:spcPts val="0"/>
              </a:spcBef>
              <a:buSzPts val="1500"/>
            </a:pPr>
            <a:endParaRPr lang="en-US" sz="2000" dirty="0">
              <a:solidFill>
                <a:srgbClr val="000000"/>
              </a:solidFill>
            </a:endParaRPr>
          </a:p>
        </p:txBody>
      </p:sp>
      <p:graphicFrame>
        <p:nvGraphicFramePr>
          <p:cNvPr id="10" name="Object 9"/>
          <p:cNvGraphicFramePr>
            <a:graphicFrameLocks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69228292"/>
              </p:ext>
            </p:extLst>
          </p:nvPr>
        </p:nvGraphicFramePr>
        <p:xfrm>
          <a:off x="5793645" y="2412596"/>
          <a:ext cx="1857443" cy="181936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91" name="Chart" r:id="rId38" imgW="1857443" imgH="1819365" progId="MSGraph.Chart.8">
                  <p:embed followColorScheme="full"/>
                </p:oleObj>
              </mc:Choice>
              <mc:Fallback>
                <p:oleObj name="Chart" r:id="rId38" imgW="1857443" imgH="1819365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5793645" y="2412596"/>
                        <a:ext cx="1857443" cy="181936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Placeholder 16"/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5506308" y="3546071"/>
            <a:ext cx="174625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99152FDE-04B4-4426-9D57-CD868377572A}" type="datetime'''K''''''''''''''e''''''''''''''r'''''''''''''">
              <a:rPr lang="en-US" sz="1000"/>
              <a:pPr/>
              <a:t>Ker</a:t>
            </a:fld>
            <a:endParaRPr lang="en-US" sz="1000" dirty="0">
              <a:latin typeface="Calibri"/>
              <a:sym typeface="Calibri"/>
            </a:endParaRPr>
          </a:p>
        </p:txBody>
      </p:sp>
      <p:sp>
        <p:nvSpPr>
          <p:cNvPr id="13" name="Text Placeholder 62"/>
          <p:cNvSpPr>
            <a:spLocks noGrp="1"/>
          </p:cNvSpPr>
          <p:nvPr>
            <p:custDataLst>
              <p:tags r:id="rId6"/>
            </p:custDataLst>
          </p:nvPr>
        </p:nvSpPr>
        <p:spPr bwMode="gray">
          <a:xfrm>
            <a:off x="6409595" y="3346046"/>
            <a:ext cx="19843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7463" tIns="0" rIns="17463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9DF5B97C-9548-4C57-92EA-DE4B1A85706E}" type="datetime'''''''''''''''''0''''''''''''''''''''''''''''''''.6'''''''''''">
              <a:rPr lang="en-US" sz="1000" b="1"/>
              <a:pPr/>
              <a:t>0.6</a:t>
            </a:fld>
            <a:endParaRPr lang="en-US" sz="1000" b="1" dirty="0">
              <a:latin typeface="Calibri"/>
              <a:sym typeface="Calibri"/>
            </a:endParaRPr>
          </a:p>
        </p:txBody>
      </p:sp>
      <p:sp>
        <p:nvSpPr>
          <p:cNvPr id="14" name="Text Placeholder 63"/>
          <p:cNvSpPr>
            <a:spLocks noGrp="1"/>
          </p:cNvSpPr>
          <p:nvPr>
            <p:custDataLst>
              <p:tags r:id="rId7"/>
            </p:custDataLst>
          </p:nvPr>
        </p:nvSpPr>
        <p:spPr bwMode="gray">
          <a:xfrm>
            <a:off x="6100033" y="3546071"/>
            <a:ext cx="19843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7463" tIns="0" rIns="17463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53D98C29-AC0E-441F-99FA-C3DCC0E7D7D1}" type="datetime'''0''.''''''''''''''''''''''''''0'''''''''''''''''''">
              <a:rPr lang="en-US" sz="1000" b="1"/>
              <a:pPr/>
              <a:t>0.0</a:t>
            </a:fld>
            <a:endParaRPr lang="en-US" sz="1000" b="1" dirty="0">
              <a:latin typeface="Calibri"/>
              <a:sym typeface="Calibri"/>
            </a:endParaRPr>
          </a:p>
        </p:txBody>
      </p:sp>
      <p:sp>
        <p:nvSpPr>
          <p:cNvPr id="15" name="Text Placeholder 77"/>
          <p:cNvSpPr>
            <a:spLocks noGrp="1"/>
          </p:cNvSpPr>
          <p:nvPr>
            <p:custDataLst>
              <p:tags r:id="rId8"/>
            </p:custDataLst>
          </p:nvPr>
        </p:nvSpPr>
        <p:spPr bwMode="gray">
          <a:xfrm>
            <a:off x="5801583" y="3561946"/>
            <a:ext cx="279400" cy="122238"/>
          </a:xfrm>
          <a:prstGeom prst="rect">
            <a:avLst/>
          </a:prstGeom>
          <a:solidFill>
            <a:schemeClr val="accent1"/>
          </a:solidFill>
        </p:spPr>
        <p:txBody>
          <a:bodyPr wrap="none" lIns="14288" tIns="0" rIns="14288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D969352C-1F64-454C-9E04-7CF2836C7D7C}" type="datetime'''''''''66''''''''''''''''.''''''''0''''''''''''''''''''%'">
              <a:rPr lang="en-US" sz="800">
                <a:solidFill>
                  <a:schemeClr val="bg1"/>
                </a:solidFill>
              </a:rPr>
              <a:pPr/>
              <a:t>66.0%</a:t>
            </a:fld>
            <a:endParaRPr lang="en-US" sz="800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custDataLst>
              <p:tags r:id="rId9"/>
            </p:custDataLst>
          </p:nvPr>
        </p:nvSpPr>
        <p:spPr bwMode="auto">
          <a:xfrm>
            <a:off x="5536470" y="3346046"/>
            <a:ext cx="144463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17A7A7EA-D76B-4B15-AC90-3C82897FAC9C}" type="datetime'''''''''''''''''''T''''''N'''''''''''''''''''''''''''''''''''">
              <a:rPr lang="en-US" sz="1000"/>
              <a:pPr/>
              <a:t>TN</a:t>
            </a:fld>
            <a:endParaRPr lang="en-US" sz="1000" dirty="0">
              <a:latin typeface="Calibri"/>
              <a:sym typeface="Calibri"/>
            </a:endParaRPr>
          </a:p>
        </p:txBody>
      </p:sp>
      <p:sp>
        <p:nvSpPr>
          <p:cNvPr id="17" name="Text Placeholder 78"/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6730270" y="3761971"/>
            <a:ext cx="279400" cy="122238"/>
          </a:xfrm>
          <a:prstGeom prst="rect">
            <a:avLst/>
          </a:prstGeom>
          <a:solidFill>
            <a:schemeClr val="accent1"/>
          </a:solidFill>
        </p:spPr>
        <p:txBody>
          <a:bodyPr wrap="none" lIns="14288" tIns="0" rIns="14288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3A413293-D49F-41C5-8905-6798E5AEBD09}" type="datetime'''1''''''''''''''''''3''''.''''''''''''''''0''%'''''''''''''">
              <a:rPr lang="en-US" sz="800">
                <a:solidFill>
                  <a:schemeClr val="bg1"/>
                </a:solidFill>
              </a:rPr>
              <a:pPr/>
              <a:t>13.0%</a:t>
            </a:fld>
            <a:endParaRPr lang="en-US" sz="800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18" name="Text Placeholder 14"/>
          <p:cNvSpPr>
            <a:spLocks noGrp="1"/>
          </p:cNvSpPr>
          <p:nvPr>
            <p:custDataLst>
              <p:tags r:id="rId11"/>
            </p:custDataLst>
          </p:nvPr>
        </p:nvSpPr>
        <p:spPr bwMode="auto">
          <a:xfrm>
            <a:off x="5472970" y="3146021"/>
            <a:ext cx="207963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2FEF5F40-9259-491B-86A7-C1ABA85757D1}" type="datetime'''''''''''''''''K''''''''''A''''''''''''''''''''''''R'''''''''">
              <a:rPr lang="en-US" sz="1000"/>
              <a:pPr/>
              <a:t>KAR</a:t>
            </a:fld>
            <a:endParaRPr lang="en-US" sz="1000" dirty="0">
              <a:latin typeface="Calibri"/>
              <a:sym typeface="Calibri"/>
            </a:endParaRPr>
          </a:p>
        </p:txBody>
      </p:sp>
      <p:sp>
        <p:nvSpPr>
          <p:cNvPr id="19" name="Text Placeholder 75"/>
          <p:cNvSpPr>
            <a:spLocks noGrp="1"/>
          </p:cNvSpPr>
          <p:nvPr>
            <p:custDataLst>
              <p:tags r:id="rId12"/>
            </p:custDataLst>
          </p:nvPr>
        </p:nvSpPr>
        <p:spPr bwMode="gray">
          <a:xfrm>
            <a:off x="6815995" y="3161896"/>
            <a:ext cx="279400" cy="12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14288" tIns="0" rIns="14288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959BB01C-0C16-43BC-969B-583C1CF64352}" type="datetime'''''''''''7''2.''''0''''''''''''''''''''''''%'''''''''''''">
              <a:rPr lang="en-US" sz="800">
                <a:solidFill>
                  <a:schemeClr val="bg1"/>
                </a:solidFill>
              </a:rPr>
              <a:pPr/>
              <a:t>72.0%</a:t>
            </a:fld>
            <a:endParaRPr lang="en-US" sz="800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21" name="Text Placeholder 76"/>
          <p:cNvSpPr>
            <a:spLocks noGrp="1"/>
          </p:cNvSpPr>
          <p:nvPr>
            <p:custDataLst>
              <p:tags r:id="rId13"/>
            </p:custDataLst>
          </p:nvPr>
        </p:nvSpPr>
        <p:spPr bwMode="gray">
          <a:xfrm>
            <a:off x="6111145" y="3361921"/>
            <a:ext cx="279400" cy="122238"/>
          </a:xfrm>
          <a:prstGeom prst="rect">
            <a:avLst/>
          </a:prstGeom>
          <a:solidFill>
            <a:schemeClr val="accent1"/>
          </a:solidFill>
        </p:spPr>
        <p:txBody>
          <a:bodyPr wrap="none" lIns="14288" tIns="0" rIns="14288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543839C9-2CD0-41B5-9FDA-7DC5B01CEFB1}" type="datetime'4''3''''''''.''''''''''''0''''''''%'''''''''''''''">
              <a:rPr lang="en-US" sz="800">
                <a:solidFill>
                  <a:schemeClr val="bg1"/>
                </a:solidFill>
              </a:rPr>
              <a:pPr/>
              <a:t>43.0%</a:t>
            </a:fld>
            <a:endParaRPr lang="en-US" sz="800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22" name="Text Placeholder 61"/>
          <p:cNvSpPr>
            <a:spLocks noGrp="1"/>
          </p:cNvSpPr>
          <p:nvPr>
            <p:custDataLst>
              <p:tags r:id="rId14"/>
            </p:custDataLst>
          </p:nvPr>
        </p:nvSpPr>
        <p:spPr bwMode="gray">
          <a:xfrm>
            <a:off x="7562120" y="3146021"/>
            <a:ext cx="19843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7463" tIns="0" rIns="17463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56DDEBA9-1BDB-4C4B-8BF5-CCE575235F37}" type="datetime'''''''''''''''''''2''''''''''''.''''2'''''''">
              <a:rPr lang="en-US" sz="1000" b="1"/>
              <a:pPr/>
              <a:t>2.2</a:t>
            </a:fld>
            <a:endParaRPr lang="en-US" sz="1000" b="1" dirty="0">
              <a:latin typeface="Calibri"/>
              <a:sym typeface="Calibri"/>
            </a:endParaRPr>
          </a:p>
        </p:txBody>
      </p:sp>
      <p:sp>
        <p:nvSpPr>
          <p:cNvPr id="23" name="Text Placeholder 13"/>
          <p:cNvSpPr>
            <a:spLocks noGrp="1"/>
          </p:cNvSpPr>
          <p:nvPr>
            <p:custDataLst>
              <p:tags r:id="rId15"/>
            </p:custDataLst>
          </p:nvPr>
        </p:nvSpPr>
        <p:spPr bwMode="auto">
          <a:xfrm>
            <a:off x="5420583" y="2945996"/>
            <a:ext cx="26035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81A57B40-5204-49B1-BA22-6A714A4AF272}" type="datetime'''''''''''''''M''A''''''''''''''''''''''''''H'''''">
              <a:rPr lang="en-US" sz="1000"/>
              <a:pPr/>
              <a:t>MAH</a:t>
            </a:fld>
            <a:endParaRPr lang="en-US" sz="1000" dirty="0">
              <a:latin typeface="Calibri"/>
              <a:sym typeface="Calibri"/>
            </a:endParaRPr>
          </a:p>
        </p:txBody>
      </p:sp>
      <p:sp>
        <p:nvSpPr>
          <p:cNvPr id="24" name="Text Placeholder 74"/>
          <p:cNvSpPr>
            <a:spLocks noGrp="1"/>
          </p:cNvSpPr>
          <p:nvPr>
            <p:custDataLst>
              <p:tags r:id="rId16"/>
            </p:custDataLst>
          </p:nvPr>
        </p:nvSpPr>
        <p:spPr bwMode="gray">
          <a:xfrm>
            <a:off x="7125558" y="2961871"/>
            <a:ext cx="279400" cy="12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14288" tIns="0" rIns="14288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204D1EB9-2607-459C-BB3A-B481C449C214}" type="datetime'''''''34''''.''''''''''''''''''''''''''''''0''''''''''''%'''''">
              <a:rPr lang="en-US" sz="800">
                <a:solidFill>
                  <a:schemeClr val="bg1"/>
                </a:solidFill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34.0%</a:t>
            </a:fld>
            <a:endParaRPr lang="en-US" sz="800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25" name="Text Placeholder 60"/>
          <p:cNvSpPr>
            <a:spLocks noGrp="1"/>
          </p:cNvSpPr>
          <p:nvPr>
            <p:custDataLst>
              <p:tags r:id="rId17"/>
            </p:custDataLst>
          </p:nvPr>
        </p:nvSpPr>
        <p:spPr bwMode="gray">
          <a:xfrm>
            <a:off x="7562120" y="2945996"/>
            <a:ext cx="19843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7463" tIns="0" rIns="17463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DB46DF40-C571-4091-ADF7-E3D9D3D56018}" type="datetime'''''''''''''2''''''''''''''''''''''''''.''''2'''''">
              <a:rPr lang="en-US" sz="1000" b="1"/>
              <a:pPr/>
              <a:t>2.2</a:t>
            </a:fld>
            <a:endParaRPr lang="en-US" sz="1000" b="1" dirty="0">
              <a:latin typeface="Calibri"/>
              <a:sym typeface="Calibri"/>
            </a:endParaRPr>
          </a:p>
        </p:txBody>
      </p:sp>
      <p:sp>
        <p:nvSpPr>
          <p:cNvPr id="26" name="Text Placeholder 12"/>
          <p:cNvSpPr>
            <a:spLocks noGrp="1"/>
          </p:cNvSpPr>
          <p:nvPr>
            <p:custDataLst>
              <p:tags r:id="rId18"/>
            </p:custDataLst>
          </p:nvPr>
        </p:nvSpPr>
        <p:spPr bwMode="auto">
          <a:xfrm>
            <a:off x="5534883" y="2745971"/>
            <a:ext cx="14605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D3FBBBAE-4AFC-489E-A929-0315D5DEA3F3}" type="datetime'''U''''''''''''''''''''''''P'''''''''''''''''''''''''">
              <a:rPr lang="en-US" sz="1000"/>
              <a:pPr/>
              <a:t>UP</a:t>
            </a:fld>
            <a:endParaRPr lang="en-US" sz="1000" dirty="0">
              <a:latin typeface="Calibri"/>
              <a:sym typeface="Calibri"/>
            </a:endParaRPr>
          </a:p>
        </p:txBody>
      </p:sp>
      <p:sp>
        <p:nvSpPr>
          <p:cNvPr id="27" name="Text Placeholder 72"/>
          <p:cNvSpPr>
            <a:spLocks noGrp="1"/>
          </p:cNvSpPr>
          <p:nvPr>
            <p:custDataLst>
              <p:tags r:id="rId19"/>
            </p:custDataLst>
          </p:nvPr>
        </p:nvSpPr>
        <p:spPr bwMode="gray">
          <a:xfrm>
            <a:off x="6111145" y="2561821"/>
            <a:ext cx="279400" cy="12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14288" tIns="0" rIns="14288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F6AB1F6A-0861-4A25-8CE0-EBDF1C55B4CC}" type="datetime'''''''''6''''''''''7''''''''''''.''''''0%'''''''''''''''''''''">
              <a:rPr lang="en-US" sz="800">
                <a:solidFill>
                  <a:schemeClr val="bg1"/>
                </a:solidFill>
              </a:rPr>
              <a:pPr/>
              <a:t>67.0%</a:t>
            </a:fld>
            <a:endParaRPr lang="en-US" sz="800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28" name="Text Placeholder 57"/>
          <p:cNvSpPr>
            <a:spLocks noGrp="1"/>
          </p:cNvSpPr>
          <p:nvPr>
            <p:custDataLst>
              <p:tags r:id="rId20"/>
            </p:custDataLst>
          </p:nvPr>
        </p:nvSpPr>
        <p:spPr bwMode="gray">
          <a:xfrm>
            <a:off x="6438170" y="2545946"/>
            <a:ext cx="19843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7463" tIns="0" rIns="17463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33BC99ED-5376-43E0-98A5-8C9211ACA743}" type="datetime'''0''''''''''''''.''''''''''7'''''''''''''''''''''">
              <a:rPr lang="en-US" sz="1000" b="1"/>
              <a:pPr/>
              <a:t>0.7</a:t>
            </a:fld>
            <a:endParaRPr lang="en-US" sz="1000" b="1" dirty="0">
              <a:latin typeface="Calibri"/>
              <a:sym typeface="Calibri"/>
            </a:endParaRPr>
          </a:p>
        </p:txBody>
      </p:sp>
      <p:sp>
        <p:nvSpPr>
          <p:cNvPr id="29" name="Text Placeholder 65"/>
          <p:cNvSpPr>
            <a:spLocks noGrp="1"/>
          </p:cNvSpPr>
          <p:nvPr>
            <p:custDataLst>
              <p:tags r:id="rId21"/>
            </p:custDataLst>
          </p:nvPr>
        </p:nvSpPr>
        <p:spPr bwMode="gray">
          <a:xfrm>
            <a:off x="6314345" y="3946121"/>
            <a:ext cx="19843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7463" tIns="0" rIns="17463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C38F451B-79F4-4221-A0B1-AD3ACB2EA5B7}" type="datetime'''0.''''''''''''''''''''''''''''3'''''''''''''''''''''''">
              <a:rPr lang="en-US" sz="1000" b="1"/>
              <a:pPr/>
              <a:t>0.3</a:t>
            </a:fld>
            <a:endParaRPr lang="en-US" sz="1000" b="1" dirty="0">
              <a:latin typeface="Calibri"/>
              <a:sym typeface="Calibri"/>
            </a:endParaRPr>
          </a:p>
        </p:txBody>
      </p:sp>
      <p:sp>
        <p:nvSpPr>
          <p:cNvPr id="30" name="Text Placeholder 2"/>
          <p:cNvSpPr>
            <a:spLocks noGrp="1"/>
          </p:cNvSpPr>
          <p:nvPr>
            <p:custDataLst>
              <p:tags r:id="rId22"/>
            </p:custDataLst>
          </p:nvPr>
        </p:nvSpPr>
        <p:spPr bwMode="auto">
          <a:xfrm>
            <a:off x="5542820" y="2545946"/>
            <a:ext cx="138113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D111A3B9-55F0-4662-A7A7-DD81E6450140}" type="datetime'''''''''''''''''''''''AP'''''''">
              <a:rPr lang="en-US" sz="1000"/>
              <a:pPr/>
              <a:t>AP</a:t>
            </a:fld>
            <a:endParaRPr lang="en-US" sz="1000" dirty="0">
              <a:latin typeface="Calibri"/>
              <a:sym typeface="Calibri"/>
            </a:endParaRPr>
          </a:p>
        </p:txBody>
      </p:sp>
      <p:sp>
        <p:nvSpPr>
          <p:cNvPr id="31" name="Text Placeholder 59"/>
          <p:cNvSpPr>
            <a:spLocks noGrp="1"/>
          </p:cNvSpPr>
          <p:nvPr>
            <p:custDataLst>
              <p:tags r:id="rId23"/>
            </p:custDataLst>
          </p:nvPr>
        </p:nvSpPr>
        <p:spPr bwMode="gray">
          <a:xfrm>
            <a:off x="6719158" y="2745971"/>
            <a:ext cx="19843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7463" tIns="0" rIns="17463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392155A1-6201-4BDF-8ECD-69C48EEC1C5D}" type="datetime'''''''''''''''''''''''''''''''''1''''''''''.''1'''">
              <a:rPr lang="en-US" sz="1000" b="1"/>
              <a:pPr/>
              <a:t>1.1</a:t>
            </a:fld>
            <a:endParaRPr lang="en-US" sz="1000" b="1" dirty="0">
              <a:latin typeface="Calibri"/>
              <a:sym typeface="Calibri"/>
            </a:endParaRPr>
          </a:p>
        </p:txBody>
      </p:sp>
      <p:sp>
        <p:nvSpPr>
          <p:cNvPr id="32" name="Text Placeholder 73"/>
          <p:cNvSpPr>
            <a:spLocks noGrp="1"/>
          </p:cNvSpPr>
          <p:nvPr>
            <p:custDataLst>
              <p:tags r:id="rId24"/>
            </p:custDataLst>
          </p:nvPr>
        </p:nvSpPr>
        <p:spPr bwMode="gray">
          <a:xfrm>
            <a:off x="6420708" y="2761846"/>
            <a:ext cx="279400" cy="122238"/>
          </a:xfrm>
          <a:prstGeom prst="rect">
            <a:avLst/>
          </a:prstGeom>
          <a:solidFill>
            <a:schemeClr val="accent1"/>
          </a:solidFill>
        </p:spPr>
        <p:txBody>
          <a:bodyPr wrap="none" lIns="14288" tIns="0" rIns="14288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1A834D19-C886-4BAB-81F5-618AD4A7AC68}" type="datetime'3''''''''''4''''''''.''''''''0''''''''''''''%'''''''''">
              <a:rPr lang="en-US" sz="800">
                <a:solidFill>
                  <a:schemeClr val="bg1"/>
                </a:solidFill>
              </a:rPr>
              <a:pPr/>
              <a:t>34.0%</a:t>
            </a:fld>
            <a:endParaRPr lang="en-US" sz="800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33" name="Text Placeholder 79"/>
          <p:cNvSpPr>
            <a:spLocks noGrp="1"/>
          </p:cNvSpPr>
          <p:nvPr>
            <p:custDataLst>
              <p:tags r:id="rId25"/>
            </p:custDataLst>
          </p:nvPr>
        </p:nvSpPr>
        <p:spPr bwMode="gray">
          <a:xfrm>
            <a:off x="6015895" y="3961996"/>
            <a:ext cx="279400" cy="122238"/>
          </a:xfrm>
          <a:prstGeom prst="rect">
            <a:avLst/>
          </a:prstGeom>
          <a:solidFill>
            <a:schemeClr val="accent1"/>
          </a:solidFill>
        </p:spPr>
        <p:txBody>
          <a:bodyPr wrap="none" lIns="14288" tIns="0" rIns="14288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AFAEC61F-7A40-4896-B0F0-2BD306AAC871}" type="datetime'1''''''''''''''''''4''''''.0''''''%'">
              <a:rPr lang="en-US" sz="800">
                <a:solidFill>
                  <a:schemeClr val="bg1"/>
                </a:solidFill>
              </a:rPr>
              <a:pPr/>
              <a:t>14.0%</a:t>
            </a:fld>
            <a:endParaRPr lang="en-US" sz="800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34" name="Text Placeholder 64"/>
          <p:cNvSpPr>
            <a:spLocks noGrp="1"/>
          </p:cNvSpPr>
          <p:nvPr>
            <p:custDataLst>
              <p:tags r:id="rId26"/>
            </p:custDataLst>
          </p:nvPr>
        </p:nvSpPr>
        <p:spPr bwMode="gray">
          <a:xfrm>
            <a:off x="7028720" y="3746096"/>
            <a:ext cx="19843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7463" tIns="0" rIns="17463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355B0369-BEDE-4B65-9C7A-312B89D5C25F}" type="datetime'''''''''''''''1''''''''''.''''''''''''''4'''''''''''''">
              <a:rPr lang="en-US" sz="1000" b="1"/>
              <a:pPr/>
              <a:t>1.4</a:t>
            </a:fld>
            <a:endParaRPr lang="en-US" sz="1000" b="1" dirty="0">
              <a:latin typeface="Calibri"/>
              <a:sym typeface="Calibri"/>
            </a:endParaRPr>
          </a:p>
        </p:txBody>
      </p:sp>
      <p:sp>
        <p:nvSpPr>
          <p:cNvPr id="39" name="Text Placeholder 18"/>
          <p:cNvSpPr>
            <a:spLocks noGrp="1"/>
          </p:cNvSpPr>
          <p:nvPr>
            <p:custDataLst>
              <p:tags r:id="rId27"/>
            </p:custDataLst>
          </p:nvPr>
        </p:nvSpPr>
        <p:spPr bwMode="auto">
          <a:xfrm>
            <a:off x="5485670" y="3946121"/>
            <a:ext cx="195263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9FD16E20-E8F9-4B75-A4F1-3E4104085943}" type="datetime'''''''''J''''''''''''''&amp;''''''''''''''''K'''''''">
              <a:rPr lang="en-US" sz="1000"/>
              <a:pPr/>
              <a:t>J&amp;K</a:t>
            </a:fld>
            <a:endParaRPr lang="en-US" sz="1000" dirty="0">
              <a:latin typeface="Calibri"/>
              <a:sym typeface="Calibri"/>
            </a:endParaRPr>
          </a:p>
        </p:txBody>
      </p:sp>
      <p:sp>
        <p:nvSpPr>
          <p:cNvPr id="40" name="Text Placeholder 17"/>
          <p:cNvSpPr>
            <a:spLocks noGrp="1"/>
          </p:cNvSpPr>
          <p:nvPr>
            <p:custDataLst>
              <p:tags r:id="rId28"/>
            </p:custDataLst>
          </p:nvPr>
        </p:nvSpPr>
        <p:spPr bwMode="auto">
          <a:xfrm>
            <a:off x="5522183" y="3746096"/>
            <a:ext cx="15875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57684B31-4B65-40E0-98CA-3677C3AECE74}" type="datetime'''R''''a''j'''''''''''''''''''''">
              <a:rPr lang="en-US" sz="1000"/>
              <a:pPr/>
              <a:t>Raj</a:t>
            </a:fld>
            <a:endParaRPr lang="en-US" sz="1000" dirty="0">
              <a:latin typeface="Calibri"/>
              <a:sym typeface="Calibri"/>
            </a:endParaRPr>
          </a:p>
        </p:txBody>
      </p:sp>
      <p:sp>
        <p:nvSpPr>
          <p:cNvPr id="41" name="Rectangle 40"/>
          <p:cNvSpPr/>
          <p:nvPr>
            <p:custDataLst>
              <p:tags r:id="rId29"/>
            </p:custDataLst>
          </p:nvPr>
        </p:nvSpPr>
        <p:spPr bwMode="auto">
          <a:xfrm>
            <a:off x="6882670" y="4185834"/>
            <a:ext cx="142875" cy="106363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/>
          </a:p>
        </p:txBody>
      </p:sp>
      <p:sp>
        <p:nvSpPr>
          <p:cNvPr id="42" name="Rectangle 41"/>
          <p:cNvSpPr/>
          <p:nvPr>
            <p:custDataLst>
              <p:tags r:id="rId30"/>
            </p:custDataLst>
          </p:nvPr>
        </p:nvSpPr>
        <p:spPr bwMode="auto">
          <a:xfrm>
            <a:off x="5882545" y="4185834"/>
            <a:ext cx="142875" cy="106363"/>
          </a:xfrm>
          <a:prstGeom prst="rect">
            <a:avLst/>
          </a:prstGeom>
          <a:solidFill>
            <a:srgbClr val="DFE5EF"/>
          </a:solidFill>
          <a:ln w="9525" cap="flat" cmpd="sng" algn="ctr">
            <a:solidFill>
              <a:schemeClr val="tx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/>
          </a:p>
        </p:txBody>
      </p:sp>
      <p:sp>
        <p:nvSpPr>
          <p:cNvPr id="43" name="Text Placeholder 5"/>
          <p:cNvSpPr>
            <a:spLocks noGrp="1"/>
          </p:cNvSpPr>
          <p:nvPr>
            <p:custDataLst>
              <p:tags r:id="rId31"/>
            </p:custDataLst>
          </p:nvPr>
        </p:nvSpPr>
        <p:spPr bwMode="auto">
          <a:xfrm>
            <a:off x="7076345" y="4182659"/>
            <a:ext cx="69850" cy="12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8441FA18-4474-4203-ACCB-DA90C1C28883}" type="datetime'''''''''''''''''L''''''''''''''''''''I'''''''''''''''">
              <a:rPr lang="en-US" sz="800" b="1"/>
              <a:pPr/>
              <a:t>LI</a:t>
            </a:fld>
            <a:endParaRPr lang="en-US" sz="800" b="1" dirty="0">
              <a:latin typeface="Calibri"/>
              <a:sym typeface="Calibri"/>
            </a:endParaRPr>
          </a:p>
        </p:txBody>
      </p:sp>
      <p:sp>
        <p:nvSpPr>
          <p:cNvPr id="44" name="Text Placeholder 56"/>
          <p:cNvSpPr>
            <a:spLocks noGrp="1"/>
          </p:cNvSpPr>
          <p:nvPr>
            <p:custDataLst>
              <p:tags r:id="rId32"/>
            </p:custDataLst>
          </p:nvPr>
        </p:nvSpPr>
        <p:spPr bwMode="auto">
          <a:xfrm>
            <a:off x="6076220" y="4182659"/>
            <a:ext cx="704850" cy="12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942FC59F-3CA8-434A-8B09-0BA420294AE0}" type="datetime'W''''''a''t''e''r &amp;'' ''''S''''''e''w''''''a''''g''e'''''''''">
              <a:rPr lang="en-US" sz="800" b="1"/>
              <a:pPr/>
              <a:t>Water &amp; Sewage</a:t>
            </a:fld>
            <a:endParaRPr lang="en-US" sz="800" b="1" dirty="0">
              <a:latin typeface="Calibri"/>
              <a:sym typeface="Calibri"/>
            </a:endParaRPr>
          </a:p>
        </p:txBody>
      </p:sp>
      <p:cxnSp>
        <p:nvCxnSpPr>
          <p:cNvPr id="45" name="Straight Connector 44"/>
          <p:cNvCxnSpPr/>
          <p:nvPr/>
        </p:nvCxnSpPr>
        <p:spPr>
          <a:xfrm>
            <a:off x="5046406" y="5257801"/>
            <a:ext cx="3487994" cy="12289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27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Object 19" hidden="1"/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2" name="think-cell Slide" r:id="rId34" imgW="270" imgH="270" progId="TCLayout.ActiveDocument.1">
                  <p:embed/>
                </p:oleObj>
              </mc:Choice>
              <mc:Fallback>
                <p:oleObj name="think-cell Slide" r:id="rId3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0" hidden="1"/>
          <p:cNvSpPr/>
          <p:nvPr>
            <p:custDataLst>
              <p:tags r:id="rId3"/>
            </p:custDataLst>
          </p:nvPr>
        </p:nvSpPr>
        <p:spPr bwMode="auto">
          <a:xfrm>
            <a:off x="0" y="0"/>
            <a:ext cx="158750" cy="158750"/>
          </a:xfrm>
          <a:prstGeom prst="rect">
            <a:avLst/>
          </a:prstGeom>
          <a:solidFill>
            <a:srgbClr val="0089C4"/>
          </a:solidFill>
          <a:ln w="25400" cap="flat" cmpd="sng" algn="ctr">
            <a:solidFill>
              <a:srgbClr val="0089C4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spcBef>
                <a:spcPct val="0"/>
              </a:spcBef>
              <a:spcAft>
                <a:spcPct val="0"/>
              </a:spcAft>
            </a:pPr>
            <a:endParaRPr lang="en-US" sz="1000" b="1" smtClean="0">
              <a:latin typeface="Calibri"/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288" y="247099"/>
            <a:ext cx="9073177" cy="776288"/>
          </a:xfrm>
        </p:spPr>
        <p:txBody>
          <a:bodyPr/>
          <a:lstStyle/>
          <a:p>
            <a:pPr algn="l"/>
            <a:r>
              <a:rPr lang="en-US" sz="4000" dirty="0" smtClean="0">
                <a:solidFill>
                  <a:srgbClr val="0070C0"/>
                </a:solidFill>
              </a:rPr>
              <a:t>Lighting: ~25% </a:t>
            </a:r>
            <a:r>
              <a:rPr lang="en-US" sz="4000" dirty="0" smtClean="0">
                <a:solidFill>
                  <a:srgbClr val="0070C0"/>
                </a:solidFill>
              </a:rPr>
              <a:t>of </a:t>
            </a:r>
            <a:r>
              <a:rPr lang="en-US" sz="4000" u="sng" dirty="0" smtClean="0">
                <a:solidFill>
                  <a:srgbClr val="0070C0"/>
                </a:solidFill>
              </a:rPr>
              <a:t>residential</a:t>
            </a:r>
            <a:r>
              <a:rPr lang="en-US" sz="4000" dirty="0" smtClean="0">
                <a:solidFill>
                  <a:srgbClr val="0070C0"/>
                </a:solidFill>
              </a:rPr>
              <a:t> </a:t>
            </a:r>
            <a:r>
              <a:rPr lang="en-US" sz="4000" dirty="0" smtClean="0">
                <a:solidFill>
                  <a:srgbClr val="0070C0"/>
                </a:solidFill>
              </a:rPr>
              <a:t>consumption</a:t>
            </a:r>
            <a:endParaRPr lang="en-US" sz="4000" dirty="0">
              <a:solidFill>
                <a:srgbClr val="0070C0"/>
              </a:solidFill>
            </a:endParaRPr>
          </a:p>
        </p:txBody>
      </p:sp>
      <p:pic>
        <p:nvPicPr>
          <p:cNvPr id="36" name="Picture 1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95" y="3785091"/>
            <a:ext cx="4143132" cy="2724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524495" y="1130713"/>
            <a:ext cx="4143132" cy="2724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Text Placeholder 1_"/>
          <p:cNvSpPr txBox="1">
            <a:spLocks/>
          </p:cNvSpPr>
          <p:nvPr/>
        </p:nvSpPr>
        <p:spPr>
          <a:xfrm>
            <a:off x="4842386" y="1130712"/>
            <a:ext cx="3918155" cy="5191429"/>
          </a:xfrm>
          <a:prstGeom prst="roundRect">
            <a:avLst>
              <a:gd name="adj" fmla="val 5493"/>
            </a:avLst>
          </a:prstGeom>
          <a:solidFill>
            <a:schemeClr val="bg1"/>
          </a:solidFill>
          <a:ln>
            <a:solidFill>
              <a:srgbClr val="E0E0E0"/>
            </a:solidFill>
          </a:ln>
          <a:effectLst>
            <a:outerShdw blurRad="190500" dist="12700" dir="5400000" rotWithShape="0">
              <a:srgbClr val="000000">
                <a:alpha val="20000"/>
              </a:srgbClr>
            </a:outerShdw>
          </a:effectLst>
        </p:spPr>
        <p:txBody>
          <a:bodyPr wrap="square" lIns="45720" tIns="45720" rIns="45720" bIns="45720" anchor="t" anchorCtr="0">
            <a:noAutofit/>
          </a:bodyPr>
          <a:lstStyle>
            <a:defPPr>
              <a:defRPr lang="de-DE"/>
            </a:defPPr>
            <a:lvl1pPr marL="313267" indent="-313267">
              <a:spcBef>
                <a:spcPts val="1200"/>
              </a:spcBef>
              <a:buClr>
                <a:srgbClr val="000000"/>
              </a:buClr>
              <a:buSzPts val="2400"/>
              <a:buFont typeface="Arial"/>
              <a:buChar char="•"/>
              <a:defRPr sz="2400" b="1">
                <a:solidFill>
                  <a:srgbClr val="0039A6"/>
                </a:solidFill>
                <a:latin typeface="Calibri"/>
              </a:defRPr>
            </a:lvl1pPr>
          </a:lstStyle>
          <a:p>
            <a:pPr marL="0" indent="0">
              <a:spcBef>
                <a:spcPts val="0"/>
              </a:spcBef>
              <a:buSzPts val="1500"/>
              <a:buNone/>
            </a:pPr>
            <a:r>
              <a:rPr lang="en-US" sz="2000" dirty="0" smtClean="0"/>
              <a:t>Households</a:t>
            </a:r>
          </a:p>
          <a:p>
            <a:pPr marL="0" indent="0">
              <a:spcBef>
                <a:spcPts val="0"/>
              </a:spcBef>
              <a:buSzPts val="1500"/>
              <a:buNone/>
            </a:pPr>
            <a:endParaRPr lang="en-US" sz="2000" dirty="0"/>
          </a:p>
          <a:p>
            <a:pPr marL="114300" indent="-114300">
              <a:spcBef>
                <a:spcPts val="0"/>
              </a:spcBef>
              <a:buClrTx/>
              <a:buSzPts val="1500"/>
            </a:pPr>
            <a:r>
              <a:rPr lang="en-US" sz="1600" dirty="0" smtClean="0">
                <a:solidFill>
                  <a:srgbClr val="000000"/>
                </a:solidFill>
              </a:rPr>
              <a:t>Urban Household Consumption in the top 8 deficit states</a:t>
            </a:r>
          </a:p>
          <a:p>
            <a:pPr marL="114300" indent="-114300">
              <a:spcBef>
                <a:spcPts val="0"/>
              </a:spcBef>
              <a:buClrTx/>
              <a:buSzPts val="1500"/>
            </a:pPr>
            <a:endParaRPr lang="en-US" sz="1600" dirty="0">
              <a:solidFill>
                <a:srgbClr val="000000"/>
              </a:solidFill>
            </a:endParaRPr>
          </a:p>
          <a:p>
            <a:pPr marL="114300" indent="-114300">
              <a:spcBef>
                <a:spcPts val="0"/>
              </a:spcBef>
              <a:buClrTx/>
              <a:buSzPts val="1500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114300" indent="-114300">
              <a:spcBef>
                <a:spcPts val="0"/>
              </a:spcBef>
              <a:buClrTx/>
              <a:buSzPts val="1500"/>
            </a:pPr>
            <a:endParaRPr lang="en-US" sz="1600" dirty="0">
              <a:solidFill>
                <a:srgbClr val="000000"/>
              </a:solidFill>
            </a:endParaRPr>
          </a:p>
          <a:p>
            <a:pPr marL="114300" indent="-114300">
              <a:spcBef>
                <a:spcPts val="0"/>
              </a:spcBef>
              <a:buClrTx/>
              <a:buSzPts val="1500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114300" indent="-114300">
              <a:spcBef>
                <a:spcPts val="0"/>
              </a:spcBef>
              <a:buClrTx/>
              <a:buSzPts val="1500"/>
            </a:pPr>
            <a:endParaRPr lang="en-US" sz="1600" dirty="0">
              <a:solidFill>
                <a:srgbClr val="000000"/>
              </a:solidFill>
            </a:endParaRPr>
          </a:p>
          <a:p>
            <a:pPr marL="114300" indent="-114300">
              <a:spcBef>
                <a:spcPts val="0"/>
              </a:spcBef>
              <a:buClrTx/>
              <a:buSzPts val="1500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114300" indent="-114300">
              <a:spcBef>
                <a:spcPts val="0"/>
              </a:spcBef>
              <a:buClrTx/>
              <a:buSzPts val="1500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ClrTx/>
              <a:buSzPts val="1500"/>
              <a:buNone/>
            </a:pPr>
            <a:endParaRPr lang="en-US" sz="1800" dirty="0" smtClean="0">
              <a:solidFill>
                <a:srgbClr val="000000"/>
              </a:solidFill>
            </a:endParaRPr>
          </a:p>
          <a:p>
            <a:pPr marL="114300" indent="-114300">
              <a:spcBef>
                <a:spcPts val="0"/>
              </a:spcBef>
              <a:buClrTx/>
              <a:buSzPts val="1500"/>
            </a:pPr>
            <a:r>
              <a:rPr lang="en-US" sz="1600" dirty="0">
                <a:solidFill>
                  <a:srgbClr val="000000"/>
                </a:solidFill>
              </a:rPr>
              <a:t>In Urban segment LI&amp; Fans account for 24% to 25% of load across the </a:t>
            </a:r>
            <a:r>
              <a:rPr lang="en-US" sz="1600" dirty="0" smtClean="0">
                <a:solidFill>
                  <a:srgbClr val="000000"/>
                </a:solidFill>
              </a:rPr>
              <a:t>states</a:t>
            </a:r>
            <a:endParaRPr lang="en-US" sz="1600" dirty="0">
              <a:solidFill>
                <a:srgbClr val="000000"/>
              </a:solidFill>
            </a:endParaRPr>
          </a:p>
          <a:p>
            <a:pPr marL="114300" indent="-114300">
              <a:spcBef>
                <a:spcPts val="0"/>
              </a:spcBef>
              <a:buClrTx/>
              <a:buSzPts val="1500"/>
            </a:pPr>
            <a:r>
              <a:rPr lang="en-US" sz="1600" dirty="0" smtClean="0">
                <a:solidFill>
                  <a:srgbClr val="000000"/>
                </a:solidFill>
              </a:rPr>
              <a:t>In </a:t>
            </a:r>
            <a:r>
              <a:rPr lang="en-US" sz="1600" dirty="0">
                <a:solidFill>
                  <a:srgbClr val="000000"/>
                </a:solidFill>
              </a:rPr>
              <a:t>Rural/Semi Urban, LI is the main load (~70</a:t>
            </a:r>
            <a:r>
              <a:rPr lang="en-US" sz="1600" dirty="0" smtClean="0">
                <a:solidFill>
                  <a:srgbClr val="000000"/>
                </a:solidFill>
              </a:rPr>
              <a:t>%)</a:t>
            </a:r>
          </a:p>
          <a:p>
            <a:pPr marL="114300" indent="-114300">
              <a:spcBef>
                <a:spcPts val="0"/>
              </a:spcBef>
              <a:buClrTx/>
              <a:buSzPts val="1500"/>
            </a:pPr>
            <a:endParaRPr lang="en-US" sz="1600" dirty="0" smtClean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buClrTx/>
              <a:buSzPts val="1500"/>
              <a:buNone/>
              <a:tabLst>
                <a:tab pos="342900" algn="l"/>
              </a:tabLst>
            </a:pPr>
            <a:r>
              <a:rPr lang="en-US" sz="1400" b="0" dirty="0" smtClean="0">
                <a:solidFill>
                  <a:srgbClr val="000000"/>
                </a:solidFill>
              </a:rPr>
              <a:t>	995 BU: Total supply in ’15</a:t>
            </a:r>
          </a:p>
          <a:p>
            <a:pPr marL="0" lvl="0" indent="0">
              <a:spcBef>
                <a:spcPts val="0"/>
              </a:spcBef>
              <a:buClrTx/>
              <a:buSzPts val="1500"/>
              <a:buNone/>
              <a:tabLst>
                <a:tab pos="342900" algn="l"/>
              </a:tabLst>
            </a:pPr>
            <a:r>
              <a:rPr lang="en-US" sz="1400" b="0" dirty="0" smtClean="0">
                <a:solidFill>
                  <a:srgbClr val="000000"/>
                </a:solidFill>
              </a:rPr>
              <a:t>	239 </a:t>
            </a:r>
            <a:r>
              <a:rPr lang="en-US" sz="1400" b="0" dirty="0">
                <a:solidFill>
                  <a:srgbClr val="000000"/>
                </a:solidFill>
              </a:rPr>
              <a:t>BU: Domestic </a:t>
            </a:r>
            <a:r>
              <a:rPr lang="en-US" sz="1400" b="0" dirty="0" smtClean="0">
                <a:solidFill>
                  <a:srgbClr val="000000"/>
                </a:solidFill>
              </a:rPr>
              <a:t>load (24% of supply)</a:t>
            </a:r>
          </a:p>
          <a:p>
            <a:pPr marL="0" lvl="0" indent="0">
              <a:spcBef>
                <a:spcPts val="0"/>
              </a:spcBef>
              <a:buClrTx/>
              <a:buSzPts val="1500"/>
              <a:buNone/>
              <a:tabLst>
                <a:tab pos="342900" algn="l"/>
              </a:tabLst>
            </a:pPr>
            <a:r>
              <a:rPr lang="en-US" sz="1400" dirty="0">
                <a:solidFill>
                  <a:srgbClr val="0070C0"/>
                </a:solidFill>
              </a:rPr>
              <a:t>	</a:t>
            </a:r>
            <a:r>
              <a:rPr lang="en-US" sz="1400" dirty="0" smtClean="0">
                <a:solidFill>
                  <a:srgbClr val="0070C0"/>
                </a:solidFill>
              </a:rPr>
              <a:t>60 BU: LI load (25% of load)</a:t>
            </a:r>
            <a:endParaRPr lang="en-US" sz="1400" dirty="0">
              <a:solidFill>
                <a:srgbClr val="0070C0"/>
              </a:solidFill>
            </a:endParaRPr>
          </a:p>
          <a:p>
            <a:pPr marL="0" indent="0" algn="ctr">
              <a:spcBef>
                <a:spcPts val="0"/>
              </a:spcBef>
              <a:buClrTx/>
              <a:buSzPts val="1500"/>
              <a:buNone/>
            </a:pPr>
            <a:endParaRPr lang="en-US" sz="1800" dirty="0">
              <a:solidFill>
                <a:srgbClr val="000000"/>
              </a:solidFill>
            </a:endParaRPr>
          </a:p>
        </p:txBody>
      </p:sp>
      <p:graphicFrame>
        <p:nvGraphicFramePr>
          <p:cNvPr id="47" name="Object 46"/>
          <p:cNvGraphicFramePr>
            <a:graphicFrameLocks/>
          </p:cNvGraphicFramePr>
          <p:nvPr>
            <p:custDataLst>
              <p:tags r:id="rId4"/>
            </p:custDataLst>
            <p:extLst>
              <p:ext uri="{D42A27DB-BD31-4B8C-83A1-F6EECF244321}">
                <p14:modId xmlns:p14="http://schemas.microsoft.com/office/powerpoint/2010/main" val="3883333303"/>
              </p:ext>
            </p:extLst>
          </p:nvPr>
        </p:nvGraphicFramePr>
        <p:xfrm>
          <a:off x="5801023" y="2273504"/>
          <a:ext cx="1857443" cy="1828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3" name="Chart" r:id="rId38" imgW="1857443" imgH="1828800" progId="MSGraph.Chart.8">
                  <p:embed followColorScheme="full"/>
                </p:oleObj>
              </mc:Choice>
              <mc:Fallback>
                <p:oleObj name="Chart" r:id="rId38" imgW="1857443" imgH="1828800" progId="MSGraph.Chart.8">
                  <p:embed followColorScheme="full"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5801023" y="2273504"/>
                        <a:ext cx="1857443" cy="1828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8" name="Text Placeholder 2"/>
          <p:cNvSpPr>
            <a:spLocks noGrp="1"/>
          </p:cNvSpPr>
          <p:nvPr>
            <p:custDataLst>
              <p:tags r:id="rId5"/>
            </p:custDataLst>
          </p:nvPr>
        </p:nvSpPr>
        <p:spPr bwMode="auto">
          <a:xfrm>
            <a:off x="5659736" y="2406854"/>
            <a:ext cx="138113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65913099-A663-4DD0-81F0-A73029976E1B}" type="datetime'''''''''A''''''''''''''''''P'''''''''">
              <a:rPr lang="en-US" sz="1000"/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AP</a:t>
            </a:fld>
            <a:endParaRPr lang="en-US" sz="1000" dirty="0">
              <a:latin typeface="Calibri"/>
              <a:sym typeface="Calibri"/>
            </a:endParaRPr>
          </a:p>
        </p:txBody>
      </p:sp>
      <p:sp>
        <p:nvSpPr>
          <p:cNvPr id="49" name="Text Placeholder 13"/>
          <p:cNvSpPr>
            <a:spLocks noGrp="1"/>
          </p:cNvSpPr>
          <p:nvPr>
            <p:custDataLst>
              <p:tags r:id="rId6"/>
            </p:custDataLst>
          </p:nvPr>
        </p:nvSpPr>
        <p:spPr bwMode="auto">
          <a:xfrm>
            <a:off x="5537498" y="2806904"/>
            <a:ext cx="26035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B0655E9D-55C5-41D6-BBD1-95FC04F77ED9}" type="datetime'M''''''A''''''''''''''''''''''''''''''''''''''''H'''''''''">
              <a:rPr lang="en-US" sz="1000">
                <a:latin typeface="Calibri"/>
                <a:sym typeface="Calibri"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MAH</a:t>
            </a:fld>
            <a:endParaRPr lang="en-US" sz="1000" dirty="0">
              <a:latin typeface="Calibri"/>
              <a:sym typeface="Calibri"/>
            </a:endParaRPr>
          </a:p>
        </p:txBody>
      </p:sp>
      <p:sp>
        <p:nvSpPr>
          <p:cNvPr id="50" name="Text Placeholder 12"/>
          <p:cNvSpPr>
            <a:spLocks noGrp="1"/>
          </p:cNvSpPr>
          <p:nvPr>
            <p:custDataLst>
              <p:tags r:id="rId7"/>
            </p:custDataLst>
          </p:nvPr>
        </p:nvSpPr>
        <p:spPr bwMode="auto">
          <a:xfrm>
            <a:off x="5651798" y="2606879"/>
            <a:ext cx="14605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F3FE8E3D-4095-4CF9-BB7D-2C94BF12F78A}" type="datetime'''''''''''''''U''''P'''''''''''''''''''''''''''''''">
              <a:rPr lang="en-US" sz="1000">
                <a:latin typeface="Calibri"/>
                <a:sym typeface="Calibri"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UP</a:t>
            </a:fld>
            <a:endParaRPr lang="en-US" sz="1000" dirty="0">
              <a:latin typeface="Calibri"/>
              <a:sym typeface="Calibri"/>
            </a:endParaRPr>
          </a:p>
        </p:txBody>
      </p:sp>
      <p:sp>
        <p:nvSpPr>
          <p:cNvPr id="51" name="Text Placeholder 77"/>
          <p:cNvSpPr>
            <a:spLocks noGrp="1"/>
          </p:cNvSpPr>
          <p:nvPr>
            <p:custDataLst>
              <p:tags r:id="rId8"/>
            </p:custDataLst>
          </p:nvPr>
        </p:nvSpPr>
        <p:spPr bwMode="gray">
          <a:xfrm>
            <a:off x="6323311" y="3432379"/>
            <a:ext cx="279400" cy="122238"/>
          </a:xfrm>
          <a:prstGeom prst="rect">
            <a:avLst/>
          </a:prstGeom>
          <a:solidFill>
            <a:schemeClr val="accent1"/>
          </a:solidFill>
        </p:spPr>
        <p:txBody>
          <a:bodyPr wrap="none" lIns="14288" tIns="0" rIns="14288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5A87F937-6833-4DBA-BB75-AF2A64F172C7}" type="datetime'''''''''''''2''0''''''''''''.''''8''''''''''''''%'''''''''">
              <a:rPr lang="en-US" sz="800">
                <a:solidFill>
                  <a:schemeClr val="bg1"/>
                </a:solidFill>
                <a:latin typeface="Calibri"/>
                <a:sym typeface="Calibri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20.8%</a:t>
            </a:fld>
            <a:endParaRPr lang="en-US" sz="800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52" name="Text Placeholder 76"/>
          <p:cNvSpPr>
            <a:spLocks noGrp="1"/>
          </p:cNvSpPr>
          <p:nvPr>
            <p:custDataLst>
              <p:tags r:id="rId9"/>
            </p:custDataLst>
          </p:nvPr>
        </p:nvSpPr>
        <p:spPr bwMode="gray">
          <a:xfrm>
            <a:off x="7004348" y="3232354"/>
            <a:ext cx="279400" cy="12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14288" tIns="0" rIns="14288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7C33FECA-8EAA-4A14-8453-3E7C2A95B337}" type="datetime'''2''''''''''''''''''''''2''''''''''''''''''.''''''''''''''4%'">
              <a:rPr lang="en-US" sz="800">
                <a:solidFill>
                  <a:schemeClr val="bg1"/>
                </a:solidFill>
                <a:latin typeface="Calibri"/>
                <a:sym typeface="Calibri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22.4%</a:t>
            </a:fld>
            <a:endParaRPr lang="en-US" sz="800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53" name="Text Placeholder 73"/>
          <p:cNvSpPr>
            <a:spLocks noGrp="1"/>
          </p:cNvSpPr>
          <p:nvPr>
            <p:custDataLst>
              <p:tags r:id="rId10"/>
            </p:custDataLst>
          </p:nvPr>
        </p:nvSpPr>
        <p:spPr bwMode="gray">
          <a:xfrm>
            <a:off x="7090073" y="2622754"/>
            <a:ext cx="279400" cy="12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14288" tIns="0" rIns="14288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57FA6BFC-1744-4411-B4B6-7925FB9C02B0}" type="datetime'''''''''''1''9''''.''''''''''2%'''''''''''''''">
              <a:rPr lang="en-US" sz="800">
                <a:solidFill>
                  <a:schemeClr val="bg1"/>
                </a:solidFill>
                <a:latin typeface="Calibri"/>
                <a:sym typeface="Calibri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19.2%</a:t>
            </a:fld>
            <a:endParaRPr lang="en-US" sz="800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54" name="Text Placeholder 60"/>
          <p:cNvSpPr>
            <a:spLocks noGrp="1"/>
          </p:cNvSpPr>
          <p:nvPr>
            <p:custDataLst>
              <p:tags r:id="rId11"/>
            </p:custDataLst>
          </p:nvPr>
        </p:nvSpPr>
        <p:spPr bwMode="gray">
          <a:xfrm>
            <a:off x="7569498" y="2806904"/>
            <a:ext cx="263525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7463" tIns="0" rIns="17463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797411CE-4327-4B43-AEDA-4F9736BA8507}" type="datetime'15.''''''''''4'''">
              <a:rPr lang="en-US" sz="1000" b="1">
                <a:latin typeface="Calibri"/>
                <a:sym typeface="Calibri"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15.4</a:t>
            </a:fld>
            <a:endParaRPr lang="en-US" sz="1000" b="1" dirty="0">
              <a:latin typeface="Calibri"/>
              <a:sym typeface="Calibri"/>
            </a:endParaRPr>
          </a:p>
        </p:txBody>
      </p:sp>
      <p:sp>
        <p:nvSpPr>
          <p:cNvPr id="55" name="Text Placeholder 74"/>
          <p:cNvSpPr>
            <a:spLocks noGrp="1"/>
          </p:cNvSpPr>
          <p:nvPr>
            <p:custDataLst>
              <p:tags r:id="rId12"/>
            </p:custDataLst>
          </p:nvPr>
        </p:nvSpPr>
        <p:spPr bwMode="gray">
          <a:xfrm>
            <a:off x="7223423" y="2822779"/>
            <a:ext cx="279400" cy="12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wrap="none" lIns="14288" tIns="0" rIns="14288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B86DC226-4A4C-4E6B-9B01-A555E8409F3A}" type="datetime'''''''''''''''''2''''''''''''''2''.''''''''4%'''''''''">
              <a:rPr lang="en-US" sz="800">
                <a:solidFill>
                  <a:schemeClr val="bg1"/>
                </a:solidFill>
                <a:latin typeface="Calibri"/>
                <a:sym typeface="Calibri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22.4%</a:t>
            </a:fld>
            <a:endParaRPr lang="en-US" sz="800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56" name="Text Placeholder 57"/>
          <p:cNvSpPr>
            <a:spLocks noGrp="1"/>
          </p:cNvSpPr>
          <p:nvPr>
            <p:custDataLst>
              <p:tags r:id="rId13"/>
            </p:custDataLst>
          </p:nvPr>
        </p:nvSpPr>
        <p:spPr bwMode="gray">
          <a:xfrm>
            <a:off x="7102773" y="2406854"/>
            <a:ext cx="263525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7463" tIns="0" rIns="17463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4DD05552-00FD-4D63-99AB-00F6515362FC}" type="datetime'''''1''''''''''''''0''.''''''''''''''7'''''">
              <a:rPr lang="en-US" sz="1000" b="1">
                <a:latin typeface="Calibri"/>
                <a:sym typeface="Calibri"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10.7</a:t>
            </a:fld>
            <a:endParaRPr lang="en-US" sz="1000" b="1" dirty="0">
              <a:latin typeface="Calibri"/>
              <a:sym typeface="Calibri"/>
            </a:endParaRPr>
          </a:p>
        </p:txBody>
      </p:sp>
      <p:sp>
        <p:nvSpPr>
          <p:cNvPr id="57" name="Text Placeholder 75"/>
          <p:cNvSpPr>
            <a:spLocks noGrp="1"/>
          </p:cNvSpPr>
          <p:nvPr>
            <p:custDataLst>
              <p:tags r:id="rId14"/>
            </p:custDataLst>
          </p:nvPr>
        </p:nvSpPr>
        <p:spPr bwMode="gray">
          <a:xfrm>
            <a:off x="6366173" y="3027567"/>
            <a:ext cx="279400" cy="122238"/>
          </a:xfrm>
          <a:prstGeom prst="rect">
            <a:avLst/>
          </a:prstGeom>
          <a:solidFill>
            <a:schemeClr val="accent1"/>
          </a:solidFill>
        </p:spPr>
        <p:txBody>
          <a:bodyPr wrap="none" lIns="14288" tIns="0" rIns="14288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FD7822EE-E207-44D4-BD79-0FEEC23491CF}" type="datetime'2''''''''''''4''''''''''''''.''''''''''''0''''%'''">
              <a:rPr lang="en-US" sz="800">
                <a:solidFill>
                  <a:schemeClr val="bg1"/>
                </a:solidFill>
                <a:latin typeface="Calibri"/>
                <a:sym typeface="Calibri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24.0%</a:t>
            </a:fld>
            <a:endParaRPr lang="en-US" sz="800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58" name="Text Placeholder 59"/>
          <p:cNvSpPr>
            <a:spLocks noGrp="1"/>
          </p:cNvSpPr>
          <p:nvPr>
            <p:custDataLst>
              <p:tags r:id="rId15"/>
            </p:custDataLst>
          </p:nvPr>
        </p:nvSpPr>
        <p:spPr bwMode="gray">
          <a:xfrm>
            <a:off x="7388523" y="2606879"/>
            <a:ext cx="263525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7463" tIns="0" rIns="17463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69F18632-7F63-4343-8A54-61C10BBCE60C}" type="datetime'1''''''''''''''''''''''''''''''''''3''''.''7'''''''''''">
              <a:rPr lang="en-US" sz="1000" b="1">
                <a:latin typeface="Calibri"/>
                <a:sym typeface="Calibri"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13.7</a:t>
            </a:fld>
            <a:endParaRPr lang="en-US" sz="1000" b="1" dirty="0">
              <a:latin typeface="Calibri"/>
              <a:sym typeface="Calibri"/>
            </a:endParaRPr>
          </a:p>
        </p:txBody>
      </p:sp>
      <p:sp>
        <p:nvSpPr>
          <p:cNvPr id="59" name="Text Placeholder 62"/>
          <p:cNvSpPr>
            <a:spLocks noGrp="1"/>
          </p:cNvSpPr>
          <p:nvPr>
            <p:custDataLst>
              <p:tags r:id="rId16"/>
            </p:custDataLst>
          </p:nvPr>
        </p:nvSpPr>
        <p:spPr bwMode="gray">
          <a:xfrm>
            <a:off x="7321848" y="3216479"/>
            <a:ext cx="263525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7463" tIns="0" rIns="17463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48E50E47-E09B-48E8-A1F6-9713A626E5D4}" type="datetime'''''''''''1''''3''''''''''''''''''''''''.''0'''''''''">
              <a:rPr lang="en-US" sz="1000" b="1">
                <a:latin typeface="Calibri"/>
                <a:sym typeface="Calibri"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13.0</a:t>
            </a:fld>
            <a:endParaRPr lang="en-US" sz="1000" b="1" dirty="0">
              <a:latin typeface="Calibri"/>
              <a:sym typeface="Calibri"/>
            </a:endParaRPr>
          </a:p>
        </p:txBody>
      </p:sp>
      <p:sp>
        <p:nvSpPr>
          <p:cNvPr id="60" name="Text Placeholder 63"/>
          <p:cNvSpPr>
            <a:spLocks noGrp="1"/>
          </p:cNvSpPr>
          <p:nvPr>
            <p:custDataLst>
              <p:tags r:id="rId17"/>
            </p:custDataLst>
          </p:nvPr>
        </p:nvSpPr>
        <p:spPr bwMode="gray">
          <a:xfrm>
            <a:off x="6621761" y="3416504"/>
            <a:ext cx="19843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7463" tIns="0" rIns="17463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EF44FD43-37FE-44BC-82F7-75893BFC2FA5}" type="datetime'5''''''.''''''''''''''''6'''''''''">
              <a:rPr lang="en-US" sz="1000" b="1">
                <a:latin typeface="Calibri"/>
                <a:sym typeface="Calibri"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5.6</a:t>
            </a:fld>
            <a:endParaRPr lang="en-US" sz="1000" b="1" dirty="0">
              <a:latin typeface="Calibri"/>
              <a:sym typeface="Calibri"/>
            </a:endParaRPr>
          </a:p>
        </p:txBody>
      </p:sp>
      <p:sp>
        <p:nvSpPr>
          <p:cNvPr id="61" name="Text Placeholder 72"/>
          <p:cNvSpPr>
            <a:spLocks noGrp="1"/>
          </p:cNvSpPr>
          <p:nvPr>
            <p:custDataLst>
              <p:tags r:id="rId18"/>
            </p:custDataLst>
          </p:nvPr>
        </p:nvSpPr>
        <p:spPr bwMode="gray">
          <a:xfrm>
            <a:off x="6804323" y="2422729"/>
            <a:ext cx="279400" cy="122238"/>
          </a:xfrm>
          <a:prstGeom prst="rect">
            <a:avLst/>
          </a:prstGeom>
          <a:solidFill>
            <a:schemeClr val="accent1"/>
          </a:solidFill>
        </p:spPr>
        <p:txBody>
          <a:bodyPr wrap="none" lIns="14288" tIns="0" rIns="14288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6992B9B9-A80D-4C43-82E9-77093DAA6029}" type="datetime'''''''''''''''''''''1''9''''''''''''''.2''''''''%'''''''">
              <a:rPr lang="en-US" sz="800">
                <a:solidFill>
                  <a:schemeClr val="bg1"/>
                </a:solidFill>
                <a:latin typeface="Calibri"/>
                <a:sym typeface="Calibri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19.2%</a:t>
            </a:fld>
            <a:endParaRPr lang="en-US" sz="800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62" name="Text Placeholder 14"/>
          <p:cNvSpPr>
            <a:spLocks noGrp="1"/>
          </p:cNvSpPr>
          <p:nvPr>
            <p:custDataLst>
              <p:tags r:id="rId19"/>
            </p:custDataLst>
          </p:nvPr>
        </p:nvSpPr>
        <p:spPr bwMode="auto">
          <a:xfrm>
            <a:off x="5589886" y="3011692"/>
            <a:ext cx="207963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BA085799-C414-4B45-B6CA-53E7AA3492B1}" type="datetime'''K''''''''''''''A''''''''''''''''R'''''''''''''''''''''''">
              <a:rPr lang="en-US" sz="1000">
                <a:latin typeface="Calibri"/>
                <a:sym typeface="Calibri"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KAR</a:t>
            </a:fld>
            <a:endParaRPr lang="en-US" sz="1000" dirty="0">
              <a:latin typeface="Calibri"/>
              <a:sym typeface="Calibri"/>
            </a:endParaRPr>
          </a:p>
        </p:txBody>
      </p:sp>
      <p:sp>
        <p:nvSpPr>
          <p:cNvPr id="63" name="Text Placeholder 18"/>
          <p:cNvSpPr>
            <a:spLocks noGrp="1"/>
          </p:cNvSpPr>
          <p:nvPr>
            <p:custDataLst>
              <p:tags r:id="rId20"/>
            </p:custDataLst>
          </p:nvPr>
        </p:nvSpPr>
        <p:spPr bwMode="auto">
          <a:xfrm>
            <a:off x="5602586" y="3816554"/>
            <a:ext cx="195263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16BD19D9-4ED9-4E9C-8D2B-CABB1B8F52E7}" type="datetime'''J&amp;''''''''''''''''''''''''''''''''''''K'''''''''''''''''''''">
              <a:rPr lang="en-US" sz="1000">
                <a:latin typeface="Calibri"/>
                <a:sym typeface="Calibri"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J&amp;K</a:t>
            </a:fld>
            <a:endParaRPr lang="en-US" sz="1000" dirty="0">
              <a:latin typeface="Calibri"/>
              <a:sym typeface="Calibri"/>
            </a:endParaRPr>
          </a:p>
        </p:txBody>
      </p:sp>
      <p:sp>
        <p:nvSpPr>
          <p:cNvPr id="64" name="Text Placeholder 61"/>
          <p:cNvSpPr>
            <a:spLocks noGrp="1"/>
          </p:cNvSpPr>
          <p:nvPr>
            <p:custDataLst>
              <p:tags r:id="rId21"/>
            </p:custDataLst>
          </p:nvPr>
        </p:nvSpPr>
        <p:spPr bwMode="gray">
          <a:xfrm>
            <a:off x="6664623" y="3011692"/>
            <a:ext cx="19843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7463" tIns="0" rIns="17463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7E177D4B-C41C-4F55-8B30-D3FAE1D3FC6E}" type="datetime'''''''''6''''''''''''''''''''''''.2'''''''''''''''''''''''">
              <a:rPr lang="en-US" sz="1000" b="1">
                <a:latin typeface="Calibri"/>
                <a:sym typeface="Calibri"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6.2</a:t>
            </a:fld>
            <a:endParaRPr lang="en-US" sz="1000" b="1" dirty="0">
              <a:latin typeface="Calibri"/>
              <a:sym typeface="Calibri"/>
            </a:endParaRPr>
          </a:p>
        </p:txBody>
      </p:sp>
      <p:sp>
        <p:nvSpPr>
          <p:cNvPr id="65" name="Text Placeholder 16"/>
          <p:cNvSpPr>
            <a:spLocks noGrp="1"/>
          </p:cNvSpPr>
          <p:nvPr>
            <p:custDataLst>
              <p:tags r:id="rId22"/>
            </p:custDataLst>
          </p:nvPr>
        </p:nvSpPr>
        <p:spPr bwMode="auto">
          <a:xfrm>
            <a:off x="5623223" y="3416504"/>
            <a:ext cx="174625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ED6EAD95-4ED2-4959-8915-1D3775D7F6C6}" type="datetime'''''''''''''''''''''''''''''''K''''e''''''''''''''''''r'''">
              <a:rPr lang="en-US" sz="1000">
                <a:latin typeface="Calibri"/>
                <a:sym typeface="Calibri"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Ker</a:t>
            </a:fld>
            <a:endParaRPr lang="en-US" sz="1000" dirty="0">
              <a:latin typeface="Calibri"/>
              <a:sym typeface="Calibri"/>
            </a:endParaRPr>
          </a:p>
        </p:txBody>
      </p:sp>
      <p:sp>
        <p:nvSpPr>
          <p:cNvPr id="66" name="Text Placeholder 15"/>
          <p:cNvSpPr>
            <a:spLocks noGrp="1"/>
          </p:cNvSpPr>
          <p:nvPr>
            <p:custDataLst>
              <p:tags r:id="rId23"/>
            </p:custDataLst>
          </p:nvPr>
        </p:nvSpPr>
        <p:spPr bwMode="auto">
          <a:xfrm>
            <a:off x="5653386" y="3216479"/>
            <a:ext cx="144463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8C7B2471-56A9-4A10-8D95-B6534C61FF0F}" type="datetime'T''''''''N'''''''''''''''''''''''''''''''''''''''">
              <a:rPr lang="en-US" sz="1000">
                <a:latin typeface="Calibri"/>
                <a:sym typeface="Calibri"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TN</a:t>
            </a:fld>
            <a:endParaRPr lang="en-US" sz="1000" dirty="0">
              <a:latin typeface="Calibri"/>
              <a:sym typeface="Calibri"/>
            </a:endParaRPr>
          </a:p>
        </p:txBody>
      </p:sp>
      <p:sp>
        <p:nvSpPr>
          <p:cNvPr id="67" name="Text Placeholder 17"/>
          <p:cNvSpPr>
            <a:spLocks noGrp="1"/>
          </p:cNvSpPr>
          <p:nvPr>
            <p:custDataLst>
              <p:tags r:id="rId24"/>
            </p:custDataLst>
          </p:nvPr>
        </p:nvSpPr>
        <p:spPr bwMode="auto">
          <a:xfrm>
            <a:off x="5639098" y="3616529"/>
            <a:ext cx="158750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ct val="0"/>
              </a:spcBef>
              <a:spcAft>
                <a:spcPct val="0"/>
              </a:spcAft>
              <a:buNone/>
            </a:pPr>
            <a:fld id="{2D6AD54E-F123-4A3A-957D-16AD5467871F}" type="datetime'''''''''''''''''''''''R''''''''''''a''''''''''''''j'">
              <a:rPr lang="en-US" sz="1000">
                <a:latin typeface="Calibri"/>
                <a:sym typeface="Calibri"/>
              </a:rPr>
              <a:pPr marL="0" indent="0" algn="r">
                <a:spcBef>
                  <a:spcPct val="0"/>
                </a:spcBef>
                <a:spcAft>
                  <a:spcPct val="0"/>
                </a:spcAft>
                <a:buNone/>
              </a:pPr>
              <a:t>Raj</a:t>
            </a:fld>
            <a:endParaRPr lang="en-US" sz="1000" dirty="0">
              <a:latin typeface="Calibri"/>
              <a:sym typeface="Calibri"/>
            </a:endParaRPr>
          </a:p>
        </p:txBody>
      </p:sp>
      <p:sp>
        <p:nvSpPr>
          <p:cNvPr id="68" name="Text Placeholder 78"/>
          <p:cNvSpPr>
            <a:spLocks noGrp="1"/>
          </p:cNvSpPr>
          <p:nvPr>
            <p:custDataLst>
              <p:tags r:id="rId25"/>
            </p:custDataLst>
          </p:nvPr>
        </p:nvSpPr>
        <p:spPr bwMode="gray">
          <a:xfrm>
            <a:off x="6218536" y="3632404"/>
            <a:ext cx="279400" cy="122238"/>
          </a:xfrm>
          <a:prstGeom prst="rect">
            <a:avLst/>
          </a:prstGeom>
          <a:solidFill>
            <a:schemeClr val="accent1"/>
          </a:solidFill>
        </p:spPr>
        <p:txBody>
          <a:bodyPr wrap="none" lIns="14288" tIns="0" rIns="14288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740B9DBC-B15B-402E-BAB8-BCFC628C9966}" type="datetime'''19''.''2''''''''''''''%'''''''''''''''''''''''''''''''''''''">
              <a:rPr lang="en-US" sz="800">
                <a:solidFill>
                  <a:schemeClr val="bg1"/>
                </a:solidFill>
                <a:latin typeface="Calibri"/>
                <a:sym typeface="Calibri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19.2%</a:t>
            </a:fld>
            <a:endParaRPr lang="en-US" sz="800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69" name="Text Placeholder 64"/>
          <p:cNvSpPr>
            <a:spLocks noGrp="1"/>
          </p:cNvSpPr>
          <p:nvPr>
            <p:custDataLst>
              <p:tags r:id="rId26"/>
            </p:custDataLst>
          </p:nvPr>
        </p:nvSpPr>
        <p:spPr bwMode="gray">
          <a:xfrm>
            <a:off x="6516986" y="3616529"/>
            <a:ext cx="19843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7463" tIns="0" rIns="17463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91C5CB49-041D-4ED0-BC10-B9BFBB35E95F}" type="datetime'''''''''''''''''''''4''''''''''''.''''5'''''''">
              <a:rPr lang="en-US" sz="1000" b="1">
                <a:latin typeface="Calibri"/>
                <a:sym typeface="Calibri"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4.5</a:t>
            </a:fld>
            <a:endParaRPr lang="en-US" sz="1000" b="1" dirty="0">
              <a:latin typeface="Calibri"/>
              <a:sym typeface="Calibri"/>
            </a:endParaRPr>
          </a:p>
        </p:txBody>
      </p:sp>
      <p:sp>
        <p:nvSpPr>
          <p:cNvPr id="70" name="Text Placeholder 79"/>
          <p:cNvSpPr>
            <a:spLocks noGrp="1"/>
          </p:cNvSpPr>
          <p:nvPr>
            <p:custDataLst>
              <p:tags r:id="rId27"/>
            </p:custDataLst>
          </p:nvPr>
        </p:nvSpPr>
        <p:spPr bwMode="gray">
          <a:xfrm>
            <a:off x="5918498" y="3832429"/>
            <a:ext cx="279400" cy="122238"/>
          </a:xfrm>
          <a:prstGeom prst="rect">
            <a:avLst/>
          </a:prstGeom>
          <a:solidFill>
            <a:schemeClr val="accent1"/>
          </a:solidFill>
        </p:spPr>
        <p:txBody>
          <a:bodyPr wrap="none" lIns="14288" tIns="0" rIns="14288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ct val="0"/>
              </a:spcAft>
              <a:buNone/>
            </a:pPr>
            <a:fld id="{E4DD1CEF-65C9-4779-B163-6ABDE3874A3C}" type="datetime'''''''''2''8.''''''''''0''''''''''''''''%'''''''''''''''''''">
              <a:rPr lang="en-US" sz="800">
                <a:solidFill>
                  <a:schemeClr val="bg1"/>
                </a:solidFill>
                <a:latin typeface="Calibri"/>
                <a:sym typeface="Calibri"/>
              </a:rPr>
              <a:pPr marL="0" indent="0" algn="ctr">
                <a:spcBef>
                  <a:spcPct val="0"/>
                </a:spcBef>
                <a:spcAft>
                  <a:spcPct val="0"/>
                </a:spcAft>
                <a:buNone/>
              </a:pPr>
              <a:t>28.0%</a:t>
            </a:fld>
            <a:endParaRPr lang="en-US" sz="800" dirty="0">
              <a:solidFill>
                <a:schemeClr val="bg1"/>
              </a:solidFill>
              <a:latin typeface="Calibri"/>
              <a:sym typeface="Calibri"/>
            </a:endParaRPr>
          </a:p>
        </p:txBody>
      </p:sp>
      <p:sp>
        <p:nvSpPr>
          <p:cNvPr id="71" name="Text Placeholder 65"/>
          <p:cNvSpPr>
            <a:spLocks noGrp="1"/>
          </p:cNvSpPr>
          <p:nvPr>
            <p:custDataLst>
              <p:tags r:id="rId28"/>
            </p:custDataLst>
          </p:nvPr>
        </p:nvSpPr>
        <p:spPr bwMode="gray">
          <a:xfrm>
            <a:off x="6216948" y="3816554"/>
            <a:ext cx="198438" cy="15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17463" tIns="0" rIns="17463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7CD73B7F-7190-4C1C-89F1-0C2E0FA51E84}" type="datetime'''1.''''''''''''''''''''''''4'''''''''''''''''''''''''''''''">
              <a:rPr lang="en-US" sz="1000" b="1">
                <a:latin typeface="Calibri"/>
                <a:sym typeface="Calibri"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1.4</a:t>
            </a:fld>
            <a:endParaRPr lang="en-US" sz="1000" b="1" dirty="0">
              <a:latin typeface="Calibri"/>
              <a:sym typeface="Calibri"/>
            </a:endParaRPr>
          </a:p>
        </p:txBody>
      </p:sp>
      <p:sp>
        <p:nvSpPr>
          <p:cNvPr id="72" name="Rectangle 71"/>
          <p:cNvSpPr/>
          <p:nvPr>
            <p:custDataLst>
              <p:tags r:id="rId29"/>
            </p:custDataLst>
          </p:nvPr>
        </p:nvSpPr>
        <p:spPr bwMode="auto">
          <a:xfrm>
            <a:off x="6613823" y="4118179"/>
            <a:ext cx="142875" cy="106363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/>
          </a:p>
        </p:txBody>
      </p:sp>
      <p:sp>
        <p:nvSpPr>
          <p:cNvPr id="73" name="Rectangle 72"/>
          <p:cNvSpPr/>
          <p:nvPr>
            <p:custDataLst>
              <p:tags r:id="rId30"/>
            </p:custDataLst>
          </p:nvPr>
        </p:nvSpPr>
        <p:spPr bwMode="auto">
          <a:xfrm>
            <a:off x="6032798" y="4118179"/>
            <a:ext cx="142875" cy="106363"/>
          </a:xfrm>
          <a:prstGeom prst="rect">
            <a:avLst/>
          </a:prstGeom>
          <a:solidFill>
            <a:srgbClr val="DFE5EF"/>
          </a:solidFill>
          <a:ln w="9525" cap="flat" cmpd="sng" algn="ctr">
            <a:solidFill>
              <a:schemeClr val="tx1"/>
            </a:solidFill>
            <a:prstDash val="solid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mtClean="0"/>
          </a:p>
        </p:txBody>
      </p:sp>
      <p:sp>
        <p:nvSpPr>
          <p:cNvPr id="74" name="Text Placeholder 5"/>
          <p:cNvSpPr>
            <a:spLocks noGrp="1"/>
          </p:cNvSpPr>
          <p:nvPr>
            <p:custDataLst>
              <p:tags r:id="rId31"/>
            </p:custDataLst>
          </p:nvPr>
        </p:nvSpPr>
        <p:spPr bwMode="auto">
          <a:xfrm>
            <a:off x="6807498" y="4115004"/>
            <a:ext cx="69850" cy="12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5CA71E03-882B-48B8-A9C3-19AC962BF2D5}" type="datetime'LI'''''''''''''''''''''''''''''''''''''''''''''''''''">
              <a:rPr lang="en-US" sz="800" b="1"/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LI</a:t>
            </a:fld>
            <a:endParaRPr lang="en-US" sz="800" b="1" dirty="0">
              <a:latin typeface="Calibri"/>
              <a:sym typeface="Calibri"/>
            </a:endParaRPr>
          </a:p>
        </p:txBody>
      </p:sp>
      <p:sp>
        <p:nvSpPr>
          <p:cNvPr id="75" name="Text Placeholder 56"/>
          <p:cNvSpPr>
            <a:spLocks noGrp="1"/>
          </p:cNvSpPr>
          <p:nvPr>
            <p:custDataLst>
              <p:tags r:id="rId32"/>
            </p:custDataLst>
          </p:nvPr>
        </p:nvSpPr>
        <p:spPr bwMode="auto">
          <a:xfrm>
            <a:off x="6226473" y="4115004"/>
            <a:ext cx="285750" cy="122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rgbClr r="0" g="0" b="0"/>
                </a:solidFill>
              </a14:hiddenFill>
            </a:ext>
          </a:extLst>
        </p:spPr>
        <p:txBody>
          <a:bodyPr wrap="none" lIns="0" tIns="0" rIns="0" bIns="0" numCol="1" spcCol="0" anchor="ctr" anchorCtr="0">
            <a:noAutofit/>
          </a:bodyPr>
          <a:lstStyle>
            <a:lvl1pPr marL="234950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74675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25513" indent="-234950" algn="l" defTabSz="914400" rtl="0" eaLnBrk="1" latinLnBrk="0" hangingPunct="1">
              <a:spcBef>
                <a:spcPct val="20000"/>
              </a:spcBef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95413" indent="-23495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39913" indent="-234950" algn="l" defTabSz="914400" rtl="0" eaLnBrk="1" latinLnBrk="0" hangingPunct="1">
              <a:spcBef>
                <a:spcPct val="20000"/>
              </a:spcBef>
              <a:buFont typeface="Calibri" panose="020F0502020204030204" pitchFamily="34" charset="0"/>
              <a:buChar char="─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ct val="0"/>
              </a:spcAft>
              <a:buNone/>
            </a:pPr>
            <a:fld id="{BE3A4DFD-BDAD-4EC8-811F-C785D86FBD00}" type="datetime'''''''''O''''''''t''''h''er''''''''''''s'">
              <a:rPr lang="en-US" sz="800" b="1">
                <a:latin typeface="Calibri"/>
                <a:sym typeface="Calibri"/>
              </a:rPr>
              <a:pPr marL="0" indent="0">
                <a:spcBef>
                  <a:spcPct val="0"/>
                </a:spcBef>
                <a:spcAft>
                  <a:spcPct val="0"/>
                </a:spcAft>
                <a:buNone/>
              </a:pPr>
              <a:t>Others</a:t>
            </a:fld>
            <a:endParaRPr lang="en-US" sz="800" b="1" dirty="0">
              <a:latin typeface="Calibri"/>
              <a:sym typeface="Calibri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926207" y="6422715"/>
            <a:ext cx="43434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chemeClr val="bg1">
                    <a:lumMod val="75000"/>
                  </a:schemeClr>
                </a:solidFill>
              </a:rPr>
              <a:t>Source: NPC report for BEE on Electricity </a:t>
            </a:r>
            <a:endParaRPr lang="en-US" sz="1050" dirty="0" smtClean="0">
              <a:solidFill>
                <a:schemeClr val="bg1">
                  <a:lumMod val="75000"/>
                </a:schemeClr>
              </a:solidFill>
            </a:endParaRPr>
          </a:p>
          <a:p>
            <a:r>
              <a:rPr lang="en-US" sz="1050" dirty="0" smtClean="0">
                <a:solidFill>
                  <a:schemeClr val="bg1">
                    <a:lumMod val="75000"/>
                  </a:schemeClr>
                </a:solidFill>
              </a:rPr>
              <a:t>Consumption </a:t>
            </a:r>
            <a:r>
              <a:rPr lang="en-US" sz="1050" dirty="0" smtClean="0">
                <a:solidFill>
                  <a:schemeClr val="bg1">
                    <a:lumMod val="75000"/>
                  </a:schemeClr>
                </a:solidFill>
              </a:rPr>
              <a:t>for FY ‘08</a:t>
            </a:r>
            <a:endParaRPr lang="en-US" sz="1050" dirty="0">
              <a:solidFill>
                <a:schemeClr val="bg1">
                  <a:lumMod val="75000"/>
                </a:schemeClr>
              </a:solidFill>
            </a:endParaRPr>
          </a:p>
        </p:txBody>
      </p:sp>
      <p:cxnSp>
        <p:nvCxnSpPr>
          <p:cNvPr id="85" name="Straight Connector 84"/>
          <p:cNvCxnSpPr/>
          <p:nvPr/>
        </p:nvCxnSpPr>
        <p:spPr>
          <a:xfrm>
            <a:off x="5191679" y="5394020"/>
            <a:ext cx="2583180" cy="0"/>
          </a:xfrm>
          <a:prstGeom prst="line">
            <a:avLst/>
          </a:prstGeom>
          <a:ln>
            <a:solidFill>
              <a:schemeClr val="bg1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7943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ONT" val="SlidePageNumberFontC"/>
  <p:tag name="FONTSETCLASSNAME" val="FontSet1"/>
  <p:tag name="COLORS" val="-2;-2;-2;-2;SlidePageNoFontColorLight;-2"/>
  <p:tag name="COLORSETCLASSNAME" val="ColorSet1"/>
  <p:tag name="SCRIPT" val="1"/>
  <p:tag name="MLI" val="1"/>
  <p:tag name="SHAPESETGROUPCLASSNAME" val="ShapeSetGroup2"/>
  <p:tag name="SHAPESETCLASSNAME" val="COLORSLIDE01"/>
  <p:tag name="COLORSETGROUPCLASSNAME" val="ColorSetGroupLight"/>
  <p:tag name="FONTSETGROUPCLASSNAME" val="FontSetGroup1"/>
  <p:tag name="SHAPECLASSNAME" val="PageNoWhiteG1S3"/>
  <p:tag name="SHAPECLASSPROTECTIONTYPE" val="4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CLASSNAME" val="CustFormCol001Rectangle"/>
  <p:tag name="COLORSETCLASSNAME" val="ColorSet1"/>
  <p:tag name="COLORS" val="-1;-1;-2;-2;-1;-2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KED07LwB0KSLffNKmCdow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AtnafPb1kmQJfFECX5VJA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.aSR.HhT0W3L6JU_I5vKA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wi9V9FEaEScxKIAROAYtw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z5Mod5srUqOko8lHXtsIQ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WlzHbI1nketMtM2hiPybw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WTay0Jdf06Jcsf6.0lCDA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R94Jkki1E239Yt1fWYKDA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04rhjsegFU6I_MzehOEmAA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_hmeLVe2EuEv4lLPphkNw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CLASSNAME" val="CustFormCol001Rectangle"/>
  <p:tag name="COLORSETCLASSNAME" val="ColorSet1"/>
  <p:tag name="COLORS" val="-1;-1;-2;-2;-1;-2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ec0_8vOIU.429mTKtWkJg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dPa9e.wtkC09iKBmacL3w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pmsj5ipw0e0ZX0puwWNOw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keKDhjWlE2H2OK1T36swQ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OQYMwG8KUaS1efmbeKp0Q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y5wL5OvPEqBDxJFV.ru5Q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ZXSPc3OWE6ZLMQYGSTTaw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dp7wcwsSkOaLcIPuv2XXA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5glgzCGCUOU4pGNIuc1LA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T.nLSkr0OQUBDJvqH0eQ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CLASSNAME" val="CustFormCol001Rectangle"/>
  <p:tag name="COLORSETCLASSNAME" val="ColorSet1"/>
  <p:tag name="COLORS" val="-1;-1;-2;-2;-1;-2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tPGAqYn.UKeHnB07DYMwA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4var4XW006JBkzy7nnXdg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RtwU50jQkuh9Pztt2RKEQ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ecpVTS.7k2LtspabWp7lA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L46.ul.kESss_WoB9JDaQ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vJ2Ao.ybk2jimkSTtCujw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Wu7NOVmDEGoT9hvnir2gg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oPx.hp0.0yleEBtBak.9Q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d1l4prh00WEYLu8U7R7LA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8ayHjmdMx02hnuRu6n6KDw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CLASSNAME" val="CustFormEnd001Rectangle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cTVu8S_7kCieAWwBb7ZJQ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Waa_ZFtAE20hhNkxmSZzA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YNpDeJmNEm_KEbS297LDg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3er.W.Z7U6ht9J4_OSNJw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71AY25jriU.QdqgizSzq8w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YWCqi5xykuxR6xX5XR4Dw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SHWh29oS0yP3cbevYHWkQ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0cM7SeIDE25XOHOnewHdg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544TwN22EWH1Ai3.SmdDQ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Jv976_tyk.bbp.5QxhU2g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ENDESLIDE01"/>
  <p:tag name="COLORSETGROUPCLASSNAME" val="ColorSetGroupLight"/>
  <p:tag name="FONTSETGROUPCLASSNAME" val="FontSetGroup1"/>
  <p:tag name="SHAPECLASSNAME" val="PhilipsShieldWihte"/>
  <p:tag name="SHAPECLASSFILE" val="PHSHIELDWIHTE2013$C.emf"/>
  <p:tag name="SHAPECLASSPROTECTIONTYPE" val="31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qhRdn.pckWSGYc.Nar7vA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w4sfeC7zUmVNuJqLlVO0Q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Ml0NFU2XEei3.I.yvjlPw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9cb5gLzYkORvOmbtkJvFg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L1_7J9IhUOFqWrXADuzLQ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fehILI7bkC6OWx.X.Okcg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W7QQ619tkewoOzI6CalpQ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_bpEN_140uRcL84.DaW3g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DFQ5V7Lkki5NDbd3Zu9bQ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O8AKgtCj06JeYexTwx0GA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COLORTEXT01"/>
  <p:tag name="COLORSETGROUPCLASSNAME" val="ColorSetGroupLight"/>
  <p:tag name="FONTSETGROUPCLASSNAME" val="FontSetGroup1"/>
  <p:tag name="SHAPECLASSNAME" val="PhilipsLogoSlide"/>
  <p:tag name="SHAPECLASSFILE" val="PHGMCWORDMARK2008$C.emf"/>
  <p:tag name="SHAPECLASSPROTECTIONTYPE" val="31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uqfLSNxRUmbrkYuk67ZBQ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5hiYk1.4kuc0_beMpqKDQ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Adh2FNUBUKwU3dPqk7lCA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F0zpwlM1UqOCjM7vcOcNg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W9FxfjF1Uq.WvHZwmPlCw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NpafPMMHUqslpGhXZSaVw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XWx0yT9pUWPOkU29yoVfw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COLORTEXT01"/>
  <p:tag name="COLORSETGROUPCLASSNAME" val="ColorSetGroupLight"/>
  <p:tag name="FONTSETGROUPCLASSNAME" val="FontSetGroup1"/>
  <p:tag name="SHAPECLASSNAME" val="PhilipsLogoSlide"/>
  <p:tag name="SHAPECLASSFILE" val="PHGMCWORDMARK2008$C.emf"/>
  <p:tag name="SHAPECLASSPROTECTIONTYPE" val="31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XWx0yT9pUWPOkU29yoVfw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wEei0Wd20OdCR.vjV6lOQ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rLFXsm7r0Ob9PRtTVnyGQ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5RhpZjZrkiK6B5C04ZzKA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JiO3Lz_MEGBBpbOXesn8w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wMNX71zN0SKeHHLfmXd7Q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gDP.ytzQUCoj9plR8fl8w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KpSMOMwD0qai3yHeH_KAQ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2h93Etu7kOgib43051Hng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vegQC2aOkKmSdXiynIcIQ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COLORTEXT01"/>
  <p:tag name="COLORSETGROUPCLASSNAME" val="ColorSetGroupLight"/>
  <p:tag name="FONTSETGROUPCLASSNAME" val="FontSetGroup1"/>
  <p:tag name="SHAPECLASSNAME" val="PhilipsLogoSlide"/>
  <p:tag name="SHAPECLASSFILE" val="PHGMCWORDMARK2008$C.emf"/>
  <p:tag name="SHAPECLASSPROTECTIONTYPE" val="31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iNI5Zk9JkS6aSLiS.6j1Q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xiNuckSbk6Q_OQuJr5KVQ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wXB9kbIWEiAYYUB4WTsNw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HJZmWspSUuBw1MMcqyung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GOVqI4KoUyoU6U8h3tpBw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tEMO383vki3Vip4HmebRA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suNctSyFESxy8eL5Ttozg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j1QBsKElkOzFK7GykEU_w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UV4X.C_1EyFHeWwFYlbYg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5W5wq.uqUiq4YIehz8o.A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COLORTEXT01"/>
  <p:tag name="COLORSETGROUPCLASSNAME" val="ColorSetGroupLight"/>
  <p:tag name="FONTSETGROUPCLASSNAME" val="FontSetGroup1"/>
  <p:tag name="SHAPECLASSNAME" val="PhilipsLogoSlide"/>
  <p:tag name="SHAPECLASSFILE" val="PHGMCWORDMARK2008$C.emf"/>
  <p:tag name="SHAPECLASSPROTECTIONTYPE" val="31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v9mIi0EzkK7_GNXIlHGWA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8F4AZVcKUyvR7zM1EWEnA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rtvEcX83USHyTDjyQEWFQ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xctH_WeE0WciUeXw1dThw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swiFGKvVUa_PRSA7OEwGw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uPcSCRJOUKStSmtJBMwuA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zBZDYjA0kygAZ1OcL_9ww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dcyup.amkaJ.g8bUKgZkw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GHV2xCQ30yczibR8FwIaw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cvnR91uP0m50t9XUKXc_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COLORTEXT01"/>
  <p:tag name="COLORSETGROUPCLASSNAME" val="ColorSetGroupLight"/>
  <p:tag name="FONTSETGROUPCLASSNAME" val="FontSetGroup1"/>
  <p:tag name="SHAPECLASSNAME" val="PhilipsLogoSlide"/>
  <p:tag name="SHAPECLASSFILE" val="PHGMCWORDMARK2008$C.emf"/>
  <p:tag name="SHAPECLASSPROTECTIONTYPE" val="31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XWx0yT9pUWPOkU29yoVfw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_nx1ocaKkq1GVBVz7U.WA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3TPGHbo2Ea_KPkeVmcy6g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IDa3zGO8UeZM90PwGXByQ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vR2PZPhUEGKnsXGTJEqqA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N_Y2YoSLEykK7yalaF0cg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8h_nhopT0Ktgq.7MqCoPA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gk9CximrEml8IkBJbYKZg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PZ7q_yS60i8PdhBxftCt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COLORTEXT01"/>
  <p:tag name="COLORSETGROUPCLASSNAME" val="ColorSetGroupLight"/>
  <p:tag name="FONTSETGROUPCLASSNAME" val="FontSetGroup1"/>
  <p:tag name="SHAPECLASSNAME" val="PhilipsLogoSlide"/>
  <p:tag name="SHAPECLASSFILE" val="PHGMCWORDMARK2008$C.emf"/>
  <p:tag name="SHAPECLASSPROTECTIONTYPE" val="3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COLORTEXT01"/>
  <p:tag name="COLORSETGROUPCLASSNAME" val="ColorSetGroupLight"/>
  <p:tag name="FONTSETGROUPCLASSNAME" val="FontSetGroup1"/>
  <p:tag name="SHAPECLASSNAME" val="PhilipsLogoSlide"/>
  <p:tag name="SHAPECLASSFILE" val="PHGMCWORDMARK2008$C.emf"/>
  <p:tag name="SHAPECLASSPROTECTIONTYPE" val="31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9N2If6e.0KNz5JDBC05Cw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Yv0VeOLVkmqBoIKVb11Pw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S5nyvRr.UasMuxVGGkpvA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rmr1pyVU0OhutDXjB25HA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oW8fIHllUiPf05Lap9H2g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WMDTo1SHUOOitn_bYrDwQ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1vbvMAudkeI1YTGrLt_VA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PH7Qoh_mUqyVbLmbuW.NQ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JD5m9iTpEGjocX3JlyFbg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CEZ1HDYtUKiKqT9xN98iQ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COLORTEXT01"/>
  <p:tag name="COLORSETGROUPCLASSNAME" val="ColorSetGroupLight"/>
  <p:tag name="FONTSETGROUPCLASSNAME" val="FontSetGroup1"/>
  <p:tag name="SHAPECLASSNAME" val="PhilipsLogoSlide"/>
  <p:tag name="SHAPECLASSFILE" val="PHGMCWORDMARK2008$C.emf"/>
  <p:tag name="SHAPECLASSPROTECTIONTYPE" val="31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bBlQSquakqYTZlqZ9abuw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viSYQuGyUCKpRNvHT6Btg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mIEMT7hokCXkhdEHmhkXA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L7ujNONdUSutz0dIaQNDw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8ny_a1FuEGbpbbqriVgIg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xI8RNS0iUSew23pdervGA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UEP_aBVikaVuJkijUnnJg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4d65FY9k02TL5TP9Ptt1g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M4foAjv5kelPVlWZstfjA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KjjP57LWyUa2.gQwlfGoiw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NZQARzsSUePpxRTXBx.yQ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XWx0yT9pUWPOkU29yoVfw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.CCYnp38p0y1WSYoCVFJyA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jrvFJkYdEGhZkdJyeGckQ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9dXznMF10KyUjkCq_6PiQ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G.Eu1KuQkSKe4VQY5cDaw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TjfItrv.UuAFyjUFwr2WA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yaAiq7X0ke7zCDNDIcCnQ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DzzLCA3Hk.VFdo9DkvQwg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XWx0yT9pUWPOkU29yoVfw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4ELO5jgcUKcmAIwM6UO3g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aYtKR_tD020i6TSC2HcWA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XWx0yT9pUWPOkU29yoVfw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XWx0yT9pUWPOkU29yoVfw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XWx0yT9pUWPOkU29yoVfw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XWx0yT9pUWPOkU29yoVfw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XWx0yT9pUWPOkU29yoVfw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XWx0yT9pUWPOkU29yoVfw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XWx0yT9pUWPOkU29yoVfw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XWx0yT9pUWPOkU29yoVfw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XWx0yT9pUWPOkU29yoVf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XWx0yT9pUWPOkU29yoVfw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ETCLASSNAME" val="ColorSet1"/>
  <p:tag name="COLORS" val="-2;-2;-2;-2;-1;-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CLASSNAME" val="CustFormImg001RoundSingleCornerRectangl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XWx0yT9pUWPOkU29yoVfw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vdCRU.DqEGpqwPPBPoKX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y6nnYxrRE2M9RNZffhoS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.GMbsQ7JkSMPquY7FxK5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1.cZVZY1UugecvKfiqTIQ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JAdAwIwykeESK5T8d5VAA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V28gI0.H06xfmPleJlSOQ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lDHF9.XgEWzzxTXJ_AXNg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gVnW7.VEUeH9vMLQ5Wupw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adg0zEhOU6zH5Qxk2y_A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IMAGETEXT01"/>
  <p:tag name="COLORSETGROUPCLASSNAME" val="ColorSetGroupLight"/>
  <p:tag name="FONTSETGROUPCLASSNAME" val="FontSetGroup1"/>
  <p:tag name="SHAPECLASSNAME" val="PhilipsLogoTitle"/>
  <p:tag name="SHAPECLASSFILE" val="PHGMCWORDMARK2008$C.emf"/>
  <p:tag name="SHAPECLASSPROTECTIONTYPE" val="3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zTTjyU10kmETyUFPlAEHg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QMlXn9sYkaXk9zd7NyUgA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ZKeT_n_fEueMCVtzlchvg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OMt82PzQ0OWIs52_ESChg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dqNA.cm0WW7O3NYl5wcQ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OV6gHJYSkGRk8JVnwJjQQ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eLiihaehEqJAHBNbnvJMA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hZPRBtEiEOgP1eM.47S8w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XWx0yT9pUWPOkU29yoVfw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COLORTEXT01"/>
  <p:tag name="COLORSETGROUPCLASSNAME" val="ColorSetGroupLight"/>
  <p:tag name="FONTSETGROUPCLASSNAME" val="FontSetGroup1"/>
  <p:tag name="SHAPECLASSNAME" val="PhilipsLogoSlide"/>
  <p:tag name="SHAPECLASSFILE" val="PHGMCWORDMARK2008$C.emf"/>
  <p:tag name="SHAPECLASSPROTECTIONTYPE" val="3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6S.JsmV2k._oGfsBk4saA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O7BV2X.dUW7NApRvWBXPg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DZmNOSDlk.ZCdRzN5vNSA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fA0FiZzSu02t03bJWi5I1w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0bNxquvAEqROM.v.kzoN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B2GJi.380ygjficGwX7tg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EpEnYSMxkCLP3BkUL3yWw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.KsRqlx80yfwuSHRTWBqQ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ZwSwEYoGkGqKj2r7NHOVw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ivqudhiq0KZUCMMMMJ7Hw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COLORTEXT01"/>
  <p:tag name="COLORSETGROUPCLASSNAME" val="ColorSetGroupLight"/>
  <p:tag name="FONTSETGROUPCLASSNAME" val="FontSetGroup1"/>
  <p:tag name="SHAPECLASSNAME" val="PhilipsLogoSlide"/>
  <p:tag name="SHAPECLASSFILE" val="PHGMCWORDMARK2008$C.emf"/>
  <p:tag name="SHAPECLASSPROTECTIONTYPE" val="3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GoJAJNceEGArGZe5nrpRQ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RYQD8Jybk6UHWDyqiDSh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j6SchycOkutM86BoXeftA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eVm3294SkaQme7vDjAxXQ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yGeFqnPfEabG2jCvpHcuw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RPVwwg230esWn7Ty8VcBA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H.bMIqiTkK9cSnpmUqgog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cw12oH8_iEymquuyVsFt3Q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P4NyGn9SEut7Hw8Cya4_g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ez1.xO10U.Sy4AYeNekMQ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COLORTEXT01"/>
  <p:tag name="COLORSETGROUPCLASSNAME" val="ColorSetGroupLight"/>
  <p:tag name="FONTSETGROUPCLASSNAME" val="FontSetGroup1"/>
  <p:tag name="SHAPECLASSNAME" val="PhilipsLogoSlide"/>
  <p:tag name="SHAPECLASSFILE" val="PHGMCWORDMARK2008$C.emf"/>
  <p:tag name="SHAPECLASSPROTECTIONTYPE" val="3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qLzjGY3v06tF7BknGWoGA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imUtakYeUO8ReKuVw6FFw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bBOoOv0HEOd4iFAB8EboA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QmhpYtJ6DEGs6fr3XLH8CA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ZZjHS3SQ0OS5wZK5l2WzA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9dGrV0VWEqouaCi9Uhpow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IuIjQdcHU6ndBDmS3Z4Rg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6oPBwJQz0SsT9kGO6O3mg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47aTdpGuAUSkH6PGCTGdjQ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7wJRH8.MkqpmCWrwgwsyQ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LORS" val="-2;-2;-2;-2;-2;-2"/>
  <p:tag name="COLORSETCLASSNAME" val="ColorSet1"/>
  <p:tag name="MLI" val="1"/>
  <p:tag name="SHAPESETGROUPCLASSNAME" val="ShapeSetGroup2"/>
  <p:tag name="SHAPESETCLASSNAME" val="FORMCOLORTEXT01"/>
  <p:tag name="COLORSETGROUPCLASSNAME" val="ColorSetGroupLight"/>
  <p:tag name="FONTSETGROUPCLASSNAME" val="FontSetGroup1"/>
  <p:tag name="SHAPECLASSNAME" val="PhilipsLogoSlide"/>
  <p:tag name="SHAPECLASSFILE" val="PHGMCWORDMARK2008$C.emf"/>
  <p:tag name="SHAPECLASSPROTECTIONTYPE" val="3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mDfi96WCUy65TtihR9rQg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IBcnuu6sDU.AkhOW3MaRRA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lQPKhC1xEm0sXa5tbUS4g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nQej.J74y0KXiN2TRjOLjw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DrNOl9VhEKWTSlkVkQAiA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tN1APqiO02vfFZmUt6JYQ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HppgMow70ShV8T_7B7Akg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zVLNs6oLEarH6PYcDBPGQ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fpH0_UNAUqIrxmNtuam4Q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ynQmgK3fVUKfezmAvKwHzg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CLASSNAME" val="CustFormCol001Rectangle"/>
  <p:tag name="COLORSETCLASSNAME" val="ColorSet1"/>
  <p:tag name="COLORS" val="-1;-1;-2;-2;-1;-2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4KrQxn..UqwS1k78C5QZw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2QWVpw8sMEi_Xhxp9H.Eog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dpOCem3vEurmUpN1VlPtg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n9GRhHRVUS.iKLSf4FVJQ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_QY3aO1v02CJBFTZMiqOA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ltbWxoYfUGi_Far5Dwz2w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0PWD0nNDU.bDRqyjyJCsA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hzv4cyQ8kKbG3jdItJfKQ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hnxK_5EgEWP3eTkSfkcog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3bmCW7nGQkGHnVN4VQSI9w"/>
</p:tagLst>
</file>

<file path=ppt/theme/theme1.xml><?xml version="1.0" encoding="utf-8"?>
<a:theme xmlns:a="http://schemas.openxmlformats.org/drawingml/2006/main" name="philips_presentation_template_mar14 - Copy">
  <a:themeElements>
    <a:clrScheme name="PhCST">
      <a:dk1>
        <a:srgbClr val="000000"/>
      </a:dk1>
      <a:lt1>
        <a:srgbClr val="FFFFFF"/>
      </a:lt1>
      <a:dk2>
        <a:srgbClr val="000000"/>
      </a:dk2>
      <a:lt2>
        <a:srgbClr val="CCCEDB"/>
      </a:lt2>
      <a:accent1>
        <a:srgbClr val="0089C4"/>
      </a:accent1>
      <a:accent2>
        <a:srgbClr val="1E9D8B"/>
      </a:accent2>
      <a:accent3>
        <a:srgbClr val="5B8F22"/>
      </a:accent3>
      <a:accent4>
        <a:srgbClr val="E98300"/>
      </a:accent4>
      <a:accent5>
        <a:srgbClr val="CD202C"/>
      </a:accent5>
      <a:accent6>
        <a:srgbClr val="7D0063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ilips_presentation_template_nov13.pptx" id="{6219C8AF-650B-4FE9-973F-1669F7AB164A}" vid="{0FEA75D1-DAF6-4EC9-A456-BB5B59A250A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philips_presentation_template_mar14 - Copy</Template>
  <TotalTime>4254</TotalTime>
  <Words>814</Words>
  <Application>Microsoft Office PowerPoint</Application>
  <PresentationFormat>On-screen Show (4:3)</PresentationFormat>
  <Paragraphs>288</Paragraphs>
  <Slides>20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6" baseType="lpstr">
      <vt:lpstr>Arial</vt:lpstr>
      <vt:lpstr>Calibri</vt:lpstr>
      <vt:lpstr>Wingdings</vt:lpstr>
      <vt:lpstr>philips_presentation_template_mar14 - Copy</vt:lpstr>
      <vt:lpstr>think-cell Slide</vt:lpstr>
      <vt:lpstr>Chart</vt:lpstr>
      <vt:lpstr>PowerPoint Presentation</vt:lpstr>
      <vt:lpstr>Can we imagine India in 2030?</vt:lpstr>
      <vt:lpstr>Can we imagine India in 2030?</vt:lpstr>
      <vt:lpstr>Are we ready for India in 2030?</vt:lpstr>
      <vt:lpstr>Big challenges in energy today</vt:lpstr>
      <vt:lpstr>West Bengal: A top 10 state in power consumption</vt:lpstr>
      <vt:lpstr>Lighting responsible for ~20% of India’s electricity consumption</vt:lpstr>
      <vt:lpstr>Lighting: ~40% of municipal consumption</vt:lpstr>
      <vt:lpstr>Lighting: ~25% of residential consumption</vt:lpstr>
      <vt:lpstr>Lighting: ~10% of industry consumption</vt:lpstr>
      <vt:lpstr>Energy Efficiency holds the key to our Growth, Security &amp; Sustainability</vt:lpstr>
      <vt:lpstr>Sustainable Cities: Energy Efficient Lighting</vt:lpstr>
      <vt:lpstr>What can West Bengal &amp; Other States Do?</vt:lpstr>
      <vt:lpstr>What will the future look like?</vt:lpstr>
      <vt:lpstr>Impact of Energy Efficient Lighting: Examples from the ‘City of Joy’</vt:lpstr>
      <vt:lpstr>Impact of Energy Efficient Lighting: Examples from the ‘City of Joy’</vt:lpstr>
      <vt:lpstr>Impact of Energy Efficient Lighting:  Other Examples</vt:lpstr>
      <vt:lpstr>The Savings Potential for India with Switching to LED (Excluding Solar)</vt:lpstr>
      <vt:lpstr>PowerPoint Presentation</vt:lpstr>
      <vt:lpstr>PowerPoint Presentation</vt:lpstr>
    </vt:vector>
  </TitlesOfParts>
  <Company>Philips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Philips</dc:creator>
  <dc:description>Version 6.4 - 1.0</dc:description>
  <cp:lastModifiedBy>Krishna Kumar</cp:lastModifiedBy>
  <cp:revision>312</cp:revision>
  <dcterms:created xsi:type="dcterms:W3CDTF">2014-03-07T12:55:12Z</dcterms:created>
  <dcterms:modified xsi:type="dcterms:W3CDTF">2014-08-29T05:07:10Z</dcterms:modified>
</cp:coreProperties>
</file>