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20" r:id="rId5"/>
    <p:sldMasterId id="2147483773" r:id="rId6"/>
    <p:sldMasterId id="2147483807" r:id="rId7"/>
    <p:sldMasterId id="2147483827" r:id="rId8"/>
    <p:sldMasterId id="2147483844" r:id="rId9"/>
    <p:sldMasterId id="2147483862" r:id="rId10"/>
    <p:sldMasterId id="2147483879" r:id="rId11"/>
    <p:sldMasterId id="2147483931" r:id="rId12"/>
    <p:sldMasterId id="2147483948" r:id="rId13"/>
  </p:sldMasterIdLst>
  <p:notesMasterIdLst>
    <p:notesMasterId r:id="rId22"/>
  </p:notesMasterIdLst>
  <p:sldIdLst>
    <p:sldId id="714" r:id="rId14"/>
    <p:sldId id="708" r:id="rId15"/>
    <p:sldId id="715" r:id="rId16"/>
    <p:sldId id="689" r:id="rId17"/>
    <p:sldId id="713" r:id="rId18"/>
    <p:sldId id="710" r:id="rId19"/>
    <p:sldId id="709" r:id="rId20"/>
    <p:sldId id="626" r:id="rId21"/>
  </p:sldIdLst>
  <p:sldSz cx="12192000" cy="6858000"/>
  <p:notesSz cx="6858000" cy="9144000"/>
  <p:custDataLst>
    <p:tags r:id="rId23"/>
  </p:custDataLst>
  <p:defaultTextStyle>
    <a:defPPr>
      <a:defRPr lang="en-US"/>
    </a:defPPr>
    <a:lvl1pPr marL="0" algn="l" defTabSz="914110" rtl="0" eaLnBrk="1" latinLnBrk="0" hangingPunct="1">
      <a:defRPr sz="1900" kern="1200">
        <a:solidFill>
          <a:schemeClr val="tx1"/>
        </a:solidFill>
        <a:latin typeface="+mn-lt"/>
        <a:ea typeface="+mn-ea"/>
        <a:cs typeface="+mn-cs"/>
      </a:defRPr>
    </a:lvl1pPr>
    <a:lvl2pPr marL="457054" algn="l" defTabSz="914110" rtl="0" eaLnBrk="1" latinLnBrk="0" hangingPunct="1">
      <a:defRPr sz="1900" kern="1200">
        <a:solidFill>
          <a:schemeClr val="tx1"/>
        </a:solidFill>
        <a:latin typeface="+mn-lt"/>
        <a:ea typeface="+mn-ea"/>
        <a:cs typeface="+mn-cs"/>
      </a:defRPr>
    </a:lvl2pPr>
    <a:lvl3pPr marL="914110" algn="l" defTabSz="914110" rtl="0" eaLnBrk="1" latinLnBrk="0" hangingPunct="1">
      <a:defRPr sz="1900" kern="1200">
        <a:solidFill>
          <a:schemeClr val="tx1"/>
        </a:solidFill>
        <a:latin typeface="+mn-lt"/>
        <a:ea typeface="+mn-ea"/>
        <a:cs typeface="+mn-cs"/>
      </a:defRPr>
    </a:lvl3pPr>
    <a:lvl4pPr marL="1371164" algn="l" defTabSz="914110" rtl="0" eaLnBrk="1" latinLnBrk="0" hangingPunct="1">
      <a:defRPr sz="1900" kern="1200">
        <a:solidFill>
          <a:schemeClr val="tx1"/>
        </a:solidFill>
        <a:latin typeface="+mn-lt"/>
        <a:ea typeface="+mn-ea"/>
        <a:cs typeface="+mn-cs"/>
      </a:defRPr>
    </a:lvl4pPr>
    <a:lvl5pPr marL="1828220" algn="l" defTabSz="914110" rtl="0" eaLnBrk="1" latinLnBrk="0" hangingPunct="1">
      <a:defRPr sz="1900" kern="1200">
        <a:solidFill>
          <a:schemeClr val="tx1"/>
        </a:solidFill>
        <a:latin typeface="+mn-lt"/>
        <a:ea typeface="+mn-ea"/>
        <a:cs typeface="+mn-cs"/>
      </a:defRPr>
    </a:lvl5pPr>
    <a:lvl6pPr marL="2285277" algn="l" defTabSz="914110" rtl="0" eaLnBrk="1" latinLnBrk="0" hangingPunct="1">
      <a:defRPr sz="1900" kern="1200">
        <a:solidFill>
          <a:schemeClr val="tx1"/>
        </a:solidFill>
        <a:latin typeface="+mn-lt"/>
        <a:ea typeface="+mn-ea"/>
        <a:cs typeface="+mn-cs"/>
      </a:defRPr>
    </a:lvl6pPr>
    <a:lvl7pPr marL="2742332" algn="l" defTabSz="914110" rtl="0" eaLnBrk="1" latinLnBrk="0" hangingPunct="1">
      <a:defRPr sz="1900" kern="1200">
        <a:solidFill>
          <a:schemeClr val="tx1"/>
        </a:solidFill>
        <a:latin typeface="+mn-lt"/>
        <a:ea typeface="+mn-ea"/>
        <a:cs typeface="+mn-cs"/>
      </a:defRPr>
    </a:lvl7pPr>
    <a:lvl8pPr marL="3199387" algn="l" defTabSz="914110" rtl="0" eaLnBrk="1" latinLnBrk="0" hangingPunct="1">
      <a:defRPr sz="1900" kern="1200">
        <a:solidFill>
          <a:schemeClr val="tx1"/>
        </a:solidFill>
        <a:latin typeface="+mn-lt"/>
        <a:ea typeface="+mn-ea"/>
        <a:cs typeface="+mn-cs"/>
      </a:defRPr>
    </a:lvl8pPr>
    <a:lvl9pPr marL="3656442" algn="l" defTabSz="91411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ed Yasir Ahmad" initials="SYA" lastIdx="10" clrIdx="0">
    <p:extLst>
      <p:ext uri="{19B8F6BF-5375-455C-9EA6-DF929625EA0E}">
        <p15:presenceInfo xmlns:p15="http://schemas.microsoft.com/office/powerpoint/2012/main" userId="S::Syed.Ahmad@in.ey.com::7de87b34-ea84-40b2-ae5e-9eca7866c1f3" providerId="AD"/>
      </p:ext>
    </p:extLst>
  </p:cmAuthor>
  <p:cmAuthor id="2" name="Amit Jain" initials="AJ" lastIdx="4" clrIdx="1">
    <p:extLst>
      <p:ext uri="{19B8F6BF-5375-455C-9EA6-DF929625EA0E}">
        <p15:presenceInfo xmlns:p15="http://schemas.microsoft.com/office/powerpoint/2012/main" userId="S::amitjain@worldbank.org::43d36d44-a3dc-4a1a-8750-153b0cc06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F2C"/>
    <a:srgbClr val="F57B32"/>
    <a:srgbClr val="FEE29C"/>
    <a:srgbClr val="BABABB"/>
    <a:srgbClr val="FF9900"/>
    <a:srgbClr val="4F689D"/>
    <a:srgbClr val="FDCA49"/>
    <a:srgbClr val="179BA3"/>
    <a:srgbClr val="516A9E"/>
    <a:srgbClr val="3D6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36A48-AF59-4874-BF3C-64B1DAA3C8CB}" v="122" dt="2021-06-17T13:47:46.91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3"/>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ityaravindran\Downloads\NZE2021Ch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78698323521194"/>
          <c:y val="7.2571428571428587E-3"/>
          <c:w val="0.85352391576318953"/>
          <c:h val="0.71286385905714933"/>
        </c:manualLayout>
      </c:layout>
      <c:barChart>
        <c:barDir val="col"/>
        <c:grouping val="percentStacked"/>
        <c:varyColors val="0"/>
        <c:ser>
          <c:idx val="7"/>
          <c:order val="0"/>
          <c:tx>
            <c:strRef>
              <c:f>fig_02_09!$B$48</c:f>
              <c:strCache>
                <c:ptCount val="1"/>
                <c:pt idx="0">
                  <c:v>Fossil fuels unabated</c:v>
                </c:pt>
              </c:strCache>
            </c:strRef>
          </c:tx>
          <c:spPr>
            <a:solidFill>
              <a:srgbClr val="ED3323"/>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fig_02_09!$C$48:$O$48</c:f>
              <c:numCache>
                <c:formatCode>0</c:formatCode>
                <c:ptCount val="5"/>
                <c:pt idx="0">
                  <c:v>43.3</c:v>
                </c:pt>
                <c:pt idx="1">
                  <c:v>49.8</c:v>
                </c:pt>
                <c:pt idx="2">
                  <c:v>25.9</c:v>
                </c:pt>
                <c:pt idx="3">
                  <c:v>1.56</c:v>
                </c:pt>
                <c:pt idx="4">
                  <c:v>0.61699999999999999</c:v>
                </c:pt>
              </c:numCache>
              <c:extLst/>
            </c:numRef>
          </c:val>
          <c:extLst>
            <c:ext xmlns:c16="http://schemas.microsoft.com/office/drawing/2014/chart" uri="{C3380CC4-5D6E-409C-BE32-E72D297353CC}">
              <c16:uniqueId val="{00000000-BCF6-4A3D-B61D-8DE502E876CE}"/>
            </c:ext>
          </c:extLst>
        </c:ser>
        <c:ser>
          <c:idx val="9"/>
          <c:order val="1"/>
          <c:tx>
            <c:strRef>
              <c:f>fig_02_09!$B$49</c:f>
              <c:strCache>
                <c:ptCount val="1"/>
                <c:pt idx="0">
                  <c:v>Fossil fuels with CCUS</c:v>
                </c:pt>
              </c:strCache>
            </c:strRef>
          </c:tx>
          <c:spPr>
            <a:solidFill>
              <a:srgbClr val="C00000"/>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fig_02_09!$C$49:$O$49</c:f>
              <c:numCache>
                <c:formatCode>0</c:formatCode>
                <c:ptCount val="5"/>
                <c:pt idx="0">
                  <c:v>8.0000000000000007E-5</c:v>
                </c:pt>
                <c:pt idx="1">
                  <c:v>1.0999999999999999E-2</c:v>
                </c:pt>
                <c:pt idx="2">
                  <c:v>1.27</c:v>
                </c:pt>
                <c:pt idx="3">
                  <c:v>4.0999999999999996</c:v>
                </c:pt>
                <c:pt idx="4">
                  <c:v>3.17</c:v>
                </c:pt>
              </c:numCache>
              <c:extLst/>
            </c:numRef>
          </c:val>
          <c:extLst>
            <c:ext xmlns:c16="http://schemas.microsoft.com/office/drawing/2014/chart" uri="{C3380CC4-5D6E-409C-BE32-E72D297353CC}">
              <c16:uniqueId val="{00000001-BCF6-4A3D-B61D-8DE502E876CE}"/>
            </c:ext>
          </c:extLst>
        </c:ser>
        <c:ser>
          <c:idx val="10"/>
          <c:order val="2"/>
          <c:tx>
            <c:strRef>
              <c:f>fig_02_09!$B$50</c:f>
              <c:strCache>
                <c:ptCount val="1"/>
                <c:pt idx="0">
                  <c:v>Hydrogen-based</c:v>
                </c:pt>
              </c:strCache>
            </c:strRef>
          </c:tx>
          <c:spPr>
            <a:solidFill>
              <a:srgbClr val="F26D20"/>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fig_02_09!$C$50:$O$50</c:f>
              <c:numCache>
                <c:formatCode>0.00</c:formatCode>
                <c:ptCount val="5"/>
                <c:pt idx="0" formatCode="0">
                  <c:v>0</c:v>
                </c:pt>
                <c:pt idx="1">
                  <c:v>0</c:v>
                </c:pt>
                <c:pt idx="2" formatCode="0">
                  <c:v>2.42</c:v>
                </c:pt>
                <c:pt idx="3" formatCode="0">
                  <c:v>4.59</c:v>
                </c:pt>
                <c:pt idx="4" formatCode="0">
                  <c:v>4.07</c:v>
                </c:pt>
              </c:numCache>
              <c:extLst/>
            </c:numRef>
          </c:val>
          <c:extLst>
            <c:ext xmlns:c16="http://schemas.microsoft.com/office/drawing/2014/chart" uri="{C3380CC4-5D6E-409C-BE32-E72D297353CC}">
              <c16:uniqueId val="{00000002-BCF6-4A3D-B61D-8DE502E876CE}"/>
            </c:ext>
          </c:extLst>
        </c:ser>
        <c:ser>
          <c:idx val="11"/>
          <c:order val="3"/>
          <c:tx>
            <c:strRef>
              <c:f>fig_02_09!$B$51</c:f>
              <c:strCache>
                <c:ptCount val="1"/>
                <c:pt idx="0">
                  <c:v>Nuclear</c:v>
                </c:pt>
              </c:strCache>
            </c:strRef>
          </c:tx>
          <c:spPr>
            <a:solidFill>
              <a:srgbClr val="F89A1B"/>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fig_02_09!$C$51:$O$51</c:f>
              <c:numCache>
                <c:formatCode>0</c:formatCode>
                <c:ptCount val="5"/>
                <c:pt idx="0">
                  <c:v>8.24</c:v>
                </c:pt>
                <c:pt idx="1">
                  <c:v>8.06</c:v>
                </c:pt>
                <c:pt idx="2">
                  <c:v>10.4</c:v>
                </c:pt>
                <c:pt idx="3">
                  <c:v>12</c:v>
                </c:pt>
                <c:pt idx="4">
                  <c:v>13.1</c:v>
                </c:pt>
              </c:numCache>
              <c:extLst/>
            </c:numRef>
          </c:val>
          <c:extLst>
            <c:ext xmlns:c16="http://schemas.microsoft.com/office/drawing/2014/chart" uri="{C3380CC4-5D6E-409C-BE32-E72D297353CC}">
              <c16:uniqueId val="{00000003-BCF6-4A3D-B61D-8DE502E876CE}"/>
            </c:ext>
          </c:extLst>
        </c:ser>
        <c:ser>
          <c:idx val="12"/>
          <c:order val="4"/>
          <c:tx>
            <c:strRef>
              <c:f>fig_02_09!$B$52</c:f>
              <c:strCache>
                <c:ptCount val="1"/>
                <c:pt idx="0">
                  <c:v>Solar PV and wind</c:v>
                </c:pt>
              </c:strCache>
            </c:strRef>
          </c:tx>
          <c:spPr>
            <a:solidFill>
              <a:srgbClr val="F9A51A"/>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fig_02_09!$C$52:$O$52</c:f>
              <c:numCache>
                <c:formatCode>0</c:formatCode>
                <c:ptCount val="5"/>
                <c:pt idx="0">
                  <c:v>1.1200000000000001</c:v>
                </c:pt>
                <c:pt idx="1">
                  <c:v>7.21</c:v>
                </c:pt>
                <c:pt idx="2">
                  <c:v>41.4</c:v>
                </c:pt>
                <c:pt idx="3">
                  <c:v>88.5</c:v>
                </c:pt>
                <c:pt idx="4">
                  <c:v>115</c:v>
                </c:pt>
              </c:numCache>
              <c:extLst/>
            </c:numRef>
          </c:val>
          <c:extLst>
            <c:ext xmlns:c16="http://schemas.microsoft.com/office/drawing/2014/chart" uri="{C3380CC4-5D6E-409C-BE32-E72D297353CC}">
              <c16:uniqueId val="{00000004-BCF6-4A3D-B61D-8DE502E876CE}"/>
            </c:ext>
          </c:extLst>
        </c:ser>
        <c:ser>
          <c:idx val="13"/>
          <c:order val="5"/>
          <c:tx>
            <c:strRef>
              <c:f>fig_02_09!$B$53</c:f>
              <c:strCache>
                <c:ptCount val="1"/>
                <c:pt idx="0">
                  <c:v>Hydro</c:v>
                </c:pt>
              </c:strCache>
            </c:strRef>
          </c:tx>
          <c:spPr>
            <a:solidFill>
              <a:srgbClr val="FFDE65"/>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fig_02_09!$C$53:$O$53</c:f>
              <c:numCache>
                <c:formatCode>0</c:formatCode>
                <c:ptCount val="5"/>
                <c:pt idx="0">
                  <c:v>10.3</c:v>
                </c:pt>
                <c:pt idx="1">
                  <c:v>13.2</c:v>
                </c:pt>
                <c:pt idx="2">
                  <c:v>16.2</c:v>
                </c:pt>
                <c:pt idx="3">
                  <c:v>18.399999999999999</c:v>
                </c:pt>
                <c:pt idx="4">
                  <c:v>20.100000000000001</c:v>
                </c:pt>
              </c:numCache>
              <c:extLst/>
            </c:numRef>
          </c:val>
          <c:extLst>
            <c:ext xmlns:c16="http://schemas.microsoft.com/office/drawing/2014/chart" uri="{C3380CC4-5D6E-409C-BE32-E72D297353CC}">
              <c16:uniqueId val="{00000005-BCF6-4A3D-B61D-8DE502E876CE}"/>
            </c:ext>
          </c:extLst>
        </c:ser>
        <c:ser>
          <c:idx val="14"/>
          <c:order val="6"/>
          <c:tx>
            <c:strRef>
              <c:f>fig_02_09!$B$54</c:f>
              <c:strCache>
                <c:ptCount val="1"/>
                <c:pt idx="0">
                  <c:v>Other renewables</c:v>
                </c:pt>
              </c:strCache>
            </c:strRef>
          </c:tx>
          <c:spPr>
            <a:solidFill>
              <a:srgbClr val="FFE794"/>
            </a:solidFill>
          </c:spPr>
          <c:invertIfNegative val="0"/>
          <c:cat>
            <c:numRef>
              <c:f>fig_02_09!$C$38:$O$38</c:f>
              <c:numCache>
                <c:formatCode>General</c:formatCode>
                <c:ptCount val="5"/>
                <c:pt idx="0">
                  <c:v>2010</c:v>
                </c:pt>
                <c:pt idx="1">
                  <c:v>2020</c:v>
                </c:pt>
                <c:pt idx="2">
                  <c:v>2030</c:v>
                </c:pt>
                <c:pt idx="3">
                  <c:v>2040</c:v>
                </c:pt>
                <c:pt idx="4">
                  <c:v>2050</c:v>
                </c:pt>
              </c:numCache>
              <c:extLst/>
            </c:numRef>
          </c:cat>
          <c:val>
            <c:numRef>
              <c:f>fig_02_09!$C$54:$O$54</c:f>
              <c:numCache>
                <c:formatCode>0</c:formatCode>
                <c:ptCount val="5"/>
                <c:pt idx="0">
                  <c:v>1.41</c:v>
                </c:pt>
                <c:pt idx="1">
                  <c:v>0</c:v>
                </c:pt>
                <c:pt idx="2">
                  <c:v>5.53</c:v>
                </c:pt>
                <c:pt idx="3">
                  <c:v>10.6</c:v>
                </c:pt>
                <c:pt idx="4">
                  <c:v>13.4</c:v>
                </c:pt>
              </c:numCache>
              <c:extLst/>
            </c:numRef>
          </c:val>
          <c:extLst>
            <c:ext xmlns:c16="http://schemas.microsoft.com/office/drawing/2014/chart" uri="{C3380CC4-5D6E-409C-BE32-E72D297353CC}">
              <c16:uniqueId val="{00000006-BCF6-4A3D-B61D-8DE502E876CE}"/>
            </c:ext>
          </c:extLst>
        </c:ser>
        <c:dLbls>
          <c:showLegendKey val="0"/>
          <c:showVal val="0"/>
          <c:showCatName val="0"/>
          <c:showSerName val="0"/>
          <c:showPercent val="0"/>
          <c:showBubbleSize val="0"/>
        </c:dLbls>
        <c:gapWidth val="50"/>
        <c:overlap val="100"/>
        <c:axId val="57702656"/>
        <c:axId val="57708928"/>
      </c:barChart>
      <c:catAx>
        <c:axId val="57702656"/>
        <c:scaling>
          <c:orientation val="minMax"/>
        </c:scaling>
        <c:delete val="0"/>
        <c:axPos val="b"/>
        <c:numFmt formatCode="General" sourceLinked="1"/>
        <c:majorTickMark val="out"/>
        <c:minorTickMark val="none"/>
        <c:tickLblPos val="nextTo"/>
        <c:spPr>
          <a:ln w="3175" cmpd="sng">
            <a:solidFill>
              <a:srgbClr val="000000"/>
            </a:solidFill>
            <a:prstDash val="solid"/>
          </a:ln>
        </c:spPr>
        <c:crossAx val="57708928"/>
        <c:crosses val="autoZero"/>
        <c:auto val="1"/>
        <c:lblAlgn val="ctr"/>
        <c:lblOffset val="0"/>
        <c:noMultiLvlLbl val="0"/>
      </c:catAx>
      <c:valAx>
        <c:axId val="57708928"/>
        <c:scaling>
          <c:orientation val="minMax"/>
        </c:scaling>
        <c:delete val="0"/>
        <c:axPos val="l"/>
        <c:majorGridlines>
          <c:spPr>
            <a:ln w="15875" cap="rnd" cmpd="sng" algn="ctr">
              <a:solidFill>
                <a:srgbClr val="7F7F7F"/>
              </a:solidFill>
              <a:prstDash val="sysDot"/>
              <a:round/>
              <a:headEnd type="none" w="med" len="med"/>
              <a:tailEnd type="none" w="med" len="med"/>
            </a:ln>
          </c:spPr>
        </c:majorGridlines>
        <c:numFmt formatCode="0%" sourceLinked="0"/>
        <c:majorTickMark val="out"/>
        <c:minorTickMark val="none"/>
        <c:tickLblPos val="nextTo"/>
        <c:spPr>
          <a:ln w="12700">
            <a:noFill/>
          </a:ln>
        </c:spPr>
        <c:crossAx val="57702656"/>
        <c:crosses val="autoZero"/>
        <c:crossBetween val="between"/>
      </c:valAx>
      <c:spPr>
        <a:noFill/>
        <a:ln w="25400">
          <a:noFill/>
        </a:ln>
      </c:spPr>
    </c:plotArea>
    <c:legend>
      <c:legendPos val="b"/>
      <c:layout>
        <c:manualLayout>
          <c:xMode val="edge"/>
          <c:yMode val="edge"/>
          <c:x val="3.2408333373833552E-2"/>
          <c:y val="0.80689870456702173"/>
          <c:w val="0.9351835201763965"/>
          <c:h val="0.17967630869786119"/>
        </c:manualLayout>
      </c:layout>
      <c:overlay val="0"/>
    </c:legend>
    <c:plotVisOnly val="1"/>
    <c:dispBlanksAs val="gap"/>
    <c:showDLblsOverMax val="0"/>
  </c:chart>
  <c:spPr>
    <a:noFill/>
    <a:ln w="9525">
      <a:noFill/>
    </a:ln>
  </c:spPr>
  <c:txPr>
    <a:bodyPr/>
    <a:lstStyle/>
    <a:p>
      <a:pPr>
        <a:defRPr sz="1200" b="0" i="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6271-D9CC-4174-AA7A-B2548B9DB81E}"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E0868-4C47-4D17-89A4-065B0EABF856}" type="slidenum">
              <a:rPr lang="en-US" smtClean="0"/>
              <a:t>‹#›</a:t>
            </a:fld>
            <a:endParaRPr lang="en-US"/>
          </a:p>
        </p:txBody>
      </p:sp>
    </p:spTree>
    <p:extLst>
      <p:ext uri="{BB962C8B-B14F-4D97-AF65-F5344CB8AC3E}">
        <p14:creationId xmlns:p14="http://schemas.microsoft.com/office/powerpoint/2010/main" val="3219869622"/>
      </p:ext>
    </p:extLst>
  </p:cSld>
  <p:clrMap bg1="lt1" tx1="dk1" bg2="lt2" tx2="dk2" accent1="accent1" accent2="accent2" accent3="accent3" accent4="accent4" accent5="accent5" accent6="accent6" hlink="hlink" folHlink="folHlink"/>
  <p:notesStyle>
    <a:lvl1pPr marL="0" algn="l" defTabSz="914110" rtl="0" eaLnBrk="1" latinLnBrk="0" hangingPunct="1">
      <a:defRPr sz="1200" kern="1200">
        <a:solidFill>
          <a:schemeClr val="tx1"/>
        </a:solidFill>
        <a:latin typeface="+mn-lt"/>
        <a:ea typeface="+mn-ea"/>
        <a:cs typeface="+mn-cs"/>
      </a:defRPr>
    </a:lvl1pPr>
    <a:lvl2pPr marL="457054" algn="l" defTabSz="914110" rtl="0" eaLnBrk="1" latinLnBrk="0" hangingPunct="1">
      <a:defRPr sz="1200" kern="1200">
        <a:solidFill>
          <a:schemeClr val="tx1"/>
        </a:solidFill>
        <a:latin typeface="+mn-lt"/>
        <a:ea typeface="+mn-ea"/>
        <a:cs typeface="+mn-cs"/>
      </a:defRPr>
    </a:lvl2pPr>
    <a:lvl3pPr marL="914110" algn="l" defTabSz="914110" rtl="0" eaLnBrk="1" latinLnBrk="0" hangingPunct="1">
      <a:defRPr sz="1200" kern="1200">
        <a:solidFill>
          <a:schemeClr val="tx1"/>
        </a:solidFill>
        <a:latin typeface="+mn-lt"/>
        <a:ea typeface="+mn-ea"/>
        <a:cs typeface="+mn-cs"/>
      </a:defRPr>
    </a:lvl3pPr>
    <a:lvl4pPr marL="1371164" algn="l" defTabSz="914110" rtl="0" eaLnBrk="1" latinLnBrk="0" hangingPunct="1">
      <a:defRPr sz="1200" kern="1200">
        <a:solidFill>
          <a:schemeClr val="tx1"/>
        </a:solidFill>
        <a:latin typeface="+mn-lt"/>
        <a:ea typeface="+mn-ea"/>
        <a:cs typeface="+mn-cs"/>
      </a:defRPr>
    </a:lvl4pPr>
    <a:lvl5pPr marL="1828220" algn="l" defTabSz="914110" rtl="0" eaLnBrk="1" latinLnBrk="0" hangingPunct="1">
      <a:defRPr sz="1200" kern="1200">
        <a:solidFill>
          <a:schemeClr val="tx1"/>
        </a:solidFill>
        <a:latin typeface="+mn-lt"/>
        <a:ea typeface="+mn-ea"/>
        <a:cs typeface="+mn-cs"/>
      </a:defRPr>
    </a:lvl5pPr>
    <a:lvl6pPr marL="2285277" algn="l" defTabSz="914110" rtl="0" eaLnBrk="1" latinLnBrk="0" hangingPunct="1">
      <a:defRPr sz="1200" kern="1200">
        <a:solidFill>
          <a:schemeClr val="tx1"/>
        </a:solidFill>
        <a:latin typeface="+mn-lt"/>
        <a:ea typeface="+mn-ea"/>
        <a:cs typeface="+mn-cs"/>
      </a:defRPr>
    </a:lvl6pPr>
    <a:lvl7pPr marL="2742332" algn="l" defTabSz="914110" rtl="0" eaLnBrk="1" latinLnBrk="0" hangingPunct="1">
      <a:defRPr sz="1200" kern="1200">
        <a:solidFill>
          <a:schemeClr val="tx1"/>
        </a:solidFill>
        <a:latin typeface="+mn-lt"/>
        <a:ea typeface="+mn-ea"/>
        <a:cs typeface="+mn-cs"/>
      </a:defRPr>
    </a:lvl7pPr>
    <a:lvl8pPr marL="3199387" algn="l" defTabSz="914110" rtl="0" eaLnBrk="1" latinLnBrk="0" hangingPunct="1">
      <a:defRPr sz="1200" kern="1200">
        <a:solidFill>
          <a:schemeClr val="tx1"/>
        </a:solidFill>
        <a:latin typeface="+mn-lt"/>
        <a:ea typeface="+mn-ea"/>
        <a:cs typeface="+mn-cs"/>
      </a:defRPr>
    </a:lvl8pPr>
    <a:lvl9pPr marL="3656442" algn="l" defTabSz="91411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1315"/>
            <a:ext cx="10363200" cy="1469871"/>
          </a:xfrm>
        </p:spPr>
        <p:txBody>
          <a:bodyPr/>
          <a:lstStyle/>
          <a:p>
            <a:r>
              <a:rPr lang="en-US"/>
              <a:t>Click to edit Master title style</a:t>
            </a:r>
          </a:p>
        </p:txBody>
      </p:sp>
      <p:sp>
        <p:nvSpPr>
          <p:cNvPr id="3" name="Subtitle 2"/>
          <p:cNvSpPr>
            <a:spLocks noGrp="1"/>
          </p:cNvSpPr>
          <p:nvPr>
            <p:ph type="subTitle" idx="1"/>
          </p:nvPr>
        </p:nvSpPr>
        <p:spPr>
          <a:xfrm>
            <a:off x="1828800" y="3886762"/>
            <a:ext cx="8534401" cy="1751247"/>
          </a:xfrm>
        </p:spPr>
        <p:txBody>
          <a:bodyPr/>
          <a:lstStyle>
            <a:lvl1pPr marL="0" indent="0" algn="ctr">
              <a:buNone/>
              <a:defRPr>
                <a:solidFill>
                  <a:schemeClr val="tx1">
                    <a:tint val="75000"/>
                  </a:schemeClr>
                </a:solidFill>
              </a:defRPr>
            </a:lvl1pPr>
            <a:lvl2pPr marL="607776" indent="0" algn="ctr">
              <a:buNone/>
              <a:defRPr>
                <a:solidFill>
                  <a:schemeClr val="tx1">
                    <a:tint val="75000"/>
                  </a:schemeClr>
                </a:solidFill>
              </a:defRPr>
            </a:lvl2pPr>
            <a:lvl3pPr marL="1215551" indent="0" algn="ctr">
              <a:buNone/>
              <a:defRPr>
                <a:solidFill>
                  <a:schemeClr val="tx1">
                    <a:tint val="75000"/>
                  </a:schemeClr>
                </a:solidFill>
              </a:defRPr>
            </a:lvl3pPr>
            <a:lvl4pPr marL="1823328" indent="0" algn="ctr">
              <a:buNone/>
              <a:defRPr>
                <a:solidFill>
                  <a:schemeClr val="tx1">
                    <a:tint val="75000"/>
                  </a:schemeClr>
                </a:solidFill>
              </a:defRPr>
            </a:lvl4pPr>
            <a:lvl5pPr marL="2431103" indent="0" algn="ctr">
              <a:buNone/>
              <a:defRPr>
                <a:solidFill>
                  <a:schemeClr val="tx1">
                    <a:tint val="75000"/>
                  </a:schemeClr>
                </a:solidFill>
              </a:defRPr>
            </a:lvl5pPr>
            <a:lvl6pPr marL="3038879" indent="0" algn="ctr">
              <a:buNone/>
              <a:defRPr>
                <a:solidFill>
                  <a:schemeClr val="tx1">
                    <a:tint val="75000"/>
                  </a:schemeClr>
                </a:solidFill>
              </a:defRPr>
            </a:lvl6pPr>
            <a:lvl7pPr marL="3646654" indent="0" algn="ctr">
              <a:buNone/>
              <a:defRPr>
                <a:solidFill>
                  <a:schemeClr val="tx1">
                    <a:tint val="75000"/>
                  </a:schemeClr>
                </a:solidFill>
              </a:defRPr>
            </a:lvl7pPr>
            <a:lvl8pPr marL="4254430" indent="0" algn="ctr">
              <a:buNone/>
              <a:defRPr>
                <a:solidFill>
                  <a:schemeClr val="tx1">
                    <a:tint val="75000"/>
                  </a:schemeClr>
                </a:solidFill>
              </a:defRPr>
            </a:lvl8pPr>
            <a:lvl9pPr marL="48622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8C9AEE-AA3D-4696-94A5-3B9EE835B19E}" type="datetime1">
              <a:rPr lang="en-US" smtClean="0">
                <a:solidFill>
                  <a:prstClr val="black">
                    <a:tint val="75000"/>
                  </a:prstClr>
                </a:solidFill>
              </a:r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07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DFEAB-726A-41BC-88FC-A5F025A8921F}" type="datetime1">
              <a:rPr lang="en-US" smtClean="0">
                <a:solidFill>
                  <a:prstClr val="black">
                    <a:tint val="75000"/>
                  </a:prstClr>
                </a:solidFill>
              </a:r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578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23014384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3075"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2119" y="2118"/>
                        <a:ext cx="2116" cy="2116"/>
                      </a:xfrm>
                      <a:prstGeom prst="rect">
                        <a:avLst/>
                      </a:prstGeom>
                    </p:spPr>
                  </p:pic>
                </p:oleObj>
              </mc:Fallback>
            </mc:AlternateContent>
          </a:graphicData>
        </a:graphic>
      </p:graphicFrame>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134418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39054712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9451384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746405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142213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rgbClr val="F57B3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9348996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9234792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1015088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6491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77"/>
            <a:ext cx="2743200" cy="5850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77"/>
            <a:ext cx="8026400" cy="5850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B6152-C4BD-4A72-88FD-72B4DFE63309}" type="datetime1">
              <a:rPr lang="en-US" smtClean="0">
                <a:solidFill>
                  <a:prstClr val="black">
                    <a:tint val="75000"/>
                  </a:prstClr>
                </a:solidFill>
              </a:r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3932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9001395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9474878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71692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000000"/>
              </a:solidFill>
            </a:endParaRPr>
          </a:p>
        </p:txBody>
      </p:sp>
    </p:spTree>
    <p:extLst>
      <p:ext uri="{BB962C8B-B14F-4D97-AF65-F5344CB8AC3E}">
        <p14:creationId xmlns:p14="http://schemas.microsoft.com/office/powerpoint/2010/main" val="20466025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00"/>
            <a:endParaRPr lang="en-US" sz="1799" dirty="0">
              <a:solidFill>
                <a:srgbClr val="646464"/>
              </a:solidFill>
            </a:endParaRPr>
          </a:p>
        </p:txBody>
      </p:sp>
    </p:spTree>
    <p:extLst>
      <p:ext uri="{BB962C8B-B14F-4D97-AF65-F5344CB8AC3E}">
        <p14:creationId xmlns:p14="http://schemas.microsoft.com/office/powerpoint/2010/main" val="18435012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055235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509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1" name="Picture 2" descr="C:\Users\matt-howard.tingle\Desktop\GGGI\files from Klair\15421251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Freeform 5"/>
          <p:cNvSpPr>
            <a:spLocks noChangeAspect="1"/>
          </p:cNvSpPr>
          <p:nvPr userDrawn="1"/>
        </p:nvSpPr>
        <p:spPr bwMode="gray">
          <a:xfrm rot="10800000">
            <a:off x="456962" y="457197"/>
            <a:ext cx="7868315" cy="524383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bg1">
              <a:alpha val="70000"/>
            </a:schemeClr>
          </a:solidFill>
          <a:ln w="9525">
            <a:noFill/>
          </a:ln>
          <a:effectLst>
            <a:glow rad="127000">
              <a:schemeClr val="accent1">
                <a:alpha val="12000"/>
              </a:schemeClr>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t" anchorCtr="0" forceAA="0" compatLnSpc="1">
            <a:prstTxWarp prst="textNoShape">
              <a:avLst/>
            </a:prstTxWarp>
            <a:noAutofit/>
          </a:bodyPr>
          <a:lstStyle/>
          <a:p>
            <a:pPr algn="ctr" defTabSz="914400"/>
            <a:endParaRPr lang="en-GB" sz="1199">
              <a:solidFill>
                <a:srgbClr val="646464"/>
              </a:solidFill>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961" y="457198"/>
            <a:ext cx="7868315" cy="5243833"/>
          </a:xfrm>
          <a:prstGeom prst="rect">
            <a:avLst/>
          </a:prstGeom>
        </p:spPr>
      </p:pic>
    </p:spTree>
    <p:extLst>
      <p:ext uri="{BB962C8B-B14F-4D97-AF65-F5344CB8AC3E}">
        <p14:creationId xmlns:p14="http://schemas.microsoft.com/office/powerpoint/2010/main" val="13785281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pic>
        <p:nvPicPr>
          <p:cNvPr id="6" name="Picture 5"/>
          <p:cNvPicPr>
            <a:picLocks noChangeAspect="1"/>
          </p:cNvPicPr>
          <p:nvPr userDrawn="1"/>
        </p:nvPicPr>
        <p:blipFill>
          <a:blip r:embed="rId2"/>
          <a:stretch>
            <a:fillRect/>
          </a:stretch>
        </p:blipFill>
        <p:spPr>
          <a:xfrm>
            <a:off x="11310460" y="6093339"/>
            <a:ext cx="881540" cy="774186"/>
          </a:xfrm>
          <a:prstGeom prst="rect">
            <a:avLst/>
          </a:prstGeom>
        </p:spPr>
      </p:pic>
    </p:spTree>
    <p:extLst>
      <p:ext uri="{BB962C8B-B14F-4D97-AF65-F5344CB8AC3E}">
        <p14:creationId xmlns:p14="http://schemas.microsoft.com/office/powerpoint/2010/main" val="38695013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21928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203200" y="6408096"/>
            <a:ext cx="2844800" cy="246221"/>
          </a:xfrm>
          <a:prstGeom prst="rect">
            <a:avLst/>
          </a:prstGeom>
        </p:spPr>
        <p:txBody>
          <a:bodyPr vert="horz" lIns="121540" tIns="60771" rIns="121540" bIns="60771" rtlCol="0" anchor="ctr">
            <a:spAutoFit/>
          </a:bodyPr>
          <a:lstStyle>
            <a:lvl1pPr algn="l">
              <a:defRPr sz="800" b="0" i="0">
                <a:solidFill>
                  <a:srgbClr val="FFFFFF"/>
                </a:solidFill>
                <a:latin typeface="Gill Sans MT"/>
                <a:cs typeface="Gill Sans MT"/>
              </a:defRPr>
            </a:lvl1pPr>
          </a:lstStyle>
          <a:p>
            <a:fld id="{9EEDBE8D-7E66-4102-8ABC-0ECE2245CF50}" type="datetime1">
              <a:rPr lang="en-US" smtClean="0"/>
              <a:t>7/16/2021</a:t>
            </a:fld>
            <a:endParaRPr lang="en-US"/>
          </a:p>
        </p:txBody>
      </p:sp>
      <p:sp>
        <p:nvSpPr>
          <p:cNvPr id="10" name="Footer Placeholder 4"/>
          <p:cNvSpPr>
            <a:spLocks noGrp="1"/>
          </p:cNvSpPr>
          <p:nvPr>
            <p:ph type="ftr" sz="quarter" idx="3"/>
          </p:nvPr>
        </p:nvSpPr>
        <p:spPr>
          <a:xfrm>
            <a:off x="4165600" y="6408096"/>
            <a:ext cx="3860800" cy="246221"/>
          </a:xfrm>
          <a:prstGeom prst="rect">
            <a:avLst/>
          </a:prstGeom>
        </p:spPr>
        <p:txBody>
          <a:bodyPr vert="horz" lIns="121540" tIns="60771" rIns="121540" bIns="60771" rtlCol="0" anchor="ctr">
            <a:spAutoFit/>
          </a:bodyPr>
          <a:lstStyle>
            <a:lvl1pPr algn="ctr">
              <a:defRPr sz="800"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9144000" y="6408096"/>
            <a:ext cx="2844800" cy="246221"/>
          </a:xfrm>
          <a:prstGeom prst="rect">
            <a:avLst/>
          </a:prstGeom>
        </p:spPr>
        <p:txBody>
          <a:bodyPr vert="horz" lIns="121540" tIns="60771" rIns="121540" bIns="60771" rtlCol="0" anchor="ctr">
            <a:spAutoFit/>
          </a:bodyPr>
          <a:lstStyle>
            <a:lvl1pPr algn="r">
              <a:defRPr sz="8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914400" y="2118716"/>
            <a:ext cx="51816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00">
                <a:solidFill>
                  <a:schemeClr val="bg1"/>
                </a:solidFill>
              </a:defRPr>
            </a:lvl1pPr>
            <a:lvl2pPr marL="607706" indent="0" algn="ctr">
              <a:buNone/>
              <a:defRPr>
                <a:solidFill>
                  <a:schemeClr val="tx1">
                    <a:tint val="75000"/>
                  </a:schemeClr>
                </a:solidFill>
              </a:defRPr>
            </a:lvl2pPr>
            <a:lvl3pPr marL="1215411" indent="0" algn="ctr">
              <a:buNone/>
              <a:defRPr>
                <a:solidFill>
                  <a:schemeClr val="tx1">
                    <a:tint val="75000"/>
                  </a:schemeClr>
                </a:solidFill>
              </a:defRPr>
            </a:lvl3pPr>
            <a:lvl4pPr marL="1823117" indent="0" algn="ctr">
              <a:buNone/>
              <a:defRPr>
                <a:solidFill>
                  <a:schemeClr val="tx1">
                    <a:tint val="75000"/>
                  </a:schemeClr>
                </a:solidFill>
              </a:defRPr>
            </a:lvl4pPr>
            <a:lvl5pPr marL="2430823" indent="0" algn="ctr">
              <a:buNone/>
              <a:defRPr>
                <a:solidFill>
                  <a:schemeClr val="tx1">
                    <a:tint val="75000"/>
                  </a:schemeClr>
                </a:solidFill>
              </a:defRPr>
            </a:lvl5pPr>
            <a:lvl6pPr marL="3038527" indent="0" algn="ctr">
              <a:buNone/>
              <a:defRPr>
                <a:solidFill>
                  <a:schemeClr val="tx1">
                    <a:tint val="75000"/>
                  </a:schemeClr>
                </a:solidFill>
              </a:defRPr>
            </a:lvl6pPr>
            <a:lvl7pPr marL="3646233" indent="0" algn="ctr">
              <a:buNone/>
              <a:defRPr>
                <a:solidFill>
                  <a:schemeClr val="tx1">
                    <a:tint val="75000"/>
                  </a:schemeClr>
                </a:solidFill>
              </a:defRPr>
            </a:lvl7pPr>
            <a:lvl8pPr marL="4253939" indent="0" algn="ctr">
              <a:buNone/>
              <a:defRPr>
                <a:solidFill>
                  <a:schemeClr val="tx1">
                    <a:tint val="75000"/>
                  </a:schemeClr>
                </a:solidFill>
              </a:defRPr>
            </a:lvl8pPr>
            <a:lvl9pPr marL="4861644"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7231" y="226258"/>
            <a:ext cx="10459356" cy="6428059"/>
          </a:xfrm>
          <a:prstGeom prst="rect">
            <a:avLst/>
          </a:prstGeom>
        </p:spPr>
      </p:pic>
      <p:pic>
        <p:nvPicPr>
          <p:cNvPr id="16" name="Picture 15" descr="USAID_Logo_White_v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1740" y="753866"/>
            <a:ext cx="1828800" cy="543508"/>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9607116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129302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4093831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8912834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8043544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639520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8587203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1958730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10298275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26273648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email">
              <a:extLst>
                <a:ext uri="{28A0092B-C50C-407E-A947-70E740481C1C}">
                  <a14:useLocalDpi xmlns:a14="http://schemas.microsoft.com/office/drawing/2010/main"/>
                </a:ext>
              </a:extLst>
            </a:blip>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000000"/>
              </a:solidFill>
            </a:endParaRPr>
          </a:p>
        </p:txBody>
      </p:sp>
    </p:spTree>
    <p:extLst>
      <p:ext uri="{BB962C8B-B14F-4D97-AF65-F5344CB8AC3E}">
        <p14:creationId xmlns:p14="http://schemas.microsoft.com/office/powerpoint/2010/main" val="315167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Full R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9"/>
            <a:ext cx="7315200" cy="610653"/>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203200" y="6408096"/>
            <a:ext cx="2844800" cy="246221"/>
          </a:xfrm>
        </p:spPr>
        <p:txBody>
          <a:bodyPr/>
          <a:lstStyle>
            <a:lvl1pPr>
              <a:defRPr>
                <a:solidFill>
                  <a:srgbClr val="FFFFFF"/>
                </a:solidFill>
              </a:defRPr>
            </a:lvl1pPr>
          </a:lstStyle>
          <a:p>
            <a:fld id="{1B2DA97E-6291-4C46-83DF-37F13BC6D8E6}" type="datetime1">
              <a:rPr lang="en-US" smtClean="0"/>
              <a:t>7/16/2021</a:t>
            </a:fld>
            <a:endParaRPr lang="en-US"/>
          </a:p>
        </p:txBody>
      </p:sp>
      <p:sp>
        <p:nvSpPr>
          <p:cNvPr id="4" name="Footer Placeholder 3"/>
          <p:cNvSpPr>
            <a:spLocks noGrp="1"/>
          </p:cNvSpPr>
          <p:nvPr>
            <p:ph type="ftr" sz="quarter" idx="11"/>
          </p:nvPr>
        </p:nvSpPr>
        <p:spPr>
          <a:xfrm>
            <a:off x="4165600" y="6408096"/>
            <a:ext cx="3860800" cy="246221"/>
          </a:xfrm>
        </p:spPr>
        <p:txBody>
          <a:bodyPr/>
          <a:lstStyle>
            <a:lvl1pPr>
              <a:defRPr>
                <a:solidFill>
                  <a:srgbClr val="FFFFFF"/>
                </a:solidFill>
              </a:defRPr>
            </a:lvl1pPr>
          </a:lstStyle>
          <a:p>
            <a:endParaRPr lang="en-US"/>
          </a:p>
        </p:txBody>
      </p:sp>
      <p:sp>
        <p:nvSpPr>
          <p:cNvPr id="5" name="Slide Number Placeholder 4"/>
          <p:cNvSpPr>
            <a:spLocks noGrp="1"/>
          </p:cNvSpPr>
          <p:nvPr>
            <p:ph type="sldNum" sz="quarter" idx="12"/>
          </p:nvPr>
        </p:nvSpPr>
        <p:spPr>
          <a:xfrm>
            <a:off x="9144000" y="6408096"/>
            <a:ext cx="2844800" cy="246221"/>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740" y="5747196"/>
            <a:ext cx="1828800" cy="543508"/>
          </a:xfrm>
          <a:prstGeom prst="rect">
            <a:avLst/>
          </a:prstGeom>
          <a:effectLst/>
        </p:spPr>
      </p:pic>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34092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00"/>
            <a:endParaRPr lang="en-US" sz="1799" dirty="0">
              <a:solidFill>
                <a:srgbClr val="646464"/>
              </a:solidFill>
            </a:endParaRPr>
          </a:p>
        </p:txBody>
      </p:sp>
    </p:spTree>
    <p:extLst>
      <p:ext uri="{BB962C8B-B14F-4D97-AF65-F5344CB8AC3E}">
        <p14:creationId xmlns:p14="http://schemas.microsoft.com/office/powerpoint/2010/main" val="29123686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3" name="Picture 2"/>
          <p:cNvPicPr>
            <a:picLocks noChangeAspect="1"/>
          </p:cNvPicPr>
          <p:nvPr userDrawn="1"/>
        </p:nvPicPr>
        <p:blipFill>
          <a:blip r:embed="rId2"/>
          <a:stretch>
            <a:fillRect/>
          </a:stretch>
        </p:blipFill>
        <p:spPr>
          <a:xfrm>
            <a:off x="11310460" y="6102864"/>
            <a:ext cx="881540" cy="774186"/>
          </a:xfrm>
          <a:prstGeom prst="rect">
            <a:avLst/>
          </a:prstGeom>
        </p:spPr>
      </p:pic>
    </p:spTree>
    <p:extLst>
      <p:ext uri="{BB962C8B-B14F-4D97-AF65-F5344CB8AC3E}">
        <p14:creationId xmlns:p14="http://schemas.microsoft.com/office/powerpoint/2010/main" val="22278770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1310460" y="6102864"/>
            <a:ext cx="881540" cy="774186"/>
          </a:xfrm>
          <a:prstGeom prst="rect">
            <a:avLst/>
          </a:prstGeom>
        </p:spPr>
      </p:pic>
    </p:spTree>
    <p:extLst>
      <p:ext uri="{BB962C8B-B14F-4D97-AF65-F5344CB8AC3E}">
        <p14:creationId xmlns:p14="http://schemas.microsoft.com/office/powerpoint/2010/main" val="36932191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18" y="1295402"/>
            <a:ext cx="11319935"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defTabSz="914400">
              <a:defRPr/>
            </a:pPr>
            <a:fld id="{B29711CA-55BF-4D10-8663-4B21E57E7CE0}" type="datetime1">
              <a:rPr lang="en-US" sz="1800" smtClean="0">
                <a:solidFill>
                  <a:srgbClr val="000000"/>
                </a:solidFill>
              </a:rPr>
              <a:t>7/16/2021</a:t>
            </a:fld>
            <a:endParaRPr lang="en-US" sz="1800"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914400">
              <a:defRPr/>
            </a:pPr>
            <a:endParaRPr lang="en-US" sz="1800"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914400">
              <a:defRPr/>
            </a:pPr>
            <a:fld id="{6F992C15-7ED1-44A2-AE9C-0FDB7C1EE17E}" type="slidenum">
              <a:rPr lang="en-US" sz="1800">
                <a:solidFill>
                  <a:srgbClr val="000000"/>
                </a:solidFill>
              </a:rPr>
              <a:pPr defTabSz="914400">
                <a:defRPr/>
              </a:pPr>
              <a:t>‹#›</a:t>
            </a:fld>
            <a:endParaRPr lang="en-US" sz="1800" dirty="0">
              <a:solidFill>
                <a:srgbClr val="000000"/>
              </a:solidFill>
            </a:endParaRPr>
          </a:p>
        </p:txBody>
      </p:sp>
    </p:spTree>
    <p:extLst>
      <p:ext uri="{BB962C8B-B14F-4D97-AF65-F5344CB8AC3E}">
        <p14:creationId xmlns:p14="http://schemas.microsoft.com/office/powerpoint/2010/main" val="25778117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18"/>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61" indent="0" algn="ctr">
              <a:buNone/>
              <a:defRPr>
                <a:solidFill>
                  <a:schemeClr val="tx1">
                    <a:tint val="75000"/>
                  </a:schemeClr>
                </a:solidFill>
              </a:defRPr>
            </a:lvl3pPr>
            <a:lvl4pPr marL="1370942" indent="0" algn="ctr">
              <a:buNone/>
              <a:defRPr>
                <a:solidFill>
                  <a:schemeClr val="tx1">
                    <a:tint val="75000"/>
                  </a:schemeClr>
                </a:solidFill>
              </a:defRPr>
            </a:lvl4pPr>
            <a:lvl5pPr marL="1827922" indent="0" algn="ctr">
              <a:buNone/>
              <a:defRPr>
                <a:solidFill>
                  <a:schemeClr val="tx1">
                    <a:tint val="75000"/>
                  </a:schemeClr>
                </a:solidFill>
              </a:defRPr>
            </a:lvl5pPr>
            <a:lvl6pPr marL="2284903" indent="0" algn="ctr">
              <a:buNone/>
              <a:defRPr>
                <a:solidFill>
                  <a:schemeClr val="tx1">
                    <a:tint val="75000"/>
                  </a:schemeClr>
                </a:solidFill>
              </a:defRPr>
            </a:lvl6pPr>
            <a:lvl7pPr marL="2741883" indent="0" algn="ctr">
              <a:buNone/>
              <a:defRPr>
                <a:solidFill>
                  <a:schemeClr val="tx1">
                    <a:tint val="75000"/>
                  </a:schemeClr>
                </a:solidFill>
              </a:defRPr>
            </a:lvl7pPr>
            <a:lvl8pPr marL="3198864" indent="0" algn="ctr">
              <a:buNone/>
              <a:defRPr>
                <a:solidFill>
                  <a:schemeClr val="tx1">
                    <a:tint val="75000"/>
                  </a:schemeClr>
                </a:solidFill>
              </a:defRPr>
            </a:lvl8pPr>
            <a:lvl9pPr marL="3655844"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19481026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6442207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6094158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45">
              <a:defRPr/>
            </a:lvl2pPr>
            <a:lvl3pPr marL="712889">
              <a:defRPr/>
            </a:lvl3pPr>
            <a:lvl4pPr marL="1069334">
              <a:defRPr/>
            </a:lvl4pPr>
            <a:lvl5pPr marL="14257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1573761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rgbClr val="F57B3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1595237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411067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00">
                <a:solidFill>
                  <a:srgbClr val="6C6463"/>
                </a:solidFill>
              </a:defRPr>
            </a:lvl1pPr>
            <a:lvl2pPr>
              <a:defRPr sz="2100">
                <a:solidFill>
                  <a:srgbClr val="6C6463"/>
                </a:solidFill>
              </a:defRPr>
            </a:lvl2pPr>
            <a:lvl3pPr>
              <a:defRPr sz="2100">
                <a:solidFill>
                  <a:srgbClr val="6C6463"/>
                </a:solidFill>
              </a:defRPr>
            </a:lvl3pPr>
            <a:lvl4pPr>
              <a:defRPr sz="1900">
                <a:solidFill>
                  <a:srgbClr val="6C6463"/>
                </a:solidFill>
              </a:defRPr>
            </a:lvl4pPr>
            <a:lvl5pPr>
              <a:defRPr sz="2100">
                <a:solidFill>
                  <a:srgbClr val="FFFFFF"/>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00">
                <a:solidFill>
                  <a:srgbClr val="6C6463"/>
                </a:solidFill>
              </a:defRPr>
            </a:lvl1pPr>
            <a:lvl2pPr>
              <a:defRPr sz="2100">
                <a:solidFill>
                  <a:srgbClr val="6C6463"/>
                </a:solidFill>
              </a:defRPr>
            </a:lvl2pPr>
            <a:lvl3pPr>
              <a:defRPr sz="2100">
                <a:solidFill>
                  <a:srgbClr val="6C6463"/>
                </a:solidFill>
              </a:defRPr>
            </a:lvl3pPr>
            <a:lvl4pPr>
              <a:defRPr sz="1900">
                <a:solidFill>
                  <a:srgbClr val="6C6463"/>
                </a:solidFill>
              </a:defRPr>
            </a:lvl4pPr>
            <a:lvl5pPr>
              <a:defRPr sz="2100">
                <a:solidFill>
                  <a:srgbClr val="FFFFFF"/>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203200" y="6408096"/>
            <a:ext cx="2844800" cy="246221"/>
          </a:xfrm>
        </p:spPr>
        <p:txBody>
          <a:bodyPr/>
          <a:lstStyle>
            <a:lvl1pPr>
              <a:defRPr>
                <a:solidFill>
                  <a:srgbClr val="6C6463"/>
                </a:solidFill>
              </a:defRPr>
            </a:lvl1pPr>
          </a:lstStyle>
          <a:p>
            <a:fld id="{F96FA434-854E-4981-A40B-A95505C9D14E}" type="datetime1">
              <a:rPr lang="en-US" smtClean="0"/>
              <a:t>7/16/2021</a:t>
            </a:fld>
            <a:endParaRPr lang="en-US"/>
          </a:p>
        </p:txBody>
      </p:sp>
      <p:sp>
        <p:nvSpPr>
          <p:cNvPr id="6" name="Footer Placeholder 5"/>
          <p:cNvSpPr>
            <a:spLocks noGrp="1"/>
          </p:cNvSpPr>
          <p:nvPr>
            <p:ph type="ftr" sz="quarter" idx="11"/>
          </p:nvPr>
        </p:nvSpPr>
        <p:spPr>
          <a:xfrm>
            <a:off x="4165600" y="6408096"/>
            <a:ext cx="3860800" cy="246221"/>
          </a:xfrm>
        </p:spPr>
        <p:txBody>
          <a:bodyPr/>
          <a:lstStyle>
            <a:lvl1pPr>
              <a:defRPr>
                <a:solidFill>
                  <a:srgbClr val="6C6463"/>
                </a:solidFill>
              </a:defRPr>
            </a:lvl1pPr>
          </a:lstStyle>
          <a:p>
            <a:endParaRPr lang="en-US"/>
          </a:p>
        </p:txBody>
      </p:sp>
      <p:sp>
        <p:nvSpPr>
          <p:cNvPr id="7" name="Slide Number Placeholder 6"/>
          <p:cNvSpPr>
            <a:spLocks noGrp="1"/>
          </p:cNvSpPr>
          <p:nvPr>
            <p:ph type="sldNum" sz="quarter" idx="12"/>
          </p:nvPr>
        </p:nvSpPr>
        <p:spPr>
          <a:xfrm>
            <a:off x="9144000" y="6408096"/>
            <a:ext cx="2844800" cy="246221"/>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4419399" y="1715549"/>
            <a:ext cx="3353205" cy="4233230"/>
          </a:xfrm>
        </p:spPr>
        <p:txBody>
          <a:bodyPr>
            <a:normAutofit/>
          </a:bodyPr>
          <a:lstStyle>
            <a:lvl1pPr>
              <a:defRPr sz="2100">
                <a:solidFill>
                  <a:srgbClr val="6C6463"/>
                </a:solidFill>
              </a:defRPr>
            </a:lvl1pPr>
            <a:lvl2pPr>
              <a:defRPr sz="2100">
                <a:solidFill>
                  <a:srgbClr val="6C6463"/>
                </a:solidFill>
              </a:defRPr>
            </a:lvl2pPr>
            <a:lvl3pPr>
              <a:defRPr sz="2100">
                <a:solidFill>
                  <a:srgbClr val="6C6463"/>
                </a:solidFill>
              </a:defRPr>
            </a:lvl3pPr>
            <a:lvl4pPr>
              <a:defRPr sz="1900">
                <a:solidFill>
                  <a:srgbClr val="6C6463"/>
                </a:solidFill>
              </a:defRPr>
            </a:lvl4pPr>
            <a:lvl5pPr>
              <a:defRPr sz="2100">
                <a:solidFill>
                  <a:srgbClr val="FFFFFF"/>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914805" y="898413"/>
            <a:ext cx="10363200" cy="615554"/>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228834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7"/>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7"/>
            <a:ext cx="5384800" cy="4700589"/>
          </a:xfrm>
        </p:spPr>
        <p:txBody>
          <a:bodyPr/>
          <a:lstStyle>
            <a:lvl1pPr marL="356445" indent="-356445" algn="l" defTabSz="913961"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89" indent="-356445" algn="l" defTabSz="913961"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34" indent="-356445" algn="l" defTabSz="913961"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79" indent="-356445" algn="l" defTabSz="913961"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224" indent="-356445" algn="l" defTabSz="913961"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8841480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2"/>
            <a:ext cx="5390400" cy="3995928"/>
          </a:xfrm>
        </p:spPr>
        <p:txBody>
          <a:bodyPr/>
          <a:lstStyle>
            <a:lvl1pPr>
              <a:defRPr sz="2399"/>
            </a:lvl1pPr>
            <a:lvl2pPr>
              <a:defRPr sz="2399"/>
            </a:lvl2pPr>
            <a:lvl3pPr marL="1080569" indent="-357016">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2"/>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7216569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8"/>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1346344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18"/>
            <a:endParaRPr lang="en-GB" sz="1799">
              <a:solidFill>
                <a:srgbClr val="646464"/>
              </a:solidFill>
            </a:endParaRPr>
          </a:p>
        </p:txBody>
      </p:sp>
    </p:spTree>
    <p:extLst>
      <p:ext uri="{BB962C8B-B14F-4D97-AF65-F5344CB8AC3E}">
        <p14:creationId xmlns:p14="http://schemas.microsoft.com/office/powerpoint/2010/main" val="34307204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18"/>
            <a:endParaRPr lang="en-GB" sz="1799">
              <a:solidFill>
                <a:srgbClr val="646464"/>
              </a:solidFill>
            </a:endParaRPr>
          </a:p>
        </p:txBody>
      </p:sp>
    </p:spTree>
    <p:extLst>
      <p:ext uri="{BB962C8B-B14F-4D97-AF65-F5344CB8AC3E}">
        <p14:creationId xmlns:p14="http://schemas.microsoft.com/office/powerpoint/2010/main" val="37485080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18"/>
            <a:endParaRPr lang="en-GB" sz="1799">
              <a:solidFill>
                <a:srgbClr val="000000"/>
              </a:solidFill>
            </a:endParaRPr>
          </a:p>
        </p:txBody>
      </p:sp>
    </p:spTree>
    <p:extLst>
      <p:ext uri="{BB962C8B-B14F-4D97-AF65-F5344CB8AC3E}">
        <p14:creationId xmlns:p14="http://schemas.microsoft.com/office/powerpoint/2010/main" val="3965758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18"/>
            <a:endParaRPr lang="en-US" sz="1799" dirty="0">
              <a:solidFill>
                <a:srgbClr val="646464"/>
              </a:solidFill>
            </a:endParaRPr>
          </a:p>
        </p:txBody>
      </p:sp>
    </p:spTree>
    <p:extLst>
      <p:ext uri="{BB962C8B-B14F-4D97-AF65-F5344CB8AC3E}">
        <p14:creationId xmlns:p14="http://schemas.microsoft.com/office/powerpoint/2010/main" val="37011706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40"/>
            <a:ext cx="4675200" cy="5210062"/>
          </a:xfrm>
        </p:spPr>
        <p:txBody>
          <a:bodyPr/>
          <a:lstStyle>
            <a:lvl1pPr marL="0" indent="0" algn="l" defTabSz="99488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8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9" indent="-176129" algn="l" defTabSz="99488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8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23" indent="-188823" algn="l" defTabSz="99488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552342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268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1" name="Picture 2" descr="C:\Users\matt-howard.tingle\Desktop\GGGI\files from Klair\15421251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 y="0"/>
            <a:ext cx="12191999"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Freeform 5"/>
          <p:cNvSpPr>
            <a:spLocks noChangeAspect="1"/>
          </p:cNvSpPr>
          <p:nvPr userDrawn="1"/>
        </p:nvSpPr>
        <p:spPr bwMode="gray">
          <a:xfrm rot="10800000">
            <a:off x="456963" y="457197"/>
            <a:ext cx="7868315" cy="524383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bg1">
              <a:alpha val="70000"/>
            </a:schemeClr>
          </a:solidFill>
          <a:ln w="9525">
            <a:noFill/>
          </a:ln>
          <a:effectLst>
            <a:glow rad="127000">
              <a:schemeClr val="accent1">
                <a:alpha val="12000"/>
              </a:schemeClr>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t" anchorCtr="0" forceAA="0" compatLnSpc="1">
            <a:prstTxWarp prst="textNoShape">
              <a:avLst/>
            </a:prstTxWarp>
            <a:noAutofit/>
          </a:bodyPr>
          <a:lstStyle/>
          <a:p>
            <a:pPr algn="ctr" defTabSz="914418"/>
            <a:endParaRPr lang="en-GB" sz="1199">
              <a:solidFill>
                <a:srgbClr val="646464"/>
              </a:solidFill>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962" y="457199"/>
            <a:ext cx="7868315" cy="5243833"/>
          </a:xfrm>
          <a:prstGeom prst="rect">
            <a:avLst/>
          </a:prstGeom>
        </p:spPr>
      </p:pic>
    </p:spTree>
    <p:extLst>
      <p:ext uri="{BB962C8B-B14F-4D97-AF65-F5344CB8AC3E}">
        <p14:creationId xmlns:p14="http://schemas.microsoft.com/office/powerpoint/2010/main" val="78407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CFCDC9"/>
          </a:solidFill>
        </p:spPr>
        <p:txBody>
          <a:bodyPr>
            <a:normAutofit/>
          </a:bodyPr>
          <a:lstStyle>
            <a:lvl1pPr marL="0" marR="0" indent="0" algn="l" defTabSz="607706" rtl="0" eaLnBrk="1" fontAlgn="auto" latinLnBrk="0" hangingPunct="1">
              <a:lnSpc>
                <a:spcPct val="100000"/>
              </a:lnSpc>
              <a:spcBef>
                <a:spcPct val="20000"/>
              </a:spcBef>
              <a:spcAft>
                <a:spcPts val="0"/>
              </a:spcAft>
              <a:buClrTx/>
              <a:buSzTx/>
              <a:buFont typeface="Arial"/>
              <a:buNone/>
              <a:tabLst/>
              <a:defRPr sz="1600">
                <a:solidFill>
                  <a:srgbClr val="6C6463"/>
                </a:solidFill>
              </a:defRPr>
            </a:lvl1pPr>
          </a:lstStyle>
          <a:p>
            <a:r>
              <a:rPr lang="en-US" dirty="0"/>
              <a:t>ADD PHOTO HERE</a:t>
            </a:r>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203200" y="6408096"/>
            <a:ext cx="2844800" cy="246221"/>
          </a:xfrm>
          <a:prstGeom prst="rect">
            <a:avLst/>
          </a:prstGeom>
        </p:spPr>
        <p:txBody>
          <a:bodyPr vert="horz" lIns="121540" tIns="60771" rIns="121540" bIns="60771" rtlCol="0" anchor="ctr">
            <a:spAutoFit/>
          </a:bodyPr>
          <a:lstStyle>
            <a:lvl1pPr algn="l">
              <a:defRPr sz="800" b="0" i="0">
                <a:solidFill>
                  <a:srgbClr val="FFFFFF"/>
                </a:solidFill>
                <a:latin typeface="Gill Sans MT"/>
                <a:cs typeface="Gill Sans MT"/>
              </a:defRPr>
            </a:lvl1pPr>
          </a:lstStyle>
          <a:p>
            <a:fld id="{E50E0880-91AB-459B-80BB-F32AE8CB1848}" type="datetime1">
              <a:rPr lang="en-US" smtClean="0"/>
              <a:t>7/16/2021</a:t>
            </a:fld>
            <a:endParaRPr lang="en-US"/>
          </a:p>
        </p:txBody>
      </p:sp>
      <p:sp>
        <p:nvSpPr>
          <p:cNvPr id="10" name="Footer Placeholder 4"/>
          <p:cNvSpPr>
            <a:spLocks noGrp="1"/>
          </p:cNvSpPr>
          <p:nvPr>
            <p:ph type="ftr" sz="quarter" idx="3"/>
          </p:nvPr>
        </p:nvSpPr>
        <p:spPr>
          <a:xfrm>
            <a:off x="4165600" y="6408096"/>
            <a:ext cx="3860800" cy="246221"/>
          </a:xfrm>
          <a:prstGeom prst="rect">
            <a:avLst/>
          </a:prstGeom>
        </p:spPr>
        <p:txBody>
          <a:bodyPr vert="horz" lIns="121540" tIns="60771" rIns="121540" bIns="60771" rtlCol="0" anchor="ctr">
            <a:spAutoFit/>
          </a:bodyPr>
          <a:lstStyle>
            <a:lvl1pPr algn="ctr">
              <a:defRPr sz="800" b="0" i="0">
                <a:solidFill>
                  <a:srgbClr val="FFFFFF"/>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9144000" y="6408096"/>
            <a:ext cx="2844800" cy="246221"/>
          </a:xfrm>
          <a:prstGeom prst="rect">
            <a:avLst/>
          </a:prstGeom>
        </p:spPr>
        <p:txBody>
          <a:bodyPr vert="horz" lIns="121540" tIns="60771" rIns="121540" bIns="60771" rtlCol="0" anchor="ctr">
            <a:spAutoFit/>
          </a:bodyPr>
          <a:lstStyle>
            <a:lvl1pPr algn="r">
              <a:defRPr sz="8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10494091" y="4677489"/>
            <a:ext cx="2743200" cy="246221"/>
          </a:xfrm>
        </p:spPr>
        <p:txBody>
          <a:bodyPr>
            <a:spAutoFit/>
          </a:bodyPr>
          <a:lstStyle>
            <a:lvl1pPr marL="0" indent="0" algn="r">
              <a:buNone/>
              <a:defRPr sz="800" baseline="0">
                <a:solidFill>
                  <a:srgbClr val="FFFFFF"/>
                </a:solidFill>
              </a:defRPr>
            </a:lvl1pPr>
            <a:lvl2pPr marL="305963" indent="0">
              <a:buNone/>
              <a:defRPr sz="2400">
                <a:solidFill>
                  <a:schemeClr val="bg1"/>
                </a:solidFill>
              </a:defRPr>
            </a:lvl2pPr>
            <a:lvl3pPr marL="611925" indent="0">
              <a:buNone/>
              <a:defRPr sz="2100">
                <a:solidFill>
                  <a:schemeClr val="bg1"/>
                </a:solidFill>
              </a:defRPr>
            </a:lvl3pPr>
            <a:lvl4pPr marL="909447" indent="0">
              <a:buNone/>
              <a:defRPr sz="1900">
                <a:solidFill>
                  <a:schemeClr val="bg1"/>
                </a:solidFill>
              </a:defRPr>
            </a:lvl4pPr>
            <a:lvl5pPr marL="1363118" indent="0">
              <a:buNone/>
              <a:defRPr sz="16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914805" y="898413"/>
            <a:ext cx="10363200" cy="615554"/>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993050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D5A4-B05F-8341-8182-CCCCD47A62E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7ABF9B-E2EB-4140-8D45-69AEC8B9D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790064-695C-B746-8635-0A82C6564579}"/>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5" name="Footer Placeholder 4">
            <a:extLst>
              <a:ext uri="{FF2B5EF4-FFF2-40B4-BE49-F238E27FC236}">
                <a16:creationId xmlns:a16="http://schemas.microsoft.com/office/drawing/2014/main" id="{EF079E8C-CA04-B042-A630-7D53ADA4C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61636-5560-E04A-B627-078052B6F3B6}"/>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4377427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818-3569-614E-875F-9E1AECACB0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1B6D73B-FB42-A84B-8146-5E484E2801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664669-9236-7745-8A5D-4C6606DE0826}"/>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5" name="Footer Placeholder 4">
            <a:extLst>
              <a:ext uri="{FF2B5EF4-FFF2-40B4-BE49-F238E27FC236}">
                <a16:creationId xmlns:a16="http://schemas.microsoft.com/office/drawing/2014/main" id="{B49D013A-B29E-4249-8153-44CB7A8F2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D263D-164E-004E-B2CA-52C74C0A9801}"/>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21326007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0BEF-C808-9F4E-A423-D63AC01BE81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5A3A76-9BC0-AC47-9A86-81EE637E7D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EE8060-3A3F-6D44-9ECB-8B0CDF2025AD}"/>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5" name="Footer Placeholder 4">
            <a:extLst>
              <a:ext uri="{FF2B5EF4-FFF2-40B4-BE49-F238E27FC236}">
                <a16:creationId xmlns:a16="http://schemas.microsoft.com/office/drawing/2014/main" id="{C293BF4B-F2C6-EB40-B67E-678ECA4D4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369C-F457-074B-96D3-C9E439995A61}"/>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3446861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B672-B876-0649-B5AA-43B1F255EF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C6479A-F048-FC47-906B-FA04A5DF71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F3A313-92FB-EF44-93BD-437BAD6E4F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227FBC-2B90-7D4A-B5B6-64192BD84F88}"/>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6" name="Footer Placeholder 5">
            <a:extLst>
              <a:ext uri="{FF2B5EF4-FFF2-40B4-BE49-F238E27FC236}">
                <a16:creationId xmlns:a16="http://schemas.microsoft.com/office/drawing/2014/main" id="{694229FA-AA86-214C-971C-692904F0E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A236D4-1ACF-F74F-BB48-D25235D2784A}"/>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3206229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E559-4188-AD43-9A8F-2FB256495E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B93C28-47B9-4A42-8D14-81DDFACF2A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028267-9064-374F-A4C3-21833CC0AF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D12F1D-89A0-D14C-9B51-DE207453E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C41311-5FD7-9B45-AD6D-7FD46850C0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64A7E70-013B-4643-B2E9-C05AB3814AAD}"/>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8" name="Footer Placeholder 7">
            <a:extLst>
              <a:ext uri="{FF2B5EF4-FFF2-40B4-BE49-F238E27FC236}">
                <a16:creationId xmlns:a16="http://schemas.microsoft.com/office/drawing/2014/main" id="{F9B520A3-A01D-FA40-B1BC-1554D6690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90A67C-21DF-AC41-ADAF-0C3C3817563C}"/>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24793011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1E84-B93C-DD49-BE81-7DD8BED967A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DB0BBCB-D80D-2346-B575-F267067931C1}"/>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4" name="Footer Placeholder 3">
            <a:extLst>
              <a:ext uri="{FF2B5EF4-FFF2-40B4-BE49-F238E27FC236}">
                <a16:creationId xmlns:a16="http://schemas.microsoft.com/office/drawing/2014/main" id="{6AD6C75D-459F-BF49-BCFE-EF37EA671E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005CC-953E-564F-8CC9-CB3C053EC616}"/>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20046614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AE44F-AF4E-B04B-BAE3-6F7501AB07A2}"/>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3" name="Footer Placeholder 2">
            <a:extLst>
              <a:ext uri="{FF2B5EF4-FFF2-40B4-BE49-F238E27FC236}">
                <a16:creationId xmlns:a16="http://schemas.microsoft.com/office/drawing/2014/main" id="{C2553B4F-D70F-4746-819D-6C5723FA52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87140-16D3-204F-96E9-563673D34621}"/>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1336715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E4D5-19AB-7249-A771-F3B8484F48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791017-720F-164B-B3A9-8E6FA4CC8C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881AF8-B8B1-2B42-B545-B6D67B4E2E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0C3E17-F816-AF40-88D1-EC921036E30A}"/>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6" name="Footer Placeholder 5">
            <a:extLst>
              <a:ext uri="{FF2B5EF4-FFF2-40B4-BE49-F238E27FC236}">
                <a16:creationId xmlns:a16="http://schemas.microsoft.com/office/drawing/2014/main" id="{54AE045B-BFD5-3D44-91F3-C871F3D85D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83B99-E1A3-8847-8D44-67C99DB07663}"/>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14392888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BB53-5327-7348-8EC9-6F94B46415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572430-BE47-6048-9B82-D006057F2C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0DCEA-9662-9444-9D1A-BF99B777D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1C019E-5F74-764D-AED6-F52C9E7FDEE6}"/>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6" name="Footer Placeholder 5">
            <a:extLst>
              <a:ext uri="{FF2B5EF4-FFF2-40B4-BE49-F238E27FC236}">
                <a16:creationId xmlns:a16="http://schemas.microsoft.com/office/drawing/2014/main" id="{50F6EE68-C563-C94C-BF8E-8FC6E1428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12AA2-8449-BA4A-8815-12AA91FD1956}"/>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40209050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7613-8AEC-5B49-BE2B-7CE4E1B4FBD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C4F3B1-38C6-2C44-B66F-EFE431D901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F110AF-2336-CB43-8780-0AE82D1F083E}"/>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5" name="Footer Placeholder 4">
            <a:extLst>
              <a:ext uri="{FF2B5EF4-FFF2-40B4-BE49-F238E27FC236}">
                <a16:creationId xmlns:a16="http://schemas.microsoft.com/office/drawing/2014/main" id="{48FCF271-E295-4D48-9E8A-DE4DFDB33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6F14D-1666-664B-986E-33135741CD53}"/>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159233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CFCDC9"/>
          </a:solidFill>
        </p:spPr>
        <p:txBody>
          <a:bodyPr>
            <a:normAutofit/>
          </a:bodyPr>
          <a:lstStyle>
            <a:lvl1pPr marL="0" marR="0" indent="0" algn="l" defTabSz="607706" rtl="0" eaLnBrk="1" fontAlgn="auto" latinLnBrk="0" hangingPunct="1">
              <a:lnSpc>
                <a:spcPct val="100000"/>
              </a:lnSpc>
              <a:spcBef>
                <a:spcPct val="20000"/>
              </a:spcBef>
              <a:spcAft>
                <a:spcPts val="0"/>
              </a:spcAft>
              <a:buClrTx/>
              <a:buSzTx/>
              <a:buFont typeface="Arial"/>
              <a:buNone/>
              <a:tabLst/>
              <a:defRPr sz="16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08096"/>
            <a:ext cx="2844800" cy="246221"/>
          </a:xfrm>
          <a:prstGeom prst="rect">
            <a:avLst/>
          </a:prstGeom>
        </p:spPr>
        <p:txBody>
          <a:bodyPr vert="horz" lIns="121540" tIns="60771" rIns="121540" bIns="60771" rtlCol="0" anchor="ctr">
            <a:spAutoFit/>
          </a:bodyPr>
          <a:lstStyle>
            <a:lvl1pPr algn="l">
              <a:defRPr sz="800" b="0" i="0">
                <a:solidFill>
                  <a:srgbClr val="6C6463"/>
                </a:solidFill>
                <a:latin typeface="Gill Sans MT"/>
                <a:cs typeface="Gill Sans MT"/>
              </a:defRPr>
            </a:lvl1pPr>
          </a:lstStyle>
          <a:p>
            <a:fld id="{BB64B34D-E6A6-461E-8843-9F725D7FDF60}" type="datetime1">
              <a:rPr lang="en-US" smtClean="0"/>
              <a:t>7/16/2021</a:t>
            </a:fld>
            <a:endParaRPr lang="en-US"/>
          </a:p>
        </p:txBody>
      </p:sp>
      <p:sp>
        <p:nvSpPr>
          <p:cNvPr id="11" name="Slide Number Placeholder 5"/>
          <p:cNvSpPr>
            <a:spLocks noGrp="1"/>
          </p:cNvSpPr>
          <p:nvPr>
            <p:ph type="sldNum" sz="quarter" idx="4"/>
          </p:nvPr>
        </p:nvSpPr>
        <p:spPr>
          <a:xfrm>
            <a:off x="9144000" y="6408096"/>
            <a:ext cx="2844800" cy="246221"/>
          </a:xfrm>
          <a:prstGeom prst="rect">
            <a:avLst/>
          </a:prstGeom>
        </p:spPr>
        <p:txBody>
          <a:bodyPr vert="horz" lIns="121540" tIns="60771" rIns="121540" bIns="60771" rtlCol="0" anchor="ctr">
            <a:spAutoFit/>
          </a:bodyPr>
          <a:lstStyle>
            <a:lvl1pPr algn="r">
              <a:defRPr sz="8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00">
                <a:solidFill>
                  <a:srgbClr val="6C6463"/>
                </a:solidFill>
              </a:defRPr>
            </a:lvl1pPr>
            <a:lvl2pPr>
              <a:defRPr sz="2100">
                <a:solidFill>
                  <a:srgbClr val="6C6463"/>
                </a:solidFill>
              </a:defRPr>
            </a:lvl2pPr>
            <a:lvl3pPr>
              <a:defRPr sz="2100">
                <a:solidFill>
                  <a:srgbClr val="6C6463"/>
                </a:solidFill>
              </a:defRPr>
            </a:lvl3pPr>
            <a:lvl4pPr>
              <a:defRPr sz="19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10494089" y="1452171"/>
            <a:ext cx="2743200" cy="246221"/>
          </a:xfrm>
        </p:spPr>
        <p:txBody>
          <a:bodyPr>
            <a:spAutoFit/>
          </a:bodyPr>
          <a:lstStyle>
            <a:lvl1pPr marL="0" indent="0" algn="r">
              <a:buNone/>
              <a:defRPr sz="800" baseline="0">
                <a:solidFill>
                  <a:srgbClr val="FFFFFF"/>
                </a:solidFill>
              </a:defRPr>
            </a:lvl1pPr>
            <a:lvl2pPr marL="305963" indent="0">
              <a:buNone/>
              <a:defRPr sz="2400">
                <a:solidFill>
                  <a:schemeClr val="bg1"/>
                </a:solidFill>
              </a:defRPr>
            </a:lvl2pPr>
            <a:lvl3pPr marL="611925" indent="0">
              <a:buNone/>
              <a:defRPr sz="2100">
                <a:solidFill>
                  <a:schemeClr val="bg1"/>
                </a:solidFill>
              </a:defRPr>
            </a:lvl3pPr>
            <a:lvl4pPr marL="909447" indent="0">
              <a:buNone/>
              <a:defRPr sz="1900">
                <a:solidFill>
                  <a:schemeClr val="bg1"/>
                </a:solidFill>
              </a:defRPr>
            </a:lvl4pPr>
            <a:lvl5pPr marL="1363118" indent="0">
              <a:buNone/>
              <a:defRPr sz="16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914400" y="897751"/>
            <a:ext cx="4876800" cy="1099175"/>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7659834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4588C-10EC-2C47-BBFF-5E5A639291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F2471BD-2122-C94E-84B8-E36D73A73C6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5CDF18-CCA2-D940-8CC6-1572EF76CC7F}"/>
              </a:ext>
            </a:extLst>
          </p:cNvPr>
          <p:cNvSpPr>
            <a:spLocks noGrp="1"/>
          </p:cNvSpPr>
          <p:nvPr>
            <p:ph type="dt" sz="half" idx="10"/>
          </p:nvPr>
        </p:nvSpPr>
        <p:spPr/>
        <p:txBody>
          <a:bodyPr/>
          <a:lstStyle/>
          <a:p>
            <a:fld id="{FB50EE6C-A4F2-B542-AFBE-008972F0813B}" type="datetimeFigureOut">
              <a:rPr lang="en-US" smtClean="0"/>
              <a:t>7/16/2021</a:t>
            </a:fld>
            <a:endParaRPr lang="en-US"/>
          </a:p>
        </p:txBody>
      </p:sp>
      <p:sp>
        <p:nvSpPr>
          <p:cNvPr id="5" name="Footer Placeholder 4">
            <a:extLst>
              <a:ext uri="{FF2B5EF4-FFF2-40B4-BE49-F238E27FC236}">
                <a16:creationId xmlns:a16="http://schemas.microsoft.com/office/drawing/2014/main" id="{5A8C80C1-0F75-E143-B846-EB71472A2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52C06-1B8E-B04D-B657-277222F15136}"/>
              </a:ext>
            </a:extLst>
          </p:cNvPr>
          <p:cNvSpPr>
            <a:spLocks noGrp="1"/>
          </p:cNvSpPr>
          <p:nvPr>
            <p:ph type="sldNum" sz="quarter" idx="12"/>
          </p:nvPr>
        </p:nvSpPr>
        <p:spPr/>
        <p:txBody>
          <a:bodyPr/>
          <a:lstStyle/>
          <a:p>
            <a:fld id="{9E0D135C-DF54-DB40-80B4-CE8C071397A7}" type="slidenum">
              <a:rPr lang="en-US" smtClean="0"/>
              <a:t>‹#›</a:t>
            </a:fld>
            <a:endParaRPr lang="en-US"/>
          </a:p>
        </p:txBody>
      </p:sp>
    </p:spTree>
    <p:extLst>
      <p:ext uri="{BB962C8B-B14F-4D97-AF65-F5344CB8AC3E}">
        <p14:creationId xmlns:p14="http://schemas.microsoft.com/office/powerpoint/2010/main" val="3825681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CFCDC9"/>
          </a:solidFill>
        </p:spPr>
        <p:txBody>
          <a:bodyPr>
            <a:normAutofit/>
          </a:bodyPr>
          <a:lstStyle>
            <a:lvl1pPr marL="0" marR="0" indent="0" algn="l" defTabSz="607706" rtl="0" eaLnBrk="1" fontAlgn="auto" latinLnBrk="0" hangingPunct="1">
              <a:lnSpc>
                <a:spcPct val="100000"/>
              </a:lnSpc>
              <a:spcBef>
                <a:spcPct val="20000"/>
              </a:spcBef>
              <a:spcAft>
                <a:spcPts val="0"/>
              </a:spcAft>
              <a:buClrTx/>
              <a:buSzTx/>
              <a:buFont typeface="Arial"/>
              <a:buNone/>
              <a:tabLst/>
              <a:defRPr sz="1600">
                <a:solidFill>
                  <a:srgbClr val="6C6463"/>
                </a:solidFill>
              </a:defRPr>
            </a:lvl1pPr>
          </a:lstStyle>
          <a:p>
            <a:r>
              <a:rPr lang="en-US" dirty="0"/>
              <a:t>ADD PHOTO HERE</a:t>
            </a:r>
          </a:p>
        </p:txBody>
      </p:sp>
      <p:sp>
        <p:nvSpPr>
          <p:cNvPr id="9" name="Date Placeholder 3"/>
          <p:cNvSpPr>
            <a:spLocks noGrp="1"/>
          </p:cNvSpPr>
          <p:nvPr>
            <p:ph type="dt" sz="half" idx="2"/>
          </p:nvPr>
        </p:nvSpPr>
        <p:spPr>
          <a:xfrm>
            <a:off x="203200" y="6408096"/>
            <a:ext cx="2844800" cy="246221"/>
          </a:xfrm>
          <a:prstGeom prst="rect">
            <a:avLst/>
          </a:prstGeom>
        </p:spPr>
        <p:txBody>
          <a:bodyPr vert="horz" lIns="121540" tIns="60771" rIns="121540" bIns="60771" rtlCol="0" anchor="ctr">
            <a:spAutoFit/>
          </a:bodyPr>
          <a:lstStyle>
            <a:lvl1pPr algn="l">
              <a:defRPr sz="800" b="0" i="0">
                <a:solidFill>
                  <a:schemeClr val="bg1"/>
                </a:solidFill>
                <a:latin typeface="Gill Sans MT"/>
                <a:cs typeface="Gill Sans MT"/>
              </a:defRPr>
            </a:lvl1pPr>
          </a:lstStyle>
          <a:p>
            <a:fld id="{CF225593-E16C-4CAF-AC64-2E9A47590BDF}" type="datetime1">
              <a:rPr lang="en-US" smtClean="0">
                <a:solidFill>
                  <a:srgbClr val="FFFFFF"/>
                </a:solidFill>
              </a:rPr>
              <a:t>7/16/2021</a:t>
            </a:fld>
            <a:endParaRPr lang="en-US">
              <a:solidFill>
                <a:srgbClr val="FFFFFF"/>
              </a:solidFill>
            </a:endParaRPr>
          </a:p>
        </p:txBody>
      </p:sp>
      <p:sp>
        <p:nvSpPr>
          <p:cNvPr id="11" name="Slide Number Placeholder 5"/>
          <p:cNvSpPr>
            <a:spLocks noGrp="1"/>
          </p:cNvSpPr>
          <p:nvPr>
            <p:ph type="sldNum" sz="quarter" idx="4"/>
          </p:nvPr>
        </p:nvSpPr>
        <p:spPr>
          <a:xfrm>
            <a:off x="9144000" y="6408096"/>
            <a:ext cx="2844800" cy="246221"/>
          </a:xfrm>
          <a:prstGeom prst="rect">
            <a:avLst/>
          </a:prstGeom>
        </p:spPr>
        <p:txBody>
          <a:bodyPr vert="horz" lIns="121540" tIns="60771" rIns="121540" bIns="60771"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601291" y="1452171"/>
            <a:ext cx="2743200" cy="246221"/>
          </a:xfrm>
        </p:spPr>
        <p:txBody>
          <a:bodyPr>
            <a:spAutoFit/>
          </a:bodyPr>
          <a:lstStyle>
            <a:lvl1pPr marL="0" indent="0" algn="r">
              <a:buNone/>
              <a:defRPr sz="800" baseline="0">
                <a:solidFill>
                  <a:srgbClr val="FFFFFF"/>
                </a:solidFill>
              </a:defRPr>
            </a:lvl1pPr>
            <a:lvl2pPr marL="305963" indent="0">
              <a:buNone/>
              <a:defRPr sz="2400">
                <a:solidFill>
                  <a:schemeClr val="bg1"/>
                </a:solidFill>
              </a:defRPr>
            </a:lvl2pPr>
            <a:lvl3pPr marL="611925" indent="0">
              <a:buNone/>
              <a:defRPr sz="2100">
                <a:solidFill>
                  <a:schemeClr val="bg1"/>
                </a:solidFill>
              </a:defRPr>
            </a:lvl3pPr>
            <a:lvl4pPr marL="909447" indent="0">
              <a:buNone/>
              <a:defRPr sz="1900">
                <a:solidFill>
                  <a:schemeClr val="bg1"/>
                </a:solidFill>
              </a:defRPr>
            </a:lvl4pPr>
            <a:lvl5pPr marL="1363118" indent="0">
              <a:buNone/>
              <a:defRPr sz="16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502805" y="2894861"/>
            <a:ext cx="5181195" cy="110799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9543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19" y="1295403"/>
            <a:ext cx="11319935" cy="4419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1F961AA3-3753-4CC4-A3A4-465FBA7A210B}" type="datetime1">
              <a:rPr lang="en-US" smtClean="0"/>
              <a:t>7/16/2021</a:t>
            </a:fld>
            <a:endParaRPr lang="en-US" dirty="0"/>
          </a:p>
        </p:txBody>
      </p:sp>
      <p:sp>
        <p:nvSpPr>
          <p:cNvPr id="6" name="Footer Placeholder 5"/>
          <p:cNvSpPr>
            <a:spLocks noGrp="1" noChangeArrowheads="1"/>
          </p:cNvSpPr>
          <p:nvPr>
            <p:ph type="ftr" sz="quarter" idx="11"/>
          </p:nvPr>
        </p:nvSpPr>
        <p:spPr>
          <a:xfrm>
            <a:off x="4165600" y="6434959"/>
            <a:ext cx="3860800" cy="24426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6F992C15-7ED1-44A2-AE9C-0FDB7C1EE17E}" type="slidenum">
              <a:rPr lang="en-US"/>
              <a:pPr>
                <a:defRPr/>
              </a:pPr>
              <a:t>‹#›</a:t>
            </a:fld>
            <a:endParaRPr lang="en-US" dirty="0"/>
          </a:p>
        </p:txBody>
      </p:sp>
    </p:spTree>
    <p:extLst>
      <p:ext uri="{BB962C8B-B14F-4D97-AF65-F5344CB8AC3E}">
        <p14:creationId xmlns:p14="http://schemas.microsoft.com/office/powerpoint/2010/main" val="239149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Red/Gray 3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924800"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203200" y="6408096"/>
            <a:ext cx="2844800" cy="246221"/>
          </a:xfrm>
        </p:spPr>
        <p:txBody>
          <a:bodyPr/>
          <a:lstStyle>
            <a:lvl1pPr>
              <a:defRPr>
                <a:solidFill>
                  <a:srgbClr val="6C6463"/>
                </a:solidFill>
              </a:defRPr>
            </a:lvl1pPr>
          </a:lstStyle>
          <a:p>
            <a:fld id="{DEDBD6FC-AD57-4BAB-969C-2DC25EE18228}" type="datetime1">
              <a:rPr lang="en-US" smtClean="0"/>
              <a:t>7/16/2021</a:t>
            </a:fld>
            <a:endParaRPr lang="en-US"/>
          </a:p>
        </p:txBody>
      </p:sp>
      <p:sp>
        <p:nvSpPr>
          <p:cNvPr id="7" name="Slide Number Placeholder 6"/>
          <p:cNvSpPr>
            <a:spLocks noGrp="1"/>
          </p:cNvSpPr>
          <p:nvPr>
            <p:ph type="sldNum" sz="quarter" idx="12"/>
          </p:nvPr>
        </p:nvSpPr>
        <p:spPr>
          <a:xfrm>
            <a:off x="9144000" y="6408096"/>
            <a:ext cx="2844800" cy="246221"/>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6">
                <a:solidFill>
                  <a:srgbClr val="6C6463"/>
                </a:solidFill>
              </a:defRPr>
            </a:lvl1pPr>
            <a:lvl2pPr>
              <a:defRPr sz="2116">
                <a:solidFill>
                  <a:srgbClr val="6C6463"/>
                </a:solidFill>
              </a:defRPr>
            </a:lvl2pPr>
            <a:lvl3pPr>
              <a:defRPr sz="2116">
                <a:solidFill>
                  <a:srgbClr val="6C6463"/>
                </a:solidFill>
              </a:defRPr>
            </a:lvl3pPr>
            <a:lvl4pPr>
              <a:defRPr sz="1852">
                <a:solidFill>
                  <a:srgbClr val="6C6463"/>
                </a:solidFill>
              </a:defRPr>
            </a:lvl4pPr>
            <a:lvl5pPr>
              <a:defRPr sz="2116">
                <a:solidFill>
                  <a:srgbClr val="FFFFFF"/>
                </a:solidFill>
              </a:defRPr>
            </a:lvl5pPr>
            <a:lvl6pPr>
              <a:defRPr sz="2381"/>
            </a:lvl6pPr>
            <a:lvl7pPr>
              <a:defRPr sz="2381"/>
            </a:lvl7pPr>
            <a:lvl8pPr>
              <a:defRPr sz="2381"/>
            </a:lvl8pPr>
            <a:lvl9pPr>
              <a:defRPr sz="2381"/>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775105" y="223979"/>
            <a:ext cx="10363200" cy="701731"/>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7320620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766FC9-CB3B-44D5-A0AC-D905625B6C9F}" type="datetime1">
              <a:rPr lang="en-US" smtClean="0">
                <a:solidFill>
                  <a:prstClr val="black">
                    <a:tint val="75000"/>
                  </a:prstClr>
                </a:solidFill>
              </a:r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203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615" y="3043730"/>
            <a:ext cx="5472863"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1B555997-C5E4-40EA-B224-DC348F9B8948}" type="datetime1">
              <a:rPr lang="en-US" smtClean="0">
                <a:solidFill>
                  <a:prstClr val="black">
                    <a:tint val="75000"/>
                  </a:prstClr>
                </a:solidFill>
              </a:r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prstClr val="black">
                    <a:tint val="75000"/>
                  </a:prstClr>
                </a:solidFill>
              </a:rPr>
              <a:pPr/>
              <a:t>‹#›</a:t>
            </a:fld>
            <a:endParaRPr lang="en-US">
              <a:solidFill>
                <a:prstClr val="black">
                  <a:tint val="75000"/>
                </a:prstClr>
              </a:solidFill>
            </a:endParaRPr>
          </a:p>
        </p:txBody>
      </p:sp>
      <p:sp>
        <p:nvSpPr>
          <p:cNvPr id="7" name="Content Placeholder 6"/>
          <p:cNvSpPr>
            <a:spLocks noGrp="1"/>
          </p:cNvSpPr>
          <p:nvPr>
            <p:ph sz="quarter" idx="13"/>
          </p:nvPr>
        </p:nvSpPr>
        <p:spPr>
          <a:xfrm>
            <a:off x="614299" y="5357596"/>
            <a:ext cx="5481703"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4427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4134300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482621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10486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153353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351180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542057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631104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329869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94692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19861" y="304472"/>
            <a:ext cx="11768940" cy="6346485"/>
          </a:xfrm>
          <a:prstGeom prst="rect">
            <a:avLst/>
          </a:prstGeom>
          <a:solidFill>
            <a:schemeClr val="accent3">
              <a:lumMod val="60000"/>
              <a:lumOff val="40000"/>
            </a:schemeClr>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lIns="121555" tIns="60778" rIns="121555" bIns="60778" rtlCol="0" anchor="ctr"/>
          <a:lstStyle/>
          <a:p>
            <a:pPr algn="ctr" defTabSz="1215551"/>
            <a:endParaRPr lang="en-US" sz="2400">
              <a:solidFill>
                <a:prstClr val="white"/>
              </a:solidFill>
            </a:endParaRPr>
          </a:p>
        </p:txBody>
      </p:sp>
      <p:sp>
        <p:nvSpPr>
          <p:cNvPr id="2" name="Title 1"/>
          <p:cNvSpPr>
            <a:spLocks noGrp="1"/>
          </p:cNvSpPr>
          <p:nvPr>
            <p:ph type="title"/>
          </p:nvPr>
        </p:nvSpPr>
        <p:spPr>
          <a:xfrm>
            <a:off x="963084" y="606848"/>
            <a:ext cx="10363200" cy="613774"/>
          </a:xfrm>
        </p:spPr>
        <p:txBody>
          <a:bodyPr anchor="t">
            <a:normAutofit/>
          </a:bodyPr>
          <a:lstStyle>
            <a:lvl1pPr algn="l">
              <a:defRPr sz="3200" b="0" cap="all">
                <a:solidFill>
                  <a:schemeClr val="tx1"/>
                </a:solidFill>
                <a:latin typeface="Gill Sans MT" panose="020B0502020104020203" pitchFamily="34" charset="0"/>
              </a:defRPr>
            </a:lvl1pPr>
          </a:lstStyle>
          <a:p>
            <a:r>
              <a:rPr lang="en-US" dirty="0"/>
              <a:t>Click to edit Master title style</a:t>
            </a: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19861" y="3279075"/>
            <a:ext cx="11768940" cy="3375243"/>
          </a:xfrm>
          <a:prstGeom prst="rect">
            <a:avLst/>
          </a:prstGeom>
        </p:spPr>
      </p:pic>
    </p:spTree>
    <p:extLst>
      <p:ext uri="{BB962C8B-B14F-4D97-AF65-F5344CB8AC3E}">
        <p14:creationId xmlns:p14="http://schemas.microsoft.com/office/powerpoint/2010/main" val="4144951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347968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2603216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000000"/>
              </a:solidFill>
            </a:endParaRPr>
          </a:p>
        </p:txBody>
      </p:sp>
    </p:spTree>
    <p:extLst>
      <p:ext uri="{BB962C8B-B14F-4D97-AF65-F5344CB8AC3E}">
        <p14:creationId xmlns:p14="http://schemas.microsoft.com/office/powerpoint/2010/main" val="845525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00"/>
            <a:endParaRPr lang="en-US" sz="1799" dirty="0">
              <a:solidFill>
                <a:srgbClr val="646464"/>
              </a:solidFill>
            </a:endParaRPr>
          </a:p>
        </p:txBody>
      </p:sp>
    </p:spTree>
    <p:extLst>
      <p:ext uri="{BB962C8B-B14F-4D97-AF65-F5344CB8AC3E}">
        <p14:creationId xmlns:p14="http://schemas.microsoft.com/office/powerpoint/2010/main" val="487632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429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2"/>
        </a:solidFill>
        <a:effectLst/>
      </p:bgPr>
    </p:bg>
    <p:spTree>
      <p:nvGrpSpPr>
        <p:cNvPr id="1" name=""/>
        <p:cNvGrpSpPr/>
        <p:nvPr/>
      </p:nvGrpSpPr>
      <p:grpSpPr>
        <a:xfrm>
          <a:off x="0" y="0"/>
          <a:ext cx="0" cy="0"/>
          <a:chOff x="0" y="0"/>
          <a:chExt cx="0" cy="0"/>
        </a:xfrm>
      </p:grpSpPr>
      <p:pic>
        <p:nvPicPr>
          <p:cNvPr id="7" name="Picture 2" descr="C:\Users\matt-howard.tingle\Desktop\GGGI\files from Klair\10577065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4"/>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027"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2119"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4215037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1" y="-2667000"/>
            <a:ext cx="6857999" cy="12192001"/>
          </a:xfrm>
          <a:prstGeom prst="rect">
            <a:avLst/>
          </a:prstGeom>
        </p:spPr>
      </p:pic>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579307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4713561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757664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53086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061"/>
            <a:ext cx="5384800" cy="452510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061"/>
            <a:ext cx="5384800" cy="452510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9349C-2929-49FA-8D3A-51F675A98A8E}" type="datetime1">
              <a:rPr lang="en-US" smtClean="0">
                <a:solidFill>
                  <a:prstClr val="black">
                    <a:tint val="75000"/>
                  </a:prstClr>
                </a:solidFill>
              </a:rPr>
              <a:t>7/16/2021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40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4224629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531446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966783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699436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080848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2055522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390541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000000"/>
              </a:solidFill>
            </a:endParaRPr>
          </a:p>
        </p:txBody>
      </p:sp>
    </p:spTree>
    <p:extLst>
      <p:ext uri="{BB962C8B-B14F-4D97-AF65-F5344CB8AC3E}">
        <p14:creationId xmlns:p14="http://schemas.microsoft.com/office/powerpoint/2010/main" val="16542594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00"/>
            <a:endParaRPr lang="en-US" sz="1799" dirty="0">
              <a:solidFill>
                <a:srgbClr val="646464"/>
              </a:solidFill>
            </a:endParaRPr>
          </a:p>
        </p:txBody>
      </p:sp>
    </p:spTree>
    <p:extLst>
      <p:ext uri="{BB962C8B-B14F-4D97-AF65-F5344CB8AC3E}">
        <p14:creationId xmlns:p14="http://schemas.microsoft.com/office/powerpoint/2010/main" val="308161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512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968"/>
            <a:ext cx="5386917" cy="640443"/>
          </a:xfrm>
        </p:spPr>
        <p:txBody>
          <a:bodyPr anchor="b"/>
          <a:lstStyle>
            <a:lvl1pPr marL="0" indent="0">
              <a:buNone/>
              <a:defRPr sz="3200" b="1"/>
            </a:lvl1pPr>
            <a:lvl2pPr marL="607776" indent="0">
              <a:buNone/>
              <a:defRPr sz="2700" b="1"/>
            </a:lvl2pPr>
            <a:lvl3pPr marL="1215551" indent="0">
              <a:buNone/>
              <a:defRPr sz="2400" b="1"/>
            </a:lvl3pPr>
            <a:lvl4pPr marL="1823328" indent="0">
              <a:buNone/>
              <a:defRPr sz="2200" b="1"/>
            </a:lvl4pPr>
            <a:lvl5pPr marL="2431103" indent="0">
              <a:buNone/>
              <a:defRPr sz="2200" b="1"/>
            </a:lvl5pPr>
            <a:lvl6pPr marL="3038879" indent="0">
              <a:buNone/>
              <a:defRPr sz="2200" b="1"/>
            </a:lvl6pPr>
            <a:lvl7pPr marL="3646654" indent="0">
              <a:buNone/>
              <a:defRPr sz="2200" b="1"/>
            </a:lvl7pPr>
            <a:lvl8pPr marL="4254430" indent="0">
              <a:buNone/>
              <a:defRPr sz="2200" b="1"/>
            </a:lvl8pPr>
            <a:lvl9pPr marL="4862206"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0" y="2175409"/>
            <a:ext cx="5386917" cy="3949755"/>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4968"/>
            <a:ext cx="5389033" cy="640443"/>
          </a:xfrm>
        </p:spPr>
        <p:txBody>
          <a:bodyPr anchor="b"/>
          <a:lstStyle>
            <a:lvl1pPr marL="0" indent="0">
              <a:buNone/>
              <a:defRPr sz="3200" b="1"/>
            </a:lvl1pPr>
            <a:lvl2pPr marL="607776" indent="0">
              <a:buNone/>
              <a:defRPr sz="2700" b="1"/>
            </a:lvl2pPr>
            <a:lvl3pPr marL="1215551" indent="0">
              <a:buNone/>
              <a:defRPr sz="2400" b="1"/>
            </a:lvl3pPr>
            <a:lvl4pPr marL="1823328" indent="0">
              <a:buNone/>
              <a:defRPr sz="2200" b="1"/>
            </a:lvl4pPr>
            <a:lvl5pPr marL="2431103" indent="0">
              <a:buNone/>
              <a:defRPr sz="2200" b="1"/>
            </a:lvl5pPr>
            <a:lvl6pPr marL="3038879" indent="0">
              <a:buNone/>
              <a:defRPr sz="2200" b="1"/>
            </a:lvl6pPr>
            <a:lvl7pPr marL="3646654" indent="0">
              <a:buNone/>
              <a:defRPr sz="2200" b="1"/>
            </a:lvl7pPr>
            <a:lvl8pPr marL="4254430" indent="0">
              <a:buNone/>
              <a:defRPr sz="2200" b="1"/>
            </a:lvl8pPr>
            <a:lvl9pPr marL="4862206"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67" y="2175409"/>
            <a:ext cx="5389033" cy="3949755"/>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9D609F-281A-4A4C-B804-29E1F9B78513}" type="datetime1">
              <a:rPr lang="en-US" smtClean="0">
                <a:solidFill>
                  <a:prstClr val="black">
                    <a:tint val="75000"/>
                  </a:prstClr>
                </a:solidFill>
              </a:rPr>
              <a:t>7/16/2021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996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966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ver - Full Red">
    <p:bg>
      <p:bgRef idx="1001">
        <a:schemeClr val="bg1"/>
      </p:bgRef>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08096"/>
            <a:ext cx="2844800" cy="246221"/>
          </a:xfrm>
          <a:prstGeom prst="rect">
            <a:avLst/>
          </a:prstGeom>
        </p:spPr>
        <p:txBody>
          <a:bodyPr vert="horz" lIns="121540" tIns="60771" rIns="121540" bIns="60771" rtlCol="0" anchor="ctr">
            <a:spAutoFit/>
          </a:bodyPr>
          <a:lstStyle>
            <a:lvl1pPr algn="l">
              <a:defRPr sz="800" b="0" i="0">
                <a:solidFill>
                  <a:srgbClr val="FFFFFF"/>
                </a:solidFill>
                <a:latin typeface="Gill Sans MT"/>
                <a:cs typeface="Gill Sans MT"/>
              </a:defRPr>
            </a:lvl1pPr>
          </a:lstStyle>
          <a:p>
            <a:pPr defTabSz="914400"/>
            <a:fld id="{6C53B8D8-8A30-4127-A06D-D22D557BC174}" type="datetime1">
              <a:rPr lang="en-US" smtClean="0"/>
              <a:t>7/16/2021</a:t>
            </a:fld>
            <a:endParaRPr lang="en-US"/>
          </a:p>
        </p:txBody>
      </p:sp>
      <p:sp>
        <p:nvSpPr>
          <p:cNvPr id="9" name="Footer Placeholder 4"/>
          <p:cNvSpPr>
            <a:spLocks noGrp="1"/>
          </p:cNvSpPr>
          <p:nvPr>
            <p:ph type="ftr" sz="quarter" idx="3"/>
          </p:nvPr>
        </p:nvSpPr>
        <p:spPr>
          <a:xfrm>
            <a:off x="4165600" y="6408096"/>
            <a:ext cx="3860800" cy="246221"/>
          </a:xfrm>
          <a:prstGeom prst="rect">
            <a:avLst/>
          </a:prstGeom>
        </p:spPr>
        <p:txBody>
          <a:bodyPr vert="horz" lIns="121540" tIns="60771" rIns="121540" bIns="60771" rtlCol="0" anchor="ctr">
            <a:spAutoFit/>
          </a:bodyPr>
          <a:lstStyle>
            <a:lvl1pPr algn="ctr">
              <a:defRPr sz="800" b="0" i="0">
                <a:solidFill>
                  <a:srgbClr val="FFFFFF"/>
                </a:solidFill>
                <a:latin typeface="Gill Sans MT"/>
                <a:cs typeface="Gill Sans MT"/>
              </a:defRPr>
            </a:lvl1pPr>
          </a:lstStyle>
          <a:p>
            <a:pPr defTabSz="914400"/>
            <a:endParaRPr lang="en-US"/>
          </a:p>
        </p:txBody>
      </p:sp>
      <p:sp>
        <p:nvSpPr>
          <p:cNvPr id="10" name="Slide Number Placeholder 5"/>
          <p:cNvSpPr>
            <a:spLocks noGrp="1"/>
          </p:cNvSpPr>
          <p:nvPr>
            <p:ph type="sldNum" sz="quarter" idx="4"/>
          </p:nvPr>
        </p:nvSpPr>
        <p:spPr>
          <a:xfrm>
            <a:off x="9144000" y="6408096"/>
            <a:ext cx="2844800" cy="246221"/>
          </a:xfrm>
          <a:prstGeom prst="rect">
            <a:avLst/>
          </a:prstGeom>
        </p:spPr>
        <p:txBody>
          <a:bodyPr vert="horz" lIns="121540" tIns="60771" rIns="121540" bIns="60771" rtlCol="0" anchor="ctr">
            <a:spAutoFit/>
          </a:bodyPr>
          <a:lstStyle>
            <a:lvl1pPr algn="r">
              <a:defRPr sz="800" b="0" i="0">
                <a:solidFill>
                  <a:srgbClr val="FFFFFF"/>
                </a:solidFill>
                <a:latin typeface="Gill Sans MT"/>
                <a:cs typeface="Gill Sans MT"/>
              </a:defRPr>
            </a:lvl1pPr>
          </a:lstStyle>
          <a:p>
            <a:pPr defTabSz="914400"/>
            <a:fld id="{42782948-4DBE-204D-AB9E-B65E067054AE}" type="slidenum">
              <a:rPr lang="en-US" smtClean="0"/>
              <a:pPr defTabSz="91440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41869478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8"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98"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8">
                <a:solidFill>
                  <a:srgbClr val="404040"/>
                </a:solidFill>
                <a:latin typeface="+mn-lt"/>
                <a:cs typeface="Arial" pitchFamily="34" charset="0"/>
              </a:defRPr>
            </a:lvl1pPr>
            <a:lvl2pPr marL="0" indent="0" algn="l">
              <a:buNone/>
              <a:defRPr sz="1598">
                <a:solidFill>
                  <a:srgbClr val="404040"/>
                </a:solidFill>
              </a:defRPr>
            </a:lvl2pPr>
            <a:lvl3pPr marL="913486" indent="0" algn="ctr">
              <a:buNone/>
              <a:defRPr>
                <a:solidFill>
                  <a:schemeClr val="tx1">
                    <a:tint val="75000"/>
                  </a:schemeClr>
                </a:solidFill>
              </a:defRPr>
            </a:lvl3pPr>
            <a:lvl4pPr marL="1370229" indent="0" algn="ctr">
              <a:buNone/>
              <a:defRPr>
                <a:solidFill>
                  <a:schemeClr val="tx1">
                    <a:tint val="75000"/>
                  </a:schemeClr>
                </a:solidFill>
              </a:defRPr>
            </a:lvl4pPr>
            <a:lvl5pPr marL="1826972" indent="0" algn="ctr">
              <a:buNone/>
              <a:defRPr>
                <a:solidFill>
                  <a:schemeClr val="tx1">
                    <a:tint val="75000"/>
                  </a:schemeClr>
                </a:solidFill>
              </a:defRPr>
            </a:lvl5pPr>
            <a:lvl6pPr marL="2283715" indent="0" algn="ctr">
              <a:buNone/>
              <a:defRPr>
                <a:solidFill>
                  <a:schemeClr val="tx1">
                    <a:tint val="75000"/>
                  </a:schemeClr>
                </a:solidFill>
              </a:defRPr>
            </a:lvl6pPr>
            <a:lvl7pPr marL="2740457" indent="0" algn="ctr">
              <a:buNone/>
              <a:defRPr>
                <a:solidFill>
                  <a:schemeClr val="tx1">
                    <a:tint val="75000"/>
                  </a:schemeClr>
                </a:solidFill>
              </a:defRPr>
            </a:lvl7pPr>
            <a:lvl8pPr marL="3197201" indent="0" algn="ctr">
              <a:buNone/>
              <a:defRPr>
                <a:solidFill>
                  <a:schemeClr val="tx1">
                    <a:tint val="75000"/>
                  </a:schemeClr>
                </a:solidFill>
              </a:defRPr>
            </a:lvl8pPr>
            <a:lvl9pPr marL="3653943"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3587658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2"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
        <p:nvSpPr>
          <p:cNvPr id="8"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159712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
        <p:nvSpPr>
          <p:cNvPr id="8"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1701772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260">
              <a:defRPr/>
            </a:lvl2pPr>
            <a:lvl3pPr marL="712519">
              <a:defRPr/>
            </a:lvl3pPr>
            <a:lvl4pPr marL="1068778">
              <a:defRPr/>
            </a:lvl4pPr>
            <a:lvl5pPr marL="142503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
        <p:nvSpPr>
          <p:cNvPr id="8"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12769263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
        <p:nvSpPr>
          <p:cNvPr id="8"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154069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2723379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8"/>
            <a:ext cx="5384800" cy="4700589"/>
          </a:xfrm>
        </p:spPr>
        <p:txBody>
          <a:bodyPr/>
          <a:lstStyle>
            <a:lvl1pPr>
              <a:defRPr sz="2398">
                <a:solidFill>
                  <a:schemeClr val="bg1"/>
                </a:solidFill>
              </a:defRPr>
            </a:lvl1pPr>
            <a:lvl2pPr>
              <a:defRPr sz="2398">
                <a:solidFill>
                  <a:schemeClr val="bg1"/>
                </a:solidFill>
              </a:defRPr>
            </a:lvl2pPr>
            <a:lvl3pPr>
              <a:defRPr sz="1998">
                <a:solidFill>
                  <a:schemeClr val="bg1"/>
                </a:solidFill>
              </a:defRPr>
            </a:lvl3pPr>
            <a:lvl4pPr>
              <a:defRPr sz="1798">
                <a:solidFill>
                  <a:schemeClr val="bg1"/>
                </a:solidFill>
              </a:defRPr>
            </a:lvl4pPr>
            <a:lvl5pPr>
              <a:defRPr sz="1798">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2" y="1425578"/>
            <a:ext cx="5384800" cy="4700589"/>
          </a:xfrm>
        </p:spPr>
        <p:txBody>
          <a:bodyPr/>
          <a:lstStyle>
            <a:lvl1pPr marL="356260" indent="-356260" algn="l" defTabSz="913486" rtl="0" eaLnBrk="1" latinLnBrk="0" hangingPunct="1">
              <a:spcBef>
                <a:spcPct val="20000"/>
              </a:spcBef>
              <a:buClr>
                <a:schemeClr val="accent2"/>
              </a:buClr>
              <a:buSzPct val="70000"/>
              <a:buFont typeface="Arial" pitchFamily="34" charset="0"/>
              <a:buChar char="►"/>
              <a:defRPr lang="en-US" sz="2398" kern="1200" dirty="0" smtClean="0">
                <a:solidFill>
                  <a:schemeClr val="bg1"/>
                </a:solidFill>
                <a:latin typeface="+mn-lt"/>
                <a:ea typeface="+mn-ea"/>
                <a:cs typeface="+mn-cs"/>
              </a:defRPr>
            </a:lvl1pPr>
            <a:lvl2pPr marL="712519" indent="-356260" algn="l" defTabSz="913486" rtl="0" eaLnBrk="1" latinLnBrk="0" hangingPunct="1">
              <a:spcBef>
                <a:spcPct val="20000"/>
              </a:spcBef>
              <a:buClr>
                <a:schemeClr val="accent2"/>
              </a:buClr>
              <a:buSzPct val="70000"/>
              <a:buFont typeface="Arial" pitchFamily="34" charset="0"/>
              <a:buChar char="►"/>
              <a:defRPr lang="en-US" sz="2398" kern="1200" dirty="0" smtClean="0">
                <a:solidFill>
                  <a:schemeClr val="bg1"/>
                </a:solidFill>
                <a:latin typeface="+mn-lt"/>
                <a:ea typeface="+mn-ea"/>
                <a:cs typeface="+mn-cs"/>
              </a:defRPr>
            </a:lvl2pPr>
            <a:lvl3pPr marL="1068778" indent="-356260" algn="l" defTabSz="913486" rtl="0" eaLnBrk="1" latinLnBrk="0" hangingPunct="1">
              <a:spcBef>
                <a:spcPct val="20000"/>
              </a:spcBef>
              <a:buClr>
                <a:schemeClr val="accent2"/>
              </a:buClr>
              <a:buSzPct val="70000"/>
              <a:buFont typeface="Arial" pitchFamily="34" charset="0"/>
              <a:buChar char="►"/>
              <a:defRPr lang="en-US" sz="1998" kern="1200" dirty="0" smtClean="0">
                <a:solidFill>
                  <a:schemeClr val="bg1"/>
                </a:solidFill>
                <a:latin typeface="+mn-lt"/>
                <a:ea typeface="+mn-ea"/>
                <a:cs typeface="+mn-cs"/>
              </a:defRPr>
            </a:lvl3pPr>
            <a:lvl4pPr marL="1425038" indent="-356260" algn="l" defTabSz="913486" rtl="0" eaLnBrk="1" latinLnBrk="0" hangingPunct="1">
              <a:spcBef>
                <a:spcPct val="20000"/>
              </a:spcBef>
              <a:buClr>
                <a:schemeClr val="accent2"/>
              </a:buClr>
              <a:buSzPct val="70000"/>
              <a:buFont typeface="Arial" pitchFamily="34" charset="0"/>
              <a:buChar char="►"/>
              <a:defRPr lang="en-US" sz="1798" kern="1200" dirty="0" smtClean="0">
                <a:solidFill>
                  <a:schemeClr val="bg1"/>
                </a:solidFill>
                <a:latin typeface="+mn-lt"/>
                <a:ea typeface="+mn-ea"/>
                <a:cs typeface="+mn-cs"/>
              </a:defRPr>
            </a:lvl4pPr>
            <a:lvl5pPr marL="1781297" indent="-356260" algn="l" defTabSz="913486" rtl="0" eaLnBrk="1" latinLnBrk="0" hangingPunct="1">
              <a:spcBef>
                <a:spcPct val="20000"/>
              </a:spcBef>
              <a:buClr>
                <a:schemeClr val="accent2"/>
              </a:buClr>
              <a:buSzPct val="70000"/>
              <a:buFont typeface="Arial" pitchFamily="34" charset="0"/>
              <a:buChar char="►"/>
              <a:defRPr lang="en-GB" sz="1798" kern="1200" dirty="0">
                <a:solidFill>
                  <a:schemeClr val="bg1"/>
                </a:solidFill>
                <a:latin typeface="+mn-lt"/>
                <a:ea typeface="+mn-ea"/>
                <a:cs typeface="+mn-cs"/>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
        <p:nvSpPr>
          <p:cNvPr id="12"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2628704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8"/>
            </a:lvl1pPr>
            <a:lvl2pPr>
              <a:defRPr sz="2398"/>
            </a:lvl2pPr>
            <a:lvl3pPr marL="1080007" indent="-356830">
              <a:defRPr sz="1998"/>
            </a:lvl3pPr>
            <a:lvl4pP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8"/>
            </a:lvl1pPr>
            <a:lvl2pPr>
              <a:defRPr sz="2398"/>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290054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54F556-5624-41C1-8BA9-AFF00CF844EE}" type="datetime1">
              <a:rPr lang="en-US" smtClean="0">
                <a:solidFill>
                  <a:prstClr val="black">
                    <a:tint val="75000"/>
                  </a:prstClr>
                </a:solidFill>
              </a:rPr>
              <a:t>7/16/2021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800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6"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2"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dirty="0">
              <a:solidFill>
                <a:srgbClr val="646464"/>
              </a:solidFill>
            </a:endParaRPr>
          </a:p>
        </p:txBody>
      </p:sp>
    </p:spTree>
    <p:extLst>
      <p:ext uri="{BB962C8B-B14F-4D97-AF65-F5344CB8AC3E}">
        <p14:creationId xmlns:p14="http://schemas.microsoft.com/office/powerpoint/2010/main" val="1533549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2"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44" tIns="45672" rIns="91344" bIns="45672" numCol="1" anchor="t" anchorCtr="0" compatLnSpc="1">
            <a:prstTxWarp prst="textNoShape">
              <a:avLst/>
            </a:prstTxWarp>
          </a:bodyPr>
          <a:lstStyle/>
          <a:p>
            <a:pPr defTabSz="913943"/>
            <a:endParaRPr lang="en-GB" sz="1798">
              <a:solidFill>
                <a:srgbClr val="646464"/>
              </a:solidFill>
            </a:endParaRPr>
          </a:p>
        </p:txBody>
      </p:sp>
    </p:spTree>
    <p:extLst>
      <p:ext uri="{BB962C8B-B14F-4D97-AF65-F5344CB8AC3E}">
        <p14:creationId xmlns:p14="http://schemas.microsoft.com/office/powerpoint/2010/main" val="1060630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2"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44" tIns="45672" rIns="91344" bIns="45672" numCol="1" anchor="t" anchorCtr="0" compatLnSpc="1">
            <a:prstTxWarp prst="textNoShape">
              <a:avLst/>
            </a:prstTxWarp>
          </a:bodyPr>
          <a:lstStyle/>
          <a:p>
            <a:pPr defTabSz="913943"/>
            <a:endParaRPr lang="en-GB" sz="1798">
              <a:solidFill>
                <a:srgbClr val="646464"/>
              </a:solidFill>
            </a:endParaRPr>
          </a:p>
        </p:txBody>
      </p:sp>
    </p:spTree>
    <p:extLst>
      <p:ext uri="{BB962C8B-B14F-4D97-AF65-F5344CB8AC3E}">
        <p14:creationId xmlns:p14="http://schemas.microsoft.com/office/powerpoint/2010/main" val="3886602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2"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44" tIns="45672" rIns="91344" bIns="45672" numCol="1" anchor="t" anchorCtr="0" compatLnSpc="1">
            <a:prstTxWarp prst="textNoShape">
              <a:avLst/>
            </a:prstTxWarp>
          </a:bodyPr>
          <a:lstStyle/>
          <a:p>
            <a:pPr defTabSz="913943"/>
            <a:endParaRPr lang="en-GB" sz="1798">
              <a:solidFill>
                <a:srgbClr val="000000"/>
              </a:solidFill>
            </a:endParaRPr>
          </a:p>
        </p:txBody>
      </p:sp>
    </p:spTree>
    <p:extLst>
      <p:ext uri="{BB962C8B-B14F-4D97-AF65-F5344CB8AC3E}">
        <p14:creationId xmlns:p14="http://schemas.microsoft.com/office/powerpoint/2010/main" val="3752417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3943"/>
            <a:endParaRPr lang="en-US" sz="1798" dirty="0">
              <a:solidFill>
                <a:srgbClr val="646464"/>
              </a:solidFill>
            </a:endParaRPr>
          </a:p>
        </p:txBody>
      </p:sp>
    </p:spTree>
    <p:extLst>
      <p:ext uri="{BB962C8B-B14F-4D97-AF65-F5344CB8AC3E}">
        <p14:creationId xmlns:p14="http://schemas.microsoft.com/office/powerpoint/2010/main" val="3013109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368" rtl="0" fontAlgn="base">
              <a:lnSpc>
                <a:spcPct val="100000"/>
              </a:lnSpc>
              <a:spcBef>
                <a:spcPct val="70000"/>
              </a:spcBef>
              <a:spcAft>
                <a:spcPct val="0"/>
              </a:spcAft>
              <a:buSzPct val="100000"/>
              <a:buNone/>
              <a:defRPr lang="en-US" sz="1198" kern="1200" noProof="0" dirty="0" smtClean="0">
                <a:solidFill>
                  <a:schemeClr val="bg1"/>
                </a:solidFill>
                <a:latin typeface="Arial" pitchFamily="34" charset="0"/>
                <a:ea typeface="+mn-ea"/>
                <a:cs typeface="Arial" pitchFamily="34" charset="0"/>
              </a:defRPr>
            </a:lvl1pPr>
            <a:lvl2pPr marL="0" indent="0" algn="l" defTabSz="994368"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037" indent="-176037" algn="l" defTabSz="994368"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368"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725" indent="-188725" algn="l" defTabSz="994368"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996356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359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2"/>
        </a:solidFill>
        <a:effectLst/>
      </p:bgPr>
    </p:bg>
    <p:spTree>
      <p:nvGrpSpPr>
        <p:cNvPr id="1" name=""/>
        <p:cNvGrpSpPr/>
        <p:nvPr/>
      </p:nvGrpSpPr>
      <p:grpSpPr>
        <a:xfrm>
          <a:off x="0" y="0"/>
          <a:ext cx="0" cy="0"/>
          <a:chOff x="0" y="0"/>
          <a:chExt cx="0" cy="0"/>
        </a:xfrm>
      </p:grpSpPr>
      <p:pic>
        <p:nvPicPr>
          <p:cNvPr id="7" name="Picture 2" descr="C:\Users\matt-howard.tingle\Desktop\GGGI\files from Klair\10577065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4"/>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051"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2119" y="2118"/>
                        <a:ext cx="2116" cy="2116"/>
                      </a:xfrm>
                      <a:prstGeom prst="rect">
                        <a:avLst/>
                      </a:prstGeom>
                    </p:spPr>
                  </p:pic>
                </p:oleObj>
              </mc:Fallback>
            </mc:AlternateContent>
          </a:graphicData>
        </a:graphic>
      </p:graphicFrame>
    </p:spTree>
    <p:extLst>
      <p:ext uri="{BB962C8B-B14F-4D97-AF65-F5344CB8AC3E}">
        <p14:creationId xmlns:p14="http://schemas.microsoft.com/office/powerpoint/2010/main" val="2998176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2"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2"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799" dirty="0">
              <a:solidFill>
                <a:srgbClr val="646464"/>
              </a:solidFill>
            </a:endParaRPr>
          </a:p>
        </p:txBody>
      </p:sp>
      <p:sp>
        <p:nvSpPr>
          <p:cNvPr id="8" name="Line 11"/>
          <p:cNvSpPr>
            <a:spLocks noChangeShapeType="1"/>
          </p:cNvSpPr>
          <p:nvPr userDrawn="1"/>
        </p:nvSpPr>
        <p:spPr bwMode="auto">
          <a:xfrm>
            <a:off x="609602"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799" dirty="0">
              <a:solidFill>
                <a:srgbClr val="646464"/>
              </a:solidFill>
            </a:endParaRPr>
          </a:p>
        </p:txBody>
      </p:sp>
      <p:sp>
        <p:nvSpPr>
          <p:cNvPr id="10" name="Text Placeholder 10"/>
          <p:cNvSpPr>
            <a:spLocks noGrp="1"/>
          </p:cNvSpPr>
          <p:nvPr>
            <p:ph type="body" sz="quarter" idx="11"/>
          </p:nvPr>
        </p:nvSpPr>
        <p:spPr>
          <a:xfrm>
            <a:off x="609602" y="620688"/>
            <a:ext cx="10972800" cy="442800"/>
          </a:xfrm>
        </p:spPr>
        <p:txBody>
          <a:bodyPr/>
          <a:lstStyle>
            <a:lvl1pPr marL="0" indent="0">
              <a:buNone/>
              <a:defRPr sz="2199">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367140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71792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8874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968846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377317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871154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549592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8915524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935030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133172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748148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1196550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208981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977"/>
            <a:ext cx="4011084" cy="1161199"/>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2977"/>
            <a:ext cx="6815667" cy="585218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176"/>
            <a:ext cx="4011084" cy="4690990"/>
          </a:xfrm>
        </p:spPr>
        <p:txBody>
          <a:bodyPr/>
          <a:lstStyle>
            <a:lvl1pPr marL="0" indent="0">
              <a:buNone/>
              <a:defRPr sz="1800"/>
            </a:lvl1pPr>
            <a:lvl2pPr marL="607776" indent="0">
              <a:buNone/>
              <a:defRPr sz="1600"/>
            </a:lvl2pPr>
            <a:lvl3pPr marL="1215551" indent="0">
              <a:buNone/>
              <a:defRPr sz="1300"/>
            </a:lvl3pPr>
            <a:lvl4pPr marL="1823328" indent="0">
              <a:buNone/>
              <a:defRPr sz="1200"/>
            </a:lvl4pPr>
            <a:lvl5pPr marL="2431103" indent="0">
              <a:buNone/>
              <a:defRPr sz="1200"/>
            </a:lvl5pPr>
            <a:lvl6pPr marL="3038879" indent="0">
              <a:buNone/>
              <a:defRPr sz="1200"/>
            </a:lvl6pPr>
            <a:lvl7pPr marL="3646654" indent="0">
              <a:buNone/>
              <a:defRPr sz="1200"/>
            </a:lvl7pPr>
            <a:lvl8pPr marL="4254430" indent="0">
              <a:buNone/>
              <a:defRPr sz="1200"/>
            </a:lvl8pPr>
            <a:lvl9pPr marL="486220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7C7F2D1-5B2C-482B-99D9-0DDA7342706E}" type="datetime1">
              <a:rPr lang="en-US" smtClean="0">
                <a:solidFill>
                  <a:prstClr val="black">
                    <a:tint val="75000"/>
                  </a:prstClr>
                </a:solidFill>
              </a:rPr>
              <a:t>7/16/2021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6251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000000"/>
              </a:solidFill>
            </a:endParaRPr>
          </a:p>
        </p:txBody>
      </p:sp>
    </p:spTree>
    <p:extLst>
      <p:ext uri="{BB962C8B-B14F-4D97-AF65-F5344CB8AC3E}">
        <p14:creationId xmlns:p14="http://schemas.microsoft.com/office/powerpoint/2010/main" val="38107678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00"/>
            <a:endParaRPr lang="en-US" sz="1799" dirty="0">
              <a:solidFill>
                <a:srgbClr val="646464"/>
              </a:solidFill>
            </a:endParaRPr>
          </a:p>
        </p:txBody>
      </p:sp>
    </p:spTree>
    <p:extLst>
      <p:ext uri="{BB962C8B-B14F-4D97-AF65-F5344CB8AC3E}">
        <p14:creationId xmlns:p14="http://schemas.microsoft.com/office/powerpoint/2010/main" val="12137020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40703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8344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ver - Full Red">
    <p:bg>
      <p:bgRef idx="1001">
        <a:schemeClr val="bg1"/>
      </p:bgRef>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08096"/>
            <a:ext cx="2844800" cy="246221"/>
          </a:xfrm>
          <a:prstGeom prst="rect">
            <a:avLst/>
          </a:prstGeom>
        </p:spPr>
        <p:txBody>
          <a:bodyPr vert="horz" lIns="121540" tIns="60771" rIns="121540" bIns="60771" rtlCol="0" anchor="ctr">
            <a:spAutoFit/>
          </a:bodyPr>
          <a:lstStyle>
            <a:lvl1pPr algn="l">
              <a:defRPr sz="800" b="0" i="0">
                <a:solidFill>
                  <a:srgbClr val="FFFFFF"/>
                </a:solidFill>
                <a:latin typeface="Gill Sans MT"/>
                <a:cs typeface="Gill Sans MT"/>
              </a:defRPr>
            </a:lvl1pPr>
          </a:lstStyle>
          <a:p>
            <a:pPr defTabSz="914400"/>
            <a:fld id="{27183A22-EEAC-4CCD-BC7F-759067C04B84}" type="datetime1">
              <a:rPr lang="en-US" smtClean="0"/>
              <a:t>7/16/2021</a:t>
            </a:fld>
            <a:endParaRPr lang="en-US"/>
          </a:p>
        </p:txBody>
      </p:sp>
      <p:sp>
        <p:nvSpPr>
          <p:cNvPr id="9" name="Footer Placeholder 4"/>
          <p:cNvSpPr>
            <a:spLocks noGrp="1"/>
          </p:cNvSpPr>
          <p:nvPr>
            <p:ph type="ftr" sz="quarter" idx="3"/>
          </p:nvPr>
        </p:nvSpPr>
        <p:spPr>
          <a:xfrm>
            <a:off x="4165600" y="6408096"/>
            <a:ext cx="3860800" cy="246221"/>
          </a:xfrm>
          <a:prstGeom prst="rect">
            <a:avLst/>
          </a:prstGeom>
        </p:spPr>
        <p:txBody>
          <a:bodyPr vert="horz" lIns="121540" tIns="60771" rIns="121540" bIns="60771" rtlCol="0" anchor="ctr">
            <a:spAutoFit/>
          </a:bodyPr>
          <a:lstStyle>
            <a:lvl1pPr algn="ctr">
              <a:defRPr sz="800" b="0" i="0">
                <a:solidFill>
                  <a:srgbClr val="FFFFFF"/>
                </a:solidFill>
                <a:latin typeface="Gill Sans MT"/>
                <a:cs typeface="Gill Sans MT"/>
              </a:defRPr>
            </a:lvl1pPr>
          </a:lstStyle>
          <a:p>
            <a:pPr defTabSz="914400"/>
            <a:endParaRPr lang="en-US"/>
          </a:p>
        </p:txBody>
      </p:sp>
      <p:sp>
        <p:nvSpPr>
          <p:cNvPr id="10" name="Slide Number Placeholder 5"/>
          <p:cNvSpPr>
            <a:spLocks noGrp="1"/>
          </p:cNvSpPr>
          <p:nvPr>
            <p:ph type="sldNum" sz="quarter" idx="4"/>
          </p:nvPr>
        </p:nvSpPr>
        <p:spPr>
          <a:xfrm>
            <a:off x="9144000" y="6408096"/>
            <a:ext cx="2844800" cy="246221"/>
          </a:xfrm>
          <a:prstGeom prst="rect">
            <a:avLst/>
          </a:prstGeom>
        </p:spPr>
        <p:txBody>
          <a:bodyPr vert="horz" lIns="121540" tIns="60771" rIns="121540" bIns="60771" rtlCol="0" anchor="ctr">
            <a:spAutoFit/>
          </a:bodyPr>
          <a:lstStyle>
            <a:lvl1pPr algn="r">
              <a:defRPr sz="800" b="0" i="0">
                <a:solidFill>
                  <a:srgbClr val="FFFFFF"/>
                </a:solidFill>
                <a:latin typeface="Gill Sans MT"/>
                <a:cs typeface="Gill Sans MT"/>
              </a:defRPr>
            </a:lvl1pPr>
          </a:lstStyle>
          <a:p>
            <a:pPr defTabSz="914400"/>
            <a:fld id="{42782948-4DBE-204D-AB9E-B65E067054AE}" type="slidenum">
              <a:rPr lang="en-US" smtClean="0"/>
              <a:pPr defTabSz="91440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96513128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1957" y="615950"/>
            <a:ext cx="7731797"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199" dirty="0">
              <a:solidFill>
                <a:srgbClr val="000000"/>
              </a:solidFill>
            </a:endParaRPr>
          </a:p>
        </p:txBody>
      </p:sp>
      <p:sp>
        <p:nvSpPr>
          <p:cNvPr id="8" name="Title 1"/>
          <p:cNvSpPr>
            <a:spLocks noGrp="1"/>
          </p:cNvSpPr>
          <p:nvPr>
            <p:ph type="ctrTitle"/>
          </p:nvPr>
        </p:nvSpPr>
        <p:spPr>
          <a:xfrm>
            <a:off x="4149215" y="2240280"/>
            <a:ext cx="722000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Subtitle 2"/>
          <p:cNvSpPr>
            <a:spLocks noGrp="1"/>
          </p:cNvSpPr>
          <p:nvPr>
            <p:ph type="subTitle" idx="1"/>
          </p:nvPr>
        </p:nvSpPr>
        <p:spPr>
          <a:xfrm>
            <a:off x="4149215" y="3218688"/>
            <a:ext cx="7220000" cy="645742"/>
          </a:xfrm>
        </p:spPr>
        <p:txBody>
          <a:bodyPr/>
          <a:lstStyle>
            <a:lvl1pPr marL="0" indent="0" algn="l">
              <a:buNone/>
              <a:defRPr sz="1999">
                <a:solidFill>
                  <a:srgbClr val="404040"/>
                </a:solidFill>
                <a:latin typeface="+mn-lt"/>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dirty="0"/>
          </a:p>
        </p:txBody>
      </p:sp>
      <p:pic>
        <p:nvPicPr>
          <p:cNvPr id="5" name="Picture 4"/>
          <p:cNvPicPr>
            <a:picLocks noChangeAspect="1"/>
          </p:cNvPicPr>
          <p:nvPr userDrawn="1"/>
        </p:nvPicPr>
        <p:blipFill>
          <a:blip r:embed="rId2"/>
          <a:stretch>
            <a:fillRect/>
          </a:stretch>
        </p:blipFill>
        <p:spPr>
          <a:xfrm>
            <a:off x="11310460" y="6083814"/>
            <a:ext cx="881540" cy="774186"/>
          </a:xfrm>
          <a:prstGeom prst="rect">
            <a:avLst/>
          </a:prstGeom>
        </p:spPr>
      </p:pic>
    </p:spTree>
    <p:extLst>
      <p:ext uri="{BB962C8B-B14F-4D97-AF65-F5344CB8AC3E}">
        <p14:creationId xmlns:p14="http://schemas.microsoft.com/office/powerpoint/2010/main" val="253083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1" name="Picture 2" descr="C:\Users\matt-howard.tingle\Desktop\GGGI\files from Klair\154212514.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5"/>
          <p:cNvSpPr>
            <a:spLocks noChangeAspect="1"/>
          </p:cNvSpPr>
          <p:nvPr userDrawn="1"/>
        </p:nvSpPr>
        <p:spPr bwMode="gray">
          <a:xfrm rot="10800000">
            <a:off x="456962" y="457197"/>
            <a:ext cx="7868315" cy="524383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bg1">
              <a:alpha val="70000"/>
            </a:schemeClr>
          </a:solidFill>
          <a:ln w="9525">
            <a:noFill/>
          </a:ln>
          <a:effectLst>
            <a:glow rad="127000">
              <a:schemeClr val="accent1">
                <a:alpha val="12000"/>
              </a:schemeClr>
            </a:glo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t" anchorCtr="0" forceAA="0" compatLnSpc="1">
            <a:prstTxWarp prst="textNoShape">
              <a:avLst/>
            </a:prstTxWarp>
            <a:noAutofit/>
          </a:bodyPr>
          <a:lstStyle/>
          <a:p>
            <a:pPr algn="ctr" defTabSz="914400"/>
            <a:endParaRPr lang="en-GB" sz="1199">
              <a:solidFill>
                <a:srgbClr val="646464"/>
              </a:solidFill>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961" y="457198"/>
            <a:ext cx="7868315" cy="5243833"/>
          </a:xfrm>
          <a:prstGeom prst="rect">
            <a:avLst/>
          </a:prstGeom>
        </p:spPr>
      </p:pic>
    </p:spTree>
    <p:extLst>
      <p:ext uri="{BB962C8B-B14F-4D97-AF65-F5344CB8AC3E}">
        <p14:creationId xmlns:p14="http://schemas.microsoft.com/office/powerpoint/2010/main" val="30412594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09601" y="1425600"/>
            <a:ext cx="10972800" cy="4700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1929083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519334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2pPr marL="356438">
              <a:defRPr/>
            </a:lvl2pPr>
            <a:lvl3pPr marL="712875">
              <a:defRPr/>
            </a:lvl3pPr>
            <a:lvl4pPr marL="1069313">
              <a:defRPr/>
            </a:lvl4pPr>
            <a:lvl5pPr marL="142575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pic>
        <p:nvPicPr>
          <p:cNvPr id="9" name="Picture 8"/>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421574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181"/>
            <a:ext cx="7315200" cy="566951"/>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3147"/>
            <a:ext cx="7315200" cy="4113541"/>
          </a:xfrm>
        </p:spPr>
        <p:txBody>
          <a:bodyPr/>
          <a:lstStyle>
            <a:lvl1pPr marL="0" indent="0">
              <a:buNone/>
              <a:defRPr sz="4300"/>
            </a:lvl1pPr>
            <a:lvl2pPr marL="607776" indent="0">
              <a:buNone/>
              <a:defRPr sz="3700"/>
            </a:lvl2pPr>
            <a:lvl3pPr marL="1215551" indent="0">
              <a:buNone/>
              <a:defRPr sz="3200"/>
            </a:lvl3pPr>
            <a:lvl4pPr marL="1823328" indent="0">
              <a:buNone/>
              <a:defRPr sz="2700"/>
            </a:lvl4pPr>
            <a:lvl5pPr marL="2431103" indent="0">
              <a:buNone/>
              <a:defRPr sz="2700"/>
            </a:lvl5pPr>
            <a:lvl6pPr marL="3038879" indent="0">
              <a:buNone/>
              <a:defRPr sz="2700"/>
            </a:lvl6pPr>
            <a:lvl7pPr marL="3646654" indent="0">
              <a:buNone/>
              <a:defRPr sz="2700"/>
            </a:lvl7pPr>
            <a:lvl8pPr marL="4254430" indent="0">
              <a:buNone/>
              <a:defRPr sz="2700"/>
            </a:lvl8pPr>
            <a:lvl9pPr marL="4862206" indent="0">
              <a:buNone/>
              <a:defRPr sz="2700"/>
            </a:lvl9pPr>
          </a:lstStyle>
          <a:p>
            <a:endParaRPr lang="en-US"/>
          </a:p>
        </p:txBody>
      </p:sp>
      <p:sp>
        <p:nvSpPr>
          <p:cNvPr id="4" name="Text Placeholder 3"/>
          <p:cNvSpPr>
            <a:spLocks noGrp="1"/>
          </p:cNvSpPr>
          <p:nvPr>
            <p:ph type="body" sz="half" idx="2"/>
          </p:nvPr>
        </p:nvSpPr>
        <p:spPr>
          <a:xfrm>
            <a:off x="2389718" y="5367131"/>
            <a:ext cx="7315200" cy="804230"/>
          </a:xfrm>
        </p:spPr>
        <p:txBody>
          <a:bodyPr/>
          <a:lstStyle>
            <a:lvl1pPr marL="0" indent="0">
              <a:buNone/>
              <a:defRPr sz="1800"/>
            </a:lvl1pPr>
            <a:lvl2pPr marL="607776" indent="0">
              <a:buNone/>
              <a:defRPr sz="1600"/>
            </a:lvl2pPr>
            <a:lvl3pPr marL="1215551" indent="0">
              <a:buNone/>
              <a:defRPr sz="1300"/>
            </a:lvl3pPr>
            <a:lvl4pPr marL="1823328" indent="0">
              <a:buNone/>
              <a:defRPr sz="1200"/>
            </a:lvl4pPr>
            <a:lvl5pPr marL="2431103" indent="0">
              <a:buNone/>
              <a:defRPr sz="1200"/>
            </a:lvl5pPr>
            <a:lvl6pPr marL="3038879" indent="0">
              <a:buNone/>
              <a:defRPr sz="1200"/>
            </a:lvl6pPr>
            <a:lvl7pPr marL="3646654" indent="0">
              <a:buNone/>
              <a:defRPr sz="1200"/>
            </a:lvl7pPr>
            <a:lvl8pPr marL="4254430" indent="0">
              <a:buNone/>
              <a:defRPr sz="1200"/>
            </a:lvl8pPr>
            <a:lvl9pPr marL="486220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6F9D474-0E53-4557-AD0F-9EA786CF2C06}" type="datetime1">
              <a:rPr lang="en-US" smtClean="0">
                <a:solidFill>
                  <a:prstClr val="black">
                    <a:tint val="75000"/>
                  </a:prstClr>
                </a:solidFill>
              </a:rPr>
              <a:t>7/16/2021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30BADF-217F-461F-8E89-D743541EF6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453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27691156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8"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pic>
        <p:nvPicPr>
          <p:cNvPr id="4" name="Picture 3"/>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6585609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425576"/>
            <a:ext cx="5384800" cy="4700589"/>
          </a:xfrm>
        </p:spPr>
        <p:txBody>
          <a:bodyPr/>
          <a:lstStyle>
            <a:lvl1pPr>
              <a:defRPr sz="2399">
                <a:solidFill>
                  <a:schemeClr val="bg1"/>
                </a:solidFill>
              </a:defRPr>
            </a:lvl1pPr>
            <a:lvl2pPr>
              <a:defRPr sz="2399">
                <a:solidFill>
                  <a:schemeClr val="bg1"/>
                </a:solidFill>
              </a:defRPr>
            </a:lvl2pPr>
            <a:lvl3pPr>
              <a:defRPr sz="1999">
                <a:solidFill>
                  <a:schemeClr val="bg1"/>
                </a:solidFill>
              </a:defRPr>
            </a:lvl3pPr>
            <a:lvl4pPr>
              <a:defRPr sz="1799">
                <a:solidFill>
                  <a:schemeClr val="bg1"/>
                </a:solidFill>
              </a:defRPr>
            </a:lvl4pPr>
            <a:lvl5pPr>
              <a:defRPr sz="17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425576"/>
            <a:ext cx="5384800" cy="4700589"/>
          </a:xfr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lang="en-US" sz="2399" kern="1200" dirty="0" smtClean="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lang="en-US" sz="1999" kern="1200" dirty="0" smtClean="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lang="en-US" sz="1799" kern="1200" dirty="0" smtClean="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lang="en-GB" sz="1799" kern="1200" dirty="0">
                <a:solidFill>
                  <a:schemeClr val="bg1"/>
                </a:solidFill>
                <a:latin typeface="+mn-lt"/>
                <a:ea typeface="+mn-ea"/>
                <a:cs typeface="+mn-cs"/>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2"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pic>
        <p:nvPicPr>
          <p:cNvPr id="7" name="Picture 6"/>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18924114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12329" y="2130551"/>
            <a:ext cx="5390400" cy="3995928"/>
          </a:xfrm>
        </p:spPr>
        <p:txBody>
          <a:bodyPr/>
          <a:lstStyle>
            <a:lvl1pPr>
              <a:defRPr sz="2399"/>
            </a:lvl1pPr>
            <a:lvl2pPr>
              <a:defRPr sz="2399"/>
            </a:lvl2pPr>
            <a:lvl3pPr marL="1080547" indent="-357009">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2130551"/>
            <a:ext cx="5390400" cy="3995928"/>
          </a:xfrm>
        </p:spPr>
        <p:txBody>
          <a:bodyPr/>
          <a:lstStyle>
            <a:lvl1pPr>
              <a:defRPr sz="23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
        <p:nvSpPr>
          <p:cNvPr id="10" name="Text Placeholder 9"/>
          <p:cNvSpPr>
            <a:spLocks noGrp="1"/>
          </p:cNvSpPr>
          <p:nvPr>
            <p:ph type="body" sz="quarter" idx="12"/>
          </p:nvPr>
        </p:nvSpPr>
        <p:spPr>
          <a:xfrm>
            <a:off x="612329" y="1427144"/>
            <a:ext cx="5390400" cy="640800"/>
          </a:xfrm>
        </p:spPr>
        <p:txBody>
          <a:bodyPr anchor="t"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196405" y="1427144"/>
            <a:ext cx="5390400" cy="640800"/>
          </a:xfrm>
        </p:spPr>
        <p:txBody>
          <a:bodyPr anchor="t"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spTree>
    <p:extLst>
      <p:ext uri="{BB962C8B-B14F-4D97-AF65-F5344CB8AC3E}">
        <p14:creationId xmlns:p14="http://schemas.microsoft.com/office/powerpoint/2010/main" val="34333188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6" y="1025527"/>
            <a:ext cx="10972800" cy="1643063"/>
          </a:xfrm>
        </p:spPr>
        <p:txBody>
          <a:bodyPr/>
          <a:lstStyle>
            <a:lvl1pPr marL="0" indent="0" algn="l">
              <a:lnSpc>
                <a:spcPct val="85000"/>
              </a:lnSpc>
              <a:spcBef>
                <a:spcPts val="0"/>
              </a:spcBef>
              <a:buNone/>
              <a:defRPr sz="4998"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1" y="6245352"/>
            <a:ext cx="109728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dirty="0">
              <a:solidFill>
                <a:srgbClr val="646464"/>
              </a:solidFill>
            </a:endParaRPr>
          </a:p>
        </p:txBody>
      </p:sp>
      <p:pic>
        <p:nvPicPr>
          <p:cNvPr id="4" name="Picture 3"/>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2663097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4102"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spTree>
    <p:extLst>
      <p:ext uri="{BB962C8B-B14F-4D97-AF65-F5344CB8AC3E}">
        <p14:creationId xmlns:p14="http://schemas.microsoft.com/office/powerpoint/2010/main" val="12898296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646464"/>
              </a:solidFill>
            </a:endParaRPr>
          </a:p>
        </p:txBody>
      </p:sp>
      <p:pic>
        <p:nvPicPr>
          <p:cNvPr id="5" name="Picture 4"/>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42465380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1"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7" name="Freeform 6"/>
          <p:cNvSpPr>
            <a:spLocks/>
          </p:cNvSpPr>
          <p:nvPr userDrawn="1"/>
        </p:nvSpPr>
        <p:spPr bwMode="gray">
          <a:xfrm>
            <a:off x="598177" y="1057275"/>
            <a:ext cx="10987714"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email">
              <a:extLst>
                <a:ext uri="{28A0092B-C50C-407E-A947-70E740481C1C}">
                  <a14:useLocalDpi xmlns:a14="http://schemas.microsoft.com/office/drawing/2010/main"/>
                </a:ext>
              </a:extLst>
            </a:blip>
            <a:srcRect/>
            <a:tile tx="0" ty="0" sx="100000" sy="100000" flip="none" algn="tl"/>
          </a:blipFill>
          <a:ln w="9525">
            <a:noFill/>
            <a:round/>
            <a:headEnd/>
            <a:tailEnd/>
          </a:ln>
        </p:spPr>
        <p:txBody>
          <a:bodyPr vert="horz" wrap="square" lIns="91392" tIns="45696" rIns="91392" bIns="45696" numCol="1" anchor="t" anchorCtr="0" compatLnSpc="1">
            <a:prstTxWarp prst="textNoShape">
              <a:avLst/>
            </a:prstTxWarp>
          </a:bodyPr>
          <a:lstStyle/>
          <a:p>
            <a:pPr defTabSz="914400"/>
            <a:endParaRPr lang="en-GB" sz="1799">
              <a:solidFill>
                <a:srgbClr val="000000"/>
              </a:solidFill>
            </a:endParaRPr>
          </a:p>
        </p:txBody>
      </p:sp>
      <p:pic>
        <p:nvPicPr>
          <p:cNvPr id="5" name="Picture 4"/>
          <p:cNvPicPr>
            <a:picLocks noChangeAspect="1"/>
          </p:cNvPicPr>
          <p:nvPr userDrawn="1"/>
        </p:nvPicPr>
        <p:blipFill>
          <a:blip r:embed="rId3"/>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796368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5352"/>
            <a:ext cx="10972800" cy="0"/>
          </a:xfrm>
          <a:prstGeom prst="line">
            <a:avLst/>
          </a:prstGeom>
          <a:noFill/>
          <a:ln w="3175">
            <a:solidFill>
              <a:srgbClr val="808080"/>
            </a:solidFill>
            <a:round/>
            <a:headEnd/>
            <a:tailEnd/>
          </a:ln>
          <a:effectLst/>
        </p:spPr>
        <p:txBody>
          <a:bodyPr wrap="none" anchor="ctr"/>
          <a:lstStyle/>
          <a:p>
            <a:pPr defTabSz="914400"/>
            <a:endParaRPr lang="en-US" sz="1799" dirty="0">
              <a:solidFill>
                <a:srgbClr val="646464"/>
              </a:solidFill>
            </a:endParaRPr>
          </a:p>
        </p:txBody>
      </p:sp>
      <p:pic>
        <p:nvPicPr>
          <p:cNvPr id="3" name="Picture 2"/>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356182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Arial" pitchFamily="34"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125" indent="-176125" algn="l" defTabSz="994865"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819" indent="-188819" algn="l" defTabSz="994865"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3" name="Picture 2"/>
          <p:cNvPicPr>
            <a:picLocks noChangeAspect="1"/>
          </p:cNvPicPr>
          <p:nvPr userDrawn="1"/>
        </p:nvPicPr>
        <p:blipFill>
          <a:blip r:embed="rId2"/>
          <a:stretch>
            <a:fillRect/>
          </a:stretch>
        </p:blipFill>
        <p:spPr>
          <a:xfrm>
            <a:off x="11167164" y="14407"/>
            <a:ext cx="1005730" cy="862232"/>
          </a:xfrm>
          <a:prstGeom prst="rect">
            <a:avLst/>
          </a:prstGeom>
        </p:spPr>
      </p:pic>
    </p:spTree>
    <p:extLst>
      <p:ext uri="{BB962C8B-B14F-4D97-AF65-F5344CB8AC3E}">
        <p14:creationId xmlns:p14="http://schemas.microsoft.com/office/powerpoint/2010/main" val="179542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0.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11.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theme" Target="../theme/theme7.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image" Target="../media/image1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theme" Target="../theme/theme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theme" Target="../theme/theme9.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077"/>
            <a:ext cx="10972801" cy="1142300"/>
          </a:xfrm>
          <a:prstGeom prst="rect">
            <a:avLst/>
          </a:prstGeom>
        </p:spPr>
        <p:txBody>
          <a:bodyPr vert="horz" lIns="121555" tIns="60778" rIns="121555" bIns="60778" rtlCol="0" anchor="ctr">
            <a:normAutofit/>
          </a:bodyPr>
          <a:lstStyle/>
          <a:p>
            <a:r>
              <a:rPr lang="en-US"/>
              <a:t>Click to edit Master title style</a:t>
            </a:r>
          </a:p>
        </p:txBody>
      </p:sp>
      <p:sp>
        <p:nvSpPr>
          <p:cNvPr id="3" name="Text Placeholder 2"/>
          <p:cNvSpPr>
            <a:spLocks noGrp="1"/>
          </p:cNvSpPr>
          <p:nvPr>
            <p:ph type="body" idx="1"/>
          </p:nvPr>
        </p:nvSpPr>
        <p:spPr>
          <a:xfrm>
            <a:off x="609600" y="1600061"/>
            <a:ext cx="10972801" cy="4525105"/>
          </a:xfrm>
          <a:prstGeom prst="rect">
            <a:avLst/>
          </a:prstGeom>
        </p:spPr>
        <p:txBody>
          <a:bodyPr vert="horz" lIns="121555" tIns="60778" rIns="121555" bIns="607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145"/>
            <a:ext cx="2844800" cy="365368"/>
          </a:xfrm>
          <a:prstGeom prst="rect">
            <a:avLst/>
          </a:prstGeom>
        </p:spPr>
        <p:txBody>
          <a:bodyPr vert="horz" lIns="121555" tIns="60778" rIns="121555" bIns="60778" rtlCol="0" anchor="ctr"/>
          <a:lstStyle>
            <a:lvl1pPr algn="l">
              <a:defRPr sz="1600">
                <a:solidFill>
                  <a:schemeClr val="tx1">
                    <a:tint val="75000"/>
                  </a:schemeClr>
                </a:solidFill>
              </a:defRPr>
            </a:lvl1pPr>
          </a:lstStyle>
          <a:p>
            <a:pPr defTabSz="1215551"/>
            <a:fld id="{661F9752-1DA9-475F-972C-69BEF797E86C}" type="datetime1">
              <a:rPr lang="en-US" smtClean="0">
                <a:solidFill>
                  <a:prstClr val="black">
                    <a:tint val="75000"/>
                  </a:prstClr>
                </a:solidFill>
              </a:rPr>
              <a:t>7/16/2021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145"/>
            <a:ext cx="3860800" cy="365368"/>
          </a:xfrm>
          <a:prstGeom prst="rect">
            <a:avLst/>
          </a:prstGeom>
        </p:spPr>
        <p:txBody>
          <a:bodyPr vert="horz" lIns="121555" tIns="60778" rIns="121555" bIns="60778" rtlCol="0" anchor="ctr"/>
          <a:lstStyle>
            <a:lvl1pPr algn="ctr">
              <a:defRPr sz="1600">
                <a:solidFill>
                  <a:schemeClr val="tx1">
                    <a:tint val="75000"/>
                  </a:schemeClr>
                </a:solidFill>
              </a:defRPr>
            </a:lvl1pPr>
          </a:lstStyle>
          <a:p>
            <a:pPr defTabSz="1215551"/>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145"/>
            <a:ext cx="2844800" cy="365368"/>
          </a:xfrm>
          <a:prstGeom prst="rect">
            <a:avLst/>
          </a:prstGeom>
        </p:spPr>
        <p:txBody>
          <a:bodyPr vert="horz" lIns="121555" tIns="60778" rIns="121555" bIns="60778" rtlCol="0" anchor="ctr"/>
          <a:lstStyle>
            <a:lvl1pPr algn="r">
              <a:defRPr sz="1600">
                <a:solidFill>
                  <a:schemeClr val="tx1">
                    <a:tint val="75000"/>
                  </a:schemeClr>
                </a:solidFill>
              </a:defRPr>
            </a:lvl1pPr>
          </a:lstStyle>
          <a:p>
            <a:pPr defTabSz="1215551"/>
            <a:fld id="{6930BADF-217F-461F-8E89-D743541EF64C}" type="slidenum">
              <a:rPr lang="en-US" smtClean="0">
                <a:solidFill>
                  <a:prstClr val="black">
                    <a:tint val="75000"/>
                  </a:prstClr>
                </a:solidFill>
              </a:rPr>
              <a:pPr defTabSz="1215551"/>
              <a:t>‹#›</a:t>
            </a:fld>
            <a:endParaRPr lang="en-US">
              <a:solidFill>
                <a:prstClr val="black">
                  <a:tint val="75000"/>
                </a:prstClr>
              </a:solidFill>
            </a:endParaRPr>
          </a:p>
        </p:txBody>
      </p:sp>
    </p:spTree>
    <p:extLst>
      <p:ext uri="{BB962C8B-B14F-4D97-AF65-F5344CB8AC3E}">
        <p14:creationId xmlns:p14="http://schemas.microsoft.com/office/powerpoint/2010/main" val="28177609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672" r:id="rId12"/>
    <p:sldLayoutId id="2147483674" r:id="rId13"/>
    <p:sldLayoutId id="2147483699" r:id="rId14"/>
    <p:sldLayoutId id="2147483700" r:id="rId15"/>
    <p:sldLayoutId id="2147483701" r:id="rId16"/>
    <p:sldLayoutId id="2147483702" r:id="rId17"/>
    <p:sldLayoutId id="2147483703" r:id="rId18"/>
    <p:sldLayoutId id="2147483765" r:id="rId19"/>
    <p:sldLayoutId id="2147483772" r:id="rId20"/>
  </p:sldLayoutIdLst>
  <p:hf sldNum="0" hdr="0" ftr="0"/>
  <p:txStyles>
    <p:titleStyle>
      <a:lvl1pPr algn="ctr" defTabSz="1215551" rtl="0" eaLnBrk="1" latinLnBrk="0" hangingPunct="1">
        <a:spcBef>
          <a:spcPct val="0"/>
        </a:spcBef>
        <a:buNone/>
        <a:defRPr sz="5800" kern="1200">
          <a:solidFill>
            <a:schemeClr val="tx1"/>
          </a:solidFill>
          <a:latin typeface="+mj-lt"/>
          <a:ea typeface="+mj-ea"/>
          <a:cs typeface="+mj-cs"/>
        </a:defRPr>
      </a:lvl1pPr>
    </p:titleStyle>
    <p:bodyStyle>
      <a:lvl1pPr marL="455832" indent="-455832" algn="l" defTabSz="1215551"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7636" indent="-379859" algn="l" defTabSz="1215551"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19440" indent="-303888" algn="l" defTabSz="12155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27215" indent="-303888" algn="l" defTabSz="121555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4991" indent="-303888" algn="l" defTabSz="121555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2767" indent="-303888" algn="l" defTabSz="121555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0542" indent="-303888" algn="l" defTabSz="121555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58319" indent="-303888" algn="l" defTabSz="121555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66094" indent="-303888" algn="l" defTabSz="1215551"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5551" rtl="0" eaLnBrk="1" latinLnBrk="0" hangingPunct="1">
        <a:defRPr sz="2400" kern="1200">
          <a:solidFill>
            <a:schemeClr val="tx1"/>
          </a:solidFill>
          <a:latin typeface="+mn-lt"/>
          <a:ea typeface="+mn-ea"/>
          <a:cs typeface="+mn-cs"/>
        </a:defRPr>
      </a:lvl1pPr>
      <a:lvl2pPr marL="607776" algn="l" defTabSz="1215551" rtl="0" eaLnBrk="1" latinLnBrk="0" hangingPunct="1">
        <a:defRPr sz="2400" kern="1200">
          <a:solidFill>
            <a:schemeClr val="tx1"/>
          </a:solidFill>
          <a:latin typeface="+mn-lt"/>
          <a:ea typeface="+mn-ea"/>
          <a:cs typeface="+mn-cs"/>
        </a:defRPr>
      </a:lvl2pPr>
      <a:lvl3pPr marL="1215551" algn="l" defTabSz="1215551" rtl="0" eaLnBrk="1" latinLnBrk="0" hangingPunct="1">
        <a:defRPr sz="2400" kern="1200">
          <a:solidFill>
            <a:schemeClr val="tx1"/>
          </a:solidFill>
          <a:latin typeface="+mn-lt"/>
          <a:ea typeface="+mn-ea"/>
          <a:cs typeface="+mn-cs"/>
        </a:defRPr>
      </a:lvl3pPr>
      <a:lvl4pPr marL="1823328" algn="l" defTabSz="1215551" rtl="0" eaLnBrk="1" latinLnBrk="0" hangingPunct="1">
        <a:defRPr sz="2400" kern="1200">
          <a:solidFill>
            <a:schemeClr val="tx1"/>
          </a:solidFill>
          <a:latin typeface="+mn-lt"/>
          <a:ea typeface="+mn-ea"/>
          <a:cs typeface="+mn-cs"/>
        </a:defRPr>
      </a:lvl4pPr>
      <a:lvl5pPr marL="2431103" algn="l" defTabSz="1215551" rtl="0" eaLnBrk="1" latinLnBrk="0" hangingPunct="1">
        <a:defRPr sz="2400" kern="1200">
          <a:solidFill>
            <a:schemeClr val="tx1"/>
          </a:solidFill>
          <a:latin typeface="+mn-lt"/>
          <a:ea typeface="+mn-ea"/>
          <a:cs typeface="+mn-cs"/>
        </a:defRPr>
      </a:lvl5pPr>
      <a:lvl6pPr marL="3038879" algn="l" defTabSz="1215551" rtl="0" eaLnBrk="1" latinLnBrk="0" hangingPunct="1">
        <a:defRPr sz="2400" kern="1200">
          <a:solidFill>
            <a:schemeClr val="tx1"/>
          </a:solidFill>
          <a:latin typeface="+mn-lt"/>
          <a:ea typeface="+mn-ea"/>
          <a:cs typeface="+mn-cs"/>
        </a:defRPr>
      </a:lvl6pPr>
      <a:lvl7pPr marL="3646654" algn="l" defTabSz="1215551" rtl="0" eaLnBrk="1" latinLnBrk="0" hangingPunct="1">
        <a:defRPr sz="2400" kern="1200">
          <a:solidFill>
            <a:schemeClr val="tx1"/>
          </a:solidFill>
          <a:latin typeface="+mn-lt"/>
          <a:ea typeface="+mn-ea"/>
          <a:cs typeface="+mn-cs"/>
        </a:defRPr>
      </a:lvl7pPr>
      <a:lvl8pPr marL="4254430" algn="l" defTabSz="1215551" rtl="0" eaLnBrk="1" latinLnBrk="0" hangingPunct="1">
        <a:defRPr sz="2400" kern="1200">
          <a:solidFill>
            <a:schemeClr val="tx1"/>
          </a:solidFill>
          <a:latin typeface="+mn-lt"/>
          <a:ea typeface="+mn-ea"/>
          <a:cs typeface="+mn-cs"/>
        </a:defRPr>
      </a:lvl8pPr>
      <a:lvl9pPr marL="4862206" algn="l" defTabSz="1215551"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D5C8A-E8A4-1F42-B8AD-7CE24228C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A34029-C344-E649-8AB2-DA185E3BD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4F388A-D4BC-5044-8FF7-71F3B4083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pitchFamily="2" charset="0"/>
              </a:defRPr>
            </a:lvl1pPr>
          </a:lstStyle>
          <a:p>
            <a:fld id="{FB50EE6C-A4F2-B542-AFBE-008972F0813B}" type="datetimeFigureOut">
              <a:rPr lang="en-US" smtClean="0"/>
              <a:pPr/>
              <a:t>7/16/2021</a:t>
            </a:fld>
            <a:endParaRPr lang="en-US"/>
          </a:p>
        </p:txBody>
      </p:sp>
      <p:sp>
        <p:nvSpPr>
          <p:cNvPr id="5" name="Footer Placeholder 4">
            <a:extLst>
              <a:ext uri="{FF2B5EF4-FFF2-40B4-BE49-F238E27FC236}">
                <a16:creationId xmlns:a16="http://schemas.microsoft.com/office/drawing/2014/main" id="{9982330F-91E2-4748-B700-136BADE54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546EF2B2-EF91-B64D-98F5-E61658C87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pitchFamily="2" charset="0"/>
              </a:defRPr>
            </a:lvl1pPr>
          </a:lstStyle>
          <a:p>
            <a:fld id="{9E0D135C-DF54-DB40-80B4-CE8C071397A7}" type="slidenum">
              <a:rPr lang="en-US" smtClean="0"/>
              <a:pPr/>
              <a:t>‹#›</a:t>
            </a:fld>
            <a:endParaRPr lang="en-US"/>
          </a:p>
        </p:txBody>
      </p:sp>
    </p:spTree>
    <p:extLst>
      <p:ext uri="{BB962C8B-B14F-4D97-AF65-F5344CB8AC3E}">
        <p14:creationId xmlns:p14="http://schemas.microsoft.com/office/powerpoint/2010/main" val="398623279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pPr defTabSz="914400"/>
            <a:r>
              <a:rPr lang="en-GB" sz="1099" dirty="0">
                <a:solidFill>
                  <a:srgbClr val="646464"/>
                </a:solidFill>
                <a:latin typeface="EYInterstate" panose="02000503020000020004" pitchFamily="2" charset="0"/>
              </a:rPr>
              <a:t>Page </a:t>
            </a:r>
            <a:fld id="{9AE4D82F-B047-469B-AC52-A46321747EAF}" type="slidenum">
              <a:rPr lang="en-GB" sz="1099">
                <a:solidFill>
                  <a:srgbClr val="646464"/>
                </a:solidFill>
                <a:latin typeface="EYInterstate" panose="02000503020000020004" pitchFamily="2" charset="0"/>
              </a:rPr>
              <a:pPr defTabSz="914400"/>
              <a:t>‹#›</a:t>
            </a:fld>
            <a:endParaRPr lang="en-GB" sz="1099" dirty="0">
              <a:solidFill>
                <a:srgbClr val="646464"/>
              </a:solidFill>
              <a:latin typeface="EYInterstate" panose="02000503020000020004" pitchFamily="2" charset="0"/>
            </a:endParaRPr>
          </a:p>
        </p:txBody>
      </p:sp>
      <p:sp>
        <p:nvSpPr>
          <p:cNvPr id="8" name="TextBox 7"/>
          <p:cNvSpPr txBox="1"/>
          <p:nvPr userDrawn="1"/>
        </p:nvSpPr>
        <p:spPr>
          <a:xfrm>
            <a:off x="1503215" y="6519672"/>
            <a:ext cx="1455138" cy="201168"/>
          </a:xfrm>
          <a:prstGeom prst="rect">
            <a:avLst/>
          </a:prstGeom>
          <a:noFill/>
        </p:spPr>
        <p:txBody>
          <a:bodyPr wrap="square" lIns="0" tIns="0" rIns="0" bIns="0" rtlCol="0" anchor="t" anchorCtr="0">
            <a:noAutofit/>
          </a:bodyPr>
          <a:lstStyle/>
          <a:p>
            <a:pPr defTabSz="914400"/>
            <a:r>
              <a:rPr lang="en-GB" sz="1099" dirty="0">
                <a:solidFill>
                  <a:srgbClr val="646464"/>
                </a:solidFill>
                <a:latin typeface="EYInterstate" panose="02000503020000020004" pitchFamily="2" charset="0"/>
              </a:rPr>
              <a:t>10 December 2018</a:t>
            </a:r>
          </a:p>
        </p:txBody>
      </p:sp>
    </p:spTree>
    <p:extLst>
      <p:ext uri="{BB962C8B-B14F-4D97-AF65-F5344CB8AC3E}">
        <p14:creationId xmlns:p14="http://schemas.microsoft.com/office/powerpoint/2010/main" val="2753856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5" r:id="rId14"/>
    <p:sldLayoutId id="2147483736" r:id="rId15"/>
  </p:sldLayoutIdLst>
  <p:hf sldNum="0" hdr="0" ft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10405868" y="6288048"/>
            <a:ext cx="885139" cy="201168"/>
          </a:xfrm>
          <a:prstGeom prst="rect">
            <a:avLst/>
          </a:prstGeom>
          <a:noFill/>
        </p:spPr>
        <p:txBody>
          <a:bodyPr wrap="square" lIns="0" tIns="0" rIns="0" bIns="0" rtlCol="0" anchor="t" anchorCtr="0">
            <a:noAutofit/>
          </a:bodyPr>
          <a:lstStyle/>
          <a:p>
            <a:pPr defTabSz="914400"/>
            <a:r>
              <a:rPr lang="en-GB" sz="1099" dirty="0">
                <a:solidFill>
                  <a:srgbClr val="646464"/>
                </a:solidFill>
              </a:rPr>
              <a:t>Page </a:t>
            </a:r>
            <a:fld id="{9AE4D82F-B047-469B-AC52-A46321747EAF}" type="slidenum">
              <a:rPr lang="en-GB" sz="1099" smtClean="0">
                <a:solidFill>
                  <a:srgbClr val="646464"/>
                </a:solidFill>
              </a:rPr>
              <a:pPr defTabSz="914400"/>
              <a:t>‹#›</a:t>
            </a:fld>
            <a:endParaRPr lang="en-GB" sz="1099" dirty="0">
              <a:solidFill>
                <a:srgbClr val="646464"/>
              </a:solidFill>
            </a:endParaRPr>
          </a:p>
        </p:txBody>
      </p:sp>
      <p:sp>
        <p:nvSpPr>
          <p:cNvPr id="8" name="TextBox 7"/>
          <p:cNvSpPr txBox="1"/>
          <p:nvPr userDrawn="1"/>
        </p:nvSpPr>
        <p:spPr>
          <a:xfrm>
            <a:off x="9781512" y="6606606"/>
            <a:ext cx="1248712" cy="201168"/>
          </a:xfrm>
          <a:prstGeom prst="rect">
            <a:avLst/>
          </a:prstGeom>
          <a:noFill/>
        </p:spPr>
        <p:txBody>
          <a:bodyPr wrap="square" lIns="0" tIns="0" rIns="0" bIns="0" rtlCol="0" anchor="t" anchorCtr="0">
            <a:noAutofit/>
          </a:bodyPr>
          <a:lstStyle/>
          <a:p>
            <a:pPr defTabSz="914400"/>
            <a:fld id="{CB30F0D7-F92D-4FA1-8A6B-68EDAF989827}" type="datetime4">
              <a:rPr lang="en-GB" sz="1099" smtClean="0">
                <a:solidFill>
                  <a:srgbClr val="646464"/>
                </a:solidFill>
              </a:rPr>
              <a:pPr defTabSz="914400"/>
              <a:t>16 July 2021</a:t>
            </a:fld>
            <a:endParaRPr lang="en-GB" sz="1099" dirty="0">
              <a:solidFill>
                <a:srgbClr val="646464"/>
              </a:solidFill>
            </a:endParaRPr>
          </a:p>
        </p:txBody>
      </p:sp>
    </p:spTree>
    <p:extLst>
      <p:ext uri="{BB962C8B-B14F-4D97-AF65-F5344CB8AC3E}">
        <p14:creationId xmlns:p14="http://schemas.microsoft.com/office/powerpoint/2010/main" val="240480616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sldNum="0" hdr="0" ft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2"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pPr defTabSz="913943"/>
            <a:r>
              <a:rPr lang="en-GB" sz="1098" dirty="0">
                <a:solidFill>
                  <a:srgbClr val="646464"/>
                </a:solidFill>
                <a:latin typeface="EYInterstate" panose="02000503020000020004" pitchFamily="2" charset="0"/>
              </a:rPr>
              <a:t>Page </a:t>
            </a:r>
            <a:fld id="{9AE4D82F-B047-469B-AC52-A46321747EAF}" type="slidenum">
              <a:rPr lang="en-GB" sz="1098">
                <a:solidFill>
                  <a:srgbClr val="646464"/>
                </a:solidFill>
                <a:latin typeface="EYInterstate" panose="02000503020000020004" pitchFamily="2" charset="0"/>
              </a:rPr>
              <a:pPr defTabSz="913943"/>
              <a:t>‹#›</a:t>
            </a:fld>
            <a:endParaRPr lang="en-GB" sz="1098" dirty="0">
              <a:solidFill>
                <a:srgbClr val="646464"/>
              </a:solidFill>
              <a:latin typeface="EYInterstate" panose="02000503020000020004" pitchFamily="2" charset="0"/>
            </a:endParaRPr>
          </a:p>
        </p:txBody>
      </p:sp>
      <p:sp>
        <p:nvSpPr>
          <p:cNvPr id="8" name="TextBox 7"/>
          <p:cNvSpPr txBox="1"/>
          <p:nvPr userDrawn="1"/>
        </p:nvSpPr>
        <p:spPr>
          <a:xfrm>
            <a:off x="1503215" y="6519672"/>
            <a:ext cx="1455138" cy="201168"/>
          </a:xfrm>
          <a:prstGeom prst="rect">
            <a:avLst/>
          </a:prstGeom>
          <a:noFill/>
        </p:spPr>
        <p:txBody>
          <a:bodyPr wrap="square" lIns="0" tIns="0" rIns="0" bIns="0" rtlCol="0" anchor="t" anchorCtr="0">
            <a:noAutofit/>
          </a:bodyPr>
          <a:lstStyle/>
          <a:p>
            <a:pPr defTabSz="913943"/>
            <a:fld id="{CB30F0D7-F92D-4FA1-8A6B-68EDAF989827}" type="datetime4">
              <a:rPr lang="en-GB" sz="1098">
                <a:solidFill>
                  <a:srgbClr val="646464"/>
                </a:solidFill>
                <a:latin typeface="EYInterstate" panose="02000503020000020004" pitchFamily="2" charset="0"/>
              </a:rPr>
              <a:pPr defTabSz="913943"/>
              <a:t>16 July 2021</a:t>
            </a:fld>
            <a:endParaRPr lang="en-GB" sz="1098" dirty="0">
              <a:solidFill>
                <a:srgbClr val="646464"/>
              </a:solidFill>
              <a:latin typeface="EYInterstate" panose="02000503020000020004" pitchFamily="2" charset="0"/>
            </a:endParaRPr>
          </a:p>
        </p:txBody>
      </p:sp>
    </p:spTree>
    <p:extLst>
      <p:ext uri="{BB962C8B-B14F-4D97-AF65-F5344CB8AC3E}">
        <p14:creationId xmlns:p14="http://schemas.microsoft.com/office/powerpoint/2010/main" val="247878101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5" r:id="rId17"/>
  </p:sldLayoutIdLst>
  <p:hf sldNum="0" hdr="0" ftr="0"/>
  <p:txStyles>
    <p:titleStyle>
      <a:lvl1pPr algn="l" defTabSz="913486" rtl="0" eaLnBrk="1" latinLnBrk="0" hangingPunct="1">
        <a:lnSpc>
          <a:spcPct val="85000"/>
        </a:lnSpc>
        <a:spcBef>
          <a:spcPct val="0"/>
        </a:spcBef>
        <a:buNone/>
        <a:defRPr sz="2998" b="1" kern="1200">
          <a:solidFill>
            <a:schemeClr val="bg1"/>
          </a:solidFill>
          <a:latin typeface="+mn-lt"/>
          <a:ea typeface="+mj-ea"/>
          <a:cs typeface="Arial" pitchFamily="34" charset="0"/>
        </a:defRPr>
      </a:lvl1pPr>
    </p:titleStyle>
    <p:bodyStyle>
      <a:lvl1pPr marL="356260" indent="-356260" algn="l" defTabSz="913486" rtl="0" eaLnBrk="1" latinLnBrk="0" hangingPunct="1">
        <a:spcBef>
          <a:spcPct val="20000"/>
        </a:spcBef>
        <a:buClr>
          <a:schemeClr val="accent2"/>
        </a:buClr>
        <a:buSzPct val="70000"/>
        <a:buFont typeface="Arial" pitchFamily="34" charset="0"/>
        <a:buChar char="►"/>
        <a:defRPr sz="2398" kern="1200">
          <a:solidFill>
            <a:schemeClr val="bg1"/>
          </a:solidFill>
          <a:latin typeface="+mn-lt"/>
          <a:ea typeface="+mn-ea"/>
          <a:cs typeface="+mn-cs"/>
        </a:defRPr>
      </a:lvl1pPr>
      <a:lvl2pPr marL="712519" indent="-356260" algn="l" defTabSz="913486" rtl="0" eaLnBrk="1" latinLnBrk="0" hangingPunct="1">
        <a:spcBef>
          <a:spcPct val="20000"/>
        </a:spcBef>
        <a:buClr>
          <a:schemeClr val="accent2"/>
        </a:buClr>
        <a:buSzPct val="70000"/>
        <a:buFont typeface="Arial" pitchFamily="34" charset="0"/>
        <a:buChar char="►"/>
        <a:defRPr sz="1998" kern="1200">
          <a:solidFill>
            <a:schemeClr val="bg1"/>
          </a:solidFill>
          <a:latin typeface="+mn-lt"/>
          <a:ea typeface="+mn-ea"/>
          <a:cs typeface="+mn-cs"/>
        </a:defRPr>
      </a:lvl2pPr>
      <a:lvl3pPr marL="1068778" indent="-356260" algn="l" defTabSz="913486" rtl="0" eaLnBrk="1" latinLnBrk="0" hangingPunct="1">
        <a:spcBef>
          <a:spcPct val="20000"/>
        </a:spcBef>
        <a:buClr>
          <a:schemeClr val="accent2"/>
        </a:buClr>
        <a:buSzPct val="70000"/>
        <a:buFont typeface="Arial" pitchFamily="34" charset="0"/>
        <a:buChar char="►"/>
        <a:defRPr sz="1798" kern="1200">
          <a:solidFill>
            <a:schemeClr val="bg1"/>
          </a:solidFill>
          <a:latin typeface="+mn-lt"/>
          <a:ea typeface="+mn-ea"/>
          <a:cs typeface="+mn-cs"/>
        </a:defRPr>
      </a:lvl3pPr>
      <a:lvl4pPr marL="1425038" indent="-356260" algn="l" defTabSz="913486" rtl="0" eaLnBrk="1" latinLnBrk="0" hangingPunct="1">
        <a:spcBef>
          <a:spcPct val="20000"/>
        </a:spcBef>
        <a:buClr>
          <a:schemeClr val="accent2"/>
        </a:buClr>
        <a:buSzPct val="70000"/>
        <a:buFont typeface="Arial" pitchFamily="34" charset="0"/>
        <a:buChar char="►"/>
        <a:defRPr sz="1598" kern="1200">
          <a:solidFill>
            <a:schemeClr val="bg1"/>
          </a:solidFill>
          <a:latin typeface="+mn-lt"/>
          <a:ea typeface="+mn-ea"/>
          <a:cs typeface="+mn-cs"/>
        </a:defRPr>
      </a:lvl4pPr>
      <a:lvl5pPr marL="1781297" indent="-356260" algn="l" defTabSz="913486" rtl="0" eaLnBrk="1" latinLnBrk="0" hangingPunct="1">
        <a:spcBef>
          <a:spcPct val="20000"/>
        </a:spcBef>
        <a:buClr>
          <a:schemeClr val="accent2"/>
        </a:buClr>
        <a:buSzPct val="70000"/>
        <a:buFont typeface="Arial" pitchFamily="34" charset="0"/>
        <a:buChar char="►"/>
        <a:defRPr sz="1598" kern="1200">
          <a:solidFill>
            <a:schemeClr val="bg1"/>
          </a:solidFill>
          <a:latin typeface="+mn-lt"/>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9" algn="l" defTabSz="913486" rtl="0" eaLnBrk="1" latinLnBrk="0" hangingPunct="1">
        <a:defRPr sz="1798" kern="1200">
          <a:solidFill>
            <a:schemeClr val="tx1"/>
          </a:solidFill>
          <a:latin typeface="+mn-lt"/>
          <a:ea typeface="+mn-ea"/>
          <a:cs typeface="+mn-cs"/>
        </a:defRPr>
      </a:lvl4pPr>
      <a:lvl5pPr marL="1826972" algn="l" defTabSz="913486" rtl="0" eaLnBrk="1" latinLnBrk="0" hangingPunct="1">
        <a:defRPr sz="1798" kern="1200">
          <a:solidFill>
            <a:schemeClr val="tx1"/>
          </a:solidFill>
          <a:latin typeface="+mn-lt"/>
          <a:ea typeface="+mn-ea"/>
          <a:cs typeface="+mn-cs"/>
        </a:defRPr>
      </a:lvl5pPr>
      <a:lvl6pPr marL="2283715"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1" algn="l" defTabSz="913486" rtl="0" eaLnBrk="1" latinLnBrk="0" hangingPunct="1">
        <a:defRPr sz="1798" kern="1200">
          <a:solidFill>
            <a:schemeClr val="tx1"/>
          </a:solidFill>
          <a:latin typeface="+mn-lt"/>
          <a:ea typeface="+mn-ea"/>
          <a:cs typeface="+mn-cs"/>
        </a:defRPr>
      </a:lvl8pPr>
      <a:lvl9pPr marL="3653943" algn="l" defTabSz="913486" rtl="0" eaLnBrk="1" latinLnBrk="0" hangingPunct="1">
        <a:defRPr sz="17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88165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p:hf sldNum="0" hdr="0" ft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pPr defTabSz="914400"/>
            <a:r>
              <a:rPr lang="en-GB" sz="1099" dirty="0">
                <a:solidFill>
                  <a:srgbClr val="646464"/>
                </a:solidFill>
                <a:latin typeface="EYInterstate" panose="02000503020000020004" pitchFamily="2" charset="0"/>
              </a:rPr>
              <a:t>Page </a:t>
            </a:r>
            <a:fld id="{9AE4D82F-B047-469B-AC52-A46321747EAF}" type="slidenum">
              <a:rPr lang="en-GB" sz="1099">
                <a:solidFill>
                  <a:srgbClr val="646464"/>
                </a:solidFill>
                <a:latin typeface="EYInterstate" panose="02000503020000020004" pitchFamily="2" charset="0"/>
              </a:rPr>
              <a:pPr defTabSz="914400"/>
              <a:t>‹#›</a:t>
            </a:fld>
            <a:endParaRPr lang="en-GB" sz="1099" dirty="0">
              <a:solidFill>
                <a:srgbClr val="646464"/>
              </a:solidFill>
              <a:latin typeface="EYInterstate" panose="02000503020000020004" pitchFamily="2" charset="0"/>
            </a:endParaRPr>
          </a:p>
        </p:txBody>
      </p:sp>
      <p:sp>
        <p:nvSpPr>
          <p:cNvPr id="8" name="TextBox 7"/>
          <p:cNvSpPr txBox="1"/>
          <p:nvPr userDrawn="1"/>
        </p:nvSpPr>
        <p:spPr>
          <a:xfrm>
            <a:off x="1503215" y="6519672"/>
            <a:ext cx="1568585" cy="201168"/>
          </a:xfrm>
          <a:prstGeom prst="rect">
            <a:avLst/>
          </a:prstGeom>
          <a:noFill/>
        </p:spPr>
        <p:txBody>
          <a:bodyPr wrap="square" lIns="0" tIns="0" rIns="0" bIns="0" rtlCol="0" anchor="t" anchorCtr="0">
            <a:noAutofit/>
          </a:bodyPr>
          <a:lstStyle/>
          <a:p>
            <a:pPr defTabSz="914400"/>
            <a:fld id="{CB30F0D7-F92D-4FA1-8A6B-68EDAF989827}" type="datetime4">
              <a:rPr lang="en-GB" sz="1099">
                <a:solidFill>
                  <a:srgbClr val="646464"/>
                </a:solidFill>
                <a:latin typeface="EYInterstate" panose="02000503020000020004" pitchFamily="2" charset="0"/>
              </a:rPr>
              <a:pPr defTabSz="914400"/>
              <a:t>16 July 2021</a:t>
            </a:fld>
            <a:endParaRPr lang="en-GB" sz="1099" dirty="0">
              <a:solidFill>
                <a:srgbClr val="646464"/>
              </a:solidFill>
              <a:latin typeface="EYInterstate" panose="02000503020000020004" pitchFamily="2" charset="0"/>
            </a:endParaRPr>
          </a:p>
        </p:txBody>
      </p:sp>
      <p:pic>
        <p:nvPicPr>
          <p:cNvPr id="6" name="Picture 5"/>
          <p:cNvPicPr>
            <a:picLocks noChangeAspect="1"/>
          </p:cNvPicPr>
          <p:nvPr userDrawn="1"/>
        </p:nvPicPr>
        <p:blipFill>
          <a:blip r:embed="rId19"/>
          <a:stretch>
            <a:fillRect/>
          </a:stretch>
        </p:blipFill>
        <p:spPr>
          <a:xfrm>
            <a:off x="11310460" y="6093339"/>
            <a:ext cx="881540" cy="774186"/>
          </a:xfrm>
          <a:prstGeom prst="rect">
            <a:avLst/>
          </a:prstGeom>
        </p:spPr>
      </p:pic>
    </p:spTree>
    <p:extLst>
      <p:ext uri="{BB962C8B-B14F-4D97-AF65-F5344CB8AC3E}">
        <p14:creationId xmlns:p14="http://schemas.microsoft.com/office/powerpoint/2010/main" val="392440210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hf sldNum="0" hdr="0" ft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userDrawn="1"/>
        </p:nvSpPr>
        <p:spPr>
          <a:xfrm>
            <a:off x="609600" y="6519672"/>
            <a:ext cx="885139" cy="201168"/>
          </a:xfrm>
          <a:prstGeom prst="rect">
            <a:avLst/>
          </a:prstGeom>
          <a:noFill/>
        </p:spPr>
        <p:txBody>
          <a:bodyPr wrap="square" lIns="0" tIns="0" rIns="0" bIns="0" rtlCol="0" anchor="t" anchorCtr="0">
            <a:noAutofit/>
          </a:bodyPr>
          <a:lstStyle/>
          <a:p>
            <a:pPr defTabSz="914400"/>
            <a:r>
              <a:rPr lang="en-GB" sz="1099" dirty="0">
                <a:solidFill>
                  <a:srgbClr val="646464"/>
                </a:solidFill>
              </a:rPr>
              <a:t>Page </a:t>
            </a:r>
            <a:fld id="{9AE4D82F-B047-469B-AC52-A46321747EAF}" type="slidenum">
              <a:rPr lang="en-GB" sz="1099">
                <a:solidFill>
                  <a:srgbClr val="646464"/>
                </a:solidFill>
              </a:rPr>
              <a:pPr defTabSz="914400"/>
              <a:t>‹#›</a:t>
            </a:fld>
            <a:endParaRPr lang="en-GB" sz="1099" dirty="0">
              <a:solidFill>
                <a:srgbClr val="646464"/>
              </a:solidFill>
            </a:endParaRPr>
          </a:p>
        </p:txBody>
      </p:sp>
    </p:spTree>
    <p:extLst>
      <p:ext uri="{BB962C8B-B14F-4D97-AF65-F5344CB8AC3E}">
        <p14:creationId xmlns:p14="http://schemas.microsoft.com/office/powerpoint/2010/main" val="284499554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hf sldNum="0" hdr="0" ft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609600" y="6519672"/>
            <a:ext cx="885139" cy="201168"/>
          </a:xfrm>
          <a:prstGeom prst="rect">
            <a:avLst/>
          </a:prstGeom>
          <a:noFill/>
        </p:spPr>
        <p:txBody>
          <a:bodyPr wrap="square" lIns="0" tIns="0" rIns="0" bIns="0" rtlCol="0" anchor="t" anchorCtr="0">
            <a:noAutofit/>
          </a:bodyPr>
          <a:lstStyle/>
          <a:p>
            <a:pPr defTabSz="914400"/>
            <a:r>
              <a:rPr lang="en-GB" sz="1099" dirty="0">
                <a:solidFill>
                  <a:srgbClr val="646464"/>
                </a:solidFill>
                <a:latin typeface="EYInterstate" panose="02000503020000020004" pitchFamily="2" charset="0"/>
              </a:rPr>
              <a:t>Page </a:t>
            </a:r>
            <a:fld id="{9AE4D82F-B047-469B-AC52-A46321747EAF}" type="slidenum">
              <a:rPr lang="en-GB" sz="1099">
                <a:solidFill>
                  <a:srgbClr val="646464"/>
                </a:solidFill>
                <a:latin typeface="EYInterstate" panose="02000503020000020004" pitchFamily="2" charset="0"/>
              </a:rPr>
              <a:pPr defTabSz="914400"/>
              <a:t>‹#›</a:t>
            </a:fld>
            <a:endParaRPr lang="en-GB" sz="1099" dirty="0">
              <a:solidFill>
                <a:srgbClr val="646464"/>
              </a:solidFill>
              <a:latin typeface="EYInterstate" panose="02000503020000020004" pitchFamily="2" charset="0"/>
            </a:endParaRPr>
          </a:p>
        </p:txBody>
      </p:sp>
      <p:sp>
        <p:nvSpPr>
          <p:cNvPr id="8" name="TextBox 7"/>
          <p:cNvSpPr txBox="1"/>
          <p:nvPr userDrawn="1"/>
        </p:nvSpPr>
        <p:spPr>
          <a:xfrm>
            <a:off x="1503215" y="6519672"/>
            <a:ext cx="1568585" cy="201168"/>
          </a:xfrm>
          <a:prstGeom prst="rect">
            <a:avLst/>
          </a:prstGeom>
          <a:noFill/>
        </p:spPr>
        <p:txBody>
          <a:bodyPr wrap="square" lIns="0" tIns="0" rIns="0" bIns="0" rtlCol="0" anchor="t" anchorCtr="0">
            <a:noAutofit/>
          </a:bodyPr>
          <a:lstStyle/>
          <a:p>
            <a:pPr defTabSz="914400"/>
            <a:fld id="{CB30F0D7-F92D-4FA1-8A6B-68EDAF989827}" type="datetime4">
              <a:rPr lang="en-GB" sz="1099">
                <a:solidFill>
                  <a:srgbClr val="646464"/>
                </a:solidFill>
                <a:latin typeface="EYInterstate" panose="02000503020000020004" pitchFamily="2" charset="0"/>
              </a:rPr>
              <a:pPr defTabSz="914400"/>
              <a:t>16 July 2021</a:t>
            </a:fld>
            <a:endParaRPr lang="en-GB" sz="1099" dirty="0">
              <a:solidFill>
                <a:srgbClr val="646464"/>
              </a:solidFill>
              <a:latin typeface="EYInterstate" panose="02000503020000020004" pitchFamily="2" charset="0"/>
            </a:endParaRPr>
          </a:p>
        </p:txBody>
      </p:sp>
      <p:pic>
        <p:nvPicPr>
          <p:cNvPr id="6" name="Picture 5"/>
          <p:cNvPicPr>
            <a:picLocks noChangeAspect="1"/>
          </p:cNvPicPr>
          <p:nvPr userDrawn="1"/>
        </p:nvPicPr>
        <p:blipFill>
          <a:blip r:embed="rId18"/>
          <a:stretch>
            <a:fillRect/>
          </a:stretch>
        </p:blipFill>
        <p:spPr>
          <a:xfrm>
            <a:off x="11310460" y="6083814"/>
            <a:ext cx="881540" cy="774186"/>
          </a:xfrm>
          <a:prstGeom prst="rect">
            <a:avLst/>
          </a:prstGeom>
        </p:spPr>
      </p:pic>
    </p:spTree>
    <p:extLst>
      <p:ext uri="{BB962C8B-B14F-4D97-AF65-F5344CB8AC3E}">
        <p14:creationId xmlns:p14="http://schemas.microsoft.com/office/powerpoint/2010/main" val="148986381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hf sldNum="0" hdr="0" ftr="0"/>
  <p:txStyles>
    <p:title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01600"/>
            <a:ext cx="109728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425600"/>
            <a:ext cx="10972800" cy="470001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userDrawn="1"/>
        </p:nvSpPr>
        <p:spPr>
          <a:xfrm>
            <a:off x="609601" y="6519672"/>
            <a:ext cx="885139" cy="201168"/>
          </a:xfrm>
          <a:prstGeom prst="rect">
            <a:avLst/>
          </a:prstGeom>
          <a:noFill/>
        </p:spPr>
        <p:txBody>
          <a:bodyPr wrap="square" lIns="0" tIns="0" rIns="0" bIns="0" rtlCol="0" anchor="t" anchorCtr="0">
            <a:noAutofit/>
          </a:bodyPr>
          <a:lstStyle/>
          <a:p>
            <a:pPr defTabSz="914418"/>
            <a:r>
              <a:rPr lang="en-GB" sz="1099" dirty="0">
                <a:solidFill>
                  <a:srgbClr val="646464"/>
                </a:solidFill>
              </a:rPr>
              <a:t>Page </a:t>
            </a:r>
            <a:fld id="{9AE4D82F-B047-469B-AC52-A46321747EAF}" type="slidenum">
              <a:rPr lang="en-GB" sz="1099">
                <a:solidFill>
                  <a:srgbClr val="646464"/>
                </a:solidFill>
              </a:rPr>
              <a:pPr defTabSz="914418"/>
              <a:t>‹#›</a:t>
            </a:fld>
            <a:endParaRPr lang="en-GB" sz="1099" dirty="0">
              <a:solidFill>
                <a:srgbClr val="646464"/>
              </a:solidFill>
            </a:endParaRPr>
          </a:p>
        </p:txBody>
      </p:sp>
    </p:spTree>
    <p:extLst>
      <p:ext uri="{BB962C8B-B14F-4D97-AF65-F5344CB8AC3E}">
        <p14:creationId xmlns:p14="http://schemas.microsoft.com/office/powerpoint/2010/main" val="396881967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Lst>
  <p:hf sldNum="0" hdr="0" ftr="0"/>
  <p:txStyles>
    <p:titleStyle>
      <a:lvl1pPr algn="l" defTabSz="913961" rtl="0" eaLnBrk="1" latinLnBrk="0" hangingPunct="1">
        <a:lnSpc>
          <a:spcPct val="85000"/>
        </a:lnSpc>
        <a:spcBef>
          <a:spcPct val="0"/>
        </a:spcBef>
        <a:buNone/>
        <a:defRPr sz="2999" b="1" kern="1200">
          <a:solidFill>
            <a:schemeClr val="bg1"/>
          </a:solidFill>
          <a:latin typeface="+mn-lt"/>
          <a:ea typeface="+mj-ea"/>
          <a:cs typeface="Arial" pitchFamily="34" charset="0"/>
        </a:defRPr>
      </a:lvl1pPr>
    </p:titleStyle>
    <p:bodyStyle>
      <a:lvl1pPr marL="356445" indent="-356445" algn="l" defTabSz="913961"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89" indent="-356445" algn="l" defTabSz="913961"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34" indent="-356445" algn="l" defTabSz="913961"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79" indent="-356445" algn="l" defTabSz="913961"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224" indent="-356445" algn="l" defTabSz="913961"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93" indent="-228490" algn="l" defTabSz="91396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74" indent="-228490" algn="l" defTabSz="91396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354" indent="-228490" algn="l" defTabSz="91396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335" indent="-228490" algn="l" defTabSz="91396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61" rtl="0" eaLnBrk="1" latinLnBrk="0" hangingPunct="1">
        <a:defRPr sz="1799" kern="1200">
          <a:solidFill>
            <a:schemeClr val="tx1"/>
          </a:solidFill>
          <a:latin typeface="+mn-lt"/>
          <a:ea typeface="+mn-ea"/>
          <a:cs typeface="+mn-cs"/>
        </a:defRPr>
      </a:lvl1pPr>
      <a:lvl2pPr marL="456980" algn="l" defTabSz="913961" rtl="0" eaLnBrk="1" latinLnBrk="0" hangingPunct="1">
        <a:defRPr sz="1799" kern="1200">
          <a:solidFill>
            <a:schemeClr val="tx1"/>
          </a:solidFill>
          <a:latin typeface="+mn-lt"/>
          <a:ea typeface="+mn-ea"/>
          <a:cs typeface="+mn-cs"/>
        </a:defRPr>
      </a:lvl2pPr>
      <a:lvl3pPr marL="913961" algn="l" defTabSz="913961" rtl="0" eaLnBrk="1" latinLnBrk="0" hangingPunct="1">
        <a:defRPr sz="1799" kern="1200">
          <a:solidFill>
            <a:schemeClr val="tx1"/>
          </a:solidFill>
          <a:latin typeface="+mn-lt"/>
          <a:ea typeface="+mn-ea"/>
          <a:cs typeface="+mn-cs"/>
        </a:defRPr>
      </a:lvl3pPr>
      <a:lvl4pPr marL="1370942" algn="l" defTabSz="913961" rtl="0" eaLnBrk="1" latinLnBrk="0" hangingPunct="1">
        <a:defRPr sz="1799" kern="1200">
          <a:solidFill>
            <a:schemeClr val="tx1"/>
          </a:solidFill>
          <a:latin typeface="+mn-lt"/>
          <a:ea typeface="+mn-ea"/>
          <a:cs typeface="+mn-cs"/>
        </a:defRPr>
      </a:lvl4pPr>
      <a:lvl5pPr marL="1827922" algn="l" defTabSz="913961" rtl="0" eaLnBrk="1" latinLnBrk="0" hangingPunct="1">
        <a:defRPr sz="1799" kern="1200">
          <a:solidFill>
            <a:schemeClr val="tx1"/>
          </a:solidFill>
          <a:latin typeface="+mn-lt"/>
          <a:ea typeface="+mn-ea"/>
          <a:cs typeface="+mn-cs"/>
        </a:defRPr>
      </a:lvl5pPr>
      <a:lvl6pPr marL="2284903" algn="l" defTabSz="913961" rtl="0" eaLnBrk="1" latinLnBrk="0" hangingPunct="1">
        <a:defRPr sz="1799" kern="1200">
          <a:solidFill>
            <a:schemeClr val="tx1"/>
          </a:solidFill>
          <a:latin typeface="+mn-lt"/>
          <a:ea typeface="+mn-ea"/>
          <a:cs typeface="+mn-cs"/>
        </a:defRPr>
      </a:lvl6pPr>
      <a:lvl7pPr marL="2741883" algn="l" defTabSz="913961" rtl="0" eaLnBrk="1" latinLnBrk="0" hangingPunct="1">
        <a:defRPr sz="1799" kern="1200">
          <a:solidFill>
            <a:schemeClr val="tx1"/>
          </a:solidFill>
          <a:latin typeface="+mn-lt"/>
          <a:ea typeface="+mn-ea"/>
          <a:cs typeface="+mn-cs"/>
        </a:defRPr>
      </a:lvl7pPr>
      <a:lvl8pPr marL="3198864" algn="l" defTabSz="913961" rtl="0" eaLnBrk="1" latinLnBrk="0" hangingPunct="1">
        <a:defRPr sz="1799" kern="1200">
          <a:solidFill>
            <a:schemeClr val="tx1"/>
          </a:solidFill>
          <a:latin typeface="+mn-lt"/>
          <a:ea typeface="+mn-ea"/>
          <a:cs typeface="+mn-cs"/>
        </a:defRPr>
      </a:lvl8pPr>
      <a:lvl9pPr marL="3655844" algn="l" defTabSz="913961"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50.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6.png"/><Relationship Id="rId2" Type="http://schemas.openxmlformats.org/officeDocument/2006/relationships/slideLayout" Target="../slideLayouts/slideLayout106.xml"/><Relationship Id="rId1" Type="http://schemas.openxmlformats.org/officeDocument/2006/relationships/tags" Target="../tags/tag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1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26952FE-6E13-4204-AA06-6BA3307246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111" y="6252280"/>
            <a:ext cx="2085512" cy="583978"/>
          </a:xfrm>
          <a:prstGeom prst="rect">
            <a:avLst/>
          </a:prstGeom>
        </p:spPr>
      </p:pic>
      <p:pic>
        <p:nvPicPr>
          <p:cNvPr id="13" name="Picture 12">
            <a:extLst>
              <a:ext uri="{FF2B5EF4-FFF2-40B4-BE49-F238E27FC236}">
                <a16:creationId xmlns:a16="http://schemas.microsoft.com/office/drawing/2014/main" id="{9A86623F-9E22-4909-B5F1-EA93C7EC193B}"/>
              </a:ext>
            </a:extLst>
          </p:cNvPr>
          <p:cNvPicPr>
            <a:picLocks noChangeAspect="1"/>
          </p:cNvPicPr>
          <p:nvPr/>
        </p:nvPicPr>
        <p:blipFill>
          <a:blip r:embed="rId3" cstate="print"/>
          <a:stretch>
            <a:fillRect/>
          </a:stretch>
        </p:blipFill>
        <p:spPr>
          <a:xfrm>
            <a:off x="4064299" y="6344934"/>
            <a:ext cx="2031701" cy="398670"/>
          </a:xfrm>
          <a:prstGeom prst="rect">
            <a:avLst/>
          </a:prstGeom>
        </p:spPr>
      </p:pic>
      <p:pic>
        <p:nvPicPr>
          <p:cNvPr id="15" name="Picture 14">
            <a:extLst>
              <a:ext uri="{FF2B5EF4-FFF2-40B4-BE49-F238E27FC236}">
                <a16:creationId xmlns:a16="http://schemas.microsoft.com/office/drawing/2014/main" id="{11097011-7C20-4E8E-9C30-2465C07F3E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734" y="6254041"/>
            <a:ext cx="1587050" cy="489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D3FF94-C609-46E2-B699-B542A00324E6}"/>
              </a:ext>
            </a:extLst>
          </p:cNvPr>
          <p:cNvSpPr txBox="1"/>
          <p:nvPr/>
        </p:nvSpPr>
        <p:spPr>
          <a:xfrm>
            <a:off x="333876" y="2110322"/>
            <a:ext cx="4271946" cy="1754326"/>
          </a:xfrm>
          <a:prstGeom prst="rect">
            <a:avLst/>
          </a:prstGeom>
          <a:noFill/>
        </p:spPr>
        <p:txBody>
          <a:bodyPr wrap="square" rtlCol="0">
            <a:spAutoFit/>
          </a:bodyPr>
          <a:lstStyle/>
          <a:p>
            <a:r>
              <a:rPr lang="en-IN" sz="5400" b="1" dirty="0">
                <a:solidFill>
                  <a:srgbClr val="F57B32"/>
                </a:solidFill>
                <a:latin typeface="Arial" panose="020B0604020202020204" pitchFamily="34" charset="0"/>
                <a:cs typeface="Arial" panose="020B0604020202020204" pitchFamily="34" charset="0"/>
              </a:rPr>
              <a:t>Overview and Update</a:t>
            </a:r>
          </a:p>
        </p:txBody>
      </p:sp>
      <p:pic>
        <p:nvPicPr>
          <p:cNvPr id="2" name="Picture 1">
            <a:extLst>
              <a:ext uri="{FF2B5EF4-FFF2-40B4-BE49-F238E27FC236}">
                <a16:creationId xmlns:a16="http://schemas.microsoft.com/office/drawing/2014/main" id="{BBF38976-6C7D-4FCC-AEFE-45B764AD7AF4}"/>
              </a:ext>
            </a:extLst>
          </p:cNvPr>
          <p:cNvPicPr>
            <a:picLocks noChangeAspect="1"/>
          </p:cNvPicPr>
          <p:nvPr/>
        </p:nvPicPr>
        <p:blipFill rotWithShape="1">
          <a:blip r:embed="rId5"/>
          <a:srcRect l="3581" r="10552" b="1355"/>
          <a:stretch/>
        </p:blipFill>
        <p:spPr>
          <a:xfrm>
            <a:off x="6177516" y="0"/>
            <a:ext cx="6014484" cy="6858000"/>
          </a:xfrm>
          <a:prstGeom prst="rect">
            <a:avLst/>
          </a:prstGeom>
        </p:spPr>
      </p:pic>
    </p:spTree>
    <p:extLst>
      <p:ext uri="{BB962C8B-B14F-4D97-AF65-F5344CB8AC3E}">
        <p14:creationId xmlns:p14="http://schemas.microsoft.com/office/powerpoint/2010/main" val="155128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9FB854-DD0D-4A14-8A10-6CAC450DB2DA}"/>
              </a:ext>
            </a:extLst>
          </p:cNvPr>
          <p:cNvSpPr/>
          <p:nvPr/>
        </p:nvSpPr>
        <p:spPr>
          <a:xfrm>
            <a:off x="6116215" y="3385608"/>
            <a:ext cx="5486402" cy="1209730"/>
          </a:xfrm>
          <a:prstGeom prst="rect">
            <a:avLst/>
          </a:prstGeom>
          <a:solidFill>
            <a:srgbClr val="FEE29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0" marR="0" lvl="0" indent="0" algn="l" defTabSz="91411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000000"/>
                </a:solidFill>
                <a:effectLst/>
                <a:uLnTx/>
                <a:uFillTx/>
                <a:latin typeface="Arial"/>
                <a:ea typeface="+mn-ea"/>
                <a:cs typeface="+mn-cs"/>
              </a:rPr>
              <a:t>RENEWABLE LINKAGES</a:t>
            </a:r>
          </a:p>
        </p:txBody>
      </p:sp>
      <p:sp>
        <p:nvSpPr>
          <p:cNvPr id="9" name="Rectangle 8">
            <a:extLst>
              <a:ext uri="{FF2B5EF4-FFF2-40B4-BE49-F238E27FC236}">
                <a16:creationId xmlns:a16="http://schemas.microsoft.com/office/drawing/2014/main" id="{3BC931C9-7437-43E6-AFCF-91547F2673CB}"/>
              </a:ext>
            </a:extLst>
          </p:cNvPr>
          <p:cNvSpPr/>
          <p:nvPr/>
        </p:nvSpPr>
        <p:spPr>
          <a:xfrm>
            <a:off x="6102961" y="1298941"/>
            <a:ext cx="5486402" cy="1209730"/>
          </a:xfrm>
          <a:prstGeom prst="rect">
            <a:avLst/>
          </a:prstGeom>
          <a:solidFill>
            <a:srgbClr val="FEE29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0" marR="0" lvl="0" indent="0" algn="l" defTabSz="91411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000000"/>
                </a:solidFill>
                <a:effectLst/>
                <a:uLnTx/>
                <a:uFillTx/>
                <a:latin typeface="Arial"/>
                <a:ea typeface="+mn-ea"/>
                <a:cs typeface="+mn-cs"/>
              </a:rPr>
              <a:t>THE CHALLENGES</a:t>
            </a:r>
          </a:p>
        </p:txBody>
      </p:sp>
      <p:sp>
        <p:nvSpPr>
          <p:cNvPr id="4" name="TextBox 3">
            <a:extLst>
              <a:ext uri="{FF2B5EF4-FFF2-40B4-BE49-F238E27FC236}">
                <a16:creationId xmlns:a16="http://schemas.microsoft.com/office/drawing/2014/main" id="{EB4B875D-1763-4AD7-BA29-8A2EF4AEE6CB}"/>
              </a:ext>
            </a:extLst>
          </p:cNvPr>
          <p:cNvSpPr txBox="1"/>
          <p:nvPr/>
        </p:nvSpPr>
        <p:spPr>
          <a:xfrm>
            <a:off x="602637" y="1298941"/>
            <a:ext cx="5234740" cy="3607141"/>
          </a:xfrm>
          <a:prstGeom prst="rect">
            <a:avLst/>
          </a:prstGeom>
          <a:noFill/>
        </p:spPr>
        <p:txBody>
          <a:bodyPr wrap="square" lIns="0" tIns="36576" rIns="0" bIns="0" rtlCol="0">
            <a:spAutoFit/>
          </a:bodyPr>
          <a:lstStyle/>
          <a:p>
            <a:pPr marL="356616" marR="0" lvl="0" indent="-356616" algn="l" defTabSz="914110" rtl="0" eaLnBrk="1" fontAlgn="auto" latinLnBrk="0" hangingPunct="1">
              <a:spcBef>
                <a:spcPts val="0"/>
              </a:spcBef>
              <a:spcAft>
                <a:spcPts val="1200"/>
              </a:spcAft>
              <a:buClr>
                <a:srgbClr val="FFE600"/>
              </a:buClr>
              <a:buSzPct val="70000"/>
              <a:buFont typeface="Arial" pitchFamily="34" charset="0"/>
              <a:buChar char="►"/>
              <a:tabLst/>
              <a:defRPr/>
            </a:pPr>
            <a:r>
              <a:rPr kumimoji="0" lang="en-IN" sz="1900" b="0" i="0" u="none" strike="noStrike" kern="1200" cap="none" spc="0" normalizeH="0" baseline="0" noProof="0" dirty="0">
                <a:ln>
                  <a:noFill/>
                </a:ln>
                <a:effectLst/>
                <a:uLnTx/>
                <a:uFillTx/>
                <a:latin typeface="Arial"/>
                <a:ea typeface="+mn-ea"/>
                <a:cs typeface="+mn-cs"/>
              </a:rPr>
              <a:t>Climate Change and Energy Access rank among the world’s foremost challenges</a:t>
            </a:r>
          </a:p>
          <a:p>
            <a:pPr marL="356616" marR="0" lvl="0" indent="-356616" algn="l" defTabSz="914110" rtl="0" eaLnBrk="1" fontAlgn="auto" latinLnBrk="0" hangingPunct="1">
              <a:spcBef>
                <a:spcPts val="0"/>
              </a:spcBef>
              <a:spcAft>
                <a:spcPts val="1200"/>
              </a:spcAft>
              <a:buClr>
                <a:srgbClr val="FFE600"/>
              </a:buClr>
              <a:buSzPct val="70000"/>
              <a:buFont typeface="Arial" pitchFamily="34" charset="0"/>
              <a:buChar char="►"/>
              <a:tabLst/>
              <a:defRPr/>
            </a:pPr>
            <a:r>
              <a:rPr kumimoji="0" lang="en-IN" sz="1900" b="0" i="0" u="none" strike="noStrike" kern="1200" cap="none" spc="0" normalizeH="0" baseline="0" noProof="0" dirty="0">
                <a:ln>
                  <a:noFill/>
                </a:ln>
                <a:effectLst/>
                <a:uLnTx/>
                <a:uFillTx/>
                <a:latin typeface="Arial"/>
                <a:ea typeface="+mn-ea"/>
                <a:cs typeface="+mn-cs"/>
              </a:rPr>
              <a:t>Renewable Energy, particularly Solar, can play a key role in mitigating these challenges</a:t>
            </a:r>
          </a:p>
          <a:p>
            <a:pPr marL="356616" marR="0" lvl="0" indent="-356616" algn="l" defTabSz="914110" rtl="0" eaLnBrk="1" fontAlgn="auto" latinLnBrk="0" hangingPunct="1">
              <a:spcBef>
                <a:spcPts val="0"/>
              </a:spcBef>
              <a:spcAft>
                <a:spcPts val="1200"/>
              </a:spcAft>
              <a:buClr>
                <a:srgbClr val="FFE600"/>
              </a:buClr>
              <a:buSzPct val="70000"/>
              <a:buFont typeface="Arial" pitchFamily="34" charset="0"/>
              <a:buChar char="►"/>
              <a:tabLst/>
              <a:defRPr/>
            </a:pPr>
            <a:r>
              <a:rPr kumimoji="0" lang="en-IN" sz="1900" b="0" i="0" u="none" strike="noStrike" kern="1200" cap="none" spc="0" normalizeH="0" baseline="0" noProof="0" dirty="0">
                <a:ln>
                  <a:noFill/>
                </a:ln>
                <a:effectLst/>
                <a:uLnTx/>
                <a:uFillTx/>
                <a:latin typeface="Arial"/>
                <a:ea typeface="+mn-ea"/>
                <a:cs typeface="+mn-cs"/>
              </a:rPr>
              <a:t>Three broad areas of maximizing solar energy usage</a:t>
            </a:r>
          </a:p>
          <a:p>
            <a:pPr marL="813670" marR="0" lvl="1" indent="-356616" algn="l" defTabSz="914110" rtl="0" eaLnBrk="1" fontAlgn="auto" latinLnBrk="0" hangingPunct="1">
              <a:spcBef>
                <a:spcPts val="0"/>
              </a:spcBef>
              <a:spcAft>
                <a:spcPts val="1200"/>
              </a:spcAft>
              <a:buClr>
                <a:srgbClr val="FFE600"/>
              </a:buClr>
              <a:buSzPct val="70000"/>
              <a:buFont typeface="Arial" pitchFamily="34" charset="0"/>
              <a:buChar char="►"/>
              <a:tabLst/>
              <a:defRPr/>
            </a:pPr>
            <a:r>
              <a:rPr kumimoji="0" lang="en-IN" sz="1700" b="1" i="0" u="none" strike="noStrike" kern="1200" cap="none" spc="0" normalizeH="0" baseline="0" noProof="0" dirty="0">
                <a:ln>
                  <a:noFill/>
                </a:ln>
                <a:effectLst/>
                <a:uLnTx/>
                <a:uFillTx/>
                <a:latin typeface="Arial"/>
                <a:ea typeface="+mn-ea"/>
                <a:cs typeface="+mn-cs"/>
              </a:rPr>
              <a:t>Increase solar energy in national energy mix and regional grids</a:t>
            </a:r>
          </a:p>
          <a:p>
            <a:pPr marL="813670" marR="0" lvl="1" indent="-356616" algn="l" defTabSz="914110" rtl="0" eaLnBrk="1" fontAlgn="auto" latinLnBrk="0" hangingPunct="1">
              <a:spcBef>
                <a:spcPts val="0"/>
              </a:spcBef>
              <a:spcAft>
                <a:spcPts val="1200"/>
              </a:spcAft>
              <a:buClr>
                <a:srgbClr val="FFE600"/>
              </a:buClr>
              <a:buSzPct val="70000"/>
              <a:buFont typeface="Arial" pitchFamily="34" charset="0"/>
              <a:buChar char="►"/>
              <a:tabLst/>
              <a:defRPr/>
            </a:pPr>
            <a:r>
              <a:rPr kumimoji="0" lang="en-IN" sz="1700" b="1" i="0" u="none" strike="noStrike" kern="1200" cap="none" spc="0" normalizeH="0" baseline="0" noProof="0" dirty="0">
                <a:ln>
                  <a:noFill/>
                </a:ln>
                <a:effectLst/>
                <a:uLnTx/>
                <a:uFillTx/>
                <a:latin typeface="Arial"/>
                <a:ea typeface="+mn-ea"/>
                <a:cs typeface="+mn-cs"/>
              </a:rPr>
              <a:t>Cross-border Interconnections</a:t>
            </a:r>
          </a:p>
          <a:p>
            <a:pPr marL="813670" marR="0" lvl="1" indent="-356616" algn="l" defTabSz="914110" rtl="0" eaLnBrk="1" fontAlgn="auto" latinLnBrk="0" hangingPunct="1">
              <a:spcBef>
                <a:spcPts val="0"/>
              </a:spcBef>
              <a:spcAft>
                <a:spcPts val="1200"/>
              </a:spcAft>
              <a:buClr>
                <a:srgbClr val="FFE600"/>
              </a:buClr>
              <a:buSzPct val="70000"/>
              <a:buFont typeface="Arial" pitchFamily="34" charset="0"/>
              <a:buChar char="►"/>
              <a:tabLst/>
              <a:defRPr/>
            </a:pPr>
            <a:r>
              <a:rPr kumimoji="0" lang="en-IN" sz="1700" b="1" i="0" u="none" strike="noStrike" kern="1200" cap="none" spc="0" normalizeH="0" baseline="0" noProof="0" dirty="0">
                <a:ln>
                  <a:noFill/>
                </a:ln>
                <a:effectLst/>
                <a:uLnTx/>
                <a:uFillTx/>
                <a:latin typeface="Arial"/>
                <a:ea typeface="+mn-ea"/>
                <a:cs typeface="+mn-cs"/>
              </a:rPr>
              <a:t>Decentralised solar applications</a:t>
            </a:r>
          </a:p>
        </p:txBody>
      </p:sp>
      <p:sp>
        <p:nvSpPr>
          <p:cNvPr id="6" name="Title 1">
            <a:extLst>
              <a:ext uri="{FF2B5EF4-FFF2-40B4-BE49-F238E27FC236}">
                <a16:creationId xmlns:a16="http://schemas.microsoft.com/office/drawing/2014/main" id="{22912B33-D39D-4CCA-BE5D-75167488769B}"/>
              </a:ext>
            </a:extLst>
          </p:cNvPr>
          <p:cNvSpPr txBox="1">
            <a:spLocks/>
          </p:cNvSpPr>
          <p:nvPr/>
        </p:nvSpPr>
        <p:spPr>
          <a:xfrm>
            <a:off x="589383" y="476676"/>
            <a:ext cx="11013234" cy="419007"/>
          </a:xfrm>
          <a:prstGeom prst="rect">
            <a:avLst/>
          </a:prstGeom>
        </p:spPr>
        <p:txBody>
          <a:bodyPr vert="horz" lIns="0" tIns="0" rIns="0" bIns="0" rtlCol="0" anchor="ctr" anchorCtr="0">
            <a:noAutofit/>
          </a:bodyPr>
          <a:lst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2999" b="1" i="0" u="none" strike="noStrike" kern="1200" cap="none" spc="0" normalizeH="0" baseline="0" noProof="0" dirty="0">
                <a:ln>
                  <a:noFill/>
                </a:ln>
                <a:solidFill>
                  <a:srgbClr val="F57B32"/>
                </a:solidFill>
                <a:effectLst/>
                <a:uLnTx/>
                <a:uFillTx/>
                <a:latin typeface="Arial"/>
                <a:ea typeface="+mj-ea"/>
                <a:cs typeface="Arial" pitchFamily="34" charset="0"/>
              </a:rPr>
              <a:t>Solar has a key role in achieving Sustainable Development  Goals and address climate change </a:t>
            </a:r>
            <a:endParaRPr kumimoji="0" lang="en-IN" sz="4400" b="1" i="0" u="none" strike="noStrike" kern="1200" cap="none" spc="0" normalizeH="0" baseline="0" noProof="0" dirty="0">
              <a:ln>
                <a:noFill/>
              </a:ln>
              <a:solidFill>
                <a:srgbClr val="F57B32"/>
              </a:solidFill>
              <a:effectLst/>
              <a:highlight>
                <a:srgbClr val="FFFF00"/>
              </a:highlight>
              <a:uLnTx/>
              <a:uFillTx/>
              <a:latin typeface="Arial"/>
              <a:ea typeface="+mj-ea"/>
              <a:cs typeface="Arial" pitchFamily="34" charset="0"/>
            </a:endParaRPr>
          </a:p>
        </p:txBody>
      </p:sp>
      <p:sp>
        <p:nvSpPr>
          <p:cNvPr id="7" name="Flowchart: Alternate Process 6">
            <a:extLst>
              <a:ext uri="{FF2B5EF4-FFF2-40B4-BE49-F238E27FC236}">
                <a16:creationId xmlns:a16="http://schemas.microsoft.com/office/drawing/2014/main" id="{279FD76C-D2EE-4373-B6A6-AE4172464A96}"/>
              </a:ext>
            </a:extLst>
          </p:cNvPr>
          <p:cNvSpPr/>
          <p:nvPr/>
        </p:nvSpPr>
        <p:spPr>
          <a:xfrm>
            <a:off x="602637" y="4906082"/>
            <a:ext cx="10986726" cy="1251881"/>
          </a:xfrm>
          <a:prstGeom prst="flowChartAlternateProcess">
            <a:avLst/>
          </a:prstGeom>
          <a:solidFill>
            <a:srgbClr val="FEE29C"/>
          </a:solidFill>
          <a:ln>
            <a:solidFill>
              <a:srgbClr val="FEE29C"/>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0" marR="0" lvl="0" indent="0" algn="just" defTabSz="914110" rtl="0" eaLnBrk="1" fontAlgn="auto" latinLnBrk="0" hangingPunct="1">
              <a:lnSpc>
                <a:spcPct val="125000"/>
              </a:lnSpc>
              <a:spcBef>
                <a:spcPts val="0"/>
              </a:spcBef>
              <a:spcAft>
                <a:spcPts val="0"/>
              </a:spcAft>
              <a:buClrTx/>
              <a:buSzTx/>
              <a:buFontTx/>
              <a:buNone/>
              <a:tabLst/>
              <a:defRPr/>
            </a:pPr>
            <a:r>
              <a:rPr kumimoji="0" lang="en-IN" sz="1800" b="0" i="0" u="none" strike="noStrike" kern="1200" cap="none" spc="0" normalizeH="0" baseline="0" noProof="0" dirty="0">
                <a:ln>
                  <a:noFill/>
                </a:ln>
                <a:solidFill>
                  <a:schemeClr val="tx1"/>
                </a:solidFill>
                <a:effectLst/>
                <a:uLnTx/>
                <a:uFillTx/>
                <a:latin typeface="Arial"/>
                <a:ea typeface="+mn-ea"/>
                <a:cs typeface="+mn-cs"/>
              </a:rPr>
              <a:t>One Sun One World One Grid (OSOWOG) Initiative is a key step towards the ISA’s vision:</a:t>
            </a:r>
          </a:p>
          <a:p>
            <a:pPr marL="0" marR="0" lvl="0" indent="0" algn="just" defTabSz="914110" rtl="0" eaLnBrk="1" fontAlgn="auto" latinLnBrk="0" hangingPunct="1">
              <a:lnSpc>
                <a:spcPct val="125000"/>
              </a:lnSpc>
              <a:spcBef>
                <a:spcPts val="0"/>
              </a:spcBef>
              <a:spcAft>
                <a:spcPts val="0"/>
              </a:spcAft>
              <a:buClrTx/>
              <a:buSzTx/>
              <a:buFontTx/>
              <a:buNone/>
              <a:tabLst/>
              <a:defRPr/>
            </a:pPr>
            <a:r>
              <a:rPr kumimoji="0" lang="en-IN" sz="2000" b="1" u="none" strike="noStrike" kern="1200" cap="none" spc="0" normalizeH="0" baseline="0" noProof="0" dirty="0">
                <a:ln>
                  <a:noFill/>
                </a:ln>
                <a:solidFill>
                  <a:schemeClr val="tx1"/>
                </a:solidFill>
                <a:effectLst/>
                <a:uLnTx/>
                <a:uFillTx/>
                <a:latin typeface="Arial"/>
                <a:ea typeface="+mn-ea"/>
                <a:cs typeface="+mn-cs"/>
              </a:rPr>
              <a:t>“Solar energy can bring together people and nations for a shared solution to mankind’s energy and climate needs”</a:t>
            </a:r>
          </a:p>
        </p:txBody>
      </p:sp>
      <p:sp>
        <p:nvSpPr>
          <p:cNvPr id="8" name="Rectangle 7">
            <a:extLst>
              <a:ext uri="{FF2B5EF4-FFF2-40B4-BE49-F238E27FC236}">
                <a16:creationId xmlns:a16="http://schemas.microsoft.com/office/drawing/2014/main" id="{DDF23349-CC51-45E4-914A-D12B03827748}"/>
              </a:ext>
            </a:extLst>
          </p:cNvPr>
          <p:cNvSpPr/>
          <p:nvPr/>
        </p:nvSpPr>
        <p:spPr>
          <a:xfrm>
            <a:off x="6580038" y="1701045"/>
            <a:ext cx="1431235" cy="586408"/>
          </a:xfrm>
          <a:prstGeom prst="rect">
            <a:avLst/>
          </a:prstGeom>
          <a:solidFill>
            <a:srgbClr val="FDBF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11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000000"/>
                </a:solidFill>
                <a:effectLst/>
                <a:uLnTx/>
                <a:uFillTx/>
                <a:latin typeface="Arial"/>
                <a:ea typeface="+mn-ea"/>
                <a:cs typeface="+mn-cs"/>
              </a:rPr>
              <a:t>ENERGY SECURITY</a:t>
            </a:r>
          </a:p>
        </p:txBody>
      </p:sp>
      <p:sp>
        <p:nvSpPr>
          <p:cNvPr id="10" name="Rectangle 9">
            <a:extLst>
              <a:ext uri="{FF2B5EF4-FFF2-40B4-BE49-F238E27FC236}">
                <a16:creationId xmlns:a16="http://schemas.microsoft.com/office/drawing/2014/main" id="{9C6928A1-1D50-41BD-915F-C88F291D1706}"/>
              </a:ext>
            </a:extLst>
          </p:cNvPr>
          <p:cNvSpPr/>
          <p:nvPr/>
        </p:nvSpPr>
        <p:spPr>
          <a:xfrm>
            <a:off x="8128680" y="1701045"/>
            <a:ext cx="1431235" cy="586408"/>
          </a:xfrm>
          <a:prstGeom prst="rect">
            <a:avLst/>
          </a:prstGeom>
          <a:solidFill>
            <a:srgbClr val="FDBF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11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000000"/>
                </a:solidFill>
                <a:effectLst/>
                <a:uLnTx/>
                <a:uFillTx/>
                <a:latin typeface="Arial"/>
                <a:ea typeface="+mn-ea"/>
                <a:cs typeface="+mn-cs"/>
              </a:rPr>
              <a:t>ELECTRICITY ACCESS</a:t>
            </a:r>
          </a:p>
        </p:txBody>
      </p:sp>
      <p:sp>
        <p:nvSpPr>
          <p:cNvPr id="11" name="Rectangle 10">
            <a:extLst>
              <a:ext uri="{FF2B5EF4-FFF2-40B4-BE49-F238E27FC236}">
                <a16:creationId xmlns:a16="http://schemas.microsoft.com/office/drawing/2014/main" id="{3270FC7E-3AEC-48A7-9F32-11875DF3936E}"/>
              </a:ext>
            </a:extLst>
          </p:cNvPr>
          <p:cNvSpPr/>
          <p:nvPr/>
        </p:nvSpPr>
        <p:spPr>
          <a:xfrm>
            <a:off x="9677322" y="1683427"/>
            <a:ext cx="1431235" cy="586408"/>
          </a:xfrm>
          <a:prstGeom prst="rect">
            <a:avLst/>
          </a:prstGeom>
          <a:solidFill>
            <a:srgbClr val="FDBF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11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000000"/>
                </a:solidFill>
                <a:effectLst/>
                <a:uLnTx/>
                <a:uFillTx/>
                <a:latin typeface="Arial"/>
                <a:ea typeface="+mn-ea"/>
                <a:cs typeface="+mn-cs"/>
              </a:rPr>
              <a:t>CLEAN TRANSITION</a:t>
            </a:r>
          </a:p>
        </p:txBody>
      </p:sp>
      <p:sp>
        <p:nvSpPr>
          <p:cNvPr id="13" name="Rectangle 12">
            <a:extLst>
              <a:ext uri="{FF2B5EF4-FFF2-40B4-BE49-F238E27FC236}">
                <a16:creationId xmlns:a16="http://schemas.microsoft.com/office/drawing/2014/main" id="{DFF9977C-4C48-46FA-9744-9F64EBE2F05E}"/>
              </a:ext>
            </a:extLst>
          </p:cNvPr>
          <p:cNvSpPr/>
          <p:nvPr/>
        </p:nvSpPr>
        <p:spPr>
          <a:xfrm>
            <a:off x="6972301" y="3789608"/>
            <a:ext cx="1936810" cy="586408"/>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11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chemeClr val="tx2"/>
                </a:solidFill>
                <a:effectLst/>
                <a:uLnTx/>
                <a:uFillTx/>
                <a:latin typeface="Arial"/>
                <a:ea typeface="+mn-ea"/>
                <a:cs typeface="+mn-cs"/>
              </a:rPr>
              <a:t>CROSS BORDER </a:t>
            </a:r>
            <a:r>
              <a:rPr lang="en-IN" sz="1200" b="1" dirty="0">
                <a:solidFill>
                  <a:schemeClr val="tx2"/>
                </a:solidFill>
                <a:latin typeface="Arial"/>
              </a:rPr>
              <a:t>TRADE OF RENEWABLE ENERGY</a:t>
            </a:r>
            <a:endParaRPr kumimoji="0" lang="en-IN" sz="1200" b="1" i="0" u="none" strike="noStrike" kern="1200" cap="none" spc="0" normalizeH="0" baseline="0" noProof="0" dirty="0">
              <a:ln>
                <a:noFill/>
              </a:ln>
              <a:solidFill>
                <a:schemeClr val="tx2"/>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2E1F779-75EE-40DA-817C-0011B28E711F}"/>
              </a:ext>
            </a:extLst>
          </p:cNvPr>
          <p:cNvSpPr/>
          <p:nvPr/>
        </p:nvSpPr>
        <p:spPr>
          <a:xfrm>
            <a:off x="9026517" y="3789608"/>
            <a:ext cx="1570363" cy="586408"/>
          </a:xfrm>
          <a:prstGeom prst="rect">
            <a:avLst/>
          </a:prstGeom>
          <a:solidFill>
            <a:srgbClr val="FDBF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110" rtl="0" eaLnBrk="1" fontAlgn="auto" latinLnBrk="0" hangingPunct="1">
              <a:lnSpc>
                <a:spcPct val="100000"/>
              </a:lnSpc>
              <a:spcBef>
                <a:spcPts val="0"/>
              </a:spcBef>
              <a:spcAft>
                <a:spcPts val="0"/>
              </a:spcAft>
              <a:buClrTx/>
              <a:buSzTx/>
              <a:buFontTx/>
              <a:buNone/>
              <a:tabLst/>
              <a:defRPr/>
            </a:pPr>
            <a:r>
              <a:rPr lang="en-IN" sz="1200" b="1" dirty="0">
                <a:solidFill>
                  <a:srgbClr val="000000"/>
                </a:solidFill>
                <a:latin typeface="Arial"/>
              </a:rPr>
              <a:t>DECENTRALISED</a:t>
            </a:r>
            <a:r>
              <a:rPr kumimoji="0" lang="en-IN" sz="1200" b="1" i="0" u="none" strike="noStrike" kern="1200" cap="none" spc="0" normalizeH="0" baseline="0" noProof="0" dirty="0">
                <a:ln>
                  <a:noFill/>
                </a:ln>
                <a:solidFill>
                  <a:srgbClr val="000000"/>
                </a:solidFill>
                <a:effectLst/>
                <a:uLnTx/>
                <a:uFillTx/>
                <a:latin typeface="Arial"/>
                <a:ea typeface="+mn-ea"/>
                <a:cs typeface="+mn-cs"/>
              </a:rPr>
              <a:t> SOLUTIONS</a:t>
            </a:r>
          </a:p>
        </p:txBody>
      </p:sp>
      <p:sp>
        <p:nvSpPr>
          <p:cNvPr id="19" name="Rectangle 18">
            <a:extLst>
              <a:ext uri="{FF2B5EF4-FFF2-40B4-BE49-F238E27FC236}">
                <a16:creationId xmlns:a16="http://schemas.microsoft.com/office/drawing/2014/main" id="{8E79C593-9693-47AD-B248-A10F91511901}"/>
              </a:ext>
            </a:extLst>
          </p:cNvPr>
          <p:cNvSpPr/>
          <p:nvPr/>
        </p:nvSpPr>
        <p:spPr>
          <a:xfrm>
            <a:off x="6116215" y="2685329"/>
            <a:ext cx="5486402" cy="520088"/>
          </a:xfrm>
          <a:prstGeom prst="rect">
            <a:avLst/>
          </a:prstGeom>
          <a:solidFill>
            <a:srgbClr val="F57B3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11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000000"/>
                </a:solidFill>
                <a:effectLst/>
                <a:uLnTx/>
                <a:uFillTx/>
                <a:latin typeface="Arial"/>
                <a:ea typeface="+mn-ea"/>
                <a:cs typeface="+mn-cs"/>
              </a:rPr>
              <a:t>SOLAR ENERGY - A KEY SOLUTION  </a:t>
            </a:r>
          </a:p>
        </p:txBody>
      </p:sp>
    </p:spTree>
    <p:extLst>
      <p:ext uri="{BB962C8B-B14F-4D97-AF65-F5344CB8AC3E}">
        <p14:creationId xmlns:p14="http://schemas.microsoft.com/office/powerpoint/2010/main" val="98773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67B59-5D58-4D6B-A2FE-5EEF77A52A01}"/>
              </a:ext>
            </a:extLst>
          </p:cNvPr>
          <p:cNvSpPr/>
          <p:nvPr/>
        </p:nvSpPr>
        <p:spPr>
          <a:xfrm flipH="1">
            <a:off x="6791643" y="1873360"/>
            <a:ext cx="4761728" cy="406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3" hangingPunct="0"/>
            <a:endParaRPr lang="en-US" sz="1400" b="1" dirty="0">
              <a:solidFill>
                <a:schemeClr val="bg1"/>
              </a:solidFill>
              <a:latin typeface="Arial" panose="020B0604020202020204" pitchFamily="34" charset="0"/>
              <a:ea typeface="Lato Light"/>
              <a:cs typeface="Arial" panose="020B0604020202020204" pitchFamily="34" charset="0"/>
              <a:sym typeface="Lato Light"/>
            </a:endParaRPr>
          </a:p>
        </p:txBody>
      </p:sp>
      <p:sp>
        <p:nvSpPr>
          <p:cNvPr id="4" name="Rectangle 3">
            <a:extLst>
              <a:ext uri="{FF2B5EF4-FFF2-40B4-BE49-F238E27FC236}">
                <a16:creationId xmlns:a16="http://schemas.microsoft.com/office/drawing/2014/main" id="{C102EDEE-6141-4353-943B-D1680C842C6F}"/>
              </a:ext>
            </a:extLst>
          </p:cNvPr>
          <p:cNvSpPr/>
          <p:nvPr/>
        </p:nvSpPr>
        <p:spPr>
          <a:xfrm flipH="1">
            <a:off x="6791643" y="1124595"/>
            <a:ext cx="4761728" cy="748766"/>
          </a:xfrm>
          <a:prstGeom prst="rect">
            <a:avLst/>
          </a:prstGeom>
          <a:solidFill>
            <a:srgbClr val="FAA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433" hangingPunct="0"/>
            <a:r>
              <a:rPr lang="en-US" sz="1400" b="1" dirty="0">
                <a:solidFill>
                  <a:schemeClr val="bg1"/>
                </a:solidFill>
                <a:latin typeface="Arial" panose="020B0604020202020204" pitchFamily="34" charset="0"/>
                <a:ea typeface="Lato Light"/>
                <a:cs typeface="Arial" panose="020B0604020202020204" pitchFamily="34" charset="0"/>
                <a:sym typeface="Lato Light"/>
              </a:rPr>
              <a:t>Progression of renewable energy’s share in global electricity generation for achieving Net Zero by 2050</a:t>
            </a:r>
          </a:p>
        </p:txBody>
      </p:sp>
      <p:sp>
        <p:nvSpPr>
          <p:cNvPr id="5" name="Rectangle 4">
            <a:extLst>
              <a:ext uri="{FF2B5EF4-FFF2-40B4-BE49-F238E27FC236}">
                <a16:creationId xmlns:a16="http://schemas.microsoft.com/office/drawing/2014/main" id="{9D389221-264A-4BBD-955C-2B4E595B79C4}"/>
              </a:ext>
            </a:extLst>
          </p:cNvPr>
          <p:cNvSpPr/>
          <p:nvPr/>
        </p:nvSpPr>
        <p:spPr>
          <a:xfrm flipH="1">
            <a:off x="509460" y="1124595"/>
            <a:ext cx="6048000" cy="998659"/>
          </a:xfrm>
          <a:prstGeom prst="rect">
            <a:avLst/>
          </a:prstGeom>
          <a:solidFill>
            <a:srgbClr val="FF842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a:lnSpc>
                <a:spcPct val="125000"/>
              </a:lnSpc>
              <a:buSzPct val="100000"/>
            </a:pPr>
            <a:r>
              <a:rPr lang="en-US" sz="1400" dirty="0">
                <a:solidFill>
                  <a:schemeClr val="bg1"/>
                </a:solidFill>
                <a:latin typeface="Arial" panose="020B0604020202020204" pitchFamily="34" charset="0"/>
                <a:cs typeface="Arial" panose="020B0604020202020204" pitchFamily="34" charset="0"/>
              </a:rPr>
              <a:t>Renewable energy is the key to reducing carbon emissions because of the cascading effects it has on other sectors that are undergoing electrification</a:t>
            </a:r>
          </a:p>
        </p:txBody>
      </p:sp>
      <p:sp>
        <p:nvSpPr>
          <p:cNvPr id="6" name="Rectangle 5">
            <a:extLst>
              <a:ext uri="{FF2B5EF4-FFF2-40B4-BE49-F238E27FC236}">
                <a16:creationId xmlns:a16="http://schemas.microsoft.com/office/drawing/2014/main" id="{9A8F54D6-B924-453B-8E9E-071A4E62C445}"/>
              </a:ext>
            </a:extLst>
          </p:cNvPr>
          <p:cNvSpPr/>
          <p:nvPr/>
        </p:nvSpPr>
        <p:spPr>
          <a:xfrm flipH="1">
            <a:off x="509461" y="2161243"/>
            <a:ext cx="6048000" cy="1303275"/>
          </a:xfrm>
          <a:prstGeom prst="rect">
            <a:avLst/>
          </a:prstGeom>
          <a:solidFill>
            <a:srgbClr val="ED332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a:lnSpc>
                <a:spcPct val="125000"/>
              </a:lnSpc>
              <a:buSzPct val="100000"/>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IEA estimates that for a Net Zero Emissions scenario by 2050, share of renewables in the total electricity generation globally needs to increases from 29% in 2020 to over 60% in 2030 and to nearly 90%  in  2050</a:t>
            </a:r>
          </a:p>
        </p:txBody>
      </p:sp>
      <p:sp>
        <p:nvSpPr>
          <p:cNvPr id="7" name="Rectangle 6">
            <a:extLst>
              <a:ext uri="{FF2B5EF4-FFF2-40B4-BE49-F238E27FC236}">
                <a16:creationId xmlns:a16="http://schemas.microsoft.com/office/drawing/2014/main" id="{1C853802-B7FE-4129-BF89-8879EF3D2303}"/>
              </a:ext>
            </a:extLst>
          </p:cNvPr>
          <p:cNvSpPr/>
          <p:nvPr/>
        </p:nvSpPr>
        <p:spPr>
          <a:xfrm flipH="1">
            <a:off x="509461" y="3507464"/>
            <a:ext cx="6048000" cy="1303275"/>
          </a:xfrm>
          <a:prstGeom prst="rect">
            <a:avLst/>
          </a:prstGeom>
          <a:solidFill>
            <a:srgbClr val="FF842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a:lnSpc>
                <a:spcPct val="125000"/>
              </a:lnSpc>
              <a:buSzPct val="100000"/>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For achieving these targets, IEA estimates that global solar PV capacity addition needs to be accelerated up to at least 630 GW per annum, while solar rooftop installations are scaled from 25 million in 2020, to 100 million in 2030 and to 240 million rooftops by 2050</a:t>
            </a:r>
          </a:p>
        </p:txBody>
      </p:sp>
      <p:sp>
        <p:nvSpPr>
          <p:cNvPr id="8" name="Rectangle 7">
            <a:extLst>
              <a:ext uri="{FF2B5EF4-FFF2-40B4-BE49-F238E27FC236}">
                <a16:creationId xmlns:a16="http://schemas.microsoft.com/office/drawing/2014/main" id="{4DC4D7E4-D5AB-496F-8C60-75B42C7AA01F}"/>
              </a:ext>
            </a:extLst>
          </p:cNvPr>
          <p:cNvSpPr/>
          <p:nvPr/>
        </p:nvSpPr>
        <p:spPr>
          <a:xfrm flipH="1">
            <a:off x="509461" y="4853685"/>
            <a:ext cx="6048000" cy="1303275"/>
          </a:xfrm>
          <a:prstGeom prst="rect">
            <a:avLst/>
          </a:prstGeom>
          <a:solidFill>
            <a:srgbClr val="ED332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a:lnSpc>
                <a:spcPct val="125000"/>
              </a:lnSpc>
              <a:buSzPct val="100000"/>
            </a:pPr>
            <a:r>
              <a:rPr lang="en-US" sz="1400" dirty="0">
                <a:solidFill>
                  <a:schemeClr val="bg1"/>
                </a:solidFill>
                <a:latin typeface="Arial" panose="020B0604020202020204" pitchFamily="34" charset="0"/>
                <a:ea typeface="Calibri" panose="020F0502020204030204" pitchFamily="34" charset="0"/>
                <a:cs typeface="Arial" panose="020B0604020202020204" pitchFamily="34" charset="0"/>
              </a:rPr>
              <a:t>Solar thermal too has a key role to play in the Net Zero transition, where direct use of renewable energy in heating needs to rise from about 10% in 2020 to 40% in 2050, about three‐quarters of the increase is in the form of solar thermal and geothermal</a:t>
            </a:r>
          </a:p>
        </p:txBody>
      </p:sp>
      <p:graphicFrame>
        <p:nvGraphicFramePr>
          <p:cNvPr id="9" name="Chart 8">
            <a:extLst>
              <a:ext uri="{FF2B5EF4-FFF2-40B4-BE49-F238E27FC236}">
                <a16:creationId xmlns:a16="http://schemas.microsoft.com/office/drawing/2014/main" id="{0B4FDB97-BE21-4FE1-AA45-5B6142B1D2A8}"/>
              </a:ext>
            </a:extLst>
          </p:cNvPr>
          <p:cNvGraphicFramePr>
            <a:graphicFrameLocks/>
          </p:cNvGraphicFramePr>
          <p:nvPr/>
        </p:nvGraphicFramePr>
        <p:xfrm>
          <a:off x="6879775" y="2031952"/>
          <a:ext cx="4585050" cy="369089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64465AF-EE5D-4FE4-93CA-C0C1DD284E97}"/>
              </a:ext>
            </a:extLst>
          </p:cNvPr>
          <p:cNvSpPr txBox="1"/>
          <p:nvPr/>
        </p:nvSpPr>
        <p:spPr>
          <a:xfrm>
            <a:off x="472560" y="6327125"/>
            <a:ext cx="602283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628650" hangingPunct="0"/>
            <a:r>
              <a:rPr lang="en-US" sz="1100" b="1" i="1" dirty="0">
                <a:solidFill>
                  <a:schemeClr val="bg1">
                    <a:lumMod val="50000"/>
                  </a:schemeClr>
                </a:solidFill>
                <a:latin typeface="Arial" panose="020B0604020202020204" pitchFamily="34" charset="0"/>
                <a:ea typeface="Lato Light"/>
                <a:cs typeface="Arial" panose="020B0604020202020204" pitchFamily="34" charset="0"/>
                <a:sym typeface="Lato Light"/>
              </a:rPr>
              <a:t>Source:</a:t>
            </a:r>
            <a:r>
              <a:rPr lang="en-US" sz="1100" i="1" dirty="0">
                <a:solidFill>
                  <a:schemeClr val="bg1">
                    <a:lumMod val="50000"/>
                  </a:schemeClr>
                </a:solidFill>
                <a:latin typeface="Arial" panose="020B0604020202020204" pitchFamily="34" charset="0"/>
                <a:ea typeface="Lato Light"/>
                <a:cs typeface="Arial" panose="020B0604020202020204" pitchFamily="34" charset="0"/>
                <a:sym typeface="Lato Light"/>
              </a:rPr>
              <a:t>	Net Zero by 2050 - A Roadmap for the Global Energy Sector, IEA May 2021</a:t>
            </a:r>
          </a:p>
        </p:txBody>
      </p:sp>
      <p:sp>
        <p:nvSpPr>
          <p:cNvPr id="11" name="Oval 10">
            <a:extLst>
              <a:ext uri="{FF2B5EF4-FFF2-40B4-BE49-F238E27FC236}">
                <a16:creationId xmlns:a16="http://schemas.microsoft.com/office/drawing/2014/main" id="{0BBB4A5B-B7E5-46EF-8192-B34FFF1E7328}"/>
              </a:ext>
            </a:extLst>
          </p:cNvPr>
          <p:cNvSpPr/>
          <p:nvPr/>
        </p:nvSpPr>
        <p:spPr>
          <a:xfrm>
            <a:off x="213208" y="1327670"/>
            <a:ext cx="592508" cy="592508"/>
          </a:xfrm>
          <a:prstGeom prst="ellipse">
            <a:avLst/>
          </a:prstGeom>
          <a:solidFill>
            <a:srgbClr val="ED3323"/>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1</a:t>
            </a:r>
          </a:p>
        </p:txBody>
      </p:sp>
      <p:sp>
        <p:nvSpPr>
          <p:cNvPr id="12" name="Oval 11">
            <a:extLst>
              <a:ext uri="{FF2B5EF4-FFF2-40B4-BE49-F238E27FC236}">
                <a16:creationId xmlns:a16="http://schemas.microsoft.com/office/drawing/2014/main" id="{3610400A-2D04-4AEE-9537-2AAA21A6EEC3}"/>
              </a:ext>
            </a:extLst>
          </p:cNvPr>
          <p:cNvSpPr/>
          <p:nvPr/>
        </p:nvSpPr>
        <p:spPr>
          <a:xfrm>
            <a:off x="213208" y="2516626"/>
            <a:ext cx="592508" cy="592508"/>
          </a:xfrm>
          <a:prstGeom prst="ellipse">
            <a:avLst/>
          </a:prstGeom>
          <a:solidFill>
            <a:srgbClr val="F26D20"/>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a:rPr>
              <a:t>2</a:t>
            </a:r>
          </a:p>
        </p:txBody>
      </p:sp>
      <p:sp>
        <p:nvSpPr>
          <p:cNvPr id="13" name="Oval 12">
            <a:extLst>
              <a:ext uri="{FF2B5EF4-FFF2-40B4-BE49-F238E27FC236}">
                <a16:creationId xmlns:a16="http://schemas.microsoft.com/office/drawing/2014/main" id="{3F964417-BC9D-46E7-9517-940A9DF8458B}"/>
              </a:ext>
            </a:extLst>
          </p:cNvPr>
          <p:cNvSpPr/>
          <p:nvPr/>
        </p:nvSpPr>
        <p:spPr>
          <a:xfrm>
            <a:off x="213208" y="3862847"/>
            <a:ext cx="592508" cy="592508"/>
          </a:xfrm>
          <a:prstGeom prst="ellipse">
            <a:avLst/>
          </a:prstGeom>
          <a:solidFill>
            <a:srgbClr val="ED3323"/>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a:rPr>
              <a:t>3</a:t>
            </a:r>
          </a:p>
        </p:txBody>
      </p:sp>
      <p:sp>
        <p:nvSpPr>
          <p:cNvPr id="14" name="Oval 13">
            <a:extLst>
              <a:ext uri="{FF2B5EF4-FFF2-40B4-BE49-F238E27FC236}">
                <a16:creationId xmlns:a16="http://schemas.microsoft.com/office/drawing/2014/main" id="{405A2D9D-B3AD-45A0-B6C4-7B920E3DD446}"/>
              </a:ext>
            </a:extLst>
          </p:cNvPr>
          <p:cNvSpPr/>
          <p:nvPr/>
        </p:nvSpPr>
        <p:spPr>
          <a:xfrm>
            <a:off x="213208" y="5202752"/>
            <a:ext cx="592508" cy="592508"/>
          </a:xfrm>
          <a:prstGeom prst="ellipse">
            <a:avLst/>
          </a:prstGeom>
          <a:solidFill>
            <a:srgbClr val="F26D20"/>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a:rPr>
              <a:t>4</a:t>
            </a:r>
          </a:p>
        </p:txBody>
      </p:sp>
      <p:sp>
        <p:nvSpPr>
          <p:cNvPr id="15" name="CustomShape 1">
            <a:extLst>
              <a:ext uri="{FF2B5EF4-FFF2-40B4-BE49-F238E27FC236}">
                <a16:creationId xmlns:a16="http://schemas.microsoft.com/office/drawing/2014/main" id="{120E011D-4C98-4BB7-A70C-28140D755336}"/>
              </a:ext>
            </a:extLst>
          </p:cNvPr>
          <p:cNvSpPr/>
          <p:nvPr/>
        </p:nvSpPr>
        <p:spPr>
          <a:xfrm>
            <a:off x="336828" y="350846"/>
            <a:ext cx="11719440" cy="5166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r>
              <a:rPr lang="en-US" sz="3200" b="1" kern="0" spc="-1" dirty="0">
                <a:solidFill>
                  <a:srgbClr val="F5821F"/>
                </a:solidFill>
                <a:latin typeface="Arial"/>
              </a:rPr>
              <a:t>Solar Energy for Achieving Net Zero Emissions by 2050</a:t>
            </a:r>
          </a:p>
        </p:txBody>
      </p:sp>
    </p:spTree>
    <p:extLst>
      <p:ext uri="{BB962C8B-B14F-4D97-AF65-F5344CB8AC3E}">
        <p14:creationId xmlns:p14="http://schemas.microsoft.com/office/powerpoint/2010/main" val="284183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48A8-3C2A-48DA-9201-D3C5D0554AAA}"/>
              </a:ext>
            </a:extLst>
          </p:cNvPr>
          <p:cNvSpPr>
            <a:spLocks noGrp="1"/>
          </p:cNvSpPr>
          <p:nvPr>
            <p:ph type="title"/>
          </p:nvPr>
        </p:nvSpPr>
        <p:spPr>
          <a:xfrm>
            <a:off x="609601" y="468300"/>
            <a:ext cx="10972800" cy="489458"/>
          </a:xfrm>
        </p:spPr>
        <p:txBody>
          <a:bodyPr/>
          <a:lstStyle/>
          <a:p>
            <a:pPr>
              <a:defRPr/>
            </a:pPr>
            <a:r>
              <a:rPr lang="en-IN" dirty="0">
                <a:solidFill>
                  <a:srgbClr val="F57B32"/>
                </a:solidFill>
                <a:latin typeface="Arial"/>
              </a:rPr>
              <a:t>Background-One Sun One World One Grid (OSOWOG)</a:t>
            </a:r>
          </a:p>
        </p:txBody>
      </p:sp>
      <p:pic>
        <p:nvPicPr>
          <p:cNvPr id="8" name="Picture 7">
            <a:extLst>
              <a:ext uri="{FF2B5EF4-FFF2-40B4-BE49-F238E27FC236}">
                <a16:creationId xmlns:a16="http://schemas.microsoft.com/office/drawing/2014/main" id="{E310767C-FBF1-4D19-9A4C-5772C2FD4FCF}"/>
              </a:ext>
            </a:extLst>
          </p:cNvPr>
          <p:cNvPicPr>
            <a:picLocks noChangeAspect="1"/>
          </p:cNvPicPr>
          <p:nvPr/>
        </p:nvPicPr>
        <p:blipFill rotWithShape="1">
          <a:blip r:embed="rId2"/>
          <a:srcRect t="2860" b="5048"/>
          <a:stretch/>
        </p:blipFill>
        <p:spPr>
          <a:xfrm>
            <a:off x="609600" y="1084521"/>
            <a:ext cx="10972799" cy="5146158"/>
          </a:xfrm>
          <a:prstGeom prst="rect">
            <a:avLst/>
          </a:prstGeom>
        </p:spPr>
      </p:pic>
    </p:spTree>
    <p:extLst>
      <p:ext uri="{BB962C8B-B14F-4D97-AF65-F5344CB8AC3E}">
        <p14:creationId xmlns:p14="http://schemas.microsoft.com/office/powerpoint/2010/main" val="252917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48A8-3C2A-48DA-9201-D3C5D0554AAA}"/>
              </a:ext>
            </a:extLst>
          </p:cNvPr>
          <p:cNvSpPr>
            <a:spLocks noGrp="1"/>
          </p:cNvSpPr>
          <p:nvPr>
            <p:ph type="title"/>
          </p:nvPr>
        </p:nvSpPr>
        <p:spPr>
          <a:xfrm>
            <a:off x="609601" y="468300"/>
            <a:ext cx="10972800" cy="489458"/>
          </a:xfrm>
        </p:spPr>
        <p:txBody>
          <a:bodyPr/>
          <a:lstStyle/>
          <a:p>
            <a:pPr>
              <a:defRPr/>
            </a:pPr>
            <a:r>
              <a:rPr lang="en-IN" dirty="0">
                <a:solidFill>
                  <a:srgbClr val="F57B32"/>
                </a:solidFill>
                <a:latin typeface="Arial"/>
              </a:rPr>
              <a:t>OSOWOG Overview</a:t>
            </a:r>
          </a:p>
        </p:txBody>
      </p:sp>
      <p:pic>
        <p:nvPicPr>
          <p:cNvPr id="6" name="Picture 5">
            <a:extLst>
              <a:ext uri="{FF2B5EF4-FFF2-40B4-BE49-F238E27FC236}">
                <a16:creationId xmlns:a16="http://schemas.microsoft.com/office/drawing/2014/main" id="{1650AACE-6D69-437C-8557-78CFD9D88DC2}"/>
              </a:ext>
            </a:extLst>
          </p:cNvPr>
          <p:cNvPicPr>
            <a:picLocks noChangeAspect="1"/>
          </p:cNvPicPr>
          <p:nvPr/>
        </p:nvPicPr>
        <p:blipFill>
          <a:blip r:embed="rId3"/>
          <a:stretch>
            <a:fillRect/>
          </a:stretch>
        </p:blipFill>
        <p:spPr>
          <a:xfrm>
            <a:off x="642948" y="1173587"/>
            <a:ext cx="7749182" cy="3215457"/>
          </a:xfrm>
          <a:prstGeom prst="rect">
            <a:avLst/>
          </a:prstGeom>
        </p:spPr>
      </p:pic>
      <p:grpSp>
        <p:nvGrpSpPr>
          <p:cNvPr id="7" name="Group 6">
            <a:extLst>
              <a:ext uri="{FF2B5EF4-FFF2-40B4-BE49-F238E27FC236}">
                <a16:creationId xmlns:a16="http://schemas.microsoft.com/office/drawing/2014/main" id="{42E7DA40-9359-44B2-BA34-86CE5CF28924}"/>
              </a:ext>
            </a:extLst>
          </p:cNvPr>
          <p:cNvGrpSpPr/>
          <p:nvPr/>
        </p:nvGrpSpPr>
        <p:grpSpPr>
          <a:xfrm>
            <a:off x="9074838" y="1624289"/>
            <a:ext cx="2507563" cy="4353615"/>
            <a:chOff x="6641087" y="767039"/>
            <a:chExt cx="2507563" cy="4353615"/>
          </a:xfrm>
        </p:grpSpPr>
        <p:pic>
          <p:nvPicPr>
            <p:cNvPr id="23" name="Picture 22">
              <a:extLst>
                <a:ext uri="{FF2B5EF4-FFF2-40B4-BE49-F238E27FC236}">
                  <a16:creationId xmlns:a16="http://schemas.microsoft.com/office/drawing/2014/main" id="{DFC9E626-7DF2-43AF-B4E7-3ADAF4E0B28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90198" y="2082673"/>
              <a:ext cx="595112" cy="373873"/>
            </a:xfrm>
            <a:prstGeom prst="rect">
              <a:avLst/>
            </a:prstGeom>
          </p:spPr>
        </p:pic>
        <p:pic>
          <p:nvPicPr>
            <p:cNvPr id="24" name="Picture 23">
              <a:extLst>
                <a:ext uri="{FF2B5EF4-FFF2-40B4-BE49-F238E27FC236}">
                  <a16:creationId xmlns:a16="http://schemas.microsoft.com/office/drawing/2014/main" id="{146AE12D-9569-406C-93AB-B96A041460E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6140" r="40917" b="1"/>
            <a:stretch/>
          </p:blipFill>
          <p:spPr bwMode="auto">
            <a:xfrm>
              <a:off x="6807370" y="3267485"/>
              <a:ext cx="706321" cy="3364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10 logo designs of Government of India setups or companies - Best Logo and  Packaging Design Ideas | LogoPeople India Blog">
              <a:extLst>
                <a:ext uri="{FF2B5EF4-FFF2-40B4-BE49-F238E27FC236}">
                  <a16:creationId xmlns:a16="http://schemas.microsoft.com/office/drawing/2014/main" id="{B1EF76FF-868A-4E39-B4B5-EFC7133D542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0198" y="767039"/>
              <a:ext cx="530707" cy="5307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OVID-19 Business Pulse Survey Dashboard">
              <a:extLst>
                <a:ext uri="{FF2B5EF4-FFF2-40B4-BE49-F238E27FC236}">
                  <a16:creationId xmlns:a16="http://schemas.microsoft.com/office/drawing/2014/main" id="{2C610133-45BB-4DF7-9161-CCF891DDDA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8603" y="1442162"/>
              <a:ext cx="794327" cy="4463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652C897-0C2B-4781-93CB-C6E36A83A4C5}"/>
                </a:ext>
              </a:extLst>
            </p:cNvPr>
            <p:cNvSpPr txBox="1"/>
            <p:nvPr/>
          </p:nvSpPr>
          <p:spPr>
            <a:xfrm>
              <a:off x="7696371" y="883102"/>
              <a:ext cx="1435098" cy="276999"/>
            </a:xfrm>
            <a:prstGeom prst="rect">
              <a:avLst/>
            </a:prstGeom>
            <a:noFill/>
          </p:spPr>
          <p:txBody>
            <a:bodyPr wrap="square" rtlCol="0">
              <a:spAutoFit/>
            </a:bodyPr>
            <a:lstStyle/>
            <a:p>
              <a:pPr algn="r"/>
              <a:r>
                <a:rPr lang="en-IN" sz="1200" dirty="0"/>
                <a:t>Ideation &amp; Vision</a:t>
              </a:r>
            </a:p>
          </p:txBody>
        </p:sp>
        <p:sp>
          <p:nvSpPr>
            <p:cNvPr id="28" name="TextBox 27">
              <a:extLst>
                <a:ext uri="{FF2B5EF4-FFF2-40B4-BE49-F238E27FC236}">
                  <a16:creationId xmlns:a16="http://schemas.microsoft.com/office/drawing/2014/main" id="{976D4725-B239-484C-96AC-FE72893563FA}"/>
                </a:ext>
              </a:extLst>
            </p:cNvPr>
            <p:cNvSpPr txBox="1"/>
            <p:nvPr/>
          </p:nvSpPr>
          <p:spPr>
            <a:xfrm>
              <a:off x="7696371" y="1451636"/>
              <a:ext cx="1435098" cy="461665"/>
            </a:xfrm>
            <a:prstGeom prst="rect">
              <a:avLst/>
            </a:prstGeom>
            <a:noFill/>
          </p:spPr>
          <p:txBody>
            <a:bodyPr wrap="square" rtlCol="0">
              <a:spAutoFit/>
            </a:bodyPr>
            <a:lstStyle/>
            <a:p>
              <a:pPr algn="r"/>
              <a:r>
                <a:rPr lang="en-IN" sz="1200" dirty="0"/>
                <a:t>Strategic Advisory &amp; Funding Agency</a:t>
              </a:r>
            </a:p>
          </p:txBody>
        </p:sp>
        <p:sp>
          <p:nvSpPr>
            <p:cNvPr id="29" name="TextBox 28">
              <a:extLst>
                <a:ext uri="{FF2B5EF4-FFF2-40B4-BE49-F238E27FC236}">
                  <a16:creationId xmlns:a16="http://schemas.microsoft.com/office/drawing/2014/main" id="{5E4D4EE6-8ECE-4248-96B9-2363EEF2D87C}"/>
                </a:ext>
              </a:extLst>
            </p:cNvPr>
            <p:cNvSpPr txBox="1"/>
            <p:nvPr/>
          </p:nvSpPr>
          <p:spPr>
            <a:xfrm>
              <a:off x="7635261" y="2120763"/>
              <a:ext cx="1492423" cy="461665"/>
            </a:xfrm>
            <a:prstGeom prst="rect">
              <a:avLst/>
            </a:prstGeom>
            <a:noFill/>
          </p:spPr>
          <p:txBody>
            <a:bodyPr wrap="square" rtlCol="0">
              <a:spAutoFit/>
            </a:bodyPr>
            <a:lstStyle/>
            <a:p>
              <a:pPr algn="r"/>
              <a:r>
                <a:rPr lang="en-IN" sz="1200" dirty="0"/>
                <a:t>Contracting Agency</a:t>
              </a:r>
            </a:p>
          </p:txBody>
        </p:sp>
        <p:sp>
          <p:nvSpPr>
            <p:cNvPr id="30" name="TextBox 29">
              <a:extLst>
                <a:ext uri="{FF2B5EF4-FFF2-40B4-BE49-F238E27FC236}">
                  <a16:creationId xmlns:a16="http://schemas.microsoft.com/office/drawing/2014/main" id="{E49CF184-70AF-49CE-A03D-563619D0370E}"/>
                </a:ext>
              </a:extLst>
            </p:cNvPr>
            <p:cNvSpPr txBox="1"/>
            <p:nvPr/>
          </p:nvSpPr>
          <p:spPr>
            <a:xfrm>
              <a:off x="7619588" y="2662025"/>
              <a:ext cx="1492423" cy="406265"/>
            </a:xfrm>
            <a:prstGeom prst="rect">
              <a:avLst/>
            </a:prstGeom>
            <a:noFill/>
          </p:spPr>
          <p:txBody>
            <a:bodyPr wrap="square" rtlCol="0">
              <a:spAutoFit/>
            </a:bodyPr>
            <a:lstStyle>
              <a:defPPr>
                <a:defRPr lang="en-US"/>
              </a:defPPr>
              <a:lvl1pPr algn="r">
                <a:lnSpc>
                  <a:spcPct val="85000"/>
                </a:lnSpc>
                <a:defRPr sz="1100">
                  <a:latin typeface="EYInterstate" panose="02000503020000020004" pitchFamily="2" charset="0"/>
                </a:defRPr>
              </a:lvl1pPr>
            </a:lstStyle>
            <a:p>
              <a:r>
                <a:rPr lang="en-IN" sz="1200" dirty="0">
                  <a:latin typeface="+mn-lt"/>
                </a:rPr>
                <a:t>Program Support Agency</a:t>
              </a:r>
            </a:p>
          </p:txBody>
        </p:sp>
        <p:sp>
          <p:nvSpPr>
            <p:cNvPr id="31" name="TextBox 30">
              <a:extLst>
                <a:ext uri="{FF2B5EF4-FFF2-40B4-BE49-F238E27FC236}">
                  <a16:creationId xmlns:a16="http://schemas.microsoft.com/office/drawing/2014/main" id="{F27D775B-DFAD-4BF3-80FB-C5AF00F8DE60}"/>
                </a:ext>
              </a:extLst>
            </p:cNvPr>
            <p:cNvSpPr txBox="1"/>
            <p:nvPr/>
          </p:nvSpPr>
          <p:spPr>
            <a:xfrm>
              <a:off x="7622878" y="3159091"/>
              <a:ext cx="1492423" cy="563231"/>
            </a:xfrm>
            <a:prstGeom prst="rect">
              <a:avLst/>
            </a:prstGeom>
            <a:noFill/>
          </p:spPr>
          <p:txBody>
            <a:bodyPr wrap="square" rtlCol="0" anchor="ctr">
              <a:spAutoFit/>
            </a:bodyPr>
            <a:lstStyle/>
            <a:p>
              <a:pPr algn="r">
                <a:lnSpc>
                  <a:spcPct val="85000"/>
                </a:lnSpc>
              </a:pPr>
              <a:r>
                <a:rPr lang="en-IN" sz="1200" dirty="0"/>
                <a:t>Nodal implementing agency</a:t>
              </a:r>
            </a:p>
          </p:txBody>
        </p:sp>
        <p:sp>
          <p:nvSpPr>
            <p:cNvPr id="32" name="TextBox 31">
              <a:extLst>
                <a:ext uri="{FF2B5EF4-FFF2-40B4-BE49-F238E27FC236}">
                  <a16:creationId xmlns:a16="http://schemas.microsoft.com/office/drawing/2014/main" id="{879FBCB2-EB50-4B0E-AF7F-631EAB89E104}"/>
                </a:ext>
              </a:extLst>
            </p:cNvPr>
            <p:cNvSpPr txBox="1"/>
            <p:nvPr/>
          </p:nvSpPr>
          <p:spPr>
            <a:xfrm>
              <a:off x="7656382" y="3961899"/>
              <a:ext cx="1492268" cy="276999"/>
            </a:xfrm>
            <a:prstGeom prst="rect">
              <a:avLst/>
            </a:prstGeom>
            <a:noFill/>
          </p:spPr>
          <p:txBody>
            <a:bodyPr wrap="square" rtlCol="0">
              <a:spAutoFit/>
            </a:bodyPr>
            <a:lstStyle/>
            <a:p>
              <a:pPr algn="r"/>
              <a:r>
                <a:rPr lang="en-IN" sz="1200" dirty="0"/>
                <a:t>Knowledge Partner</a:t>
              </a:r>
            </a:p>
          </p:txBody>
        </p:sp>
        <p:pic>
          <p:nvPicPr>
            <p:cNvPr id="33" name="Picture 8" descr="Ernst &amp; Young - Wikipedia">
              <a:extLst>
                <a:ext uri="{FF2B5EF4-FFF2-40B4-BE49-F238E27FC236}">
                  <a16:creationId xmlns:a16="http://schemas.microsoft.com/office/drawing/2014/main" id="{F8A0AE1C-7B91-4EB2-ABA7-3A8FC522CF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3190" y="3809818"/>
              <a:ext cx="456086" cy="45608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470F4BD-63C8-44A9-8708-70E40DD5DDC8}"/>
                </a:ext>
              </a:extLst>
            </p:cNvPr>
            <p:cNvSpPr txBox="1"/>
            <p:nvPr/>
          </p:nvSpPr>
          <p:spPr>
            <a:xfrm>
              <a:off x="7584256" y="4400457"/>
              <a:ext cx="1543428" cy="720197"/>
            </a:xfrm>
            <a:prstGeom prst="rect">
              <a:avLst/>
            </a:prstGeom>
            <a:noFill/>
          </p:spPr>
          <p:txBody>
            <a:bodyPr wrap="square" rtlCol="0" anchor="ctr">
              <a:spAutoFit/>
            </a:bodyPr>
            <a:lstStyle/>
            <a:p>
              <a:pPr algn="r">
                <a:lnSpc>
                  <a:spcPct val="85000"/>
                </a:lnSpc>
              </a:pPr>
              <a:r>
                <a:rPr lang="en-IN" sz="1200" dirty="0"/>
                <a:t>Consortium selected for conducting technical study</a:t>
              </a:r>
            </a:p>
          </p:txBody>
        </p:sp>
        <p:grpSp>
          <p:nvGrpSpPr>
            <p:cNvPr id="35" name="Group 34">
              <a:extLst>
                <a:ext uri="{FF2B5EF4-FFF2-40B4-BE49-F238E27FC236}">
                  <a16:creationId xmlns:a16="http://schemas.microsoft.com/office/drawing/2014/main" id="{ADC5CE56-4496-483E-9289-E7D070057FB1}"/>
                </a:ext>
              </a:extLst>
            </p:cNvPr>
            <p:cNvGrpSpPr/>
            <p:nvPr/>
          </p:nvGrpSpPr>
          <p:grpSpPr>
            <a:xfrm>
              <a:off x="6803084" y="4417537"/>
              <a:ext cx="823693" cy="636175"/>
              <a:chOff x="15781013" y="6727256"/>
              <a:chExt cx="823693" cy="636175"/>
            </a:xfrm>
          </p:grpSpPr>
          <p:pic>
            <p:nvPicPr>
              <p:cNvPr id="36" name="Picture 14" descr="TERI: Innovative Solutions for Sustainable Development - India">
                <a:extLst>
                  <a:ext uri="{FF2B5EF4-FFF2-40B4-BE49-F238E27FC236}">
                    <a16:creationId xmlns:a16="http://schemas.microsoft.com/office/drawing/2014/main" id="{A8A75407-2483-45F3-BB48-89009FAD2BA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967" b="20322"/>
              <a:stretch/>
            </p:blipFill>
            <p:spPr bwMode="auto">
              <a:xfrm>
                <a:off x="16172547" y="7115137"/>
                <a:ext cx="432159" cy="24829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Edf Logo transparent PNG - StickPNG">
                <a:extLst>
                  <a:ext uri="{FF2B5EF4-FFF2-40B4-BE49-F238E27FC236}">
                    <a16:creationId xmlns:a16="http://schemas.microsoft.com/office/drawing/2014/main" id="{27715784-AEB3-4394-BFCA-8F51309B4CE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81013" y="6793413"/>
                <a:ext cx="380212" cy="5149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AETS Consultants - Home">
                <a:extLst>
                  <a:ext uri="{FF2B5EF4-FFF2-40B4-BE49-F238E27FC236}">
                    <a16:creationId xmlns:a16="http://schemas.microsoft.com/office/drawing/2014/main" id="{C4992768-5EB5-447B-AA0D-D24D3CFD251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177151" y="6727256"/>
                <a:ext cx="393392" cy="37457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10">
              <a:extLst>
                <a:ext uri="{FF2B5EF4-FFF2-40B4-BE49-F238E27FC236}">
                  <a16:creationId xmlns:a16="http://schemas.microsoft.com/office/drawing/2014/main" id="{6CEF5EE3-A54F-41E4-8E73-B82AF91E04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1087" y="2648300"/>
              <a:ext cx="1196214" cy="4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Straight Connector 39">
            <a:extLst>
              <a:ext uri="{FF2B5EF4-FFF2-40B4-BE49-F238E27FC236}">
                <a16:creationId xmlns:a16="http://schemas.microsoft.com/office/drawing/2014/main" id="{85ACF1E7-2FB1-4D68-9EC2-D5961A8F58EC}"/>
              </a:ext>
            </a:extLst>
          </p:cNvPr>
          <p:cNvCxnSpPr>
            <a:cxnSpLocks/>
          </p:cNvCxnSpPr>
          <p:nvPr/>
        </p:nvCxnSpPr>
        <p:spPr>
          <a:xfrm>
            <a:off x="9179408" y="1449670"/>
            <a:ext cx="2476075" cy="0"/>
          </a:xfrm>
          <a:prstGeom prst="line">
            <a:avLst/>
          </a:prstGeom>
          <a:solidFill>
            <a:schemeClr val="accent4"/>
          </a:solidFill>
          <a:ln w="12700">
            <a:solidFill>
              <a:srgbClr val="F57B32"/>
            </a:solidFill>
            <a:tailEnd type="none"/>
          </a:ln>
        </p:spPr>
        <p:style>
          <a:lnRef idx="1">
            <a:schemeClr val="accent1"/>
          </a:lnRef>
          <a:fillRef idx="0">
            <a:schemeClr val="accent1"/>
          </a:fillRef>
          <a:effectRef idx="0">
            <a:schemeClr val="accent1"/>
          </a:effectRef>
          <a:fontRef idx="minor">
            <a:schemeClr val="tx1"/>
          </a:fontRef>
        </p:style>
      </p:cxnSp>
      <p:sp>
        <p:nvSpPr>
          <p:cNvPr id="41" name="Text Box 18">
            <a:extLst>
              <a:ext uri="{FF2B5EF4-FFF2-40B4-BE49-F238E27FC236}">
                <a16:creationId xmlns:a16="http://schemas.microsoft.com/office/drawing/2014/main" id="{7C216EF5-B16E-45CC-A8EF-9BF2097150E1}"/>
              </a:ext>
            </a:extLst>
          </p:cNvPr>
          <p:cNvSpPr txBox="1">
            <a:spLocks noChangeArrowheads="1"/>
          </p:cNvSpPr>
          <p:nvPr>
            <p:custDataLst>
              <p:tags r:id="rId1"/>
            </p:custDataLst>
          </p:nvPr>
        </p:nvSpPr>
        <p:spPr bwMode="auto">
          <a:xfrm>
            <a:off x="9468565" y="1173587"/>
            <a:ext cx="2113836" cy="278370"/>
          </a:xfrm>
          <a:prstGeom prst="rect">
            <a:avLst/>
          </a:prstGeom>
          <a:noFill/>
          <a:ln w="3175">
            <a:noFill/>
            <a:miter lim="800000"/>
            <a:headEnd/>
            <a:tailEnd/>
          </a:ln>
          <a:effectLst/>
        </p:spPr>
        <p:txBody>
          <a:bodyPr wrap="square" lIns="0" tIns="0" rIns="0" bIns="0" anchor="t">
            <a:noAutofit/>
          </a:bodyPr>
          <a:lstStyle>
            <a:defPPr>
              <a:defRPr lang="en-US"/>
            </a:defPPr>
            <a:lvl1pPr marL="144000" indent="-144000">
              <a:spcAft>
                <a:spcPts val="400"/>
              </a:spcAft>
              <a:buClr>
                <a:srgbClr val="FFE600"/>
              </a:buClr>
              <a:buSzPct val="80000"/>
              <a:buFont typeface="Arial" panose="020B0604020202020204" pitchFamily="34" charset="0"/>
              <a:buChar char="►"/>
              <a:defRPr sz="800">
                <a:solidFill>
                  <a:schemeClr val="tx1">
                    <a:lumMod val="75000"/>
                    <a:lumOff val="25000"/>
                  </a:schemeClr>
                </a:solidFill>
              </a:defRPr>
            </a:lvl1pPr>
          </a:lstStyle>
          <a:p>
            <a:pPr marL="0" indent="0" algn="r" defTabSz="914400">
              <a:buNone/>
              <a:defRPr/>
            </a:pPr>
            <a:r>
              <a:rPr lang="en-IN" sz="1400" b="1" kern="0" dirty="0">
                <a:solidFill>
                  <a:schemeClr val="tx1"/>
                </a:solidFill>
              </a:rPr>
              <a:t>Key stakeholders</a:t>
            </a:r>
          </a:p>
        </p:txBody>
      </p:sp>
      <p:sp>
        <p:nvSpPr>
          <p:cNvPr id="42" name="Flowchart: Alternate Process 41">
            <a:extLst>
              <a:ext uri="{FF2B5EF4-FFF2-40B4-BE49-F238E27FC236}">
                <a16:creationId xmlns:a16="http://schemas.microsoft.com/office/drawing/2014/main" id="{EC51E426-AFBB-4D4C-949A-8F5A4A41F25A}"/>
              </a:ext>
            </a:extLst>
          </p:cNvPr>
          <p:cNvSpPr/>
          <p:nvPr/>
        </p:nvSpPr>
        <p:spPr>
          <a:xfrm>
            <a:off x="609598" y="4553780"/>
            <a:ext cx="7782531" cy="1442014"/>
          </a:xfrm>
          <a:prstGeom prst="flowChartAlternateProcess">
            <a:avLst/>
          </a:prstGeom>
          <a:solidFill>
            <a:srgbClr val="FEE29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marL="285750" indent="-285750" algn="just">
              <a:lnSpc>
                <a:spcPct val="125000"/>
              </a:lnSpc>
              <a:buFont typeface="Arial" panose="020B0604020202020204" pitchFamily="34" charset="0"/>
              <a:buChar char="•"/>
            </a:pPr>
            <a:r>
              <a:rPr lang="en-IN" sz="1600" dirty="0">
                <a:solidFill>
                  <a:schemeClr val="tx1"/>
                </a:solidFill>
                <a:latin typeface="Arial"/>
              </a:rPr>
              <a:t>On 8</a:t>
            </a:r>
            <a:r>
              <a:rPr lang="en-IN" sz="1600" baseline="30000" dirty="0">
                <a:solidFill>
                  <a:schemeClr val="tx1"/>
                </a:solidFill>
                <a:latin typeface="Arial"/>
              </a:rPr>
              <a:t>th</a:t>
            </a:r>
            <a:r>
              <a:rPr lang="en-IN" sz="1600" dirty="0">
                <a:solidFill>
                  <a:schemeClr val="tx1"/>
                </a:solidFill>
                <a:latin typeface="Arial"/>
              </a:rPr>
              <a:t> September 2020, ISA signed the MoU with World Bank and Govt. of India for implementation of OSOWOG. </a:t>
            </a:r>
          </a:p>
          <a:p>
            <a:pPr marL="285750" indent="-285750" algn="just">
              <a:lnSpc>
                <a:spcPct val="125000"/>
              </a:lnSpc>
              <a:buFont typeface="Arial" panose="020B0604020202020204" pitchFamily="34" charset="0"/>
              <a:buChar char="•"/>
            </a:pPr>
            <a:r>
              <a:rPr lang="en-IN" sz="1600" dirty="0">
                <a:solidFill>
                  <a:schemeClr val="tx1"/>
                </a:solidFill>
                <a:latin typeface="Arial"/>
              </a:rPr>
              <a:t>Currently the ISA is in the process of implementing the study to develop vision, identify pilots and create a blue print for institutional setup of OSOWOG.</a:t>
            </a:r>
          </a:p>
          <a:p>
            <a:pPr algn="just">
              <a:lnSpc>
                <a:spcPct val="125000"/>
              </a:lnSpc>
            </a:pPr>
            <a:endParaRPr lang="en-IN" sz="1600" dirty="0">
              <a:solidFill>
                <a:schemeClr val="tx1"/>
              </a:solidFill>
              <a:latin typeface="Arial"/>
            </a:endParaRPr>
          </a:p>
        </p:txBody>
      </p:sp>
    </p:spTree>
    <p:extLst>
      <p:ext uri="{BB962C8B-B14F-4D97-AF65-F5344CB8AC3E}">
        <p14:creationId xmlns:p14="http://schemas.microsoft.com/office/powerpoint/2010/main" val="15820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48A8-3C2A-48DA-9201-D3C5D0554AAA}"/>
              </a:ext>
            </a:extLst>
          </p:cNvPr>
          <p:cNvSpPr>
            <a:spLocks noGrp="1"/>
          </p:cNvSpPr>
          <p:nvPr>
            <p:ph type="title"/>
          </p:nvPr>
        </p:nvSpPr>
        <p:spPr>
          <a:xfrm>
            <a:off x="609601" y="468300"/>
            <a:ext cx="10972800" cy="489458"/>
          </a:xfrm>
        </p:spPr>
        <p:txBody>
          <a:bodyPr/>
          <a:lstStyle/>
          <a:p>
            <a:pPr>
              <a:defRPr/>
            </a:pPr>
            <a:r>
              <a:rPr lang="en-IN" dirty="0">
                <a:solidFill>
                  <a:srgbClr val="F48B56"/>
                </a:solidFill>
              </a:rPr>
              <a:t>OSOWOG vision and roadmap study</a:t>
            </a:r>
            <a:endParaRPr lang="en-IN" dirty="0">
              <a:solidFill>
                <a:srgbClr val="F57B32"/>
              </a:solidFill>
              <a:latin typeface="Arial"/>
            </a:endParaRPr>
          </a:p>
        </p:txBody>
      </p:sp>
      <p:sp>
        <p:nvSpPr>
          <p:cNvPr id="30" name="Rectangle 29">
            <a:extLst>
              <a:ext uri="{FF2B5EF4-FFF2-40B4-BE49-F238E27FC236}">
                <a16:creationId xmlns:a16="http://schemas.microsoft.com/office/drawing/2014/main" id="{4BCAC961-90FB-41F2-9458-86AD0FBEF85A}"/>
              </a:ext>
            </a:extLst>
          </p:cNvPr>
          <p:cNvSpPr/>
          <p:nvPr/>
        </p:nvSpPr>
        <p:spPr>
          <a:xfrm>
            <a:off x="1071761" y="1699194"/>
            <a:ext cx="2720414" cy="1249063"/>
          </a:xfrm>
          <a:prstGeom prst="rect">
            <a:avLst/>
          </a:prstGeom>
          <a:solidFill>
            <a:schemeClr val="tx2">
              <a:lumMod val="75000"/>
            </a:schemeClr>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effectLst/>
              <a:uLnTx/>
              <a:uFillTx/>
              <a:latin typeface="Arial"/>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a:ln>
                <a:noFill/>
              </a:ln>
              <a:effectLst/>
              <a:uLnTx/>
              <a:uFillTx/>
              <a:latin typeface="Arial"/>
              <a:ea typeface="+mn-ea"/>
              <a:cs typeface="Calibri" panose="020F0502020204030204" pitchFamily="34" charset="0"/>
            </a:endParaRPr>
          </a:p>
          <a:p>
            <a:pPr lvl="0" algn="ctr" defTabSz="914400">
              <a:defRPr/>
            </a:pPr>
            <a:r>
              <a:rPr lang="en-IN" sz="1600" b="1" kern="0" dirty="0">
                <a:cs typeface="Calibri" panose="020F0502020204030204" pitchFamily="34" charset="0"/>
              </a:rPr>
              <a:t>Pre-feasibility analysis</a:t>
            </a:r>
            <a:endParaRPr kumimoji="0" lang="en-IN" sz="1600" b="1" i="0" u="none" strike="noStrike" kern="0" cap="none" spc="0" normalizeH="0" baseline="0" noProof="0" dirty="0">
              <a:ln>
                <a:noFill/>
              </a:ln>
              <a:effectLst/>
              <a:uLnTx/>
              <a:uFillTx/>
              <a:latin typeface="Arial"/>
              <a:cs typeface="Calibri" panose="020F0502020204030204" pitchFamily="34" charset="0"/>
            </a:endParaRPr>
          </a:p>
        </p:txBody>
      </p:sp>
      <p:sp>
        <p:nvSpPr>
          <p:cNvPr id="31" name="Oval 30">
            <a:extLst>
              <a:ext uri="{FF2B5EF4-FFF2-40B4-BE49-F238E27FC236}">
                <a16:creationId xmlns:a16="http://schemas.microsoft.com/office/drawing/2014/main" id="{F811A66E-A155-4C3E-B927-80890A66B733}"/>
              </a:ext>
            </a:extLst>
          </p:cNvPr>
          <p:cNvSpPr/>
          <p:nvPr/>
        </p:nvSpPr>
        <p:spPr>
          <a:xfrm>
            <a:off x="1753171" y="1087922"/>
            <a:ext cx="1210703" cy="1142993"/>
          </a:xfrm>
          <a:prstGeom prst="ellipse">
            <a:avLst/>
          </a:prstGeom>
          <a:solidFill>
            <a:srgbClr val="F57B32"/>
          </a:solidFill>
          <a:ln w="57150" cap="flat" cmpd="sng" algn="ctr">
            <a:solidFill>
              <a:sysClr val="window" lastClr="FFFFFF"/>
            </a:solid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Phase 1</a:t>
            </a:r>
          </a:p>
        </p:txBody>
      </p:sp>
      <p:sp>
        <p:nvSpPr>
          <p:cNvPr id="32" name="Arrow: Right 31">
            <a:extLst>
              <a:ext uri="{FF2B5EF4-FFF2-40B4-BE49-F238E27FC236}">
                <a16:creationId xmlns:a16="http://schemas.microsoft.com/office/drawing/2014/main" id="{1D99A0BF-9ACC-4DB2-A922-EE5B1F4BD66C}"/>
              </a:ext>
            </a:extLst>
          </p:cNvPr>
          <p:cNvSpPr/>
          <p:nvPr/>
        </p:nvSpPr>
        <p:spPr>
          <a:xfrm>
            <a:off x="3622899" y="2007011"/>
            <a:ext cx="953290" cy="733409"/>
          </a:xfrm>
          <a:prstGeom prst="rightArrow">
            <a:avLst/>
          </a:prstGeom>
          <a:solidFill>
            <a:schemeClr val="tx2">
              <a:lumMod val="75000"/>
            </a:schemeClr>
          </a:solidFill>
          <a:ln w="9525" cap="flat" cmpd="sng" algn="ctr">
            <a:noFill/>
            <a:prstDash val="solid"/>
          </a:ln>
          <a:effectLst/>
        </p:spPr>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effectLst/>
              <a:uLnTx/>
              <a:uFillTx/>
              <a:latin typeface="Arial"/>
              <a:ea typeface="+mn-ea"/>
              <a:cs typeface="Calibri" panose="020F0502020204030204" pitchFamily="34" charset="0"/>
            </a:endParaRPr>
          </a:p>
        </p:txBody>
      </p:sp>
      <p:sp>
        <p:nvSpPr>
          <p:cNvPr id="33" name="Rectangle 32">
            <a:extLst>
              <a:ext uri="{FF2B5EF4-FFF2-40B4-BE49-F238E27FC236}">
                <a16:creationId xmlns:a16="http://schemas.microsoft.com/office/drawing/2014/main" id="{BE918BD3-C030-44D9-8573-C9ACBA18FCA7}"/>
              </a:ext>
            </a:extLst>
          </p:cNvPr>
          <p:cNvSpPr/>
          <p:nvPr/>
        </p:nvSpPr>
        <p:spPr>
          <a:xfrm>
            <a:off x="4611051" y="1666541"/>
            <a:ext cx="2843834" cy="1249057"/>
          </a:xfrm>
          <a:prstGeom prst="rect">
            <a:avLst/>
          </a:prstGeom>
          <a:solidFill>
            <a:schemeClr val="tx2">
              <a:lumMod val="75000"/>
            </a:schemeClr>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effectLst/>
              <a:uLnTx/>
              <a:uFillTx/>
              <a:latin typeface="Arial"/>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effectLst/>
              <a:uLnTx/>
              <a:uFillTx/>
              <a:latin typeface="Arial"/>
              <a:ea typeface="+mn-ea"/>
              <a:cs typeface="Calibri" panose="020F0502020204030204" pitchFamily="34" charset="0"/>
            </a:endParaRPr>
          </a:p>
          <a:p>
            <a:pPr lvl="0" algn="ctr" defTabSz="914400">
              <a:defRPr/>
            </a:pPr>
            <a:r>
              <a:rPr lang="en-IN" sz="1600" b="1" kern="0" dirty="0">
                <a:cs typeface="Calibri" panose="020F0502020204030204" pitchFamily="34" charset="0"/>
              </a:rPr>
              <a:t>Detailed analysis for 3 pilot </a:t>
            </a:r>
          </a:p>
          <a:p>
            <a:pPr lvl="0" algn="ctr" defTabSz="914400">
              <a:defRPr/>
            </a:pPr>
            <a:r>
              <a:rPr lang="en-IN" sz="1600" b="1" kern="0" dirty="0">
                <a:cs typeface="Calibri" panose="020F0502020204030204" pitchFamily="34" charset="0"/>
              </a:rPr>
              <a:t>interconnections</a:t>
            </a:r>
            <a:endParaRPr kumimoji="0" lang="en-IN" sz="1600" b="1" i="0" u="none" strike="noStrike" kern="0" cap="none" spc="0" normalizeH="0" baseline="0" noProof="0" dirty="0">
              <a:ln>
                <a:noFill/>
              </a:ln>
              <a:effectLst/>
              <a:uLnTx/>
              <a:uFillTx/>
              <a:latin typeface="Arial"/>
              <a:cs typeface="Calibri" panose="020F0502020204030204" pitchFamily="34" charset="0"/>
            </a:endParaRPr>
          </a:p>
        </p:txBody>
      </p:sp>
      <p:sp>
        <p:nvSpPr>
          <p:cNvPr id="34" name="Arrow: Right 33">
            <a:extLst>
              <a:ext uri="{FF2B5EF4-FFF2-40B4-BE49-F238E27FC236}">
                <a16:creationId xmlns:a16="http://schemas.microsoft.com/office/drawing/2014/main" id="{FB582D91-59A6-4EAE-8DF0-5FC9EF8DBE7E}"/>
              </a:ext>
            </a:extLst>
          </p:cNvPr>
          <p:cNvSpPr/>
          <p:nvPr/>
        </p:nvSpPr>
        <p:spPr>
          <a:xfrm>
            <a:off x="7454882" y="2007011"/>
            <a:ext cx="838200" cy="733409"/>
          </a:xfrm>
          <a:prstGeom prst="rightArrow">
            <a:avLst/>
          </a:prstGeom>
          <a:solidFill>
            <a:schemeClr val="tx2">
              <a:lumMod val="75000"/>
            </a:schemeClr>
          </a:solidFill>
          <a:ln w="9525" cap="flat" cmpd="sng" algn="ctr">
            <a:noFill/>
            <a:prstDash val="solid"/>
          </a:ln>
          <a:effectLst/>
        </p:spPr>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a:ln>
                <a:noFill/>
              </a:ln>
              <a:effectLst/>
              <a:uLnTx/>
              <a:uFillTx/>
              <a:latin typeface="Arial"/>
              <a:ea typeface="+mn-ea"/>
              <a:cs typeface="Calibri" panose="020F0502020204030204" pitchFamily="34" charset="0"/>
            </a:endParaRPr>
          </a:p>
        </p:txBody>
      </p:sp>
      <p:sp>
        <p:nvSpPr>
          <p:cNvPr id="35" name="Rectangle 34">
            <a:extLst>
              <a:ext uri="{FF2B5EF4-FFF2-40B4-BE49-F238E27FC236}">
                <a16:creationId xmlns:a16="http://schemas.microsoft.com/office/drawing/2014/main" id="{9F446295-341B-4511-8DC4-D4C577CE32DB}"/>
              </a:ext>
            </a:extLst>
          </p:cNvPr>
          <p:cNvSpPr/>
          <p:nvPr/>
        </p:nvSpPr>
        <p:spPr>
          <a:xfrm>
            <a:off x="8279059" y="1699199"/>
            <a:ext cx="2857854" cy="1249056"/>
          </a:xfrm>
          <a:prstGeom prst="rect">
            <a:avLst/>
          </a:prstGeom>
          <a:solidFill>
            <a:schemeClr val="tx2">
              <a:lumMod val="75000"/>
            </a:schemeClr>
          </a:solidFill>
          <a:ln w="9525" cap="flat" cmpd="sng" algn="ctr">
            <a:no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effectLst/>
              <a:uLnTx/>
              <a:uFillTx/>
              <a:latin typeface="Arial"/>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dirty="0">
              <a:ln>
                <a:noFill/>
              </a:ln>
              <a:effectLst/>
              <a:uLnTx/>
              <a:uFillTx/>
              <a:latin typeface="Arial"/>
              <a:ea typeface="+mn-ea"/>
              <a:cs typeface="Calibri" panose="020F0502020204030204" pitchFamily="34" charset="0"/>
            </a:endParaRPr>
          </a:p>
          <a:p>
            <a:pPr lvl="0" algn="ctr" defTabSz="914400">
              <a:defRPr/>
            </a:pPr>
            <a:r>
              <a:rPr lang="en-IN" sz="1600" b="1" kern="0" dirty="0">
                <a:cs typeface="Calibri" panose="020F0502020204030204" pitchFamily="34" charset="0"/>
              </a:rPr>
              <a:t>Institutional framework</a:t>
            </a:r>
            <a:endParaRPr kumimoji="0" lang="en-IN" sz="1600" b="1" i="0" u="none" strike="noStrike" kern="0" cap="none" spc="0" normalizeH="0" baseline="0" noProof="0" dirty="0">
              <a:ln>
                <a:noFill/>
              </a:ln>
              <a:effectLst/>
              <a:uLnTx/>
              <a:uFillTx/>
              <a:latin typeface="Arial"/>
              <a:cs typeface="Calibri" panose="020F0502020204030204" pitchFamily="34" charset="0"/>
            </a:endParaRPr>
          </a:p>
        </p:txBody>
      </p:sp>
      <p:sp>
        <p:nvSpPr>
          <p:cNvPr id="36" name="Oval 35">
            <a:extLst>
              <a:ext uri="{FF2B5EF4-FFF2-40B4-BE49-F238E27FC236}">
                <a16:creationId xmlns:a16="http://schemas.microsoft.com/office/drawing/2014/main" id="{4ED11924-15A9-4708-8358-C48721A318BD}"/>
              </a:ext>
            </a:extLst>
          </p:cNvPr>
          <p:cNvSpPr/>
          <p:nvPr/>
        </p:nvSpPr>
        <p:spPr>
          <a:xfrm>
            <a:off x="9033914" y="1095044"/>
            <a:ext cx="1210703" cy="1142993"/>
          </a:xfrm>
          <a:prstGeom prst="ellipse">
            <a:avLst/>
          </a:prstGeom>
          <a:solidFill>
            <a:srgbClr val="F57B32"/>
          </a:solidFill>
          <a:ln w="57150" cap="flat" cmpd="sng" algn="ctr">
            <a:solidFill>
              <a:sysClr val="window" lastClr="FFFFFF"/>
            </a:solid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Phase 3</a:t>
            </a:r>
          </a:p>
        </p:txBody>
      </p:sp>
      <p:sp>
        <p:nvSpPr>
          <p:cNvPr id="37" name="Oval 36">
            <a:extLst>
              <a:ext uri="{FF2B5EF4-FFF2-40B4-BE49-F238E27FC236}">
                <a16:creationId xmlns:a16="http://schemas.microsoft.com/office/drawing/2014/main" id="{F5C951A3-D573-410D-A4F6-D0A811B1E55A}"/>
              </a:ext>
            </a:extLst>
          </p:cNvPr>
          <p:cNvSpPr/>
          <p:nvPr/>
        </p:nvSpPr>
        <p:spPr>
          <a:xfrm>
            <a:off x="5489324" y="1088060"/>
            <a:ext cx="1210703" cy="1142993"/>
          </a:xfrm>
          <a:prstGeom prst="ellipse">
            <a:avLst/>
          </a:prstGeom>
          <a:solidFill>
            <a:srgbClr val="F57B32"/>
          </a:solidFill>
          <a:ln w="57150" cap="flat" cmpd="sng" algn="ctr">
            <a:solidFill>
              <a:sysClr val="window" lastClr="FFFFFF"/>
            </a:solidFill>
            <a:prstDash val="solid"/>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Phase 2</a:t>
            </a:r>
          </a:p>
        </p:txBody>
      </p:sp>
      <p:sp>
        <p:nvSpPr>
          <p:cNvPr id="23" name="Rectangle 22">
            <a:extLst>
              <a:ext uri="{FF2B5EF4-FFF2-40B4-BE49-F238E27FC236}">
                <a16:creationId xmlns:a16="http://schemas.microsoft.com/office/drawing/2014/main" id="{8406D105-41C1-4CB0-BAFD-5AB24A60B7B1}"/>
              </a:ext>
            </a:extLst>
          </p:cNvPr>
          <p:cNvSpPr/>
          <p:nvPr/>
        </p:nvSpPr>
        <p:spPr>
          <a:xfrm>
            <a:off x="8004701" y="2846298"/>
            <a:ext cx="3390900" cy="3275303"/>
          </a:xfrm>
          <a:prstGeom prst="rect">
            <a:avLst/>
          </a:prstGeom>
          <a:solidFill>
            <a:srgbClr val="FEE29C"/>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46464"/>
              </a:solidFill>
              <a:latin typeface="Arial"/>
            </a:endParaRPr>
          </a:p>
        </p:txBody>
      </p:sp>
      <p:sp>
        <p:nvSpPr>
          <p:cNvPr id="24" name="Rectangle 23">
            <a:extLst>
              <a:ext uri="{FF2B5EF4-FFF2-40B4-BE49-F238E27FC236}">
                <a16:creationId xmlns:a16="http://schemas.microsoft.com/office/drawing/2014/main" id="{179719CF-E9C8-4FB5-873C-CF08BDFEA561}"/>
              </a:ext>
            </a:extLst>
          </p:cNvPr>
          <p:cNvSpPr/>
          <p:nvPr/>
        </p:nvSpPr>
        <p:spPr>
          <a:xfrm>
            <a:off x="4374089" y="2825861"/>
            <a:ext cx="3390900" cy="3295743"/>
          </a:xfrm>
          <a:prstGeom prst="rect">
            <a:avLst/>
          </a:prstGeom>
          <a:solidFill>
            <a:srgbClr val="FEE29C"/>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646464"/>
              </a:solidFill>
              <a:latin typeface="Arial"/>
            </a:endParaRPr>
          </a:p>
        </p:txBody>
      </p:sp>
      <p:sp>
        <p:nvSpPr>
          <p:cNvPr id="25" name="Rectangle 24">
            <a:extLst>
              <a:ext uri="{FF2B5EF4-FFF2-40B4-BE49-F238E27FC236}">
                <a16:creationId xmlns:a16="http://schemas.microsoft.com/office/drawing/2014/main" id="{5E6B76E4-DFF5-401A-882D-F8B255B512E1}"/>
              </a:ext>
            </a:extLst>
          </p:cNvPr>
          <p:cNvSpPr/>
          <p:nvPr/>
        </p:nvSpPr>
        <p:spPr>
          <a:xfrm>
            <a:off x="523875" y="2827473"/>
            <a:ext cx="3625014" cy="3295746"/>
          </a:xfrm>
          <a:prstGeom prst="rect">
            <a:avLst/>
          </a:prstGeom>
          <a:solidFill>
            <a:srgbClr val="FEE29C"/>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0" rtl="0" eaLnBrk="1" fontAlgn="auto" latinLnBrk="0" hangingPunct="1">
              <a:lnSpc>
                <a:spcPct val="100000"/>
              </a:lnSpc>
              <a:spcBef>
                <a:spcPts val="0"/>
              </a:spcBef>
              <a:spcAft>
                <a:spcPts val="0"/>
              </a:spcAft>
              <a:buClrTx/>
              <a:buSzTx/>
              <a:buFontTx/>
              <a:buNone/>
              <a:tabLst/>
              <a:defRPr/>
            </a:pPr>
            <a:endParaRPr kumimoji="0" lang="en-IN" sz="1900" b="0" i="0" u="none" strike="noStrike" kern="1200" cap="none" spc="0" normalizeH="0" baseline="0" noProof="0" dirty="0">
              <a:ln>
                <a:noFill/>
              </a:ln>
              <a:solidFill>
                <a:srgbClr val="646464"/>
              </a:solidFill>
              <a:effectLst/>
              <a:uLnTx/>
              <a:uFillTx/>
              <a:latin typeface="Arial"/>
              <a:ea typeface="+mn-ea"/>
              <a:cs typeface="+mn-cs"/>
            </a:endParaRPr>
          </a:p>
        </p:txBody>
      </p:sp>
      <p:sp>
        <p:nvSpPr>
          <p:cNvPr id="26" name="TextBox 25">
            <a:extLst>
              <a:ext uri="{FF2B5EF4-FFF2-40B4-BE49-F238E27FC236}">
                <a16:creationId xmlns:a16="http://schemas.microsoft.com/office/drawing/2014/main" id="{9EFE6BF1-0C93-4FA3-9431-3D6A6852C573}"/>
              </a:ext>
            </a:extLst>
          </p:cNvPr>
          <p:cNvSpPr txBox="1"/>
          <p:nvPr/>
        </p:nvSpPr>
        <p:spPr>
          <a:xfrm>
            <a:off x="609600" y="3117304"/>
            <a:ext cx="3524777" cy="2836867"/>
          </a:xfrm>
          <a:prstGeom prst="rect">
            <a:avLst/>
          </a:prstGeom>
          <a:noFill/>
        </p:spPr>
        <p:txBody>
          <a:bodyPr wrap="square" rtlCol="0">
            <a:spAutoFit/>
          </a:bodyPr>
          <a:lstStyle/>
          <a:p>
            <a:pPr marL="285750" lvl="0" indent="-285750">
              <a:lnSpc>
                <a:spcPct val="120000"/>
              </a:lnSpc>
              <a:buFont typeface="Arial" panose="020B0604020202020204" pitchFamily="34" charset="0"/>
              <a:buChar char="•"/>
              <a:defRPr/>
            </a:pPr>
            <a:r>
              <a:rPr lang="en-IN" sz="1500" dirty="0"/>
              <a:t>Individual Countries’ Assessment</a:t>
            </a:r>
          </a:p>
          <a:p>
            <a:pPr marL="285750" lvl="0" indent="-285750">
              <a:lnSpc>
                <a:spcPct val="120000"/>
              </a:lnSpc>
              <a:buFont typeface="Arial" panose="020B0604020202020204" pitchFamily="34" charset="0"/>
              <a:buChar char="•"/>
              <a:defRPr/>
            </a:pPr>
            <a:r>
              <a:rPr lang="en-IN" sz="1500" dirty="0"/>
              <a:t>Demand Supply Projections</a:t>
            </a:r>
          </a:p>
          <a:p>
            <a:pPr marL="285750" lvl="0" indent="-285750">
              <a:lnSpc>
                <a:spcPct val="120000"/>
              </a:lnSpc>
              <a:buFont typeface="Arial" panose="020B0604020202020204" pitchFamily="34" charset="0"/>
              <a:buChar char="•"/>
              <a:defRPr/>
            </a:pPr>
            <a:r>
              <a:rPr lang="en-IN" sz="1500" dirty="0"/>
              <a:t>RE Resource Potential Assessment</a:t>
            </a:r>
          </a:p>
          <a:p>
            <a:pPr marL="285750" lvl="0" indent="-285750">
              <a:lnSpc>
                <a:spcPct val="120000"/>
              </a:lnSpc>
              <a:buFont typeface="Arial" panose="020B0604020202020204" pitchFamily="34" charset="0"/>
              <a:buChar char="•"/>
              <a:defRPr/>
            </a:pPr>
            <a:r>
              <a:rPr lang="en-IN" sz="1500" dirty="0"/>
              <a:t>Analysis of Power Market, Policy &amp; Regulatory needs, Cross-border Transfer Readiness &amp; Costs</a:t>
            </a:r>
          </a:p>
          <a:p>
            <a:pPr marL="285750" lvl="0" indent="-285750">
              <a:lnSpc>
                <a:spcPct val="120000"/>
              </a:lnSpc>
              <a:buFont typeface="Arial" panose="020B0604020202020204" pitchFamily="34" charset="0"/>
              <a:buChar char="•"/>
              <a:defRPr/>
            </a:pPr>
            <a:r>
              <a:rPr lang="en-IN" sz="1500" dirty="0"/>
              <a:t>Preparation of </a:t>
            </a:r>
            <a:r>
              <a:rPr lang="en-IN" sz="1500" b="1" dirty="0"/>
              <a:t>OSOWOG 2050 Vision and Roadmap</a:t>
            </a:r>
          </a:p>
          <a:p>
            <a:pPr marL="285750" lvl="0" indent="-285750">
              <a:lnSpc>
                <a:spcPct val="120000"/>
              </a:lnSpc>
              <a:buFont typeface="Arial" panose="020B0604020202020204" pitchFamily="34" charset="0"/>
              <a:buChar char="•"/>
              <a:defRPr/>
            </a:pPr>
            <a:r>
              <a:rPr lang="en-IN" sz="1500" dirty="0"/>
              <a:t>Scenario assessment for net-zero by 2050</a:t>
            </a:r>
            <a:endParaRPr kumimoji="0" lang="en-IN" sz="1500" b="1" i="0" u="none" strike="noStrike" kern="1200" cap="none" spc="0" normalizeH="0" baseline="0" noProof="0" dirty="0">
              <a:ln>
                <a:noFill/>
              </a:ln>
              <a:effectLst/>
              <a:uLnTx/>
              <a:uFillTx/>
              <a:latin typeface="Arial"/>
            </a:endParaRPr>
          </a:p>
        </p:txBody>
      </p:sp>
      <p:sp>
        <p:nvSpPr>
          <p:cNvPr id="27" name="TextBox 26">
            <a:extLst>
              <a:ext uri="{FF2B5EF4-FFF2-40B4-BE49-F238E27FC236}">
                <a16:creationId xmlns:a16="http://schemas.microsoft.com/office/drawing/2014/main" id="{E72F5A7A-5E92-4FD5-8040-187E9B464689}"/>
              </a:ext>
            </a:extLst>
          </p:cNvPr>
          <p:cNvSpPr txBox="1"/>
          <p:nvPr/>
        </p:nvSpPr>
        <p:spPr>
          <a:xfrm>
            <a:off x="4443380" y="2997890"/>
            <a:ext cx="3321609" cy="2949397"/>
          </a:xfrm>
          <a:prstGeom prst="rect">
            <a:avLst/>
          </a:prstGeom>
          <a:noFill/>
        </p:spPr>
        <p:txBody>
          <a:bodyPr wrap="square" rtlCol="0">
            <a:spAutoFit/>
          </a:bodyPr>
          <a:lstStyle/>
          <a:p>
            <a:pPr marL="285750" lvl="0" indent="-285750">
              <a:lnSpc>
                <a:spcPct val="125000"/>
              </a:lnSpc>
              <a:buFont typeface="Arial" panose="020B0604020202020204" pitchFamily="34" charset="0"/>
              <a:buChar char="•"/>
              <a:defRPr/>
            </a:pPr>
            <a:r>
              <a:rPr lang="en-IN" sz="1500" dirty="0"/>
              <a:t>Identiﬁcation of 2-3 cross border pilot projects</a:t>
            </a:r>
          </a:p>
          <a:p>
            <a:pPr marL="285750" lvl="0" indent="-285750">
              <a:lnSpc>
                <a:spcPct val="125000"/>
              </a:lnSpc>
              <a:buFont typeface="Arial" panose="020B0604020202020204" pitchFamily="34" charset="0"/>
              <a:buChar char="•"/>
              <a:defRPr/>
            </a:pPr>
            <a:r>
              <a:rPr lang="en-IN" sz="1500" dirty="0"/>
              <a:t>Evaluation of economics and operational viability</a:t>
            </a:r>
          </a:p>
          <a:p>
            <a:pPr marL="285750" lvl="0" indent="-285750">
              <a:lnSpc>
                <a:spcPct val="125000"/>
              </a:lnSpc>
              <a:buFont typeface="Arial" panose="020B0604020202020204" pitchFamily="34" charset="0"/>
              <a:buChar char="•"/>
              <a:defRPr/>
            </a:pPr>
            <a:r>
              <a:rPr lang="en-IN" sz="1500" dirty="0"/>
              <a:t>Consultations for regional and inter-country energy cooperation</a:t>
            </a:r>
          </a:p>
          <a:p>
            <a:pPr marL="285750" lvl="0" indent="-285750">
              <a:lnSpc>
                <a:spcPct val="125000"/>
              </a:lnSpc>
              <a:buFont typeface="Arial" panose="020B0604020202020204" pitchFamily="34" charset="0"/>
              <a:buChar char="•"/>
              <a:defRPr/>
            </a:pPr>
            <a:r>
              <a:rPr lang="en-IN" sz="1500" dirty="0"/>
              <a:t>Government-to-Government consultations</a:t>
            </a:r>
          </a:p>
          <a:p>
            <a:pPr marL="285750" lvl="0" indent="-285750">
              <a:lnSpc>
                <a:spcPct val="125000"/>
              </a:lnSpc>
              <a:buFont typeface="Arial" panose="020B0604020202020204" pitchFamily="34" charset="0"/>
              <a:buChar char="•"/>
              <a:defRPr/>
            </a:pPr>
            <a:r>
              <a:rPr lang="en-IN" sz="1500" dirty="0"/>
              <a:t>Building country speciﬁc cases for initiating OSOWOG Pilot</a:t>
            </a:r>
          </a:p>
        </p:txBody>
      </p:sp>
      <p:sp>
        <p:nvSpPr>
          <p:cNvPr id="28" name="TextBox 27">
            <a:extLst>
              <a:ext uri="{FF2B5EF4-FFF2-40B4-BE49-F238E27FC236}">
                <a16:creationId xmlns:a16="http://schemas.microsoft.com/office/drawing/2014/main" id="{EEC53569-2056-4ED8-B657-CF0C50CC1B9F}"/>
              </a:ext>
            </a:extLst>
          </p:cNvPr>
          <p:cNvSpPr txBox="1"/>
          <p:nvPr/>
        </p:nvSpPr>
        <p:spPr>
          <a:xfrm>
            <a:off x="8092811" y="3067957"/>
            <a:ext cx="3356239" cy="2660857"/>
          </a:xfrm>
          <a:prstGeom prst="rect">
            <a:avLst/>
          </a:prstGeom>
          <a:noFill/>
        </p:spPr>
        <p:txBody>
          <a:bodyPr wrap="square" rtlCol="0">
            <a:spAutoFit/>
          </a:bodyPr>
          <a:lstStyle/>
          <a:p>
            <a:pPr marL="285750" marR="0" lvl="0" indent="-285750" algn="l" defTabSz="91411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IN" sz="1500" b="0" i="0" u="none" strike="noStrike" kern="1200" cap="none" spc="0" normalizeH="0" baseline="0" noProof="0" dirty="0">
                <a:ln>
                  <a:noFill/>
                </a:ln>
                <a:effectLst/>
                <a:uLnTx/>
                <a:uFillTx/>
                <a:latin typeface="Arial"/>
                <a:ea typeface="+mn-ea"/>
                <a:cs typeface="+mn-cs"/>
              </a:rPr>
              <a:t>Support in institutionalizing the OSOWOG</a:t>
            </a:r>
            <a:endParaRPr kumimoji="0" lang="en-IN" sz="1500" b="1" i="0" u="none" strike="noStrike" kern="1200" cap="none" spc="0" normalizeH="0" baseline="0" noProof="0" dirty="0">
              <a:ln>
                <a:noFill/>
              </a:ln>
              <a:effectLst/>
              <a:uLnTx/>
              <a:uFillTx/>
              <a:latin typeface="Arial"/>
              <a:ea typeface="+mn-ea"/>
              <a:cs typeface="+mn-cs"/>
            </a:endParaRPr>
          </a:p>
          <a:p>
            <a:pPr marL="285750" marR="0" lvl="0" indent="-285750" algn="l" defTabSz="91411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IN" sz="1500" b="0" i="0" u="none" strike="noStrike" kern="1200" cap="none" spc="0" normalizeH="0" baseline="0" noProof="0" dirty="0">
                <a:ln>
                  <a:noFill/>
                </a:ln>
                <a:effectLst/>
                <a:uLnTx/>
                <a:uFillTx/>
                <a:latin typeface="Arial"/>
                <a:ea typeface="+mn-ea"/>
                <a:cs typeface="+mn-cs"/>
              </a:rPr>
              <a:t>Implementation support through a Project Management Office</a:t>
            </a:r>
          </a:p>
          <a:p>
            <a:pPr marL="285750" marR="0" lvl="0" indent="-285750" algn="l" defTabSz="91411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IN" sz="1500" b="0" i="0" u="none" strike="noStrike" kern="1200" cap="none" spc="0" normalizeH="0" baseline="0" noProof="0" dirty="0">
                <a:ln>
                  <a:noFill/>
                </a:ln>
                <a:effectLst/>
                <a:uLnTx/>
                <a:uFillTx/>
                <a:latin typeface="Arial"/>
                <a:ea typeface="+mn-ea"/>
                <a:cs typeface="+mn-cs"/>
              </a:rPr>
              <a:t>Development of draft Policy&amp; Regulatory Papers</a:t>
            </a:r>
          </a:p>
          <a:p>
            <a:pPr marL="285750" marR="0" lvl="0" indent="-285750" algn="l" defTabSz="914110" rtl="0" eaLnBrk="1" fontAlgn="auto" latinLnBrk="0" hangingPunct="1">
              <a:lnSpc>
                <a:spcPct val="125000"/>
              </a:lnSpc>
              <a:spcBef>
                <a:spcPts val="0"/>
              </a:spcBef>
              <a:spcAft>
                <a:spcPts val="0"/>
              </a:spcAft>
              <a:buClrTx/>
              <a:buSzTx/>
              <a:buFont typeface="Arial" panose="020B0604020202020204" pitchFamily="34" charset="0"/>
              <a:buChar char="•"/>
              <a:tabLst/>
              <a:defRPr/>
            </a:pPr>
            <a:r>
              <a:rPr kumimoji="0" lang="en-IN" sz="1500" i="0" u="none" strike="noStrike" kern="1200" cap="none" spc="0" normalizeH="0" baseline="0" noProof="0" dirty="0">
                <a:ln>
                  <a:noFill/>
                </a:ln>
                <a:effectLst/>
                <a:uLnTx/>
                <a:uFillTx/>
                <a:latin typeface="Arial"/>
                <a:ea typeface="+mn-ea"/>
                <a:cs typeface="+mn-cs"/>
              </a:rPr>
              <a:t>Support in planning and establishing requisite institutional mechanisms</a:t>
            </a:r>
          </a:p>
        </p:txBody>
      </p:sp>
    </p:spTree>
    <p:extLst>
      <p:ext uri="{BB962C8B-B14F-4D97-AF65-F5344CB8AC3E}">
        <p14:creationId xmlns:p14="http://schemas.microsoft.com/office/powerpoint/2010/main" val="333353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48A8-3C2A-48DA-9201-D3C5D0554AAA}"/>
              </a:ext>
            </a:extLst>
          </p:cNvPr>
          <p:cNvSpPr>
            <a:spLocks noGrp="1"/>
          </p:cNvSpPr>
          <p:nvPr>
            <p:ph type="title"/>
          </p:nvPr>
        </p:nvSpPr>
        <p:spPr>
          <a:xfrm>
            <a:off x="609601" y="468300"/>
            <a:ext cx="10972800" cy="489458"/>
          </a:xfrm>
        </p:spPr>
        <p:txBody>
          <a:bodyPr/>
          <a:lstStyle/>
          <a:p>
            <a:pPr>
              <a:defRPr/>
            </a:pPr>
            <a:r>
              <a:rPr lang="en-IN" dirty="0">
                <a:solidFill>
                  <a:srgbClr val="F57B32"/>
                </a:solidFill>
                <a:latin typeface="Arial"/>
              </a:rPr>
              <a:t>Current Status</a:t>
            </a:r>
          </a:p>
        </p:txBody>
      </p:sp>
      <p:sp>
        <p:nvSpPr>
          <p:cNvPr id="31" name="Content Placeholder 2">
            <a:extLst>
              <a:ext uri="{FF2B5EF4-FFF2-40B4-BE49-F238E27FC236}">
                <a16:creationId xmlns:a16="http://schemas.microsoft.com/office/drawing/2014/main" id="{AE612C75-1691-428C-8740-BB93A3C5ABEE}"/>
              </a:ext>
            </a:extLst>
          </p:cNvPr>
          <p:cNvSpPr txBox="1">
            <a:spLocks/>
          </p:cNvSpPr>
          <p:nvPr/>
        </p:nvSpPr>
        <p:spPr>
          <a:xfrm>
            <a:off x="609602" y="1122814"/>
            <a:ext cx="10972799" cy="4842050"/>
          </a:xfrm>
          <a:prstGeom prst="rect">
            <a:avLst/>
          </a:prstGeom>
        </p:spPr>
        <p:txBody>
          <a:bodyPr/>
          <a:lst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lvl="0">
              <a:lnSpc>
                <a:spcPct val="125000"/>
              </a:lnSpc>
              <a:spcBef>
                <a:spcPts val="1200"/>
              </a:spcBef>
              <a:buClr>
                <a:schemeClr val="tx1">
                  <a:lumMod val="65000"/>
                  <a:lumOff val="35000"/>
                </a:schemeClr>
              </a:buClr>
              <a:defRPr/>
            </a:pPr>
            <a:r>
              <a:rPr lang="en-IN" sz="1800" dirty="0">
                <a:solidFill>
                  <a:schemeClr val="tx1"/>
                </a:solidFill>
                <a:latin typeface="+mj-lt"/>
              </a:rPr>
              <a:t>A Consortium led by Electricité de France (EDF) – the largest utility globally has been selected for conducting the pre-feasibility study for OSOWOG</a:t>
            </a:r>
          </a:p>
          <a:p>
            <a:pPr lvl="0">
              <a:lnSpc>
                <a:spcPct val="125000"/>
              </a:lnSpc>
              <a:spcBef>
                <a:spcPts val="1200"/>
              </a:spcBef>
              <a:buClr>
                <a:schemeClr val="tx1">
                  <a:lumMod val="65000"/>
                  <a:lumOff val="35000"/>
                </a:schemeClr>
              </a:buClr>
              <a:defRPr/>
            </a:pPr>
            <a:r>
              <a:rPr lang="en-IN" sz="1800" dirty="0">
                <a:solidFill>
                  <a:schemeClr val="tx1"/>
                </a:solidFill>
                <a:latin typeface="+mj-lt"/>
              </a:rPr>
              <a:t>Inception workshop with 160+ participants has been organized during the last week of May 2021</a:t>
            </a:r>
          </a:p>
          <a:p>
            <a:pPr lvl="0">
              <a:lnSpc>
                <a:spcPct val="125000"/>
              </a:lnSpc>
              <a:spcBef>
                <a:spcPts val="1200"/>
              </a:spcBef>
              <a:buClr>
                <a:schemeClr val="tx1">
                  <a:lumMod val="65000"/>
                  <a:lumOff val="35000"/>
                </a:schemeClr>
              </a:buClr>
              <a:defRPr/>
            </a:pPr>
            <a:r>
              <a:rPr lang="en-IN" sz="1800" b="1" dirty="0">
                <a:solidFill>
                  <a:srgbClr val="F57B32"/>
                </a:solidFill>
                <a:latin typeface="+mj-lt"/>
              </a:rPr>
              <a:t>Formation of “Inter-Ministerial Coordination Group” </a:t>
            </a:r>
            <a:r>
              <a:rPr lang="en-IN" sz="1800" dirty="0">
                <a:solidFill>
                  <a:schemeClr val="tx1"/>
                </a:solidFill>
                <a:latin typeface="+mj-lt"/>
              </a:rPr>
              <a:t>to take the Government of India’s flagship initiative forward</a:t>
            </a:r>
          </a:p>
          <a:p>
            <a:pPr lvl="0">
              <a:lnSpc>
                <a:spcPct val="125000"/>
              </a:lnSpc>
              <a:spcBef>
                <a:spcPts val="1200"/>
              </a:spcBef>
              <a:buClr>
                <a:schemeClr val="tx1">
                  <a:lumMod val="65000"/>
                  <a:lumOff val="35000"/>
                </a:schemeClr>
              </a:buClr>
              <a:defRPr/>
            </a:pPr>
            <a:r>
              <a:rPr lang="en-IN" sz="1800" dirty="0">
                <a:solidFill>
                  <a:schemeClr val="tx1"/>
                </a:solidFill>
                <a:latin typeface="+mj-lt"/>
              </a:rPr>
              <a:t>The </a:t>
            </a:r>
            <a:r>
              <a:rPr lang="en-IN" sz="1800" b="1" dirty="0">
                <a:solidFill>
                  <a:srgbClr val="F57B32"/>
                </a:solidFill>
                <a:latin typeface="+mj-lt"/>
              </a:rPr>
              <a:t>Proof-of-concept</a:t>
            </a:r>
            <a:r>
              <a:rPr lang="en-IN" sz="1800" dirty="0">
                <a:solidFill>
                  <a:srgbClr val="F57B32"/>
                </a:solidFill>
                <a:latin typeface="+mj-lt"/>
              </a:rPr>
              <a:t> </a:t>
            </a:r>
            <a:r>
              <a:rPr lang="en-IN" sz="1800" dirty="0">
                <a:solidFill>
                  <a:schemeClr val="tx1"/>
                </a:solidFill>
                <a:latin typeface="+mj-lt"/>
              </a:rPr>
              <a:t> from the vision and roadmap study shall be presented in the </a:t>
            </a:r>
            <a:r>
              <a:rPr lang="en-IN" sz="1800" b="1" dirty="0">
                <a:solidFill>
                  <a:srgbClr val="F57B32"/>
                </a:solidFill>
                <a:latin typeface="+mj-lt"/>
              </a:rPr>
              <a:t>COP26 event </a:t>
            </a:r>
            <a:r>
              <a:rPr lang="en-IN" sz="1800" dirty="0">
                <a:solidFill>
                  <a:schemeClr val="tx1"/>
                </a:solidFill>
                <a:latin typeface="+mj-lt"/>
              </a:rPr>
              <a:t>on November 2021 – </a:t>
            </a:r>
            <a:r>
              <a:rPr lang="en-IN" sz="1800" b="1" dirty="0">
                <a:solidFill>
                  <a:schemeClr val="tx1"/>
                </a:solidFill>
                <a:latin typeface="+mj-lt"/>
              </a:rPr>
              <a:t>Phase 1</a:t>
            </a:r>
          </a:p>
          <a:p>
            <a:pPr lvl="0">
              <a:lnSpc>
                <a:spcPct val="125000"/>
              </a:lnSpc>
              <a:spcBef>
                <a:spcPts val="1200"/>
              </a:spcBef>
              <a:buClr>
                <a:schemeClr val="tx1">
                  <a:lumMod val="65000"/>
                  <a:lumOff val="35000"/>
                </a:schemeClr>
              </a:buClr>
              <a:defRPr/>
            </a:pPr>
            <a:r>
              <a:rPr lang="en-IN" sz="1800" b="1" dirty="0">
                <a:solidFill>
                  <a:srgbClr val="F57B32"/>
                </a:solidFill>
                <a:latin typeface="+mj-lt"/>
              </a:rPr>
              <a:t>Promote ’OSOWOG’ </a:t>
            </a:r>
            <a:r>
              <a:rPr lang="en-IN" sz="1800" b="1" dirty="0">
                <a:solidFill>
                  <a:srgbClr val="F57B32"/>
                </a:solidFill>
              </a:rPr>
              <a:t>at the COP26 event </a:t>
            </a:r>
            <a:r>
              <a:rPr lang="en-IN" sz="1800" b="1" dirty="0">
                <a:solidFill>
                  <a:srgbClr val="F57B32"/>
                </a:solidFill>
                <a:latin typeface="+mj-lt"/>
              </a:rPr>
              <a:t>as major catalyst </a:t>
            </a:r>
            <a:r>
              <a:rPr lang="en-IN" sz="1800" dirty="0">
                <a:solidFill>
                  <a:schemeClr val="tx1"/>
                </a:solidFill>
                <a:latin typeface="+mj-lt"/>
              </a:rPr>
              <a:t>that will accelerate global energy transition in a sustainable and climate-friendly way</a:t>
            </a:r>
          </a:p>
          <a:p>
            <a:pPr lvl="0">
              <a:lnSpc>
                <a:spcPct val="125000"/>
              </a:lnSpc>
              <a:spcBef>
                <a:spcPts val="1200"/>
              </a:spcBef>
              <a:buClr>
                <a:schemeClr val="tx1">
                  <a:lumMod val="65000"/>
                  <a:lumOff val="35000"/>
                </a:schemeClr>
              </a:buClr>
              <a:defRPr/>
            </a:pPr>
            <a:r>
              <a:rPr lang="en-IN" sz="1800" dirty="0">
                <a:solidFill>
                  <a:schemeClr val="tx1"/>
                </a:solidFill>
                <a:latin typeface="+mj-lt"/>
              </a:rPr>
              <a:t>Detailed implementation roadmap document for 3 cross-border pilot interconnections – </a:t>
            </a:r>
            <a:r>
              <a:rPr lang="en-IN" sz="1800" b="1" dirty="0">
                <a:solidFill>
                  <a:schemeClr val="tx1"/>
                </a:solidFill>
                <a:latin typeface="+mj-lt"/>
              </a:rPr>
              <a:t>Phase 2</a:t>
            </a:r>
          </a:p>
          <a:p>
            <a:pPr lvl="0">
              <a:lnSpc>
                <a:spcPct val="125000"/>
              </a:lnSpc>
              <a:spcBef>
                <a:spcPts val="1200"/>
              </a:spcBef>
              <a:buClr>
                <a:schemeClr val="tx1">
                  <a:lumMod val="65000"/>
                  <a:lumOff val="35000"/>
                </a:schemeClr>
              </a:buClr>
              <a:defRPr/>
            </a:pPr>
            <a:r>
              <a:rPr lang="en-IN" sz="1800" dirty="0">
                <a:solidFill>
                  <a:schemeClr val="tx1"/>
                </a:solidFill>
                <a:latin typeface="+mj-lt"/>
              </a:rPr>
              <a:t>Policy papers and regulations, and framework for planning and establishing necessary institutional mechanisms to roll-out OSOWOG in India – </a:t>
            </a:r>
            <a:r>
              <a:rPr lang="en-IN" sz="1800" b="1" dirty="0">
                <a:solidFill>
                  <a:schemeClr val="tx1"/>
                </a:solidFill>
                <a:latin typeface="+mj-lt"/>
              </a:rPr>
              <a:t>Phase 3</a:t>
            </a:r>
            <a:endParaRPr kumimoji="0" lang="en-IN" sz="18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272893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33493C-8ED1-4FAA-ACF0-3EB64399474F}"/>
              </a:ext>
            </a:extLst>
          </p:cNvPr>
          <p:cNvSpPr txBox="1">
            <a:spLocks/>
          </p:cNvSpPr>
          <p:nvPr/>
        </p:nvSpPr>
        <p:spPr>
          <a:xfrm>
            <a:off x="4682719" y="2892641"/>
            <a:ext cx="3095742" cy="707886"/>
          </a:xfrm>
          <a:prstGeom prst="rect">
            <a:avLst/>
          </a:prstGeom>
        </p:spPr>
        <p:txBody>
          <a:bodyPr vert="horz" lIns="0" tIns="0" rIns="0" bIns="0" rtlCol="0" anchor="ctr" anchorCtr="0">
            <a:noAutofit/>
          </a:bodyPr>
          <a:lstStyle>
            <a:lvl1pPr algn="l" defTabSz="913943" rtl="0" eaLnBrk="1" latinLnBrk="0" hangingPunct="1">
              <a:lnSpc>
                <a:spcPct val="85000"/>
              </a:lnSpc>
              <a:spcBef>
                <a:spcPct val="0"/>
              </a:spcBef>
              <a:buNone/>
              <a:defRPr sz="2999" b="1" kern="1200">
                <a:solidFill>
                  <a:schemeClr val="bg1"/>
                </a:solidFill>
                <a:latin typeface="+mn-lt"/>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IN" sz="4000" b="1" i="0" u="none" strike="noStrike" kern="1200" cap="none" spc="0" normalizeH="0" baseline="0" noProof="0" dirty="0">
                <a:ln>
                  <a:noFill/>
                </a:ln>
                <a:solidFill>
                  <a:srgbClr val="002060"/>
                </a:solidFill>
                <a:effectLst/>
                <a:uLnTx/>
                <a:uFillTx/>
                <a:latin typeface="Arial"/>
                <a:ea typeface="+mj-ea"/>
                <a:cs typeface="Arial" pitchFamily="34" charset="0"/>
              </a:rPr>
              <a:t>Thank You !</a:t>
            </a:r>
          </a:p>
        </p:txBody>
      </p:sp>
      <p:pic>
        <p:nvPicPr>
          <p:cNvPr id="10" name="Picture 9"/>
          <p:cNvPicPr>
            <a:picLocks noChangeAspect="1"/>
          </p:cNvPicPr>
          <p:nvPr/>
        </p:nvPicPr>
        <p:blipFill>
          <a:blip r:embed="rId2" cstate="print"/>
          <a:stretch>
            <a:fillRect/>
          </a:stretch>
        </p:blipFill>
        <p:spPr>
          <a:xfrm>
            <a:off x="8540641" y="194909"/>
            <a:ext cx="3543517" cy="695325"/>
          </a:xfrm>
          <a:prstGeom prst="rect">
            <a:avLst/>
          </a:prstGeom>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0896" y="192066"/>
            <a:ext cx="3162300" cy="695325"/>
          </a:xfrm>
          <a:prstGeom prst="rect">
            <a:avLst/>
          </a:prstGeom>
        </p:spPr>
      </p:pic>
      <p:pic>
        <p:nvPicPr>
          <p:cNvPr id="13" name="Picture 12">
            <a:extLst>
              <a:ext uri="{FF2B5EF4-FFF2-40B4-BE49-F238E27FC236}">
                <a16:creationId xmlns:a16="http://schemas.microsoft.com/office/drawing/2014/main" id="{FBD3DB9C-9C3C-4C14-97F0-953AE3C651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600" y="192066"/>
            <a:ext cx="2294800" cy="70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7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XMLFILE" val="G:\AM_BCCI_OSOWOG Overview_2021-07-16.xml"/>
  <p:tag name="CURRENTXMLFILE" val="C:\Users\HP\Desktop\bcc&amp;i\AM_BCCI_OSOWOG Overview_2021-07-16.xml"/>
  <p:tag name="CUMFILE" val="C:\Users\HP\Desktop\bcc&amp;i\AM_BCCI_OSOWOG Overview_2021-07-16.cul"/>
  <p:tag name="PPTXFILE" val="C:\Users\HP\Desktop\bcc&amp;i\AM_BCCI_OSOWOG Overview_2021-07-16.pptx"/>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INLINETEXTSHAPEGUID" val="646eafaa-f912-4209-a41b-74cc47cdd407"/>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6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3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4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5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7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9.xml><?xml version="1.0" encoding="utf-8"?>
<a:theme xmlns:a="http://schemas.openxmlformats.org/drawingml/2006/main" name="10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AC75E421FE254EB997EDE51A3E6AA6" ma:contentTypeVersion="13" ma:contentTypeDescription="Create a new document." ma:contentTypeScope="" ma:versionID="7704e3fdd17def9c53967e91cd12377c">
  <xsd:schema xmlns:xsd="http://www.w3.org/2001/XMLSchema" xmlns:xs="http://www.w3.org/2001/XMLSchema" xmlns:p="http://schemas.microsoft.com/office/2006/metadata/properties" xmlns:ns3="13857ff0-e743-42d6-b8ce-69a70ccfc7ce" xmlns:ns4="a5472fd0-5419-448a-ab1e-4de14a192757" targetNamespace="http://schemas.microsoft.com/office/2006/metadata/properties" ma:root="true" ma:fieldsID="f837b87300241140f12f393f57b894d6" ns3:_="" ns4:_="">
    <xsd:import namespace="13857ff0-e743-42d6-b8ce-69a70ccfc7ce"/>
    <xsd:import namespace="a5472fd0-5419-448a-ab1e-4de14a19275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57ff0-e743-42d6-b8ce-69a70ccfc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472fd0-5419-448a-ab1e-4de14a1927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A563AB-1976-425F-8484-B0B69AA9C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57ff0-e743-42d6-b8ce-69a70ccfc7ce"/>
    <ds:schemaRef ds:uri="a5472fd0-5419-448a-ab1e-4de14a1927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DC6AE8-9035-40F6-BE14-CA5A9A5A90CD}">
  <ds:schemaRefs>
    <ds:schemaRef ds:uri="http://schemas.microsoft.com/sharepoint/v3/contenttype/forms"/>
  </ds:schemaRefs>
</ds:datastoreItem>
</file>

<file path=customXml/itemProps3.xml><?xml version="1.0" encoding="utf-8"?>
<ds:datastoreItem xmlns:ds="http://schemas.openxmlformats.org/officeDocument/2006/customXml" ds:itemID="{41BDDCD3-EDAE-4496-922C-C567C31A9E1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19215</TotalTime>
  <Words>669</Words>
  <Application>Microsoft Office PowerPoint</Application>
  <PresentationFormat>Widescreen</PresentationFormat>
  <Paragraphs>79</Paragraphs>
  <Slides>8</Slides>
  <Notes>0</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1</vt:i4>
      </vt:variant>
      <vt:variant>
        <vt:lpstr>Slide Titles</vt:lpstr>
      </vt:variant>
      <vt:variant>
        <vt:i4>8</vt:i4>
      </vt:variant>
    </vt:vector>
  </HeadingPairs>
  <TitlesOfParts>
    <vt:vector size="25" baseType="lpstr">
      <vt:lpstr>Arial</vt:lpstr>
      <vt:lpstr>Calibri</vt:lpstr>
      <vt:lpstr>EYInterstate</vt:lpstr>
      <vt:lpstr>Gill Sans MT</vt:lpstr>
      <vt:lpstr>Helvetica</vt:lpstr>
      <vt:lpstr>Lato Light</vt:lpstr>
      <vt:lpstr>1_Custom Design</vt:lpstr>
      <vt:lpstr>EY widescreen presentation 2015 v1</vt:lpstr>
      <vt:lpstr>1_EY widescreen presentation 2015 v1</vt:lpstr>
      <vt:lpstr>6_EY widescreen presentation 2015 v1</vt:lpstr>
      <vt:lpstr>3_EY widescreen presentation 2015 v1</vt:lpstr>
      <vt:lpstr>4_EY widescreen presentation 2015 v1</vt:lpstr>
      <vt:lpstr>5_EY widescreen presentation 2015 v1</vt:lpstr>
      <vt:lpstr>7_EY widescreen presentation 2015 v1</vt:lpstr>
      <vt:lpstr>10_EY widescreen presentation 2015 v1</vt:lpstr>
      <vt:lpstr>1_Office Theme</vt:lpstr>
      <vt:lpstr>think-cell Slide</vt:lpstr>
      <vt:lpstr>PowerPoint Presentation</vt:lpstr>
      <vt:lpstr>PowerPoint Presentation</vt:lpstr>
      <vt:lpstr>PowerPoint Presentation</vt:lpstr>
      <vt:lpstr>Background-One Sun One World One Grid (OSOWOG)</vt:lpstr>
      <vt:lpstr>OSOWOG Overview</vt:lpstr>
      <vt:lpstr>OSOWOG vision and roadmap study</vt:lpstr>
      <vt:lpstr>Current Status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Syed.Ahmad@in.ey.com</dc:creator>
  <cp:lastModifiedBy>Windows User</cp:lastModifiedBy>
  <cp:revision>636</cp:revision>
  <dcterms:created xsi:type="dcterms:W3CDTF">2017-03-17T18:48:40Z</dcterms:created>
  <dcterms:modified xsi:type="dcterms:W3CDTF">2021-07-16T05:54:24Z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2018-12-08T00:14:35Z</vt:filetime>
  </property>
  <property fmtid="{D5CDD505-2E9C-101B-9397-08002B2CF9AE}" pid="12" name="ContentTypeId">
    <vt:lpwstr>0x010100F3AC75E421FE254EB997EDE51A3E6AA6</vt:lpwstr>
  </property>
</Properties>
</file>