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4"/>
  </p:sldMasterIdLst>
  <p:notesMasterIdLst>
    <p:notesMasterId r:id="rId15"/>
  </p:notesMasterIdLst>
  <p:handoutMasterIdLst>
    <p:handoutMasterId r:id="rId16"/>
  </p:handoutMasterIdLst>
  <p:sldIdLst>
    <p:sldId id="256" r:id="rId5"/>
    <p:sldId id="275" r:id="rId6"/>
    <p:sldId id="1498" r:id="rId7"/>
    <p:sldId id="271" r:id="rId8"/>
    <p:sldId id="273" r:id="rId9"/>
    <p:sldId id="272" r:id="rId10"/>
    <p:sldId id="274" r:id="rId11"/>
    <p:sldId id="264" r:id="rId12"/>
    <p:sldId id="26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C006E-569C-D2BA-5154-B593DB3948A3}" v="132" dt="2021-08-26T13:27:50.922"/>
    <p1510:client id="{A64EE805-49EF-4AD5-98D7-58E0172748EE}" v="2" dt="2021-08-26T13:29:34.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4650" autoAdjust="0"/>
    <p:restoredTop sz="93372" autoAdjust="0"/>
  </p:normalViewPr>
  <p:slideViewPr>
    <p:cSldViewPr snapToGrid="0" showGuides="1">
      <p:cViewPr>
        <p:scale>
          <a:sx n="60" d="100"/>
          <a:sy n="60" d="100"/>
        </p:scale>
        <p:origin x="-1524" y="-3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9F99CCA-40E6-431B-8A92-39168E1B6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xmlns="" id="{C655A9DA-E7A2-4041-A43D-791D4F82A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BC724-08D5-4755-BFD4-882F76444BB5}" type="datetimeFigureOut">
              <a:rPr lang="en-AU" smtClean="0"/>
              <a:pPr/>
              <a:t>27/08/2021</a:t>
            </a:fld>
            <a:endParaRPr lang="en-AU"/>
          </a:p>
        </p:txBody>
      </p:sp>
      <p:sp>
        <p:nvSpPr>
          <p:cNvPr id="4" name="Footer Placeholder 3">
            <a:extLst>
              <a:ext uri="{FF2B5EF4-FFF2-40B4-BE49-F238E27FC236}">
                <a16:creationId xmlns:a16="http://schemas.microsoft.com/office/drawing/2014/main" xmlns="" id="{5D4CC105-5CA8-4EEA-9108-0E6522E6A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xmlns="" val="2925590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8A60-4B59-40F1-B726-D956429C5C9E}" type="datetimeFigureOut">
              <a:rPr lang="en-AU" smtClean="0"/>
              <a:pPr/>
              <a:t>27/08/2021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45C1-A773-4D9E-8475-6026C7DD6504}" type="slidenum">
              <a:rPr lang="en-AU" smtClean="0"/>
              <a:pPr/>
              <a:t>‹#›</a:t>
            </a:fld>
            <a:endParaRPr lang="en-AU"/>
          </a:p>
        </p:txBody>
      </p:sp>
    </p:spTree>
    <p:extLst>
      <p:ext uri="{BB962C8B-B14F-4D97-AF65-F5344CB8AC3E}">
        <p14:creationId xmlns:p14="http://schemas.microsoft.com/office/powerpoint/2010/main" xmlns="" val="9360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E745C1-A773-4D9E-8475-6026C7DD6504}" type="slidenum">
              <a:rPr lang="en-AU" smtClean="0"/>
              <a:pPr/>
              <a:t>2</a:t>
            </a:fld>
            <a:endParaRPr lang="en-AU"/>
          </a:p>
        </p:txBody>
      </p:sp>
    </p:spTree>
    <p:extLst>
      <p:ext uri="{BB962C8B-B14F-4D97-AF65-F5344CB8AC3E}">
        <p14:creationId xmlns:p14="http://schemas.microsoft.com/office/powerpoint/2010/main" xmlns="" val="82367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Highways England:</a:t>
            </a:r>
          </a:p>
          <a:p>
            <a:pPr algn="l"/>
            <a:r>
              <a:rPr lang="en-GB" dirty="0"/>
              <a:t>- </a:t>
            </a:r>
            <a:r>
              <a:rPr lang="en-GB" b="0" i="0" dirty="0">
                <a:solidFill>
                  <a:srgbClr val="333333"/>
                </a:solidFill>
                <a:effectLst/>
                <a:latin typeface="Times New Roman" panose="02020603050405020304" pitchFamily="18" charset="0"/>
              </a:rPr>
              <a:t>Creating new criteria for EV charging</a:t>
            </a:r>
          </a:p>
          <a:p>
            <a:pPr algn="l"/>
            <a:r>
              <a:rPr lang="en-GB" b="0" i="0" dirty="0">
                <a:solidFill>
                  <a:srgbClr val="343434"/>
                </a:solidFill>
                <a:effectLst/>
                <a:latin typeface="Times New Roman" panose="02020603050405020304" pitchFamily="18" charset="0"/>
              </a:rPr>
              <a:t>Arup worked closely with Highways England to develop and define essential criteria that newly proposed EV charge point sites must meet; to be rapid and able to reach full charge in 30 minutes, to be accessible within a five-minute drive of the SRN and to be available 24/7 to the public. This provided a framework for the project to ensure the following decisions enabled a full network coverage that is always open, secure and accessible for road users.</a:t>
            </a:r>
          </a:p>
          <a:p>
            <a:pPr algn="l"/>
            <a:r>
              <a:rPr lang="en-GB" b="0" i="0" dirty="0">
                <a:solidFill>
                  <a:srgbClr val="343434"/>
                </a:solidFill>
                <a:effectLst/>
                <a:latin typeface="Times New Roman" panose="02020603050405020304" pitchFamily="18" charset="0"/>
              </a:rPr>
              <a:t>- Connecting the 'gaps' in the network</a:t>
            </a:r>
          </a:p>
          <a:p>
            <a:pPr algn="l"/>
            <a:r>
              <a:rPr lang="en-GB" b="0" i="0" dirty="0">
                <a:solidFill>
                  <a:srgbClr val="343434"/>
                </a:solidFill>
                <a:effectLst/>
                <a:latin typeface="Times New Roman" panose="02020603050405020304" pitchFamily="18" charset="0"/>
              </a:rPr>
              <a:t>Many locations throughout the SRN are challenging and remote. The difficulty in identifying and securing financially viable sites, with access to adequate electrical power provision has created gaps across the network. Using GIS mapping techniques, we have undertaken a route analysis to identify all existing charge point locations within a 2.5-mile driving distance of a major road network. This meant we could accurately calculate the coverage provided by these points, how many extra charge points were required and where to locate them.</a:t>
            </a:r>
          </a:p>
          <a:p>
            <a:pPr algn="l"/>
            <a:r>
              <a:rPr lang="en-GB" b="0" i="0" dirty="0">
                <a:solidFill>
                  <a:srgbClr val="343434"/>
                </a:solidFill>
                <a:effectLst/>
                <a:latin typeface="Times New Roman" panose="02020603050405020304" pitchFamily="18" charset="0"/>
              </a:rPr>
              <a:t>- Developing two EU-compliant procurement models</a:t>
            </a:r>
          </a:p>
          <a:p>
            <a:pPr algn="l"/>
            <a:r>
              <a:rPr lang="en-GB" b="0" i="0" dirty="0">
                <a:solidFill>
                  <a:srgbClr val="343434"/>
                </a:solidFill>
                <a:effectLst/>
                <a:latin typeface="Times New Roman" panose="02020603050405020304" pitchFamily="18" charset="0"/>
              </a:rPr>
              <a:t>Arup developed a bespoke contract to facilitate an open competition which resulted in two suppliers, </a:t>
            </a:r>
            <a:r>
              <a:rPr lang="en-GB" b="0" i="0" dirty="0" err="1">
                <a:solidFill>
                  <a:srgbClr val="343434"/>
                </a:solidFill>
                <a:effectLst/>
                <a:latin typeface="Times New Roman" panose="02020603050405020304" pitchFamily="18" charset="0"/>
              </a:rPr>
              <a:t>Swarco</a:t>
            </a:r>
            <a:r>
              <a:rPr lang="en-GB" b="0" i="0" dirty="0">
                <a:solidFill>
                  <a:srgbClr val="343434"/>
                </a:solidFill>
                <a:effectLst/>
                <a:latin typeface="Times New Roman" panose="02020603050405020304" pitchFamily="18" charset="0"/>
              </a:rPr>
              <a:t> and </a:t>
            </a:r>
            <a:r>
              <a:rPr lang="en-GB" b="0" i="0" dirty="0" err="1">
                <a:solidFill>
                  <a:srgbClr val="343434"/>
                </a:solidFill>
                <a:effectLst/>
                <a:latin typeface="Times New Roman" panose="02020603050405020304" pitchFamily="18" charset="0"/>
              </a:rPr>
              <a:t>BPChargemaster</a:t>
            </a:r>
            <a:r>
              <a:rPr lang="en-GB" b="0" i="0" dirty="0">
                <a:solidFill>
                  <a:srgbClr val="343434"/>
                </a:solidFill>
                <a:effectLst/>
                <a:latin typeface="Times New Roman" panose="02020603050405020304" pitchFamily="18" charset="0"/>
              </a:rPr>
              <a:t>, being awarded contracts to install, maintain and operate charge points for a minimum period of seven years. The collaborative approach of our dedicated and responsive team has led to the installation and commissioning of 66 rapid charge points, resulting in a 20% increase of coverage across the network. Surpassing </a:t>
            </a:r>
            <a:r>
              <a:rPr lang="en-GB" b="0" i="0" dirty="0" err="1">
                <a:solidFill>
                  <a:srgbClr val="343434"/>
                </a:solidFill>
                <a:effectLst/>
                <a:latin typeface="Times New Roman" panose="02020603050405020304" pitchFamily="18" charset="0"/>
              </a:rPr>
              <a:t>DfT’s</a:t>
            </a:r>
            <a:r>
              <a:rPr lang="en-GB" b="0" i="0" dirty="0">
                <a:solidFill>
                  <a:srgbClr val="343434"/>
                </a:solidFill>
                <a:effectLst/>
                <a:latin typeface="Times New Roman" panose="02020603050405020304" pitchFamily="18" charset="0"/>
              </a:rPr>
              <a:t> original aim, 97.4% of the SRN will now be within 20 miles of a rapid charge point. The provision of these additional rapid EV charging facilities throughout the SRN will help to alleviate concerns over electric vehicle range restrictions and thus encourage the wider use of EVs for long journeys.</a:t>
            </a:r>
          </a:p>
          <a:p>
            <a:pPr algn="l"/>
            <a:r>
              <a:rPr lang="en-GB" b="0" i="0" dirty="0">
                <a:solidFill>
                  <a:srgbClr val="343434"/>
                </a:solidFill>
                <a:effectLst/>
                <a:latin typeface="Times New Roman" panose="02020603050405020304" pitchFamily="18" charset="0"/>
              </a:rPr>
              <a:t>- Visualising usage of EV Charge points</a:t>
            </a:r>
          </a:p>
          <a:p>
            <a:pPr algn="l"/>
            <a:r>
              <a:rPr lang="en-GB" b="0" i="0" dirty="0">
                <a:solidFill>
                  <a:srgbClr val="343434"/>
                </a:solidFill>
                <a:effectLst/>
                <a:latin typeface="Times New Roman" panose="02020603050405020304" pitchFamily="18" charset="0"/>
              </a:rPr>
              <a:t>Highways England has been provided with access to the EV charge point operator’s online dashboards to monitor the usage of the charge points. This will allow environmental statistics to be measured and quantified across all charge point sites, including CO2 savings, equivalent trees saved and power consumption.</a:t>
            </a:r>
          </a:p>
          <a:p>
            <a:pPr algn="l"/>
            <a:endParaRPr lang="en-GB" dirty="0"/>
          </a:p>
        </p:txBody>
      </p:sp>
      <p:sp>
        <p:nvSpPr>
          <p:cNvPr id="4" name="Slide Number Placeholder 3"/>
          <p:cNvSpPr>
            <a:spLocks noGrp="1"/>
          </p:cNvSpPr>
          <p:nvPr>
            <p:ph type="sldNum" sz="quarter" idx="5"/>
          </p:nvPr>
        </p:nvSpPr>
        <p:spPr/>
        <p:txBody>
          <a:bodyPr/>
          <a:lstStyle/>
          <a:p>
            <a:fld id="{18E745C1-A773-4D9E-8475-6026C7DD6504}" type="slidenum">
              <a:rPr lang="en-AU" smtClean="0"/>
              <a:pPr/>
              <a:t>4</a:t>
            </a:fld>
            <a:endParaRPr lang="en-AU"/>
          </a:p>
        </p:txBody>
      </p:sp>
    </p:spTree>
    <p:extLst>
      <p:ext uri="{BB962C8B-B14F-4D97-AF65-F5344CB8AC3E}">
        <p14:creationId xmlns:p14="http://schemas.microsoft.com/office/powerpoint/2010/main" xmlns="" val="300995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Milton Keynes:</a:t>
            </a:r>
          </a:p>
          <a:p>
            <a:pPr marL="171450" indent="-171450">
              <a:buFontTx/>
              <a:buChar char="-"/>
            </a:pPr>
            <a:r>
              <a:rPr lang="en-GB" b="0" dirty="0"/>
              <a:t>Fast and efficient: Rather than plugging into the mains, the eight electric vehicles have their batteries recharged wirelessly. A ten-minute boost approximately every hour is sufficient to enable them to operate all day. This is done during scheduled driver breaks.</a:t>
            </a:r>
          </a:p>
          <a:p>
            <a:pPr marL="171450" indent="-171450">
              <a:buFontTx/>
              <a:buChar char="-"/>
            </a:pPr>
            <a:r>
              <a:rPr lang="en-GB" b="0" dirty="0"/>
              <a:t>Matching existing capability: The speed with which the buses can recharge, thanks to the innovative wireless charging system that uses induction power transfer, makes it possible for them to match the capabilities of their diesel counterparts.</a:t>
            </a:r>
          </a:p>
          <a:p>
            <a:pPr marL="171450" indent="-171450">
              <a:buFontTx/>
              <a:buChar char="-"/>
            </a:pPr>
            <a:r>
              <a:rPr lang="en-GB" dirty="0"/>
              <a:t>A business model to mitigate risk: To overcome the inherent financial risk that comes with new technology, MASP (a Mitsui-Arup joint venture) set up an enabling company, </a:t>
            </a:r>
            <a:r>
              <a:rPr lang="en-GB" dirty="0" err="1"/>
              <a:t>eFleet</a:t>
            </a:r>
            <a:r>
              <a:rPr lang="en-GB" dirty="0"/>
              <a:t> Integrated Service, to purchase the electric fleet and charging equipment and lease them back to the operator.</a:t>
            </a:r>
          </a:p>
          <a:p>
            <a:pPr marL="171450" indent="-171450">
              <a:buFontTx/>
              <a:buChar char="-"/>
            </a:pPr>
            <a:endParaRPr lang="en-GB" dirty="0"/>
          </a:p>
          <a:p>
            <a:r>
              <a:rPr lang="en-GB" b="1" dirty="0"/>
              <a:t>Liverpool: </a:t>
            </a:r>
            <a:r>
              <a:rPr lang="en-GB" dirty="0"/>
              <a:t>The project aims to demonstrate the commercial viability of hydrogen and act as a catalyst to develop a future network of hydrogen refuelling stations for use by both public and private vehicles. It will also put Liverpool at the forefront of a transformational technology, developing new skills, jobs, and business export opportunities. A multidisciplinary and multi-office Arup team are providing Merseytravel with specialist technical advice throughout the procurement, business case, manufacture, delivery, and approvals phases of the project, which is scheduled to bring buses into service by the end of 2021. In addition to the above, Merseytravel asked Arup to undertake a strategic study of all 400 bus routes across the City Region, utilising digital bus planning planforms combined with energy network and costing analysis to set out the routes most suited to either Hydrogen or Electric operation. This will set a </a:t>
            </a:r>
            <a:r>
              <a:rPr lang="en-GB" dirty="0" err="1"/>
              <a:t>routemap</a:t>
            </a:r>
            <a:r>
              <a:rPr lang="en-GB" dirty="0"/>
              <a:t> for the authority in planning for a zero-emission network</a:t>
            </a:r>
          </a:p>
          <a:p>
            <a:endParaRPr lang="en-GB" b="1" dirty="0"/>
          </a:p>
          <a:p>
            <a:r>
              <a:rPr lang="en-GB" b="1" dirty="0"/>
              <a:t>Doncaster and Sheffield: </a:t>
            </a:r>
          </a:p>
          <a:p>
            <a:r>
              <a:rPr lang="en-GB" sz="1200" dirty="0">
                <a:solidFill>
                  <a:schemeClr val="tx1"/>
                </a:solidFill>
                <a:cs typeface="Times New Roman"/>
              </a:rPr>
              <a:t>Arup supported South Yorkshire Passenger Transport Executive (SYPTE) to work towards cleaner public transport in Sheffield and Doncaster. The electric bus study responded to priorities in clean air, digital and future mobility to deliver a bespoke toolkit that assessed the feasibility of electric buses in the two districts.</a:t>
            </a:r>
          </a:p>
          <a:p>
            <a:r>
              <a:rPr lang="en-GB" sz="1200" dirty="0">
                <a:solidFill>
                  <a:schemeClr val="tx1"/>
                </a:solidFill>
                <a:cs typeface="Times New Roman"/>
              </a:rPr>
              <a:t>The toolkit combines three different software to indicate which bus routes could be serviced by electric buses, and considers bus operational patterns, topography and different charging strategies. It has been instrumental in engaging with bus operators in a deregulated market, and the confidence provided by this analysis resulted in the two major operators expressing interest in trialling electric buses in Sheffield. </a:t>
            </a:r>
          </a:p>
          <a:p>
            <a:r>
              <a:rPr lang="en-GB" sz="1200" dirty="0">
                <a:solidFill>
                  <a:schemeClr val="tx1"/>
                </a:solidFill>
                <a:cs typeface="Times New Roman"/>
              </a:rPr>
              <a:t>Arup also developed implementation plans for the electrification of two route options, which considered the strategic, economic, commercial, financial and management cases for investment. A further piece of work that considered the potential for hydrogen as an alternative technology was also developed.</a:t>
            </a:r>
          </a:p>
          <a:p>
            <a:r>
              <a:rPr lang="en-GB" sz="1200" dirty="0">
                <a:solidFill>
                  <a:schemeClr val="tx1"/>
                </a:solidFill>
                <a:cs typeface="Times New Roman"/>
              </a:rPr>
              <a:t>SYPTE requested funding from Government to support this trial, and if successful, will see electric buses operating in South Yorkshire by 2021 for the first time.</a:t>
            </a:r>
          </a:p>
          <a:p>
            <a:endParaRPr lang="en-GB" dirty="0"/>
          </a:p>
          <a:p>
            <a:r>
              <a:rPr lang="en-GB" b="1" dirty="0"/>
              <a:t>York:</a:t>
            </a:r>
            <a:r>
              <a:rPr lang="en-GB" dirty="0"/>
              <a:t/>
            </a:r>
            <a:br>
              <a:rPr lang="en-GB" dirty="0"/>
            </a:br>
            <a:r>
              <a:rPr lang="en-GB" dirty="0"/>
              <a:t>City of York Council wanted to improve air quality in York by reducing emissions from the city’s bus fleet.  With this in mind the Council set an ambitious target that by the end of 2017 80% of bus traffic in the city will have zero carbon emissions.</a:t>
            </a:r>
          </a:p>
          <a:p>
            <a:r>
              <a:rPr lang="en-GB" dirty="0"/>
              <a:t>York has a historic city centre with a highly constrained highway network, which creates issues for bus operation in the city.  Arup was appointed to produce a roadmap to identify how their challenging target could be achieved.  A full technology review was produced providing a snapshot of the technology currently available.  The study outlined which services would need to be converted to which technology in order to achieve the objective and how the strategy should be delivered.  Arup helped to deliver a successful bid to the Green Bus Fund for a number of electric buses for the city.  </a:t>
            </a:r>
          </a:p>
          <a:p>
            <a:r>
              <a:rPr lang="en-GB" dirty="0"/>
              <a:t>Key services provided:</a:t>
            </a:r>
          </a:p>
          <a:p>
            <a:r>
              <a:rPr lang="en-GB" dirty="0"/>
              <a:t>Advanced technology</a:t>
            </a:r>
          </a:p>
          <a:p>
            <a:r>
              <a:rPr lang="en-GB" dirty="0"/>
              <a:t>Transport economics</a:t>
            </a:r>
          </a:p>
          <a:p>
            <a:r>
              <a:rPr lang="en-GB" dirty="0"/>
              <a:t>Transport planning</a:t>
            </a:r>
          </a:p>
          <a:p>
            <a:r>
              <a:rPr lang="en-GB" dirty="0"/>
              <a:t>UPDATE: As of June 2020 York Council has applied for more funding from the Department of Transport to make all their buses electric and be the first all electric bus city in the UK.</a:t>
            </a:r>
          </a:p>
          <a:p>
            <a:endParaRPr lang="en-GB" dirty="0"/>
          </a:p>
        </p:txBody>
      </p:sp>
      <p:sp>
        <p:nvSpPr>
          <p:cNvPr id="4" name="Slide Number Placeholder 3"/>
          <p:cNvSpPr>
            <a:spLocks noGrp="1"/>
          </p:cNvSpPr>
          <p:nvPr>
            <p:ph type="sldNum" sz="quarter" idx="5"/>
          </p:nvPr>
        </p:nvSpPr>
        <p:spPr/>
        <p:txBody>
          <a:bodyPr/>
          <a:lstStyle/>
          <a:p>
            <a:fld id="{18E745C1-A773-4D9E-8475-6026C7DD6504}" type="slidenum">
              <a:rPr lang="en-AU" smtClean="0"/>
              <a:pPr/>
              <a:t>5</a:t>
            </a:fld>
            <a:endParaRPr lang="en-AU"/>
          </a:p>
        </p:txBody>
      </p:sp>
    </p:spTree>
    <p:extLst>
      <p:ext uri="{BB962C8B-B14F-4D97-AF65-F5344CB8AC3E}">
        <p14:creationId xmlns:p14="http://schemas.microsoft.com/office/powerpoint/2010/main" xmlns="" val="138559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Heathrow:</a:t>
            </a:r>
            <a:r>
              <a:rPr lang="en-GB" dirty="0"/>
              <a:t/>
            </a:r>
            <a:br>
              <a:rPr lang="en-GB" dirty="0"/>
            </a:br>
            <a:r>
              <a:rPr lang="en-GB" dirty="0"/>
              <a:t>Arup provided advice to Heathrow Airport Limited (HAL) across all aspects of developing the Surface Access Strategy of which a key aspect was the approach to managing vehicle journeys to and from the airport, particularly by private vehicle to meet targets set by government for expanding the airport.</a:t>
            </a:r>
          </a:p>
          <a:p>
            <a:r>
              <a:rPr lang="en-GB" dirty="0"/>
              <a:t>This approach included developing a road user charging policy for the airport, which included the Heathrow Vehicle Access Charge (HVAC) and Heathrow Ultra-Low Emission Zone (HULEZ). These policies supported a reduction in carbon emissions from surface access by encouraging modal shift to public transport, reducing vehicle mileage and encouraging the uptake of more carbon efficient vehicles. </a:t>
            </a:r>
          </a:p>
          <a:p>
            <a:r>
              <a:rPr lang="en-GB" dirty="0"/>
              <a:t>Arup’s role extended from developing the road user charging policy, assessing potential impacts of the scheme (e.g. mode-shift, air quality, costs, and revenue), guiding external communications and major press releases, leading discussions with key internal and external stakeholders including the airport’s airlines, Transport for London and other local authorities; to developing the technical details for delivery and implementation for the scheme by working with various teams within HAL.​ </a:t>
            </a:r>
          </a:p>
          <a:p>
            <a:r>
              <a:rPr lang="en-GB" dirty="0"/>
              <a:t>Arup advises airports across the U.K and within transport we work closely with the aviation and buildings teams to give comprehensive advice to airports on how they can improve carbon efficiency and as we move towards carbon zero. Within surface access we have developed carbon emission models, carbon forecasting and interventions assessment. </a:t>
            </a:r>
          </a:p>
          <a:p>
            <a:endParaRPr lang="en-GB" dirty="0"/>
          </a:p>
        </p:txBody>
      </p:sp>
      <p:sp>
        <p:nvSpPr>
          <p:cNvPr id="4" name="Slide Number Placeholder 3"/>
          <p:cNvSpPr>
            <a:spLocks noGrp="1"/>
          </p:cNvSpPr>
          <p:nvPr>
            <p:ph type="sldNum" sz="quarter" idx="5"/>
          </p:nvPr>
        </p:nvSpPr>
        <p:spPr/>
        <p:txBody>
          <a:bodyPr/>
          <a:lstStyle/>
          <a:p>
            <a:fld id="{18E745C1-A773-4D9E-8475-6026C7DD6504}" type="slidenum">
              <a:rPr lang="en-AU" smtClean="0"/>
              <a:pPr/>
              <a:t>6</a:t>
            </a:fld>
            <a:endParaRPr lang="en-AU"/>
          </a:p>
        </p:txBody>
      </p:sp>
    </p:spTree>
    <p:extLst>
      <p:ext uri="{BB962C8B-B14F-4D97-AF65-F5344CB8AC3E}">
        <p14:creationId xmlns:p14="http://schemas.microsoft.com/office/powerpoint/2010/main" xmlns="" val="267462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xmlns="" id="{B555C0D5-EC80-4CCA-8270-4CE47862E64B}"/>
              </a:ext>
            </a:extLst>
          </p:cNvPr>
          <p:cNvSpPr>
            <a:spLocks noGrp="1"/>
          </p:cNvSpPr>
          <p:nvPr>
            <p:ph type="subTitle" idx="1" hasCustomPrompt="1"/>
          </p:nvPr>
        </p:nvSpPr>
        <p:spPr>
          <a:xfrm>
            <a:off x="658814" y="3132000"/>
            <a:ext cx="9021762" cy="387798"/>
          </a:xfrm>
        </p:spPr>
        <p:txBody>
          <a:bodyPr lIns="0" tIns="0" rIns="0" bIns="0">
            <a:normAutofit/>
          </a:bodyPr>
          <a:lstStyle>
            <a:lvl1pPr marL="0" indent="0" algn="l">
              <a:buNone/>
              <a:defRPr lang="en-GB" sz="2800" kern="1200" dirty="0">
                <a:solidFill>
                  <a:schemeClr val="tx2"/>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xmlns=""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tx2"/>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xmlns="" id="{600A7456-7A16-4CC1-9A50-E0FF881EE5E2}"/>
              </a:ext>
            </a:extLst>
          </p:cNvPr>
          <p:cNvSpPr>
            <a:spLocks noGrp="1"/>
          </p:cNvSpPr>
          <p:nvPr>
            <p:ph type="body" sz="quarter" idx="23" hasCustomPrompt="1"/>
          </p:nvPr>
        </p:nvSpPr>
        <p:spPr>
          <a:xfrm>
            <a:off x="658813" y="6268670"/>
            <a:ext cx="5319712" cy="174624"/>
          </a:xfrm>
        </p:spPr>
        <p:txBody>
          <a:bodyPr>
            <a:norm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xmlns="" val="11549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xmlns="" id="{CA740BB2-3E05-438D-A466-10499F9D16BA}"/>
              </a:ext>
            </a:extLst>
          </p:cNvPr>
          <p:cNvSpPr>
            <a:spLocks noGrp="1"/>
          </p:cNvSpPr>
          <p:nvPr>
            <p:ph type="subTitle" idx="1" hasCustomPrompt="1"/>
          </p:nvPr>
        </p:nvSpPr>
        <p:spPr>
          <a:xfrm>
            <a:off x="658814" y="1306800"/>
            <a:ext cx="5322885"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xmlns="" id="{7C9E77EB-1FC1-41DE-9575-67E0CB6106D5}"/>
              </a:ext>
            </a:extLst>
          </p:cNvPr>
          <p:cNvSpPr>
            <a:spLocks noGrp="1"/>
          </p:cNvSpPr>
          <p:nvPr>
            <p:ph sz="quarter" idx="16" hasCustomPrompt="1"/>
          </p:nvPr>
        </p:nvSpPr>
        <p:spPr>
          <a:xfrm>
            <a:off x="658813" y="1811338"/>
            <a:ext cx="10874375" cy="4389437"/>
          </a:xfrm>
        </p:spPr>
        <p:txBody>
          <a:bodyPr/>
          <a:lstStyle>
            <a:lvl1pPr>
              <a:defRPr/>
            </a:lvl1pPr>
            <a:lvl5pPr>
              <a:defRPr/>
            </a:lvl5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a:p>
            <a:pPr lvl="8"/>
            <a:endParaRPr lang="en-GB" dirty="0"/>
          </a:p>
        </p:txBody>
      </p:sp>
      <p:sp>
        <p:nvSpPr>
          <p:cNvPr id="12" name="Footer Placeholder 11">
            <a:extLst>
              <a:ext uri="{FF2B5EF4-FFF2-40B4-BE49-F238E27FC236}">
                <a16:creationId xmlns:a16="http://schemas.microsoft.com/office/drawing/2014/main" xmlns=""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xmlns=""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xmlns="" val="379299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xmlns="" id="{2CAF9701-EE58-43C3-8B35-4CE182DA9429}"/>
              </a:ext>
            </a:extLst>
          </p:cNvPr>
          <p:cNvSpPr>
            <a:spLocks noGrp="1"/>
          </p:cNvSpPr>
          <p:nvPr>
            <p:ph type="subTitle" idx="1" hasCustomPrompt="1"/>
          </p:nvPr>
        </p:nvSpPr>
        <p:spPr>
          <a:xfrm>
            <a:off x="658811"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xmlns="" id="{8346BCF9-C87A-4439-AC19-4B8688D7A7CD}"/>
              </a:ext>
            </a:extLst>
          </p:cNvPr>
          <p:cNvSpPr>
            <a:spLocks noGrp="1"/>
          </p:cNvSpPr>
          <p:nvPr>
            <p:ph sz="quarter" idx="15" hasCustomPrompt="1"/>
          </p:nvPr>
        </p:nvSpPr>
        <p:spPr>
          <a:xfrm>
            <a:off x="655636" y="1811338"/>
            <a:ext cx="5322890" cy="4394729"/>
          </a:xfrm>
        </p:spPr>
        <p:txBody>
          <a:bodyPr/>
          <a:lstStyle>
            <a:lvl1pPr>
              <a:defRPr/>
            </a:lvl1pPr>
            <a:lvl5pPr>
              <a:defRPr/>
            </a:lvl5pPr>
            <a:lvl9pPr>
              <a:buNone/>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a:p>
            <a:pPr lvl="8"/>
            <a:endParaRPr lang="en-GB" dirty="0"/>
          </a:p>
        </p:txBody>
      </p:sp>
      <p:sp>
        <p:nvSpPr>
          <p:cNvPr id="22" name="Content Placeholder 21">
            <a:extLst>
              <a:ext uri="{FF2B5EF4-FFF2-40B4-BE49-F238E27FC236}">
                <a16:creationId xmlns:a16="http://schemas.microsoft.com/office/drawing/2014/main" xmlns="" id="{4356D59A-1FC5-4F41-AE37-8948D8490708}"/>
              </a:ext>
            </a:extLst>
          </p:cNvPr>
          <p:cNvSpPr>
            <a:spLocks noGrp="1"/>
          </p:cNvSpPr>
          <p:nvPr>
            <p:ph sz="quarter" idx="61" hasCustomPrompt="1"/>
          </p:nvPr>
        </p:nvSpPr>
        <p:spPr>
          <a:xfrm>
            <a:off x="6210300" y="1811338"/>
            <a:ext cx="5334000" cy="4389437"/>
          </a:xfrm>
        </p:spPr>
        <p:txBody>
          <a:bodyPr/>
          <a:lstStyle>
            <a:lvl1pPr>
              <a:defRPr/>
            </a:lvl1pPr>
            <a:lvl5pPr>
              <a:defRPr/>
            </a:lvl5pPr>
            <a:lvl9pPr>
              <a:buNone/>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a:p>
            <a:pPr lvl="8"/>
            <a:endParaRPr lang="en-GB" dirty="0"/>
          </a:p>
        </p:txBody>
      </p:sp>
      <p:sp>
        <p:nvSpPr>
          <p:cNvPr id="19" name="Text Placeholder 2">
            <a:extLst>
              <a:ext uri="{FF2B5EF4-FFF2-40B4-BE49-F238E27FC236}">
                <a16:creationId xmlns:a16="http://schemas.microsoft.com/office/drawing/2014/main" xmlns="" id="{D877D27D-B1A9-4393-A08B-DDBCFBF0874D}"/>
              </a:ext>
            </a:extLst>
          </p:cNvPr>
          <p:cNvSpPr>
            <a:spLocks noGrp="1"/>
          </p:cNvSpPr>
          <p:nvPr>
            <p:ph type="body" sz="quarter" idx="25" hasCustomPrompt="1"/>
          </p:nvPr>
        </p:nvSpPr>
        <p:spPr>
          <a:xfrm rot="16200000">
            <a:off x="5528833" y="5739480"/>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xmlns="" id="{9D6A524A-3625-4D09-98E2-2D712CA40ECA}"/>
              </a:ext>
            </a:extLst>
          </p:cNvPr>
          <p:cNvSpPr>
            <a:spLocks noGrp="1"/>
          </p:cNvSpPr>
          <p:nvPr>
            <p:ph type="body" sz="quarter" idx="60" hasCustomPrompt="1"/>
          </p:nvPr>
        </p:nvSpPr>
        <p:spPr>
          <a:xfrm rot="16200000">
            <a:off x="11083495" y="5739480"/>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xmlns=""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xmlns=""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
        <p:nvSpPr>
          <p:cNvPr id="2" name="Title 1">
            <a:extLst>
              <a:ext uri="{FF2B5EF4-FFF2-40B4-BE49-F238E27FC236}">
                <a16:creationId xmlns:a16="http://schemas.microsoft.com/office/drawing/2014/main" xmlns="" id="{4A2224CF-B62D-43B3-ABC3-1EC2A3CB73EE}"/>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xmlns="" val="160546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xmlns="" id="{9269ECDF-EAA4-4EDA-BBA4-D6955429A96F}"/>
              </a:ext>
            </a:extLst>
          </p:cNvPr>
          <p:cNvSpPr>
            <a:spLocks noGrp="1"/>
          </p:cNvSpPr>
          <p:nvPr>
            <p:ph type="subTitle" idx="1" hasCustomPrompt="1"/>
          </p:nvPr>
        </p:nvSpPr>
        <p:spPr>
          <a:xfrm>
            <a:off x="658811"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14" name="Text Placeholder 13">
            <a:extLst>
              <a:ext uri="{FF2B5EF4-FFF2-40B4-BE49-F238E27FC236}">
                <a16:creationId xmlns:a16="http://schemas.microsoft.com/office/drawing/2014/main" xmlns="" id="{B2C8C5A6-3869-4A5C-B255-BB78E5C41ADE}"/>
              </a:ext>
            </a:extLst>
          </p:cNvPr>
          <p:cNvSpPr>
            <a:spLocks noGrp="1"/>
          </p:cNvSpPr>
          <p:nvPr>
            <p:ph type="body" sz="quarter" idx="27" hasCustomPrompt="1"/>
          </p:nvPr>
        </p:nvSpPr>
        <p:spPr>
          <a:xfrm>
            <a:off x="658811" y="1811338"/>
            <a:ext cx="3468687" cy="4389437"/>
          </a:xfrm>
        </p:spPr>
        <p:txBody>
          <a:bodyPr/>
          <a:lstStyle>
            <a:lvl1pPr>
              <a:defRPr/>
            </a:lvl1pPr>
            <a:lvl5pP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Level 6</a:t>
            </a:r>
          </a:p>
          <a:p>
            <a:pPr lvl="6"/>
            <a:r>
              <a:rPr lang="en-GB" dirty="0"/>
              <a:t>Level 7</a:t>
            </a:r>
          </a:p>
          <a:p>
            <a:pPr lvl="7"/>
            <a:r>
              <a:rPr lang="en-GB" dirty="0"/>
              <a:t>Level 8</a:t>
            </a:r>
          </a:p>
          <a:p>
            <a:pPr lvl="8"/>
            <a:r>
              <a:rPr lang="en-GB" dirty="0"/>
              <a:t>Level 9</a:t>
            </a:r>
          </a:p>
          <a:p>
            <a:pPr lvl="8"/>
            <a:endParaRPr lang="en-GB" dirty="0"/>
          </a:p>
        </p:txBody>
      </p:sp>
      <p:sp>
        <p:nvSpPr>
          <p:cNvPr id="16" name="Content Placeholder 15">
            <a:extLst>
              <a:ext uri="{FF2B5EF4-FFF2-40B4-BE49-F238E27FC236}">
                <a16:creationId xmlns:a16="http://schemas.microsoft.com/office/drawing/2014/main" xmlns="" id="{5C3589E9-7FC2-430B-A305-89B31844D418}"/>
              </a:ext>
            </a:extLst>
          </p:cNvPr>
          <p:cNvSpPr>
            <a:spLocks noGrp="1"/>
          </p:cNvSpPr>
          <p:nvPr>
            <p:ph sz="quarter" idx="28" hasCustomPrompt="1"/>
          </p:nvPr>
        </p:nvSpPr>
        <p:spPr>
          <a:xfrm>
            <a:off x="4332288" y="1811338"/>
            <a:ext cx="7200899" cy="4389437"/>
          </a:xfrm>
        </p:spPr>
        <p:txBody>
          <a:bodyPr/>
          <a:lstStyle>
            <a:lvl1pPr>
              <a:defRPr/>
            </a:lvl1pPr>
            <a:lvl5pPr>
              <a:defRPr/>
            </a:lvl5pPr>
          </a:lstStyle>
          <a:p>
            <a:pPr lvl="0"/>
            <a:r>
              <a:rPr lang="en-US" dirty="0"/>
              <a:t>Click to add text, image or chart/table</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Level 6</a:t>
            </a:r>
          </a:p>
          <a:p>
            <a:pPr lvl="6"/>
            <a:r>
              <a:rPr lang="en-GB" dirty="0"/>
              <a:t>Level 7</a:t>
            </a:r>
          </a:p>
          <a:p>
            <a:pPr lvl="7"/>
            <a:r>
              <a:rPr lang="en-GB" dirty="0"/>
              <a:t>Level 8</a:t>
            </a:r>
          </a:p>
          <a:p>
            <a:pPr lvl="8"/>
            <a:r>
              <a:rPr lang="en-GB" dirty="0"/>
              <a:t>Level 9</a:t>
            </a:r>
          </a:p>
        </p:txBody>
      </p:sp>
      <p:sp>
        <p:nvSpPr>
          <p:cNvPr id="2" name="Title 1">
            <a:extLst>
              <a:ext uri="{FF2B5EF4-FFF2-40B4-BE49-F238E27FC236}">
                <a16:creationId xmlns:a16="http://schemas.microsoft.com/office/drawing/2014/main" xmlns="" id="{8288D865-6617-409D-A625-B63EFCCF8CAA}"/>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xmlns="" val="248304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tx2"/>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xmlns="" id="{74CDF39B-77D8-4B38-9BD8-B41B19EE50CB}"/>
              </a:ext>
            </a:extLst>
          </p:cNvPr>
          <p:cNvSpPr>
            <a:spLocks noGrp="1"/>
          </p:cNvSpPr>
          <p:nvPr>
            <p:ph type="body" sz="quarter" idx="23" hasCustomPrompt="1"/>
          </p:nvPr>
        </p:nvSpPr>
        <p:spPr>
          <a:xfrm>
            <a:off x="6635750" y="2195705"/>
            <a:ext cx="4897436" cy="1853200"/>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xmlns="" id="{7CC72B0B-AE2C-4947-B262-3AD4F0B3E0EA}"/>
              </a:ext>
            </a:extLst>
          </p:cNvPr>
          <p:cNvSpPr>
            <a:spLocks noGrp="1"/>
          </p:cNvSpPr>
          <p:nvPr>
            <p:ph type="body" sz="quarter" idx="22" hasCustomPrompt="1"/>
          </p:nvPr>
        </p:nvSpPr>
        <p:spPr>
          <a:xfrm>
            <a:off x="6613301" y="4506501"/>
            <a:ext cx="4919885"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xmlns="" id="{444511A1-0BCD-484A-B3F4-35C2F6F2284A}"/>
              </a:ext>
            </a:extLst>
          </p:cNvPr>
          <p:cNvSpPr>
            <a:spLocks noGrp="1"/>
          </p:cNvSpPr>
          <p:nvPr>
            <p:ph type="body" sz="quarter" idx="25" hasCustomPrompt="1"/>
          </p:nvPr>
        </p:nvSpPr>
        <p:spPr>
          <a:xfrm>
            <a:off x="6613525" y="6200775"/>
            <a:ext cx="4919663" cy="236538"/>
          </a:xfrm>
        </p:spPr>
        <p:txBody>
          <a:bodyPr anchor="b">
            <a:norm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xmlns=""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9" name="Text Placeholder 2">
            <a:extLst>
              <a:ext uri="{FF2B5EF4-FFF2-40B4-BE49-F238E27FC236}">
                <a16:creationId xmlns:a16="http://schemas.microsoft.com/office/drawing/2014/main" xmlns="" id="{3B50209E-5684-4C50-9EBE-2E57ECACFA81}"/>
              </a:ext>
            </a:extLst>
          </p:cNvPr>
          <p:cNvSpPr>
            <a:spLocks noGrp="1"/>
          </p:cNvSpPr>
          <p:nvPr>
            <p:ph type="body" sz="quarter" idx="24" hasCustomPrompt="1"/>
          </p:nvPr>
        </p:nvSpPr>
        <p:spPr>
          <a:xfrm rot="16200000">
            <a:off x="257012" y="5688175"/>
            <a:ext cx="914400" cy="110800"/>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xmlns=""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xmlns=""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xmlns="" val="274587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buFontTx/>
              <a:buNone/>
              <a:defRPr sz="1800"/>
            </a:lvl1pPr>
          </a:lstStyle>
          <a:p>
            <a:r>
              <a:rPr lang="en-GB" dirty="0"/>
              <a:t>Picture</a:t>
            </a:r>
          </a:p>
        </p:txBody>
      </p:sp>
      <p:sp>
        <p:nvSpPr>
          <p:cNvPr id="9" name="Text Placeholder 2">
            <a:extLst>
              <a:ext uri="{FF2B5EF4-FFF2-40B4-BE49-F238E27FC236}">
                <a16:creationId xmlns:a16="http://schemas.microsoft.com/office/drawing/2014/main" xmlns="" id="{3B50209E-5684-4C50-9EBE-2E57ECACFA81}"/>
              </a:ext>
            </a:extLst>
          </p:cNvPr>
          <p:cNvSpPr>
            <a:spLocks noGrp="1"/>
          </p:cNvSpPr>
          <p:nvPr>
            <p:ph type="body" sz="quarter" idx="24" hasCustomPrompt="1"/>
          </p:nvPr>
        </p:nvSpPr>
        <p:spPr>
          <a:xfrm rot="16200000">
            <a:off x="257012" y="5688175"/>
            <a:ext cx="914400" cy="110800"/>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xmlns="" id="{01FE53F9-F5EA-4BE2-88BA-EFAE32BFADA1}"/>
              </a:ext>
            </a:extLst>
          </p:cNvPr>
          <p:cNvSpPr>
            <a:spLocks noGrp="1"/>
          </p:cNvSpPr>
          <p:nvPr>
            <p:ph type="title" hasCustomPrompt="1"/>
          </p:nvPr>
        </p:nvSpPr>
        <p:spPr>
          <a:xfrm>
            <a:off x="6210411" y="1815550"/>
            <a:ext cx="5322775"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xmlns="" id="{5358D72D-3682-4C24-8D74-1B66D5758211}"/>
              </a:ext>
            </a:extLst>
          </p:cNvPr>
          <p:cNvSpPr>
            <a:spLocks noGrp="1"/>
          </p:cNvSpPr>
          <p:nvPr>
            <p:ph type="body" sz="quarter" idx="26" hasCustomPrompt="1"/>
          </p:nvPr>
        </p:nvSpPr>
        <p:spPr>
          <a:xfrm>
            <a:off x="6210299" y="2195705"/>
            <a:ext cx="5298487" cy="1853200"/>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4">
            <a:extLst>
              <a:ext uri="{FF2B5EF4-FFF2-40B4-BE49-F238E27FC236}">
                <a16:creationId xmlns:a16="http://schemas.microsoft.com/office/drawing/2014/main" xmlns="" id="{528C92DC-D9EA-4F1E-A648-F7F213DBFBDC}"/>
              </a:ext>
            </a:extLst>
          </p:cNvPr>
          <p:cNvSpPr>
            <a:spLocks noGrp="1"/>
          </p:cNvSpPr>
          <p:nvPr>
            <p:ph type="body" sz="quarter" idx="27" hasCustomPrompt="1"/>
          </p:nvPr>
        </p:nvSpPr>
        <p:spPr>
          <a:xfrm>
            <a:off x="6210411" y="6200775"/>
            <a:ext cx="5322534" cy="236538"/>
          </a:xfrm>
        </p:spPr>
        <p:txBody>
          <a:bodyPr anchor="b">
            <a:norm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xmlns=""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xmlns=""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xmlns=""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cstate="print">
              <a:extLst>
                <a:ext uri="{96DAC541-7B7A-43D3-8B79-37D633B846F1}">
                  <asvg:svgBlip xmlns:asvg="http://schemas.microsoft.com/office/drawing/2016/SVG/main" xmlns=""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xmlns="" val="176662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F5EC44DA-96B3-4536-A2BE-A4A4C39FEC2A}"/>
              </a:ext>
            </a:extLst>
          </p:cNvPr>
          <p:cNvSpPr>
            <a:spLocks noGrp="1"/>
          </p:cNvSpPr>
          <p:nvPr>
            <p:ph type="pic" sz="quarter" idx="13" hasCustomPrompt="1"/>
          </p:nvPr>
        </p:nvSpPr>
        <p:spPr>
          <a:xfrm>
            <a:off x="6219850" y="0"/>
            <a:ext cx="5972150" cy="6858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Picture</a:t>
            </a:r>
          </a:p>
        </p:txBody>
      </p:sp>
      <p:sp>
        <p:nvSpPr>
          <p:cNvPr id="7" name="Text Placeholder 2">
            <a:extLst>
              <a:ext uri="{FF2B5EF4-FFF2-40B4-BE49-F238E27FC236}">
                <a16:creationId xmlns:a16="http://schemas.microsoft.com/office/drawing/2014/main" xmlns="" id="{4FFB58F2-0121-4A01-978D-3A1AE02D6CB5}"/>
              </a:ext>
            </a:extLst>
          </p:cNvPr>
          <p:cNvSpPr>
            <a:spLocks noGrp="1"/>
          </p:cNvSpPr>
          <p:nvPr>
            <p:ph type="body" sz="quarter" idx="24" hasCustomPrompt="1"/>
          </p:nvPr>
        </p:nvSpPr>
        <p:spPr>
          <a:xfrm rot="16200000">
            <a:off x="11585300" y="6251299"/>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0" name="Subtitle 2">
            <a:extLst>
              <a:ext uri="{FF2B5EF4-FFF2-40B4-BE49-F238E27FC236}">
                <a16:creationId xmlns:a16="http://schemas.microsoft.com/office/drawing/2014/main" xmlns="" id="{C33A2356-8DEE-4080-8A9C-B49575067F68}"/>
              </a:ext>
            </a:extLst>
          </p:cNvPr>
          <p:cNvSpPr>
            <a:spLocks noGrp="1"/>
          </p:cNvSpPr>
          <p:nvPr>
            <p:ph type="subTitle" idx="1" hasCustomPrompt="1"/>
          </p:nvPr>
        </p:nvSpPr>
        <p:spPr>
          <a:xfrm>
            <a:off x="658811"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xmlns=""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9pPr>
              <a:buNone/>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p:txBody>
      </p:sp>
      <p:sp>
        <p:nvSpPr>
          <p:cNvPr id="4" name="Footer Placeholder 3">
            <a:extLst>
              <a:ext uri="{FF2B5EF4-FFF2-40B4-BE49-F238E27FC236}">
                <a16:creationId xmlns:a16="http://schemas.microsoft.com/office/drawing/2014/main" xmlns=""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xmlns=""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2" name="Title 1">
            <a:extLst>
              <a:ext uri="{FF2B5EF4-FFF2-40B4-BE49-F238E27FC236}">
                <a16:creationId xmlns:a16="http://schemas.microsoft.com/office/drawing/2014/main" xmlns="" id="{8691776F-8976-490C-A8A6-7D91B90A06C2}"/>
              </a:ext>
            </a:extLst>
          </p:cNvPr>
          <p:cNvSpPr>
            <a:spLocks noGrp="1"/>
          </p:cNvSpPr>
          <p:nvPr>
            <p:ph type="title" hasCustomPrompt="1"/>
          </p:nvPr>
        </p:nvSpPr>
        <p:spPr>
          <a:xfrm>
            <a:off x="658811" y="657225"/>
            <a:ext cx="5319714" cy="532800"/>
          </a:xfrm>
        </p:spPr>
        <p:txBody>
          <a:bodyPr/>
          <a:lstStyle/>
          <a:p>
            <a:r>
              <a:rPr lang="en-US" dirty="0"/>
              <a:t>Slide title</a:t>
            </a:r>
          </a:p>
        </p:txBody>
      </p:sp>
    </p:spTree>
    <p:extLst>
      <p:ext uri="{BB962C8B-B14F-4D97-AF65-F5344CB8AC3E}">
        <p14:creationId xmlns:p14="http://schemas.microsoft.com/office/powerpoint/2010/main" xmlns="" val="13060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xmlns="" id="{C99280FD-79BD-466C-AAFB-08DF3DCD1E17}"/>
              </a:ext>
            </a:extLst>
          </p:cNvPr>
          <p:cNvSpPr>
            <a:spLocks noGrp="1"/>
          </p:cNvSpPr>
          <p:nvPr>
            <p:ph type="subTitle" idx="1" hasCustomPrompt="1"/>
          </p:nvPr>
        </p:nvSpPr>
        <p:spPr>
          <a:xfrm>
            <a:off x="658811" y="1306800"/>
            <a:ext cx="5319712"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xmlns=""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lvl6pPr>
            <a:lvl7pPr>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p:txBody>
      </p:sp>
      <p:sp>
        <p:nvSpPr>
          <p:cNvPr id="11" name="Picture Placeholder 16">
            <a:extLst>
              <a:ext uri="{FF2B5EF4-FFF2-40B4-BE49-F238E27FC236}">
                <a16:creationId xmlns:a16="http://schemas.microsoft.com/office/drawing/2014/main" xmlns=""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Picture</a:t>
            </a:r>
          </a:p>
        </p:txBody>
      </p:sp>
      <p:sp>
        <p:nvSpPr>
          <p:cNvPr id="8" name="Picture Placeholder 16">
            <a:extLst>
              <a:ext uri="{FF2B5EF4-FFF2-40B4-BE49-F238E27FC236}">
                <a16:creationId xmlns:a16="http://schemas.microsoft.com/office/drawing/2014/main" xmlns=""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Picture</a:t>
            </a:r>
          </a:p>
        </p:txBody>
      </p:sp>
      <p:sp>
        <p:nvSpPr>
          <p:cNvPr id="16" name="Text Placeholder 2">
            <a:extLst>
              <a:ext uri="{FF2B5EF4-FFF2-40B4-BE49-F238E27FC236}">
                <a16:creationId xmlns:a16="http://schemas.microsoft.com/office/drawing/2014/main" xmlns="" id="{E11E1F46-CF8D-41E7-86DC-F12934ACC219}"/>
              </a:ext>
            </a:extLst>
          </p:cNvPr>
          <p:cNvSpPr>
            <a:spLocks noGrp="1"/>
          </p:cNvSpPr>
          <p:nvPr>
            <p:ph type="body" sz="quarter" idx="24" hasCustomPrompt="1"/>
          </p:nvPr>
        </p:nvSpPr>
        <p:spPr>
          <a:xfrm rot="16200000">
            <a:off x="11585300" y="6246633"/>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xmlns="" id="{E6CB9AF1-5D82-4D25-9A96-CEE597A2C4C9}"/>
              </a:ext>
            </a:extLst>
          </p:cNvPr>
          <p:cNvSpPr>
            <a:spLocks noGrp="1"/>
          </p:cNvSpPr>
          <p:nvPr>
            <p:ph type="body" sz="quarter" idx="25" hasCustomPrompt="1"/>
          </p:nvPr>
        </p:nvSpPr>
        <p:spPr>
          <a:xfrm rot="16200000">
            <a:off x="11585301" y="2812967"/>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xmlns=""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4" name="Title 3">
            <a:extLst>
              <a:ext uri="{FF2B5EF4-FFF2-40B4-BE49-F238E27FC236}">
                <a16:creationId xmlns:a16="http://schemas.microsoft.com/office/drawing/2014/main" xmlns="" id="{1035EABB-8A76-47B7-8380-C074F1F48FE0}"/>
              </a:ext>
            </a:extLst>
          </p:cNvPr>
          <p:cNvSpPr>
            <a:spLocks noGrp="1"/>
          </p:cNvSpPr>
          <p:nvPr>
            <p:ph type="title" hasCustomPrompt="1"/>
          </p:nvPr>
        </p:nvSpPr>
        <p:spPr>
          <a:xfrm>
            <a:off x="658811" y="657225"/>
            <a:ext cx="5319714" cy="532800"/>
          </a:xfrm>
        </p:spPr>
        <p:txBody>
          <a:bodyPr/>
          <a:lstStyle/>
          <a:p>
            <a:r>
              <a:rPr lang="en-US" dirty="0"/>
              <a:t>Slide title</a:t>
            </a:r>
          </a:p>
        </p:txBody>
      </p:sp>
    </p:spTree>
    <p:extLst>
      <p:ext uri="{BB962C8B-B14F-4D97-AF65-F5344CB8AC3E}">
        <p14:creationId xmlns:p14="http://schemas.microsoft.com/office/powerpoint/2010/main" xmlns="" val="381322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xmlns="" id="{C99280FD-79BD-466C-AAFB-08DF3DCD1E17}"/>
              </a:ext>
            </a:extLst>
          </p:cNvPr>
          <p:cNvSpPr>
            <a:spLocks noGrp="1"/>
          </p:cNvSpPr>
          <p:nvPr>
            <p:ph type="subTitle" idx="1" hasCustomPrompt="1"/>
          </p:nvPr>
        </p:nvSpPr>
        <p:spPr>
          <a:xfrm>
            <a:off x="658811" y="1306800"/>
            <a:ext cx="5319712"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xmlns=""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6</a:t>
            </a:r>
          </a:p>
          <a:p>
            <a:pPr lvl="6"/>
            <a:r>
              <a:rPr lang="en-US" dirty="0"/>
              <a:t>Level 7</a:t>
            </a:r>
          </a:p>
          <a:p>
            <a:pPr lvl="7"/>
            <a:r>
              <a:rPr lang="en-US" dirty="0"/>
              <a:t>Level 8</a:t>
            </a:r>
          </a:p>
          <a:p>
            <a:pPr lvl="8"/>
            <a:r>
              <a:rPr lang="en-US" dirty="0"/>
              <a:t>Level 9</a:t>
            </a:r>
            <a:endParaRPr lang="en-GB" dirty="0"/>
          </a:p>
        </p:txBody>
      </p:sp>
      <p:sp>
        <p:nvSpPr>
          <p:cNvPr id="2" name="Footer Placeholder 1">
            <a:extLst>
              <a:ext uri="{FF2B5EF4-FFF2-40B4-BE49-F238E27FC236}">
                <a16:creationId xmlns:a16="http://schemas.microsoft.com/office/drawing/2014/main" xmlns="" id="{6674055C-F3A6-40AD-8C7B-A449B8CB9671}"/>
              </a:ext>
            </a:extLst>
          </p:cNvPr>
          <p:cNvSpPr>
            <a:spLocks noGrp="1"/>
          </p:cNvSpPr>
          <p:nvPr>
            <p:ph type="ftr" sz="quarter" idx="27"/>
          </p:nvPr>
        </p:nvSpPr>
        <p:spPr/>
        <p:txBody>
          <a:bodyPr/>
          <a:lstStyle/>
          <a:p>
            <a:endParaRPr lang="en-GB" dirty="0"/>
          </a:p>
        </p:txBody>
      </p:sp>
      <p:sp>
        <p:nvSpPr>
          <p:cNvPr id="4" name="Title 3">
            <a:extLst>
              <a:ext uri="{FF2B5EF4-FFF2-40B4-BE49-F238E27FC236}">
                <a16:creationId xmlns:a16="http://schemas.microsoft.com/office/drawing/2014/main" xmlns="" id="{1035EABB-8A76-47B7-8380-C074F1F48FE0}"/>
              </a:ext>
            </a:extLst>
          </p:cNvPr>
          <p:cNvSpPr>
            <a:spLocks noGrp="1"/>
          </p:cNvSpPr>
          <p:nvPr>
            <p:ph type="title" hasCustomPrompt="1"/>
          </p:nvPr>
        </p:nvSpPr>
        <p:spPr>
          <a:xfrm>
            <a:off x="658811" y="658800"/>
            <a:ext cx="5319714" cy="532800"/>
          </a:xfrm>
        </p:spPr>
        <p:txBody>
          <a:bodyPr/>
          <a:lstStyle/>
          <a:p>
            <a:r>
              <a:rPr lang="en-US" dirty="0"/>
              <a:t>Slide title</a:t>
            </a:r>
          </a:p>
        </p:txBody>
      </p:sp>
      <p:sp>
        <p:nvSpPr>
          <p:cNvPr id="12" name="Slide Number Placeholder 3">
            <a:extLst>
              <a:ext uri="{FF2B5EF4-FFF2-40B4-BE49-F238E27FC236}">
                <a16:creationId xmlns:a16="http://schemas.microsoft.com/office/drawing/2014/main" xmlns="" id="{6BB7C495-DAD3-404E-ABBD-882B1C09C2D3}"/>
              </a:ext>
            </a:extLst>
          </p:cNvPr>
          <p:cNvSpPr>
            <a:spLocks noGrp="1"/>
          </p:cNvSpPr>
          <p:nvPr>
            <p:ph type="sldNum" sz="quarter" idx="11"/>
          </p:nvPr>
        </p:nvSpPr>
        <p:spPr>
          <a:xfrm>
            <a:off x="10794241" y="6492875"/>
            <a:ext cx="738946" cy="365125"/>
          </a:xfrm>
        </p:spPr>
        <p:txBody>
          <a:bodyPr/>
          <a:lstStyle/>
          <a:p>
            <a:fld id="{5AEC89D8-36C3-40BD-BBB3-9AD7F891C9FD}" type="slidenum">
              <a:rPr lang="x-none" smtClean="0"/>
              <a:pPr/>
              <a:t>‹#›</a:t>
            </a:fld>
            <a:endParaRPr lang="x-none" dirty="0"/>
          </a:p>
        </p:txBody>
      </p:sp>
      <p:sp>
        <p:nvSpPr>
          <p:cNvPr id="15" name="Picture Placeholder 16">
            <a:extLst>
              <a:ext uri="{FF2B5EF4-FFF2-40B4-BE49-F238E27FC236}">
                <a16:creationId xmlns:a16="http://schemas.microsoft.com/office/drawing/2014/main" xmlns="" id="{642DF2DE-5780-4074-A3DF-5E0E08E29A12}"/>
              </a:ext>
            </a:extLst>
          </p:cNvPr>
          <p:cNvSpPr>
            <a:spLocks noGrp="1"/>
          </p:cNvSpPr>
          <p:nvPr>
            <p:ph type="pic" sz="quarter" idx="13" hasCustomPrompt="1"/>
          </p:nvPr>
        </p:nvSpPr>
        <p:spPr>
          <a:xfrm>
            <a:off x="6203950" y="0"/>
            <a:ext cx="2988000" cy="6853334"/>
          </a:xfrm>
          <a:prstGeom prst="rect">
            <a:avLst/>
          </a:prstGeom>
          <a:solidFill>
            <a:schemeClr val="bg1">
              <a:lumMod val="95000"/>
            </a:schemeClr>
          </a:solidFill>
        </p:spPr>
        <p:txBody>
          <a:bodyPr anchor="ctr" anchorCtr="0">
            <a:normAutofit/>
          </a:bodyPr>
          <a:lstStyle>
            <a:lvl1pPr marL="0" indent="0" algn="ctr">
              <a:buFontTx/>
              <a:buNone/>
              <a:defRPr sz="2800"/>
            </a:lvl1pPr>
          </a:lstStyle>
          <a:p>
            <a:r>
              <a:rPr lang="en-AU" sz="2800"/>
              <a:t>Picture</a:t>
            </a:r>
            <a:endParaRPr lang="en-AU"/>
          </a:p>
        </p:txBody>
      </p:sp>
      <p:sp>
        <p:nvSpPr>
          <p:cNvPr id="18" name="Picture Placeholder 16">
            <a:extLst>
              <a:ext uri="{FF2B5EF4-FFF2-40B4-BE49-F238E27FC236}">
                <a16:creationId xmlns:a16="http://schemas.microsoft.com/office/drawing/2014/main" xmlns="" id="{B4E4358A-487E-4C88-8993-5BC6ED1D936C}"/>
              </a:ext>
            </a:extLst>
          </p:cNvPr>
          <p:cNvSpPr>
            <a:spLocks noGrp="1"/>
          </p:cNvSpPr>
          <p:nvPr>
            <p:ph type="pic" sz="quarter" idx="16" hasCustomPrompt="1"/>
          </p:nvPr>
        </p:nvSpPr>
        <p:spPr>
          <a:xfrm>
            <a:off x="9199513" y="0"/>
            <a:ext cx="2988000" cy="6853334"/>
          </a:xfrm>
          <a:prstGeom prst="rect">
            <a:avLst/>
          </a:prstGeom>
          <a:solidFill>
            <a:schemeClr val="bg1">
              <a:lumMod val="95000"/>
            </a:schemeClr>
          </a:solidFill>
        </p:spPr>
        <p:txBody>
          <a:bodyPr anchor="ctr" anchorCtr="0">
            <a:normAutofit/>
          </a:bodyPr>
          <a:lstStyle>
            <a:lvl1pPr marL="0" indent="0" algn="ctr">
              <a:buFontTx/>
              <a:buNone/>
              <a:defRPr sz="2800"/>
            </a:lvl1pPr>
          </a:lstStyle>
          <a:p>
            <a:r>
              <a:rPr lang="en-AU" sz="2800" dirty="0"/>
              <a:t>Picture</a:t>
            </a:r>
            <a:endParaRPr lang="en-AU" dirty="0"/>
          </a:p>
        </p:txBody>
      </p:sp>
      <p:sp>
        <p:nvSpPr>
          <p:cNvPr id="19" name="Text Placeholder 2">
            <a:extLst>
              <a:ext uri="{FF2B5EF4-FFF2-40B4-BE49-F238E27FC236}">
                <a16:creationId xmlns:a16="http://schemas.microsoft.com/office/drawing/2014/main" xmlns="" id="{89B3DE3F-1442-489D-8AF1-43461B412181}"/>
              </a:ext>
            </a:extLst>
          </p:cNvPr>
          <p:cNvSpPr>
            <a:spLocks noGrp="1"/>
          </p:cNvSpPr>
          <p:nvPr>
            <p:ph type="body" sz="quarter" idx="24" hasCustomPrompt="1"/>
          </p:nvPr>
        </p:nvSpPr>
        <p:spPr>
          <a:xfrm rot="16200000">
            <a:off x="11589851" y="6246633"/>
            <a:ext cx="811789" cy="401612"/>
          </a:xfrm>
          <a:prstGeom prst="rect">
            <a:avLst/>
          </a:prstGeom>
        </p:spPr>
        <p:txBody>
          <a:bodyPr wrap="none" lIns="144000" tIns="144000" rIns="144000" bIns="144000">
            <a:spAutoFit/>
          </a:bodyPr>
          <a:lstStyle>
            <a:lvl1pPr>
              <a:defRPr sz="800"/>
            </a:lvl1pPr>
          </a:lstStyle>
          <a:p>
            <a:r>
              <a:rPr lang="en-GB" dirty="0"/>
              <a:t>© Copyright</a:t>
            </a:r>
          </a:p>
        </p:txBody>
      </p:sp>
      <p:sp>
        <p:nvSpPr>
          <p:cNvPr id="20" name="Text Placeholder 2">
            <a:extLst>
              <a:ext uri="{FF2B5EF4-FFF2-40B4-BE49-F238E27FC236}">
                <a16:creationId xmlns:a16="http://schemas.microsoft.com/office/drawing/2014/main" xmlns="" id="{52FF1436-65EA-4308-9D58-277757E0275D}"/>
              </a:ext>
            </a:extLst>
          </p:cNvPr>
          <p:cNvSpPr>
            <a:spLocks noGrp="1"/>
          </p:cNvSpPr>
          <p:nvPr>
            <p:ph type="body" sz="quarter" idx="28" hasCustomPrompt="1"/>
          </p:nvPr>
        </p:nvSpPr>
        <p:spPr>
          <a:xfrm rot="16200000">
            <a:off x="8585250" y="6241967"/>
            <a:ext cx="811789" cy="401612"/>
          </a:xfrm>
          <a:prstGeom prst="rect">
            <a:avLst/>
          </a:prstGeom>
        </p:spPr>
        <p:txBody>
          <a:bodyPr wrap="none" lIns="144000" tIns="144000" rIns="144000" bIns="144000">
            <a:spAutoFit/>
          </a:bodyPr>
          <a:lstStyle>
            <a:lvl1pPr>
              <a:defRPr sz="800"/>
            </a:lvl1pPr>
          </a:lstStyle>
          <a:p>
            <a:r>
              <a:rPr lang="en-GB" dirty="0"/>
              <a:t>© Copyright</a:t>
            </a:r>
          </a:p>
        </p:txBody>
      </p:sp>
    </p:spTree>
    <p:extLst>
      <p:ext uri="{BB962C8B-B14F-4D97-AF65-F5344CB8AC3E}">
        <p14:creationId xmlns:p14="http://schemas.microsoft.com/office/powerpoint/2010/main" xmlns="" val="244343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xmlns="" id="{C99280FD-79BD-466C-AAFB-08DF3DCD1E17}"/>
              </a:ext>
            </a:extLst>
          </p:cNvPr>
          <p:cNvSpPr>
            <a:spLocks noGrp="1"/>
          </p:cNvSpPr>
          <p:nvPr>
            <p:ph type="subTitle" idx="1" hasCustomPrompt="1"/>
          </p:nvPr>
        </p:nvSpPr>
        <p:spPr>
          <a:xfrm>
            <a:off x="658811" y="1306800"/>
            <a:ext cx="5319712"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xmlns=""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p:txBody>
      </p:sp>
      <p:sp>
        <p:nvSpPr>
          <p:cNvPr id="2" name="Footer Placeholder 1">
            <a:extLst>
              <a:ext uri="{FF2B5EF4-FFF2-40B4-BE49-F238E27FC236}">
                <a16:creationId xmlns:a16="http://schemas.microsoft.com/office/drawing/2014/main" xmlns="" id="{6674055C-F3A6-40AD-8C7B-A449B8CB9671}"/>
              </a:ext>
            </a:extLst>
          </p:cNvPr>
          <p:cNvSpPr>
            <a:spLocks noGrp="1"/>
          </p:cNvSpPr>
          <p:nvPr>
            <p:ph type="ftr" sz="quarter" idx="27"/>
          </p:nvPr>
        </p:nvSpPr>
        <p:spPr/>
        <p:txBody>
          <a:bodyPr/>
          <a:lstStyle/>
          <a:p>
            <a:endParaRPr lang="en-GB" dirty="0"/>
          </a:p>
        </p:txBody>
      </p:sp>
      <p:sp>
        <p:nvSpPr>
          <p:cNvPr id="4" name="Title 3">
            <a:extLst>
              <a:ext uri="{FF2B5EF4-FFF2-40B4-BE49-F238E27FC236}">
                <a16:creationId xmlns:a16="http://schemas.microsoft.com/office/drawing/2014/main" xmlns="" id="{1035EABB-8A76-47B7-8380-C074F1F48FE0}"/>
              </a:ext>
            </a:extLst>
          </p:cNvPr>
          <p:cNvSpPr>
            <a:spLocks noGrp="1"/>
          </p:cNvSpPr>
          <p:nvPr>
            <p:ph type="title" hasCustomPrompt="1"/>
          </p:nvPr>
        </p:nvSpPr>
        <p:spPr>
          <a:xfrm>
            <a:off x="658811" y="657225"/>
            <a:ext cx="5319714" cy="532800"/>
          </a:xfrm>
        </p:spPr>
        <p:txBody>
          <a:bodyPr/>
          <a:lstStyle/>
          <a:p>
            <a:r>
              <a:rPr lang="en-US" dirty="0"/>
              <a:t>Slide title</a:t>
            </a:r>
          </a:p>
        </p:txBody>
      </p:sp>
      <p:sp>
        <p:nvSpPr>
          <p:cNvPr id="11" name="Slide Number Placeholder 3">
            <a:extLst>
              <a:ext uri="{FF2B5EF4-FFF2-40B4-BE49-F238E27FC236}">
                <a16:creationId xmlns:a16="http://schemas.microsoft.com/office/drawing/2014/main" xmlns="" id="{4EB4874C-06AC-41C9-9A52-B418520106CA}"/>
              </a:ext>
            </a:extLst>
          </p:cNvPr>
          <p:cNvSpPr>
            <a:spLocks noGrp="1"/>
          </p:cNvSpPr>
          <p:nvPr>
            <p:ph type="sldNum" sz="quarter" idx="11"/>
          </p:nvPr>
        </p:nvSpPr>
        <p:spPr>
          <a:xfrm>
            <a:off x="10794241" y="6492875"/>
            <a:ext cx="738946" cy="365125"/>
          </a:xfrm>
        </p:spPr>
        <p:txBody>
          <a:bodyPr/>
          <a:lstStyle/>
          <a:p>
            <a:fld id="{5AEC89D8-36C3-40BD-BBB3-9AD7F891C9FD}" type="slidenum">
              <a:rPr lang="x-none" smtClean="0"/>
              <a:pPr/>
              <a:t>‹#›</a:t>
            </a:fld>
            <a:endParaRPr lang="x-none" dirty="0"/>
          </a:p>
        </p:txBody>
      </p:sp>
      <p:sp>
        <p:nvSpPr>
          <p:cNvPr id="16" name="Picture Placeholder 16">
            <a:extLst>
              <a:ext uri="{FF2B5EF4-FFF2-40B4-BE49-F238E27FC236}">
                <a16:creationId xmlns:a16="http://schemas.microsoft.com/office/drawing/2014/main" xmlns="" id="{41CD26FC-E29B-4B6E-BAE8-410FF46BD74D}"/>
              </a:ext>
            </a:extLst>
          </p:cNvPr>
          <p:cNvSpPr>
            <a:spLocks noGrp="1"/>
          </p:cNvSpPr>
          <p:nvPr>
            <p:ph type="pic" sz="quarter" idx="13" hasCustomPrompt="1"/>
          </p:nvPr>
        </p:nvSpPr>
        <p:spPr>
          <a:xfrm>
            <a:off x="6203950" y="0"/>
            <a:ext cx="2988000" cy="3429000"/>
          </a:xfrm>
          <a:prstGeom prst="rect">
            <a:avLst/>
          </a:prstGeom>
          <a:solidFill>
            <a:schemeClr val="bg1">
              <a:lumMod val="95000"/>
            </a:schemeClr>
          </a:solidFill>
        </p:spPr>
        <p:txBody>
          <a:bodyPr anchor="ctr" anchorCtr="0"/>
          <a:lstStyle>
            <a:lvl1pPr marL="0" indent="0" algn="ctr">
              <a:buFontTx/>
              <a:buNone/>
              <a:defRPr/>
            </a:lvl1pPr>
          </a:lstStyle>
          <a:p>
            <a:r>
              <a:rPr lang="en-AU" dirty="0"/>
              <a:t>Picture</a:t>
            </a:r>
          </a:p>
        </p:txBody>
      </p:sp>
      <p:sp>
        <p:nvSpPr>
          <p:cNvPr id="17" name="Picture Placeholder 16">
            <a:extLst>
              <a:ext uri="{FF2B5EF4-FFF2-40B4-BE49-F238E27FC236}">
                <a16:creationId xmlns:a16="http://schemas.microsoft.com/office/drawing/2014/main" xmlns="" id="{15EF5725-5814-403A-9E2F-A9ABAC70849B}"/>
              </a:ext>
            </a:extLst>
          </p:cNvPr>
          <p:cNvSpPr>
            <a:spLocks noGrp="1"/>
          </p:cNvSpPr>
          <p:nvPr>
            <p:ph type="pic" sz="quarter" idx="15" hasCustomPrompt="1"/>
          </p:nvPr>
        </p:nvSpPr>
        <p:spPr>
          <a:xfrm>
            <a:off x="6203950" y="3429000"/>
            <a:ext cx="2988000" cy="3424334"/>
          </a:xfrm>
          <a:prstGeom prst="rect">
            <a:avLst/>
          </a:prstGeom>
          <a:solidFill>
            <a:schemeClr val="bg1">
              <a:lumMod val="95000"/>
            </a:schemeClr>
          </a:solidFill>
        </p:spPr>
        <p:txBody>
          <a:bodyPr anchor="ctr" anchorCtr="0"/>
          <a:lstStyle>
            <a:lvl1pPr marL="0" indent="0" algn="ctr">
              <a:buFontTx/>
              <a:buNone/>
              <a:defRPr/>
            </a:lvl1pPr>
          </a:lstStyle>
          <a:p>
            <a:r>
              <a:rPr lang="en-AU" dirty="0"/>
              <a:t>Picture</a:t>
            </a:r>
          </a:p>
        </p:txBody>
      </p:sp>
      <p:sp>
        <p:nvSpPr>
          <p:cNvPr id="21" name="Picture Placeholder 16">
            <a:extLst>
              <a:ext uri="{FF2B5EF4-FFF2-40B4-BE49-F238E27FC236}">
                <a16:creationId xmlns:a16="http://schemas.microsoft.com/office/drawing/2014/main" xmlns="" id="{3CFAE370-4364-468B-BCD5-1EB8CB959A0C}"/>
              </a:ext>
            </a:extLst>
          </p:cNvPr>
          <p:cNvSpPr>
            <a:spLocks noGrp="1"/>
          </p:cNvSpPr>
          <p:nvPr>
            <p:ph type="pic" sz="quarter" idx="16" hasCustomPrompt="1"/>
          </p:nvPr>
        </p:nvSpPr>
        <p:spPr>
          <a:xfrm>
            <a:off x="9199513" y="0"/>
            <a:ext cx="2988000" cy="3429000"/>
          </a:xfrm>
          <a:prstGeom prst="rect">
            <a:avLst/>
          </a:prstGeom>
          <a:solidFill>
            <a:schemeClr val="bg1">
              <a:lumMod val="95000"/>
            </a:schemeClr>
          </a:solidFill>
        </p:spPr>
        <p:txBody>
          <a:bodyPr anchor="ctr" anchorCtr="0"/>
          <a:lstStyle>
            <a:lvl1pPr marL="0" indent="0" algn="ctr">
              <a:buFontTx/>
              <a:buNone/>
              <a:defRPr/>
            </a:lvl1pPr>
          </a:lstStyle>
          <a:p>
            <a:r>
              <a:rPr lang="en-AU" dirty="0"/>
              <a:t>Picture</a:t>
            </a:r>
          </a:p>
        </p:txBody>
      </p:sp>
      <p:sp>
        <p:nvSpPr>
          <p:cNvPr id="22" name="Picture Placeholder 16">
            <a:extLst>
              <a:ext uri="{FF2B5EF4-FFF2-40B4-BE49-F238E27FC236}">
                <a16:creationId xmlns:a16="http://schemas.microsoft.com/office/drawing/2014/main" xmlns="" id="{50CDFFB7-600F-41F9-9FDE-DB9088379C02}"/>
              </a:ext>
            </a:extLst>
          </p:cNvPr>
          <p:cNvSpPr>
            <a:spLocks noGrp="1"/>
          </p:cNvSpPr>
          <p:nvPr>
            <p:ph type="pic" sz="quarter" idx="17" hasCustomPrompt="1"/>
          </p:nvPr>
        </p:nvSpPr>
        <p:spPr>
          <a:xfrm>
            <a:off x="9199513" y="3429000"/>
            <a:ext cx="2988000" cy="3424334"/>
          </a:xfrm>
          <a:prstGeom prst="rect">
            <a:avLst/>
          </a:prstGeom>
          <a:solidFill>
            <a:schemeClr val="bg1">
              <a:lumMod val="95000"/>
            </a:schemeClr>
          </a:solidFill>
        </p:spPr>
        <p:txBody>
          <a:bodyPr anchor="ctr" anchorCtr="0"/>
          <a:lstStyle>
            <a:lvl1pPr marL="0" indent="0" algn="ctr">
              <a:buFontTx/>
              <a:buNone/>
              <a:defRPr/>
            </a:lvl1pPr>
          </a:lstStyle>
          <a:p>
            <a:r>
              <a:rPr lang="en-AU" dirty="0"/>
              <a:t>Picture</a:t>
            </a:r>
          </a:p>
        </p:txBody>
      </p:sp>
      <p:sp>
        <p:nvSpPr>
          <p:cNvPr id="23" name="Text Placeholder 2">
            <a:extLst>
              <a:ext uri="{FF2B5EF4-FFF2-40B4-BE49-F238E27FC236}">
                <a16:creationId xmlns:a16="http://schemas.microsoft.com/office/drawing/2014/main" xmlns="" id="{6D5AD7EF-EAA6-48E0-822B-A26213EA070E}"/>
              </a:ext>
            </a:extLst>
          </p:cNvPr>
          <p:cNvSpPr>
            <a:spLocks noGrp="1"/>
          </p:cNvSpPr>
          <p:nvPr>
            <p:ph type="body" sz="quarter" idx="24" hasCustomPrompt="1"/>
          </p:nvPr>
        </p:nvSpPr>
        <p:spPr>
          <a:xfrm rot="16200000">
            <a:off x="8729949" y="6392039"/>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24" name="Text Placeholder 2">
            <a:extLst>
              <a:ext uri="{FF2B5EF4-FFF2-40B4-BE49-F238E27FC236}">
                <a16:creationId xmlns:a16="http://schemas.microsoft.com/office/drawing/2014/main" xmlns="" id="{E4792A6A-2CCE-4DC5-8619-D1F782483554}"/>
              </a:ext>
            </a:extLst>
          </p:cNvPr>
          <p:cNvSpPr>
            <a:spLocks noGrp="1"/>
          </p:cNvSpPr>
          <p:nvPr>
            <p:ph type="body" sz="quarter" idx="28" hasCustomPrompt="1"/>
          </p:nvPr>
        </p:nvSpPr>
        <p:spPr>
          <a:xfrm rot="16200000">
            <a:off x="8729950" y="295837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25" name="Text Placeholder 2">
            <a:extLst>
              <a:ext uri="{FF2B5EF4-FFF2-40B4-BE49-F238E27FC236}">
                <a16:creationId xmlns:a16="http://schemas.microsoft.com/office/drawing/2014/main" xmlns="" id="{4C3ED3A6-2A2C-40BF-ADE7-2F939D098236}"/>
              </a:ext>
            </a:extLst>
          </p:cNvPr>
          <p:cNvSpPr>
            <a:spLocks noGrp="1"/>
          </p:cNvSpPr>
          <p:nvPr>
            <p:ph type="body" sz="quarter" idx="29" hasCustomPrompt="1"/>
          </p:nvPr>
        </p:nvSpPr>
        <p:spPr>
          <a:xfrm rot="16200000">
            <a:off x="11726218" y="6392039"/>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26" name="Text Placeholder 2">
            <a:extLst>
              <a:ext uri="{FF2B5EF4-FFF2-40B4-BE49-F238E27FC236}">
                <a16:creationId xmlns:a16="http://schemas.microsoft.com/office/drawing/2014/main" xmlns="" id="{4DB473EB-F77E-4F43-B2A2-D7D9924B14B4}"/>
              </a:ext>
            </a:extLst>
          </p:cNvPr>
          <p:cNvSpPr>
            <a:spLocks noGrp="1"/>
          </p:cNvSpPr>
          <p:nvPr>
            <p:ph type="body" sz="quarter" idx="30" hasCustomPrompt="1"/>
          </p:nvPr>
        </p:nvSpPr>
        <p:spPr>
          <a:xfrm rot="16200000">
            <a:off x="11726219" y="2958373"/>
            <a:ext cx="666383" cy="256206"/>
          </a:xfrm>
          <a:prstGeom prst="rect">
            <a:avLst/>
          </a:prstGeom>
        </p:spPr>
        <p:txBody>
          <a:bodyPr wrap="none" lIns="72000" tIns="72000" rIns="72000" bIns="72000">
            <a:spAutoFit/>
          </a:bodyPr>
          <a:lstStyle>
            <a:lvl1pPr>
              <a:defRPr sz="800"/>
            </a:lvl1pPr>
          </a:lstStyle>
          <a:p>
            <a:r>
              <a:rPr lang="en-GB" dirty="0"/>
              <a:t>© Copyright</a:t>
            </a:r>
          </a:p>
        </p:txBody>
      </p:sp>
    </p:spTree>
    <p:extLst>
      <p:ext uri="{BB962C8B-B14F-4D97-AF65-F5344CB8AC3E}">
        <p14:creationId xmlns:p14="http://schemas.microsoft.com/office/powerpoint/2010/main" xmlns="" val="429460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xmlns="" id="{C99280FD-79BD-466C-AAFB-08DF3DCD1E17}"/>
              </a:ext>
            </a:extLst>
          </p:cNvPr>
          <p:cNvSpPr>
            <a:spLocks noGrp="1"/>
          </p:cNvSpPr>
          <p:nvPr>
            <p:ph type="subTitle" idx="1" hasCustomPrompt="1"/>
          </p:nvPr>
        </p:nvSpPr>
        <p:spPr>
          <a:xfrm>
            <a:off x="658811" y="1306800"/>
            <a:ext cx="5319712"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xmlns=""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Level 6</a:t>
            </a:r>
          </a:p>
          <a:p>
            <a:pPr lvl="6"/>
            <a:r>
              <a:rPr lang="en-GB" dirty="0"/>
              <a:t>Level 7</a:t>
            </a:r>
          </a:p>
          <a:p>
            <a:pPr lvl="7"/>
            <a:r>
              <a:rPr lang="en-GB" dirty="0"/>
              <a:t>Level 8</a:t>
            </a:r>
          </a:p>
          <a:p>
            <a:pPr lvl="8"/>
            <a:r>
              <a:rPr lang="en-GB" dirty="0"/>
              <a:t>Level 9</a:t>
            </a:r>
          </a:p>
        </p:txBody>
      </p:sp>
      <p:sp>
        <p:nvSpPr>
          <p:cNvPr id="2" name="Footer Placeholder 1">
            <a:extLst>
              <a:ext uri="{FF2B5EF4-FFF2-40B4-BE49-F238E27FC236}">
                <a16:creationId xmlns:a16="http://schemas.microsoft.com/office/drawing/2014/main" xmlns="" id="{6674055C-F3A6-40AD-8C7B-A449B8CB9671}"/>
              </a:ext>
            </a:extLst>
          </p:cNvPr>
          <p:cNvSpPr>
            <a:spLocks noGrp="1"/>
          </p:cNvSpPr>
          <p:nvPr>
            <p:ph type="ftr" sz="quarter" idx="27"/>
          </p:nvPr>
        </p:nvSpPr>
        <p:spPr/>
        <p:txBody>
          <a:bodyPr/>
          <a:lstStyle/>
          <a:p>
            <a:endParaRPr lang="en-GB" dirty="0"/>
          </a:p>
        </p:txBody>
      </p:sp>
      <p:sp>
        <p:nvSpPr>
          <p:cNvPr id="4" name="Title 3">
            <a:extLst>
              <a:ext uri="{FF2B5EF4-FFF2-40B4-BE49-F238E27FC236}">
                <a16:creationId xmlns:a16="http://schemas.microsoft.com/office/drawing/2014/main" xmlns="" id="{1035EABB-8A76-47B7-8380-C074F1F48FE0}"/>
              </a:ext>
            </a:extLst>
          </p:cNvPr>
          <p:cNvSpPr>
            <a:spLocks noGrp="1"/>
          </p:cNvSpPr>
          <p:nvPr>
            <p:ph type="title" hasCustomPrompt="1"/>
          </p:nvPr>
        </p:nvSpPr>
        <p:spPr>
          <a:xfrm>
            <a:off x="658811" y="657225"/>
            <a:ext cx="5319714" cy="532800"/>
          </a:xfrm>
        </p:spPr>
        <p:txBody>
          <a:bodyPr/>
          <a:lstStyle/>
          <a:p>
            <a:r>
              <a:rPr lang="en-US" dirty="0"/>
              <a:t>Slide title</a:t>
            </a:r>
          </a:p>
        </p:txBody>
      </p:sp>
      <p:sp>
        <p:nvSpPr>
          <p:cNvPr id="15" name="Slide Number Placeholder 3">
            <a:extLst>
              <a:ext uri="{FF2B5EF4-FFF2-40B4-BE49-F238E27FC236}">
                <a16:creationId xmlns:a16="http://schemas.microsoft.com/office/drawing/2014/main" xmlns="" id="{745CF881-2919-4CB0-A30C-031907561A73}"/>
              </a:ext>
            </a:extLst>
          </p:cNvPr>
          <p:cNvSpPr>
            <a:spLocks noGrp="1"/>
          </p:cNvSpPr>
          <p:nvPr>
            <p:ph type="sldNum" sz="quarter" idx="11"/>
          </p:nvPr>
        </p:nvSpPr>
        <p:spPr>
          <a:xfrm>
            <a:off x="10794241" y="6492875"/>
            <a:ext cx="738946" cy="365125"/>
          </a:xfrm>
        </p:spPr>
        <p:txBody>
          <a:bodyPr/>
          <a:lstStyle/>
          <a:p>
            <a:fld id="{5AEC89D8-36C3-40BD-BBB3-9AD7F891C9FD}" type="slidenum">
              <a:rPr lang="x-none" smtClean="0"/>
              <a:pPr/>
              <a:t>‹#›</a:t>
            </a:fld>
            <a:endParaRPr lang="x-none" dirty="0"/>
          </a:p>
        </p:txBody>
      </p:sp>
      <p:sp>
        <p:nvSpPr>
          <p:cNvPr id="18" name="Picture Placeholder 16">
            <a:extLst>
              <a:ext uri="{FF2B5EF4-FFF2-40B4-BE49-F238E27FC236}">
                <a16:creationId xmlns:a16="http://schemas.microsoft.com/office/drawing/2014/main" xmlns="" id="{ED3ADDB9-377D-4962-A7E2-24D2176B7F7A}"/>
              </a:ext>
            </a:extLst>
          </p:cNvPr>
          <p:cNvSpPr>
            <a:spLocks noGrp="1"/>
          </p:cNvSpPr>
          <p:nvPr>
            <p:ph type="pic" sz="quarter" idx="13" hasCustomPrompt="1"/>
          </p:nvPr>
        </p:nvSpPr>
        <p:spPr>
          <a:xfrm>
            <a:off x="6203950" y="0"/>
            <a:ext cx="2988000" cy="2286000"/>
          </a:xfrm>
          <a:prstGeom prst="rect">
            <a:avLst/>
          </a:prstGeom>
          <a:solidFill>
            <a:schemeClr val="bg1">
              <a:lumMod val="95000"/>
            </a:schemeClr>
          </a:solidFill>
        </p:spPr>
        <p:txBody>
          <a:bodyPr anchor="ctr" anchorCtr="0">
            <a:normAutofit/>
          </a:bodyPr>
          <a:lstStyle>
            <a:lvl1pPr marL="0" indent="0" algn="ctr">
              <a:buFontTx/>
              <a:buNone/>
              <a:defRPr sz="1800"/>
            </a:lvl1pPr>
          </a:lstStyle>
          <a:p>
            <a:r>
              <a:rPr lang="en-AU" dirty="0"/>
              <a:t>Picture</a:t>
            </a:r>
          </a:p>
        </p:txBody>
      </p:sp>
      <p:sp>
        <p:nvSpPr>
          <p:cNvPr id="19" name="Picture Placeholder 16">
            <a:extLst>
              <a:ext uri="{FF2B5EF4-FFF2-40B4-BE49-F238E27FC236}">
                <a16:creationId xmlns:a16="http://schemas.microsoft.com/office/drawing/2014/main" xmlns="" id="{92BEE048-7EFE-4A67-8DFF-36E84613C6F8}"/>
              </a:ext>
            </a:extLst>
          </p:cNvPr>
          <p:cNvSpPr>
            <a:spLocks noGrp="1"/>
          </p:cNvSpPr>
          <p:nvPr>
            <p:ph type="pic" sz="quarter" idx="15" hasCustomPrompt="1"/>
          </p:nvPr>
        </p:nvSpPr>
        <p:spPr>
          <a:xfrm>
            <a:off x="6203950" y="2286000"/>
            <a:ext cx="2988000" cy="2286000"/>
          </a:xfrm>
          <a:prstGeom prst="rect">
            <a:avLst/>
          </a:prstGeom>
          <a:solidFill>
            <a:schemeClr val="bg1">
              <a:lumMod val="95000"/>
            </a:schemeClr>
          </a:solid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Picture</a:t>
            </a:r>
          </a:p>
        </p:txBody>
      </p:sp>
      <p:sp>
        <p:nvSpPr>
          <p:cNvPr id="20" name="Picture Placeholder 16">
            <a:extLst>
              <a:ext uri="{FF2B5EF4-FFF2-40B4-BE49-F238E27FC236}">
                <a16:creationId xmlns:a16="http://schemas.microsoft.com/office/drawing/2014/main" xmlns="" id="{A4AFF0F1-45B5-49E3-8F99-9471432F374A}"/>
              </a:ext>
            </a:extLst>
          </p:cNvPr>
          <p:cNvSpPr>
            <a:spLocks noGrp="1"/>
          </p:cNvSpPr>
          <p:nvPr>
            <p:ph type="pic" sz="quarter" idx="16" hasCustomPrompt="1"/>
          </p:nvPr>
        </p:nvSpPr>
        <p:spPr>
          <a:xfrm>
            <a:off x="9199513" y="0"/>
            <a:ext cx="2988000" cy="2286000"/>
          </a:xfrm>
          <a:prstGeom prst="rect">
            <a:avLst/>
          </a:prstGeom>
          <a:solidFill>
            <a:schemeClr val="bg1">
              <a:lumMod val="95000"/>
            </a:schemeClr>
          </a:solid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Picture</a:t>
            </a:r>
          </a:p>
        </p:txBody>
      </p:sp>
      <p:sp>
        <p:nvSpPr>
          <p:cNvPr id="27" name="Picture Placeholder 16">
            <a:extLst>
              <a:ext uri="{FF2B5EF4-FFF2-40B4-BE49-F238E27FC236}">
                <a16:creationId xmlns:a16="http://schemas.microsoft.com/office/drawing/2014/main" xmlns="" id="{BBC4F02A-8464-405D-8B2D-27F809422F4D}"/>
              </a:ext>
            </a:extLst>
          </p:cNvPr>
          <p:cNvSpPr>
            <a:spLocks noGrp="1"/>
          </p:cNvSpPr>
          <p:nvPr>
            <p:ph type="pic" sz="quarter" idx="17" hasCustomPrompt="1"/>
          </p:nvPr>
        </p:nvSpPr>
        <p:spPr>
          <a:xfrm>
            <a:off x="9199513" y="2286000"/>
            <a:ext cx="2988000" cy="2286000"/>
          </a:xfrm>
          <a:prstGeom prst="rect">
            <a:avLst/>
          </a:prstGeom>
          <a:solidFill>
            <a:schemeClr val="bg1">
              <a:lumMod val="95000"/>
            </a:schemeClr>
          </a:solid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Picture</a:t>
            </a:r>
          </a:p>
        </p:txBody>
      </p:sp>
      <p:sp>
        <p:nvSpPr>
          <p:cNvPr id="28" name="Picture Placeholder 16">
            <a:extLst>
              <a:ext uri="{FF2B5EF4-FFF2-40B4-BE49-F238E27FC236}">
                <a16:creationId xmlns:a16="http://schemas.microsoft.com/office/drawing/2014/main" xmlns="" id="{40BCA5EF-6362-48B6-AF76-555026C2E92C}"/>
              </a:ext>
            </a:extLst>
          </p:cNvPr>
          <p:cNvSpPr>
            <a:spLocks noGrp="1"/>
          </p:cNvSpPr>
          <p:nvPr>
            <p:ph type="pic" sz="quarter" idx="18" hasCustomPrompt="1"/>
          </p:nvPr>
        </p:nvSpPr>
        <p:spPr>
          <a:xfrm>
            <a:off x="6203950" y="4546600"/>
            <a:ext cx="2988000" cy="2311400"/>
          </a:xfrm>
          <a:prstGeom prst="rect">
            <a:avLst/>
          </a:prstGeom>
          <a:solidFill>
            <a:schemeClr val="bg1">
              <a:lumMod val="95000"/>
            </a:schemeClr>
          </a:solid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Picture</a:t>
            </a:r>
          </a:p>
        </p:txBody>
      </p:sp>
      <p:sp>
        <p:nvSpPr>
          <p:cNvPr id="29" name="Picture Placeholder 16">
            <a:extLst>
              <a:ext uri="{FF2B5EF4-FFF2-40B4-BE49-F238E27FC236}">
                <a16:creationId xmlns:a16="http://schemas.microsoft.com/office/drawing/2014/main" xmlns="" id="{3E659B52-624D-4AB6-945B-1CDCE7C17775}"/>
              </a:ext>
            </a:extLst>
          </p:cNvPr>
          <p:cNvSpPr>
            <a:spLocks noGrp="1"/>
          </p:cNvSpPr>
          <p:nvPr>
            <p:ph type="pic" sz="quarter" idx="19" hasCustomPrompt="1"/>
          </p:nvPr>
        </p:nvSpPr>
        <p:spPr>
          <a:xfrm>
            <a:off x="9199513" y="4546600"/>
            <a:ext cx="2988000" cy="2311400"/>
          </a:xfrm>
          <a:prstGeom prst="rect">
            <a:avLst/>
          </a:prstGeom>
          <a:solidFill>
            <a:schemeClr val="bg1">
              <a:lumMod val="95000"/>
            </a:schemeClr>
          </a:solid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Picture</a:t>
            </a:r>
          </a:p>
        </p:txBody>
      </p:sp>
      <p:sp>
        <p:nvSpPr>
          <p:cNvPr id="30" name="Text Placeholder 2">
            <a:extLst>
              <a:ext uri="{FF2B5EF4-FFF2-40B4-BE49-F238E27FC236}">
                <a16:creationId xmlns:a16="http://schemas.microsoft.com/office/drawing/2014/main" xmlns="" id="{6A7A80D1-593C-44D2-808A-0CEABED2216F}"/>
              </a:ext>
            </a:extLst>
          </p:cNvPr>
          <p:cNvSpPr>
            <a:spLocks noGrp="1"/>
          </p:cNvSpPr>
          <p:nvPr>
            <p:ph type="body" sz="quarter" idx="24" hasCustomPrompt="1"/>
          </p:nvPr>
        </p:nvSpPr>
        <p:spPr>
          <a:xfrm rot="16200000">
            <a:off x="8738219" y="4081777"/>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1" name="Text Placeholder 2">
            <a:extLst>
              <a:ext uri="{FF2B5EF4-FFF2-40B4-BE49-F238E27FC236}">
                <a16:creationId xmlns:a16="http://schemas.microsoft.com/office/drawing/2014/main" xmlns="" id="{E893B52C-B5A5-4631-BF82-C763F3F53FF2}"/>
              </a:ext>
            </a:extLst>
          </p:cNvPr>
          <p:cNvSpPr>
            <a:spLocks noGrp="1"/>
          </p:cNvSpPr>
          <p:nvPr>
            <p:ph type="body" sz="quarter" idx="28" hasCustomPrompt="1"/>
          </p:nvPr>
        </p:nvSpPr>
        <p:spPr>
          <a:xfrm rot="16200000">
            <a:off x="8738219" y="1821177"/>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2" name="Text Placeholder 2">
            <a:extLst>
              <a:ext uri="{FF2B5EF4-FFF2-40B4-BE49-F238E27FC236}">
                <a16:creationId xmlns:a16="http://schemas.microsoft.com/office/drawing/2014/main" xmlns="" id="{6F1BDD8B-778F-4599-BC88-0E146EEB01F4}"/>
              </a:ext>
            </a:extLst>
          </p:cNvPr>
          <p:cNvSpPr>
            <a:spLocks noGrp="1"/>
          </p:cNvSpPr>
          <p:nvPr>
            <p:ph type="body" sz="quarter" idx="29" hasCustomPrompt="1"/>
          </p:nvPr>
        </p:nvSpPr>
        <p:spPr>
          <a:xfrm rot="16200000">
            <a:off x="8745778" y="6396705"/>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3" name="Text Placeholder 2">
            <a:extLst>
              <a:ext uri="{FF2B5EF4-FFF2-40B4-BE49-F238E27FC236}">
                <a16:creationId xmlns:a16="http://schemas.microsoft.com/office/drawing/2014/main" xmlns="" id="{C7BD89C8-2400-4543-9422-3FD141B33321}"/>
              </a:ext>
            </a:extLst>
          </p:cNvPr>
          <p:cNvSpPr>
            <a:spLocks noGrp="1"/>
          </p:cNvSpPr>
          <p:nvPr>
            <p:ph type="body" sz="quarter" idx="30" hasCustomPrompt="1"/>
          </p:nvPr>
        </p:nvSpPr>
        <p:spPr>
          <a:xfrm rot="16200000">
            <a:off x="11726219" y="4081775"/>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4" name="Text Placeholder 2">
            <a:extLst>
              <a:ext uri="{FF2B5EF4-FFF2-40B4-BE49-F238E27FC236}">
                <a16:creationId xmlns:a16="http://schemas.microsoft.com/office/drawing/2014/main" xmlns="" id="{2E35658A-48CD-449E-8D7D-DD7437C67D89}"/>
              </a:ext>
            </a:extLst>
          </p:cNvPr>
          <p:cNvSpPr>
            <a:spLocks noGrp="1"/>
          </p:cNvSpPr>
          <p:nvPr>
            <p:ph type="body" sz="quarter" idx="31" hasCustomPrompt="1"/>
          </p:nvPr>
        </p:nvSpPr>
        <p:spPr>
          <a:xfrm rot="16200000">
            <a:off x="11726219" y="1821175"/>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5" name="Text Placeholder 2">
            <a:extLst>
              <a:ext uri="{FF2B5EF4-FFF2-40B4-BE49-F238E27FC236}">
                <a16:creationId xmlns:a16="http://schemas.microsoft.com/office/drawing/2014/main" xmlns="" id="{22F1D722-D803-4BB6-A49B-9E84D65C1444}"/>
              </a:ext>
            </a:extLst>
          </p:cNvPr>
          <p:cNvSpPr>
            <a:spLocks noGrp="1"/>
          </p:cNvSpPr>
          <p:nvPr>
            <p:ph type="body" sz="quarter" idx="32" hasCustomPrompt="1"/>
          </p:nvPr>
        </p:nvSpPr>
        <p:spPr>
          <a:xfrm rot="16200000">
            <a:off x="11733778" y="6396703"/>
            <a:ext cx="666383" cy="256206"/>
          </a:xfrm>
          <a:prstGeom prst="rect">
            <a:avLst/>
          </a:prstGeom>
        </p:spPr>
        <p:txBody>
          <a:bodyPr wrap="none" lIns="72000" tIns="72000" rIns="72000" bIns="72000">
            <a:spAutoFit/>
          </a:bodyPr>
          <a:lstStyle>
            <a:lvl1pPr>
              <a:defRPr sz="800"/>
            </a:lvl1pPr>
          </a:lstStyle>
          <a:p>
            <a:r>
              <a:rPr lang="en-GB" dirty="0"/>
              <a:t>© Copyright</a:t>
            </a:r>
          </a:p>
        </p:txBody>
      </p:sp>
    </p:spTree>
    <p:extLst>
      <p:ext uri="{BB962C8B-B14F-4D97-AF65-F5344CB8AC3E}">
        <p14:creationId xmlns:p14="http://schemas.microsoft.com/office/powerpoint/2010/main" xmlns="" val="46607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tx2"/>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xmlns=""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381258" y="657225"/>
            <a:ext cx="1151930" cy="306413"/>
          </a:xfrm>
          <a:prstGeom prst="rect">
            <a:avLst/>
          </a:prstGeom>
        </p:spPr>
      </p:pic>
      <p:sp>
        <p:nvSpPr>
          <p:cNvPr id="8" name="Title 2">
            <a:extLst>
              <a:ext uri="{FF2B5EF4-FFF2-40B4-BE49-F238E27FC236}">
                <a16:creationId xmlns:a16="http://schemas.microsoft.com/office/drawing/2014/main" xmlns=""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xmlns="" id="{7579E5C3-FE22-4D7A-8484-F9024E0C37F4}"/>
              </a:ext>
            </a:extLst>
          </p:cNvPr>
          <p:cNvSpPr>
            <a:spLocks noGrp="1"/>
          </p:cNvSpPr>
          <p:nvPr>
            <p:ph type="subTitle" idx="1" hasCustomPrompt="1"/>
          </p:nvPr>
        </p:nvSpPr>
        <p:spPr>
          <a:xfrm>
            <a:off x="658814" y="3132000"/>
            <a:ext cx="9021762" cy="387798"/>
          </a:xfrm>
        </p:spPr>
        <p:txBody>
          <a:bodyPr lIns="0" tIns="0" rIns="0" bIns="0">
            <a:norm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xmlns=""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xmlns="" id="{F19A9DBE-AE7B-42AE-9DD1-81353F9A1FC2}"/>
              </a:ext>
            </a:extLst>
          </p:cNvPr>
          <p:cNvSpPr>
            <a:spLocks noGrp="1"/>
          </p:cNvSpPr>
          <p:nvPr>
            <p:ph type="body" sz="quarter" idx="24" hasCustomPrompt="1"/>
          </p:nvPr>
        </p:nvSpPr>
        <p:spPr>
          <a:xfrm>
            <a:off x="658813" y="6268670"/>
            <a:ext cx="5319712" cy="174624"/>
          </a:xfrm>
        </p:spPr>
        <p:txBody>
          <a:bodyPr>
            <a:norm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xmlns="" id="{01728DCD-B717-4980-BBFD-CB5EAE0B2B92}"/>
              </a:ext>
            </a:extLst>
          </p:cNvPr>
          <p:cNvPicPr>
            <a:picLocks noChangeAspect="1"/>
          </p:cNvPicPr>
          <p:nvPr userDrawn="1"/>
        </p:nvPicPr>
        <p:blipFill>
          <a:blip r:embed="rId3" cstate="print">
            <a:extLst>
              <a:ext uri="{96DAC541-7B7A-43D3-8B79-37D633B846F1}">
                <asvg:svgBlip xmlns:asvg="http://schemas.microsoft.com/office/drawing/2016/SVG/main" xmlns="" r:embed="rId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xmlns="" val="21662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x image + caption">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374FDDD0-0472-4EB0-926A-0D46931A0C84}"/>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16" name="Text Placeholder 11">
            <a:extLst>
              <a:ext uri="{FF2B5EF4-FFF2-40B4-BE49-F238E27FC236}">
                <a16:creationId xmlns:a16="http://schemas.microsoft.com/office/drawing/2014/main" xmlns="" id="{99E57FE7-93AE-4099-A875-A7798FDA75AF}"/>
              </a:ext>
            </a:extLst>
          </p:cNvPr>
          <p:cNvSpPr>
            <a:spLocks noGrp="1"/>
          </p:cNvSpPr>
          <p:nvPr>
            <p:ph type="body" sz="quarter" idx="63" hasCustomPrompt="1"/>
          </p:nvPr>
        </p:nvSpPr>
        <p:spPr>
          <a:xfrm>
            <a:off x="658813" y="5041382"/>
            <a:ext cx="5266515"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7" name="Text Placeholder 13">
            <a:extLst>
              <a:ext uri="{FF2B5EF4-FFF2-40B4-BE49-F238E27FC236}">
                <a16:creationId xmlns:a16="http://schemas.microsoft.com/office/drawing/2014/main" xmlns="" id="{99A37CDD-0862-4937-B1F7-974D4946EC83}"/>
              </a:ext>
            </a:extLst>
          </p:cNvPr>
          <p:cNvSpPr>
            <a:spLocks noGrp="1"/>
          </p:cNvSpPr>
          <p:nvPr>
            <p:ph type="body" sz="quarter" idx="26" hasCustomPrompt="1"/>
          </p:nvPr>
        </p:nvSpPr>
        <p:spPr>
          <a:xfrm>
            <a:off x="658812" y="5545382"/>
            <a:ext cx="5319712" cy="664797"/>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8" name="Text Placeholder 11">
            <a:extLst>
              <a:ext uri="{FF2B5EF4-FFF2-40B4-BE49-F238E27FC236}">
                <a16:creationId xmlns:a16="http://schemas.microsoft.com/office/drawing/2014/main" xmlns="" id="{48C042BD-6261-426D-AE99-EECA9A8223DA}"/>
              </a:ext>
            </a:extLst>
          </p:cNvPr>
          <p:cNvSpPr>
            <a:spLocks noGrp="1"/>
          </p:cNvSpPr>
          <p:nvPr>
            <p:ph type="body" sz="quarter" idx="27" hasCustomPrompt="1"/>
          </p:nvPr>
        </p:nvSpPr>
        <p:spPr>
          <a:xfrm>
            <a:off x="6210300" y="5041382"/>
            <a:ext cx="5322765"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9" name="Text Placeholder 13">
            <a:extLst>
              <a:ext uri="{FF2B5EF4-FFF2-40B4-BE49-F238E27FC236}">
                <a16:creationId xmlns:a16="http://schemas.microsoft.com/office/drawing/2014/main" xmlns="" id="{B5FA2C76-802A-4E9E-ABFC-7106A613D014}"/>
              </a:ext>
            </a:extLst>
          </p:cNvPr>
          <p:cNvSpPr>
            <a:spLocks noGrp="1"/>
          </p:cNvSpPr>
          <p:nvPr>
            <p:ph type="body" sz="quarter" idx="28" hasCustomPrompt="1"/>
          </p:nvPr>
        </p:nvSpPr>
        <p:spPr>
          <a:xfrm>
            <a:off x="6210300" y="5545382"/>
            <a:ext cx="5322765" cy="664797"/>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2" name="Picture Placeholder 3">
            <a:extLst>
              <a:ext uri="{FF2B5EF4-FFF2-40B4-BE49-F238E27FC236}">
                <a16:creationId xmlns:a16="http://schemas.microsoft.com/office/drawing/2014/main" xmlns="" id="{BC59FF9D-6901-4B04-825C-5BA2D493BD27}"/>
              </a:ext>
            </a:extLst>
          </p:cNvPr>
          <p:cNvSpPr>
            <a:spLocks noGrp="1"/>
          </p:cNvSpPr>
          <p:nvPr>
            <p:ph type="pic" sz="quarter" idx="12" hasCustomPrompt="1"/>
          </p:nvPr>
        </p:nvSpPr>
        <p:spPr>
          <a:xfrm>
            <a:off x="658814" y="1811337"/>
            <a:ext cx="5319712" cy="3024000"/>
          </a:xfrm>
          <a:prstGeom prst="rect">
            <a:avLst/>
          </a:prstGeom>
          <a:solidFill>
            <a:schemeClr val="bg1">
              <a:lumMod val="95000"/>
            </a:schemeClr>
          </a:solidFill>
        </p:spPr>
        <p:txBody>
          <a:bodyPr anchor="ctr"/>
          <a:lstStyle>
            <a:lvl1pPr marL="0" indent="0" algn="ctr">
              <a:buFontTx/>
              <a:buNone/>
              <a:defRPr/>
            </a:lvl1pPr>
          </a:lstStyle>
          <a:p>
            <a:r>
              <a:rPr lang="en-AU" dirty="0"/>
              <a:t>Picture</a:t>
            </a:r>
          </a:p>
        </p:txBody>
      </p:sp>
      <p:sp>
        <p:nvSpPr>
          <p:cNvPr id="13" name="Picture Placeholder 3">
            <a:extLst>
              <a:ext uri="{FF2B5EF4-FFF2-40B4-BE49-F238E27FC236}">
                <a16:creationId xmlns:a16="http://schemas.microsoft.com/office/drawing/2014/main" xmlns="" id="{2F3B6A3F-79D6-4101-8FC7-4DB115F05112}"/>
              </a:ext>
            </a:extLst>
          </p:cNvPr>
          <p:cNvSpPr>
            <a:spLocks noGrp="1"/>
          </p:cNvSpPr>
          <p:nvPr>
            <p:ph type="pic" sz="quarter" idx="13" hasCustomPrompt="1"/>
          </p:nvPr>
        </p:nvSpPr>
        <p:spPr>
          <a:xfrm>
            <a:off x="6210300" y="1811337"/>
            <a:ext cx="5322765" cy="3024000"/>
          </a:xfrm>
          <a:prstGeom prst="rect">
            <a:avLst/>
          </a:prstGeom>
          <a:solidFill>
            <a:schemeClr val="bg1">
              <a:lumMod val="95000"/>
            </a:schemeClr>
          </a:solidFill>
        </p:spPr>
        <p:txBody>
          <a:bodyPr anchor="ctr"/>
          <a:lstStyle>
            <a:lvl1pPr marL="0" indent="0" algn="ctr">
              <a:buFontTx/>
              <a:buNone/>
              <a:defRPr/>
            </a:lvl1pPr>
          </a:lstStyle>
          <a:p>
            <a:r>
              <a:rPr lang="en-AU" dirty="0"/>
              <a:t>Picture</a:t>
            </a:r>
          </a:p>
        </p:txBody>
      </p:sp>
      <p:sp>
        <p:nvSpPr>
          <p:cNvPr id="14" name="Text Placeholder 2">
            <a:extLst>
              <a:ext uri="{FF2B5EF4-FFF2-40B4-BE49-F238E27FC236}">
                <a16:creationId xmlns:a16="http://schemas.microsoft.com/office/drawing/2014/main" xmlns="" id="{B0C90098-3991-41A6-A987-3339C6335FBB}"/>
              </a:ext>
            </a:extLst>
          </p:cNvPr>
          <p:cNvSpPr>
            <a:spLocks noGrp="1"/>
          </p:cNvSpPr>
          <p:nvPr>
            <p:ph type="body" sz="quarter" idx="25" hasCustomPrompt="1"/>
          </p:nvPr>
        </p:nvSpPr>
        <p:spPr>
          <a:xfrm rot="16200000">
            <a:off x="5528834" y="4374042"/>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15" name="Text Placeholder 2">
            <a:extLst>
              <a:ext uri="{FF2B5EF4-FFF2-40B4-BE49-F238E27FC236}">
                <a16:creationId xmlns:a16="http://schemas.microsoft.com/office/drawing/2014/main" xmlns="" id="{12B5E26C-4FF4-43E1-9CF1-493DFB1D11ED}"/>
              </a:ext>
            </a:extLst>
          </p:cNvPr>
          <p:cNvSpPr>
            <a:spLocks noGrp="1"/>
          </p:cNvSpPr>
          <p:nvPr>
            <p:ph type="body" sz="quarter" idx="60" hasCustomPrompt="1"/>
          </p:nvPr>
        </p:nvSpPr>
        <p:spPr>
          <a:xfrm rot="16200000">
            <a:off x="11083496" y="4374042"/>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2173512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x image + caption">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FEBAA5D3-076B-4150-B28E-F718A384AF50}"/>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9" name="Text Placeholder 11">
            <a:extLst>
              <a:ext uri="{FF2B5EF4-FFF2-40B4-BE49-F238E27FC236}">
                <a16:creationId xmlns:a16="http://schemas.microsoft.com/office/drawing/2014/main" xmlns="" id="{3D181EF7-CB4F-4FB6-A18F-08C2E9751366}"/>
              </a:ext>
            </a:extLst>
          </p:cNvPr>
          <p:cNvSpPr>
            <a:spLocks noGrp="1"/>
          </p:cNvSpPr>
          <p:nvPr>
            <p:ph type="body" sz="quarter" idx="25" hasCustomPrompt="1"/>
          </p:nvPr>
        </p:nvSpPr>
        <p:spPr>
          <a:xfrm>
            <a:off x="658813" y="4176000"/>
            <a:ext cx="3457575"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0" name="Text Placeholder 13">
            <a:extLst>
              <a:ext uri="{FF2B5EF4-FFF2-40B4-BE49-F238E27FC236}">
                <a16:creationId xmlns:a16="http://schemas.microsoft.com/office/drawing/2014/main" xmlns="" id="{DACA9325-059B-4844-9C3D-1FAFD07114E4}"/>
              </a:ext>
            </a:extLst>
          </p:cNvPr>
          <p:cNvSpPr>
            <a:spLocks noGrp="1"/>
          </p:cNvSpPr>
          <p:nvPr>
            <p:ph type="body" sz="quarter" idx="26" hasCustomPrompt="1"/>
          </p:nvPr>
        </p:nvSpPr>
        <p:spPr>
          <a:xfrm>
            <a:off x="658813" y="4680000"/>
            <a:ext cx="3492500" cy="886397"/>
          </a:xfrm>
          <a:prstGeom prst="rect">
            <a:avLst/>
          </a:prstGeom>
        </p:spPr>
        <p:txBody>
          <a:bodyPr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1" name="Text Placeholder 11">
            <a:extLst>
              <a:ext uri="{FF2B5EF4-FFF2-40B4-BE49-F238E27FC236}">
                <a16:creationId xmlns:a16="http://schemas.microsoft.com/office/drawing/2014/main" xmlns="" id="{D7967366-CB77-4DB7-B75E-A3DC342A4C59}"/>
              </a:ext>
            </a:extLst>
          </p:cNvPr>
          <p:cNvSpPr>
            <a:spLocks noGrp="1"/>
          </p:cNvSpPr>
          <p:nvPr>
            <p:ph type="body" sz="quarter" idx="27" hasCustomPrompt="1"/>
          </p:nvPr>
        </p:nvSpPr>
        <p:spPr>
          <a:xfrm>
            <a:off x="4349750" y="4176000"/>
            <a:ext cx="3492500"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2" name="Text Placeholder 13">
            <a:extLst>
              <a:ext uri="{FF2B5EF4-FFF2-40B4-BE49-F238E27FC236}">
                <a16:creationId xmlns:a16="http://schemas.microsoft.com/office/drawing/2014/main" xmlns="" id="{69D5BD14-6CB1-4907-8F4F-81D1D45F30AB}"/>
              </a:ext>
            </a:extLst>
          </p:cNvPr>
          <p:cNvSpPr>
            <a:spLocks noGrp="1"/>
          </p:cNvSpPr>
          <p:nvPr>
            <p:ph type="body" sz="quarter" idx="28" hasCustomPrompt="1"/>
          </p:nvPr>
        </p:nvSpPr>
        <p:spPr>
          <a:xfrm>
            <a:off x="4349750" y="4680000"/>
            <a:ext cx="3492500" cy="886397"/>
          </a:xfrm>
          <a:prstGeom prst="rect">
            <a:avLst/>
          </a:prstGeom>
        </p:spPr>
        <p:txBody>
          <a:bodyPr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3" name="Text Placeholder 11">
            <a:extLst>
              <a:ext uri="{FF2B5EF4-FFF2-40B4-BE49-F238E27FC236}">
                <a16:creationId xmlns:a16="http://schemas.microsoft.com/office/drawing/2014/main" xmlns="" id="{70BCF853-4F22-4984-909C-CB88F4BD1930}"/>
              </a:ext>
            </a:extLst>
          </p:cNvPr>
          <p:cNvSpPr>
            <a:spLocks noGrp="1"/>
          </p:cNvSpPr>
          <p:nvPr>
            <p:ph type="body" sz="quarter" idx="29" hasCustomPrompt="1"/>
          </p:nvPr>
        </p:nvSpPr>
        <p:spPr>
          <a:xfrm>
            <a:off x="8059737" y="4176000"/>
            <a:ext cx="3473449"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4" name="Text Placeholder 13">
            <a:extLst>
              <a:ext uri="{FF2B5EF4-FFF2-40B4-BE49-F238E27FC236}">
                <a16:creationId xmlns:a16="http://schemas.microsoft.com/office/drawing/2014/main" xmlns="" id="{5AA9F3B0-6BEB-490B-A403-52B32BCB82B4}"/>
              </a:ext>
            </a:extLst>
          </p:cNvPr>
          <p:cNvSpPr>
            <a:spLocks noGrp="1"/>
          </p:cNvSpPr>
          <p:nvPr>
            <p:ph type="body" sz="quarter" idx="30" hasCustomPrompt="1"/>
          </p:nvPr>
        </p:nvSpPr>
        <p:spPr>
          <a:xfrm>
            <a:off x="8040687" y="4680000"/>
            <a:ext cx="3492500" cy="886397"/>
          </a:xfrm>
          <a:prstGeom prst="rect">
            <a:avLst/>
          </a:prstGeom>
        </p:spPr>
        <p:txBody>
          <a:bodyPr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6" name="Picture Placeholder 12">
            <a:extLst>
              <a:ext uri="{FF2B5EF4-FFF2-40B4-BE49-F238E27FC236}">
                <a16:creationId xmlns:a16="http://schemas.microsoft.com/office/drawing/2014/main" xmlns="" id="{2049C1BA-1AB7-43B1-97F6-41B791D52DF2}"/>
              </a:ext>
            </a:extLst>
          </p:cNvPr>
          <p:cNvSpPr>
            <a:spLocks noGrp="1"/>
          </p:cNvSpPr>
          <p:nvPr>
            <p:ph type="pic" sz="quarter" idx="12" hasCustomPrompt="1"/>
          </p:nvPr>
        </p:nvSpPr>
        <p:spPr>
          <a:xfrm>
            <a:off x="658813" y="1810799"/>
            <a:ext cx="3457575"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7" name="Picture Placeholder 12">
            <a:extLst>
              <a:ext uri="{FF2B5EF4-FFF2-40B4-BE49-F238E27FC236}">
                <a16:creationId xmlns:a16="http://schemas.microsoft.com/office/drawing/2014/main" xmlns="" id="{C403B2A6-CE6A-4D3E-A3AE-36FD664F1ACD}"/>
              </a:ext>
            </a:extLst>
          </p:cNvPr>
          <p:cNvSpPr>
            <a:spLocks noGrp="1"/>
          </p:cNvSpPr>
          <p:nvPr>
            <p:ph type="pic" sz="quarter" idx="13" hasCustomPrompt="1"/>
          </p:nvPr>
        </p:nvSpPr>
        <p:spPr>
          <a:xfrm>
            <a:off x="8059738" y="1810799"/>
            <a:ext cx="3473448"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dirty="0"/>
              <a:t>Picture</a:t>
            </a:r>
          </a:p>
        </p:txBody>
      </p:sp>
      <p:sp>
        <p:nvSpPr>
          <p:cNvPr id="8" name="Picture Placeholder 12">
            <a:extLst>
              <a:ext uri="{FF2B5EF4-FFF2-40B4-BE49-F238E27FC236}">
                <a16:creationId xmlns:a16="http://schemas.microsoft.com/office/drawing/2014/main" xmlns="" id="{F82E75A2-7747-4773-84AB-B61FDC345FD5}"/>
              </a:ext>
            </a:extLst>
          </p:cNvPr>
          <p:cNvSpPr>
            <a:spLocks noGrp="1"/>
          </p:cNvSpPr>
          <p:nvPr>
            <p:ph type="pic" sz="quarter" idx="14" hasCustomPrompt="1"/>
          </p:nvPr>
        </p:nvSpPr>
        <p:spPr>
          <a:xfrm>
            <a:off x="4367212" y="1810799"/>
            <a:ext cx="3457575"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15" name="Text Placeholder 2">
            <a:extLst>
              <a:ext uri="{FF2B5EF4-FFF2-40B4-BE49-F238E27FC236}">
                <a16:creationId xmlns:a16="http://schemas.microsoft.com/office/drawing/2014/main" xmlns="" id="{188DB133-04EE-47AA-AB9E-381DF778B98F}"/>
              </a:ext>
            </a:extLst>
          </p:cNvPr>
          <p:cNvSpPr>
            <a:spLocks noGrp="1"/>
          </p:cNvSpPr>
          <p:nvPr>
            <p:ph type="body" sz="quarter" idx="31" hasCustomPrompt="1"/>
          </p:nvPr>
        </p:nvSpPr>
        <p:spPr>
          <a:xfrm rot="16200000">
            <a:off x="3664619" y="351723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16" name="Text Placeholder 2">
            <a:extLst>
              <a:ext uri="{FF2B5EF4-FFF2-40B4-BE49-F238E27FC236}">
                <a16:creationId xmlns:a16="http://schemas.microsoft.com/office/drawing/2014/main" xmlns="" id="{DED88313-3731-4428-B42F-6941182E3857}"/>
              </a:ext>
            </a:extLst>
          </p:cNvPr>
          <p:cNvSpPr>
            <a:spLocks noGrp="1"/>
          </p:cNvSpPr>
          <p:nvPr>
            <p:ph type="body" sz="quarter" idx="60" hasCustomPrompt="1"/>
          </p:nvPr>
        </p:nvSpPr>
        <p:spPr>
          <a:xfrm rot="16200000">
            <a:off x="7369842" y="351723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17" name="Text Placeholder 2">
            <a:extLst>
              <a:ext uri="{FF2B5EF4-FFF2-40B4-BE49-F238E27FC236}">
                <a16:creationId xmlns:a16="http://schemas.microsoft.com/office/drawing/2014/main" xmlns="" id="{16A3F338-AF60-4539-96D9-F32543D99287}"/>
              </a:ext>
            </a:extLst>
          </p:cNvPr>
          <p:cNvSpPr>
            <a:spLocks noGrp="1"/>
          </p:cNvSpPr>
          <p:nvPr>
            <p:ph type="body" sz="quarter" idx="61" hasCustomPrompt="1"/>
          </p:nvPr>
        </p:nvSpPr>
        <p:spPr>
          <a:xfrm rot="16200000">
            <a:off x="11071893" y="3522694"/>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2246702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x image + caption">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FEBAA5D3-076B-4150-B28E-F718A384AF50}"/>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7" name="Text Placeholder 11">
            <a:extLst>
              <a:ext uri="{FF2B5EF4-FFF2-40B4-BE49-F238E27FC236}">
                <a16:creationId xmlns:a16="http://schemas.microsoft.com/office/drawing/2014/main" xmlns="" id="{55697347-6B08-4880-A7C7-955627F3A336}"/>
              </a:ext>
            </a:extLst>
          </p:cNvPr>
          <p:cNvSpPr>
            <a:spLocks noGrp="1"/>
          </p:cNvSpPr>
          <p:nvPr>
            <p:ph type="body" sz="quarter" idx="25" hasCustomPrompt="1"/>
          </p:nvPr>
        </p:nvSpPr>
        <p:spPr>
          <a:xfrm>
            <a:off x="658813" y="4176000"/>
            <a:ext cx="2520000"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8" name="Text Placeholder 13">
            <a:extLst>
              <a:ext uri="{FF2B5EF4-FFF2-40B4-BE49-F238E27FC236}">
                <a16:creationId xmlns:a16="http://schemas.microsoft.com/office/drawing/2014/main" xmlns="" id="{22A712F1-541E-4E85-BB25-114FECA77C05}"/>
              </a:ext>
            </a:extLst>
          </p:cNvPr>
          <p:cNvSpPr>
            <a:spLocks noGrp="1"/>
          </p:cNvSpPr>
          <p:nvPr>
            <p:ph type="body" sz="quarter" idx="26" hasCustomPrompt="1"/>
          </p:nvPr>
        </p:nvSpPr>
        <p:spPr>
          <a:xfrm>
            <a:off x="658813" y="4680000"/>
            <a:ext cx="2520000" cy="1107996"/>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1" name="Text Placeholder 11">
            <a:extLst>
              <a:ext uri="{FF2B5EF4-FFF2-40B4-BE49-F238E27FC236}">
                <a16:creationId xmlns:a16="http://schemas.microsoft.com/office/drawing/2014/main" xmlns="" id="{D1F1C653-0853-433B-A9C3-479CF4A4C732}"/>
              </a:ext>
            </a:extLst>
          </p:cNvPr>
          <p:cNvSpPr>
            <a:spLocks noGrp="1"/>
          </p:cNvSpPr>
          <p:nvPr>
            <p:ph type="body" sz="quarter" idx="64" hasCustomPrompt="1"/>
          </p:nvPr>
        </p:nvSpPr>
        <p:spPr>
          <a:xfrm>
            <a:off x="3458524" y="4176000"/>
            <a:ext cx="2520000"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2" name="Text Placeholder 13">
            <a:extLst>
              <a:ext uri="{FF2B5EF4-FFF2-40B4-BE49-F238E27FC236}">
                <a16:creationId xmlns:a16="http://schemas.microsoft.com/office/drawing/2014/main" xmlns="" id="{BDB3E0A5-A781-450F-AC1F-2E7DC352006C}"/>
              </a:ext>
            </a:extLst>
          </p:cNvPr>
          <p:cNvSpPr>
            <a:spLocks noGrp="1"/>
          </p:cNvSpPr>
          <p:nvPr>
            <p:ph type="body" sz="quarter" idx="65" hasCustomPrompt="1"/>
          </p:nvPr>
        </p:nvSpPr>
        <p:spPr>
          <a:xfrm>
            <a:off x="3458524" y="4680000"/>
            <a:ext cx="2520000" cy="1107996"/>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5" name="Text Placeholder 11">
            <a:extLst>
              <a:ext uri="{FF2B5EF4-FFF2-40B4-BE49-F238E27FC236}">
                <a16:creationId xmlns:a16="http://schemas.microsoft.com/office/drawing/2014/main" xmlns="" id="{45D5B876-EF5D-4AC8-ADAD-B8A47E1621AE}"/>
              </a:ext>
            </a:extLst>
          </p:cNvPr>
          <p:cNvSpPr>
            <a:spLocks noGrp="1"/>
          </p:cNvSpPr>
          <p:nvPr>
            <p:ph type="body" sz="quarter" idx="68" hasCustomPrompt="1"/>
          </p:nvPr>
        </p:nvSpPr>
        <p:spPr>
          <a:xfrm>
            <a:off x="6213477" y="4182570"/>
            <a:ext cx="2520000"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16" name="Text Placeholder 13">
            <a:extLst>
              <a:ext uri="{FF2B5EF4-FFF2-40B4-BE49-F238E27FC236}">
                <a16:creationId xmlns:a16="http://schemas.microsoft.com/office/drawing/2014/main" xmlns="" id="{C8299DAC-7DCA-4AD5-A126-A202D6180230}"/>
              </a:ext>
            </a:extLst>
          </p:cNvPr>
          <p:cNvSpPr>
            <a:spLocks noGrp="1"/>
          </p:cNvSpPr>
          <p:nvPr>
            <p:ph type="body" sz="quarter" idx="69" hasCustomPrompt="1"/>
          </p:nvPr>
        </p:nvSpPr>
        <p:spPr>
          <a:xfrm>
            <a:off x="6213477" y="4686570"/>
            <a:ext cx="2520000" cy="1107996"/>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19" name="Text Placeholder 11">
            <a:extLst>
              <a:ext uri="{FF2B5EF4-FFF2-40B4-BE49-F238E27FC236}">
                <a16:creationId xmlns:a16="http://schemas.microsoft.com/office/drawing/2014/main" xmlns="" id="{B0159AA5-98F3-46E3-AED2-AA46CB5E1B98}"/>
              </a:ext>
            </a:extLst>
          </p:cNvPr>
          <p:cNvSpPr>
            <a:spLocks noGrp="1"/>
          </p:cNvSpPr>
          <p:nvPr>
            <p:ph type="body" sz="quarter" idx="72" hasCustomPrompt="1"/>
          </p:nvPr>
        </p:nvSpPr>
        <p:spPr>
          <a:xfrm>
            <a:off x="9013188" y="4182570"/>
            <a:ext cx="2520000" cy="221599"/>
          </a:xfrm>
          <a:prstGeom prst="rect">
            <a:avLst/>
          </a:prstGeom>
        </p:spPr>
        <p:txBody>
          <a:bodyPr wrap="square"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dirty="0"/>
              <a:t>Optional heading</a:t>
            </a:r>
          </a:p>
        </p:txBody>
      </p:sp>
      <p:sp>
        <p:nvSpPr>
          <p:cNvPr id="20" name="Text Placeholder 13">
            <a:extLst>
              <a:ext uri="{FF2B5EF4-FFF2-40B4-BE49-F238E27FC236}">
                <a16:creationId xmlns:a16="http://schemas.microsoft.com/office/drawing/2014/main" xmlns="" id="{E1D2629D-84D6-49A0-B2EC-89CB6A2C7181}"/>
              </a:ext>
            </a:extLst>
          </p:cNvPr>
          <p:cNvSpPr>
            <a:spLocks noGrp="1"/>
          </p:cNvSpPr>
          <p:nvPr>
            <p:ph type="body" sz="quarter" idx="73" hasCustomPrompt="1"/>
          </p:nvPr>
        </p:nvSpPr>
        <p:spPr>
          <a:xfrm>
            <a:off x="9013188" y="4686570"/>
            <a:ext cx="2520000" cy="1107996"/>
          </a:xfrm>
          <a:prstGeom prst="rect">
            <a:avLst/>
          </a:prstGeom>
        </p:spPr>
        <p:txBody>
          <a:bodyPr wrap="square" lIns="0" tIns="0" rIns="0" bIns="0">
            <a:spAutoFit/>
          </a:bodyPr>
          <a:lstStyle>
            <a:lvl1pPr marL="0" indent="0">
              <a:buFontTx/>
              <a:buNone/>
              <a:defRPr lang="en-AU" sz="1600" dirty="0"/>
            </a:lvl1pPr>
          </a:lstStyle>
          <a:p>
            <a:pPr lvl="0"/>
            <a:r>
              <a:rPr lang="en-AU" dirty="0"/>
              <a:t>16pt </a:t>
            </a:r>
            <a:r>
              <a:rPr lang="en-US" dirty="0"/>
              <a:t>Supporting copy, 25 words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a:t>
            </a:r>
            <a:r>
              <a:rPr lang="en-US" dirty="0" err="1"/>
              <a:t>nsi</a:t>
            </a:r>
            <a:r>
              <a:rPr lang="en-US" dirty="0"/>
              <a:t> </a:t>
            </a:r>
            <a:r>
              <a:rPr lang="en-US" dirty="0" err="1"/>
              <a:t>ut</a:t>
            </a:r>
            <a:r>
              <a:rPr lang="en-US" dirty="0"/>
              <a:t> </a:t>
            </a:r>
            <a:r>
              <a:rPr lang="en-US" dirty="0" err="1"/>
              <a:t>aliquid</a:t>
            </a:r>
            <a:r>
              <a:rPr lang="en-US" dirty="0"/>
              <a:t> ex </a:t>
            </a:r>
            <a:r>
              <a:rPr lang="en-US" dirty="0" err="1"/>
              <a:t>ea</a:t>
            </a:r>
            <a:r>
              <a:rPr lang="en-US" dirty="0"/>
              <a:t> </a:t>
            </a:r>
            <a:r>
              <a:rPr lang="en-US" dirty="0" err="1"/>
              <a:t>commodi</a:t>
            </a:r>
            <a:endParaRPr lang="en-AU" dirty="0"/>
          </a:p>
        </p:txBody>
      </p:sp>
      <p:sp>
        <p:nvSpPr>
          <p:cNvPr id="6" name="Picture Placeholder 12">
            <a:extLst>
              <a:ext uri="{FF2B5EF4-FFF2-40B4-BE49-F238E27FC236}">
                <a16:creationId xmlns:a16="http://schemas.microsoft.com/office/drawing/2014/main" xmlns="" id="{8EEC6CEC-A6D0-4961-8D8E-774E99BA440F}"/>
              </a:ext>
            </a:extLst>
          </p:cNvPr>
          <p:cNvSpPr>
            <a:spLocks noGrp="1"/>
          </p:cNvSpPr>
          <p:nvPr>
            <p:ph type="pic" sz="quarter" idx="12" hasCustomPrompt="1"/>
          </p:nvPr>
        </p:nvSpPr>
        <p:spPr>
          <a:xfrm>
            <a:off x="658813" y="1811338"/>
            <a:ext cx="2520000"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10" name="Picture Placeholder 12">
            <a:extLst>
              <a:ext uri="{FF2B5EF4-FFF2-40B4-BE49-F238E27FC236}">
                <a16:creationId xmlns:a16="http://schemas.microsoft.com/office/drawing/2014/main" xmlns="" id="{26FECB85-3C09-4827-93BC-17144FEF57F7}"/>
              </a:ext>
            </a:extLst>
          </p:cNvPr>
          <p:cNvSpPr>
            <a:spLocks noGrp="1"/>
          </p:cNvSpPr>
          <p:nvPr>
            <p:ph type="pic" sz="quarter" idx="63" hasCustomPrompt="1"/>
          </p:nvPr>
        </p:nvSpPr>
        <p:spPr>
          <a:xfrm>
            <a:off x="3458524" y="1811338"/>
            <a:ext cx="2520000"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14" name="Picture Placeholder 12">
            <a:extLst>
              <a:ext uri="{FF2B5EF4-FFF2-40B4-BE49-F238E27FC236}">
                <a16:creationId xmlns:a16="http://schemas.microsoft.com/office/drawing/2014/main" xmlns="" id="{866478CD-8F28-488C-B53B-7B884481A99F}"/>
              </a:ext>
            </a:extLst>
          </p:cNvPr>
          <p:cNvSpPr>
            <a:spLocks noGrp="1"/>
          </p:cNvSpPr>
          <p:nvPr>
            <p:ph type="pic" sz="quarter" idx="67" hasCustomPrompt="1"/>
          </p:nvPr>
        </p:nvSpPr>
        <p:spPr>
          <a:xfrm>
            <a:off x="6213477" y="1817908"/>
            <a:ext cx="2520000"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18" name="Picture Placeholder 12">
            <a:extLst>
              <a:ext uri="{FF2B5EF4-FFF2-40B4-BE49-F238E27FC236}">
                <a16:creationId xmlns:a16="http://schemas.microsoft.com/office/drawing/2014/main" xmlns="" id="{35FF7A00-2DA5-4675-B635-F7187155E285}"/>
              </a:ext>
            </a:extLst>
          </p:cNvPr>
          <p:cNvSpPr>
            <a:spLocks noGrp="1"/>
          </p:cNvSpPr>
          <p:nvPr>
            <p:ph type="pic" sz="quarter" idx="71" hasCustomPrompt="1"/>
          </p:nvPr>
        </p:nvSpPr>
        <p:spPr>
          <a:xfrm>
            <a:off x="9013188" y="1817908"/>
            <a:ext cx="2520000" cy="2160000"/>
          </a:xfrm>
          <a:prstGeom prst="rect">
            <a:avLst/>
          </a:prstGeom>
          <a:solidFill>
            <a:schemeClr val="bg1">
              <a:lumMod val="95000"/>
            </a:schemeClr>
          </a:solidFill>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AU" dirty="0"/>
              <a:t>Picture</a:t>
            </a:r>
          </a:p>
        </p:txBody>
      </p:sp>
      <p:sp>
        <p:nvSpPr>
          <p:cNvPr id="9" name="Text Placeholder 2">
            <a:extLst>
              <a:ext uri="{FF2B5EF4-FFF2-40B4-BE49-F238E27FC236}">
                <a16:creationId xmlns:a16="http://schemas.microsoft.com/office/drawing/2014/main" xmlns="" id="{C88D666B-2C59-404C-9779-851DCA33EA67}"/>
              </a:ext>
            </a:extLst>
          </p:cNvPr>
          <p:cNvSpPr>
            <a:spLocks noGrp="1"/>
          </p:cNvSpPr>
          <p:nvPr>
            <p:ph type="body" sz="quarter" idx="31" hasCustomPrompt="1"/>
          </p:nvPr>
        </p:nvSpPr>
        <p:spPr>
          <a:xfrm rot="16200000">
            <a:off x="2717520" y="350234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13" name="Text Placeholder 2">
            <a:extLst>
              <a:ext uri="{FF2B5EF4-FFF2-40B4-BE49-F238E27FC236}">
                <a16:creationId xmlns:a16="http://schemas.microsoft.com/office/drawing/2014/main" xmlns="" id="{CCA0D4D1-A051-42AE-91D1-D31914002C67}"/>
              </a:ext>
            </a:extLst>
          </p:cNvPr>
          <p:cNvSpPr>
            <a:spLocks noGrp="1"/>
          </p:cNvSpPr>
          <p:nvPr>
            <p:ph type="body" sz="quarter" idx="66" hasCustomPrompt="1"/>
          </p:nvPr>
        </p:nvSpPr>
        <p:spPr>
          <a:xfrm rot="16200000">
            <a:off x="5517231" y="350234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17" name="Text Placeholder 2">
            <a:extLst>
              <a:ext uri="{FF2B5EF4-FFF2-40B4-BE49-F238E27FC236}">
                <a16:creationId xmlns:a16="http://schemas.microsoft.com/office/drawing/2014/main" xmlns="" id="{4AFD76F5-4B9B-486D-85A4-CDDF81ACF62A}"/>
              </a:ext>
            </a:extLst>
          </p:cNvPr>
          <p:cNvSpPr>
            <a:spLocks noGrp="1"/>
          </p:cNvSpPr>
          <p:nvPr>
            <p:ph type="body" sz="quarter" idx="70" hasCustomPrompt="1"/>
          </p:nvPr>
        </p:nvSpPr>
        <p:spPr>
          <a:xfrm rot="16200000">
            <a:off x="8272184" y="350891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21" name="Text Placeholder 2">
            <a:extLst>
              <a:ext uri="{FF2B5EF4-FFF2-40B4-BE49-F238E27FC236}">
                <a16:creationId xmlns:a16="http://schemas.microsoft.com/office/drawing/2014/main" xmlns="" id="{025E792E-D4CB-4498-814D-25DF9C6971BF}"/>
              </a:ext>
            </a:extLst>
          </p:cNvPr>
          <p:cNvSpPr>
            <a:spLocks noGrp="1"/>
          </p:cNvSpPr>
          <p:nvPr>
            <p:ph type="body" sz="quarter" idx="74" hasCustomPrompt="1"/>
          </p:nvPr>
        </p:nvSpPr>
        <p:spPr>
          <a:xfrm rot="16200000">
            <a:off x="11071895" y="3508913"/>
            <a:ext cx="666383" cy="256206"/>
          </a:xfrm>
          <a:prstGeom prst="rect">
            <a:avLst/>
          </a:prstGeom>
        </p:spPr>
        <p:txBody>
          <a:bodyPr wrap="none" lIns="72000" tIns="72000" rIns="72000" bIns="72000">
            <a:spAutoFit/>
          </a:bodyPr>
          <a:lstStyle>
            <a:lvl1pPr>
              <a:defRPr sz="800"/>
            </a:lvl1pPr>
          </a:lstStyle>
          <a:p>
            <a:r>
              <a:rPr lang="en-GB" dirty="0"/>
              <a:t>© Copyright</a:t>
            </a:r>
          </a:p>
        </p:txBody>
      </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180156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36993849-C70A-43E3-B4BF-04ED2FFD3EB6}"/>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3" name="Picture Placeholder 2">
            <a:extLst>
              <a:ext uri="{FF2B5EF4-FFF2-40B4-BE49-F238E27FC236}">
                <a16:creationId xmlns:a16="http://schemas.microsoft.com/office/drawing/2014/main" xmlns="" id="{8C263C50-11C7-4BFC-AE83-8C2AEB2CE356}"/>
              </a:ext>
            </a:extLst>
          </p:cNvPr>
          <p:cNvSpPr>
            <a:spLocks noGrp="1"/>
          </p:cNvSpPr>
          <p:nvPr>
            <p:ph type="pic" sz="quarter" idx="10" hasCustomPrompt="1"/>
          </p:nvPr>
        </p:nvSpPr>
        <p:spPr>
          <a:xfrm>
            <a:off x="658557" y="1811338"/>
            <a:ext cx="3468687" cy="208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10" name="Text Placeholder 17">
            <a:extLst>
              <a:ext uri="{FF2B5EF4-FFF2-40B4-BE49-F238E27FC236}">
                <a16:creationId xmlns:a16="http://schemas.microsoft.com/office/drawing/2014/main" xmlns="" id="{DF095D08-9A5A-4A59-BF93-27D1282F1CA7}"/>
              </a:ext>
            </a:extLst>
          </p:cNvPr>
          <p:cNvSpPr>
            <a:spLocks noGrp="1"/>
          </p:cNvSpPr>
          <p:nvPr>
            <p:ph type="body" sz="quarter" idx="42" hasCustomPrompt="1"/>
          </p:nvPr>
        </p:nvSpPr>
        <p:spPr>
          <a:xfrm>
            <a:off x="4332288" y="1811337"/>
            <a:ext cx="1655762" cy="531742"/>
          </a:xfrm>
          <a:prstGeom prst="rect">
            <a:avLst/>
          </a:prstGeom>
        </p:spPr>
        <p:txBody>
          <a:bodyPr lIns="0" tIns="0" rIns="0" bIns="0">
            <a:noAutofit/>
          </a:bodyPr>
          <a:lstStyle>
            <a:lvl1pPr marL="0" indent="0" algn="l">
              <a:lnSpc>
                <a:spcPct val="100000"/>
              </a:lnSpc>
              <a:spcBef>
                <a:spcPts val="0"/>
              </a:spcBef>
              <a:buFontTx/>
              <a:buNone/>
              <a:defRPr sz="1600" b="1">
                <a:solidFill>
                  <a:schemeClr val="tx2"/>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xmlns="" id="{B6BE0C6B-DD4C-454C-89F0-DABA457C6FE6}"/>
              </a:ext>
            </a:extLst>
          </p:cNvPr>
          <p:cNvSpPr>
            <a:spLocks noGrp="1"/>
          </p:cNvSpPr>
          <p:nvPr>
            <p:ph type="body" sz="quarter" idx="13" hasCustomPrompt="1"/>
          </p:nvPr>
        </p:nvSpPr>
        <p:spPr>
          <a:xfrm>
            <a:off x="4332288" y="2428568"/>
            <a:ext cx="1655762" cy="146398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xmlns="" id="{B855C4F6-4FB3-4AA9-B6B4-F8839C2BD317}"/>
              </a:ext>
            </a:extLst>
          </p:cNvPr>
          <p:cNvSpPr>
            <a:spLocks noGrp="1"/>
          </p:cNvSpPr>
          <p:nvPr>
            <p:ph type="pic" sz="quarter" idx="43" hasCustomPrompt="1"/>
          </p:nvPr>
        </p:nvSpPr>
        <p:spPr>
          <a:xfrm>
            <a:off x="6203951" y="1811338"/>
            <a:ext cx="3468687" cy="208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24" name="Text Placeholder 17">
            <a:extLst>
              <a:ext uri="{FF2B5EF4-FFF2-40B4-BE49-F238E27FC236}">
                <a16:creationId xmlns:a16="http://schemas.microsoft.com/office/drawing/2014/main" xmlns="" id="{EC73C621-2D83-4499-A933-1475E5E0A3F0}"/>
              </a:ext>
            </a:extLst>
          </p:cNvPr>
          <p:cNvSpPr>
            <a:spLocks noGrp="1"/>
          </p:cNvSpPr>
          <p:nvPr>
            <p:ph type="body" sz="quarter" idx="53" hasCustomPrompt="1"/>
          </p:nvPr>
        </p:nvSpPr>
        <p:spPr>
          <a:xfrm>
            <a:off x="9912607" y="1811337"/>
            <a:ext cx="1620837" cy="531742"/>
          </a:xfrm>
          <a:prstGeom prst="rect">
            <a:avLst/>
          </a:prstGeom>
        </p:spPr>
        <p:txBody>
          <a:bodyPr lIns="0" tIns="0" rIns="0" bIns="0">
            <a:noAutofit/>
          </a:bodyPr>
          <a:lstStyle>
            <a:lvl1pPr marL="0" indent="0" algn="l">
              <a:lnSpc>
                <a:spcPct val="100000"/>
              </a:lnSpc>
              <a:spcBef>
                <a:spcPts val="0"/>
              </a:spcBef>
              <a:buFontTx/>
              <a:buNone/>
              <a:defRPr sz="1600" b="1">
                <a:solidFill>
                  <a:schemeClr val="tx2"/>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xmlns="" id="{78AEEC8B-F04A-4BDA-B86F-0EB589D77105}"/>
              </a:ext>
            </a:extLst>
          </p:cNvPr>
          <p:cNvSpPr>
            <a:spLocks noGrp="1"/>
          </p:cNvSpPr>
          <p:nvPr>
            <p:ph type="body" sz="quarter" idx="52" hasCustomPrompt="1"/>
          </p:nvPr>
        </p:nvSpPr>
        <p:spPr>
          <a:xfrm>
            <a:off x="9912607" y="2428568"/>
            <a:ext cx="1620837" cy="146398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xmlns="" id="{03FF1F2B-D7B4-46D8-A112-C1D8006A5AB4}"/>
              </a:ext>
            </a:extLst>
          </p:cNvPr>
          <p:cNvSpPr>
            <a:spLocks noGrp="1"/>
          </p:cNvSpPr>
          <p:nvPr>
            <p:ph type="pic" sz="quarter" idx="46" hasCustomPrompt="1"/>
          </p:nvPr>
        </p:nvSpPr>
        <p:spPr>
          <a:xfrm>
            <a:off x="658813" y="4121918"/>
            <a:ext cx="3468687" cy="208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26" name="Text Placeholder 17">
            <a:extLst>
              <a:ext uri="{FF2B5EF4-FFF2-40B4-BE49-F238E27FC236}">
                <a16:creationId xmlns:a16="http://schemas.microsoft.com/office/drawing/2014/main" xmlns="" id="{97FC0C48-2F5A-49DE-A1F7-6D7E7ABC6DFE}"/>
              </a:ext>
            </a:extLst>
          </p:cNvPr>
          <p:cNvSpPr>
            <a:spLocks noGrp="1"/>
          </p:cNvSpPr>
          <p:nvPr>
            <p:ph type="body" sz="quarter" idx="55" hasCustomPrompt="1"/>
          </p:nvPr>
        </p:nvSpPr>
        <p:spPr>
          <a:xfrm>
            <a:off x="4332288" y="4121918"/>
            <a:ext cx="1655762" cy="531742"/>
          </a:xfrm>
          <a:prstGeom prst="rect">
            <a:avLst/>
          </a:prstGeom>
        </p:spPr>
        <p:txBody>
          <a:bodyPr lIns="0" tIns="0" rIns="0" bIns="0">
            <a:noAutofit/>
          </a:bodyPr>
          <a:lstStyle>
            <a:lvl1pPr marL="0" indent="0" algn="l">
              <a:lnSpc>
                <a:spcPct val="100000"/>
              </a:lnSpc>
              <a:spcBef>
                <a:spcPts val="0"/>
              </a:spcBef>
              <a:buFontTx/>
              <a:buNone/>
              <a:defRPr sz="1600" b="1">
                <a:solidFill>
                  <a:schemeClr val="tx2"/>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xmlns="" id="{8D755234-5CCB-4162-993B-F41E4FD3E368}"/>
              </a:ext>
            </a:extLst>
          </p:cNvPr>
          <p:cNvSpPr>
            <a:spLocks noGrp="1"/>
          </p:cNvSpPr>
          <p:nvPr>
            <p:ph type="body" sz="quarter" idx="54" hasCustomPrompt="1"/>
          </p:nvPr>
        </p:nvSpPr>
        <p:spPr>
          <a:xfrm>
            <a:off x="4332288" y="4739149"/>
            <a:ext cx="1655762" cy="146398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xmlns="" id="{707FBFC5-529A-439A-9CED-34DCBB7A4D7C}"/>
              </a:ext>
            </a:extLst>
          </p:cNvPr>
          <p:cNvSpPr>
            <a:spLocks noGrp="1"/>
          </p:cNvSpPr>
          <p:nvPr>
            <p:ph type="pic" sz="quarter" idx="49" hasCustomPrompt="1"/>
          </p:nvPr>
        </p:nvSpPr>
        <p:spPr>
          <a:xfrm>
            <a:off x="6203951" y="4121918"/>
            <a:ext cx="3468687" cy="208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28" name="Text Placeholder 17">
            <a:extLst>
              <a:ext uri="{FF2B5EF4-FFF2-40B4-BE49-F238E27FC236}">
                <a16:creationId xmlns:a16="http://schemas.microsoft.com/office/drawing/2014/main" xmlns="" id="{F8E85E58-A2F9-4173-8405-C131D957BE6E}"/>
              </a:ext>
            </a:extLst>
          </p:cNvPr>
          <p:cNvSpPr>
            <a:spLocks noGrp="1"/>
          </p:cNvSpPr>
          <p:nvPr>
            <p:ph type="body" sz="quarter" idx="57" hasCustomPrompt="1"/>
          </p:nvPr>
        </p:nvSpPr>
        <p:spPr>
          <a:xfrm>
            <a:off x="9912607" y="4121918"/>
            <a:ext cx="1620837" cy="531742"/>
          </a:xfrm>
          <a:prstGeom prst="rect">
            <a:avLst/>
          </a:prstGeom>
        </p:spPr>
        <p:txBody>
          <a:bodyPr lIns="0" tIns="0" rIns="0" bIns="0">
            <a:noAutofit/>
          </a:bodyPr>
          <a:lstStyle>
            <a:lvl1pPr marL="0" indent="0" algn="l">
              <a:lnSpc>
                <a:spcPct val="100000"/>
              </a:lnSpc>
              <a:spcBef>
                <a:spcPts val="0"/>
              </a:spcBef>
              <a:buFontTx/>
              <a:buNone/>
              <a:defRPr sz="1600" b="1">
                <a:solidFill>
                  <a:schemeClr val="tx2"/>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xmlns="" id="{44E48FD3-2DF4-490C-BC3A-79C5D5E45947}"/>
              </a:ext>
            </a:extLst>
          </p:cNvPr>
          <p:cNvSpPr>
            <a:spLocks noGrp="1"/>
          </p:cNvSpPr>
          <p:nvPr>
            <p:ph type="body" sz="quarter" idx="56" hasCustomPrompt="1"/>
          </p:nvPr>
        </p:nvSpPr>
        <p:spPr>
          <a:xfrm>
            <a:off x="9912607" y="4739149"/>
            <a:ext cx="1620837" cy="146398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xmlns="" id="{C39DE08E-33C3-4C1A-920B-B4952579A948}"/>
              </a:ext>
            </a:extLst>
          </p:cNvPr>
          <p:cNvSpPr>
            <a:spLocks noGrp="1"/>
          </p:cNvSpPr>
          <p:nvPr>
            <p:ph type="body" sz="quarter" idx="24" hasCustomPrompt="1"/>
          </p:nvPr>
        </p:nvSpPr>
        <p:spPr>
          <a:xfrm rot="16200000">
            <a:off x="453469" y="3438043"/>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xmlns="" id="{FADEF27B-D3B5-4D67-80D1-4FBDAC215B39}"/>
              </a:ext>
            </a:extLst>
          </p:cNvPr>
          <p:cNvSpPr>
            <a:spLocks noGrp="1"/>
          </p:cNvSpPr>
          <p:nvPr>
            <p:ph type="body" sz="quarter" idx="58" hasCustomPrompt="1"/>
          </p:nvPr>
        </p:nvSpPr>
        <p:spPr>
          <a:xfrm rot="16200000">
            <a:off x="453211" y="5748624"/>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xmlns="" id="{13DF6266-E452-4600-B76D-01E43F526B1A}"/>
              </a:ext>
            </a:extLst>
          </p:cNvPr>
          <p:cNvSpPr>
            <a:spLocks noGrp="1"/>
          </p:cNvSpPr>
          <p:nvPr>
            <p:ph type="body" sz="quarter" idx="59" hasCustomPrompt="1"/>
          </p:nvPr>
        </p:nvSpPr>
        <p:spPr>
          <a:xfrm rot="16200000">
            <a:off x="6004642" y="3438044"/>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xmlns="" id="{32FDDE29-1FCD-45BC-9F61-9D5ACB6BD00E}"/>
              </a:ext>
            </a:extLst>
          </p:cNvPr>
          <p:cNvSpPr>
            <a:spLocks noGrp="1"/>
          </p:cNvSpPr>
          <p:nvPr>
            <p:ph type="body" sz="quarter" idx="60" hasCustomPrompt="1"/>
          </p:nvPr>
        </p:nvSpPr>
        <p:spPr>
          <a:xfrm rot="16200000">
            <a:off x="6004384" y="5748625"/>
            <a:ext cx="666383" cy="256206"/>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xmlns=""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a:p>
        </p:txBody>
      </p:sp>
      <p:sp>
        <p:nvSpPr>
          <p:cNvPr id="5" name="Title 4">
            <a:extLst>
              <a:ext uri="{FF2B5EF4-FFF2-40B4-BE49-F238E27FC236}">
                <a16:creationId xmlns:a16="http://schemas.microsoft.com/office/drawing/2014/main" xmlns="" id="{586A74B7-0138-4C1A-B192-C4EDDAF5BCE6}"/>
              </a:ext>
            </a:extLst>
          </p:cNvPr>
          <p:cNvSpPr>
            <a:spLocks noGrp="1"/>
          </p:cNvSpPr>
          <p:nvPr>
            <p:ph type="title" hasCustomPrompt="1"/>
          </p:nvPr>
        </p:nvSpPr>
        <p:spPr>
          <a:xfrm>
            <a:off x="658299" y="657225"/>
            <a:ext cx="5319714" cy="532800"/>
          </a:xfrm>
        </p:spPr>
        <p:txBody>
          <a:bodyPr/>
          <a:lstStyle/>
          <a:p>
            <a:r>
              <a:rPr lang="en-US" dirty="0"/>
              <a:t>Slide title</a:t>
            </a:r>
          </a:p>
        </p:txBody>
      </p:sp>
    </p:spTree>
    <p:extLst>
      <p:ext uri="{BB962C8B-B14F-4D97-AF65-F5344CB8AC3E}">
        <p14:creationId xmlns:p14="http://schemas.microsoft.com/office/powerpoint/2010/main" xmlns="" val="364808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xmlns="" id="{8BF97E46-53D1-4953-BBD5-61A9FE287003}"/>
              </a:ext>
            </a:extLst>
          </p:cNvPr>
          <p:cNvSpPr>
            <a:spLocks noGrp="1"/>
          </p:cNvSpPr>
          <p:nvPr>
            <p:ph type="subTitle" idx="1" hasCustomPrompt="1"/>
          </p:nvPr>
        </p:nvSpPr>
        <p:spPr>
          <a:xfrm>
            <a:off x="658811"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xmlns=""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xmlns="" id="{29A8536C-53FD-45BF-AAD4-691D41EB7759}"/>
              </a:ext>
            </a:extLst>
          </p:cNvPr>
          <p:cNvSpPr>
            <a:spLocks noGrp="1"/>
          </p:cNvSpPr>
          <p:nvPr>
            <p:ph type="body" sz="quarter" idx="27" hasCustomPrompt="1"/>
          </p:nvPr>
        </p:nvSpPr>
        <p:spPr>
          <a:xfrm>
            <a:off x="2509838" y="1724343"/>
            <a:ext cx="3466800" cy="277512"/>
          </a:xfrm>
          <a:prstGeom prst="rect">
            <a:avLst/>
          </a:prstGeom>
        </p:spPr>
        <p:txBody>
          <a:bodyPr wrap="square" lIns="0" tIns="0" rIns="0" bIns="0">
            <a:sp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xmlns="" id="{E99D2E04-AF1A-477F-BE00-FD46AD230DA3}"/>
              </a:ext>
            </a:extLst>
          </p:cNvPr>
          <p:cNvSpPr>
            <a:spLocks noGrp="1"/>
          </p:cNvSpPr>
          <p:nvPr>
            <p:ph type="body" sz="quarter" idx="13" hasCustomPrompt="1"/>
          </p:nvPr>
        </p:nvSpPr>
        <p:spPr>
          <a:xfrm>
            <a:off x="2509838" y="2061381"/>
            <a:ext cx="3466800" cy="246221"/>
          </a:xfrm>
          <a:prstGeom prst="rect">
            <a:avLst/>
          </a:prstGeom>
        </p:spPr>
        <p:txBody>
          <a:bodyPr wrap="square" lIns="0" tIns="0" rIns="0" bIns="0">
            <a:sp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xmlns=""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xmlns=""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xmlns="" id="{EE6CCB00-C548-4856-97AA-A87A3B210298}"/>
              </a:ext>
            </a:extLst>
          </p:cNvPr>
          <p:cNvSpPr>
            <a:spLocks noGrp="1"/>
          </p:cNvSpPr>
          <p:nvPr>
            <p:ph type="body" sz="quarter" idx="20" hasCustomPrompt="1"/>
          </p:nvPr>
        </p:nvSpPr>
        <p:spPr>
          <a:xfrm>
            <a:off x="2509838" y="3959841"/>
            <a:ext cx="3466800" cy="277512"/>
          </a:xfrm>
          <a:prstGeom prst="rect">
            <a:avLst/>
          </a:prstGeom>
        </p:spPr>
        <p:txBody>
          <a:bodyPr wrap="square" lIns="0" tIns="0" rIns="0" bIns="0">
            <a:sp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xmlns="" id="{4D68A386-E7E7-4D7E-B30F-C6A501A450AB}"/>
              </a:ext>
            </a:extLst>
          </p:cNvPr>
          <p:cNvSpPr>
            <a:spLocks noGrp="1"/>
          </p:cNvSpPr>
          <p:nvPr>
            <p:ph type="body" sz="quarter" idx="21" hasCustomPrompt="1"/>
          </p:nvPr>
        </p:nvSpPr>
        <p:spPr>
          <a:xfrm>
            <a:off x="2509838" y="4241151"/>
            <a:ext cx="3466800" cy="246221"/>
          </a:xfrm>
          <a:prstGeom prst="rect">
            <a:avLst/>
          </a:prstGeom>
        </p:spPr>
        <p:txBody>
          <a:bodyPr wrap="square" lIns="0" tIns="0" rIns="0" bIns="0">
            <a:sp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xmlns="" id="{5229370C-CF34-4897-A491-DD8356E5A206}"/>
              </a:ext>
            </a:extLst>
          </p:cNvPr>
          <p:cNvSpPr>
            <a:spLocks noGrp="1"/>
          </p:cNvSpPr>
          <p:nvPr>
            <p:ph type="body" sz="quarter" idx="22" hasCustomPrompt="1"/>
          </p:nvPr>
        </p:nvSpPr>
        <p:spPr>
          <a:xfrm>
            <a:off x="2509838" y="4697037"/>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xmlns="" id="{694C374F-5D8B-4E1F-9A0A-59AEA4989345}"/>
              </a:ext>
            </a:extLst>
          </p:cNvPr>
          <p:cNvSpPr>
            <a:spLocks noGrp="1"/>
          </p:cNvSpPr>
          <p:nvPr>
            <p:ph type="pic" sz="quarter" idx="15" hasCustomPrompt="1"/>
          </p:nvPr>
        </p:nvSpPr>
        <p:spPr>
          <a:xfrm>
            <a:off x="6203951"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xmlns="" id="{1C25F170-ACD3-4EA7-A988-78BB6A8BE324}"/>
              </a:ext>
            </a:extLst>
          </p:cNvPr>
          <p:cNvSpPr>
            <a:spLocks noGrp="1"/>
          </p:cNvSpPr>
          <p:nvPr>
            <p:ph type="body" sz="quarter" idx="16" hasCustomPrompt="1"/>
          </p:nvPr>
        </p:nvSpPr>
        <p:spPr>
          <a:xfrm>
            <a:off x="8054976" y="1724342"/>
            <a:ext cx="3466800" cy="277512"/>
          </a:xfrm>
          <a:prstGeom prst="rect">
            <a:avLst/>
          </a:prstGeom>
        </p:spPr>
        <p:txBody>
          <a:bodyPr wrap="square" lIns="0" tIns="0" rIns="0" bIns="0">
            <a:sp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xmlns="" id="{55B3C7AC-3DD4-468D-B769-D7F95B1E3AD0}"/>
              </a:ext>
            </a:extLst>
          </p:cNvPr>
          <p:cNvSpPr>
            <a:spLocks noGrp="1"/>
          </p:cNvSpPr>
          <p:nvPr>
            <p:ph type="body" sz="quarter" idx="17" hasCustomPrompt="1"/>
          </p:nvPr>
        </p:nvSpPr>
        <p:spPr>
          <a:xfrm>
            <a:off x="8054976" y="2038727"/>
            <a:ext cx="3466800" cy="246221"/>
          </a:xfrm>
          <a:prstGeom prst="rect">
            <a:avLst/>
          </a:prstGeom>
        </p:spPr>
        <p:txBody>
          <a:bodyPr wrap="square" lIns="0" tIns="0" rIns="0" bIns="0">
            <a:sp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xmlns="" id="{F8BB41CC-EE94-463A-A774-E299849F3949}"/>
              </a:ext>
            </a:extLst>
          </p:cNvPr>
          <p:cNvSpPr>
            <a:spLocks noGrp="1"/>
          </p:cNvSpPr>
          <p:nvPr>
            <p:ph type="body" sz="quarter" idx="18" hasCustomPrompt="1"/>
          </p:nvPr>
        </p:nvSpPr>
        <p:spPr>
          <a:xfrm>
            <a:off x="8054976" y="2506170"/>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xmlns="" id="{25CE8B50-7BAD-4691-8EDC-DC0FCBBD3619}"/>
              </a:ext>
            </a:extLst>
          </p:cNvPr>
          <p:cNvSpPr>
            <a:spLocks noGrp="1"/>
          </p:cNvSpPr>
          <p:nvPr>
            <p:ph type="pic" sz="quarter" idx="23" hasCustomPrompt="1"/>
          </p:nvPr>
        </p:nvSpPr>
        <p:spPr>
          <a:xfrm>
            <a:off x="6203951"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xmlns="" id="{9220FE3A-3350-471A-A650-93EB6EC4D5D6}"/>
              </a:ext>
            </a:extLst>
          </p:cNvPr>
          <p:cNvSpPr>
            <a:spLocks noGrp="1"/>
          </p:cNvSpPr>
          <p:nvPr>
            <p:ph type="body" sz="quarter" idx="24" hasCustomPrompt="1"/>
          </p:nvPr>
        </p:nvSpPr>
        <p:spPr>
          <a:xfrm>
            <a:off x="8054976" y="3959841"/>
            <a:ext cx="3466800" cy="277512"/>
          </a:xfrm>
          <a:prstGeom prst="rect">
            <a:avLst/>
          </a:prstGeom>
        </p:spPr>
        <p:txBody>
          <a:bodyPr wrap="square" lIns="0" tIns="0" rIns="0" bIns="0">
            <a:sp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xmlns="" id="{EFDA7D31-4A3E-426B-98C5-ADB0C1B21E37}"/>
              </a:ext>
            </a:extLst>
          </p:cNvPr>
          <p:cNvSpPr>
            <a:spLocks noGrp="1"/>
          </p:cNvSpPr>
          <p:nvPr>
            <p:ph type="body" sz="quarter" idx="25" hasCustomPrompt="1"/>
          </p:nvPr>
        </p:nvSpPr>
        <p:spPr>
          <a:xfrm>
            <a:off x="8054976" y="4241151"/>
            <a:ext cx="3466800" cy="246221"/>
          </a:xfrm>
          <a:prstGeom prst="rect">
            <a:avLst/>
          </a:prstGeom>
        </p:spPr>
        <p:txBody>
          <a:bodyPr wrap="square" lIns="0" tIns="0" rIns="0" bIns="0">
            <a:sp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xmlns="" id="{5935079C-6EB7-4503-B5A5-1E4C1B6B7D04}"/>
              </a:ext>
            </a:extLst>
          </p:cNvPr>
          <p:cNvSpPr>
            <a:spLocks noGrp="1"/>
          </p:cNvSpPr>
          <p:nvPr>
            <p:ph type="body" sz="quarter" idx="26" hasCustomPrompt="1"/>
          </p:nvPr>
        </p:nvSpPr>
        <p:spPr>
          <a:xfrm>
            <a:off x="8054976" y="4697037"/>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xmlns=""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xmlns=""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a:p>
        </p:txBody>
      </p:sp>
      <p:sp>
        <p:nvSpPr>
          <p:cNvPr id="19" name="Title 18">
            <a:extLst>
              <a:ext uri="{FF2B5EF4-FFF2-40B4-BE49-F238E27FC236}">
                <a16:creationId xmlns:a16="http://schemas.microsoft.com/office/drawing/2014/main" xmlns="" id="{78E2ACE6-F563-4935-AADD-646F5AB1983D}"/>
              </a:ext>
            </a:extLst>
          </p:cNvPr>
          <p:cNvSpPr>
            <a:spLocks noGrp="1"/>
          </p:cNvSpPr>
          <p:nvPr>
            <p:ph type="title" hasCustomPrompt="1"/>
          </p:nvPr>
        </p:nvSpPr>
        <p:spPr>
          <a:xfrm>
            <a:off x="656924" y="657225"/>
            <a:ext cx="5319714" cy="532800"/>
          </a:xfrm>
        </p:spPr>
        <p:txBody>
          <a:bodyPr/>
          <a:lstStyle/>
          <a:p>
            <a:r>
              <a:rPr lang="en-US" dirty="0"/>
              <a:t>Slide title</a:t>
            </a:r>
          </a:p>
        </p:txBody>
      </p:sp>
    </p:spTree>
    <p:extLst>
      <p:ext uri="{BB962C8B-B14F-4D97-AF65-F5344CB8AC3E}">
        <p14:creationId xmlns:p14="http://schemas.microsoft.com/office/powerpoint/2010/main" xmlns="" val="473006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41" name="Subtitle 2">
            <a:extLst>
              <a:ext uri="{FF2B5EF4-FFF2-40B4-BE49-F238E27FC236}">
                <a16:creationId xmlns:a16="http://schemas.microsoft.com/office/drawing/2014/main" xmlns="" id="{7E09B4CB-EF80-4A5E-B0DF-A4976B3C42DF}"/>
              </a:ext>
            </a:extLst>
          </p:cNvPr>
          <p:cNvSpPr>
            <a:spLocks noGrp="1"/>
          </p:cNvSpPr>
          <p:nvPr>
            <p:ph type="subTitle" idx="1" hasCustomPrompt="1"/>
          </p:nvPr>
        </p:nvSpPr>
        <p:spPr>
          <a:xfrm>
            <a:off x="658811"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xmlns=""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xmlns=""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xmlns=""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xmlns="" id="{E66B5CBD-8D6D-4BBC-9518-814944563D27}"/>
              </a:ext>
            </a:extLst>
          </p:cNvPr>
          <p:cNvSpPr>
            <a:spLocks noGrp="1"/>
          </p:cNvSpPr>
          <p:nvPr>
            <p:ph type="pic" sz="quarter" idx="41" hasCustomPrompt="1"/>
          </p:nvPr>
        </p:nvSpPr>
        <p:spPr>
          <a:xfrm>
            <a:off x="658813"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xmlns="" id="{10B892F0-8257-4FAD-85E3-B26408DF573F}"/>
              </a:ext>
            </a:extLst>
          </p:cNvPr>
          <p:cNvSpPr>
            <a:spLocks noGrp="1"/>
          </p:cNvSpPr>
          <p:nvPr>
            <p:ph type="body" sz="quarter" idx="43" hasCustomPrompt="1"/>
          </p:nvPr>
        </p:nvSpPr>
        <p:spPr>
          <a:xfrm>
            <a:off x="658813"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xmlns="" id="{21C404D7-5842-4DB4-BABE-B609B13B2F64}"/>
              </a:ext>
            </a:extLst>
          </p:cNvPr>
          <p:cNvSpPr>
            <a:spLocks noGrp="1"/>
          </p:cNvSpPr>
          <p:nvPr>
            <p:ph type="body" sz="quarter" idx="42" hasCustomPrompt="1"/>
          </p:nvPr>
        </p:nvSpPr>
        <p:spPr>
          <a:xfrm>
            <a:off x="658813"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xmlns=""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xmlns=""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xmlns=""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xmlns="" id="{304BF809-0E6F-46AF-BA15-C829B7B79A58}"/>
              </a:ext>
            </a:extLst>
          </p:cNvPr>
          <p:cNvSpPr>
            <a:spLocks noGrp="1"/>
          </p:cNvSpPr>
          <p:nvPr>
            <p:ph type="pic" sz="quarter" idx="63" hasCustomPrompt="1"/>
          </p:nvPr>
        </p:nvSpPr>
        <p:spPr>
          <a:xfrm>
            <a:off x="2509838"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xmlns="" id="{0322F05F-A846-4F1D-8608-F25BAF958C5C}"/>
              </a:ext>
            </a:extLst>
          </p:cNvPr>
          <p:cNvSpPr>
            <a:spLocks noGrp="1"/>
          </p:cNvSpPr>
          <p:nvPr>
            <p:ph type="body" sz="quarter" idx="65" hasCustomPrompt="1"/>
          </p:nvPr>
        </p:nvSpPr>
        <p:spPr>
          <a:xfrm>
            <a:off x="2509838"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xmlns="" id="{6B6ECB26-DA92-4B85-8AC8-467B27BE162C}"/>
              </a:ext>
            </a:extLst>
          </p:cNvPr>
          <p:cNvSpPr>
            <a:spLocks noGrp="1"/>
          </p:cNvSpPr>
          <p:nvPr>
            <p:ph type="body" sz="quarter" idx="64" hasCustomPrompt="1"/>
          </p:nvPr>
        </p:nvSpPr>
        <p:spPr>
          <a:xfrm>
            <a:off x="2509838"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xmlns=""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xmlns=""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xmlns=""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xmlns="" id="{007065A7-D341-4447-AE6B-A91CE548048E}"/>
              </a:ext>
            </a:extLst>
          </p:cNvPr>
          <p:cNvSpPr>
            <a:spLocks noGrp="1"/>
          </p:cNvSpPr>
          <p:nvPr>
            <p:ph type="pic" sz="quarter" idx="69" hasCustomPrompt="1"/>
          </p:nvPr>
        </p:nvSpPr>
        <p:spPr>
          <a:xfrm>
            <a:off x="4360863"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xmlns="" id="{538F1C9B-5191-46A7-9988-721C27A19C0F}"/>
              </a:ext>
            </a:extLst>
          </p:cNvPr>
          <p:cNvSpPr>
            <a:spLocks noGrp="1"/>
          </p:cNvSpPr>
          <p:nvPr>
            <p:ph type="body" sz="quarter" idx="71" hasCustomPrompt="1"/>
          </p:nvPr>
        </p:nvSpPr>
        <p:spPr>
          <a:xfrm>
            <a:off x="4360863"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xmlns="" id="{2F155F4B-6C77-4B10-82CF-87AB808A21A3}"/>
              </a:ext>
            </a:extLst>
          </p:cNvPr>
          <p:cNvSpPr>
            <a:spLocks noGrp="1"/>
          </p:cNvSpPr>
          <p:nvPr>
            <p:ph type="body" sz="quarter" idx="70" hasCustomPrompt="1"/>
          </p:nvPr>
        </p:nvSpPr>
        <p:spPr>
          <a:xfrm>
            <a:off x="4360863"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xmlns=""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xmlns=""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xmlns=""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xmlns="" id="{9952C130-25CE-45D7-BD81-95E1DCE8C11A}"/>
              </a:ext>
            </a:extLst>
          </p:cNvPr>
          <p:cNvSpPr>
            <a:spLocks noGrp="1"/>
          </p:cNvSpPr>
          <p:nvPr>
            <p:ph type="pic" sz="quarter" idx="75" hasCustomPrompt="1"/>
          </p:nvPr>
        </p:nvSpPr>
        <p:spPr>
          <a:xfrm>
            <a:off x="6211888"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xmlns="" id="{D4751E6E-E50B-47BB-B845-1A9F2628A2B9}"/>
              </a:ext>
            </a:extLst>
          </p:cNvPr>
          <p:cNvSpPr>
            <a:spLocks noGrp="1"/>
          </p:cNvSpPr>
          <p:nvPr>
            <p:ph type="body" sz="quarter" idx="77" hasCustomPrompt="1"/>
          </p:nvPr>
        </p:nvSpPr>
        <p:spPr>
          <a:xfrm>
            <a:off x="6211888"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xmlns="" id="{975635CB-AC22-40BF-A843-11EE49D41478}"/>
              </a:ext>
            </a:extLst>
          </p:cNvPr>
          <p:cNvSpPr>
            <a:spLocks noGrp="1"/>
          </p:cNvSpPr>
          <p:nvPr>
            <p:ph type="body" sz="quarter" idx="76" hasCustomPrompt="1"/>
          </p:nvPr>
        </p:nvSpPr>
        <p:spPr>
          <a:xfrm>
            <a:off x="6211888"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xmlns=""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xmlns=""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xmlns=""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xmlns="" id="{9CB52F2D-7A68-4FFC-9178-804A881AE302}"/>
              </a:ext>
            </a:extLst>
          </p:cNvPr>
          <p:cNvSpPr>
            <a:spLocks noGrp="1"/>
          </p:cNvSpPr>
          <p:nvPr>
            <p:ph type="pic" sz="quarter" idx="81" hasCustomPrompt="1"/>
          </p:nvPr>
        </p:nvSpPr>
        <p:spPr>
          <a:xfrm>
            <a:off x="8059738"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xmlns="" id="{5397A6B8-13D3-476E-955F-CC207462FDF5}"/>
              </a:ext>
            </a:extLst>
          </p:cNvPr>
          <p:cNvSpPr>
            <a:spLocks noGrp="1"/>
          </p:cNvSpPr>
          <p:nvPr>
            <p:ph type="body" sz="quarter" idx="83" hasCustomPrompt="1"/>
          </p:nvPr>
        </p:nvSpPr>
        <p:spPr>
          <a:xfrm>
            <a:off x="8059738"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xmlns="" id="{1E422504-E303-4775-96E5-CDFBC2296ACE}"/>
              </a:ext>
            </a:extLst>
          </p:cNvPr>
          <p:cNvSpPr>
            <a:spLocks noGrp="1"/>
          </p:cNvSpPr>
          <p:nvPr>
            <p:ph type="body" sz="quarter" idx="82" hasCustomPrompt="1"/>
          </p:nvPr>
        </p:nvSpPr>
        <p:spPr>
          <a:xfrm>
            <a:off x="8059738"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xmlns=""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xmlns=""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xmlns=""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xmlns="" id="{82B0B00E-3F93-46FF-912B-59CB8675DE2A}"/>
              </a:ext>
            </a:extLst>
          </p:cNvPr>
          <p:cNvSpPr>
            <a:spLocks noGrp="1"/>
          </p:cNvSpPr>
          <p:nvPr>
            <p:ph type="pic" sz="quarter" idx="87" hasCustomPrompt="1"/>
          </p:nvPr>
        </p:nvSpPr>
        <p:spPr>
          <a:xfrm>
            <a:off x="9910763" y="4147456"/>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xmlns="" id="{7BAFC583-D5A0-4ABC-9964-5D972B3932B1}"/>
              </a:ext>
            </a:extLst>
          </p:cNvPr>
          <p:cNvSpPr>
            <a:spLocks noGrp="1"/>
          </p:cNvSpPr>
          <p:nvPr>
            <p:ph type="body" sz="quarter" idx="89" hasCustomPrompt="1"/>
          </p:nvPr>
        </p:nvSpPr>
        <p:spPr>
          <a:xfrm>
            <a:off x="9910763" y="552563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2"/>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xmlns="" id="{35BE1316-440D-4B2F-90B1-C60EC44F780A}"/>
              </a:ext>
            </a:extLst>
          </p:cNvPr>
          <p:cNvSpPr>
            <a:spLocks noGrp="1"/>
          </p:cNvSpPr>
          <p:nvPr>
            <p:ph type="body" sz="quarter" idx="88" hasCustomPrompt="1"/>
          </p:nvPr>
        </p:nvSpPr>
        <p:spPr>
          <a:xfrm>
            <a:off x="9910763" y="575592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xmlns=""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xmlns=""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a:p>
        </p:txBody>
      </p:sp>
      <p:sp>
        <p:nvSpPr>
          <p:cNvPr id="5" name="Title 4">
            <a:extLst>
              <a:ext uri="{FF2B5EF4-FFF2-40B4-BE49-F238E27FC236}">
                <a16:creationId xmlns:a16="http://schemas.microsoft.com/office/drawing/2014/main" xmlns="" id="{C91A6EFB-C03E-4005-AAF4-412354479622}"/>
              </a:ext>
            </a:extLst>
          </p:cNvPr>
          <p:cNvSpPr>
            <a:spLocks noGrp="1"/>
          </p:cNvSpPr>
          <p:nvPr>
            <p:ph type="title" hasCustomPrompt="1"/>
          </p:nvPr>
        </p:nvSpPr>
        <p:spPr>
          <a:xfrm>
            <a:off x="658811" y="657225"/>
            <a:ext cx="5319714" cy="532800"/>
          </a:xfrm>
        </p:spPr>
        <p:txBody>
          <a:bodyPr/>
          <a:lstStyle/>
          <a:p>
            <a:r>
              <a:rPr lang="en-US" dirty="0"/>
              <a:t>Slide title</a:t>
            </a:r>
          </a:p>
        </p:txBody>
      </p:sp>
    </p:spTree>
    <p:extLst>
      <p:ext uri="{BB962C8B-B14F-4D97-AF65-F5344CB8AC3E}">
        <p14:creationId xmlns:p14="http://schemas.microsoft.com/office/powerpoint/2010/main" xmlns="" val="3996555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FEBAA5D3-076B-4150-B28E-F718A384AF50}"/>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6" name="Picture Placeholder 2">
            <a:extLst>
              <a:ext uri="{FF2B5EF4-FFF2-40B4-BE49-F238E27FC236}">
                <a16:creationId xmlns:a16="http://schemas.microsoft.com/office/drawing/2014/main" xmlns="" id="{725756AC-BD4D-44B2-80F8-8D4B61755313}"/>
              </a:ext>
            </a:extLst>
          </p:cNvPr>
          <p:cNvSpPr>
            <a:spLocks noGrp="1"/>
          </p:cNvSpPr>
          <p:nvPr>
            <p:ph type="pic" sz="quarter" idx="12" hasCustomPrompt="1"/>
          </p:nvPr>
        </p:nvSpPr>
        <p:spPr>
          <a:xfrm>
            <a:off x="658813"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7" name="Picture Placeholder 2">
            <a:extLst>
              <a:ext uri="{FF2B5EF4-FFF2-40B4-BE49-F238E27FC236}">
                <a16:creationId xmlns:a16="http://schemas.microsoft.com/office/drawing/2014/main" xmlns="" id="{D2220A6A-78A1-40FA-B9B0-1D6CB4BA5818}"/>
              </a:ext>
            </a:extLst>
          </p:cNvPr>
          <p:cNvSpPr>
            <a:spLocks noGrp="1"/>
          </p:cNvSpPr>
          <p:nvPr>
            <p:ph type="pic" sz="quarter" idx="41" hasCustomPrompt="1"/>
          </p:nvPr>
        </p:nvSpPr>
        <p:spPr>
          <a:xfrm>
            <a:off x="658812"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8" name="Picture Placeholder 2">
            <a:extLst>
              <a:ext uri="{FF2B5EF4-FFF2-40B4-BE49-F238E27FC236}">
                <a16:creationId xmlns:a16="http://schemas.microsoft.com/office/drawing/2014/main" xmlns="" id="{704942C1-4CCF-4FD7-A9E2-31E76F33A68E}"/>
              </a:ext>
            </a:extLst>
          </p:cNvPr>
          <p:cNvSpPr>
            <a:spLocks noGrp="1"/>
          </p:cNvSpPr>
          <p:nvPr>
            <p:ph type="pic" sz="quarter" idx="52" hasCustomPrompt="1"/>
          </p:nvPr>
        </p:nvSpPr>
        <p:spPr>
          <a:xfrm>
            <a:off x="2509839"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9" name="Picture Placeholder 2">
            <a:extLst>
              <a:ext uri="{FF2B5EF4-FFF2-40B4-BE49-F238E27FC236}">
                <a16:creationId xmlns:a16="http://schemas.microsoft.com/office/drawing/2014/main" xmlns="" id="{BCB4603C-AEF6-4120-AEFC-638D2AFDB063}"/>
              </a:ext>
            </a:extLst>
          </p:cNvPr>
          <p:cNvSpPr>
            <a:spLocks noGrp="1"/>
          </p:cNvSpPr>
          <p:nvPr>
            <p:ph type="pic" sz="quarter" idx="53" hasCustomPrompt="1"/>
          </p:nvPr>
        </p:nvSpPr>
        <p:spPr>
          <a:xfrm>
            <a:off x="2509838"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10" name="Picture Placeholder 2">
            <a:extLst>
              <a:ext uri="{FF2B5EF4-FFF2-40B4-BE49-F238E27FC236}">
                <a16:creationId xmlns:a16="http://schemas.microsoft.com/office/drawing/2014/main" xmlns="" id="{A53DD37D-5C1F-4D37-8D57-2C0F14395A31}"/>
              </a:ext>
            </a:extLst>
          </p:cNvPr>
          <p:cNvSpPr>
            <a:spLocks noGrp="1"/>
          </p:cNvSpPr>
          <p:nvPr>
            <p:ph type="pic" sz="quarter" idx="54" hasCustomPrompt="1"/>
          </p:nvPr>
        </p:nvSpPr>
        <p:spPr>
          <a:xfrm>
            <a:off x="4357687"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11" name="Picture Placeholder 2">
            <a:extLst>
              <a:ext uri="{FF2B5EF4-FFF2-40B4-BE49-F238E27FC236}">
                <a16:creationId xmlns:a16="http://schemas.microsoft.com/office/drawing/2014/main" xmlns="" id="{E78DF993-A951-46BB-948D-7520F5DE400D}"/>
              </a:ext>
            </a:extLst>
          </p:cNvPr>
          <p:cNvSpPr>
            <a:spLocks noGrp="1"/>
          </p:cNvSpPr>
          <p:nvPr>
            <p:ph type="pic" sz="quarter" idx="55" hasCustomPrompt="1"/>
          </p:nvPr>
        </p:nvSpPr>
        <p:spPr>
          <a:xfrm>
            <a:off x="4357686"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12" name="Picture Placeholder 2">
            <a:extLst>
              <a:ext uri="{FF2B5EF4-FFF2-40B4-BE49-F238E27FC236}">
                <a16:creationId xmlns:a16="http://schemas.microsoft.com/office/drawing/2014/main" xmlns="" id="{6BA8DAC7-DED3-48EF-B8D7-413470311E35}"/>
              </a:ext>
            </a:extLst>
          </p:cNvPr>
          <p:cNvSpPr>
            <a:spLocks noGrp="1"/>
          </p:cNvSpPr>
          <p:nvPr>
            <p:ph type="pic" sz="quarter" idx="56" hasCustomPrompt="1"/>
          </p:nvPr>
        </p:nvSpPr>
        <p:spPr>
          <a:xfrm>
            <a:off x="6208713"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13" name="Picture Placeholder 2">
            <a:extLst>
              <a:ext uri="{FF2B5EF4-FFF2-40B4-BE49-F238E27FC236}">
                <a16:creationId xmlns:a16="http://schemas.microsoft.com/office/drawing/2014/main" xmlns="" id="{C894613B-14CF-4283-8D93-0F585D42C7E1}"/>
              </a:ext>
            </a:extLst>
          </p:cNvPr>
          <p:cNvSpPr>
            <a:spLocks noGrp="1"/>
          </p:cNvSpPr>
          <p:nvPr>
            <p:ph type="pic" sz="quarter" idx="57" hasCustomPrompt="1"/>
          </p:nvPr>
        </p:nvSpPr>
        <p:spPr>
          <a:xfrm>
            <a:off x="6208712"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14" name="Picture Placeholder 2">
            <a:extLst>
              <a:ext uri="{FF2B5EF4-FFF2-40B4-BE49-F238E27FC236}">
                <a16:creationId xmlns:a16="http://schemas.microsoft.com/office/drawing/2014/main" xmlns="" id="{C7233A6D-CBFE-4BEF-B99F-FE2F92388CB6}"/>
              </a:ext>
            </a:extLst>
          </p:cNvPr>
          <p:cNvSpPr>
            <a:spLocks noGrp="1"/>
          </p:cNvSpPr>
          <p:nvPr>
            <p:ph type="pic" sz="quarter" idx="58" hasCustomPrompt="1"/>
          </p:nvPr>
        </p:nvSpPr>
        <p:spPr>
          <a:xfrm>
            <a:off x="8075611"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15" name="Picture Placeholder 2">
            <a:extLst>
              <a:ext uri="{FF2B5EF4-FFF2-40B4-BE49-F238E27FC236}">
                <a16:creationId xmlns:a16="http://schemas.microsoft.com/office/drawing/2014/main" xmlns="" id="{4EA22DC7-BC61-4474-8F3C-2C49D7028E43}"/>
              </a:ext>
            </a:extLst>
          </p:cNvPr>
          <p:cNvSpPr>
            <a:spLocks noGrp="1"/>
          </p:cNvSpPr>
          <p:nvPr>
            <p:ph type="pic" sz="quarter" idx="59" hasCustomPrompt="1"/>
          </p:nvPr>
        </p:nvSpPr>
        <p:spPr>
          <a:xfrm>
            <a:off x="8075610"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16" name="Picture Placeholder 2">
            <a:extLst>
              <a:ext uri="{FF2B5EF4-FFF2-40B4-BE49-F238E27FC236}">
                <a16:creationId xmlns:a16="http://schemas.microsoft.com/office/drawing/2014/main" xmlns="" id="{F8775E17-2087-43DE-85C4-A17CD68AA7EF}"/>
              </a:ext>
            </a:extLst>
          </p:cNvPr>
          <p:cNvSpPr>
            <a:spLocks noGrp="1"/>
          </p:cNvSpPr>
          <p:nvPr>
            <p:ph type="pic" sz="quarter" idx="60" hasCustomPrompt="1"/>
          </p:nvPr>
        </p:nvSpPr>
        <p:spPr>
          <a:xfrm>
            <a:off x="9926637" y="1810800"/>
            <a:ext cx="1620838" cy="1385445"/>
          </a:xfrm>
          <a:prstGeom prst="rect">
            <a:avLst/>
          </a:prstGeom>
          <a:noFill/>
        </p:spPr>
        <p:txBody>
          <a:bodyPr anchor="ctr" anchorCtr="0">
            <a:normAutofit/>
          </a:bodyPr>
          <a:lstStyle>
            <a:lvl1pPr marL="0" indent="0" algn="ctr">
              <a:buFontTx/>
              <a:buNone/>
              <a:defRPr sz="1800"/>
            </a:lvl1pPr>
          </a:lstStyle>
          <a:p>
            <a:r>
              <a:rPr lang="en-AU"/>
              <a:t>Logo</a:t>
            </a:r>
          </a:p>
        </p:txBody>
      </p:sp>
      <p:sp>
        <p:nvSpPr>
          <p:cNvPr id="17" name="Picture Placeholder 2">
            <a:extLst>
              <a:ext uri="{FF2B5EF4-FFF2-40B4-BE49-F238E27FC236}">
                <a16:creationId xmlns:a16="http://schemas.microsoft.com/office/drawing/2014/main" xmlns="" id="{954EBD28-3942-487A-B3A0-40E555EAFEF4}"/>
              </a:ext>
            </a:extLst>
          </p:cNvPr>
          <p:cNvSpPr>
            <a:spLocks noGrp="1"/>
          </p:cNvSpPr>
          <p:nvPr>
            <p:ph type="pic" sz="quarter" idx="61" hasCustomPrompt="1"/>
          </p:nvPr>
        </p:nvSpPr>
        <p:spPr>
          <a:xfrm>
            <a:off x="9926636" y="4147456"/>
            <a:ext cx="1620837" cy="1385445"/>
          </a:xfrm>
          <a:prstGeom prst="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AU"/>
              <a:t>Logo</a:t>
            </a:r>
          </a:p>
        </p:txBody>
      </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xmlns="" val="450968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x key points">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xmlns="" id="{60F8CC8B-D831-4C2A-B572-136B2CFD1247}"/>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5" name="Text Placeholder 21">
            <a:extLst>
              <a:ext uri="{FF2B5EF4-FFF2-40B4-BE49-F238E27FC236}">
                <a16:creationId xmlns:a16="http://schemas.microsoft.com/office/drawing/2014/main" xmlns="" id="{EBBA38FE-569C-4B69-B36D-3DA877587216}"/>
              </a:ext>
            </a:extLst>
          </p:cNvPr>
          <p:cNvSpPr>
            <a:spLocks noGrp="1"/>
          </p:cNvSpPr>
          <p:nvPr>
            <p:ph type="body" sz="quarter" idx="17" hasCustomPrompt="1"/>
          </p:nvPr>
        </p:nvSpPr>
        <p:spPr>
          <a:xfrm>
            <a:off x="841829" y="3676039"/>
            <a:ext cx="4680980"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9" name="Text Placeholder 14">
            <a:extLst>
              <a:ext uri="{FF2B5EF4-FFF2-40B4-BE49-F238E27FC236}">
                <a16:creationId xmlns:a16="http://schemas.microsoft.com/office/drawing/2014/main" xmlns="" id="{0A9BABF1-68B9-4071-8D94-A74013CAF1E2}"/>
              </a:ext>
            </a:extLst>
          </p:cNvPr>
          <p:cNvSpPr>
            <a:spLocks noGrp="1"/>
          </p:cNvSpPr>
          <p:nvPr>
            <p:ph type="body" sz="quarter" idx="12" hasCustomPrompt="1"/>
          </p:nvPr>
        </p:nvSpPr>
        <p:spPr>
          <a:xfrm>
            <a:off x="841830" y="2730920"/>
            <a:ext cx="4677424"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10" name="Text Placeholder 14">
            <a:extLst>
              <a:ext uri="{FF2B5EF4-FFF2-40B4-BE49-F238E27FC236}">
                <a16:creationId xmlns:a16="http://schemas.microsoft.com/office/drawing/2014/main" xmlns="" id="{1DA8FDFB-63BB-4DE9-8200-E9E3C545FC25}"/>
              </a:ext>
            </a:extLst>
          </p:cNvPr>
          <p:cNvSpPr>
            <a:spLocks noGrp="1"/>
          </p:cNvSpPr>
          <p:nvPr>
            <p:ph type="body" sz="quarter" idx="24" hasCustomPrompt="1"/>
          </p:nvPr>
        </p:nvSpPr>
        <p:spPr>
          <a:xfrm>
            <a:off x="6392882" y="2730920"/>
            <a:ext cx="4686287"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6" name="Text Placeholder 21">
            <a:extLst>
              <a:ext uri="{FF2B5EF4-FFF2-40B4-BE49-F238E27FC236}">
                <a16:creationId xmlns:a16="http://schemas.microsoft.com/office/drawing/2014/main" xmlns="" id="{E0350821-8288-4F56-A226-8BDFF243EA98}"/>
              </a:ext>
            </a:extLst>
          </p:cNvPr>
          <p:cNvSpPr>
            <a:spLocks noGrp="1"/>
          </p:cNvSpPr>
          <p:nvPr>
            <p:ph type="body" sz="quarter" idx="22" hasCustomPrompt="1"/>
          </p:nvPr>
        </p:nvSpPr>
        <p:spPr>
          <a:xfrm>
            <a:off x="6392884" y="3676039"/>
            <a:ext cx="4683162"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3" name="Footer Placeholder 2">
            <a:extLst>
              <a:ext uri="{FF2B5EF4-FFF2-40B4-BE49-F238E27FC236}">
                <a16:creationId xmlns:a16="http://schemas.microsoft.com/office/drawing/2014/main" xmlns="" id="{9735C587-1D14-4AFB-AA50-86D14115662F}"/>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798AB066-A685-4DEE-B1A4-31ABFB8B0811}"/>
              </a:ext>
            </a:extLst>
          </p:cNvPr>
          <p:cNvSpPr>
            <a:spLocks noGrp="1"/>
          </p:cNvSpPr>
          <p:nvPr>
            <p:ph type="sldNum" sz="quarter" idx="11"/>
          </p:nvPr>
        </p:nvSpPr>
        <p:spPr/>
        <p:txBody>
          <a:bodyPr/>
          <a:lstStyle/>
          <a:p>
            <a:fld id="{1BE232AB-0B06-425F-9ADD-32A9A3D01189}" type="slidenum">
              <a:rPr lang="en-GB" smtClean="0"/>
              <a:pPr/>
              <a:t>‹#›</a:t>
            </a:fld>
            <a:endParaRPr lang="en-GB"/>
          </a:p>
        </p:txBody>
      </p:sp>
      <p:cxnSp>
        <p:nvCxnSpPr>
          <p:cNvPr id="7" name="Straight Connector 6">
            <a:extLst>
              <a:ext uri="{FF2B5EF4-FFF2-40B4-BE49-F238E27FC236}">
                <a16:creationId xmlns:a16="http://schemas.microsoft.com/office/drawing/2014/main" xmlns="" id="{717A6590-A51B-48AD-AB59-8AA1283E7E7B}"/>
              </a:ext>
            </a:extLst>
          </p:cNvPr>
          <p:cNvCxnSpPr>
            <a:cxnSpLocks/>
          </p:cNvCxnSpPr>
          <p:nvPr userDrawn="1"/>
        </p:nvCxnSpPr>
        <p:spPr>
          <a:xfrm>
            <a:off x="658813"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9A025F3-7375-4866-89DD-97459C0CB103}"/>
              </a:ext>
            </a:extLst>
          </p:cNvPr>
          <p:cNvCxnSpPr>
            <a:cxnSpLocks/>
          </p:cNvCxnSpPr>
          <p:nvPr userDrawn="1"/>
        </p:nvCxnSpPr>
        <p:spPr>
          <a:xfrm>
            <a:off x="6212050"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6B54D117-E8C2-409A-8C8A-085D414C7CF6}"/>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262278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x key points">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xmlns="" id="{3A514C19-9D75-486B-82BD-75655B4AC30F}"/>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12" name="Text Placeholder 14">
            <a:extLst>
              <a:ext uri="{FF2B5EF4-FFF2-40B4-BE49-F238E27FC236}">
                <a16:creationId xmlns:a16="http://schemas.microsoft.com/office/drawing/2014/main" xmlns="" id="{E417E8B8-6B69-4861-AEAA-6EB27FEE0B4F}"/>
              </a:ext>
            </a:extLst>
          </p:cNvPr>
          <p:cNvSpPr>
            <a:spLocks noGrp="1"/>
          </p:cNvSpPr>
          <p:nvPr>
            <p:ph type="body" sz="quarter" idx="12" hasCustomPrompt="1"/>
          </p:nvPr>
        </p:nvSpPr>
        <p:spPr>
          <a:xfrm>
            <a:off x="841829" y="2730920"/>
            <a:ext cx="3276735"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5" name="Text Placeholder 21">
            <a:extLst>
              <a:ext uri="{FF2B5EF4-FFF2-40B4-BE49-F238E27FC236}">
                <a16:creationId xmlns:a16="http://schemas.microsoft.com/office/drawing/2014/main" xmlns="" id="{D2031C53-7EA4-4736-8380-21AA1A4A3FD4}"/>
              </a:ext>
            </a:extLst>
          </p:cNvPr>
          <p:cNvSpPr>
            <a:spLocks noGrp="1"/>
          </p:cNvSpPr>
          <p:nvPr>
            <p:ph type="body" sz="quarter" idx="17" hasCustomPrompt="1"/>
          </p:nvPr>
        </p:nvSpPr>
        <p:spPr>
          <a:xfrm>
            <a:off x="841829" y="3676039"/>
            <a:ext cx="3279226"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3" name="Text Placeholder 14">
            <a:extLst>
              <a:ext uri="{FF2B5EF4-FFF2-40B4-BE49-F238E27FC236}">
                <a16:creationId xmlns:a16="http://schemas.microsoft.com/office/drawing/2014/main" xmlns="" id="{2C2516D9-0F87-48BF-A3D2-2F4AD2B812AF}"/>
              </a:ext>
            </a:extLst>
          </p:cNvPr>
          <p:cNvSpPr>
            <a:spLocks noGrp="1"/>
          </p:cNvSpPr>
          <p:nvPr>
            <p:ph type="body" sz="quarter" idx="24" hasCustomPrompt="1"/>
          </p:nvPr>
        </p:nvSpPr>
        <p:spPr>
          <a:xfrm>
            <a:off x="4548046" y="2730920"/>
            <a:ext cx="3276742"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6" name="Text Placeholder 21">
            <a:extLst>
              <a:ext uri="{FF2B5EF4-FFF2-40B4-BE49-F238E27FC236}">
                <a16:creationId xmlns:a16="http://schemas.microsoft.com/office/drawing/2014/main" xmlns="" id="{6357204B-6AF7-4FF1-B8DC-6796ABF18E5A}"/>
              </a:ext>
            </a:extLst>
          </p:cNvPr>
          <p:cNvSpPr>
            <a:spLocks noGrp="1"/>
          </p:cNvSpPr>
          <p:nvPr>
            <p:ph type="body" sz="quarter" idx="22" hasCustomPrompt="1"/>
          </p:nvPr>
        </p:nvSpPr>
        <p:spPr>
          <a:xfrm>
            <a:off x="4548046" y="3676039"/>
            <a:ext cx="3274557"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4" name="Text Placeholder 14">
            <a:extLst>
              <a:ext uri="{FF2B5EF4-FFF2-40B4-BE49-F238E27FC236}">
                <a16:creationId xmlns:a16="http://schemas.microsoft.com/office/drawing/2014/main" xmlns="" id="{C20CE945-3326-4F3B-8189-9276FBF40D6D}"/>
              </a:ext>
            </a:extLst>
          </p:cNvPr>
          <p:cNvSpPr>
            <a:spLocks noGrp="1"/>
          </p:cNvSpPr>
          <p:nvPr>
            <p:ph type="body" sz="quarter" idx="26" hasCustomPrompt="1"/>
          </p:nvPr>
        </p:nvSpPr>
        <p:spPr>
          <a:xfrm>
            <a:off x="8221124" y="2730920"/>
            <a:ext cx="3309484" cy="820832"/>
          </a:xfrm>
          <a:prstGeom prst="rect">
            <a:avLst/>
          </a:prstGeom>
        </p:spPr>
        <p:txBody>
          <a:bodyPr lIns="0" tIns="0" rIns="0" bIns="0">
            <a:noAutofit/>
          </a:bodyPr>
          <a:lstStyle>
            <a:lvl1pPr marL="0" marR="0" indent="0" algn="l" defTabSz="914400" rtl="0" eaLnBrk="1" fontAlgn="auto" latinLnBrk="0" hangingPunct="1">
              <a:lnSpc>
                <a:spcPts val="3100"/>
              </a:lnSpc>
              <a:spcBef>
                <a:spcPts val="1000"/>
              </a:spcBef>
              <a:spcAft>
                <a:spcPts val="0"/>
              </a:spcAft>
              <a:buClrTx/>
              <a:buSzTx/>
              <a:buFontTx/>
              <a:buNone/>
              <a:tabLst/>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7" name="Text Placeholder 21">
            <a:extLst>
              <a:ext uri="{FF2B5EF4-FFF2-40B4-BE49-F238E27FC236}">
                <a16:creationId xmlns:a16="http://schemas.microsoft.com/office/drawing/2014/main" xmlns="" id="{7DE1DFDA-178A-44B5-B600-2221B8033E33}"/>
              </a:ext>
            </a:extLst>
          </p:cNvPr>
          <p:cNvSpPr>
            <a:spLocks noGrp="1"/>
          </p:cNvSpPr>
          <p:nvPr>
            <p:ph type="body" sz="quarter" idx="23" hasCustomPrompt="1"/>
          </p:nvPr>
        </p:nvSpPr>
        <p:spPr>
          <a:xfrm>
            <a:off x="8221124" y="3676039"/>
            <a:ext cx="3307600"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grpSp>
        <p:nvGrpSpPr>
          <p:cNvPr id="8" name="Group 7">
            <a:extLst>
              <a:ext uri="{FF2B5EF4-FFF2-40B4-BE49-F238E27FC236}">
                <a16:creationId xmlns:a16="http://schemas.microsoft.com/office/drawing/2014/main" xmlns="" id="{03D21BAC-7B59-4089-99BF-89A9EF4E8C90}"/>
              </a:ext>
            </a:extLst>
          </p:cNvPr>
          <p:cNvGrpSpPr/>
          <p:nvPr userDrawn="1"/>
        </p:nvGrpSpPr>
        <p:grpSpPr>
          <a:xfrm>
            <a:off x="658813" y="2801257"/>
            <a:ext cx="7383756" cy="1866996"/>
            <a:chOff x="658813" y="2801257"/>
            <a:chExt cx="7383756" cy="3399517"/>
          </a:xfrm>
        </p:grpSpPr>
        <p:cxnSp>
          <p:nvCxnSpPr>
            <p:cNvPr id="9" name="Straight Connector 8">
              <a:extLst>
                <a:ext uri="{FF2B5EF4-FFF2-40B4-BE49-F238E27FC236}">
                  <a16:creationId xmlns:a16="http://schemas.microsoft.com/office/drawing/2014/main" xmlns="" id="{83B11ED5-92EF-43C6-97A6-97318541C9B2}"/>
                </a:ext>
              </a:extLst>
            </p:cNvPr>
            <p:cNvCxnSpPr>
              <a:cxnSpLocks/>
            </p:cNvCxnSpPr>
            <p:nvPr userDrawn="1"/>
          </p:nvCxnSpPr>
          <p:spPr>
            <a:xfrm>
              <a:off x="6588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83929EF-D023-4153-B708-5D535D4AE83A}"/>
                </a:ext>
              </a:extLst>
            </p:cNvPr>
            <p:cNvCxnSpPr>
              <a:cxnSpLocks/>
            </p:cNvCxnSpPr>
            <p:nvPr userDrawn="1"/>
          </p:nvCxnSpPr>
          <p:spPr>
            <a:xfrm>
              <a:off x="43672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2F9840B-12FA-4933-99A1-A3D130A3574C}"/>
                </a:ext>
              </a:extLst>
            </p:cNvPr>
            <p:cNvCxnSpPr>
              <a:cxnSpLocks/>
            </p:cNvCxnSpPr>
            <p:nvPr userDrawn="1"/>
          </p:nvCxnSpPr>
          <p:spPr>
            <a:xfrm>
              <a:off x="8042569"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58569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x key points">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A81DCE27-4D49-4DDE-B326-5540BA91C7A3}"/>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12" name="Text Placeholder 14">
            <a:extLst>
              <a:ext uri="{FF2B5EF4-FFF2-40B4-BE49-F238E27FC236}">
                <a16:creationId xmlns:a16="http://schemas.microsoft.com/office/drawing/2014/main" xmlns="" id="{E47753CA-FE33-4AE0-9B1D-0277AFA547CA}"/>
              </a:ext>
            </a:extLst>
          </p:cNvPr>
          <p:cNvSpPr>
            <a:spLocks noGrp="1"/>
          </p:cNvSpPr>
          <p:nvPr>
            <p:ph type="body" sz="quarter" idx="12" hasCustomPrompt="1"/>
          </p:nvPr>
        </p:nvSpPr>
        <p:spPr>
          <a:xfrm>
            <a:off x="841830" y="2730920"/>
            <a:ext cx="2340000"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6" name="Text Placeholder 21">
            <a:extLst>
              <a:ext uri="{FF2B5EF4-FFF2-40B4-BE49-F238E27FC236}">
                <a16:creationId xmlns:a16="http://schemas.microsoft.com/office/drawing/2014/main" xmlns="" id="{11F888EB-473D-4941-94A3-100F00B56B0A}"/>
              </a:ext>
            </a:extLst>
          </p:cNvPr>
          <p:cNvSpPr>
            <a:spLocks noGrp="1"/>
          </p:cNvSpPr>
          <p:nvPr>
            <p:ph type="body" sz="quarter" idx="17" hasCustomPrompt="1"/>
          </p:nvPr>
        </p:nvSpPr>
        <p:spPr>
          <a:xfrm>
            <a:off x="841829" y="4100437"/>
            <a:ext cx="2338761"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3" name="Text Placeholder 14">
            <a:extLst>
              <a:ext uri="{FF2B5EF4-FFF2-40B4-BE49-F238E27FC236}">
                <a16:creationId xmlns:a16="http://schemas.microsoft.com/office/drawing/2014/main" xmlns="" id="{A9B3F127-487A-4999-8848-85E7FFA12025}"/>
              </a:ext>
            </a:extLst>
          </p:cNvPr>
          <p:cNvSpPr>
            <a:spLocks noGrp="1"/>
          </p:cNvSpPr>
          <p:nvPr>
            <p:ph type="body" sz="quarter" idx="24" hasCustomPrompt="1"/>
          </p:nvPr>
        </p:nvSpPr>
        <p:spPr>
          <a:xfrm>
            <a:off x="3644596" y="2730920"/>
            <a:ext cx="2340000"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7" name="Text Placeholder 21">
            <a:extLst>
              <a:ext uri="{FF2B5EF4-FFF2-40B4-BE49-F238E27FC236}">
                <a16:creationId xmlns:a16="http://schemas.microsoft.com/office/drawing/2014/main" xmlns="" id="{6CA822B1-5B81-4961-9F7D-763EB3F92892}"/>
              </a:ext>
            </a:extLst>
          </p:cNvPr>
          <p:cNvSpPr>
            <a:spLocks noGrp="1"/>
          </p:cNvSpPr>
          <p:nvPr>
            <p:ph type="body" sz="quarter" idx="22" hasCustomPrompt="1"/>
          </p:nvPr>
        </p:nvSpPr>
        <p:spPr>
          <a:xfrm>
            <a:off x="3644597" y="4100437"/>
            <a:ext cx="2333928"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4" name="Text Placeholder 14">
            <a:extLst>
              <a:ext uri="{FF2B5EF4-FFF2-40B4-BE49-F238E27FC236}">
                <a16:creationId xmlns:a16="http://schemas.microsoft.com/office/drawing/2014/main" xmlns="" id="{E623E71C-03D8-4FE4-AEC0-67728D9746B4}"/>
              </a:ext>
            </a:extLst>
          </p:cNvPr>
          <p:cNvSpPr>
            <a:spLocks noGrp="1"/>
          </p:cNvSpPr>
          <p:nvPr>
            <p:ph type="body" sz="quarter" idx="26" hasCustomPrompt="1"/>
          </p:nvPr>
        </p:nvSpPr>
        <p:spPr>
          <a:xfrm>
            <a:off x="6389513" y="2730920"/>
            <a:ext cx="2340000" cy="820832"/>
          </a:xfrm>
          <a:prstGeom prst="rect">
            <a:avLst/>
          </a:prstGeom>
        </p:spPr>
        <p:txBody>
          <a:bodyPr lIns="0" tIns="0" rIns="0" bIns="0">
            <a:noAutofit/>
          </a:bodyPr>
          <a:lstStyle>
            <a:lvl1pPr marL="0" marR="0" indent="0" algn="l" defTabSz="914400" rtl="0" eaLnBrk="1" fontAlgn="auto" latinLnBrk="0" hangingPunct="1">
              <a:lnSpc>
                <a:spcPts val="3100"/>
              </a:lnSpc>
              <a:spcBef>
                <a:spcPts val="1000"/>
              </a:spcBef>
              <a:spcAft>
                <a:spcPts val="0"/>
              </a:spcAft>
              <a:buClrTx/>
              <a:buSzTx/>
              <a:buFontTx/>
              <a:buNone/>
              <a:tabLst/>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8" name="Text Placeholder 21">
            <a:extLst>
              <a:ext uri="{FF2B5EF4-FFF2-40B4-BE49-F238E27FC236}">
                <a16:creationId xmlns:a16="http://schemas.microsoft.com/office/drawing/2014/main" xmlns="" id="{B38260D1-43FA-45A2-9DE6-82A628D67999}"/>
              </a:ext>
            </a:extLst>
          </p:cNvPr>
          <p:cNvSpPr>
            <a:spLocks noGrp="1"/>
          </p:cNvSpPr>
          <p:nvPr>
            <p:ph type="body" sz="quarter" idx="23" hasCustomPrompt="1"/>
          </p:nvPr>
        </p:nvSpPr>
        <p:spPr>
          <a:xfrm>
            <a:off x="6389513" y="4100437"/>
            <a:ext cx="2333926"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7" name="Text Placeholder 14">
            <a:extLst>
              <a:ext uri="{FF2B5EF4-FFF2-40B4-BE49-F238E27FC236}">
                <a16:creationId xmlns:a16="http://schemas.microsoft.com/office/drawing/2014/main" xmlns="" id="{019E1581-8073-4473-829F-2344CB2C2C2D}"/>
              </a:ext>
            </a:extLst>
          </p:cNvPr>
          <p:cNvSpPr>
            <a:spLocks noGrp="1"/>
          </p:cNvSpPr>
          <p:nvPr>
            <p:ph type="body" sz="quarter" idx="73" hasCustomPrompt="1"/>
          </p:nvPr>
        </p:nvSpPr>
        <p:spPr>
          <a:xfrm>
            <a:off x="9186160" y="2730920"/>
            <a:ext cx="2340000" cy="820832"/>
          </a:xfrm>
          <a:prstGeom prst="rect">
            <a:avLst/>
          </a:prstGeom>
        </p:spPr>
        <p:txBody>
          <a:bodyPr lIns="0" tIns="0" rIns="0" bIns="0">
            <a:noAutofit/>
          </a:bodyPr>
          <a:lstStyle>
            <a:lvl1pPr marL="0" marR="0" indent="0" algn="l" defTabSz="914400" rtl="0" eaLnBrk="1" fontAlgn="auto" latinLnBrk="0" hangingPunct="1">
              <a:lnSpc>
                <a:spcPts val="3100"/>
              </a:lnSpc>
              <a:spcBef>
                <a:spcPts val="1000"/>
              </a:spcBef>
              <a:spcAft>
                <a:spcPts val="0"/>
              </a:spcAft>
              <a:buClrTx/>
              <a:buSzTx/>
              <a:buFontTx/>
              <a:buNone/>
              <a:tabLst/>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15" name="Text Placeholder 21">
            <a:extLst>
              <a:ext uri="{FF2B5EF4-FFF2-40B4-BE49-F238E27FC236}">
                <a16:creationId xmlns:a16="http://schemas.microsoft.com/office/drawing/2014/main" xmlns="" id="{F34E0BD5-AF06-4CD7-A2A6-C9B25C270699}"/>
              </a:ext>
            </a:extLst>
          </p:cNvPr>
          <p:cNvSpPr>
            <a:spLocks noGrp="1"/>
          </p:cNvSpPr>
          <p:nvPr>
            <p:ph type="body" sz="quarter" idx="72" hasCustomPrompt="1"/>
          </p:nvPr>
        </p:nvSpPr>
        <p:spPr>
          <a:xfrm>
            <a:off x="9186160" y="4100437"/>
            <a:ext cx="2333926"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grpSp>
        <p:nvGrpSpPr>
          <p:cNvPr id="18" name="Group 17">
            <a:extLst>
              <a:ext uri="{FF2B5EF4-FFF2-40B4-BE49-F238E27FC236}">
                <a16:creationId xmlns:a16="http://schemas.microsoft.com/office/drawing/2014/main" xmlns="" id="{FFD85D75-EDAC-4A80-9122-91B07CB8E3DE}"/>
              </a:ext>
            </a:extLst>
          </p:cNvPr>
          <p:cNvGrpSpPr/>
          <p:nvPr userDrawn="1"/>
        </p:nvGrpSpPr>
        <p:grpSpPr>
          <a:xfrm>
            <a:off x="658813" y="2801257"/>
            <a:ext cx="8348792" cy="2221056"/>
            <a:chOff x="658813" y="2801257"/>
            <a:chExt cx="8348792" cy="1866996"/>
          </a:xfrm>
        </p:grpSpPr>
        <p:cxnSp>
          <p:nvCxnSpPr>
            <p:cNvPr id="9" name="Straight Connector 8">
              <a:extLst>
                <a:ext uri="{FF2B5EF4-FFF2-40B4-BE49-F238E27FC236}">
                  <a16:creationId xmlns:a16="http://schemas.microsoft.com/office/drawing/2014/main" xmlns="" id="{536D406A-C22E-4C08-A27E-56A9D061A540}"/>
                </a:ext>
              </a:extLst>
            </p:cNvPr>
            <p:cNvCxnSpPr>
              <a:cxnSpLocks/>
            </p:cNvCxnSpPr>
            <p:nvPr userDrawn="1"/>
          </p:nvCxnSpPr>
          <p:spPr>
            <a:xfrm>
              <a:off x="658813"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D864FA9-35FA-433F-A615-635B1684B6A6}"/>
                </a:ext>
              </a:extLst>
            </p:cNvPr>
            <p:cNvCxnSpPr>
              <a:cxnSpLocks/>
            </p:cNvCxnSpPr>
            <p:nvPr userDrawn="1"/>
          </p:nvCxnSpPr>
          <p:spPr>
            <a:xfrm>
              <a:off x="3463763"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1A736C5-8132-4485-AD20-67021981B06F}"/>
                </a:ext>
              </a:extLst>
            </p:cNvPr>
            <p:cNvCxnSpPr>
              <a:cxnSpLocks/>
            </p:cNvCxnSpPr>
            <p:nvPr userDrawn="1"/>
          </p:nvCxnSpPr>
          <p:spPr>
            <a:xfrm>
              <a:off x="6210958"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4D11911-9605-4722-AB45-53EF11CBA6CC}"/>
                </a:ext>
              </a:extLst>
            </p:cNvPr>
            <p:cNvCxnSpPr>
              <a:cxnSpLocks/>
            </p:cNvCxnSpPr>
            <p:nvPr userDrawn="1"/>
          </p:nvCxnSpPr>
          <p:spPr>
            <a:xfrm>
              <a:off x="9007605" y="2801257"/>
              <a:ext cx="0" cy="18669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364178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xmlns="" id="{19B8F3E6-0C4D-46FE-AAF5-B2E9E31AD948}"/>
              </a:ext>
            </a:extLst>
          </p:cNvPr>
          <p:cNvSpPr>
            <a:spLocks noGrp="1"/>
          </p:cNvSpPr>
          <p:nvPr>
            <p:ph type="pic" sz="quarter" idx="21" hasCustomPrompt="1"/>
          </p:nvPr>
        </p:nvSpPr>
        <p:spPr>
          <a:xfrm>
            <a:off x="0" y="0"/>
            <a:ext cx="5987829"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Picture</a:t>
            </a:r>
          </a:p>
        </p:txBody>
      </p:sp>
      <p:sp>
        <p:nvSpPr>
          <p:cNvPr id="3" name="Text Placeholder 2">
            <a:extLst>
              <a:ext uri="{FF2B5EF4-FFF2-40B4-BE49-F238E27FC236}">
                <a16:creationId xmlns:a16="http://schemas.microsoft.com/office/drawing/2014/main" xmlns="" id="{0C1C033C-C63E-4089-A3CD-6F5CD6F526A3}"/>
              </a:ext>
            </a:extLst>
          </p:cNvPr>
          <p:cNvSpPr>
            <a:spLocks noGrp="1"/>
          </p:cNvSpPr>
          <p:nvPr>
            <p:ph type="body" sz="quarter" idx="24" hasCustomPrompt="1"/>
          </p:nvPr>
        </p:nvSpPr>
        <p:spPr>
          <a:xfrm rot="16200000">
            <a:off x="-256394" y="6199994"/>
            <a:ext cx="914400" cy="401612"/>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xmlns=""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xmlns="" id="{E1109BE2-2796-4569-B0E4-9C84074DFEF5}"/>
              </a:ext>
            </a:extLst>
          </p:cNvPr>
          <p:cNvSpPr>
            <a:spLocks noGrp="1"/>
          </p:cNvSpPr>
          <p:nvPr>
            <p:ph type="subTitle" idx="1" hasCustomPrompt="1"/>
          </p:nvPr>
        </p:nvSpPr>
        <p:spPr>
          <a:xfrm>
            <a:off x="6396450" y="3132000"/>
            <a:ext cx="5136737" cy="387798"/>
          </a:xfrm>
        </p:spPr>
        <p:txBody>
          <a:bodyPr lIns="0" tIns="0" rIns="0" bIns="0">
            <a:normAutofit/>
          </a:bodyPr>
          <a:lstStyle>
            <a:lvl1pPr marL="0" indent="0" algn="l">
              <a:buNone/>
              <a:defRPr lang="en-GB" sz="2800" kern="1200" dirty="0">
                <a:solidFill>
                  <a:schemeClr val="tx2"/>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xmlns=""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tx2"/>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xmlns="" id="{EB10E1F8-3123-4144-8B55-7B21F0CCB2A2}"/>
              </a:ext>
            </a:extLst>
          </p:cNvPr>
          <p:cNvSpPr>
            <a:spLocks noGrp="1"/>
          </p:cNvSpPr>
          <p:nvPr>
            <p:ph type="body" sz="quarter" idx="23" hasCustomPrompt="1"/>
          </p:nvPr>
        </p:nvSpPr>
        <p:spPr>
          <a:xfrm>
            <a:off x="6396450" y="6268670"/>
            <a:ext cx="5136736" cy="174624"/>
          </a:xfrm>
        </p:spPr>
        <p:txBody>
          <a:bodyPr>
            <a:norm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xmlns="" val="3082727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x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5" name="Subtitle 2">
            <a:extLst>
              <a:ext uri="{FF2B5EF4-FFF2-40B4-BE49-F238E27FC236}">
                <a16:creationId xmlns:a16="http://schemas.microsoft.com/office/drawing/2014/main" xmlns="" id="{AE02937F-7D65-48E0-8732-7F2F9D665578}"/>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6" name="Text Placeholder 14">
            <a:extLst>
              <a:ext uri="{FF2B5EF4-FFF2-40B4-BE49-F238E27FC236}">
                <a16:creationId xmlns:a16="http://schemas.microsoft.com/office/drawing/2014/main" xmlns="" id="{49571EBA-107F-4409-AE07-F3BDF0CFF446}"/>
              </a:ext>
            </a:extLst>
          </p:cNvPr>
          <p:cNvSpPr>
            <a:spLocks noGrp="1"/>
          </p:cNvSpPr>
          <p:nvPr>
            <p:ph type="body" sz="quarter" idx="12" hasCustomPrompt="1"/>
          </p:nvPr>
        </p:nvSpPr>
        <p:spPr>
          <a:xfrm>
            <a:off x="841829" y="1811338"/>
            <a:ext cx="3276735"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7" name="Text Placeholder 21">
            <a:extLst>
              <a:ext uri="{FF2B5EF4-FFF2-40B4-BE49-F238E27FC236}">
                <a16:creationId xmlns:a16="http://schemas.microsoft.com/office/drawing/2014/main" xmlns="" id="{E3CB0431-8BF0-4E52-82C1-FB3893B7C4E7}"/>
              </a:ext>
            </a:extLst>
          </p:cNvPr>
          <p:cNvSpPr>
            <a:spLocks noGrp="1"/>
          </p:cNvSpPr>
          <p:nvPr>
            <p:ph type="body" sz="quarter" idx="17" hasCustomPrompt="1"/>
          </p:nvPr>
        </p:nvSpPr>
        <p:spPr>
          <a:xfrm>
            <a:off x="841829" y="2756457"/>
            <a:ext cx="3279226"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8" name="Text Placeholder 14">
            <a:extLst>
              <a:ext uri="{FF2B5EF4-FFF2-40B4-BE49-F238E27FC236}">
                <a16:creationId xmlns:a16="http://schemas.microsoft.com/office/drawing/2014/main" xmlns="" id="{3D2A4255-0315-4DCF-8EBB-81EDB6B2FCCE}"/>
              </a:ext>
            </a:extLst>
          </p:cNvPr>
          <p:cNvSpPr>
            <a:spLocks noGrp="1"/>
          </p:cNvSpPr>
          <p:nvPr>
            <p:ph type="body" sz="quarter" idx="24" hasCustomPrompt="1"/>
          </p:nvPr>
        </p:nvSpPr>
        <p:spPr>
          <a:xfrm>
            <a:off x="4548046" y="1811338"/>
            <a:ext cx="3276742"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9" name="Text Placeholder 21">
            <a:extLst>
              <a:ext uri="{FF2B5EF4-FFF2-40B4-BE49-F238E27FC236}">
                <a16:creationId xmlns:a16="http://schemas.microsoft.com/office/drawing/2014/main" xmlns="" id="{84338A04-21E3-46D5-BE42-1E59F28E89E7}"/>
              </a:ext>
            </a:extLst>
          </p:cNvPr>
          <p:cNvSpPr>
            <a:spLocks noGrp="1"/>
          </p:cNvSpPr>
          <p:nvPr>
            <p:ph type="body" sz="quarter" idx="22" hasCustomPrompt="1"/>
          </p:nvPr>
        </p:nvSpPr>
        <p:spPr>
          <a:xfrm>
            <a:off x="4548046" y="2756457"/>
            <a:ext cx="3274557"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0" name="Text Placeholder 14">
            <a:extLst>
              <a:ext uri="{FF2B5EF4-FFF2-40B4-BE49-F238E27FC236}">
                <a16:creationId xmlns:a16="http://schemas.microsoft.com/office/drawing/2014/main" xmlns="" id="{C6E847D8-207F-4C05-8BB4-84E2DD1026DE}"/>
              </a:ext>
            </a:extLst>
          </p:cNvPr>
          <p:cNvSpPr>
            <a:spLocks noGrp="1"/>
          </p:cNvSpPr>
          <p:nvPr>
            <p:ph type="body" sz="quarter" idx="26" hasCustomPrompt="1"/>
          </p:nvPr>
        </p:nvSpPr>
        <p:spPr>
          <a:xfrm>
            <a:off x="8221124" y="1811338"/>
            <a:ext cx="3309484" cy="820832"/>
          </a:xfrm>
          <a:prstGeom prst="rect">
            <a:avLst/>
          </a:prstGeom>
        </p:spPr>
        <p:txBody>
          <a:bodyPr lIns="0" tIns="0" rIns="0" bIns="0">
            <a:noAutofit/>
          </a:bodyPr>
          <a:lstStyle>
            <a:lvl1pPr marL="0" marR="0" indent="0" algn="l" defTabSz="914400" rtl="0" eaLnBrk="1" fontAlgn="auto" latinLnBrk="0" hangingPunct="1">
              <a:lnSpc>
                <a:spcPts val="3100"/>
              </a:lnSpc>
              <a:spcBef>
                <a:spcPts val="1000"/>
              </a:spcBef>
              <a:spcAft>
                <a:spcPts val="0"/>
              </a:spcAft>
              <a:buClrTx/>
              <a:buSzTx/>
              <a:buFontTx/>
              <a:buNone/>
              <a:tabLst/>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11" name="Text Placeholder 21">
            <a:extLst>
              <a:ext uri="{FF2B5EF4-FFF2-40B4-BE49-F238E27FC236}">
                <a16:creationId xmlns:a16="http://schemas.microsoft.com/office/drawing/2014/main" xmlns="" id="{48544B54-2000-493C-A4E7-F3804F0004FC}"/>
              </a:ext>
            </a:extLst>
          </p:cNvPr>
          <p:cNvSpPr>
            <a:spLocks noGrp="1"/>
          </p:cNvSpPr>
          <p:nvPr>
            <p:ph type="body" sz="quarter" idx="23" hasCustomPrompt="1"/>
          </p:nvPr>
        </p:nvSpPr>
        <p:spPr>
          <a:xfrm>
            <a:off x="8221124" y="2756457"/>
            <a:ext cx="3307600"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grpSp>
        <p:nvGrpSpPr>
          <p:cNvPr id="12" name="Group 11">
            <a:extLst>
              <a:ext uri="{FF2B5EF4-FFF2-40B4-BE49-F238E27FC236}">
                <a16:creationId xmlns:a16="http://schemas.microsoft.com/office/drawing/2014/main" xmlns="" id="{6DBC3722-6555-4044-B5D5-93E4BD4CE5E9}"/>
              </a:ext>
            </a:extLst>
          </p:cNvPr>
          <p:cNvGrpSpPr/>
          <p:nvPr userDrawn="1"/>
        </p:nvGrpSpPr>
        <p:grpSpPr>
          <a:xfrm>
            <a:off x="658813" y="1881675"/>
            <a:ext cx="7383756" cy="1866996"/>
            <a:chOff x="658813" y="2801257"/>
            <a:chExt cx="7383756" cy="3399517"/>
          </a:xfrm>
        </p:grpSpPr>
        <p:cxnSp>
          <p:nvCxnSpPr>
            <p:cNvPr id="13" name="Straight Connector 12">
              <a:extLst>
                <a:ext uri="{FF2B5EF4-FFF2-40B4-BE49-F238E27FC236}">
                  <a16:creationId xmlns:a16="http://schemas.microsoft.com/office/drawing/2014/main" xmlns="" id="{29C9E3B5-8702-49E0-B521-05E37C84C8AE}"/>
                </a:ext>
              </a:extLst>
            </p:cNvPr>
            <p:cNvCxnSpPr>
              <a:cxnSpLocks/>
            </p:cNvCxnSpPr>
            <p:nvPr userDrawn="1"/>
          </p:nvCxnSpPr>
          <p:spPr>
            <a:xfrm>
              <a:off x="6588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D47BBE1-8B5D-4B6E-861A-3BF14A83A4C9}"/>
                </a:ext>
              </a:extLst>
            </p:cNvPr>
            <p:cNvCxnSpPr>
              <a:cxnSpLocks/>
            </p:cNvCxnSpPr>
            <p:nvPr userDrawn="1"/>
          </p:nvCxnSpPr>
          <p:spPr>
            <a:xfrm>
              <a:off x="43672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CE6BBA4-0247-4647-B562-7432EF024A3F}"/>
                </a:ext>
              </a:extLst>
            </p:cNvPr>
            <p:cNvCxnSpPr>
              <a:cxnSpLocks/>
            </p:cNvCxnSpPr>
            <p:nvPr userDrawn="1"/>
          </p:nvCxnSpPr>
          <p:spPr>
            <a:xfrm>
              <a:off x="8042569"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Text Placeholder 14">
            <a:extLst>
              <a:ext uri="{FF2B5EF4-FFF2-40B4-BE49-F238E27FC236}">
                <a16:creationId xmlns:a16="http://schemas.microsoft.com/office/drawing/2014/main" xmlns="" id="{5EA054C3-2884-4432-AAC5-9727CF06A67C}"/>
              </a:ext>
            </a:extLst>
          </p:cNvPr>
          <p:cNvSpPr>
            <a:spLocks noGrp="1"/>
          </p:cNvSpPr>
          <p:nvPr>
            <p:ph type="body" sz="quarter" idx="27" hasCustomPrompt="1"/>
          </p:nvPr>
        </p:nvSpPr>
        <p:spPr>
          <a:xfrm>
            <a:off x="858998" y="3920069"/>
            <a:ext cx="3276735"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17" name="Text Placeholder 21">
            <a:extLst>
              <a:ext uri="{FF2B5EF4-FFF2-40B4-BE49-F238E27FC236}">
                <a16:creationId xmlns:a16="http://schemas.microsoft.com/office/drawing/2014/main" xmlns="" id="{6E2C0A43-CDD1-468B-8F50-0466A963823A}"/>
              </a:ext>
            </a:extLst>
          </p:cNvPr>
          <p:cNvSpPr>
            <a:spLocks noGrp="1"/>
          </p:cNvSpPr>
          <p:nvPr>
            <p:ph type="body" sz="quarter" idx="28" hasCustomPrompt="1"/>
          </p:nvPr>
        </p:nvSpPr>
        <p:spPr>
          <a:xfrm>
            <a:off x="858998" y="4865188"/>
            <a:ext cx="3279226"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18" name="Text Placeholder 14">
            <a:extLst>
              <a:ext uri="{FF2B5EF4-FFF2-40B4-BE49-F238E27FC236}">
                <a16:creationId xmlns:a16="http://schemas.microsoft.com/office/drawing/2014/main" xmlns="" id="{3F0E9821-3034-4580-8193-664A61440824}"/>
              </a:ext>
            </a:extLst>
          </p:cNvPr>
          <p:cNvSpPr>
            <a:spLocks noGrp="1"/>
          </p:cNvSpPr>
          <p:nvPr>
            <p:ph type="body" sz="quarter" idx="29" hasCustomPrompt="1"/>
          </p:nvPr>
        </p:nvSpPr>
        <p:spPr>
          <a:xfrm>
            <a:off x="4565215" y="3920069"/>
            <a:ext cx="3276742" cy="820832"/>
          </a:xfrm>
          <a:prstGeom prst="rect">
            <a:avLst/>
          </a:prstGeom>
        </p:spPr>
        <p:txBody>
          <a:bodyPr lIns="0" tIns="0" rIns="0" bIns="0">
            <a:noAutofit/>
          </a:bodyPr>
          <a:lstStyle>
            <a:lvl1pPr marL="0" indent="0">
              <a:lnSpc>
                <a:spcPts val="3100"/>
              </a:lnSpc>
              <a:buFontTx/>
              <a:buNone/>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19" name="Text Placeholder 21">
            <a:extLst>
              <a:ext uri="{FF2B5EF4-FFF2-40B4-BE49-F238E27FC236}">
                <a16:creationId xmlns:a16="http://schemas.microsoft.com/office/drawing/2014/main" xmlns="" id="{8B426A07-D4DD-4CD0-9CFB-43BD93BDB650}"/>
              </a:ext>
            </a:extLst>
          </p:cNvPr>
          <p:cNvSpPr>
            <a:spLocks noGrp="1"/>
          </p:cNvSpPr>
          <p:nvPr>
            <p:ph type="body" sz="quarter" idx="30" hasCustomPrompt="1"/>
          </p:nvPr>
        </p:nvSpPr>
        <p:spPr>
          <a:xfrm>
            <a:off x="4565215" y="4865188"/>
            <a:ext cx="3274557"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sp>
        <p:nvSpPr>
          <p:cNvPr id="20" name="Text Placeholder 14">
            <a:extLst>
              <a:ext uri="{FF2B5EF4-FFF2-40B4-BE49-F238E27FC236}">
                <a16:creationId xmlns:a16="http://schemas.microsoft.com/office/drawing/2014/main" xmlns="" id="{C67A2AB4-4B0B-4EF3-9582-D556F3DDCA6D}"/>
              </a:ext>
            </a:extLst>
          </p:cNvPr>
          <p:cNvSpPr>
            <a:spLocks noGrp="1"/>
          </p:cNvSpPr>
          <p:nvPr>
            <p:ph type="body" sz="quarter" idx="31" hasCustomPrompt="1"/>
          </p:nvPr>
        </p:nvSpPr>
        <p:spPr>
          <a:xfrm>
            <a:off x="8238293" y="3920069"/>
            <a:ext cx="3309484" cy="820832"/>
          </a:xfrm>
          <a:prstGeom prst="rect">
            <a:avLst/>
          </a:prstGeom>
        </p:spPr>
        <p:txBody>
          <a:bodyPr lIns="0" tIns="0" rIns="0" bIns="0">
            <a:noAutofit/>
          </a:bodyPr>
          <a:lstStyle>
            <a:lvl1pPr marL="0" marR="0" indent="0" algn="l" defTabSz="914400" rtl="0" eaLnBrk="1" fontAlgn="auto" latinLnBrk="0" hangingPunct="1">
              <a:lnSpc>
                <a:spcPts val="3100"/>
              </a:lnSpc>
              <a:spcBef>
                <a:spcPts val="1000"/>
              </a:spcBef>
              <a:spcAft>
                <a:spcPts val="0"/>
              </a:spcAft>
              <a:buClrTx/>
              <a:buSzTx/>
              <a:buFontTx/>
              <a:buNone/>
              <a:tabLst/>
              <a:defRPr sz="2800" b="0">
                <a:solidFill>
                  <a:schemeClr val="tx2"/>
                </a:solidFill>
                <a:latin typeface="+mn-lt"/>
                <a:cs typeface="Arial" panose="020B0604020202020204" pitchFamily="34" charset="0"/>
              </a:defRPr>
            </a:lvl1pPr>
          </a:lstStyle>
          <a:p>
            <a:pPr lvl="0"/>
            <a:r>
              <a:rPr lang="en-US" dirty="0"/>
              <a:t>Large key point or value statement</a:t>
            </a:r>
            <a:endParaRPr lang="en-AU" dirty="0"/>
          </a:p>
        </p:txBody>
      </p:sp>
      <p:sp>
        <p:nvSpPr>
          <p:cNvPr id="21" name="Text Placeholder 21">
            <a:extLst>
              <a:ext uri="{FF2B5EF4-FFF2-40B4-BE49-F238E27FC236}">
                <a16:creationId xmlns:a16="http://schemas.microsoft.com/office/drawing/2014/main" xmlns="" id="{B84DD0E9-A44D-47C2-A700-9FB0577BB7CE}"/>
              </a:ext>
            </a:extLst>
          </p:cNvPr>
          <p:cNvSpPr>
            <a:spLocks noGrp="1"/>
          </p:cNvSpPr>
          <p:nvPr>
            <p:ph type="body" sz="quarter" idx="32" hasCustomPrompt="1"/>
          </p:nvPr>
        </p:nvSpPr>
        <p:spPr>
          <a:xfrm>
            <a:off x="8238293" y="4865188"/>
            <a:ext cx="3307600" cy="921876"/>
          </a:xfrm>
          <a:prstGeom prst="rect">
            <a:avLst/>
          </a:prstGeom>
        </p:spPr>
        <p:txBody>
          <a:bodyPr lIns="0" tIns="0" rIns="0" bIns="0">
            <a:noAutofit/>
          </a:bodyPr>
          <a:lstStyle>
            <a:lvl1pPr marL="0" indent="0">
              <a:buFontTx/>
              <a:buNone/>
              <a:defRPr sz="1600"/>
            </a:lvl1pPr>
            <a:lvl2pPr marL="177731" indent="0">
              <a:buFontTx/>
              <a:buNone/>
              <a:defRPr sz="1800"/>
            </a:lvl2pPr>
            <a:lvl3pPr marL="355462" indent="0">
              <a:buFontTx/>
              <a:buNone/>
              <a:defRPr sz="1800"/>
            </a:lvl3pPr>
            <a:lvl4pPr marL="523839" indent="0">
              <a:buFontTx/>
              <a:buNone/>
              <a:defRPr sz="1800"/>
            </a:lvl4pPr>
            <a:lvl5pPr marL="701570" indent="0">
              <a:buFontTx/>
              <a:buNone/>
              <a:defRPr sz="1800"/>
            </a:lvl5pPr>
          </a:lstStyle>
          <a:p>
            <a:pPr lvl="0"/>
            <a:r>
              <a:rPr lang="en-US" dirty="0"/>
              <a:t>16pt supporting copy description approximately 20 words.</a:t>
            </a:r>
          </a:p>
        </p:txBody>
      </p:sp>
      <p:grpSp>
        <p:nvGrpSpPr>
          <p:cNvPr id="22" name="Group 21">
            <a:extLst>
              <a:ext uri="{FF2B5EF4-FFF2-40B4-BE49-F238E27FC236}">
                <a16:creationId xmlns:a16="http://schemas.microsoft.com/office/drawing/2014/main" xmlns="" id="{1084665F-6E0A-4043-B116-4AED8DDED39D}"/>
              </a:ext>
            </a:extLst>
          </p:cNvPr>
          <p:cNvGrpSpPr/>
          <p:nvPr userDrawn="1"/>
        </p:nvGrpSpPr>
        <p:grpSpPr>
          <a:xfrm>
            <a:off x="675982" y="3990406"/>
            <a:ext cx="7383756" cy="1866996"/>
            <a:chOff x="658813" y="2801257"/>
            <a:chExt cx="7383756" cy="3399517"/>
          </a:xfrm>
        </p:grpSpPr>
        <p:cxnSp>
          <p:nvCxnSpPr>
            <p:cNvPr id="23" name="Straight Connector 22">
              <a:extLst>
                <a:ext uri="{FF2B5EF4-FFF2-40B4-BE49-F238E27FC236}">
                  <a16:creationId xmlns:a16="http://schemas.microsoft.com/office/drawing/2014/main" xmlns="" id="{E507E97F-B57B-4670-8317-8E711C915350}"/>
                </a:ext>
              </a:extLst>
            </p:cNvPr>
            <p:cNvCxnSpPr>
              <a:cxnSpLocks/>
            </p:cNvCxnSpPr>
            <p:nvPr userDrawn="1"/>
          </p:nvCxnSpPr>
          <p:spPr>
            <a:xfrm>
              <a:off x="6588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CA55F57-092A-435B-B0BB-50AFC7477AA6}"/>
                </a:ext>
              </a:extLst>
            </p:cNvPr>
            <p:cNvCxnSpPr>
              <a:cxnSpLocks/>
            </p:cNvCxnSpPr>
            <p:nvPr userDrawn="1"/>
          </p:nvCxnSpPr>
          <p:spPr>
            <a:xfrm>
              <a:off x="4367213"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42BF875-157B-4485-88C5-307F2B9B0522}"/>
                </a:ext>
              </a:extLst>
            </p:cNvPr>
            <p:cNvCxnSpPr>
              <a:cxnSpLocks/>
            </p:cNvCxnSpPr>
            <p:nvPr userDrawn="1"/>
          </p:nvCxnSpPr>
          <p:spPr>
            <a:xfrm>
              <a:off x="8042569" y="2801257"/>
              <a:ext cx="0" cy="33995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959861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EDDEE482-6889-405F-BBD9-90396381D1DA}"/>
              </a:ext>
            </a:extLst>
          </p:cNvPr>
          <p:cNvSpPr>
            <a:spLocks noGrp="1"/>
          </p:cNvSpPr>
          <p:nvPr>
            <p:ph type="subTitle" idx="1" hasCustomPrompt="1"/>
          </p:nvPr>
        </p:nvSpPr>
        <p:spPr>
          <a:xfrm>
            <a:off x="658812" y="1306800"/>
            <a:ext cx="5319714"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US" dirty="0"/>
              <a:t>Optional heading</a:t>
            </a:r>
            <a:endParaRPr lang="en-GB" dirty="0"/>
          </a:p>
        </p:txBody>
      </p:sp>
      <p:sp>
        <p:nvSpPr>
          <p:cNvPr id="8" name="Text Placeholder 23">
            <a:extLst>
              <a:ext uri="{FF2B5EF4-FFF2-40B4-BE49-F238E27FC236}">
                <a16:creationId xmlns:a16="http://schemas.microsoft.com/office/drawing/2014/main" xmlns="" id="{7EA5A7CB-17AC-440A-8492-BDD09A3282A2}"/>
              </a:ext>
            </a:extLst>
          </p:cNvPr>
          <p:cNvSpPr>
            <a:spLocks noGrp="1"/>
          </p:cNvSpPr>
          <p:nvPr>
            <p:ph type="body" sz="quarter" idx="19" hasCustomPrompt="1"/>
          </p:nvPr>
        </p:nvSpPr>
        <p:spPr>
          <a:xfrm>
            <a:off x="2279650" y="2037392"/>
            <a:ext cx="3492500" cy="399429"/>
          </a:xfrm>
          <a:prstGeom prst="rect">
            <a:avLst/>
          </a:prstGeom>
        </p:spPr>
        <p:txBody>
          <a:bodyPr lIns="0" tIns="0" rIns="0" bIns="0">
            <a:noAutofit/>
          </a:bodyPr>
          <a:lstStyle>
            <a:lvl1pPr marL="0" indent="0" algn="ctr">
              <a:buFontTx/>
              <a:buNone/>
              <a:defRPr sz="1600" b="1">
                <a:solidFill>
                  <a:schemeClr val="tx2"/>
                </a:solidFill>
                <a:latin typeface="Arial" panose="020B0604020202020204" pitchFamily="34" charset="0"/>
                <a:cs typeface="Arial" panose="020B0604020202020204" pitchFamily="34" charset="0"/>
              </a:defRPr>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Title of key point</a:t>
            </a:r>
          </a:p>
        </p:txBody>
      </p:sp>
      <p:sp>
        <p:nvSpPr>
          <p:cNvPr id="7" name="Text Placeholder 23">
            <a:extLst>
              <a:ext uri="{FF2B5EF4-FFF2-40B4-BE49-F238E27FC236}">
                <a16:creationId xmlns:a16="http://schemas.microsoft.com/office/drawing/2014/main" xmlns="" id="{C0FFC910-41C3-4A2B-99F6-9033485637FF}"/>
              </a:ext>
            </a:extLst>
          </p:cNvPr>
          <p:cNvSpPr>
            <a:spLocks noGrp="1"/>
          </p:cNvSpPr>
          <p:nvPr>
            <p:ph type="body" sz="quarter" idx="18" hasCustomPrompt="1"/>
          </p:nvPr>
        </p:nvSpPr>
        <p:spPr>
          <a:xfrm>
            <a:off x="2279650" y="2436821"/>
            <a:ext cx="3492500" cy="1289649"/>
          </a:xfrm>
          <a:prstGeom prst="rect">
            <a:avLst/>
          </a:prstGeom>
        </p:spPr>
        <p:txBody>
          <a:bodyPr lIns="0" tIns="0" rIns="0" bIns="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16pt supporting copy description approximately 20 words.</a:t>
            </a:r>
          </a:p>
        </p:txBody>
      </p:sp>
      <p:sp>
        <p:nvSpPr>
          <p:cNvPr id="10" name="Text Placeholder 23">
            <a:extLst>
              <a:ext uri="{FF2B5EF4-FFF2-40B4-BE49-F238E27FC236}">
                <a16:creationId xmlns:a16="http://schemas.microsoft.com/office/drawing/2014/main" xmlns="" id="{8B0C03B1-FE49-4D77-8865-4E6DC041DC79}"/>
              </a:ext>
            </a:extLst>
          </p:cNvPr>
          <p:cNvSpPr>
            <a:spLocks noGrp="1"/>
          </p:cNvSpPr>
          <p:nvPr>
            <p:ph type="body" sz="quarter" idx="21" hasCustomPrompt="1"/>
          </p:nvPr>
        </p:nvSpPr>
        <p:spPr>
          <a:xfrm>
            <a:off x="6419851" y="2037392"/>
            <a:ext cx="3492500" cy="399429"/>
          </a:xfrm>
          <a:prstGeom prst="rect">
            <a:avLst/>
          </a:prstGeom>
        </p:spPr>
        <p:txBody>
          <a:bodyPr lIns="0" tIns="0" rIns="0" bIns="0">
            <a:noAutofit/>
          </a:bodyPr>
          <a:lstStyle>
            <a:lvl1pPr marL="0" indent="0" algn="ctr">
              <a:buFontTx/>
              <a:buNone/>
              <a:defRPr sz="1600" b="1">
                <a:solidFill>
                  <a:schemeClr val="tx2"/>
                </a:solidFill>
                <a:latin typeface="Arial" panose="020B0604020202020204" pitchFamily="34" charset="0"/>
                <a:cs typeface="Arial" panose="020B0604020202020204" pitchFamily="34" charset="0"/>
              </a:defRPr>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Title of key point</a:t>
            </a:r>
          </a:p>
        </p:txBody>
      </p:sp>
      <p:sp>
        <p:nvSpPr>
          <p:cNvPr id="9" name="Text Placeholder 23">
            <a:extLst>
              <a:ext uri="{FF2B5EF4-FFF2-40B4-BE49-F238E27FC236}">
                <a16:creationId xmlns:a16="http://schemas.microsoft.com/office/drawing/2014/main" xmlns="" id="{5212F6DC-FB10-47F9-8342-DAA9ECA92CE5}"/>
              </a:ext>
            </a:extLst>
          </p:cNvPr>
          <p:cNvSpPr>
            <a:spLocks noGrp="1"/>
          </p:cNvSpPr>
          <p:nvPr>
            <p:ph type="body" sz="quarter" idx="20" hasCustomPrompt="1"/>
          </p:nvPr>
        </p:nvSpPr>
        <p:spPr>
          <a:xfrm>
            <a:off x="6419851" y="2436821"/>
            <a:ext cx="3492500" cy="1289649"/>
          </a:xfrm>
          <a:prstGeom prst="rect">
            <a:avLst/>
          </a:prstGeom>
        </p:spPr>
        <p:txBody>
          <a:bodyPr lIns="0" tIns="0" rIns="0" bIns="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16pt supporting copy description approximately 20 words.</a:t>
            </a:r>
          </a:p>
        </p:txBody>
      </p:sp>
      <p:sp>
        <p:nvSpPr>
          <p:cNvPr id="12" name="Text Placeholder 23">
            <a:extLst>
              <a:ext uri="{FF2B5EF4-FFF2-40B4-BE49-F238E27FC236}">
                <a16:creationId xmlns:a16="http://schemas.microsoft.com/office/drawing/2014/main" xmlns="" id="{EE8D456A-C813-42B3-94EF-3F53366FC3F4}"/>
              </a:ext>
            </a:extLst>
          </p:cNvPr>
          <p:cNvSpPr>
            <a:spLocks noGrp="1"/>
          </p:cNvSpPr>
          <p:nvPr>
            <p:ph type="body" sz="quarter" idx="23" hasCustomPrompt="1"/>
          </p:nvPr>
        </p:nvSpPr>
        <p:spPr>
          <a:xfrm>
            <a:off x="2279649" y="4125899"/>
            <a:ext cx="3492500" cy="399429"/>
          </a:xfrm>
          <a:prstGeom prst="rect">
            <a:avLst/>
          </a:prstGeom>
        </p:spPr>
        <p:txBody>
          <a:bodyPr lIns="0" tIns="0" rIns="0" bIns="0">
            <a:noAutofit/>
          </a:bodyPr>
          <a:lstStyle>
            <a:lvl1pPr marL="0" indent="0" algn="ctr">
              <a:buFontTx/>
              <a:buNone/>
              <a:defRPr sz="1600" b="1">
                <a:solidFill>
                  <a:schemeClr val="tx2"/>
                </a:solidFill>
                <a:latin typeface="Arial" panose="020B0604020202020204" pitchFamily="34" charset="0"/>
                <a:cs typeface="Arial" panose="020B0604020202020204" pitchFamily="34" charset="0"/>
              </a:defRPr>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Title of key point</a:t>
            </a:r>
          </a:p>
        </p:txBody>
      </p:sp>
      <p:sp>
        <p:nvSpPr>
          <p:cNvPr id="11" name="Text Placeholder 23">
            <a:extLst>
              <a:ext uri="{FF2B5EF4-FFF2-40B4-BE49-F238E27FC236}">
                <a16:creationId xmlns:a16="http://schemas.microsoft.com/office/drawing/2014/main" xmlns="" id="{C69498AA-1F06-42BA-B8AE-BBE47914081E}"/>
              </a:ext>
            </a:extLst>
          </p:cNvPr>
          <p:cNvSpPr>
            <a:spLocks noGrp="1"/>
          </p:cNvSpPr>
          <p:nvPr>
            <p:ph type="body" sz="quarter" idx="22" hasCustomPrompt="1"/>
          </p:nvPr>
        </p:nvSpPr>
        <p:spPr>
          <a:xfrm>
            <a:off x="2279649" y="4525328"/>
            <a:ext cx="3492500" cy="1289649"/>
          </a:xfrm>
          <a:prstGeom prst="rect">
            <a:avLst/>
          </a:prstGeom>
        </p:spPr>
        <p:txBody>
          <a:bodyPr lIns="0" tIns="0" rIns="0" bIns="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16pt supporting copy description approximately 20 words.</a:t>
            </a:r>
          </a:p>
        </p:txBody>
      </p:sp>
      <p:sp>
        <p:nvSpPr>
          <p:cNvPr id="14" name="Text Placeholder 23">
            <a:extLst>
              <a:ext uri="{FF2B5EF4-FFF2-40B4-BE49-F238E27FC236}">
                <a16:creationId xmlns:a16="http://schemas.microsoft.com/office/drawing/2014/main" xmlns="" id="{E1BB9F3F-21B7-432E-A9E3-D321F3F654A3}"/>
              </a:ext>
            </a:extLst>
          </p:cNvPr>
          <p:cNvSpPr>
            <a:spLocks noGrp="1"/>
          </p:cNvSpPr>
          <p:nvPr>
            <p:ph type="body" sz="quarter" idx="26" hasCustomPrompt="1"/>
          </p:nvPr>
        </p:nvSpPr>
        <p:spPr>
          <a:xfrm>
            <a:off x="6419850" y="4125899"/>
            <a:ext cx="3492500" cy="399429"/>
          </a:xfrm>
          <a:prstGeom prst="rect">
            <a:avLst/>
          </a:prstGeom>
        </p:spPr>
        <p:txBody>
          <a:bodyPr lIns="0" tIns="0" rIns="0" bIns="0">
            <a:noAutofit/>
          </a:bodyPr>
          <a:lstStyle>
            <a:lvl1pPr marL="0" indent="0" algn="ctr">
              <a:buFontTx/>
              <a:buNone/>
              <a:defRPr sz="1600" b="1">
                <a:solidFill>
                  <a:schemeClr val="tx2"/>
                </a:solidFill>
                <a:latin typeface="Arial" panose="020B0604020202020204" pitchFamily="34" charset="0"/>
                <a:cs typeface="Arial" panose="020B0604020202020204" pitchFamily="34" charset="0"/>
              </a:defRPr>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Title of key point</a:t>
            </a:r>
          </a:p>
        </p:txBody>
      </p:sp>
      <p:sp>
        <p:nvSpPr>
          <p:cNvPr id="13" name="Text Placeholder 23">
            <a:extLst>
              <a:ext uri="{FF2B5EF4-FFF2-40B4-BE49-F238E27FC236}">
                <a16:creationId xmlns:a16="http://schemas.microsoft.com/office/drawing/2014/main" xmlns="" id="{1870C8D5-F14C-4DC3-947B-8991AFFC1ACA}"/>
              </a:ext>
            </a:extLst>
          </p:cNvPr>
          <p:cNvSpPr>
            <a:spLocks noGrp="1"/>
          </p:cNvSpPr>
          <p:nvPr>
            <p:ph type="body" sz="quarter" idx="24" hasCustomPrompt="1"/>
          </p:nvPr>
        </p:nvSpPr>
        <p:spPr>
          <a:xfrm>
            <a:off x="6419850" y="4525328"/>
            <a:ext cx="3492500" cy="1289649"/>
          </a:xfrm>
          <a:prstGeom prst="rect">
            <a:avLst/>
          </a:prstGeom>
        </p:spPr>
        <p:txBody>
          <a:bodyPr lIns="0" tIns="0" rIns="0" bIns="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vl2pPr marL="177731" indent="0">
              <a:buFontTx/>
              <a:buNone/>
              <a:defRPr sz="1400"/>
            </a:lvl2pPr>
            <a:lvl3pPr marL="355462" indent="0">
              <a:buFontTx/>
              <a:buNone/>
              <a:defRPr sz="1400"/>
            </a:lvl3pPr>
            <a:lvl4pPr marL="523839" indent="0">
              <a:buFontTx/>
              <a:buNone/>
              <a:defRPr sz="1400"/>
            </a:lvl4pPr>
            <a:lvl5pPr marL="701570" indent="0">
              <a:buFontTx/>
              <a:buNone/>
              <a:defRPr sz="1400"/>
            </a:lvl5pPr>
          </a:lstStyle>
          <a:p>
            <a:pPr lvl="0"/>
            <a:r>
              <a:rPr lang="en-US" dirty="0"/>
              <a:t>16pt supporting copy description approximately 20 words.</a:t>
            </a:r>
          </a:p>
        </p:txBody>
      </p:sp>
      <p:cxnSp>
        <p:nvCxnSpPr>
          <p:cNvPr id="6" name="Straight Connector 5">
            <a:extLst>
              <a:ext uri="{FF2B5EF4-FFF2-40B4-BE49-F238E27FC236}">
                <a16:creationId xmlns:a16="http://schemas.microsoft.com/office/drawing/2014/main" xmlns="" id="{F8933CB4-D6A1-4D99-BA4C-02E783D9F460}"/>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6AAD1A6-E633-4A1D-B605-0FC1F423A0F8}"/>
              </a:ext>
            </a:extLst>
          </p:cNvPr>
          <p:cNvCxnSpPr>
            <a:cxnSpLocks/>
          </p:cNvCxnSpPr>
          <p:nvPr userDrawn="1"/>
        </p:nvCxnSpPr>
        <p:spPr>
          <a:xfrm>
            <a:off x="6096000" y="1811338"/>
            <a:ext cx="0" cy="4389436"/>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77580EF5-4FBC-4B69-A5E0-39CE0D0431F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xmlns="" id="{4F17EC90-8666-4813-A1C4-AE46EBC3DE2F}"/>
              </a:ext>
            </a:extLst>
          </p:cNvPr>
          <p:cNvSpPr>
            <a:spLocks noGrp="1"/>
          </p:cNvSpPr>
          <p:nvPr>
            <p:ph type="sldNum" sz="quarter" idx="11"/>
          </p:nvPr>
        </p:nvSpPr>
        <p:spPr/>
        <p:txBody>
          <a:bodyPr/>
          <a:lstStyle/>
          <a:p>
            <a:fld id="{1BE232AB-0B06-425F-9ADD-32A9A3D01189}" type="slidenum">
              <a:rPr lang="en-GB" smtClean="0"/>
              <a:pPr/>
              <a:t>‹#›</a:t>
            </a:fld>
            <a:endParaRPr lang="en-GB"/>
          </a:p>
        </p:txBody>
      </p:sp>
      <p:sp>
        <p:nvSpPr>
          <p:cNvPr id="2" name="Title 1">
            <a:extLst>
              <a:ext uri="{FF2B5EF4-FFF2-40B4-BE49-F238E27FC236}">
                <a16:creationId xmlns:a16="http://schemas.microsoft.com/office/drawing/2014/main" xmlns="" id="{2DBA41A1-3D49-4731-B1D2-120B43261C62}"/>
              </a:ext>
            </a:extLst>
          </p:cNvPr>
          <p:cNvSpPr>
            <a:spLocks noGrp="1"/>
          </p:cNvSpPr>
          <p:nvPr>
            <p:ph type="title" hasCustomPrompt="1"/>
          </p:nvPr>
        </p:nvSpPr>
        <p:spPr/>
        <p:txBody>
          <a:bodyPr/>
          <a:lstStyle/>
          <a:p>
            <a:r>
              <a:rPr lang="en-US" dirty="0"/>
              <a:t>Slide title</a:t>
            </a:r>
            <a:endParaRPr lang="en-GB" dirty="0"/>
          </a:p>
        </p:txBody>
      </p:sp>
    </p:spTree>
    <p:extLst>
      <p:ext uri="{BB962C8B-B14F-4D97-AF65-F5344CB8AC3E}">
        <p14:creationId xmlns:p14="http://schemas.microsoft.com/office/powerpoint/2010/main" xmlns="" val="2173331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xmlns=""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xmlns="" id="{511C8CDD-36AD-4D9A-9ECB-DB3F236688F5}"/>
              </a:ext>
            </a:extLst>
          </p:cNvPr>
          <p:cNvSpPr>
            <a:spLocks noGrp="1"/>
          </p:cNvSpPr>
          <p:nvPr>
            <p:ph type="media" sz="quarter" idx="12"/>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endParaRPr lang="en-AU"/>
          </a:p>
        </p:txBody>
      </p:sp>
      <p:sp>
        <p:nvSpPr>
          <p:cNvPr id="2" name="Footer Placeholder 1">
            <a:extLst>
              <a:ext uri="{FF2B5EF4-FFF2-40B4-BE49-F238E27FC236}">
                <a16:creationId xmlns:a16="http://schemas.microsoft.com/office/drawing/2014/main" xmlns=""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xmlns=""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xmlns="" val="1489550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xmlns=""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xmlns=""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2">
            <a:extLst>
              <a:ext uri="{FF2B5EF4-FFF2-40B4-BE49-F238E27FC236}">
                <a16:creationId xmlns:a16="http://schemas.microsoft.com/office/drawing/2014/main" xmlns="" id="{41264D5E-B5F3-41C4-AC1D-AC0CEA36F747}"/>
              </a:ext>
            </a:extLst>
          </p:cNvPr>
          <p:cNvSpPr>
            <a:spLocks noGrp="1"/>
          </p:cNvSpPr>
          <p:nvPr>
            <p:ph type="body" sz="quarter" idx="24" hasCustomPrompt="1"/>
          </p:nvPr>
        </p:nvSpPr>
        <p:spPr>
          <a:xfrm rot="16200000">
            <a:off x="11585300" y="6251299"/>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xmlns=""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xmlns="" val="3835239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5" name="Picture Placeholder 3">
            <a:extLst>
              <a:ext uri="{FF2B5EF4-FFF2-40B4-BE49-F238E27FC236}">
                <a16:creationId xmlns:a16="http://schemas.microsoft.com/office/drawing/2014/main" xmlns=""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9" name="Text Placeholder 2">
            <a:extLst>
              <a:ext uri="{FF2B5EF4-FFF2-40B4-BE49-F238E27FC236}">
                <a16:creationId xmlns:a16="http://schemas.microsoft.com/office/drawing/2014/main" xmlns="" id="{F609480A-042D-452E-B40C-46C493AB9B49}"/>
              </a:ext>
            </a:extLst>
          </p:cNvPr>
          <p:cNvSpPr>
            <a:spLocks noGrp="1"/>
          </p:cNvSpPr>
          <p:nvPr>
            <p:ph type="body" sz="quarter" idx="25" hasCustomPrompt="1"/>
          </p:nvPr>
        </p:nvSpPr>
        <p:spPr>
          <a:xfrm rot="16200000">
            <a:off x="11584722" y="6269302"/>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xmlns=""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a:p>
        </p:txBody>
      </p:sp>
      <p:sp>
        <p:nvSpPr>
          <p:cNvPr id="10" name="Text Placeholder 2">
            <a:extLst>
              <a:ext uri="{FF2B5EF4-FFF2-40B4-BE49-F238E27FC236}">
                <a16:creationId xmlns:a16="http://schemas.microsoft.com/office/drawing/2014/main" xmlns="" id="{D0951A9D-7B15-4E0F-AEFB-270AB4181DF8}"/>
              </a:ext>
            </a:extLst>
          </p:cNvPr>
          <p:cNvSpPr>
            <a:spLocks noGrp="1"/>
          </p:cNvSpPr>
          <p:nvPr>
            <p:ph type="body" sz="quarter" idx="28" hasCustomPrompt="1"/>
          </p:nvPr>
        </p:nvSpPr>
        <p:spPr>
          <a:xfrm rot="16200000">
            <a:off x="5404298" y="6251298"/>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xmlns="" val="2710963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xmlns=""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4" name="Picture Placeholder 3">
            <a:extLst>
              <a:ext uri="{FF2B5EF4-FFF2-40B4-BE49-F238E27FC236}">
                <a16:creationId xmlns:a16="http://schemas.microsoft.com/office/drawing/2014/main" xmlns=""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8" name="Picture Placeholder 3">
            <a:extLst>
              <a:ext uri="{FF2B5EF4-FFF2-40B4-BE49-F238E27FC236}">
                <a16:creationId xmlns:a16="http://schemas.microsoft.com/office/drawing/2014/main" xmlns=""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9" name="Picture Placeholder 3">
            <a:extLst>
              <a:ext uri="{FF2B5EF4-FFF2-40B4-BE49-F238E27FC236}">
                <a16:creationId xmlns:a16="http://schemas.microsoft.com/office/drawing/2014/main" xmlns=""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3" name="Text Placeholder 2">
            <a:extLst>
              <a:ext uri="{FF2B5EF4-FFF2-40B4-BE49-F238E27FC236}">
                <a16:creationId xmlns:a16="http://schemas.microsoft.com/office/drawing/2014/main" xmlns="" id="{B4B4D3C9-227F-4C12-A17C-201A0669FEF2}"/>
              </a:ext>
            </a:extLst>
          </p:cNvPr>
          <p:cNvSpPr>
            <a:spLocks noGrp="1"/>
          </p:cNvSpPr>
          <p:nvPr>
            <p:ph type="body" sz="quarter" idx="25" hasCustomPrompt="1"/>
          </p:nvPr>
        </p:nvSpPr>
        <p:spPr>
          <a:xfrm rot="16200000">
            <a:off x="5404298" y="6251298"/>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xmlns="" id="{18308FEC-24A3-412D-AB78-7B975B70F3AF}"/>
              </a:ext>
            </a:extLst>
          </p:cNvPr>
          <p:cNvSpPr>
            <a:spLocks noGrp="1"/>
          </p:cNvSpPr>
          <p:nvPr>
            <p:ph type="body" sz="quarter" idx="26" hasCustomPrompt="1"/>
          </p:nvPr>
        </p:nvSpPr>
        <p:spPr>
          <a:xfrm rot="16200000">
            <a:off x="11585300" y="6251299"/>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xmlns="" id="{5386F9DE-87EE-4FA6-8C43-E4EE13F63499}"/>
              </a:ext>
            </a:extLst>
          </p:cNvPr>
          <p:cNvSpPr>
            <a:spLocks noGrp="1"/>
          </p:cNvSpPr>
          <p:nvPr>
            <p:ph type="body" sz="quarter" idx="27" hasCustomPrompt="1"/>
          </p:nvPr>
        </p:nvSpPr>
        <p:spPr>
          <a:xfrm rot="16200000">
            <a:off x="5404298" y="2734987"/>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xmlns="" id="{E9246CB4-A411-42DC-BC5C-0E23F84BBA19}"/>
              </a:ext>
            </a:extLst>
          </p:cNvPr>
          <p:cNvSpPr>
            <a:spLocks noGrp="1"/>
          </p:cNvSpPr>
          <p:nvPr>
            <p:ph type="body" sz="quarter" idx="28" hasCustomPrompt="1"/>
          </p:nvPr>
        </p:nvSpPr>
        <p:spPr>
          <a:xfrm rot="16200000">
            <a:off x="11585300" y="2734987"/>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xmlns=""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xmlns="" val="3153017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xmlns=""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Picture Placeholder 10">
            <a:extLst>
              <a:ext uri="{FF2B5EF4-FFF2-40B4-BE49-F238E27FC236}">
                <a16:creationId xmlns:a16="http://schemas.microsoft.com/office/drawing/2014/main" xmlns=""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2" name="Picture Placeholder 10">
            <a:extLst>
              <a:ext uri="{FF2B5EF4-FFF2-40B4-BE49-F238E27FC236}">
                <a16:creationId xmlns:a16="http://schemas.microsoft.com/office/drawing/2014/main" xmlns="" id="{BFCF52BA-1C21-426E-9D5A-17A91BF2EF12}"/>
              </a:ext>
            </a:extLst>
          </p:cNvPr>
          <p:cNvSpPr>
            <a:spLocks noGrp="1"/>
          </p:cNvSpPr>
          <p:nvPr>
            <p:ph type="pic" sz="quarter" idx="21" hasCustomPrompt="1"/>
          </p:nvPr>
        </p:nvSpPr>
        <p:spPr>
          <a:xfrm>
            <a:off x="4141457"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3" name="Picture Placeholder 10">
            <a:extLst>
              <a:ext uri="{FF2B5EF4-FFF2-40B4-BE49-F238E27FC236}">
                <a16:creationId xmlns:a16="http://schemas.microsoft.com/office/drawing/2014/main" xmlns=""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Picture Placeholder 10">
            <a:extLst>
              <a:ext uri="{FF2B5EF4-FFF2-40B4-BE49-F238E27FC236}">
                <a16:creationId xmlns:a16="http://schemas.microsoft.com/office/drawing/2014/main" xmlns="" id="{3069BA39-91D1-45E9-9627-ADB320DE0894}"/>
              </a:ext>
            </a:extLst>
          </p:cNvPr>
          <p:cNvSpPr>
            <a:spLocks noGrp="1"/>
          </p:cNvSpPr>
          <p:nvPr>
            <p:ph type="pic" sz="quarter" idx="24" hasCustomPrompt="1"/>
          </p:nvPr>
        </p:nvSpPr>
        <p:spPr>
          <a:xfrm>
            <a:off x="4141457"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6" name="Picture Placeholder 10">
            <a:extLst>
              <a:ext uri="{FF2B5EF4-FFF2-40B4-BE49-F238E27FC236}">
                <a16:creationId xmlns:a16="http://schemas.microsoft.com/office/drawing/2014/main" xmlns=""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3" name="Text Placeholder 2">
            <a:extLst>
              <a:ext uri="{FF2B5EF4-FFF2-40B4-BE49-F238E27FC236}">
                <a16:creationId xmlns:a16="http://schemas.microsoft.com/office/drawing/2014/main" xmlns="" id="{18595221-A252-4705-BCF1-0A3EE97475DA}"/>
              </a:ext>
            </a:extLst>
          </p:cNvPr>
          <p:cNvSpPr>
            <a:spLocks noGrp="1"/>
          </p:cNvSpPr>
          <p:nvPr>
            <p:ph type="body" sz="quarter" idx="26" hasCustomPrompt="1"/>
          </p:nvPr>
        </p:nvSpPr>
        <p:spPr>
          <a:xfrm rot="16200000">
            <a:off x="3328712" y="2734984"/>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xmlns="" id="{FF66C9E9-2097-4D34-81C7-DE6D7DA9F08E}"/>
              </a:ext>
            </a:extLst>
          </p:cNvPr>
          <p:cNvSpPr>
            <a:spLocks noGrp="1"/>
          </p:cNvSpPr>
          <p:nvPr>
            <p:ph type="body" sz="quarter" idx="27" hasCustomPrompt="1"/>
          </p:nvPr>
        </p:nvSpPr>
        <p:spPr>
          <a:xfrm rot="16200000">
            <a:off x="7453038" y="2734986"/>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xmlns="" id="{BC156614-0F7F-4A5C-AB53-60CAA534EA27}"/>
              </a:ext>
            </a:extLst>
          </p:cNvPr>
          <p:cNvSpPr>
            <a:spLocks noGrp="1"/>
          </p:cNvSpPr>
          <p:nvPr>
            <p:ph type="body" sz="quarter" idx="28" hasCustomPrompt="1"/>
          </p:nvPr>
        </p:nvSpPr>
        <p:spPr>
          <a:xfrm rot="16200000">
            <a:off x="11585300" y="2734987"/>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xmlns="" id="{EFF9A1AF-FD8D-405B-8FD2-E8FC76EFE65C}"/>
              </a:ext>
            </a:extLst>
          </p:cNvPr>
          <p:cNvSpPr>
            <a:spLocks noGrp="1"/>
          </p:cNvSpPr>
          <p:nvPr>
            <p:ph type="body" sz="quarter" idx="29" hasCustomPrompt="1"/>
          </p:nvPr>
        </p:nvSpPr>
        <p:spPr>
          <a:xfrm rot="16200000">
            <a:off x="3328712" y="6271080"/>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xmlns="" id="{4D820C2C-3448-489D-893B-C54E2CE96544}"/>
              </a:ext>
            </a:extLst>
          </p:cNvPr>
          <p:cNvSpPr>
            <a:spLocks noGrp="1"/>
          </p:cNvSpPr>
          <p:nvPr>
            <p:ph type="body" sz="quarter" idx="30" hasCustomPrompt="1"/>
          </p:nvPr>
        </p:nvSpPr>
        <p:spPr>
          <a:xfrm rot="16200000">
            <a:off x="7453038" y="6271082"/>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xmlns="" id="{C18277A9-4401-46FD-AFDB-6A47DE68F9F4}"/>
              </a:ext>
            </a:extLst>
          </p:cNvPr>
          <p:cNvSpPr>
            <a:spLocks noGrp="1"/>
          </p:cNvSpPr>
          <p:nvPr>
            <p:ph type="body" sz="quarter" idx="31" hasCustomPrompt="1"/>
          </p:nvPr>
        </p:nvSpPr>
        <p:spPr>
          <a:xfrm rot="16200000">
            <a:off x="11585300" y="6271083"/>
            <a:ext cx="811789" cy="401612"/>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xmlns=""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xmlns=""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xmlns="" val="875274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xmlns=""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xmlns=""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sp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xmlns=""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spAutoFit/>
          </a:bodyPr>
          <a:lstStyle>
            <a:lvl1pPr marL="0" indent="0" algn="l">
              <a:lnSpc>
                <a:spcPct val="100000"/>
              </a:lnSpc>
              <a:spcBef>
                <a:spcPts val="0"/>
              </a:spcBef>
              <a:buFontTx/>
              <a:buNone/>
              <a:defRPr sz="1600">
                <a:solidFill>
                  <a:schemeClr val="tx2"/>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xmlns=""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xmlns=""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a:p>
        </p:txBody>
      </p:sp>
      <p:sp>
        <p:nvSpPr>
          <p:cNvPr id="4" name="TextBox 3">
            <a:extLst>
              <a:ext uri="{FF2B5EF4-FFF2-40B4-BE49-F238E27FC236}">
                <a16:creationId xmlns:a16="http://schemas.microsoft.com/office/drawing/2014/main" xmlns="" id="{9D92A866-64A8-4244-A1CA-57C95BBD376F}"/>
              </a:ext>
            </a:extLst>
          </p:cNvPr>
          <p:cNvSpPr txBox="1"/>
          <p:nvPr userDrawn="1"/>
        </p:nvSpPr>
        <p:spPr>
          <a:xfrm>
            <a:off x="2511430" y="1222506"/>
            <a:ext cx="1409700" cy="246221"/>
          </a:xfrm>
          <a:prstGeom prst="rect">
            <a:avLst/>
          </a:prstGeom>
          <a:noFill/>
        </p:spPr>
        <p:txBody>
          <a:bodyPr wrap="square" lIns="0" tIns="0" rIns="0" bIns="0" rtlCol="0">
            <a:spAutoFit/>
          </a:bodyPr>
          <a:lstStyle/>
          <a:p>
            <a:r>
              <a:rPr lang="en-GB" sz="1600" b="1" dirty="0">
                <a:solidFill>
                  <a:schemeClr val="tx2"/>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xmlns="" val="412713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xmlns="" id="{7EF3004D-07DD-4A07-84DE-710A16D04659}"/>
              </a:ext>
            </a:extLst>
          </p:cNvPr>
          <p:cNvSpPr>
            <a:spLocks noGrp="1"/>
          </p:cNvSpPr>
          <p:nvPr>
            <p:ph type="body" sz="quarter" idx="11" hasCustomPrompt="1"/>
          </p:nvPr>
        </p:nvSpPr>
        <p:spPr>
          <a:xfrm>
            <a:off x="658812" y="1811338"/>
            <a:ext cx="5329238"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xmlns="" val="1309715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xmlns="" id="{6B0C0825-138B-4F0A-8FB0-C6A1623969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xmlns="" val="253784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xmlns="" id="{F3997B08-B5A4-41AD-83CF-D0095C2EAC27}"/>
              </a:ext>
            </a:extLst>
          </p:cNvPr>
          <p:cNvSpPr>
            <a:spLocks noGrp="1"/>
          </p:cNvSpPr>
          <p:nvPr>
            <p:ph type="subTitle" idx="1" hasCustomPrompt="1"/>
          </p:nvPr>
        </p:nvSpPr>
        <p:spPr>
          <a:xfrm>
            <a:off x="658814" y="3132000"/>
            <a:ext cx="5102415" cy="387798"/>
          </a:xfrm>
        </p:spPr>
        <p:txBody>
          <a:bodyPr lIns="0" tIns="0" rIns="0" bIns="0">
            <a:normAutofit/>
          </a:bodyPr>
          <a:lstStyle>
            <a:lvl1pPr marL="0" indent="0" algn="l">
              <a:buNone/>
              <a:defRPr lang="en-GB" sz="2800" kern="1200" dirty="0">
                <a:solidFill>
                  <a:schemeClr val="tx2"/>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xmlns=""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tx2"/>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xmlns="" id="{3676BDDC-3D34-4941-A1E0-6D688809C9A3}"/>
              </a:ext>
            </a:extLst>
          </p:cNvPr>
          <p:cNvSpPr>
            <a:spLocks noGrp="1"/>
          </p:cNvSpPr>
          <p:nvPr>
            <p:ph type="body" sz="quarter" idx="23" hasCustomPrompt="1"/>
          </p:nvPr>
        </p:nvSpPr>
        <p:spPr>
          <a:xfrm>
            <a:off x="658813" y="6268670"/>
            <a:ext cx="5093294" cy="174624"/>
          </a:xfrm>
        </p:spPr>
        <p:txBody>
          <a:bodyPr>
            <a:norm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xmlns=""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a:t>Picture</a:t>
            </a:r>
            <a:endParaRPr lang="en-GB" dirty="0"/>
          </a:p>
        </p:txBody>
      </p:sp>
      <p:sp>
        <p:nvSpPr>
          <p:cNvPr id="10" name="Text Placeholder 2">
            <a:extLst>
              <a:ext uri="{FF2B5EF4-FFF2-40B4-BE49-F238E27FC236}">
                <a16:creationId xmlns:a16="http://schemas.microsoft.com/office/drawing/2014/main" xmlns="" id="{099E8267-E7EE-4182-963A-5CB334B5C1BC}"/>
              </a:ext>
            </a:extLst>
          </p:cNvPr>
          <p:cNvSpPr>
            <a:spLocks noGrp="1"/>
          </p:cNvSpPr>
          <p:nvPr>
            <p:ph type="body" sz="quarter" idx="24" hasCustomPrompt="1"/>
          </p:nvPr>
        </p:nvSpPr>
        <p:spPr>
          <a:xfrm rot="16200000">
            <a:off x="11533994" y="6199994"/>
            <a:ext cx="914400" cy="401612"/>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xmlns=""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cstate="print">
              <a:extLst>
                <a:ext uri="{96DAC541-7B7A-43D3-8B79-37D633B846F1}">
                  <asvg:svgBlip xmlns:asvg="http://schemas.microsoft.com/office/drawing/2016/SVG/main" xmlns=""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xmlns="" val="1001342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C540EE-818B-4BD2-B896-84BDD66D1C6D}"/>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xmlns="" id="{95CF1649-656D-4D52-90FE-38B098A6D09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xmlns="" val="31583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xmlns=""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xmlns=""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xmlns=""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xmlns="" id="{29B69B38-E4DC-46EC-8251-C0FF4979DBB5}"/>
              </a:ext>
            </a:extLst>
          </p:cNvPr>
          <p:cNvSpPr txBox="1">
            <a:spLocks noChangeArrowheads="1"/>
          </p:cNvSpPr>
          <p:nvPr userDrawn="1"/>
        </p:nvSpPr>
        <p:spPr bwMode="auto">
          <a:xfrm>
            <a:off x="673700" y="1787380"/>
            <a:ext cx="3458564" cy="5062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tx2"/>
                </a:solidFill>
                <a:latin typeface="Arial" panose="020B0604020202020204" pitchFamily="34" charset="0"/>
                <a:cs typeface="Arial" panose="020B0604020202020204" pitchFamily="34" charset="0"/>
              </a:rPr>
              <a:t>Text styles</a:t>
            </a:r>
            <a:endParaRPr lang="en-GB" altLang="da-DK" sz="1200" b="1" noProof="1">
              <a:solidFill>
                <a:schemeClr val="tx2"/>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You can use the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and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level to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go through the different text levels.</a:t>
            </a:r>
          </a:p>
          <a:p>
            <a:pPr eaLnBrk="1" hangingPunct="1">
              <a:spcAft>
                <a:spcPts val="600"/>
              </a:spcAft>
              <a:defRPr/>
            </a:pPr>
            <a:r>
              <a:rPr lang="en-GB" altLang="da-DK" sz="1000" b="0" noProof="1">
                <a:solidFill>
                  <a:schemeClr val="tx1"/>
                </a:solidFill>
                <a:latin typeface="+mn-lt"/>
                <a:cs typeface="Arial" panose="020B0604020202020204" pitchFamily="34" charset="0"/>
              </a:rPr>
              <a:t>These are the 9 different levels:</a:t>
            </a: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
            </a:r>
            <a:br>
              <a:rPr lang="en-GB" altLang="da-DK" sz="1000" b="0" noProof="1">
                <a:solidFill>
                  <a:schemeClr val="tx1"/>
                </a:solidFill>
                <a:latin typeface="+mn-lt"/>
                <a:cs typeface="Arial" panose="020B0604020202020204" pitchFamily="34" charset="0"/>
              </a:rPr>
            </a:br>
            <a:r>
              <a:rPr lang="en-GB" sz="1000" b="0" noProof="1">
                <a:solidFill>
                  <a:schemeClr val="tx2"/>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0" noProof="1">
                <a:solidFill>
                  <a:schemeClr val="tx1"/>
                </a:solidFill>
                <a:latin typeface="+mn-lt"/>
                <a:cs typeface="Arial" panose="020B0604020202020204" pitchFamily="34" charset="0"/>
              </a:rPr>
              <a:t/>
            </a:r>
            <a:br>
              <a:rPr lang="en-GB" altLang="da-DK" sz="800" b="0" noProof="1">
                <a:solidFill>
                  <a:schemeClr val="tx1"/>
                </a:solidFill>
                <a:latin typeface="+mn-lt"/>
                <a:cs typeface="Arial" panose="020B0604020202020204" pitchFamily="34" charset="0"/>
              </a:rPr>
            </a:br>
            <a:r>
              <a:rPr lang="en-GB" sz="1200" b="1" dirty="0">
                <a:solidFill>
                  <a:schemeClr val="tx2"/>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
            </a:r>
            <a:br>
              <a:rPr lang="en-GB" altLang="da-DK" sz="1000" b="0" noProof="1">
                <a:solidFill>
                  <a:schemeClr val="tx1"/>
                </a:solidFill>
                <a:latin typeface="+mn-lt"/>
                <a:cs typeface="Arial" panose="020B0604020202020204" pitchFamily="34" charset="0"/>
              </a:rPr>
            </a:br>
            <a:r>
              <a:rPr lang="en-GB" altLang="da-DK" sz="1000" b="0" noProof="1">
                <a:solidFill>
                  <a:schemeClr val="tx2"/>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tx2"/>
                </a:solidFill>
                <a:latin typeface="+mn-lt"/>
                <a:ea typeface="Arial" panose="020B0604020202020204" pitchFamily="34" charset="0"/>
              </a:rPr>
              <a:t>Animations</a:t>
            </a:r>
            <a:r>
              <a:rPr lang="en-GB" sz="1000" b="1" dirty="0">
                <a:solidFill>
                  <a:srgbClr val="000000"/>
                </a:solidFill>
                <a:latin typeface="+mn-lt"/>
                <a:ea typeface="Arial" panose="020B0604020202020204" pitchFamily="34" charset="0"/>
              </a:rPr>
              <a:t/>
            </a:r>
            <a:br>
              <a:rPr lang="en-GB" sz="1000" b="1" dirty="0">
                <a:solidFill>
                  <a:srgbClr val="000000"/>
                </a:solidFill>
                <a:latin typeface="+mn-lt"/>
                <a:ea typeface="Arial" panose="020B0604020202020204" pitchFamily="34" charset="0"/>
              </a:rPr>
            </a:br>
            <a:r>
              <a:rPr lang="en-US" sz="1000" dirty="0">
                <a:latin typeface="+mn-lt"/>
                <a:ea typeface="Arial" panose="020B0604020202020204" pitchFamily="34" charset="0"/>
              </a:rPr>
              <a:t>No animated slides included,  keep animation simple e.g., fade</a:t>
            </a:r>
          </a:p>
          <a:p>
            <a:pPr marL="0" indent="0">
              <a:spcAft>
                <a:spcPts val="0"/>
              </a:spcAft>
              <a:buFont typeface="+mj-lt"/>
              <a:buNone/>
            </a:pPr>
            <a:endParaRPr lang="en-US" sz="1000" dirty="0">
              <a:latin typeface="+mn-lt"/>
              <a:ea typeface="Arial" panose="020B0604020202020204" pitchFamily="34" charset="0"/>
            </a:endParaRPr>
          </a:p>
          <a:p>
            <a:pPr eaLnBrk="1" hangingPunct="1">
              <a:spcAft>
                <a:spcPts val="600"/>
              </a:spcAft>
              <a:defRPr/>
            </a:pPr>
            <a:r>
              <a:rPr lang="en-GB" sz="1200" b="1" dirty="0">
                <a:solidFill>
                  <a:schemeClr val="tx2"/>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US" sz="1000" dirty="0">
              <a:latin typeface="+mn-lt"/>
              <a:ea typeface="Arial" panose="020B0604020202020204" pitchFamily="34" charset="0"/>
            </a:endParaRPr>
          </a:p>
          <a:p>
            <a:pPr marL="0" indent="0">
              <a:spcAft>
                <a:spcPts val="600"/>
              </a:spcAft>
              <a:buFont typeface="+mj-lt"/>
              <a:buNone/>
            </a:pPr>
            <a:r>
              <a:rPr lang="en-GB" altLang="da-DK" sz="1000" b="0" kern="1200" noProof="1">
                <a:solidFill>
                  <a:schemeClr val="tx1"/>
                </a:solidFill>
                <a:latin typeface="Arial" charset="0"/>
                <a:ea typeface="+mn-ea"/>
                <a:cs typeface="Arial" panose="020B0604020202020204" pitchFamily="34" charset="0"/>
              </a:rPr>
              <a:t/>
            </a: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xmlns="" id="{F569F601-11CF-4F09-9ACA-29DB61293B18}"/>
              </a:ext>
            </a:extLst>
          </p:cNvPr>
          <p:cNvSpPr txBox="1">
            <a:spLocks noChangeArrowheads="1"/>
          </p:cNvSpPr>
          <p:nvPr userDrawn="1"/>
        </p:nvSpPr>
        <p:spPr bwMode="auto">
          <a:xfrm>
            <a:off x="4357688" y="1788493"/>
            <a:ext cx="3473450" cy="420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tx2"/>
                </a:solidFill>
                <a:latin typeface="Arial" panose="020B0604020202020204" pitchFamily="34" charset="0"/>
                <a:cs typeface="Arial" panose="020B0604020202020204" pitchFamily="34" charset="0"/>
              </a:rPr>
              <a:t>Pictures</a:t>
            </a:r>
            <a:endParaRPr lang="en-GB" sz="1200" b="1" noProof="1">
              <a:solidFill>
                <a:schemeClr val="tx2"/>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On slides with pictureplaceholder, click on the icon and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choose </a:t>
            </a:r>
            <a:r>
              <a:rPr lang="en-GB" altLang="da-DK" sz="10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0" i="0" noProof="1">
                <a:solidFill>
                  <a:schemeClr val="tx2"/>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r>
              <a:rPr lang="en-US" altLang="da-DK" sz="900" b="0" noProof="1">
                <a:solidFill>
                  <a:schemeClr val="tx1"/>
                </a:solidFill>
                <a:latin typeface="+mn-lt"/>
                <a:cs typeface="Arial" panose="020B0604020202020204" pitchFamily="34" charset="0"/>
              </a:rPr>
              <a:t/>
            </a:r>
            <a:br>
              <a:rPr lang="en-US" altLang="da-DK" sz="900" b="0" noProof="1">
                <a:solidFill>
                  <a:schemeClr val="tx1"/>
                </a:solidFill>
                <a:latin typeface="+mn-lt"/>
                <a:cs typeface="Arial" panose="020B0604020202020204" pitchFamily="34" charset="0"/>
              </a:rPr>
            </a:br>
            <a:endParaRPr lang="en-US" altLang="da-DK" sz="800" b="0" noProof="1">
              <a:solidFill>
                <a:schemeClr val="tx1"/>
              </a:solidFill>
              <a:latin typeface="+mn-lt"/>
              <a:cs typeface="Arial" panose="020B0604020202020204" pitchFamily="34" charset="0"/>
            </a:endParaRPr>
          </a:p>
          <a:p>
            <a:pPr eaLnBrk="1" hangingPunct="1">
              <a:spcAft>
                <a:spcPts val="600"/>
              </a:spcAft>
              <a:defRPr/>
            </a:pPr>
            <a:r>
              <a:rPr lang="en-US" altLang="da-DK" sz="1200" b="1" noProof="1">
                <a:solidFill>
                  <a:schemeClr val="tx2"/>
                </a:solidFill>
                <a:latin typeface="Arial" panose="020B0604020202020204" pitchFamily="34" charset="0"/>
                <a:cs typeface="Arial" panose="020B0604020202020204" pitchFamily="34" charset="0"/>
              </a:rPr>
              <a:t>Accessibility</a:t>
            </a:r>
          </a:p>
          <a:p>
            <a:pPr eaLnBrk="1" hangingPunct="1">
              <a:spcAft>
                <a:spcPts val="600"/>
              </a:spcAft>
              <a:defRPr/>
            </a:pPr>
            <a:r>
              <a:rPr lang="en-US"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US"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US" altLang="da-DK" sz="1000" b="0" noProof="1">
                <a:solidFill>
                  <a:schemeClr val="tx1"/>
                </a:solidFill>
                <a:latin typeface="+mn-lt"/>
                <a:cs typeface="Arial" panose="020B0604020202020204" pitchFamily="34" charset="0"/>
              </a:rPr>
              <a:t>For charts and diagrams use the secondary colour palette in </a:t>
            </a:r>
            <a:br>
              <a:rPr lang="en-US" altLang="da-DK" sz="1000" b="0" noProof="1">
                <a:solidFill>
                  <a:schemeClr val="tx1"/>
                </a:solidFill>
                <a:latin typeface="+mn-lt"/>
                <a:cs typeface="Arial" panose="020B0604020202020204" pitchFamily="34" charset="0"/>
              </a:rPr>
            </a:br>
            <a:r>
              <a:rPr lang="en-US" altLang="da-DK" sz="1000" b="0" noProof="1">
                <a:solidFill>
                  <a:schemeClr val="tx1"/>
                </a:solidFill>
                <a:latin typeface="+mn-lt"/>
                <a:cs typeface="Arial" panose="020B0604020202020204" pitchFamily="34" charset="0"/>
              </a:rPr>
              <a:t>the order shown in </a:t>
            </a:r>
            <a:r>
              <a:rPr lang="en-US" altLang="da-DK" sz="1000" b="1" noProof="1">
                <a:solidFill>
                  <a:schemeClr val="tx1"/>
                </a:solidFill>
                <a:latin typeface="+mn-lt"/>
                <a:cs typeface="Arial" panose="020B0604020202020204" pitchFamily="34" charset="0"/>
              </a:rPr>
              <a:t>Custom Colours</a:t>
            </a:r>
            <a:r>
              <a:rPr lang="en-US" altLang="da-DK" sz="1000" b="0" noProof="1">
                <a:solidFill>
                  <a:schemeClr val="tx1"/>
                </a:solidFill>
                <a:latin typeface="+mn-lt"/>
                <a:cs typeface="Arial" panose="020B0604020202020204" pitchFamily="34" charset="0"/>
              </a:rPr>
              <a:t> to make provision for colour blindness</a:t>
            </a:r>
            <a:endParaRPr lang="en-US"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a:p>
            <a:pPr eaLnBrk="1" hangingPunct="1">
              <a:spcAft>
                <a:spcPts val="600"/>
              </a:spcAft>
              <a:defRPr/>
            </a:pPr>
            <a:endParaRPr lang="en-US"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xmlns="" id="{2682DB02-2CDA-471F-B752-2FCF9D501612}"/>
              </a:ext>
            </a:extLst>
          </p:cNvPr>
          <p:cNvSpPr txBox="1">
            <a:spLocks noChangeArrowheads="1"/>
          </p:cNvSpPr>
          <p:nvPr userDrawn="1"/>
        </p:nvSpPr>
        <p:spPr bwMode="auto">
          <a:xfrm>
            <a:off x="8059738" y="1796731"/>
            <a:ext cx="3473450" cy="3801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tx2"/>
                </a:solidFill>
                <a:latin typeface="Arial" panose="020B0604020202020204" pitchFamily="34" charset="0"/>
                <a:cs typeface="Arial" panose="020B0604020202020204" pitchFamily="34" charset="0"/>
              </a:rPr>
              <a:t>Header and footer</a:t>
            </a:r>
            <a:endParaRPr lang="en-GB" altLang="da-DK" sz="1200" b="1" noProof="1">
              <a:solidFill>
                <a:schemeClr val="tx2"/>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tx2"/>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200" b="1" noProof="1">
                <a:solidFill>
                  <a:schemeClr val="tx2"/>
                </a:solidFill>
                <a:latin typeface="Arial" panose="020B0604020202020204" pitchFamily="34" charset="0"/>
                <a:cs typeface="Arial" panose="020B0604020202020204" pitchFamily="34" charset="0"/>
              </a:rPr>
              <a:t>Colours and order of use</a:t>
            </a:r>
            <a:endParaRPr lang="en-GB" altLang="da-DK" sz="1200" b="1" noProof="1">
              <a:solidFill>
                <a:schemeClr val="tx2"/>
              </a:solidFill>
              <a:latin typeface="Arial" panose="020B0604020202020204" pitchFamily="34" charset="0"/>
              <a:cs typeface="Arial" panose="020B0604020202020204" pitchFamily="34" charset="0"/>
            </a:endParaRPr>
          </a:p>
          <a:p>
            <a:pPr eaLnBrk="1" hangingPunct="1">
              <a:spcAft>
                <a:spcPts val="600"/>
              </a:spcAft>
              <a:defRPr/>
            </a:pPr>
            <a:r>
              <a:rPr lang="en-US" altLang="da-DK" sz="1000" b="0" noProof="1">
                <a:solidFill>
                  <a:schemeClr val="tx1"/>
                </a:solidFill>
                <a:latin typeface="+mn-lt"/>
                <a:cs typeface="Arial" panose="020B0604020202020204" pitchFamily="34" charset="0"/>
              </a:rPr>
              <a:t>Where one or two colours adequately convey the </a:t>
            </a:r>
            <a:br>
              <a:rPr lang="en-US" altLang="da-DK" sz="1000" b="0" noProof="1">
                <a:solidFill>
                  <a:schemeClr val="tx1"/>
                </a:solidFill>
                <a:latin typeface="+mn-lt"/>
                <a:cs typeface="Arial" panose="020B0604020202020204" pitchFamily="34" charset="0"/>
              </a:rPr>
            </a:br>
            <a:r>
              <a:rPr lang="en-US"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xmlns=""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4" name="Picture 33">
            <a:extLst>
              <a:ext uri="{FF2B5EF4-FFF2-40B4-BE49-F238E27FC236}">
                <a16:creationId xmlns:a16="http://schemas.microsoft.com/office/drawing/2014/main" xmlns="" id="{F88875F8-0FD7-4299-B48B-D387DDCC44E6}"/>
              </a:ext>
            </a:extLst>
          </p:cNvPr>
          <p:cNvPicPr>
            <a:picLocks noChangeAspect="1"/>
          </p:cNvPicPr>
          <p:nvPr userDrawn="1"/>
        </p:nvPicPr>
        <p:blipFill rotWithShape="1">
          <a:blip r:embed="rId3"/>
          <a:srcRect l="3901" t="45142" r="62601" b="9046"/>
          <a:stretch/>
        </p:blipFill>
        <p:spPr>
          <a:xfrm>
            <a:off x="7529083" y="2055055"/>
            <a:ext cx="341204" cy="321707"/>
          </a:xfrm>
          <a:prstGeom prst="rect">
            <a:avLst/>
          </a:prstGeom>
        </p:spPr>
      </p:pic>
      <p:pic>
        <p:nvPicPr>
          <p:cNvPr id="35" name="Picture 16">
            <a:extLst>
              <a:ext uri="{FF2B5EF4-FFF2-40B4-BE49-F238E27FC236}">
                <a16:creationId xmlns:a16="http://schemas.microsoft.com/office/drawing/2014/main" xmlns="" id="{41BC802C-A869-4D85-92E3-B3EBC84B5E76}"/>
              </a:ext>
            </a:extLst>
          </p:cNvPr>
          <p:cNvPicPr>
            <a:picLocks noChangeAspect="1"/>
          </p:cNvPicPr>
          <p:nvPr userDrawn="1"/>
        </p:nvPicPr>
        <p:blipFill>
          <a:blip r:embed="rId4"/>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xmlns="" id="{F7E1D6D1-B653-444A-A572-F87B91C8552B}"/>
              </a:ext>
            </a:extLst>
          </p:cNvPr>
          <p:cNvPicPr>
            <a:picLocks noChangeAspect="1"/>
          </p:cNvPicPr>
          <p:nvPr userDrawn="1"/>
        </p:nvPicPr>
        <p:blipFill>
          <a:blip r:embed="rId5"/>
          <a:stretch>
            <a:fillRect/>
          </a:stretch>
        </p:blipFill>
        <p:spPr>
          <a:xfrm>
            <a:off x="3644742" y="3103404"/>
            <a:ext cx="538465" cy="172841"/>
          </a:xfrm>
          <a:prstGeom prst="rect">
            <a:avLst/>
          </a:prstGeom>
        </p:spPr>
      </p:pic>
      <p:pic>
        <p:nvPicPr>
          <p:cNvPr id="37" name="Picture 19">
            <a:extLst>
              <a:ext uri="{FF2B5EF4-FFF2-40B4-BE49-F238E27FC236}">
                <a16:creationId xmlns:a16="http://schemas.microsoft.com/office/drawing/2014/main" xmlns="" id="{A91EB139-9D90-427B-9229-AFB288306F92}"/>
              </a:ext>
            </a:extLst>
          </p:cNvPr>
          <p:cNvPicPr>
            <a:picLocks noChangeAspect="1"/>
          </p:cNvPicPr>
          <p:nvPr userDrawn="1"/>
        </p:nvPicPr>
        <p:blipFill>
          <a:blip r:embed="rId6"/>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xmlns="" id="{9302297C-8714-4F04-80C4-D88FCB711B81}"/>
              </a:ext>
            </a:extLst>
          </p:cNvPr>
          <p:cNvPicPr>
            <a:picLocks noChangeAspect="1"/>
          </p:cNvPicPr>
          <p:nvPr userDrawn="1"/>
        </p:nvPicPr>
        <p:blipFill>
          <a:blip r:embed="rId7"/>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xmlns="" id="{0E3E34AB-E599-431C-B998-23EB2D866138}"/>
              </a:ext>
            </a:extLst>
          </p:cNvPr>
          <p:cNvPicPr>
            <a:picLocks noChangeAspect="1"/>
          </p:cNvPicPr>
          <p:nvPr userDrawn="1"/>
        </p:nvPicPr>
        <p:blipFill>
          <a:blip r:embed="rId8"/>
          <a:stretch>
            <a:fillRect/>
          </a:stretch>
        </p:blipFill>
        <p:spPr>
          <a:xfrm>
            <a:off x="3664057" y="2050304"/>
            <a:ext cx="457143" cy="257143"/>
          </a:xfrm>
          <a:prstGeom prst="rect">
            <a:avLst/>
          </a:prstGeom>
        </p:spPr>
      </p:pic>
      <p:grpSp>
        <p:nvGrpSpPr>
          <p:cNvPr id="40" name="Group 39">
            <a:extLst>
              <a:ext uri="{FF2B5EF4-FFF2-40B4-BE49-F238E27FC236}">
                <a16:creationId xmlns:a16="http://schemas.microsoft.com/office/drawing/2014/main" xmlns=""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xmlns=""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xmlns=""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5D0F578B-638A-4F2E-801D-451C157902C7}"/>
                </a:ext>
              </a:extLst>
            </p:cNvPr>
            <p:cNvSpPr txBox="1"/>
            <p:nvPr userDrawn="1"/>
          </p:nvSpPr>
          <p:spPr>
            <a:xfrm>
              <a:off x="11353188" y="5592256"/>
              <a:ext cx="180000" cy="180000"/>
            </a:xfrm>
            <a:prstGeom prst="rect">
              <a:avLst/>
            </a:prstGeom>
            <a:solidFill>
              <a:schemeClr val="tx2"/>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xmlns="" id="{88AC562C-7CEE-4D41-9A95-F1606A2EBDEB}"/>
              </a:ext>
            </a:extLst>
          </p:cNvPr>
          <p:cNvSpPr>
            <a:spLocks noGrp="1"/>
          </p:cNvSpPr>
          <p:nvPr>
            <p:ph type="title" hasCustomPrompt="1"/>
          </p:nvPr>
        </p:nvSpPr>
        <p:spPr>
          <a:xfrm>
            <a:off x="658811" y="504000"/>
            <a:ext cx="5319714" cy="532800"/>
          </a:xfrm>
        </p:spPr>
        <p:txBody>
          <a:bodyPr/>
          <a:lstStyle>
            <a:lvl1pPr>
              <a:defRPr/>
            </a:lvl1pPr>
          </a:lstStyle>
          <a:p>
            <a:r>
              <a:rPr lang="en-GB" dirty="0"/>
              <a:t>Tip and Tricks: user guide</a:t>
            </a:r>
          </a:p>
        </p:txBody>
      </p:sp>
      <p:pic>
        <p:nvPicPr>
          <p:cNvPr id="4" name="Picture 3">
            <a:extLst>
              <a:ext uri="{FF2B5EF4-FFF2-40B4-BE49-F238E27FC236}">
                <a16:creationId xmlns:a16="http://schemas.microsoft.com/office/drawing/2014/main" xmlns="" id="{11DB16A0-5667-43D6-909F-05B42A32E6E9}"/>
              </a:ext>
            </a:extLst>
          </p:cNvPr>
          <p:cNvPicPr>
            <a:picLocks noChangeAspect="1"/>
          </p:cNvPicPr>
          <p:nvPr userDrawn="1"/>
        </p:nvPicPr>
        <p:blipFill>
          <a:blip r:embed="rId9" cstate="print"/>
          <a:stretch>
            <a:fillRect/>
          </a:stretch>
        </p:blipFill>
        <p:spPr>
          <a:xfrm>
            <a:off x="2509838" y="2441674"/>
            <a:ext cx="415371" cy="713946"/>
          </a:xfrm>
          <a:prstGeom prst="rect">
            <a:avLst/>
          </a:prstGeom>
        </p:spPr>
      </p:pic>
    </p:spTree>
    <p:extLst>
      <p:ext uri="{BB962C8B-B14F-4D97-AF65-F5344CB8AC3E}">
        <p14:creationId xmlns:p14="http://schemas.microsoft.com/office/powerpoint/2010/main" xmlns="" val="37755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 1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xmlns="" id="{39A9C0D3-320F-4D25-936F-BABF0D681FE3}"/>
              </a:ext>
            </a:extLst>
          </p:cNvPr>
          <p:cNvSpPr>
            <a:spLocks noGrp="1"/>
          </p:cNvSpPr>
          <p:nvPr>
            <p:ph type="chart" sz="quarter" idx="12"/>
          </p:nvPr>
        </p:nvSpPr>
        <p:spPr>
          <a:xfrm>
            <a:off x="4367212" y="2300748"/>
            <a:ext cx="7165975" cy="3900027"/>
          </a:xfrm>
          <a:prstGeom prst="rect">
            <a:avLst/>
          </a:prstGeom>
        </p:spPr>
        <p:txBody>
          <a:bodyPr anchor="ctr"/>
          <a:lstStyle>
            <a:lvl1pPr marL="0" indent="0" algn="ctr">
              <a:buFontTx/>
              <a:buNone/>
              <a:defRPr/>
            </a:lvl1pPr>
          </a:lstStyle>
          <a:p>
            <a:endParaRPr lang="en-AU"/>
          </a:p>
        </p:txBody>
      </p:sp>
      <p:sp>
        <p:nvSpPr>
          <p:cNvPr id="6" name="Text Placeholder 5">
            <a:extLst>
              <a:ext uri="{FF2B5EF4-FFF2-40B4-BE49-F238E27FC236}">
                <a16:creationId xmlns:a16="http://schemas.microsoft.com/office/drawing/2014/main" xmlns="" id="{942C5A37-5714-47DA-AEAF-080FEC37AB2D}"/>
              </a:ext>
            </a:extLst>
          </p:cNvPr>
          <p:cNvSpPr>
            <a:spLocks noGrp="1"/>
          </p:cNvSpPr>
          <p:nvPr>
            <p:ph type="body" sz="quarter" idx="13"/>
          </p:nvPr>
        </p:nvSpPr>
        <p:spPr>
          <a:xfrm>
            <a:off x="658813" y="1811338"/>
            <a:ext cx="3468687" cy="4389437"/>
          </a:xfrm>
          <a:prstGeom prst="rect">
            <a:avLst/>
          </a:prstGeom>
        </p:spPr>
        <p:txBody>
          <a:bodyPr lIns="0" tIns="0" rIns="0" bIns="0"/>
          <a:lstStyle>
            <a:lvl1pPr marL="0" indent="0">
              <a:buFontTx/>
              <a:buNone/>
              <a:defRPr sz="2000"/>
            </a:lvl1pPr>
            <a:lvl2pPr marL="2520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7" name="Text Placeholder 11">
            <a:extLst>
              <a:ext uri="{FF2B5EF4-FFF2-40B4-BE49-F238E27FC236}">
                <a16:creationId xmlns:a16="http://schemas.microsoft.com/office/drawing/2014/main" xmlns="" id="{5CE440DF-DE95-4F39-B24E-EB54F3B8D8D5}"/>
              </a:ext>
            </a:extLst>
          </p:cNvPr>
          <p:cNvSpPr>
            <a:spLocks noGrp="1"/>
          </p:cNvSpPr>
          <p:nvPr>
            <p:ph type="body" sz="quarter" idx="26" hasCustomPrompt="1"/>
          </p:nvPr>
        </p:nvSpPr>
        <p:spPr>
          <a:xfrm>
            <a:off x="4367213" y="1811339"/>
            <a:ext cx="7165975" cy="221599"/>
          </a:xfrm>
          <a:prstGeom prst="rect">
            <a:avLst/>
          </a:prstGeom>
        </p:spPr>
        <p:txBody>
          <a:bodyPr lIns="0" tIns="0" rIns="0" bIns="0">
            <a:spAutoFit/>
          </a:bodyPr>
          <a:lstStyle>
            <a:lvl1pPr marL="0" indent="0">
              <a:buFontTx/>
              <a:buNone/>
              <a:defRPr sz="1600" b="1">
                <a:solidFill>
                  <a:schemeClr val="tx2"/>
                </a:solidFill>
                <a:latin typeface="Arial" panose="020B0604020202020204" pitchFamily="34" charset="0"/>
                <a:cs typeface="Arial" panose="020B0604020202020204" pitchFamily="34" charset="0"/>
              </a:defRPr>
            </a:lvl1pPr>
          </a:lstStyle>
          <a:p>
            <a:pPr lvl="0"/>
            <a:r>
              <a:rPr lang="en-US"/>
              <a:t>Optional heading</a:t>
            </a:r>
          </a:p>
        </p:txBody>
      </p:sp>
      <p:sp>
        <p:nvSpPr>
          <p:cNvPr id="8" name="Text Placeholder 12">
            <a:extLst>
              <a:ext uri="{FF2B5EF4-FFF2-40B4-BE49-F238E27FC236}">
                <a16:creationId xmlns:a16="http://schemas.microsoft.com/office/drawing/2014/main" xmlns="" id="{9CA7C5AE-FB59-4256-AAAC-153572C6961D}"/>
              </a:ext>
            </a:extLst>
          </p:cNvPr>
          <p:cNvSpPr>
            <a:spLocks noGrp="1"/>
          </p:cNvSpPr>
          <p:nvPr>
            <p:ph type="body" sz="quarter" idx="11" hasCustomPrompt="1"/>
          </p:nvPr>
        </p:nvSpPr>
        <p:spPr>
          <a:xfrm>
            <a:off x="658813" y="504000"/>
            <a:ext cx="9037636" cy="531742"/>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AU"/>
              <a:t>Slide title</a:t>
            </a:r>
          </a:p>
        </p:txBody>
      </p:sp>
      <p:sp>
        <p:nvSpPr>
          <p:cNvPr id="9" name="Text Placeholder 14">
            <a:extLst>
              <a:ext uri="{FF2B5EF4-FFF2-40B4-BE49-F238E27FC236}">
                <a16:creationId xmlns:a16="http://schemas.microsoft.com/office/drawing/2014/main" xmlns="" id="{B5DB851D-B01F-4655-8ADC-0DE8E4400603}"/>
              </a:ext>
            </a:extLst>
          </p:cNvPr>
          <p:cNvSpPr>
            <a:spLocks noGrp="1"/>
          </p:cNvSpPr>
          <p:nvPr>
            <p:ph type="body" sz="quarter" idx="25" hasCustomPrompt="1"/>
          </p:nvPr>
        </p:nvSpPr>
        <p:spPr>
          <a:xfrm>
            <a:off x="674686" y="1152000"/>
            <a:ext cx="5303839" cy="246221"/>
          </a:xfrm>
          <a:prstGeom prst="rect">
            <a:avLst/>
          </a:prstGeom>
        </p:spPr>
        <p:txBody>
          <a:bodyPr wrap="square" lIns="0" tIns="0" rIns="0" bIns="0">
            <a:spAutoFit/>
          </a:bodyPr>
          <a:lstStyle>
            <a:lvl1pPr marL="0" indent="0">
              <a:lnSpc>
                <a:spcPct val="100000"/>
              </a:lnSpc>
              <a:buFontTx/>
              <a:buNone/>
              <a:defRPr sz="1600" b="1">
                <a:solidFill>
                  <a:schemeClr val="tx2"/>
                </a:solidFill>
                <a:latin typeface="Arial" panose="020B0604020202020204" pitchFamily="34" charset="0"/>
                <a:cs typeface="Arial" panose="020B0604020202020204" pitchFamily="34" charset="0"/>
              </a:defRPr>
            </a:lvl1pPr>
          </a:lstStyle>
          <a:p>
            <a:pPr lvl="0"/>
            <a:r>
              <a:rPr lang="en-US"/>
              <a:t>Optional heading</a:t>
            </a:r>
          </a:p>
        </p:txBody>
      </p:sp>
    </p:spTree>
    <p:extLst>
      <p:ext uri="{BB962C8B-B14F-4D97-AF65-F5344CB8AC3E}">
        <p14:creationId xmlns:p14="http://schemas.microsoft.com/office/powerpoint/2010/main" xmlns="" val="177928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xmlns="" id="{CA740BB2-3E05-438D-A466-10499F9D16BA}"/>
              </a:ext>
            </a:extLst>
          </p:cNvPr>
          <p:cNvSpPr>
            <a:spLocks noGrp="1"/>
          </p:cNvSpPr>
          <p:nvPr>
            <p:ph type="subTitle" idx="1" hasCustomPrompt="1"/>
          </p:nvPr>
        </p:nvSpPr>
        <p:spPr>
          <a:xfrm>
            <a:off x="658814" y="1306800"/>
            <a:ext cx="5322885" cy="246221"/>
          </a:xfrm>
        </p:spPr>
        <p:txBody>
          <a:bodyPr lIns="0" tIns="0" rIns="0" bIns="0">
            <a:normAutofit/>
          </a:bodyPr>
          <a:lstStyle>
            <a:lvl1pPr marL="0" indent="0" algn="l">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xmlns=""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xmlns=""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xmlns="" id="{94288418-885E-4C4C-9679-4E525D7DF722}"/>
              </a:ext>
            </a:extLst>
          </p:cNvPr>
          <p:cNvSpPr>
            <a:spLocks noGrp="1"/>
          </p:cNvSpPr>
          <p:nvPr>
            <p:ph type="body" sz="quarter" idx="10" hasCustomPrompt="1"/>
          </p:nvPr>
        </p:nvSpPr>
        <p:spPr>
          <a:xfrm>
            <a:off x="658813" y="1811337"/>
            <a:ext cx="10874375" cy="4389438"/>
          </a:xfrm>
        </p:spPr>
        <p:txBody>
          <a:bodyPr>
            <a:noAutofit/>
          </a:bodyPr>
          <a:lstStyle>
            <a:lvl1pPr marL="0" indent="0">
              <a:lnSpc>
                <a:spcPts val="3200"/>
              </a:lnSpc>
              <a:spcAft>
                <a:spcPts val="1200"/>
              </a:spcAft>
              <a:buFont typeface="Arial" panose="020B0604020202020204" pitchFamily="34" charset="0"/>
              <a:buChar char="​"/>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tx2"/>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lvl="0"/>
            <a:r>
              <a:rPr lang="en-GB" dirty="0"/>
              <a:t>Agenda item (Use tab – to highlight)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xmlns="" val="167747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xmlns="" id="{35899579-6E1C-4071-BD34-4EA272180050}"/>
              </a:ext>
            </a:extLst>
          </p:cNvPr>
          <p:cNvSpPr>
            <a:spLocks noGrp="1"/>
          </p:cNvSpPr>
          <p:nvPr>
            <p:ph type="body" sz="quarter" idx="11" hasCustomPrompt="1"/>
          </p:nvPr>
        </p:nvSpPr>
        <p:spPr>
          <a:xfrm>
            <a:off x="658812" y="1811338"/>
            <a:ext cx="9037638"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xmlns=""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xmlns=""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xmlns="" id="{AA209F59-9D5C-4BB8-9163-D04E4093FC6E}"/>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xmlns="" val="368400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xmlns="" id="{4DE4E882-A5E4-41BB-965A-3D0AE5DB5A78}"/>
              </a:ext>
            </a:extLst>
          </p:cNvPr>
          <p:cNvSpPr>
            <a:spLocks noGrp="1"/>
          </p:cNvSpPr>
          <p:nvPr>
            <p:ph type="body" sz="quarter" idx="11" hasCustomPrompt="1"/>
          </p:nvPr>
        </p:nvSpPr>
        <p:spPr>
          <a:xfrm>
            <a:off x="658812" y="1811338"/>
            <a:ext cx="9037638"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xmlns=""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xmlns=""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xmlns="" val="20017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 name="Title 1">
            <a:extLst>
              <a:ext uri="{FF2B5EF4-FFF2-40B4-BE49-F238E27FC236}">
                <a16:creationId xmlns:a16="http://schemas.microsoft.com/office/drawing/2014/main" xmlns=""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xmlns="" id="{45F9DEB1-6029-4409-AEAC-0C89DCFA50A7}"/>
              </a:ext>
            </a:extLst>
          </p:cNvPr>
          <p:cNvSpPr>
            <a:spLocks noGrp="1"/>
          </p:cNvSpPr>
          <p:nvPr>
            <p:ph type="body" sz="quarter" idx="24" hasCustomPrompt="1"/>
          </p:nvPr>
        </p:nvSpPr>
        <p:spPr>
          <a:xfrm rot="16200000">
            <a:off x="11020588" y="5688175"/>
            <a:ext cx="914400" cy="110800"/>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xmlns=""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xmlns=""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xmlns=""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cstate="print">
              <a:extLst>
                <a:ext uri="{96DAC541-7B7A-43D3-8B79-37D633B846F1}">
                  <asvg:svgBlip xmlns:asvg="http://schemas.microsoft.com/office/drawing/2016/SVG/main" xmlns=""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xmlns="" val="42942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 name="Title 1">
            <a:extLst>
              <a:ext uri="{FF2B5EF4-FFF2-40B4-BE49-F238E27FC236}">
                <a16:creationId xmlns:a16="http://schemas.microsoft.com/office/drawing/2014/main" xmlns=""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xmlns="" id="{16065BA4-EE90-491B-B2EE-6BB0A454D14B}"/>
              </a:ext>
            </a:extLst>
          </p:cNvPr>
          <p:cNvSpPr>
            <a:spLocks noGrp="1"/>
          </p:cNvSpPr>
          <p:nvPr>
            <p:ph type="body" sz="quarter" idx="24" hasCustomPrompt="1"/>
          </p:nvPr>
        </p:nvSpPr>
        <p:spPr>
          <a:xfrm rot="16200000">
            <a:off x="11020588" y="5688175"/>
            <a:ext cx="914400" cy="110800"/>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xmlns=""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xmlns=""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xmlns=""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cstate="print">
              <a:extLst>
                <a:ext uri="{96DAC541-7B7A-43D3-8B79-37D633B846F1}">
                  <asvg:svgBlip xmlns:asvg="http://schemas.microsoft.com/office/drawing/2016/SVG/main" xmlns=""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xmlns="" val="161541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xmlns=""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xmlns=""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xmlns="" id="{65B9491A-5371-4C44-BBE4-EB722D183385}"/>
              </a:ext>
            </a:extLst>
          </p:cNvPr>
          <p:cNvSpPr>
            <a:spLocks noGrp="1"/>
          </p:cNvSpPr>
          <p:nvPr>
            <p:ph type="body" idx="1"/>
          </p:nvPr>
        </p:nvSpPr>
        <p:spPr>
          <a:xfrm>
            <a:off x="658812" y="1810800"/>
            <a:ext cx="10874375" cy="4388400"/>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6</a:t>
            </a:r>
          </a:p>
          <a:p>
            <a:pPr lvl="6"/>
            <a:r>
              <a:rPr lang="en-US" dirty="0"/>
              <a:t>Level 7</a:t>
            </a:r>
          </a:p>
          <a:p>
            <a:pPr lvl="7"/>
            <a:r>
              <a:rPr lang="en-US" dirty="0"/>
              <a:t>Level 8</a:t>
            </a:r>
          </a:p>
          <a:p>
            <a:pPr lvl="8"/>
            <a:r>
              <a:rPr lang="en-US" dirty="0"/>
              <a:t>Level 9</a:t>
            </a:r>
            <a:endParaRPr lang="en-GB" dirty="0"/>
          </a:p>
        </p:txBody>
      </p:sp>
      <p:pic>
        <p:nvPicPr>
          <p:cNvPr id="6" name="Graphic 5">
            <a:extLst>
              <a:ext uri="{FF2B5EF4-FFF2-40B4-BE49-F238E27FC236}">
                <a16:creationId xmlns:a16="http://schemas.microsoft.com/office/drawing/2014/main" xmlns="" id="{2ECF81F8-0FF8-428B-8FBC-B2925CACD956}"/>
              </a:ext>
            </a:extLst>
          </p:cNvPr>
          <p:cNvPicPr>
            <a:picLocks noChangeAspect="1"/>
          </p:cNvPicPr>
          <p:nvPr userDrawn="1"/>
        </p:nvPicPr>
        <p:blipFill>
          <a:blip r:embed="rId44" cstate="print">
            <a:extLst>
              <a:ext uri="{96DAC541-7B7A-43D3-8B79-37D633B846F1}">
                <asvg:svgBlip xmlns:asvg="http://schemas.microsoft.com/office/drawing/2016/SVG/main" xmlns="" r:embed="rId45"/>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xmlns="" val="4280078460"/>
      </p:ext>
    </p:extLst>
  </p:cSld>
  <p:clrMap bg1="lt1" tx1="dk1" bg2="lt2" tx2="dk2" accent1="accent1" accent2="accent2" accent3="accent3" accent4="accent4" accent5="accent5" accent6="accent6" hlink="hlink" folHlink="folHlink"/>
  <p:sldLayoutIdLst>
    <p:sldLayoutId id="2147483776" r:id="rId1"/>
    <p:sldLayoutId id="2147483699" r:id="rId2"/>
    <p:sldLayoutId id="2147483650" r:id="rId3"/>
    <p:sldLayoutId id="2147483751" r:id="rId4"/>
    <p:sldLayoutId id="2147483908" r:id="rId5"/>
    <p:sldLayoutId id="2147483664" r:id="rId6"/>
    <p:sldLayoutId id="2147483663" r:id="rId7"/>
    <p:sldLayoutId id="2147483691" r:id="rId8"/>
    <p:sldLayoutId id="2147483690" r:id="rId9"/>
    <p:sldLayoutId id="2147483791" r:id="rId10"/>
    <p:sldLayoutId id="2147483792" r:id="rId11"/>
    <p:sldLayoutId id="2147483840" r:id="rId12"/>
    <p:sldLayoutId id="2147483825" r:id="rId13"/>
    <p:sldLayoutId id="2147483890" r:id="rId14"/>
    <p:sldLayoutId id="2147483826" r:id="rId15"/>
    <p:sldLayoutId id="2147483827" r:id="rId16"/>
    <p:sldLayoutId id="2147483910" r:id="rId17"/>
    <p:sldLayoutId id="2147483911" r:id="rId18"/>
    <p:sldLayoutId id="2147483912" r:id="rId19"/>
    <p:sldLayoutId id="2147483913" r:id="rId20"/>
    <p:sldLayoutId id="2147483914" r:id="rId21"/>
    <p:sldLayoutId id="2147483915" r:id="rId22"/>
    <p:sldLayoutId id="2147483838" r:id="rId23"/>
    <p:sldLayoutId id="2147483836" r:id="rId24"/>
    <p:sldLayoutId id="2147483837" r:id="rId25"/>
    <p:sldLayoutId id="2147483916" r:id="rId26"/>
    <p:sldLayoutId id="2147483917" r:id="rId27"/>
    <p:sldLayoutId id="2147483918" r:id="rId28"/>
    <p:sldLayoutId id="2147483919" r:id="rId29"/>
    <p:sldLayoutId id="2147483920" r:id="rId30"/>
    <p:sldLayoutId id="2147483921" r:id="rId31"/>
    <p:sldLayoutId id="2147483867" r:id="rId32"/>
    <p:sldLayoutId id="2147483868" r:id="rId33"/>
    <p:sldLayoutId id="2147483869" r:id="rId34"/>
    <p:sldLayoutId id="2147483870" r:id="rId35"/>
    <p:sldLayoutId id="2147483871" r:id="rId36"/>
    <p:sldLayoutId id="2147483882" r:id="rId37"/>
    <p:sldLayoutId id="2147483883" r:id="rId38"/>
    <p:sldLayoutId id="2147483884" r:id="rId39"/>
    <p:sldLayoutId id="2147483885" r:id="rId40"/>
    <p:sldLayoutId id="2147483909" r:id="rId41"/>
    <p:sldLayoutId id="2147483922" r:id="rId42"/>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2"/>
          </a:solidFill>
          <a:latin typeface="+mn-lt"/>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912">
          <p15:clr>
            <a:srgbClr val="F26B43"/>
          </p15:clr>
        </p15:guide>
        <p15:guide id="3" pos="415">
          <p15:clr>
            <a:srgbClr val="F26B43"/>
          </p15:clr>
        </p15:guide>
        <p15:guide id="4" pos="7265">
          <p15:clr>
            <a:srgbClr val="F26B43"/>
          </p15:clr>
        </p15:guide>
        <p15:guide id="5" orient="horz" pos="414">
          <p15:clr>
            <a:srgbClr val="F26B43"/>
          </p15:clr>
        </p15:guide>
        <p15:guide id="6" orient="horz" pos="3906">
          <p15:clr>
            <a:srgbClr val="F26B43"/>
          </p15:clr>
        </p15:guide>
        <p15:guide id="7" pos="1436">
          <p15:clr>
            <a:srgbClr val="F26B43"/>
          </p15:clr>
        </p15:guide>
        <p15:guide id="8" pos="1581">
          <p15:clr>
            <a:srgbClr val="F26B43"/>
          </p15:clr>
        </p15:guide>
        <p15:guide id="9" pos="3766">
          <p15:clr>
            <a:srgbClr val="F26B43"/>
          </p15:clr>
        </p15:guide>
        <p15:guide id="10" pos="6243">
          <p15:clr>
            <a:srgbClr val="F26B43"/>
          </p15:clr>
        </p15:guide>
        <p15:guide id="11" pos="2600">
          <p15:clr>
            <a:srgbClr val="F26B43"/>
          </p15:clr>
        </p15:guide>
        <p15:guide id="12" pos="4933">
          <p15:clr>
            <a:srgbClr val="F26B43"/>
          </p15:clr>
        </p15:guide>
        <p15:guide id="13" pos="2729" userDrawn="1">
          <p15:clr>
            <a:srgbClr val="F26B43"/>
          </p15:clr>
        </p15:guide>
        <p15:guide id="14" pos="5077">
          <p15:clr>
            <a:srgbClr val="F26B43"/>
          </p15:clr>
        </p15:guide>
        <p15:guide id="15" pos="6098">
          <p15:clr>
            <a:srgbClr val="F26B43"/>
          </p15:clr>
        </p15:guide>
        <p15:guide id="16" orient="horz" pos="11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C51A6-C91C-4640-97AC-90BF66B7E450}"/>
              </a:ext>
            </a:extLst>
          </p:cNvPr>
          <p:cNvSpPr>
            <a:spLocks noGrp="1"/>
          </p:cNvSpPr>
          <p:nvPr>
            <p:ph type="title"/>
          </p:nvPr>
        </p:nvSpPr>
        <p:spPr/>
        <p:txBody>
          <a:bodyPr/>
          <a:lstStyle/>
          <a:p>
            <a:r>
              <a:rPr lang="en-US" dirty="0"/>
              <a:t>Green Transport- Innovation and Strategies for Decarbonization</a:t>
            </a:r>
          </a:p>
        </p:txBody>
      </p:sp>
      <p:sp>
        <p:nvSpPr>
          <p:cNvPr id="3" name="Subtitle 2">
            <a:extLst>
              <a:ext uri="{FF2B5EF4-FFF2-40B4-BE49-F238E27FC236}">
                <a16:creationId xmlns:a16="http://schemas.microsoft.com/office/drawing/2014/main" xmlns="" id="{6CDF1ECC-09D1-4A3E-874F-BD3046D307EE}"/>
              </a:ext>
            </a:extLst>
          </p:cNvPr>
          <p:cNvSpPr>
            <a:spLocks noGrp="1"/>
          </p:cNvSpPr>
          <p:nvPr>
            <p:ph type="subTitle" idx="1"/>
          </p:nvPr>
        </p:nvSpPr>
        <p:spPr/>
        <p:txBody>
          <a:bodyPr>
            <a:normAutofit lnSpcReduction="10000"/>
          </a:bodyPr>
          <a:lstStyle/>
          <a:p>
            <a:r>
              <a:rPr lang="en-US" dirty="0"/>
              <a:t>Bengal Chamber Energy Conclave, Aug 2021</a:t>
            </a:r>
          </a:p>
        </p:txBody>
      </p:sp>
      <p:sp>
        <p:nvSpPr>
          <p:cNvPr id="4" name="Text Placeholder 3">
            <a:extLst>
              <a:ext uri="{FF2B5EF4-FFF2-40B4-BE49-F238E27FC236}">
                <a16:creationId xmlns:a16="http://schemas.microsoft.com/office/drawing/2014/main" xmlns="" id="{2B8F2118-FB7E-4CBB-BBE2-C46F04D22121}"/>
              </a:ext>
            </a:extLst>
          </p:cNvPr>
          <p:cNvSpPr>
            <a:spLocks noGrp="1"/>
          </p:cNvSpPr>
          <p:nvPr>
            <p:ph type="body" sz="quarter" idx="22"/>
          </p:nvPr>
        </p:nvSpPr>
        <p:spPr>
          <a:xfrm>
            <a:off x="658813" y="4343400"/>
            <a:ext cx="5318654" cy="1000125"/>
          </a:xfrm>
        </p:spPr>
        <p:txBody>
          <a:bodyPr vert="horz" lIns="0" tIns="0" rIns="0" bIns="0" rtlCol="0" anchor="t">
            <a:normAutofit/>
          </a:bodyPr>
          <a:lstStyle/>
          <a:p>
            <a:r>
              <a:rPr lang="en-US" sz="1400" dirty="0">
                <a:latin typeface="Arial"/>
                <a:cs typeface="Arial"/>
              </a:rPr>
              <a:t>Presented by:</a:t>
            </a:r>
          </a:p>
          <a:p>
            <a:r>
              <a:rPr lang="en-US" sz="1400" b="0" dirty="0">
                <a:latin typeface="Arial"/>
                <a:cs typeface="Arial"/>
              </a:rPr>
              <a:t>Ira Gupta, Advisory Lead India (Introduction)</a:t>
            </a:r>
          </a:p>
          <a:p>
            <a:r>
              <a:rPr lang="en-US" sz="1400" b="0" dirty="0">
                <a:latin typeface="Arial"/>
                <a:cs typeface="Arial"/>
              </a:rPr>
              <a:t>Liani B </a:t>
            </a:r>
            <a:r>
              <a:rPr lang="en-US" sz="1400" b="0" dirty="0" err="1">
                <a:latin typeface="Arial"/>
                <a:cs typeface="Arial"/>
              </a:rPr>
              <a:t>Castellares</a:t>
            </a:r>
            <a:r>
              <a:rPr lang="en-US" sz="1400" b="0" dirty="0">
                <a:latin typeface="Arial"/>
                <a:cs typeface="Arial"/>
              </a:rPr>
              <a:t> (Case Studies)</a:t>
            </a:r>
          </a:p>
        </p:txBody>
      </p:sp>
      <p:sp>
        <p:nvSpPr>
          <p:cNvPr id="5" name="Text Placeholder 4">
            <a:extLst>
              <a:ext uri="{FF2B5EF4-FFF2-40B4-BE49-F238E27FC236}">
                <a16:creationId xmlns:a16="http://schemas.microsoft.com/office/drawing/2014/main" xmlns="" id="{65BD8E9A-0C5E-4F35-9E70-E28B4F9EA352}"/>
              </a:ext>
            </a:extLst>
          </p:cNvPr>
          <p:cNvSpPr>
            <a:spLocks noGrp="1"/>
          </p:cNvSpPr>
          <p:nvPr>
            <p:ph type="body" sz="quarter" idx="23"/>
          </p:nvPr>
        </p:nvSpPr>
        <p:spPr/>
        <p:txBody>
          <a:bodyPr>
            <a:normAutofit lnSpcReduction="10000"/>
          </a:bodyPr>
          <a:lstStyle/>
          <a:p>
            <a:r>
              <a:rPr lang="en-US" dirty="0"/>
              <a:t>27 August 2021</a:t>
            </a:r>
          </a:p>
        </p:txBody>
      </p:sp>
      <p:pic>
        <p:nvPicPr>
          <p:cNvPr id="1026" name="Picture 2" descr="Bengal Chamber Logo">
            <a:extLst>
              <a:ext uri="{FF2B5EF4-FFF2-40B4-BE49-F238E27FC236}">
                <a16:creationId xmlns:a16="http://schemas.microsoft.com/office/drawing/2014/main" xmlns="" id="{063FC57E-7CC2-4913-A5BA-0F5B35B8615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80575" y="5492798"/>
            <a:ext cx="1766570" cy="707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116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58AC93A-5FC1-4592-BF40-3D4649783C86}"/>
              </a:ext>
            </a:extLst>
          </p:cNvPr>
          <p:cNvSpPr>
            <a:spLocks noGrp="1"/>
          </p:cNvSpPr>
          <p:nvPr>
            <p:ph type="title"/>
          </p:nvPr>
        </p:nvSpPr>
        <p:spPr/>
        <p:txBody>
          <a:bodyPr/>
          <a:lstStyle/>
          <a:p>
            <a:r>
              <a:rPr lang="en-US" dirty="0"/>
              <a:t>Active Travel</a:t>
            </a:r>
          </a:p>
        </p:txBody>
      </p:sp>
      <p:sp>
        <p:nvSpPr>
          <p:cNvPr id="12" name="Subtitle 8">
            <a:extLst>
              <a:ext uri="{FF2B5EF4-FFF2-40B4-BE49-F238E27FC236}">
                <a16:creationId xmlns:a16="http://schemas.microsoft.com/office/drawing/2014/main" xmlns="" id="{B2E38F4C-7E60-44BD-8CF8-5EC76C27630A}"/>
              </a:ext>
            </a:extLst>
          </p:cNvPr>
          <p:cNvSpPr>
            <a:spLocks noGrp="1"/>
          </p:cNvSpPr>
          <p:nvPr>
            <p:ph type="subTitle" idx="1"/>
          </p:nvPr>
        </p:nvSpPr>
        <p:spPr>
          <a:xfrm>
            <a:off x="658814" y="1364663"/>
            <a:ext cx="5010465" cy="246221"/>
          </a:xfrm>
        </p:spPr>
        <p:txBody>
          <a:bodyPr>
            <a:noAutofit/>
          </a:bodyPr>
          <a:lstStyle/>
          <a:p>
            <a:r>
              <a:rPr lang="en-GB" sz="1800" dirty="0">
                <a:latin typeface="+mn-lt"/>
              </a:rPr>
              <a:t>Greener Grangetown</a:t>
            </a:r>
          </a:p>
        </p:txBody>
      </p:sp>
      <p:sp>
        <p:nvSpPr>
          <p:cNvPr id="13" name="Content Placeholder 6">
            <a:extLst>
              <a:ext uri="{FF2B5EF4-FFF2-40B4-BE49-F238E27FC236}">
                <a16:creationId xmlns:a16="http://schemas.microsoft.com/office/drawing/2014/main" xmlns="" id="{F58B3DA6-E359-4706-AC93-46B81D70E9EE}"/>
              </a:ext>
            </a:extLst>
          </p:cNvPr>
          <p:cNvSpPr txBox="1">
            <a:spLocks/>
          </p:cNvSpPr>
          <p:nvPr/>
        </p:nvSpPr>
        <p:spPr>
          <a:xfrm>
            <a:off x="658811" y="1669796"/>
            <a:ext cx="3746437" cy="4706417"/>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1"/>
                </a:solidFill>
                <a:cs typeface="Times New Roman"/>
              </a:rPr>
              <a:t>Multi-award winning scheme delivering a Sustainable Urban Drainage System whilst enhancing the environment for pedestrians and cyclists in Cardiff.</a:t>
            </a:r>
          </a:p>
          <a:p>
            <a:pPr marL="10860">
              <a:spcBef>
                <a:spcPts val="86"/>
              </a:spcBef>
            </a:pPr>
            <a:endParaRPr lang="en-GB" sz="1200" spc="-21" dirty="0">
              <a:solidFill>
                <a:schemeClr val="tx1"/>
              </a:solidFill>
              <a:cs typeface="Times New Roman"/>
            </a:endParaRPr>
          </a:p>
          <a:p>
            <a:pPr marL="10860">
              <a:spcBef>
                <a:spcPts val="86"/>
              </a:spcBef>
            </a:pPr>
            <a:r>
              <a:rPr lang="en-GB" sz="1200" b="1" spc="-21" dirty="0">
                <a:solidFill>
                  <a:schemeClr val="tx1"/>
                </a:solidFill>
                <a:cs typeface="Times New Roman"/>
              </a:rPr>
              <a:t>Green Infrastructure</a:t>
            </a:r>
          </a:p>
          <a:p>
            <a:pPr marL="10860">
              <a:spcBef>
                <a:spcPts val="86"/>
              </a:spcBef>
            </a:pPr>
            <a:r>
              <a:rPr lang="en-GB" sz="1200" spc="-21" dirty="0">
                <a:solidFill>
                  <a:schemeClr val="tx1"/>
                </a:solidFill>
                <a:cs typeface="Times New Roman"/>
              </a:rPr>
              <a:t>Removing more than 40,000m³ of rainwater each year from entering the combined sewer network.</a:t>
            </a:r>
          </a:p>
          <a:p>
            <a:pPr marL="10860">
              <a:spcBef>
                <a:spcPts val="86"/>
              </a:spcBef>
            </a:pPr>
            <a:r>
              <a:rPr lang="en-GB" sz="1200" spc="-21" dirty="0">
                <a:solidFill>
                  <a:schemeClr val="tx1"/>
                </a:solidFill>
                <a:cs typeface="Times New Roman"/>
              </a:rPr>
              <a:t>Rain gardens are planted areas that mimic the natural environment, providing a more sustainable method for catching and cleaning rainwater. When it rains, water flows into the rain gardens where hardy plants and trees soak it up and filter it, capturing and breaking down some pollutants along the way. During heavy storms, water that cannot be absorbed by soil and vegetation travels through pipes at the base of each rain garden and is conveyed to the nearby River Taff.</a:t>
            </a:r>
          </a:p>
          <a:p>
            <a:pPr marL="10860">
              <a:spcBef>
                <a:spcPts val="86"/>
              </a:spcBef>
            </a:pPr>
            <a:endParaRPr lang="en-GB" sz="1200" spc="-21" dirty="0">
              <a:solidFill>
                <a:schemeClr val="tx1"/>
              </a:solidFill>
              <a:cs typeface="Times New Roman"/>
            </a:endParaRPr>
          </a:p>
          <a:p>
            <a:pPr marL="10860">
              <a:spcBef>
                <a:spcPts val="86"/>
              </a:spcBef>
            </a:pPr>
            <a:r>
              <a:rPr lang="en-GB" sz="1200" b="1" spc="-21" dirty="0">
                <a:solidFill>
                  <a:schemeClr val="tx1"/>
                </a:solidFill>
                <a:cs typeface="Times New Roman"/>
              </a:rPr>
              <a:t>Active Travel Improvements</a:t>
            </a:r>
          </a:p>
          <a:p>
            <a:pPr marL="10860">
              <a:spcBef>
                <a:spcPts val="86"/>
              </a:spcBef>
            </a:pPr>
            <a:r>
              <a:rPr lang="en-GB" sz="1200" spc="-21" dirty="0">
                <a:solidFill>
                  <a:schemeClr val="tx1"/>
                </a:solidFill>
                <a:cs typeface="Times New Roman"/>
              </a:rPr>
              <a:t>Creating Wales' first bicycle street (555m ‘bicycle street’ along Taff Embankment), installation of new crossings, attractive planting that moves parking away from junctions, and a central textured strip in the road that prompts drivers to take extra care have transformed the street. A better-quality street environment for users and residents has been created, reducing motorists’ speeds and improving the visibility of cyclists and pedestrians. The result is a residential street where bicycles take priority.</a:t>
            </a:r>
          </a:p>
        </p:txBody>
      </p:sp>
      <p:sp>
        <p:nvSpPr>
          <p:cNvPr id="6" name="Rectangle 5">
            <a:extLst>
              <a:ext uri="{FF2B5EF4-FFF2-40B4-BE49-F238E27FC236}">
                <a16:creationId xmlns:a16="http://schemas.microsoft.com/office/drawing/2014/main" xmlns="" id="{57CD5B80-9F88-4BE1-B6FE-6208C4879D06}"/>
              </a:ext>
            </a:extLst>
          </p:cNvPr>
          <p:cNvSpPr/>
          <p:nvPr/>
        </p:nvSpPr>
        <p:spPr>
          <a:xfrm>
            <a:off x="9263034" y="1482538"/>
            <a:ext cx="2815779" cy="492660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8">
            <a:extLst>
              <a:ext uri="{FF2B5EF4-FFF2-40B4-BE49-F238E27FC236}">
                <a16:creationId xmlns:a16="http://schemas.microsoft.com/office/drawing/2014/main" xmlns="" id="{778F7B69-5188-411E-BD8C-C7E878161BFC}"/>
              </a:ext>
            </a:extLst>
          </p:cNvPr>
          <p:cNvSpPr txBox="1">
            <a:spLocks/>
          </p:cNvSpPr>
          <p:nvPr/>
        </p:nvSpPr>
        <p:spPr>
          <a:xfrm>
            <a:off x="9419941" y="1711788"/>
            <a:ext cx="2542779" cy="48596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Ankara Cycle Masterplan, Turkey​</a:t>
            </a:r>
          </a:p>
        </p:txBody>
      </p:sp>
      <p:sp>
        <p:nvSpPr>
          <p:cNvPr id="8" name="Subtitle 8">
            <a:extLst>
              <a:ext uri="{FF2B5EF4-FFF2-40B4-BE49-F238E27FC236}">
                <a16:creationId xmlns:a16="http://schemas.microsoft.com/office/drawing/2014/main" xmlns="" id="{ADE278EB-FA54-485E-8CA6-37696C8695EC}"/>
              </a:ext>
            </a:extLst>
          </p:cNvPr>
          <p:cNvSpPr txBox="1">
            <a:spLocks/>
          </p:cNvSpPr>
          <p:nvPr/>
        </p:nvSpPr>
        <p:spPr>
          <a:xfrm>
            <a:off x="9405445" y="5623391"/>
            <a:ext cx="2438229" cy="69330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Transport for Wales Carbon Savings. Active Travel and Remote Working (2020/21)</a:t>
            </a:r>
          </a:p>
          <a:p>
            <a:endParaRPr lang="en-GB" sz="200" dirty="0">
              <a:latin typeface="+mn-lt"/>
            </a:endParaRPr>
          </a:p>
        </p:txBody>
      </p:sp>
      <p:sp>
        <p:nvSpPr>
          <p:cNvPr id="9" name="TextBox 8">
            <a:extLst>
              <a:ext uri="{FF2B5EF4-FFF2-40B4-BE49-F238E27FC236}">
                <a16:creationId xmlns:a16="http://schemas.microsoft.com/office/drawing/2014/main" xmlns="" id="{9A63587F-28AD-4EAE-83C4-DE0128F53B55}"/>
              </a:ext>
            </a:extLst>
          </p:cNvPr>
          <p:cNvSpPr txBox="1"/>
          <p:nvPr/>
        </p:nvSpPr>
        <p:spPr>
          <a:xfrm>
            <a:off x="9263035" y="1234609"/>
            <a:ext cx="2032705" cy="184666"/>
          </a:xfrm>
          <a:prstGeom prst="rect">
            <a:avLst/>
          </a:prstGeom>
          <a:noFill/>
        </p:spPr>
        <p:txBody>
          <a:bodyPr wrap="square" lIns="0" tIns="0" rIns="0" bIns="0" rtlCol="0">
            <a:spAutoFit/>
          </a:bodyPr>
          <a:lstStyle/>
          <a:p>
            <a:pPr algn="l"/>
            <a:r>
              <a:rPr lang="en-GB" sz="1200" i="1" dirty="0"/>
              <a:t>Other projects</a:t>
            </a:r>
          </a:p>
        </p:txBody>
      </p:sp>
      <p:sp>
        <p:nvSpPr>
          <p:cNvPr id="15" name="object 3">
            <a:extLst>
              <a:ext uri="{FF2B5EF4-FFF2-40B4-BE49-F238E27FC236}">
                <a16:creationId xmlns:a16="http://schemas.microsoft.com/office/drawing/2014/main" xmlns="" id="{6D96B95E-370E-471C-A14B-DFC91096EC96}"/>
              </a:ext>
            </a:extLst>
          </p:cNvPr>
          <p:cNvSpPr/>
          <p:nvPr/>
        </p:nvSpPr>
        <p:spPr>
          <a:xfrm>
            <a:off x="5023107" y="1482538"/>
            <a:ext cx="3837466" cy="2380971"/>
          </a:xfrm>
          <a:prstGeom prst="rect">
            <a:avLst/>
          </a:prstGeom>
          <a:blipFill>
            <a:blip r:embed="rId2" cstate="print"/>
            <a:stretch>
              <a:fillRect/>
            </a:stretch>
          </a:blipFill>
        </p:spPr>
        <p:txBody>
          <a:bodyPr wrap="square" lIns="0" tIns="0" rIns="0" bIns="0" rtlCol="0"/>
          <a:lstStyle/>
          <a:p>
            <a:endParaRPr sz="1632"/>
          </a:p>
        </p:txBody>
      </p:sp>
      <p:sp>
        <p:nvSpPr>
          <p:cNvPr id="16" name="object 4">
            <a:extLst>
              <a:ext uri="{FF2B5EF4-FFF2-40B4-BE49-F238E27FC236}">
                <a16:creationId xmlns:a16="http://schemas.microsoft.com/office/drawing/2014/main" xmlns="" id="{DAAC0367-58EC-4378-A77E-8D18D3A23227}"/>
              </a:ext>
            </a:extLst>
          </p:cNvPr>
          <p:cNvSpPr/>
          <p:nvPr/>
        </p:nvSpPr>
        <p:spPr>
          <a:xfrm>
            <a:off x="7091568" y="3904269"/>
            <a:ext cx="1779279" cy="2504875"/>
          </a:xfrm>
          <a:prstGeom prst="rect">
            <a:avLst/>
          </a:prstGeom>
          <a:blipFill>
            <a:blip r:embed="rId3" cstate="print"/>
            <a:stretch>
              <a:fillRect/>
            </a:stretch>
          </a:blipFill>
        </p:spPr>
        <p:txBody>
          <a:bodyPr wrap="square" lIns="0" tIns="0" rIns="0" bIns="0" rtlCol="0"/>
          <a:lstStyle/>
          <a:p>
            <a:endParaRPr sz="1632"/>
          </a:p>
        </p:txBody>
      </p:sp>
      <p:sp>
        <p:nvSpPr>
          <p:cNvPr id="17" name="object 5">
            <a:extLst>
              <a:ext uri="{FF2B5EF4-FFF2-40B4-BE49-F238E27FC236}">
                <a16:creationId xmlns:a16="http://schemas.microsoft.com/office/drawing/2014/main" xmlns="" id="{741693C9-8D6C-4312-9F89-9380EFD62A84}"/>
              </a:ext>
            </a:extLst>
          </p:cNvPr>
          <p:cNvSpPr/>
          <p:nvPr/>
        </p:nvSpPr>
        <p:spPr>
          <a:xfrm>
            <a:off x="5011986" y="3904269"/>
            <a:ext cx="2047074" cy="1417509"/>
          </a:xfrm>
          <a:prstGeom prst="rect">
            <a:avLst/>
          </a:prstGeom>
          <a:blipFill>
            <a:blip r:embed="rId4" cstate="print"/>
            <a:stretch>
              <a:fillRect/>
            </a:stretch>
          </a:blipFill>
        </p:spPr>
        <p:txBody>
          <a:bodyPr wrap="square" lIns="0" tIns="0" rIns="0" bIns="0" rtlCol="0"/>
          <a:lstStyle/>
          <a:p>
            <a:endParaRPr sz="1632"/>
          </a:p>
        </p:txBody>
      </p:sp>
      <p:sp>
        <p:nvSpPr>
          <p:cNvPr id="20" name="Subtitle 8">
            <a:extLst>
              <a:ext uri="{FF2B5EF4-FFF2-40B4-BE49-F238E27FC236}">
                <a16:creationId xmlns:a16="http://schemas.microsoft.com/office/drawing/2014/main" xmlns="" id="{ED5CC651-CC7F-416A-A77C-B73A269FDEDD}"/>
              </a:ext>
            </a:extLst>
          </p:cNvPr>
          <p:cNvSpPr txBox="1">
            <a:spLocks/>
          </p:cNvSpPr>
          <p:nvPr/>
        </p:nvSpPr>
        <p:spPr>
          <a:xfrm>
            <a:off x="9432534" y="4578377"/>
            <a:ext cx="2646280" cy="49009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Public Realm and Movement Strategy, Jersey</a:t>
            </a:r>
          </a:p>
        </p:txBody>
      </p:sp>
      <p:sp>
        <p:nvSpPr>
          <p:cNvPr id="22" name="Subtitle 8">
            <a:extLst>
              <a:ext uri="{FF2B5EF4-FFF2-40B4-BE49-F238E27FC236}">
                <a16:creationId xmlns:a16="http://schemas.microsoft.com/office/drawing/2014/main" xmlns="" id="{E2B18ECF-5FE6-4E68-9ABC-AA42F6E7C852}"/>
              </a:ext>
            </a:extLst>
          </p:cNvPr>
          <p:cNvSpPr txBox="1">
            <a:spLocks/>
          </p:cNvSpPr>
          <p:nvPr/>
        </p:nvSpPr>
        <p:spPr>
          <a:xfrm>
            <a:off x="9405445" y="3229115"/>
            <a:ext cx="2646280" cy="49009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err="1">
                <a:latin typeface="+mn-lt"/>
              </a:rPr>
              <a:t>Connswater</a:t>
            </a:r>
            <a:r>
              <a:rPr lang="en-GB" sz="1400" dirty="0">
                <a:latin typeface="+mn-lt"/>
              </a:rPr>
              <a:t> Community Greenway,  Belfast, North. Ireland</a:t>
            </a:r>
          </a:p>
        </p:txBody>
      </p:sp>
      <p:sp>
        <p:nvSpPr>
          <p:cNvPr id="23" name="Subtitle 8">
            <a:extLst>
              <a:ext uri="{FF2B5EF4-FFF2-40B4-BE49-F238E27FC236}">
                <a16:creationId xmlns:a16="http://schemas.microsoft.com/office/drawing/2014/main" xmlns="" id="{71B88F1A-81DF-4C63-8B41-DE9C8E625FCE}"/>
              </a:ext>
            </a:extLst>
          </p:cNvPr>
          <p:cNvSpPr txBox="1">
            <a:spLocks/>
          </p:cNvSpPr>
          <p:nvPr/>
        </p:nvSpPr>
        <p:spPr>
          <a:xfrm>
            <a:off x="9432534" y="5116970"/>
            <a:ext cx="2646280" cy="49009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SESTRAN Strategic Network, South East Scotland</a:t>
            </a:r>
          </a:p>
        </p:txBody>
      </p:sp>
      <p:sp>
        <p:nvSpPr>
          <p:cNvPr id="10" name="Content Placeholder 6">
            <a:extLst>
              <a:ext uri="{FF2B5EF4-FFF2-40B4-BE49-F238E27FC236}">
                <a16:creationId xmlns:a16="http://schemas.microsoft.com/office/drawing/2014/main" xmlns="" id="{0F149BC1-ABE4-40A3-94FB-3A78BB5DA9C6}"/>
              </a:ext>
            </a:extLst>
          </p:cNvPr>
          <p:cNvSpPr txBox="1">
            <a:spLocks/>
          </p:cNvSpPr>
          <p:nvPr/>
        </p:nvSpPr>
        <p:spPr>
          <a:xfrm>
            <a:off x="9612729" y="2211117"/>
            <a:ext cx="2177595" cy="969496"/>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050" spc="-21" dirty="0">
                <a:solidFill>
                  <a:schemeClr val="tx1"/>
                </a:solidFill>
                <a:cs typeface="Times New Roman"/>
              </a:rPr>
              <a:t>Masterplan being developed with gender equality and social inclusion at the forefront of the planning and decision-making process. Ankara currently has a mode share of cycling of less than 1% of all trips.</a:t>
            </a:r>
          </a:p>
        </p:txBody>
      </p:sp>
      <p:sp>
        <p:nvSpPr>
          <p:cNvPr id="25" name="Content Placeholder 6">
            <a:extLst>
              <a:ext uri="{FF2B5EF4-FFF2-40B4-BE49-F238E27FC236}">
                <a16:creationId xmlns:a16="http://schemas.microsoft.com/office/drawing/2014/main" xmlns="" id="{8B98FEFA-9159-4127-9C17-7DC0E288E6E4}"/>
              </a:ext>
            </a:extLst>
          </p:cNvPr>
          <p:cNvSpPr txBox="1">
            <a:spLocks/>
          </p:cNvSpPr>
          <p:nvPr/>
        </p:nvSpPr>
        <p:spPr>
          <a:xfrm>
            <a:off x="9618935" y="3680130"/>
            <a:ext cx="2177595" cy="807913"/>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050" spc="-21" dirty="0">
                <a:solidFill>
                  <a:schemeClr val="tx1"/>
                </a:solidFill>
                <a:cs typeface="Times New Roman"/>
              </a:rPr>
              <a:t>Visionary urban regeneration project transforming East Belfast by combining improved flood protection with the creation of public spaces and pedestrian/ cycle routes that connect communities.</a:t>
            </a:r>
          </a:p>
        </p:txBody>
      </p:sp>
    </p:spTree>
    <p:extLst>
      <p:ext uri="{BB962C8B-B14F-4D97-AF65-F5344CB8AC3E}">
        <p14:creationId xmlns:p14="http://schemas.microsoft.com/office/powerpoint/2010/main" xmlns="" val="210860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set Preview">
            <a:extLst>
              <a:ext uri="{FF2B5EF4-FFF2-40B4-BE49-F238E27FC236}">
                <a16:creationId xmlns:a16="http://schemas.microsoft.com/office/drawing/2014/main" xmlns="" id="{2DD11CCA-5744-4FB0-A83E-50D4232F1AB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6593" b="12991"/>
          <a:stretch/>
        </p:blipFill>
        <p:spPr bwMode="auto">
          <a:xfrm>
            <a:off x="610592" y="2188276"/>
            <a:ext cx="10167265" cy="451548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726A8263-5D6C-49EA-A08C-2961B4572E7D}"/>
              </a:ext>
            </a:extLst>
          </p:cNvPr>
          <p:cNvSpPr txBox="1"/>
          <p:nvPr/>
        </p:nvSpPr>
        <p:spPr>
          <a:xfrm>
            <a:off x="610592" y="1365985"/>
            <a:ext cx="10407928" cy="646331"/>
          </a:xfrm>
          <a:prstGeom prst="rect">
            <a:avLst/>
          </a:prstGeom>
          <a:noFill/>
        </p:spPr>
        <p:txBody>
          <a:bodyPr wrap="square">
            <a:spAutoFit/>
          </a:bodyPr>
          <a:lstStyle/>
          <a:p>
            <a:r>
              <a:rPr lang="en-GB" b="0" i="0" dirty="0">
                <a:solidFill>
                  <a:srgbClr val="717171"/>
                </a:solidFill>
                <a:effectLst/>
                <a:latin typeface="Times New Roman" panose="02020603050405020304" pitchFamily="18" charset="0"/>
              </a:rPr>
              <a:t>Arup was founded by Sir Ove Arup in </a:t>
            </a:r>
            <a:r>
              <a:rPr lang="en-GB" dirty="0">
                <a:solidFill>
                  <a:srgbClr val="717171"/>
                </a:solidFill>
                <a:latin typeface="Times New Roman" panose="02020603050405020304" pitchFamily="18" charset="0"/>
              </a:rPr>
              <a:t>London in 1946. </a:t>
            </a:r>
            <a:r>
              <a:rPr lang="en-GB" b="0" i="0" dirty="0">
                <a:solidFill>
                  <a:srgbClr val="717171"/>
                </a:solidFill>
                <a:effectLst/>
                <a:latin typeface="Times New Roman" panose="02020603050405020304" pitchFamily="18" charset="0"/>
              </a:rPr>
              <a:t>We are a multi-disciplinary consulting firm with  more than 15,000 specialists, working on projects in over 140 countries.</a:t>
            </a:r>
            <a:endParaRPr lang="en-GB" dirty="0"/>
          </a:p>
        </p:txBody>
      </p:sp>
      <p:sp>
        <p:nvSpPr>
          <p:cNvPr id="4" name="Title 4">
            <a:extLst>
              <a:ext uri="{FF2B5EF4-FFF2-40B4-BE49-F238E27FC236}">
                <a16:creationId xmlns:a16="http://schemas.microsoft.com/office/drawing/2014/main" xmlns="" id="{78F093AD-93E2-4883-AB39-0D80B4724AAE}"/>
              </a:ext>
            </a:extLst>
          </p:cNvPr>
          <p:cNvSpPr>
            <a:spLocks noGrp="1"/>
          </p:cNvSpPr>
          <p:nvPr>
            <p:ph type="title"/>
          </p:nvPr>
        </p:nvSpPr>
        <p:spPr>
          <a:xfrm>
            <a:off x="658811" y="657225"/>
            <a:ext cx="9021764" cy="532800"/>
          </a:xfrm>
        </p:spPr>
        <p:txBody>
          <a:bodyPr/>
          <a:lstStyle/>
          <a:p>
            <a:r>
              <a:rPr lang="en-US" dirty="0"/>
              <a:t>About Arup</a:t>
            </a:r>
          </a:p>
        </p:txBody>
      </p:sp>
    </p:spTree>
    <p:extLst>
      <p:ext uri="{BB962C8B-B14F-4D97-AF65-F5344CB8AC3E}">
        <p14:creationId xmlns:p14="http://schemas.microsoft.com/office/powerpoint/2010/main" xmlns="" val="128102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F6CCDF6-771A-4D1D-A3C2-264FB14240BC}"/>
              </a:ext>
            </a:extLst>
          </p:cNvPr>
          <p:cNvSpPr>
            <a:spLocks noGrp="1"/>
          </p:cNvSpPr>
          <p:nvPr>
            <p:ph type="body" sz="quarter" idx="13"/>
          </p:nvPr>
        </p:nvSpPr>
        <p:spPr>
          <a:xfrm>
            <a:off x="658813" y="1811340"/>
            <a:ext cx="6237287" cy="2314094"/>
          </a:xfrm>
        </p:spPr>
        <p:txBody>
          <a:bodyPr>
            <a:normAutofit/>
          </a:bodyPr>
          <a:lstStyle/>
          <a:p>
            <a:pPr marR="253025" algn="just" defTabSz="781878">
              <a:lnSpc>
                <a:spcPct val="100000"/>
              </a:lnSpc>
              <a:spcBef>
                <a:spcPts val="544"/>
              </a:spcBef>
              <a:defRPr/>
            </a:pPr>
            <a:r>
              <a:rPr lang="en-US" sz="1600" spc="-4" dirty="0">
                <a:solidFill>
                  <a:srgbClr val="57585B"/>
                </a:solidFill>
                <a:latin typeface="Times New Roman" panose="02020603050405020304" pitchFamily="18" charset="0"/>
                <a:cs typeface="Times New Roman" panose="02020603050405020304" pitchFamily="18" charset="0"/>
              </a:rPr>
              <a:t>Arup has had an India presence since 2008. We are headquartered in Mumbai and have presence in Delhi, Hyderabad, Bangalore and Pune. </a:t>
            </a:r>
          </a:p>
          <a:p>
            <a:pPr marR="253025" algn="just" defTabSz="781878">
              <a:lnSpc>
                <a:spcPct val="100000"/>
              </a:lnSpc>
              <a:spcBef>
                <a:spcPts val="544"/>
              </a:spcBef>
              <a:defRPr/>
            </a:pPr>
            <a:r>
              <a:rPr lang="en-US" sz="1600" spc="-4" dirty="0">
                <a:solidFill>
                  <a:srgbClr val="57585B"/>
                </a:solidFill>
                <a:latin typeface="Times New Roman" panose="02020603050405020304" pitchFamily="18" charset="0"/>
                <a:cs typeface="Times New Roman" panose="02020603050405020304" pitchFamily="18" charset="0"/>
              </a:rPr>
              <a:t>The India office, with over 80 staff, works closely our global specialists worldwide to ensure the best team is available to you.</a:t>
            </a:r>
          </a:p>
          <a:p>
            <a:pPr marR="253025" algn="just" defTabSz="781878">
              <a:lnSpc>
                <a:spcPct val="100000"/>
              </a:lnSpc>
              <a:spcBef>
                <a:spcPts val="544"/>
              </a:spcBef>
              <a:defRPr/>
            </a:pPr>
            <a:r>
              <a:rPr lang="en-US" sz="1600" spc="-4" dirty="0">
                <a:solidFill>
                  <a:srgbClr val="57585B"/>
                </a:solidFill>
                <a:latin typeface="Times New Roman" panose="02020603050405020304" pitchFamily="18" charset="0"/>
                <a:cs typeface="Times New Roman" panose="02020603050405020304" pitchFamily="18" charset="0"/>
              </a:rPr>
              <a:t>We are an ISO  9001, ISO 14001 and OHSAS 18001 accredited firm.</a:t>
            </a:r>
          </a:p>
        </p:txBody>
      </p:sp>
      <p:sp>
        <p:nvSpPr>
          <p:cNvPr id="2" name="Text Placeholder 1">
            <a:extLst>
              <a:ext uri="{FF2B5EF4-FFF2-40B4-BE49-F238E27FC236}">
                <a16:creationId xmlns:a16="http://schemas.microsoft.com/office/drawing/2014/main" xmlns="" id="{DF8A97CA-5395-4B4C-B39F-4B3921CD586C}"/>
              </a:ext>
            </a:extLst>
          </p:cNvPr>
          <p:cNvSpPr>
            <a:spLocks noGrp="1"/>
          </p:cNvSpPr>
          <p:nvPr>
            <p:ph type="body" sz="quarter" idx="11"/>
          </p:nvPr>
        </p:nvSpPr>
        <p:spPr/>
        <p:txBody>
          <a:bodyPr/>
          <a:lstStyle/>
          <a:p>
            <a:r>
              <a:rPr lang="en-GB"/>
              <a:t>Arup in India</a:t>
            </a:r>
          </a:p>
        </p:txBody>
      </p:sp>
      <p:sp>
        <p:nvSpPr>
          <p:cNvPr id="5" name="Text Placeholder 4">
            <a:extLst>
              <a:ext uri="{FF2B5EF4-FFF2-40B4-BE49-F238E27FC236}">
                <a16:creationId xmlns:a16="http://schemas.microsoft.com/office/drawing/2014/main" xmlns="" id="{B9776E71-7508-4B03-B4C9-A4FB41EE4C45}"/>
              </a:ext>
            </a:extLst>
          </p:cNvPr>
          <p:cNvSpPr>
            <a:spLocks noGrp="1"/>
          </p:cNvSpPr>
          <p:nvPr>
            <p:ph type="body" sz="quarter" idx="25"/>
          </p:nvPr>
        </p:nvSpPr>
        <p:spPr/>
        <p:txBody>
          <a:bodyPr/>
          <a:lstStyle/>
          <a:p>
            <a:r>
              <a:rPr lang="en-GB"/>
              <a:t>Arup India Limited</a:t>
            </a:r>
          </a:p>
        </p:txBody>
      </p:sp>
      <p:grpSp>
        <p:nvGrpSpPr>
          <p:cNvPr id="15" name="Group 14">
            <a:extLst>
              <a:ext uri="{FF2B5EF4-FFF2-40B4-BE49-F238E27FC236}">
                <a16:creationId xmlns:a16="http://schemas.microsoft.com/office/drawing/2014/main" xmlns="" id="{6B58AD30-06F5-4F09-8EF8-150A41686854}"/>
              </a:ext>
            </a:extLst>
          </p:cNvPr>
          <p:cNvGrpSpPr/>
          <p:nvPr/>
        </p:nvGrpSpPr>
        <p:grpSpPr>
          <a:xfrm>
            <a:off x="7462520" y="1589421"/>
            <a:ext cx="4467858" cy="4922441"/>
            <a:chOff x="6073142" y="1827034"/>
            <a:chExt cx="3988305" cy="5079162"/>
          </a:xfrm>
        </p:grpSpPr>
        <p:grpSp>
          <p:nvGrpSpPr>
            <p:cNvPr id="8" name="Group 7">
              <a:extLst>
                <a:ext uri="{FF2B5EF4-FFF2-40B4-BE49-F238E27FC236}">
                  <a16:creationId xmlns:a16="http://schemas.microsoft.com/office/drawing/2014/main" xmlns="" id="{600EAD5E-701E-453F-8B87-6BFC84594836}"/>
                </a:ext>
              </a:extLst>
            </p:cNvPr>
            <p:cNvGrpSpPr/>
            <p:nvPr/>
          </p:nvGrpSpPr>
          <p:grpSpPr>
            <a:xfrm>
              <a:off x="6073142" y="1827034"/>
              <a:ext cx="3988305" cy="5079162"/>
              <a:chOff x="6073142" y="1827034"/>
              <a:chExt cx="3988305" cy="5079162"/>
            </a:xfrm>
          </p:grpSpPr>
          <p:sp>
            <p:nvSpPr>
              <p:cNvPr id="9" name="Rectangle 8">
                <a:extLst>
                  <a:ext uri="{FF2B5EF4-FFF2-40B4-BE49-F238E27FC236}">
                    <a16:creationId xmlns:a16="http://schemas.microsoft.com/office/drawing/2014/main" xmlns="" id="{8BBEFDC5-6B97-40F2-A61A-EB54029A470C}"/>
                  </a:ext>
                </a:extLst>
              </p:cNvPr>
              <p:cNvSpPr/>
              <p:nvPr/>
            </p:nvSpPr>
            <p:spPr>
              <a:xfrm>
                <a:off x="6073142" y="1827034"/>
                <a:ext cx="3988305" cy="5079162"/>
              </a:xfrm>
              <a:prstGeom prst="rect">
                <a:avLst/>
              </a:prstGeom>
              <a:solidFill>
                <a:schemeClr val="bg2"/>
              </a:solidFill>
              <a:ln w="25400" cap="flat" cmpd="sng" algn="ctr">
                <a:solidFill>
                  <a:srgbClr val="DDDDDD">
                    <a:shade val="50000"/>
                  </a:srgbClr>
                </a:solidFill>
                <a:prstDash val="solid"/>
              </a:ln>
              <a:effectLst/>
            </p:spPr>
            <p:txBody>
              <a:bodyPr rtlCol="0" anchor="ctr"/>
              <a:lstStyle/>
              <a:p>
                <a:pPr algn="ctr" defTabSz="1149969">
                  <a:defRPr/>
                </a:pPr>
                <a:endParaRPr lang="en-IN" sz="2315" kern="0" dirty="0">
                  <a:solidFill>
                    <a:prstClr val="white"/>
                  </a:solidFill>
                  <a:latin typeface="Calibri"/>
                </a:endParaRPr>
              </a:p>
            </p:txBody>
          </p:sp>
          <p:sp>
            <p:nvSpPr>
              <p:cNvPr id="10" name="TextBox 9">
                <a:extLst>
                  <a:ext uri="{FF2B5EF4-FFF2-40B4-BE49-F238E27FC236}">
                    <a16:creationId xmlns:a16="http://schemas.microsoft.com/office/drawing/2014/main" xmlns="" id="{BAEA139C-5D95-4CD3-8007-44D93D4A0C0B}"/>
                  </a:ext>
                </a:extLst>
              </p:cNvPr>
              <p:cNvSpPr txBox="1"/>
              <p:nvPr/>
            </p:nvSpPr>
            <p:spPr>
              <a:xfrm>
                <a:off x="6339614" y="3116598"/>
                <a:ext cx="1628567" cy="2056831"/>
              </a:xfrm>
              <a:prstGeom prst="rect">
                <a:avLst/>
              </a:prstGeom>
              <a:noFill/>
            </p:spPr>
            <p:txBody>
              <a:bodyPr wrap="square" rtlCol="0">
                <a:spAutoFit/>
              </a:bodyPr>
              <a:lstStyle/>
              <a:p>
                <a:pPr defTabSz="1149969"/>
                <a:r>
                  <a:rPr lang="en-US" sz="1544" dirty="0">
                    <a:solidFill>
                      <a:srgbClr val="FF0000"/>
                    </a:solidFill>
                    <a:latin typeface="Calibri" panose="020F0502020204030204" pitchFamily="34" charset="0"/>
                    <a:cs typeface="Calibri" panose="020F0502020204030204" pitchFamily="34" charset="0"/>
                  </a:rPr>
                  <a:t>TRANSPORT</a:t>
                </a:r>
              </a:p>
              <a:p>
                <a:pPr defTabSz="1149969"/>
                <a:endParaRPr lang="en-US" sz="1544" dirty="0">
                  <a:solidFill>
                    <a:srgbClr val="FF0000"/>
                  </a:solidFill>
                  <a:latin typeface="Calibri"/>
                </a:endParaRPr>
              </a:p>
              <a:p>
                <a:pPr defTabSz="1149969"/>
                <a:r>
                  <a:rPr lang="en-US" sz="1544" dirty="0">
                    <a:solidFill>
                      <a:srgbClr val="FF0000"/>
                    </a:solidFill>
                    <a:latin typeface="Calibri"/>
                  </a:rPr>
                  <a:t>E-MOBILITY</a:t>
                </a:r>
              </a:p>
              <a:p>
                <a:pPr defTabSz="1149969"/>
                <a:endParaRPr lang="en-US" sz="1544" dirty="0">
                  <a:solidFill>
                    <a:srgbClr val="FF0000"/>
                  </a:solidFill>
                  <a:latin typeface="Calibri"/>
                </a:endParaRPr>
              </a:p>
              <a:p>
                <a:pPr defTabSz="1149969"/>
                <a:r>
                  <a:rPr lang="en-US" sz="1544" dirty="0">
                    <a:solidFill>
                      <a:srgbClr val="FF0000"/>
                    </a:solidFill>
                    <a:latin typeface="Calibri"/>
                  </a:rPr>
                  <a:t>ENERGY</a:t>
                </a:r>
              </a:p>
              <a:p>
                <a:pPr defTabSz="1149969"/>
                <a:endParaRPr lang="en-US" sz="1544" dirty="0">
                  <a:solidFill>
                    <a:srgbClr val="FF0000"/>
                  </a:solidFill>
                  <a:latin typeface="Calibri"/>
                </a:endParaRPr>
              </a:p>
              <a:p>
                <a:pPr defTabSz="1149969"/>
                <a:r>
                  <a:rPr lang="en-US" sz="1544" dirty="0">
                    <a:solidFill>
                      <a:srgbClr val="FF0000"/>
                    </a:solidFill>
                    <a:latin typeface="Calibri"/>
                  </a:rPr>
                  <a:t>SMART CITIES</a:t>
                </a:r>
                <a:br>
                  <a:rPr lang="en-US" sz="1544" dirty="0">
                    <a:solidFill>
                      <a:srgbClr val="FF0000"/>
                    </a:solidFill>
                    <a:latin typeface="Calibri"/>
                  </a:rPr>
                </a:br>
                <a:endParaRPr lang="en-US" sz="1544" dirty="0">
                  <a:solidFill>
                    <a:srgbClr val="FF0000"/>
                  </a:solidFill>
                  <a:latin typeface="Calibri"/>
                </a:endParaRPr>
              </a:p>
            </p:txBody>
          </p:sp>
          <p:sp>
            <p:nvSpPr>
              <p:cNvPr id="11" name="TextBox 10">
                <a:extLst>
                  <a:ext uri="{FF2B5EF4-FFF2-40B4-BE49-F238E27FC236}">
                    <a16:creationId xmlns:a16="http://schemas.microsoft.com/office/drawing/2014/main" xmlns="" id="{B468640A-2165-4BE6-BF99-C24D0F187C08}"/>
                  </a:ext>
                </a:extLst>
              </p:cNvPr>
              <p:cNvSpPr txBox="1"/>
              <p:nvPr/>
            </p:nvSpPr>
            <p:spPr>
              <a:xfrm>
                <a:off x="8143533" y="1934391"/>
                <a:ext cx="1822854" cy="4763633"/>
              </a:xfrm>
              <a:prstGeom prst="rect">
                <a:avLst/>
              </a:prstGeom>
              <a:noFill/>
            </p:spPr>
            <p:txBody>
              <a:bodyPr wrap="square" rtlCol="0">
                <a:spAutoFit/>
              </a:bodyPr>
              <a:lstStyle/>
              <a:p>
                <a:pPr defTabSz="1149969"/>
                <a:r>
                  <a:rPr lang="en-US" sz="1400" dirty="0">
                    <a:cs typeface="Times New Roman" panose="02020603050405020304" pitchFamily="18" charset="0"/>
                  </a:rPr>
                  <a:t>Business Strategy and Transformation</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Regulatory Review</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Asset Management</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Buy-side and Vendor Due Diligence </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Operational Efficiencies</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Life Cycle Modelling</a:t>
                </a:r>
              </a:p>
              <a:p>
                <a:pPr defTabSz="1149969"/>
                <a:r>
                  <a:rPr lang="en-US" sz="1400" dirty="0">
                    <a:cs typeface="Times New Roman" panose="02020603050405020304" pitchFamily="18" charset="0"/>
                  </a:rPr>
                  <a:t/>
                </a:r>
                <a:br>
                  <a:rPr lang="en-US" sz="1400" dirty="0">
                    <a:cs typeface="Times New Roman" panose="02020603050405020304" pitchFamily="18" charset="0"/>
                  </a:rPr>
                </a:br>
                <a:r>
                  <a:rPr lang="en-US" sz="1400" dirty="0">
                    <a:cs typeface="Times New Roman" panose="02020603050405020304" pitchFamily="18" charset="0"/>
                  </a:rPr>
                  <a:t>Health, Safety, Environment (HSE) </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Digital  Solutions</a:t>
                </a:r>
              </a:p>
              <a:p>
                <a:pPr defTabSz="1149969"/>
                <a:endParaRPr lang="en-US" sz="1400" dirty="0">
                  <a:cs typeface="Times New Roman" panose="02020603050405020304" pitchFamily="18" charset="0"/>
                </a:endParaRPr>
              </a:p>
              <a:p>
                <a:pPr defTabSz="1149969"/>
                <a:r>
                  <a:rPr lang="en-US" sz="1400" dirty="0">
                    <a:cs typeface="Times New Roman" panose="02020603050405020304" pitchFamily="18" charset="0"/>
                  </a:rPr>
                  <a:t>Threat, Risk, Vulnerability Assessment</a:t>
                </a:r>
              </a:p>
            </p:txBody>
          </p:sp>
          <p:sp>
            <p:nvSpPr>
              <p:cNvPr id="12" name="Rectangle: Rounded Corners 11">
                <a:extLst>
                  <a:ext uri="{FF2B5EF4-FFF2-40B4-BE49-F238E27FC236}">
                    <a16:creationId xmlns:a16="http://schemas.microsoft.com/office/drawing/2014/main" xmlns="" id="{F8AAA4A7-5ED5-4BA7-B057-19AA70CD99F0}"/>
                  </a:ext>
                </a:extLst>
              </p:cNvPr>
              <p:cNvSpPr/>
              <p:nvPr/>
            </p:nvSpPr>
            <p:spPr>
              <a:xfrm>
                <a:off x="6228693" y="2996048"/>
                <a:ext cx="1310093" cy="2056831"/>
              </a:xfrm>
              <a:prstGeom prst="roundRect">
                <a:avLst/>
              </a:prstGeom>
              <a:noFill/>
              <a:ln w="25400" cap="flat" cmpd="sng" algn="ctr">
                <a:solidFill>
                  <a:srgbClr val="FF0000"/>
                </a:solidFill>
                <a:prstDash val="sysDash"/>
              </a:ln>
              <a:effectLst/>
            </p:spPr>
            <p:txBody>
              <a:bodyPr rtlCol="0" anchor="ctr"/>
              <a:lstStyle/>
              <a:p>
                <a:pPr algn="ctr" defTabSz="1149969">
                  <a:defRPr/>
                </a:pPr>
                <a:endParaRPr lang="en-IN" sz="2315" b="1" kern="0">
                  <a:solidFill>
                    <a:schemeClr val="tx1">
                      <a:lumMod val="50000"/>
                      <a:lumOff val="50000"/>
                    </a:schemeClr>
                  </a:solidFill>
                  <a:latin typeface="Calibri"/>
                </a:endParaRPr>
              </a:p>
            </p:txBody>
          </p:sp>
          <p:sp>
            <p:nvSpPr>
              <p:cNvPr id="13" name="Left Brace 12">
                <a:extLst>
                  <a:ext uri="{FF2B5EF4-FFF2-40B4-BE49-F238E27FC236}">
                    <a16:creationId xmlns:a16="http://schemas.microsoft.com/office/drawing/2014/main" xmlns="" id="{328784A1-55AB-4C21-85E0-042374F0E433}"/>
                  </a:ext>
                </a:extLst>
              </p:cNvPr>
              <p:cNvSpPr/>
              <p:nvPr/>
            </p:nvSpPr>
            <p:spPr>
              <a:xfrm>
                <a:off x="7946242" y="2362576"/>
                <a:ext cx="346960" cy="4302519"/>
              </a:xfrm>
              <a:prstGeom prst="leftBrace">
                <a:avLst>
                  <a:gd name="adj1" fmla="val 2463"/>
                  <a:gd name="adj2" fmla="val 50000"/>
                </a:avLst>
              </a:prstGeom>
              <a:noFill/>
              <a:ln w="9525" cap="flat" cmpd="sng" algn="ctr">
                <a:solidFill>
                  <a:schemeClr val="bg1"/>
                </a:solidFill>
                <a:prstDash val="solid"/>
              </a:ln>
              <a:effectLst/>
            </p:spPr>
            <p:txBody>
              <a:bodyPr rtlCol="0" anchor="ctr"/>
              <a:lstStyle/>
              <a:p>
                <a:pPr algn="ctr" defTabSz="1149969">
                  <a:defRPr/>
                </a:pPr>
                <a:endParaRPr lang="en-IN" sz="2315" kern="0">
                  <a:solidFill>
                    <a:prstClr val="black"/>
                  </a:solidFill>
                  <a:latin typeface="Calibri"/>
                </a:endParaRPr>
              </a:p>
            </p:txBody>
          </p:sp>
        </p:grpSp>
        <p:sp>
          <p:nvSpPr>
            <p:cNvPr id="14" name="Arrow: Right 13">
              <a:extLst>
                <a:ext uri="{FF2B5EF4-FFF2-40B4-BE49-F238E27FC236}">
                  <a16:creationId xmlns:a16="http://schemas.microsoft.com/office/drawing/2014/main" xmlns="" id="{60015A04-286C-47B9-A12D-C82F7E8CC836}"/>
                </a:ext>
              </a:extLst>
            </p:cNvPr>
            <p:cNvSpPr/>
            <p:nvPr/>
          </p:nvSpPr>
          <p:spPr>
            <a:xfrm>
              <a:off x="7668752" y="3633651"/>
              <a:ext cx="346960" cy="781622"/>
            </a:xfrm>
            <a:prstGeom prst="rightArrow">
              <a:avLst/>
            </a:prstGeom>
            <a:solidFill>
              <a:schemeClr val="tx2"/>
            </a:solidFill>
            <a:ln w="25400" cap="flat" cmpd="sng" algn="ctr">
              <a:solidFill>
                <a:schemeClr val="bg1"/>
              </a:solidFill>
              <a:prstDash val="solid"/>
            </a:ln>
            <a:effectLst/>
          </p:spPr>
          <p:txBody>
            <a:bodyPr rtlCol="0" anchor="ctr"/>
            <a:lstStyle/>
            <a:p>
              <a:pPr algn="ctr" defTabSz="1149969">
                <a:defRPr/>
              </a:pPr>
              <a:endParaRPr lang="en-IN" sz="2315" kern="0" dirty="0">
                <a:solidFill>
                  <a:prstClr val="white"/>
                </a:solidFill>
                <a:latin typeface="Calibri"/>
              </a:endParaRPr>
            </a:p>
          </p:txBody>
        </p:sp>
      </p:grpSp>
      <p:pic>
        <p:nvPicPr>
          <p:cNvPr id="6" name="Picture 5" descr="A picture containing indoor, floor, wall, window&#10;&#10;Description automatically generated">
            <a:extLst>
              <a:ext uri="{FF2B5EF4-FFF2-40B4-BE49-F238E27FC236}">
                <a16:creationId xmlns:a16="http://schemas.microsoft.com/office/drawing/2014/main" xmlns="" id="{7B270388-BFE4-49DF-9414-326A0245E18A}"/>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74686" y="4433777"/>
            <a:ext cx="3120248" cy="2078085"/>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xmlns="" id="{1CBDD805-36B4-4832-828A-7494C084F8C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943518" y="4433777"/>
            <a:ext cx="3118435" cy="2078956"/>
          </a:xfrm>
          <a:prstGeom prst="rect">
            <a:avLst/>
          </a:prstGeom>
        </p:spPr>
      </p:pic>
    </p:spTree>
    <p:extLst>
      <p:ext uri="{BB962C8B-B14F-4D97-AF65-F5344CB8AC3E}">
        <p14:creationId xmlns:p14="http://schemas.microsoft.com/office/powerpoint/2010/main" xmlns="" val="171865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4A51331-7E36-425E-BAFC-FAF6A0D5AA10}"/>
              </a:ext>
            </a:extLst>
          </p:cNvPr>
          <p:cNvSpPr/>
          <p:nvPr/>
        </p:nvSpPr>
        <p:spPr>
          <a:xfrm>
            <a:off x="9202604" y="1482538"/>
            <a:ext cx="2863617" cy="492660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xmlns="" id="{F58AC93A-5FC1-4592-BF40-3D4649783C86}"/>
              </a:ext>
            </a:extLst>
          </p:cNvPr>
          <p:cNvSpPr>
            <a:spLocks noGrp="1"/>
          </p:cNvSpPr>
          <p:nvPr>
            <p:ph type="title"/>
          </p:nvPr>
        </p:nvSpPr>
        <p:spPr/>
        <p:txBody>
          <a:bodyPr/>
          <a:lstStyle/>
          <a:p>
            <a:r>
              <a:rPr lang="en-US" dirty="0"/>
              <a:t>Major EV charging strategies</a:t>
            </a:r>
          </a:p>
        </p:txBody>
      </p:sp>
      <p:sp>
        <p:nvSpPr>
          <p:cNvPr id="12" name="Subtitle 8">
            <a:extLst>
              <a:ext uri="{FF2B5EF4-FFF2-40B4-BE49-F238E27FC236}">
                <a16:creationId xmlns:a16="http://schemas.microsoft.com/office/drawing/2014/main" xmlns="" id="{B2E38F4C-7E60-44BD-8CF8-5EC76C27630A}"/>
              </a:ext>
            </a:extLst>
          </p:cNvPr>
          <p:cNvSpPr>
            <a:spLocks noGrp="1"/>
          </p:cNvSpPr>
          <p:nvPr>
            <p:ph type="subTitle" idx="1"/>
          </p:nvPr>
        </p:nvSpPr>
        <p:spPr>
          <a:xfrm>
            <a:off x="9419941" y="1711788"/>
            <a:ext cx="2646280" cy="246221"/>
          </a:xfrm>
        </p:spPr>
        <p:txBody>
          <a:bodyPr>
            <a:noAutofit/>
          </a:bodyPr>
          <a:lstStyle/>
          <a:p>
            <a:r>
              <a:rPr lang="en-GB" dirty="0">
                <a:latin typeface="+mn-lt"/>
              </a:rPr>
              <a:t>Assessing electric vehicle charging needs at UK Motorway Service Areas</a:t>
            </a:r>
          </a:p>
        </p:txBody>
      </p:sp>
      <p:sp>
        <p:nvSpPr>
          <p:cNvPr id="15" name="Subtitle 8">
            <a:extLst>
              <a:ext uri="{FF2B5EF4-FFF2-40B4-BE49-F238E27FC236}">
                <a16:creationId xmlns:a16="http://schemas.microsoft.com/office/drawing/2014/main" xmlns="" id="{F1BD6776-9B0B-4A84-A8D2-910C8DFB76A8}"/>
              </a:ext>
            </a:extLst>
          </p:cNvPr>
          <p:cNvSpPr txBox="1">
            <a:spLocks/>
          </p:cNvSpPr>
          <p:nvPr/>
        </p:nvSpPr>
        <p:spPr>
          <a:xfrm>
            <a:off x="9560692" y="4493585"/>
            <a:ext cx="2582669"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dirty="0">
                <a:latin typeface="+mn-lt"/>
              </a:rPr>
              <a:t>Welsh Government Electric Vehicle Charging Strategy</a:t>
            </a:r>
            <a:endParaRPr lang="en-GB" sz="300" dirty="0">
              <a:latin typeface="+mn-lt"/>
            </a:endParaRPr>
          </a:p>
        </p:txBody>
      </p:sp>
      <p:sp>
        <p:nvSpPr>
          <p:cNvPr id="18" name="Subtitle 8">
            <a:extLst>
              <a:ext uri="{FF2B5EF4-FFF2-40B4-BE49-F238E27FC236}">
                <a16:creationId xmlns:a16="http://schemas.microsoft.com/office/drawing/2014/main" xmlns="" id="{3B8D122F-FC6A-43D2-9929-B9E63618046B}"/>
              </a:ext>
            </a:extLst>
          </p:cNvPr>
          <p:cNvSpPr txBox="1">
            <a:spLocks/>
          </p:cNvSpPr>
          <p:nvPr/>
        </p:nvSpPr>
        <p:spPr>
          <a:xfrm>
            <a:off x="658811" y="1482538"/>
            <a:ext cx="411708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800" dirty="0">
                <a:latin typeface="+mn-lt"/>
              </a:rPr>
              <a:t>Highways England EV Charging Points Programme Support</a:t>
            </a:r>
          </a:p>
        </p:txBody>
      </p:sp>
      <p:sp>
        <p:nvSpPr>
          <p:cNvPr id="20" name="Content Placeholder 6">
            <a:extLst>
              <a:ext uri="{FF2B5EF4-FFF2-40B4-BE49-F238E27FC236}">
                <a16:creationId xmlns:a16="http://schemas.microsoft.com/office/drawing/2014/main" xmlns="" id="{0786A222-044A-42C1-99B1-2CE8DC30AE93}"/>
              </a:ext>
            </a:extLst>
          </p:cNvPr>
          <p:cNvSpPr txBox="1">
            <a:spLocks/>
          </p:cNvSpPr>
          <p:nvPr/>
        </p:nvSpPr>
        <p:spPr>
          <a:xfrm>
            <a:off x="9560692" y="2548373"/>
            <a:ext cx="2441918" cy="769441"/>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000" spc="-21" dirty="0">
                <a:solidFill>
                  <a:schemeClr val="tx1"/>
                </a:solidFill>
                <a:cs typeface="Times New Roman"/>
              </a:rPr>
              <a:t>Helping various UK Gov depts. to understand gaps in grid infrastructure at UK motorway service stations, with our analysis feeding into a policy paper setting out the UK gov’s vision for rapid charging in England.</a:t>
            </a:r>
            <a:endParaRPr lang="en-GB" sz="1000" dirty="0">
              <a:solidFill>
                <a:schemeClr val="tx1"/>
              </a:solidFill>
              <a:cs typeface="Times New Roman"/>
            </a:endParaRPr>
          </a:p>
        </p:txBody>
      </p:sp>
      <p:sp>
        <p:nvSpPr>
          <p:cNvPr id="22" name="Content Placeholder 6">
            <a:extLst>
              <a:ext uri="{FF2B5EF4-FFF2-40B4-BE49-F238E27FC236}">
                <a16:creationId xmlns:a16="http://schemas.microsoft.com/office/drawing/2014/main" xmlns="" id="{00D75CB0-2966-408A-BD68-4C3407AF18C8}"/>
              </a:ext>
            </a:extLst>
          </p:cNvPr>
          <p:cNvSpPr txBox="1">
            <a:spLocks/>
          </p:cNvSpPr>
          <p:nvPr/>
        </p:nvSpPr>
        <p:spPr>
          <a:xfrm>
            <a:off x="9560692" y="3381563"/>
            <a:ext cx="2441918" cy="923330"/>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000" i="1" spc="-21" dirty="0">
                <a:solidFill>
                  <a:schemeClr val="bg1">
                    <a:lumMod val="50000"/>
                  </a:schemeClr>
                </a:solidFill>
                <a:cs typeface="Times New Roman"/>
              </a:rPr>
              <a:t>The project considers the demand requirements with the grid availability for electricity distribution and transmission. It also estimates the potential costs for connecting the charging hubs to the grid as a high-level feasibility study for the sites</a:t>
            </a:r>
          </a:p>
        </p:txBody>
      </p:sp>
      <p:sp>
        <p:nvSpPr>
          <p:cNvPr id="23" name="Content Placeholder 6">
            <a:extLst>
              <a:ext uri="{FF2B5EF4-FFF2-40B4-BE49-F238E27FC236}">
                <a16:creationId xmlns:a16="http://schemas.microsoft.com/office/drawing/2014/main" xmlns="" id="{7688CF6F-2630-458E-BDC3-8B3518CCFA40}"/>
              </a:ext>
            </a:extLst>
          </p:cNvPr>
          <p:cNvSpPr txBox="1">
            <a:spLocks/>
          </p:cNvSpPr>
          <p:nvPr/>
        </p:nvSpPr>
        <p:spPr>
          <a:xfrm>
            <a:off x="658811" y="2084883"/>
            <a:ext cx="3559227" cy="3585597"/>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1"/>
                </a:solidFill>
                <a:cs typeface="Times New Roman"/>
              </a:rPr>
              <a:t>Arup helped inform the Highways England 2050 strategy which helped develop the Road's Investment Strategy (RIS). The RIS sets that: </a:t>
            </a:r>
            <a:r>
              <a:rPr lang="en-GB" sz="1200" b="1" spc="-21" dirty="0">
                <a:solidFill>
                  <a:schemeClr val="tx1"/>
                </a:solidFill>
                <a:cs typeface="Times New Roman"/>
              </a:rPr>
              <a:t>"95% of the Strategic Road Network will have a charging point every 20 miles". </a:t>
            </a:r>
          </a:p>
          <a:p>
            <a:pPr marL="10860">
              <a:spcBef>
                <a:spcPts val="86"/>
              </a:spcBef>
            </a:pPr>
            <a:endParaRPr lang="en-GB" sz="1200" spc="-21" dirty="0">
              <a:solidFill>
                <a:schemeClr val="tx1"/>
              </a:solidFill>
              <a:cs typeface="Times New Roman"/>
            </a:endParaRPr>
          </a:p>
          <a:p>
            <a:pPr marL="10860">
              <a:spcBef>
                <a:spcPts val="86"/>
              </a:spcBef>
            </a:pPr>
            <a:r>
              <a:rPr lang="en-GB" sz="1200" spc="-21" dirty="0">
                <a:solidFill>
                  <a:schemeClr val="tx1"/>
                </a:solidFill>
                <a:cs typeface="Times New Roman"/>
              </a:rPr>
              <a:t>Arup is now supporting in the implementation by:</a:t>
            </a:r>
          </a:p>
          <a:p>
            <a:pPr marL="239460" indent="-228600">
              <a:spcBef>
                <a:spcPts val="86"/>
              </a:spcBef>
              <a:buClrTx/>
              <a:buAutoNum type="arabicPeriod"/>
            </a:pPr>
            <a:r>
              <a:rPr lang="en-GB" sz="1200" spc="-21" dirty="0">
                <a:solidFill>
                  <a:schemeClr val="tx1"/>
                </a:solidFill>
                <a:cs typeface="Times New Roman"/>
              </a:rPr>
              <a:t>Helping </a:t>
            </a:r>
            <a:r>
              <a:rPr lang="en-GB" sz="1200" spc="-21" dirty="0">
                <a:solidFill>
                  <a:srgbClr val="C00000"/>
                </a:solidFill>
                <a:cs typeface="Times New Roman"/>
              </a:rPr>
              <a:t>define the new criteria</a:t>
            </a:r>
            <a:r>
              <a:rPr lang="en-GB" sz="1200" spc="-21" dirty="0">
                <a:solidFill>
                  <a:schemeClr val="tx1"/>
                </a:solidFill>
                <a:cs typeface="Times New Roman"/>
              </a:rPr>
              <a:t>: able to reach full charge in 30 minutes, to be accessible within a five-minute drive of the SRN and to be available 24/7.</a:t>
            </a:r>
          </a:p>
          <a:p>
            <a:pPr marL="239460" indent="-228600">
              <a:spcBef>
                <a:spcPts val="86"/>
              </a:spcBef>
              <a:buClrTx/>
              <a:buAutoNum type="arabicPeriod"/>
            </a:pPr>
            <a:r>
              <a:rPr lang="en-GB" sz="1200" spc="-21" dirty="0">
                <a:solidFill>
                  <a:schemeClr val="tx1"/>
                </a:solidFill>
                <a:cs typeface="Times New Roman"/>
              </a:rPr>
              <a:t>Development of a </a:t>
            </a:r>
            <a:r>
              <a:rPr lang="en-GB" sz="1200" spc="-21" dirty="0">
                <a:solidFill>
                  <a:srgbClr val="C00000"/>
                </a:solidFill>
                <a:cs typeface="Times New Roman"/>
              </a:rPr>
              <a:t>GIS model and gap identification</a:t>
            </a:r>
          </a:p>
          <a:p>
            <a:pPr marL="239460" indent="-228600">
              <a:spcBef>
                <a:spcPts val="86"/>
              </a:spcBef>
              <a:buClrTx/>
              <a:buAutoNum type="arabicPeriod"/>
            </a:pPr>
            <a:r>
              <a:rPr lang="en-GB" sz="1200" dirty="0">
                <a:solidFill>
                  <a:schemeClr val="tx1"/>
                </a:solidFill>
                <a:cs typeface="Times New Roman"/>
              </a:rPr>
              <a:t>Developing a direct </a:t>
            </a:r>
            <a:r>
              <a:rPr lang="en-GB" sz="1200" dirty="0">
                <a:solidFill>
                  <a:srgbClr val="C00000"/>
                </a:solidFill>
                <a:cs typeface="Times New Roman"/>
              </a:rPr>
              <a:t>procurement strategy</a:t>
            </a:r>
            <a:r>
              <a:rPr lang="en-GB" sz="1200" dirty="0">
                <a:solidFill>
                  <a:schemeClr val="tx1"/>
                </a:solidFill>
                <a:cs typeface="Times New Roman"/>
              </a:rPr>
              <a:t>. Arup supported the appointment and administration require to appoint two EV charging infrastructure suppliers.</a:t>
            </a:r>
          </a:p>
          <a:p>
            <a:pPr marL="239460" indent="-228600">
              <a:spcBef>
                <a:spcPts val="86"/>
              </a:spcBef>
              <a:buClrTx/>
              <a:buAutoNum type="arabicPeriod"/>
            </a:pPr>
            <a:r>
              <a:rPr lang="en-GB" sz="1200" dirty="0">
                <a:solidFill>
                  <a:srgbClr val="C00000"/>
                </a:solidFill>
                <a:cs typeface="Times New Roman"/>
              </a:rPr>
              <a:t>Further modelling work</a:t>
            </a:r>
            <a:r>
              <a:rPr lang="en-GB" sz="1200" dirty="0">
                <a:solidFill>
                  <a:schemeClr val="tx1"/>
                </a:solidFill>
                <a:cs typeface="Times New Roman"/>
              </a:rPr>
              <a:t> identifying where additional electric vehicle charging capacity is required. This work combines </a:t>
            </a:r>
            <a:r>
              <a:rPr lang="en-GB" sz="1200" dirty="0">
                <a:solidFill>
                  <a:srgbClr val="C00000"/>
                </a:solidFill>
                <a:cs typeface="Times New Roman"/>
              </a:rPr>
              <a:t>transport, energy and socio-economic data</a:t>
            </a:r>
            <a:r>
              <a:rPr lang="en-GB" sz="1200" dirty="0">
                <a:solidFill>
                  <a:schemeClr val="tx1"/>
                </a:solidFill>
                <a:cs typeface="Times New Roman"/>
              </a:rPr>
              <a:t> to provide a detailed picture of EV charging demand across the network during the day and as EV ownership rises.</a:t>
            </a:r>
          </a:p>
        </p:txBody>
      </p:sp>
      <p:sp>
        <p:nvSpPr>
          <p:cNvPr id="24" name="Content Placeholder 6">
            <a:extLst>
              <a:ext uri="{FF2B5EF4-FFF2-40B4-BE49-F238E27FC236}">
                <a16:creationId xmlns:a16="http://schemas.microsoft.com/office/drawing/2014/main" xmlns="" id="{7A54D298-1097-4D6F-9CD1-0185FDCD4439}"/>
              </a:ext>
            </a:extLst>
          </p:cNvPr>
          <p:cNvSpPr txBox="1">
            <a:spLocks/>
          </p:cNvSpPr>
          <p:nvPr/>
        </p:nvSpPr>
        <p:spPr>
          <a:xfrm>
            <a:off x="9705132" y="4999564"/>
            <a:ext cx="2438229" cy="307777"/>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000" spc="-21" dirty="0">
                <a:solidFill>
                  <a:schemeClr val="tx1"/>
                </a:solidFill>
                <a:cs typeface="Times New Roman"/>
              </a:rPr>
              <a:t>Developing an EV charging strategy for the whole country</a:t>
            </a:r>
            <a:endParaRPr lang="en-GB" sz="1000" dirty="0">
              <a:solidFill>
                <a:schemeClr val="tx1"/>
              </a:solidFill>
              <a:cs typeface="Times New Roman"/>
            </a:endParaRPr>
          </a:p>
        </p:txBody>
      </p:sp>
      <p:pic>
        <p:nvPicPr>
          <p:cNvPr id="1026" name="Picture 2">
            <a:extLst>
              <a:ext uri="{FF2B5EF4-FFF2-40B4-BE49-F238E27FC236}">
                <a16:creationId xmlns:a16="http://schemas.microsoft.com/office/drawing/2014/main" xmlns="" id="{13D83387-5B2D-46DB-B610-02F77DCAE10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001"/>
          <a:stretch/>
        </p:blipFill>
        <p:spPr bwMode="auto">
          <a:xfrm>
            <a:off x="5154138" y="1482538"/>
            <a:ext cx="3670220" cy="17616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3FFE6A05-D205-44EE-A8A9-F3FC9ED51F99}"/>
              </a:ext>
            </a:extLst>
          </p:cNvPr>
          <p:cNvSpPr txBox="1"/>
          <p:nvPr/>
        </p:nvSpPr>
        <p:spPr>
          <a:xfrm>
            <a:off x="9202604" y="1243948"/>
            <a:ext cx="2032705" cy="184666"/>
          </a:xfrm>
          <a:prstGeom prst="rect">
            <a:avLst/>
          </a:prstGeom>
          <a:noFill/>
        </p:spPr>
        <p:txBody>
          <a:bodyPr wrap="square" lIns="0" tIns="0" rIns="0" bIns="0" rtlCol="0">
            <a:spAutoFit/>
          </a:bodyPr>
          <a:lstStyle/>
          <a:p>
            <a:pPr algn="l"/>
            <a:r>
              <a:rPr lang="en-GB" sz="1200" i="1" dirty="0"/>
              <a:t>Other projects</a:t>
            </a:r>
          </a:p>
        </p:txBody>
      </p:sp>
      <p:pic>
        <p:nvPicPr>
          <p:cNvPr id="8" name="Picture 7">
            <a:extLst>
              <a:ext uri="{FF2B5EF4-FFF2-40B4-BE49-F238E27FC236}">
                <a16:creationId xmlns:a16="http://schemas.microsoft.com/office/drawing/2014/main" xmlns="" id="{92E5E9B6-BD52-4FD6-8AA3-22D51B93C4F7}"/>
              </a:ext>
            </a:extLst>
          </p:cNvPr>
          <p:cNvPicPr>
            <a:picLocks noChangeAspect="1"/>
          </p:cNvPicPr>
          <p:nvPr/>
        </p:nvPicPr>
        <p:blipFill rotWithShape="1">
          <a:blip r:embed="rId4"/>
          <a:srcRect l="-61" t="1131" r="11611" b="10322"/>
          <a:stretch/>
        </p:blipFill>
        <p:spPr>
          <a:xfrm>
            <a:off x="5154138" y="3244231"/>
            <a:ext cx="3670220" cy="3332680"/>
          </a:xfrm>
          <a:prstGeom prst="rect">
            <a:avLst/>
          </a:prstGeom>
        </p:spPr>
      </p:pic>
      <p:sp>
        <p:nvSpPr>
          <p:cNvPr id="17" name="TextBox 16">
            <a:extLst>
              <a:ext uri="{FF2B5EF4-FFF2-40B4-BE49-F238E27FC236}">
                <a16:creationId xmlns:a16="http://schemas.microsoft.com/office/drawing/2014/main" xmlns="" id="{BC98902C-1C4A-4858-9574-B68DEEE247D4}"/>
              </a:ext>
            </a:extLst>
          </p:cNvPr>
          <p:cNvSpPr txBox="1"/>
          <p:nvPr/>
        </p:nvSpPr>
        <p:spPr>
          <a:xfrm>
            <a:off x="5258185" y="3317814"/>
            <a:ext cx="1039378" cy="677108"/>
          </a:xfrm>
          <a:prstGeom prst="rect">
            <a:avLst/>
          </a:prstGeom>
          <a:noFill/>
        </p:spPr>
        <p:txBody>
          <a:bodyPr wrap="square" lIns="0" tIns="0" rIns="0" bIns="0" rtlCol="0">
            <a:spAutoFit/>
          </a:bodyPr>
          <a:lstStyle/>
          <a:p>
            <a:pPr algn="l"/>
            <a:r>
              <a:rPr lang="en-GB" sz="1100" i="1" dirty="0">
                <a:solidFill>
                  <a:schemeClr val="bg1"/>
                </a:solidFill>
              </a:rPr>
              <a:t>66 new charge points have been installed and commissioned</a:t>
            </a:r>
          </a:p>
        </p:txBody>
      </p:sp>
    </p:spTree>
    <p:extLst>
      <p:ext uri="{BB962C8B-B14F-4D97-AF65-F5344CB8AC3E}">
        <p14:creationId xmlns:p14="http://schemas.microsoft.com/office/powerpoint/2010/main" xmlns="" val="259127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58AC93A-5FC1-4592-BF40-3D4649783C86}"/>
              </a:ext>
            </a:extLst>
          </p:cNvPr>
          <p:cNvSpPr>
            <a:spLocks noGrp="1"/>
          </p:cNvSpPr>
          <p:nvPr>
            <p:ph type="title"/>
          </p:nvPr>
        </p:nvSpPr>
        <p:spPr/>
        <p:txBody>
          <a:bodyPr/>
          <a:lstStyle/>
          <a:p>
            <a:r>
              <a:rPr lang="en-US" dirty="0"/>
              <a:t>Bus Strategies</a:t>
            </a:r>
          </a:p>
        </p:txBody>
      </p:sp>
      <p:sp>
        <p:nvSpPr>
          <p:cNvPr id="12" name="Subtitle 8">
            <a:extLst>
              <a:ext uri="{FF2B5EF4-FFF2-40B4-BE49-F238E27FC236}">
                <a16:creationId xmlns:a16="http://schemas.microsoft.com/office/drawing/2014/main" xmlns="" id="{B2E38F4C-7E60-44BD-8CF8-5EC76C27630A}"/>
              </a:ext>
            </a:extLst>
          </p:cNvPr>
          <p:cNvSpPr>
            <a:spLocks noGrp="1"/>
          </p:cNvSpPr>
          <p:nvPr>
            <p:ph type="subTitle" idx="1"/>
          </p:nvPr>
        </p:nvSpPr>
        <p:spPr>
          <a:xfrm>
            <a:off x="658936" y="3373694"/>
            <a:ext cx="2711110" cy="295299"/>
          </a:xfrm>
        </p:spPr>
        <p:txBody>
          <a:bodyPr>
            <a:noAutofit/>
          </a:bodyPr>
          <a:lstStyle/>
          <a:p>
            <a:r>
              <a:rPr lang="en-GB" dirty="0">
                <a:latin typeface="+mn-lt"/>
              </a:rPr>
              <a:t>Wireless charging electric bus trial, Milton Keynes</a:t>
            </a:r>
          </a:p>
        </p:txBody>
      </p:sp>
      <p:sp>
        <p:nvSpPr>
          <p:cNvPr id="15" name="Subtitle 8">
            <a:extLst>
              <a:ext uri="{FF2B5EF4-FFF2-40B4-BE49-F238E27FC236}">
                <a16:creationId xmlns:a16="http://schemas.microsoft.com/office/drawing/2014/main" xmlns="" id="{F1BD6776-9B0B-4A84-A8D2-910C8DFB76A8}"/>
              </a:ext>
            </a:extLst>
          </p:cNvPr>
          <p:cNvSpPr txBox="1">
            <a:spLocks/>
          </p:cNvSpPr>
          <p:nvPr/>
        </p:nvSpPr>
        <p:spPr>
          <a:xfrm>
            <a:off x="6536114" y="3373694"/>
            <a:ext cx="2443663" cy="698698"/>
          </a:xfrm>
          <a:prstGeom prst="rect">
            <a:avLst/>
          </a:prstGeom>
        </p:spPr>
        <p:txBody>
          <a:bodyPr vert="horz" lIns="0" tIns="0" rIns="0" bIns="0" rtlCol="0">
            <a:normAutofit fontScale="25000" lnSpcReduction="20000"/>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6400" dirty="0">
                <a:latin typeface="+mn-lt"/>
              </a:rPr>
              <a:t>Hydrogen Bus Network and Future Zero-Emission </a:t>
            </a:r>
            <a:r>
              <a:rPr lang="en-GB" sz="6400" dirty="0" err="1">
                <a:latin typeface="+mn-lt"/>
              </a:rPr>
              <a:t>Routemap</a:t>
            </a:r>
            <a:r>
              <a:rPr lang="en-GB" sz="6400" dirty="0">
                <a:latin typeface="+mn-lt"/>
              </a:rPr>
              <a:t>, Liverpool</a:t>
            </a:r>
            <a:endParaRPr lang="en-GB" dirty="0">
              <a:latin typeface="+mn-lt"/>
            </a:endParaRPr>
          </a:p>
        </p:txBody>
      </p:sp>
      <p:sp>
        <p:nvSpPr>
          <p:cNvPr id="19" name="Subtitle 8">
            <a:extLst>
              <a:ext uri="{FF2B5EF4-FFF2-40B4-BE49-F238E27FC236}">
                <a16:creationId xmlns:a16="http://schemas.microsoft.com/office/drawing/2014/main" xmlns="" id="{57B981B1-034C-4151-9736-942B488CD342}"/>
              </a:ext>
            </a:extLst>
          </p:cNvPr>
          <p:cNvSpPr txBox="1">
            <a:spLocks/>
          </p:cNvSpPr>
          <p:nvPr/>
        </p:nvSpPr>
        <p:spPr>
          <a:xfrm>
            <a:off x="3567314" y="3373694"/>
            <a:ext cx="2610712" cy="55399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dirty="0">
                <a:latin typeface="+mn-lt"/>
              </a:rPr>
              <a:t>Electric Bus Feasibility Study, York</a:t>
            </a:r>
          </a:p>
        </p:txBody>
      </p:sp>
      <p:sp>
        <p:nvSpPr>
          <p:cNvPr id="13" name="Content Placeholder 6">
            <a:extLst>
              <a:ext uri="{FF2B5EF4-FFF2-40B4-BE49-F238E27FC236}">
                <a16:creationId xmlns:a16="http://schemas.microsoft.com/office/drawing/2014/main" xmlns="" id="{6B92354C-1AEF-49F6-AC98-8D3DC6E6051E}"/>
              </a:ext>
            </a:extLst>
          </p:cNvPr>
          <p:cNvSpPr txBox="1">
            <a:spLocks/>
          </p:cNvSpPr>
          <p:nvPr/>
        </p:nvSpPr>
        <p:spPr>
          <a:xfrm>
            <a:off x="677301" y="3945841"/>
            <a:ext cx="2556490" cy="923330"/>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1"/>
                </a:solidFill>
                <a:cs typeface="Times New Roman"/>
              </a:rPr>
              <a:t>Five-year wireless charging Electric Bus trial to assess the technical and commercial feasibility of an all-electric bus fleet. Matching the reliability and cost of a conventional diesel bus fleet.</a:t>
            </a:r>
          </a:p>
        </p:txBody>
      </p:sp>
      <p:sp>
        <p:nvSpPr>
          <p:cNvPr id="20" name="Content Placeholder 6">
            <a:extLst>
              <a:ext uri="{FF2B5EF4-FFF2-40B4-BE49-F238E27FC236}">
                <a16:creationId xmlns:a16="http://schemas.microsoft.com/office/drawing/2014/main" xmlns="" id="{B054836C-05D7-4484-A959-00E2D4C26A87}"/>
              </a:ext>
            </a:extLst>
          </p:cNvPr>
          <p:cNvSpPr txBox="1">
            <a:spLocks/>
          </p:cNvSpPr>
          <p:nvPr/>
        </p:nvSpPr>
        <p:spPr>
          <a:xfrm>
            <a:off x="6569368" y="4026788"/>
            <a:ext cx="2410409" cy="1661993"/>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200" spc="-21" dirty="0">
                <a:solidFill>
                  <a:schemeClr val="tx1"/>
                </a:solidFill>
                <a:cs typeface="Times New Roman"/>
              </a:rPr>
              <a:t>Supporting Merseytravel, the public transport authority for  Liverpool, in developing an innovative pilot to introduce a fleet of Hydrogen buses across the City Region. When operational, by the end of 2021, they will be the first buses in the region to utilise the new, clean and sustainable technology.</a:t>
            </a:r>
            <a:endParaRPr lang="en-US" sz="1200" dirty="0">
              <a:solidFill>
                <a:schemeClr val="tx1"/>
              </a:solidFill>
            </a:endParaRPr>
          </a:p>
        </p:txBody>
      </p:sp>
      <p:pic>
        <p:nvPicPr>
          <p:cNvPr id="21" name="Picture 20">
            <a:extLst>
              <a:ext uri="{FF2B5EF4-FFF2-40B4-BE49-F238E27FC236}">
                <a16:creationId xmlns:a16="http://schemas.microsoft.com/office/drawing/2014/main" xmlns="" id="{5E3FD823-072A-4332-BCEE-569B79482D8E}"/>
              </a:ext>
            </a:extLst>
          </p:cNvPr>
          <p:cNvPicPr>
            <a:picLocks noChangeAspect="1"/>
          </p:cNvPicPr>
          <p:nvPr/>
        </p:nvPicPr>
        <p:blipFill>
          <a:blip r:embed="rId3" cstate="print"/>
          <a:stretch>
            <a:fillRect/>
          </a:stretch>
        </p:blipFill>
        <p:spPr>
          <a:xfrm>
            <a:off x="6241636" y="1476784"/>
            <a:ext cx="2908556" cy="1658174"/>
          </a:xfrm>
          <a:prstGeom prst="rect">
            <a:avLst/>
          </a:prstGeom>
        </p:spPr>
      </p:pic>
      <p:sp>
        <p:nvSpPr>
          <p:cNvPr id="24" name="Content Placeholder 6">
            <a:extLst>
              <a:ext uri="{FF2B5EF4-FFF2-40B4-BE49-F238E27FC236}">
                <a16:creationId xmlns:a16="http://schemas.microsoft.com/office/drawing/2014/main" xmlns="" id="{4F6A585C-588C-474C-A266-60C654A61B22}"/>
              </a:ext>
            </a:extLst>
          </p:cNvPr>
          <p:cNvSpPr txBox="1">
            <a:spLocks/>
          </p:cNvSpPr>
          <p:nvPr/>
        </p:nvSpPr>
        <p:spPr>
          <a:xfrm>
            <a:off x="3496560" y="3927691"/>
            <a:ext cx="2745076" cy="2044149"/>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200" spc="-21" dirty="0">
                <a:solidFill>
                  <a:schemeClr val="tx1"/>
                </a:solidFill>
                <a:cs typeface="Times New Roman"/>
              </a:rPr>
              <a:t>York has a historic city centre with a highly constrained highway network, which creates issues for bus operation in the city. </a:t>
            </a:r>
          </a:p>
          <a:p>
            <a:pPr marL="10795">
              <a:spcBef>
                <a:spcPts val="86"/>
              </a:spcBef>
            </a:pPr>
            <a:r>
              <a:rPr lang="en-GB" sz="1200" spc="-21" dirty="0">
                <a:solidFill>
                  <a:schemeClr val="tx1"/>
                </a:solidFill>
                <a:cs typeface="Times New Roman"/>
              </a:rPr>
              <a:t>Arup produced a full technology review study outlining which services would need to be converted to which technology in order to achieve the city’s ambitious targets for bus fleet decarbonisation and how the strategy should be delivered.  Arup helped to deliver a successful bid to the Green Bus Fund for a number of electric buses for the city. </a:t>
            </a:r>
            <a:endParaRPr lang="en-GB" sz="1200" dirty="0">
              <a:solidFill>
                <a:srgbClr val="343434"/>
              </a:solidFill>
              <a:cs typeface="Times New Roman"/>
            </a:endParaRPr>
          </a:p>
        </p:txBody>
      </p:sp>
      <p:pic>
        <p:nvPicPr>
          <p:cNvPr id="29" name="Picture 28">
            <a:extLst>
              <a:ext uri="{FF2B5EF4-FFF2-40B4-BE49-F238E27FC236}">
                <a16:creationId xmlns:a16="http://schemas.microsoft.com/office/drawing/2014/main" xmlns="" id="{FAFA731B-9425-4978-8880-C4FDB71796F3}"/>
              </a:ext>
            </a:extLst>
          </p:cNvPr>
          <p:cNvPicPr>
            <a:picLocks noChangeAspect="1"/>
          </p:cNvPicPr>
          <p:nvPr/>
        </p:nvPicPr>
        <p:blipFill rotWithShape="1">
          <a:blip r:embed="rId4"/>
          <a:srcRect t="15235" b="3646"/>
          <a:stretch/>
        </p:blipFill>
        <p:spPr>
          <a:xfrm>
            <a:off x="3567314" y="1476784"/>
            <a:ext cx="2610711" cy="1658174"/>
          </a:xfrm>
          <a:prstGeom prst="rect">
            <a:avLst/>
          </a:prstGeom>
        </p:spPr>
      </p:pic>
      <p:pic>
        <p:nvPicPr>
          <p:cNvPr id="3" name="Picture 2">
            <a:extLst>
              <a:ext uri="{FF2B5EF4-FFF2-40B4-BE49-F238E27FC236}">
                <a16:creationId xmlns:a16="http://schemas.microsoft.com/office/drawing/2014/main" xmlns="" id="{8E6F57A1-0BF7-4FD4-B890-546DC1A37091}"/>
              </a:ext>
            </a:extLst>
          </p:cNvPr>
          <p:cNvPicPr>
            <a:picLocks noChangeAspect="1"/>
          </p:cNvPicPr>
          <p:nvPr/>
        </p:nvPicPr>
        <p:blipFill rotWithShape="1">
          <a:blip r:embed="rId5"/>
          <a:srcRect r="4403" b="15776"/>
          <a:stretch/>
        </p:blipFill>
        <p:spPr>
          <a:xfrm>
            <a:off x="653432" y="1492975"/>
            <a:ext cx="2803186" cy="1658175"/>
          </a:xfrm>
          <a:prstGeom prst="rect">
            <a:avLst/>
          </a:prstGeom>
        </p:spPr>
      </p:pic>
      <p:sp>
        <p:nvSpPr>
          <p:cNvPr id="17" name="Rectangle 16">
            <a:extLst>
              <a:ext uri="{FF2B5EF4-FFF2-40B4-BE49-F238E27FC236}">
                <a16:creationId xmlns:a16="http://schemas.microsoft.com/office/drawing/2014/main" xmlns="" id="{78D7E65E-61AE-4FB7-94C7-D2FF53D7C0D6}"/>
              </a:ext>
            </a:extLst>
          </p:cNvPr>
          <p:cNvSpPr/>
          <p:nvPr/>
        </p:nvSpPr>
        <p:spPr>
          <a:xfrm>
            <a:off x="9263035" y="1482538"/>
            <a:ext cx="2745076" cy="492660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ubtitle 8">
            <a:extLst>
              <a:ext uri="{FF2B5EF4-FFF2-40B4-BE49-F238E27FC236}">
                <a16:creationId xmlns:a16="http://schemas.microsoft.com/office/drawing/2014/main" xmlns="" id="{34267999-3897-47E6-8C43-7CC131C9A74B}"/>
              </a:ext>
            </a:extLst>
          </p:cNvPr>
          <p:cNvSpPr txBox="1">
            <a:spLocks/>
          </p:cNvSpPr>
          <p:nvPr/>
        </p:nvSpPr>
        <p:spPr>
          <a:xfrm>
            <a:off x="9419941" y="1711788"/>
            <a:ext cx="2646280" cy="49009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Electric Bus Feasibility Study, Doncaster and Sheffield, UK</a:t>
            </a:r>
          </a:p>
          <a:p>
            <a:endParaRPr lang="en-GB" sz="1400" dirty="0">
              <a:latin typeface="+mn-lt"/>
            </a:endParaRPr>
          </a:p>
        </p:txBody>
      </p:sp>
      <p:sp>
        <p:nvSpPr>
          <p:cNvPr id="23" name="Subtitle 8">
            <a:extLst>
              <a:ext uri="{FF2B5EF4-FFF2-40B4-BE49-F238E27FC236}">
                <a16:creationId xmlns:a16="http://schemas.microsoft.com/office/drawing/2014/main" xmlns="" id="{A0A37942-F59F-4FA1-B4C5-DFE6AA3DFFD2}"/>
              </a:ext>
            </a:extLst>
          </p:cNvPr>
          <p:cNvSpPr txBox="1">
            <a:spLocks/>
          </p:cNvSpPr>
          <p:nvPr/>
        </p:nvSpPr>
        <p:spPr>
          <a:xfrm>
            <a:off x="9419941" y="3056330"/>
            <a:ext cx="2438229" cy="3077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Electric Vehicle Feasibility Study, Manchester, UK </a:t>
            </a:r>
            <a:endParaRPr lang="en-GB" sz="200" dirty="0">
              <a:latin typeface="+mn-lt"/>
            </a:endParaRPr>
          </a:p>
        </p:txBody>
      </p:sp>
      <p:sp>
        <p:nvSpPr>
          <p:cNvPr id="30" name="TextBox 29">
            <a:extLst>
              <a:ext uri="{FF2B5EF4-FFF2-40B4-BE49-F238E27FC236}">
                <a16:creationId xmlns:a16="http://schemas.microsoft.com/office/drawing/2014/main" xmlns="" id="{6D6A0FF8-9A62-403F-8247-CBB5F50A99F9}"/>
              </a:ext>
            </a:extLst>
          </p:cNvPr>
          <p:cNvSpPr txBox="1"/>
          <p:nvPr/>
        </p:nvSpPr>
        <p:spPr>
          <a:xfrm>
            <a:off x="9263035" y="1234609"/>
            <a:ext cx="2032705" cy="184666"/>
          </a:xfrm>
          <a:prstGeom prst="rect">
            <a:avLst/>
          </a:prstGeom>
          <a:noFill/>
        </p:spPr>
        <p:txBody>
          <a:bodyPr wrap="square" lIns="0" tIns="0" rIns="0" bIns="0" rtlCol="0">
            <a:spAutoFit/>
          </a:bodyPr>
          <a:lstStyle/>
          <a:p>
            <a:pPr algn="l"/>
            <a:r>
              <a:rPr lang="en-GB" sz="1200" i="1" dirty="0"/>
              <a:t>Other projects</a:t>
            </a:r>
          </a:p>
        </p:txBody>
      </p:sp>
      <p:pic>
        <p:nvPicPr>
          <p:cNvPr id="6" name="Picture 5">
            <a:extLst>
              <a:ext uri="{FF2B5EF4-FFF2-40B4-BE49-F238E27FC236}">
                <a16:creationId xmlns:a16="http://schemas.microsoft.com/office/drawing/2014/main" xmlns="" id="{7D2AE065-A746-4F94-A7A2-087B6FCD0D09}"/>
              </a:ext>
            </a:extLst>
          </p:cNvPr>
          <p:cNvPicPr>
            <a:picLocks noChangeAspect="1"/>
          </p:cNvPicPr>
          <p:nvPr/>
        </p:nvPicPr>
        <p:blipFill rotWithShape="1">
          <a:blip r:embed="rId6"/>
          <a:srcRect l="5214" r="6754"/>
          <a:stretch/>
        </p:blipFill>
        <p:spPr>
          <a:xfrm>
            <a:off x="664382" y="5016996"/>
            <a:ext cx="1962364" cy="1619476"/>
          </a:xfrm>
          <a:prstGeom prst="rect">
            <a:avLst/>
          </a:prstGeom>
        </p:spPr>
      </p:pic>
      <p:sp>
        <p:nvSpPr>
          <p:cNvPr id="14" name="Content Placeholder 6">
            <a:extLst>
              <a:ext uri="{FF2B5EF4-FFF2-40B4-BE49-F238E27FC236}">
                <a16:creationId xmlns:a16="http://schemas.microsoft.com/office/drawing/2014/main" xmlns="" id="{F41ADB36-F9A2-4646-9E36-CE3D3245C3B9}"/>
              </a:ext>
            </a:extLst>
          </p:cNvPr>
          <p:cNvSpPr txBox="1">
            <a:spLocks/>
          </p:cNvSpPr>
          <p:nvPr/>
        </p:nvSpPr>
        <p:spPr>
          <a:xfrm>
            <a:off x="9680575" y="2199603"/>
            <a:ext cx="2177595" cy="646331"/>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050" spc="-21" dirty="0">
                <a:solidFill>
                  <a:schemeClr val="tx1"/>
                </a:solidFill>
                <a:cs typeface="Times New Roman"/>
              </a:rPr>
              <a:t>Award-winning project involved developing a bespoke, digital tool to test the feasibility of electrifying bus routes that operate in South Yorkshire.</a:t>
            </a:r>
          </a:p>
        </p:txBody>
      </p:sp>
      <p:sp>
        <p:nvSpPr>
          <p:cNvPr id="31" name="TextBox 30">
            <a:extLst>
              <a:ext uri="{FF2B5EF4-FFF2-40B4-BE49-F238E27FC236}">
                <a16:creationId xmlns:a16="http://schemas.microsoft.com/office/drawing/2014/main" xmlns="" id="{674651E3-9B51-4E31-896C-D13305ABA0B8}"/>
              </a:ext>
            </a:extLst>
          </p:cNvPr>
          <p:cNvSpPr txBox="1"/>
          <p:nvPr/>
        </p:nvSpPr>
        <p:spPr>
          <a:xfrm>
            <a:off x="9627225" y="3495718"/>
            <a:ext cx="2230945" cy="1546577"/>
          </a:xfrm>
          <a:prstGeom prst="rect">
            <a:avLst/>
          </a:prstGeom>
          <a:noFill/>
        </p:spPr>
        <p:txBody>
          <a:bodyPr wrap="square">
            <a:spAutoFit/>
          </a:bodyPr>
          <a:lstStyle/>
          <a:p>
            <a:r>
              <a:rPr lang="en-GB" sz="1050" dirty="0"/>
              <a:t>Helping Manchester Metropolitan University (MMU) identify vehicles that were viable to replace based on cost effectiveness and duty cycle. We also calculated the amount of CO2 that would be saved by making this change. This information allowed our client to assess the business case for making the switch to electric vehicles.</a:t>
            </a:r>
          </a:p>
        </p:txBody>
      </p:sp>
    </p:spTree>
    <p:extLst>
      <p:ext uri="{BB962C8B-B14F-4D97-AF65-F5344CB8AC3E}">
        <p14:creationId xmlns:p14="http://schemas.microsoft.com/office/powerpoint/2010/main" xmlns="" val="206414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58AC93A-5FC1-4592-BF40-3D4649783C86}"/>
              </a:ext>
            </a:extLst>
          </p:cNvPr>
          <p:cNvSpPr>
            <a:spLocks noGrp="1"/>
          </p:cNvSpPr>
          <p:nvPr>
            <p:ph type="title"/>
          </p:nvPr>
        </p:nvSpPr>
        <p:spPr/>
        <p:txBody>
          <a:bodyPr/>
          <a:lstStyle/>
          <a:p>
            <a:r>
              <a:rPr lang="en-US" dirty="0"/>
              <a:t>Airports</a:t>
            </a:r>
          </a:p>
        </p:txBody>
      </p:sp>
      <p:sp>
        <p:nvSpPr>
          <p:cNvPr id="19" name="Subtitle 8">
            <a:extLst>
              <a:ext uri="{FF2B5EF4-FFF2-40B4-BE49-F238E27FC236}">
                <a16:creationId xmlns:a16="http://schemas.microsoft.com/office/drawing/2014/main" xmlns="" id="{57B981B1-034C-4151-9736-942B488CD342}"/>
              </a:ext>
            </a:extLst>
          </p:cNvPr>
          <p:cNvSpPr txBox="1">
            <a:spLocks/>
          </p:cNvSpPr>
          <p:nvPr/>
        </p:nvSpPr>
        <p:spPr>
          <a:xfrm>
            <a:off x="658811" y="1360249"/>
            <a:ext cx="5010464"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dirty="0">
                <a:latin typeface="+mn-lt"/>
              </a:rPr>
              <a:t>Heathrow Ultra Low Emissions Zone &amp; Expansion</a:t>
            </a:r>
          </a:p>
        </p:txBody>
      </p:sp>
      <p:sp>
        <p:nvSpPr>
          <p:cNvPr id="25" name="Content Placeholder 6">
            <a:extLst>
              <a:ext uri="{FF2B5EF4-FFF2-40B4-BE49-F238E27FC236}">
                <a16:creationId xmlns:a16="http://schemas.microsoft.com/office/drawing/2014/main" xmlns="" id="{7F30E4A2-6790-4DC3-B490-855509247E3C}"/>
              </a:ext>
            </a:extLst>
          </p:cNvPr>
          <p:cNvSpPr txBox="1">
            <a:spLocks/>
          </p:cNvSpPr>
          <p:nvPr/>
        </p:nvSpPr>
        <p:spPr>
          <a:xfrm>
            <a:off x="658810" y="1711788"/>
            <a:ext cx="4683751" cy="2872581"/>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1"/>
                </a:solidFill>
                <a:cs typeface="Times New Roman"/>
              </a:rPr>
              <a:t>Arup worked with Heathrow Airport Limited (HAL) to develop the </a:t>
            </a:r>
            <a:r>
              <a:rPr lang="en-GB" sz="1200" spc="-21" dirty="0">
                <a:solidFill>
                  <a:srgbClr val="FF0000"/>
                </a:solidFill>
                <a:cs typeface="Times New Roman"/>
              </a:rPr>
              <a:t>Surface Access Strategy.</a:t>
            </a:r>
            <a:r>
              <a:rPr lang="en-GB" sz="1200" spc="-21" dirty="0">
                <a:solidFill>
                  <a:schemeClr val="tx1"/>
                </a:solidFill>
                <a:cs typeface="Times New Roman"/>
              </a:rPr>
              <a:t> A  key aspect of this was the management of private vehicle journeys to and from the airport.</a:t>
            </a:r>
          </a:p>
          <a:p>
            <a:pPr marL="10860">
              <a:spcBef>
                <a:spcPts val="86"/>
              </a:spcBef>
            </a:pPr>
            <a:endParaRPr lang="en-GB" sz="1200" spc="-21" dirty="0">
              <a:solidFill>
                <a:schemeClr val="tx1"/>
              </a:solidFill>
              <a:cs typeface="Times New Roman"/>
            </a:endParaRPr>
          </a:p>
          <a:p>
            <a:pPr marL="10860">
              <a:spcBef>
                <a:spcPts val="86"/>
              </a:spcBef>
            </a:pPr>
            <a:r>
              <a:rPr lang="en-GB" sz="1200" spc="-21" dirty="0">
                <a:solidFill>
                  <a:schemeClr val="tx1"/>
                </a:solidFill>
                <a:cs typeface="Times New Roman"/>
              </a:rPr>
              <a:t>We developed a </a:t>
            </a:r>
            <a:r>
              <a:rPr lang="en-GB" sz="1200" b="1" spc="-21" dirty="0">
                <a:solidFill>
                  <a:schemeClr val="tx1"/>
                </a:solidFill>
                <a:cs typeface="Times New Roman"/>
              </a:rPr>
              <a:t>road user charging policy for the airport</a:t>
            </a:r>
            <a:r>
              <a:rPr lang="en-GB" sz="1200" spc="-21" dirty="0">
                <a:solidFill>
                  <a:schemeClr val="tx1"/>
                </a:solidFill>
                <a:cs typeface="Times New Roman"/>
              </a:rPr>
              <a:t>, which included the Heathrow Vehicle Access Charge (HVAC) and Heathrow Ultra-Low Emission Zone (HULEZ). These policies supported a reduction in carbon emissions by encouraging modal shift to public transport. It plans to reduce vehicle mileage and encourage the uptake of more carbon efficient vehicles. </a:t>
            </a:r>
          </a:p>
          <a:p>
            <a:pPr marL="10860">
              <a:spcBef>
                <a:spcPts val="86"/>
              </a:spcBef>
            </a:pPr>
            <a:endParaRPr lang="en-GB" sz="1200" spc="-21" dirty="0">
              <a:solidFill>
                <a:schemeClr val="tx1"/>
              </a:solidFill>
              <a:cs typeface="Times New Roman"/>
            </a:endParaRPr>
          </a:p>
          <a:p>
            <a:pPr marL="10860">
              <a:spcBef>
                <a:spcPts val="86"/>
              </a:spcBef>
            </a:pPr>
            <a:r>
              <a:rPr lang="en-GB" sz="1200" spc="-21" dirty="0">
                <a:solidFill>
                  <a:schemeClr val="tx1"/>
                </a:solidFill>
                <a:cs typeface="Times New Roman"/>
              </a:rPr>
              <a:t>The development of the policy included:</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Assessing impacts (mode-shift, air quality, costs and revenue)</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Guiding external communications</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Guiding discussions with stakeholders</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Developing technical details for implementation</a:t>
            </a:r>
          </a:p>
        </p:txBody>
      </p:sp>
      <p:pic>
        <p:nvPicPr>
          <p:cNvPr id="4" name="Picture 3">
            <a:extLst>
              <a:ext uri="{FF2B5EF4-FFF2-40B4-BE49-F238E27FC236}">
                <a16:creationId xmlns:a16="http://schemas.microsoft.com/office/drawing/2014/main" xmlns="" id="{3752B011-5601-4ECD-8609-0387D6E81841}"/>
              </a:ext>
            </a:extLst>
          </p:cNvPr>
          <p:cNvPicPr>
            <a:picLocks noChangeAspect="1"/>
          </p:cNvPicPr>
          <p:nvPr/>
        </p:nvPicPr>
        <p:blipFill>
          <a:blip r:embed="rId3"/>
          <a:stretch>
            <a:fillRect/>
          </a:stretch>
        </p:blipFill>
        <p:spPr>
          <a:xfrm>
            <a:off x="7740657" y="3585255"/>
            <a:ext cx="3792533" cy="2517362"/>
          </a:xfrm>
          <a:prstGeom prst="rect">
            <a:avLst/>
          </a:prstGeom>
        </p:spPr>
      </p:pic>
      <p:pic>
        <p:nvPicPr>
          <p:cNvPr id="2052" name="Picture 4">
            <a:extLst>
              <a:ext uri="{FF2B5EF4-FFF2-40B4-BE49-F238E27FC236}">
                <a16:creationId xmlns:a16="http://schemas.microsoft.com/office/drawing/2014/main" xmlns="" id="{EB62900C-17B9-47C2-BA14-C58FC6D006FC}"/>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789" t="3541" r="3925" b="3373"/>
          <a:stretch/>
        </p:blipFill>
        <p:spPr bwMode="auto">
          <a:xfrm>
            <a:off x="6096000" y="1360249"/>
            <a:ext cx="3792533" cy="211742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3F42F434-993A-4B8C-93F6-E5B38162F6CB}"/>
              </a:ext>
            </a:extLst>
          </p:cNvPr>
          <p:cNvSpPr txBox="1"/>
          <p:nvPr/>
        </p:nvSpPr>
        <p:spPr>
          <a:xfrm>
            <a:off x="658809" y="4877336"/>
            <a:ext cx="6841325" cy="830997"/>
          </a:xfrm>
          <a:prstGeom prst="rect">
            <a:avLst/>
          </a:prstGeom>
          <a:noFill/>
        </p:spPr>
        <p:txBody>
          <a:bodyPr wrap="square">
            <a:spAutoFit/>
          </a:bodyPr>
          <a:lstStyle/>
          <a:p>
            <a:r>
              <a:rPr lang="en-GB" sz="1600" i="1" dirty="0">
                <a:solidFill>
                  <a:schemeClr val="bg1">
                    <a:lumMod val="50000"/>
                  </a:schemeClr>
                </a:solidFill>
              </a:rPr>
              <a:t>Arup also advises other leading airports internationally, to provide decarbonisation strategies using renewable energy sources. We have developed carbon emission models, carbon forecasting and interventions assessment. </a:t>
            </a:r>
          </a:p>
        </p:txBody>
      </p:sp>
    </p:spTree>
    <p:extLst>
      <p:ext uri="{BB962C8B-B14F-4D97-AF65-F5344CB8AC3E}">
        <p14:creationId xmlns:p14="http://schemas.microsoft.com/office/powerpoint/2010/main" xmlns="" val="100295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58AC93A-5FC1-4592-BF40-3D4649783C86}"/>
              </a:ext>
            </a:extLst>
          </p:cNvPr>
          <p:cNvSpPr>
            <a:spLocks noGrp="1"/>
          </p:cNvSpPr>
          <p:nvPr>
            <p:ph type="title"/>
          </p:nvPr>
        </p:nvSpPr>
        <p:spPr/>
        <p:txBody>
          <a:bodyPr/>
          <a:lstStyle/>
          <a:p>
            <a:r>
              <a:rPr lang="en-US" dirty="0"/>
              <a:t>Logistics</a:t>
            </a:r>
          </a:p>
        </p:txBody>
      </p:sp>
      <p:sp>
        <p:nvSpPr>
          <p:cNvPr id="12" name="Subtitle 8">
            <a:extLst>
              <a:ext uri="{FF2B5EF4-FFF2-40B4-BE49-F238E27FC236}">
                <a16:creationId xmlns:a16="http://schemas.microsoft.com/office/drawing/2014/main" xmlns="" id="{B2E38F4C-7E60-44BD-8CF8-5EC76C27630A}"/>
              </a:ext>
            </a:extLst>
          </p:cNvPr>
          <p:cNvSpPr>
            <a:spLocks noGrp="1"/>
          </p:cNvSpPr>
          <p:nvPr>
            <p:ph type="subTitle" idx="1"/>
          </p:nvPr>
        </p:nvSpPr>
        <p:spPr>
          <a:xfrm>
            <a:off x="658814" y="1364663"/>
            <a:ext cx="5010465" cy="246221"/>
          </a:xfrm>
        </p:spPr>
        <p:txBody>
          <a:bodyPr>
            <a:noAutofit/>
          </a:bodyPr>
          <a:lstStyle/>
          <a:p>
            <a:r>
              <a:rPr lang="en-GB" dirty="0">
                <a:latin typeface="+mn-lt"/>
              </a:rPr>
              <a:t>Broadgate</a:t>
            </a:r>
            <a:endParaRPr lang="en-GB" sz="1800" dirty="0">
              <a:latin typeface="+mn-lt"/>
            </a:endParaRPr>
          </a:p>
        </p:txBody>
      </p:sp>
      <p:sp>
        <p:nvSpPr>
          <p:cNvPr id="13" name="Content Placeholder 6">
            <a:extLst>
              <a:ext uri="{FF2B5EF4-FFF2-40B4-BE49-F238E27FC236}">
                <a16:creationId xmlns:a16="http://schemas.microsoft.com/office/drawing/2014/main" xmlns="" id="{F58B3DA6-E359-4706-AC93-46B81D70E9EE}"/>
              </a:ext>
            </a:extLst>
          </p:cNvPr>
          <p:cNvSpPr txBox="1">
            <a:spLocks/>
          </p:cNvSpPr>
          <p:nvPr/>
        </p:nvSpPr>
        <p:spPr>
          <a:xfrm>
            <a:off x="658811" y="1669796"/>
            <a:ext cx="4135175" cy="2713563"/>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1"/>
                </a:solidFill>
                <a:cs typeface="Times New Roman"/>
              </a:rPr>
              <a:t>Broadgate is 2-acre neighbourhood that bridges the City of London financial hub and the upcoming tech hubs in the city.</a:t>
            </a:r>
          </a:p>
          <a:p>
            <a:pPr marL="10860">
              <a:spcBef>
                <a:spcPts val="86"/>
              </a:spcBef>
            </a:pPr>
            <a:endParaRPr lang="en-GB" sz="1200" spc="-21" dirty="0">
              <a:solidFill>
                <a:schemeClr val="tx1"/>
              </a:solidFill>
              <a:cs typeface="Times New Roman"/>
            </a:endParaRPr>
          </a:p>
          <a:p>
            <a:pPr marL="10860">
              <a:spcBef>
                <a:spcPts val="86"/>
              </a:spcBef>
            </a:pPr>
            <a:r>
              <a:rPr lang="en-GB" sz="1200" spc="-21" dirty="0">
                <a:solidFill>
                  <a:schemeClr val="tx1"/>
                </a:solidFill>
                <a:cs typeface="Times New Roman"/>
              </a:rPr>
              <a:t>Working with current occupiers and key stakeholders, Arup helped set up a </a:t>
            </a:r>
            <a:r>
              <a:rPr lang="en-GB" sz="1200" spc="-21" dirty="0">
                <a:solidFill>
                  <a:srgbClr val="FF0000"/>
                </a:solidFill>
                <a:cs typeface="Times New Roman"/>
              </a:rPr>
              <a:t>Sustainable Logistics Strategy </a:t>
            </a:r>
            <a:r>
              <a:rPr lang="en-GB" sz="1200" spc="-21" dirty="0">
                <a:solidFill>
                  <a:schemeClr val="tx1"/>
                </a:solidFill>
                <a:cs typeface="Times New Roman"/>
              </a:rPr>
              <a:t>which included:</a:t>
            </a:r>
          </a:p>
          <a:p>
            <a:pPr marL="182310" indent="-171450">
              <a:spcBef>
                <a:spcPts val="86"/>
              </a:spcBef>
              <a:buClrTx/>
              <a:buFont typeface="Arial" panose="020B0604020202020204" pitchFamily="34" charset="0"/>
              <a:buChar char="•"/>
            </a:pPr>
            <a:r>
              <a:rPr lang="en-GB" sz="1200" dirty="0">
                <a:solidFill>
                  <a:schemeClr val="tx1"/>
                </a:solidFill>
                <a:cs typeface="Times New Roman"/>
              </a:rPr>
              <a:t>Bespoke vehicle trip generation rate and demand profile </a:t>
            </a:r>
          </a:p>
          <a:p>
            <a:pPr marL="182310" indent="-171450">
              <a:spcBef>
                <a:spcPts val="86"/>
              </a:spcBef>
              <a:buClrTx/>
              <a:buFont typeface="Arial" panose="020B0604020202020204" pitchFamily="34" charset="0"/>
              <a:buChar char="•"/>
            </a:pPr>
            <a:r>
              <a:rPr lang="en-GB" sz="1200" dirty="0">
                <a:solidFill>
                  <a:schemeClr val="tx1"/>
                </a:solidFill>
                <a:cs typeface="Times New Roman"/>
              </a:rPr>
              <a:t>Retiming of deliveries – to smooth the peak demand</a:t>
            </a:r>
          </a:p>
          <a:p>
            <a:pPr marL="182310" indent="-171450">
              <a:spcBef>
                <a:spcPts val="86"/>
              </a:spcBef>
              <a:buClrTx/>
              <a:buFont typeface="Arial" panose="020B0604020202020204" pitchFamily="34" charset="0"/>
              <a:buChar char="•"/>
            </a:pPr>
            <a:r>
              <a:rPr lang="en-GB" sz="1200" dirty="0">
                <a:solidFill>
                  <a:schemeClr val="tx1"/>
                </a:solidFill>
                <a:cs typeface="Times New Roman"/>
              </a:rPr>
              <a:t>Use of local suppliers</a:t>
            </a:r>
          </a:p>
          <a:p>
            <a:pPr marL="182310" indent="-171450">
              <a:spcBef>
                <a:spcPts val="86"/>
              </a:spcBef>
              <a:buClrTx/>
              <a:buFont typeface="Arial" panose="020B0604020202020204" pitchFamily="34" charset="0"/>
              <a:buChar char="•"/>
            </a:pPr>
            <a:r>
              <a:rPr lang="en-GB" sz="1200" dirty="0">
                <a:solidFill>
                  <a:schemeClr val="tx1"/>
                </a:solidFill>
                <a:cs typeface="Times New Roman"/>
              </a:rPr>
              <a:t>Promotion of supply chain consolidated deliveries</a:t>
            </a:r>
          </a:p>
          <a:p>
            <a:pPr marL="182310" indent="-171450">
              <a:spcBef>
                <a:spcPts val="86"/>
              </a:spcBef>
              <a:buClrTx/>
              <a:buFont typeface="Arial" panose="020B0604020202020204" pitchFamily="34" charset="0"/>
              <a:buChar char="•"/>
            </a:pPr>
            <a:r>
              <a:rPr lang="en-GB" sz="1200" dirty="0">
                <a:solidFill>
                  <a:schemeClr val="tx1"/>
                </a:solidFill>
                <a:cs typeface="Times New Roman"/>
              </a:rPr>
              <a:t>Promotion of preferred suppliers</a:t>
            </a:r>
          </a:p>
          <a:p>
            <a:pPr marL="182310" indent="-171450">
              <a:spcBef>
                <a:spcPts val="86"/>
              </a:spcBef>
              <a:buClrTx/>
              <a:buFont typeface="Arial" panose="020B0604020202020204" pitchFamily="34" charset="0"/>
              <a:buChar char="•"/>
            </a:pPr>
            <a:r>
              <a:rPr lang="en-GB" sz="1200" dirty="0">
                <a:solidFill>
                  <a:schemeClr val="tx1"/>
                </a:solidFill>
                <a:cs typeface="Times New Roman"/>
              </a:rPr>
              <a:t>Vehicle booking system</a:t>
            </a:r>
          </a:p>
          <a:p>
            <a:pPr marL="182310" indent="-171450">
              <a:spcBef>
                <a:spcPts val="86"/>
              </a:spcBef>
              <a:buClrTx/>
              <a:buFont typeface="Arial" panose="020B0604020202020204" pitchFamily="34" charset="0"/>
              <a:buChar char="•"/>
            </a:pPr>
            <a:r>
              <a:rPr lang="en-GB" sz="1200" dirty="0">
                <a:solidFill>
                  <a:schemeClr val="tx1"/>
                </a:solidFill>
                <a:cs typeface="Times New Roman"/>
              </a:rPr>
              <a:t>Delivery and Servicing Management Plan (DSMP)</a:t>
            </a:r>
          </a:p>
          <a:p>
            <a:pPr marL="182310" indent="-171450">
              <a:spcBef>
                <a:spcPts val="86"/>
              </a:spcBef>
              <a:buClrTx/>
              <a:buFont typeface="Arial" panose="020B0604020202020204" pitchFamily="34" charset="0"/>
              <a:buChar char="•"/>
            </a:pPr>
            <a:r>
              <a:rPr lang="en-GB" sz="1200" dirty="0">
                <a:solidFill>
                  <a:schemeClr val="tx1"/>
                </a:solidFill>
                <a:cs typeface="Times New Roman"/>
              </a:rPr>
              <a:t>Consolidation / vehicle reduction required and design for cargo bikes</a:t>
            </a:r>
          </a:p>
        </p:txBody>
      </p:sp>
      <p:sp>
        <p:nvSpPr>
          <p:cNvPr id="9" name="Subtitle 8">
            <a:extLst>
              <a:ext uri="{FF2B5EF4-FFF2-40B4-BE49-F238E27FC236}">
                <a16:creationId xmlns:a16="http://schemas.microsoft.com/office/drawing/2014/main" xmlns="" id="{5449439E-B9EB-4BD4-BE0E-8F69C7B73686}"/>
              </a:ext>
            </a:extLst>
          </p:cNvPr>
          <p:cNvSpPr txBox="1">
            <a:spLocks/>
          </p:cNvSpPr>
          <p:nvPr/>
        </p:nvSpPr>
        <p:spPr>
          <a:xfrm>
            <a:off x="658811" y="4768436"/>
            <a:ext cx="5010465"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dirty="0">
                <a:latin typeface="+mn-lt"/>
              </a:rPr>
              <a:t>GLA </a:t>
            </a:r>
            <a:r>
              <a:rPr lang="en-GB" dirty="0" err="1">
                <a:latin typeface="+mn-lt"/>
              </a:rPr>
              <a:t>Gnewt</a:t>
            </a:r>
            <a:r>
              <a:rPr lang="en-GB" dirty="0">
                <a:latin typeface="+mn-lt"/>
              </a:rPr>
              <a:t> EV trial (2017 -2019)</a:t>
            </a:r>
          </a:p>
        </p:txBody>
      </p:sp>
      <p:sp>
        <p:nvSpPr>
          <p:cNvPr id="10" name="Content Placeholder 6">
            <a:extLst>
              <a:ext uri="{FF2B5EF4-FFF2-40B4-BE49-F238E27FC236}">
                <a16:creationId xmlns:a16="http://schemas.microsoft.com/office/drawing/2014/main" xmlns="" id="{8870EFF6-5405-47F3-98DD-0784652D22F2}"/>
              </a:ext>
            </a:extLst>
          </p:cNvPr>
          <p:cNvSpPr txBox="1">
            <a:spLocks/>
          </p:cNvSpPr>
          <p:nvPr/>
        </p:nvSpPr>
        <p:spPr>
          <a:xfrm>
            <a:off x="658812" y="5068060"/>
            <a:ext cx="4139220" cy="1554272"/>
          </a:xfrm>
          <a:prstGeom prst="rect">
            <a:avLst/>
          </a:prstGeom>
          <a:noFill/>
        </p:spPr>
        <p:txBody>
          <a:bodyPr wrap="square" lIns="0" tIns="0" rIns="0" bIns="0" numCol="1">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860">
              <a:spcBef>
                <a:spcPts val="86"/>
              </a:spcBef>
            </a:pPr>
            <a:r>
              <a:rPr lang="en-GB" sz="1200" spc="-21" dirty="0">
                <a:solidFill>
                  <a:schemeClr val="tx2"/>
                </a:solidFill>
                <a:cs typeface="Times New Roman"/>
              </a:rPr>
              <a:t>EV Trial Partnership </a:t>
            </a:r>
            <a:r>
              <a:rPr lang="en-GB" sz="1200" spc="-21" dirty="0">
                <a:solidFill>
                  <a:schemeClr val="tx1"/>
                </a:solidFill>
                <a:cs typeface="Times New Roman"/>
              </a:rPr>
              <a:t>between The Mayor of London and </a:t>
            </a:r>
            <a:r>
              <a:rPr lang="en-GB" sz="1200" spc="-21" dirty="0" err="1">
                <a:solidFill>
                  <a:schemeClr val="tx1"/>
                </a:solidFill>
                <a:cs typeface="Times New Roman"/>
              </a:rPr>
              <a:t>Gnewt</a:t>
            </a:r>
            <a:r>
              <a:rPr lang="en-GB" sz="1200" spc="-21" dirty="0">
                <a:solidFill>
                  <a:schemeClr val="tx1"/>
                </a:solidFill>
                <a:cs typeface="Times New Roman"/>
              </a:rPr>
              <a:t> Cargo, testing light goods vehicles delivery and logistics in London.</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Telematics data</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Vehicle and delivery performance info.</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Charger types</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Route optimisation</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Daily charger power demand patterns</a:t>
            </a:r>
          </a:p>
          <a:p>
            <a:pPr marL="182310" indent="-171450">
              <a:spcBef>
                <a:spcPts val="86"/>
              </a:spcBef>
              <a:buClrTx/>
              <a:buFont typeface="Arial" panose="020B0604020202020204" pitchFamily="34" charset="0"/>
              <a:buChar char="•"/>
            </a:pPr>
            <a:r>
              <a:rPr lang="en-GB" sz="1200" spc="-21" dirty="0">
                <a:solidFill>
                  <a:schemeClr val="tx1"/>
                </a:solidFill>
                <a:cs typeface="Times New Roman"/>
              </a:rPr>
              <a:t>Potential for grid technology</a:t>
            </a:r>
          </a:p>
        </p:txBody>
      </p:sp>
      <p:pic>
        <p:nvPicPr>
          <p:cNvPr id="11" name="Picture 2" descr="Electric delivery van">
            <a:extLst>
              <a:ext uri="{FF2B5EF4-FFF2-40B4-BE49-F238E27FC236}">
                <a16:creationId xmlns:a16="http://schemas.microsoft.com/office/drawing/2014/main" xmlns="" id="{9192C2FD-D3F3-4C6F-B3AE-C64CCDB176D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13673" y="5014657"/>
            <a:ext cx="3215349" cy="1607675"/>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a:extLst>
              <a:ext uri="{FF2B5EF4-FFF2-40B4-BE49-F238E27FC236}">
                <a16:creationId xmlns:a16="http://schemas.microsoft.com/office/drawing/2014/main" xmlns="" id="{3EE95E90-7665-4635-B7FC-DEAFFA80C608}"/>
              </a:ext>
            </a:extLst>
          </p:cNvPr>
          <p:cNvSpPr/>
          <p:nvPr/>
        </p:nvSpPr>
        <p:spPr>
          <a:xfrm>
            <a:off x="9263035" y="1482538"/>
            <a:ext cx="2745076" cy="492660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ubtitle 8">
            <a:extLst>
              <a:ext uri="{FF2B5EF4-FFF2-40B4-BE49-F238E27FC236}">
                <a16:creationId xmlns:a16="http://schemas.microsoft.com/office/drawing/2014/main" xmlns="" id="{10E930D0-DE4D-4550-A80C-AE35C3CE0739}"/>
              </a:ext>
            </a:extLst>
          </p:cNvPr>
          <p:cNvSpPr txBox="1">
            <a:spLocks/>
          </p:cNvSpPr>
          <p:nvPr/>
        </p:nvSpPr>
        <p:spPr>
          <a:xfrm>
            <a:off x="9416458" y="1956606"/>
            <a:ext cx="2646280" cy="2608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King’s Cross</a:t>
            </a:r>
          </a:p>
        </p:txBody>
      </p:sp>
      <p:sp>
        <p:nvSpPr>
          <p:cNvPr id="27" name="Subtitle 8">
            <a:extLst>
              <a:ext uri="{FF2B5EF4-FFF2-40B4-BE49-F238E27FC236}">
                <a16:creationId xmlns:a16="http://schemas.microsoft.com/office/drawing/2014/main" xmlns="" id="{DDD29B5F-013C-4A98-B50F-442DC9FE3BE9}"/>
              </a:ext>
            </a:extLst>
          </p:cNvPr>
          <p:cNvSpPr txBox="1">
            <a:spLocks/>
          </p:cNvSpPr>
          <p:nvPr/>
        </p:nvSpPr>
        <p:spPr>
          <a:xfrm>
            <a:off x="9416458" y="5478272"/>
            <a:ext cx="2438229" cy="3077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BBC Television Centre</a:t>
            </a:r>
          </a:p>
          <a:p>
            <a:endParaRPr lang="en-GB" sz="200" dirty="0">
              <a:latin typeface="+mn-lt"/>
            </a:endParaRPr>
          </a:p>
        </p:txBody>
      </p:sp>
      <p:sp>
        <p:nvSpPr>
          <p:cNvPr id="28" name="TextBox 27">
            <a:extLst>
              <a:ext uri="{FF2B5EF4-FFF2-40B4-BE49-F238E27FC236}">
                <a16:creationId xmlns:a16="http://schemas.microsoft.com/office/drawing/2014/main" xmlns="" id="{A0234311-9B35-441F-99EF-629BC04AFAD3}"/>
              </a:ext>
            </a:extLst>
          </p:cNvPr>
          <p:cNvSpPr txBox="1"/>
          <p:nvPr/>
        </p:nvSpPr>
        <p:spPr>
          <a:xfrm>
            <a:off x="9263035" y="1234609"/>
            <a:ext cx="2032705" cy="184666"/>
          </a:xfrm>
          <a:prstGeom prst="rect">
            <a:avLst/>
          </a:prstGeom>
          <a:noFill/>
        </p:spPr>
        <p:txBody>
          <a:bodyPr wrap="square" lIns="0" tIns="0" rIns="0" bIns="0" rtlCol="0">
            <a:spAutoFit/>
          </a:bodyPr>
          <a:lstStyle/>
          <a:p>
            <a:pPr algn="l"/>
            <a:r>
              <a:rPr lang="en-GB" sz="1200" i="1" dirty="0"/>
              <a:t>Other projects</a:t>
            </a:r>
          </a:p>
        </p:txBody>
      </p:sp>
      <p:sp>
        <p:nvSpPr>
          <p:cNvPr id="29" name="Content Placeholder 6">
            <a:extLst>
              <a:ext uri="{FF2B5EF4-FFF2-40B4-BE49-F238E27FC236}">
                <a16:creationId xmlns:a16="http://schemas.microsoft.com/office/drawing/2014/main" xmlns="" id="{C43D9251-3F43-4A6C-A3B2-247B4A40C59D}"/>
              </a:ext>
            </a:extLst>
          </p:cNvPr>
          <p:cNvSpPr txBox="1">
            <a:spLocks/>
          </p:cNvSpPr>
          <p:nvPr/>
        </p:nvSpPr>
        <p:spPr>
          <a:xfrm>
            <a:off x="9680575" y="2217443"/>
            <a:ext cx="2177595" cy="969496"/>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050" b="1" spc="-21" dirty="0">
                <a:solidFill>
                  <a:schemeClr val="tx1"/>
                </a:solidFill>
                <a:cs typeface="Times New Roman"/>
              </a:rPr>
              <a:t>67 acre site </a:t>
            </a:r>
            <a:r>
              <a:rPr lang="en-GB" sz="1050" spc="-21" dirty="0">
                <a:solidFill>
                  <a:schemeClr val="tx1"/>
                </a:solidFill>
                <a:cs typeface="Times New Roman"/>
              </a:rPr>
              <a:t>comprising approximately 486,000 sqm commercial space, 2,550 residential units and 100,000 sqm of other uses including retail, leisure, hotel, food and beverage, bars, galleries and a university.</a:t>
            </a:r>
          </a:p>
        </p:txBody>
      </p:sp>
      <p:pic>
        <p:nvPicPr>
          <p:cNvPr id="32" name="Picture 31">
            <a:extLst>
              <a:ext uri="{FF2B5EF4-FFF2-40B4-BE49-F238E27FC236}">
                <a16:creationId xmlns:a16="http://schemas.microsoft.com/office/drawing/2014/main" xmlns="" id="{074531C3-2C52-4A24-ABA1-650D235DB078}"/>
              </a:ext>
            </a:extLst>
          </p:cNvPr>
          <p:cNvPicPr>
            <a:picLocks noChangeAspect="1"/>
          </p:cNvPicPr>
          <p:nvPr/>
        </p:nvPicPr>
        <p:blipFill>
          <a:blip r:embed="rId3" cstate="print"/>
          <a:stretch>
            <a:fillRect/>
          </a:stretch>
        </p:blipFill>
        <p:spPr>
          <a:xfrm>
            <a:off x="5002756" y="1486406"/>
            <a:ext cx="4051509" cy="3406508"/>
          </a:xfrm>
          <a:prstGeom prst="rect">
            <a:avLst/>
          </a:prstGeom>
        </p:spPr>
      </p:pic>
      <p:sp>
        <p:nvSpPr>
          <p:cNvPr id="36" name="Subtitle 8">
            <a:extLst>
              <a:ext uri="{FF2B5EF4-FFF2-40B4-BE49-F238E27FC236}">
                <a16:creationId xmlns:a16="http://schemas.microsoft.com/office/drawing/2014/main" xmlns="" id="{9D181DC8-B473-42A9-AE4C-D34BF3060490}"/>
              </a:ext>
            </a:extLst>
          </p:cNvPr>
          <p:cNvSpPr txBox="1">
            <a:spLocks/>
          </p:cNvSpPr>
          <p:nvPr/>
        </p:nvSpPr>
        <p:spPr>
          <a:xfrm>
            <a:off x="9416458" y="3255496"/>
            <a:ext cx="2438229" cy="3077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Stratford</a:t>
            </a:r>
            <a:endParaRPr lang="en-GB" sz="200" dirty="0">
              <a:latin typeface="+mn-lt"/>
            </a:endParaRPr>
          </a:p>
        </p:txBody>
      </p:sp>
      <p:sp>
        <p:nvSpPr>
          <p:cNvPr id="37" name="Subtitle 8">
            <a:extLst>
              <a:ext uri="{FF2B5EF4-FFF2-40B4-BE49-F238E27FC236}">
                <a16:creationId xmlns:a16="http://schemas.microsoft.com/office/drawing/2014/main" xmlns="" id="{C7150988-8322-416E-BAE7-EFEA0A223CD6}"/>
              </a:ext>
            </a:extLst>
          </p:cNvPr>
          <p:cNvSpPr txBox="1">
            <a:spLocks/>
          </p:cNvSpPr>
          <p:nvPr/>
        </p:nvSpPr>
        <p:spPr>
          <a:xfrm>
            <a:off x="9416458" y="5794792"/>
            <a:ext cx="2438229" cy="3077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2"/>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dirty="0">
                <a:latin typeface="+mn-lt"/>
              </a:rPr>
              <a:t>Consolidated Receiving and Distribution </a:t>
            </a:r>
            <a:r>
              <a:rPr lang="en-GB" sz="1400" dirty="0" err="1">
                <a:latin typeface="+mn-lt"/>
              </a:rPr>
              <a:t>Center</a:t>
            </a:r>
            <a:r>
              <a:rPr lang="en-GB" sz="1400" dirty="0">
                <a:latin typeface="+mn-lt"/>
              </a:rPr>
              <a:t>, Portland</a:t>
            </a:r>
          </a:p>
          <a:p>
            <a:endParaRPr lang="en-GB" sz="200" dirty="0">
              <a:latin typeface="+mn-lt"/>
            </a:endParaRPr>
          </a:p>
        </p:txBody>
      </p:sp>
      <p:sp>
        <p:nvSpPr>
          <p:cNvPr id="38" name="TextBox 37">
            <a:extLst>
              <a:ext uri="{FF2B5EF4-FFF2-40B4-BE49-F238E27FC236}">
                <a16:creationId xmlns:a16="http://schemas.microsoft.com/office/drawing/2014/main" xmlns="" id="{BB700EB1-1A39-43D7-8D29-0A4FB0F8C548}"/>
              </a:ext>
            </a:extLst>
          </p:cNvPr>
          <p:cNvSpPr txBox="1"/>
          <p:nvPr/>
        </p:nvSpPr>
        <p:spPr>
          <a:xfrm>
            <a:off x="9391598" y="1541270"/>
            <a:ext cx="2438229" cy="369332"/>
          </a:xfrm>
          <a:prstGeom prst="rect">
            <a:avLst/>
          </a:prstGeom>
          <a:noFill/>
        </p:spPr>
        <p:txBody>
          <a:bodyPr wrap="square" lIns="0" tIns="0" rIns="0" bIns="0" rtlCol="0">
            <a:spAutoFit/>
          </a:bodyPr>
          <a:lstStyle/>
          <a:p>
            <a:pPr algn="l"/>
            <a:r>
              <a:rPr lang="en-GB" sz="1200" dirty="0"/>
              <a:t>Bespoke Sustainable Logistics Strategies also developed for</a:t>
            </a:r>
            <a:r>
              <a:rPr lang="en-GB" sz="1200" i="1" dirty="0"/>
              <a:t>:</a:t>
            </a:r>
          </a:p>
        </p:txBody>
      </p:sp>
      <p:sp>
        <p:nvSpPr>
          <p:cNvPr id="40" name="Content Placeholder 6">
            <a:extLst>
              <a:ext uri="{FF2B5EF4-FFF2-40B4-BE49-F238E27FC236}">
                <a16:creationId xmlns:a16="http://schemas.microsoft.com/office/drawing/2014/main" xmlns="" id="{C554098A-A408-4577-B031-620D8FC26E98}"/>
              </a:ext>
            </a:extLst>
          </p:cNvPr>
          <p:cNvSpPr txBox="1">
            <a:spLocks/>
          </p:cNvSpPr>
          <p:nvPr/>
        </p:nvSpPr>
        <p:spPr>
          <a:xfrm>
            <a:off x="9652232" y="3495507"/>
            <a:ext cx="2177595" cy="1964640"/>
          </a:xfrm>
          <a:prstGeom prst="rect">
            <a:avLst/>
          </a:prstGeom>
          <a:noFill/>
        </p:spPr>
        <p:txBody>
          <a:bodyPr wrap="square" lIns="0" tIns="0" rIns="0" bIns="0" numCol="1" anchor="t">
            <a:spAutoFit/>
          </a:bodyPr>
          <a:lstStyle>
            <a:lvl1pPr marL="0" marR="0" indent="0" algn="l" defTabSz="685800" rtl="0" eaLnBrk="1" fontAlgn="base" latinLnBrk="0" hangingPunct="1">
              <a:lnSpc>
                <a:spcPct val="100000"/>
              </a:lnSpc>
              <a:spcBef>
                <a:spcPts val="0"/>
              </a:spcBef>
              <a:spcAft>
                <a:spcPct val="0"/>
              </a:spcAft>
              <a:buClr>
                <a:schemeClr val="accent3"/>
              </a:buClr>
              <a:buSzTx/>
              <a:buFont typeface="Arial" pitchFamily="34" charset="0"/>
              <a:buNone/>
              <a:tabLst/>
              <a:defRPr sz="1800" b="0">
                <a:solidFill>
                  <a:schemeClr val="tx1">
                    <a:lumMod val="75000"/>
                    <a:lumOff val="25000"/>
                  </a:schemeClr>
                </a:solidFill>
                <a:latin typeface="+mn-lt"/>
                <a:ea typeface="+mn-ea"/>
                <a:cs typeface="Arial"/>
              </a:defRPr>
            </a:lvl1pPr>
            <a:lvl2pPr marL="407194" marR="0" indent="-207169" algn="l" defTabSz="685800" rtl="0" eaLnBrk="1" fontAlgn="base" latinLnBrk="0" hangingPunct="1">
              <a:lnSpc>
                <a:spcPts val="1875"/>
              </a:lnSpc>
              <a:spcBef>
                <a:spcPct val="10000"/>
              </a:spcBef>
              <a:spcAft>
                <a:spcPct val="0"/>
              </a:spcAft>
              <a:buClr>
                <a:schemeClr val="accent3"/>
              </a:buClr>
              <a:buSzPct val="80000"/>
              <a:buFont typeface="Lucida Grande"/>
              <a:buChar char="-"/>
              <a:tabLst/>
              <a:defRPr sz="1800" b="0">
                <a:solidFill>
                  <a:srgbClr val="000000"/>
                </a:solidFill>
                <a:latin typeface="+mn-lt"/>
                <a:ea typeface="+mn-ea"/>
                <a:cs typeface="Arial"/>
              </a:defRPr>
            </a:lvl2pPr>
            <a:lvl3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3pPr>
            <a:lvl4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a:solidFill>
                  <a:srgbClr val="000000"/>
                </a:solidFill>
                <a:latin typeface="+mn-lt"/>
                <a:ea typeface="+mn-ea"/>
                <a:cs typeface="Arial"/>
              </a:defRPr>
            </a:lvl4pPr>
            <a:lvl5pPr marL="607219" marR="0" indent="-200025" algn="l" defTabSz="685800" rtl="0" eaLnBrk="1" fontAlgn="base" latinLnBrk="0" hangingPunct="1">
              <a:lnSpc>
                <a:spcPts val="1725"/>
              </a:lnSpc>
              <a:spcBef>
                <a:spcPct val="10000"/>
              </a:spcBef>
              <a:spcAft>
                <a:spcPct val="0"/>
              </a:spcAft>
              <a:buClr>
                <a:schemeClr val="accent3"/>
              </a:buClr>
              <a:buSzPct val="80000"/>
              <a:buFont typeface="Lucida Grande"/>
              <a:buChar char="-"/>
              <a:tabLst/>
              <a:defRPr sz="1650" b="0" baseline="0">
                <a:solidFill>
                  <a:srgbClr val="000000"/>
                </a:solidFill>
                <a:latin typeface="+mn-lt"/>
                <a:ea typeface="+mn-ea"/>
                <a:cs typeface="Arial"/>
              </a:defRPr>
            </a:lvl5pPr>
            <a:lvl6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gn="l" rtl="0" eaLnBrk="1" fontAlgn="base" hangingPunct="1">
              <a:lnSpc>
                <a:spcPts val="1725"/>
              </a:lnSpc>
              <a:spcBef>
                <a:spcPct val="10000"/>
              </a:spcBef>
              <a:spcAft>
                <a:spcPct val="0"/>
              </a:spcAft>
              <a:buClr>
                <a:schemeClr val="accent3"/>
              </a:buClr>
              <a:buSzPct val="80000"/>
              <a:buFont typeface="Lucida Grande"/>
              <a:buChar char="-"/>
              <a:defRPr lang="en-GB" sz="1650" b="0" dirty="0" smtClean="0">
                <a:solidFill>
                  <a:srgbClr val="000000"/>
                </a:solidFill>
                <a:latin typeface="+mn-lt"/>
                <a:ea typeface="+mn-ea"/>
                <a:cs typeface="Arial"/>
              </a:defRPr>
            </a:lvl9pPr>
          </a:lstStyle>
          <a:p>
            <a:pPr marL="10795">
              <a:spcBef>
                <a:spcPts val="86"/>
              </a:spcBef>
            </a:pPr>
            <a:r>
              <a:rPr lang="en-GB" sz="1050" b="1" spc="-21" dirty="0">
                <a:solidFill>
                  <a:schemeClr val="tx1"/>
                </a:solidFill>
                <a:cs typeface="Times New Roman"/>
              </a:rPr>
              <a:t>East Village: </a:t>
            </a:r>
            <a:r>
              <a:rPr lang="en-GB" sz="1050" spc="-21" dirty="0">
                <a:solidFill>
                  <a:schemeClr val="tx1"/>
                </a:solidFill>
                <a:cs typeface="Times New Roman"/>
              </a:rPr>
              <a:t>Residential and leisure development of the former Athletes village and new accommodation providing 2,800 new homes (including 1,370 affordable).</a:t>
            </a:r>
          </a:p>
          <a:p>
            <a:pPr marL="10795">
              <a:spcBef>
                <a:spcPts val="86"/>
              </a:spcBef>
            </a:pPr>
            <a:r>
              <a:rPr lang="en-GB" sz="1050" b="1" spc="-21" dirty="0">
                <a:solidFill>
                  <a:schemeClr val="tx1"/>
                </a:solidFill>
                <a:cs typeface="Times New Roman"/>
              </a:rPr>
              <a:t>Here East: </a:t>
            </a:r>
            <a:r>
              <a:rPr lang="en-GB" sz="1050" spc="-21" dirty="0">
                <a:solidFill>
                  <a:schemeClr val="tx1"/>
                </a:solidFill>
                <a:cs typeface="Times New Roman"/>
              </a:rPr>
              <a:t>Redevelopment for the provision of an innovation and technology campus.</a:t>
            </a:r>
          </a:p>
          <a:p>
            <a:pPr marL="10795">
              <a:spcBef>
                <a:spcPts val="86"/>
              </a:spcBef>
            </a:pPr>
            <a:r>
              <a:rPr lang="en-GB" sz="1050" b="1" spc="-21" dirty="0" err="1">
                <a:solidFill>
                  <a:schemeClr val="tx1"/>
                </a:solidFill>
                <a:cs typeface="Times New Roman"/>
              </a:rPr>
              <a:t>Marshgate</a:t>
            </a:r>
            <a:r>
              <a:rPr lang="en-GB" sz="1050" b="1" spc="-21" dirty="0">
                <a:solidFill>
                  <a:schemeClr val="tx1"/>
                </a:solidFill>
                <a:cs typeface="Times New Roman"/>
              </a:rPr>
              <a:t> 1</a:t>
            </a:r>
            <a:r>
              <a:rPr lang="en-GB" sz="1050" spc="-21" dirty="0">
                <a:solidFill>
                  <a:schemeClr val="tx1"/>
                </a:solidFill>
                <a:cs typeface="Times New Roman"/>
              </a:rPr>
              <a:t>: 35,000 sqm of academic space, plus café, retail and exhibition space within the UCL campus. Designed to BREEAM Excellent standards</a:t>
            </a:r>
          </a:p>
        </p:txBody>
      </p:sp>
    </p:spTree>
    <p:extLst>
      <p:ext uri="{BB962C8B-B14F-4D97-AF65-F5344CB8AC3E}">
        <p14:creationId xmlns:p14="http://schemas.microsoft.com/office/powerpoint/2010/main" xmlns="" val="38322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00980B5-F24B-425C-AA63-E4680A454AF1}"/>
              </a:ext>
            </a:extLst>
          </p:cNvPr>
          <p:cNvSpPr>
            <a:spLocks noGrp="1"/>
          </p:cNvSpPr>
          <p:nvPr>
            <p:ph type="body" sz="quarter" idx="12"/>
          </p:nvPr>
        </p:nvSpPr>
        <p:spPr>
          <a:xfrm>
            <a:off x="4531241" y="2730920"/>
            <a:ext cx="3276735" cy="820832"/>
          </a:xfrm>
        </p:spPr>
        <p:txBody>
          <a:bodyPr/>
          <a:lstStyle/>
          <a:p>
            <a:r>
              <a:rPr lang="en-GB" dirty="0"/>
              <a:t>Stephen Bennet</a:t>
            </a:r>
          </a:p>
        </p:txBody>
      </p:sp>
      <p:sp>
        <p:nvSpPr>
          <p:cNvPr id="8" name="Text Placeholder 7">
            <a:extLst>
              <a:ext uri="{FF2B5EF4-FFF2-40B4-BE49-F238E27FC236}">
                <a16:creationId xmlns:a16="http://schemas.microsoft.com/office/drawing/2014/main" xmlns="" id="{0D66A3D4-1E42-4EC9-ACAA-6D91EAEE6F41}"/>
              </a:ext>
            </a:extLst>
          </p:cNvPr>
          <p:cNvSpPr>
            <a:spLocks noGrp="1"/>
          </p:cNvSpPr>
          <p:nvPr>
            <p:ph type="body" sz="quarter" idx="17"/>
          </p:nvPr>
        </p:nvSpPr>
        <p:spPr>
          <a:xfrm>
            <a:off x="4531241" y="3215101"/>
            <a:ext cx="3279226" cy="921876"/>
          </a:xfrm>
        </p:spPr>
        <p:txBody>
          <a:bodyPr/>
          <a:lstStyle/>
          <a:p>
            <a:r>
              <a:rPr lang="en-GB" dirty="0"/>
              <a:t>Director, Transport Consulting London</a:t>
            </a:r>
          </a:p>
          <a:p>
            <a:r>
              <a:rPr lang="en-GB" b="0" i="0" dirty="0">
                <a:solidFill>
                  <a:schemeClr val="bg1">
                    <a:lumMod val="50000"/>
                  </a:schemeClr>
                </a:solidFill>
                <a:effectLst/>
                <a:latin typeface="Times New Roman" panose="02020603050405020304" pitchFamily="18" charset="0"/>
              </a:rPr>
              <a:t>stephen.bennett@arup.com</a:t>
            </a:r>
            <a:endParaRPr lang="en-GB" dirty="0">
              <a:solidFill>
                <a:schemeClr val="bg1">
                  <a:lumMod val="50000"/>
                </a:schemeClr>
              </a:solidFill>
            </a:endParaRPr>
          </a:p>
        </p:txBody>
      </p:sp>
      <p:sp>
        <p:nvSpPr>
          <p:cNvPr id="11" name="Text Placeholder 10">
            <a:extLst>
              <a:ext uri="{FF2B5EF4-FFF2-40B4-BE49-F238E27FC236}">
                <a16:creationId xmlns:a16="http://schemas.microsoft.com/office/drawing/2014/main" xmlns="" id="{028D6122-510C-47BB-B472-7FEC510EA402}"/>
              </a:ext>
            </a:extLst>
          </p:cNvPr>
          <p:cNvSpPr>
            <a:spLocks noGrp="1"/>
          </p:cNvSpPr>
          <p:nvPr>
            <p:ph type="body" sz="quarter" idx="24"/>
          </p:nvPr>
        </p:nvSpPr>
        <p:spPr>
          <a:xfrm>
            <a:off x="841351" y="2730920"/>
            <a:ext cx="3276742" cy="820832"/>
          </a:xfrm>
        </p:spPr>
        <p:txBody>
          <a:bodyPr/>
          <a:lstStyle/>
          <a:p>
            <a:r>
              <a:rPr lang="en-GB" dirty="0"/>
              <a:t>Ira Gupta</a:t>
            </a:r>
          </a:p>
        </p:txBody>
      </p:sp>
      <p:sp>
        <p:nvSpPr>
          <p:cNvPr id="9" name="Text Placeholder 8">
            <a:extLst>
              <a:ext uri="{FF2B5EF4-FFF2-40B4-BE49-F238E27FC236}">
                <a16:creationId xmlns:a16="http://schemas.microsoft.com/office/drawing/2014/main" xmlns="" id="{19D467DA-25A6-44A6-9BAF-7DA9C9304B64}"/>
              </a:ext>
            </a:extLst>
          </p:cNvPr>
          <p:cNvSpPr>
            <a:spLocks noGrp="1"/>
          </p:cNvSpPr>
          <p:nvPr>
            <p:ph type="body" sz="quarter" idx="22"/>
          </p:nvPr>
        </p:nvSpPr>
        <p:spPr>
          <a:xfrm>
            <a:off x="842443" y="3215101"/>
            <a:ext cx="3274557" cy="921876"/>
          </a:xfrm>
        </p:spPr>
        <p:txBody>
          <a:bodyPr/>
          <a:lstStyle/>
          <a:p>
            <a:r>
              <a:rPr lang="en-GB" dirty="0"/>
              <a:t>Advisory Services Lead, India</a:t>
            </a:r>
          </a:p>
          <a:p>
            <a:r>
              <a:rPr lang="en-GB" dirty="0">
                <a:solidFill>
                  <a:schemeClr val="bg1">
                    <a:lumMod val="50000"/>
                  </a:schemeClr>
                </a:solidFill>
              </a:rPr>
              <a:t>ira.gupta@arup.com</a:t>
            </a:r>
          </a:p>
        </p:txBody>
      </p:sp>
      <p:sp>
        <p:nvSpPr>
          <p:cNvPr id="12" name="Text Placeholder 11">
            <a:extLst>
              <a:ext uri="{FF2B5EF4-FFF2-40B4-BE49-F238E27FC236}">
                <a16:creationId xmlns:a16="http://schemas.microsoft.com/office/drawing/2014/main" xmlns="" id="{7114E422-6879-44A7-A27C-29B250E823D2}"/>
              </a:ext>
            </a:extLst>
          </p:cNvPr>
          <p:cNvSpPr>
            <a:spLocks noGrp="1"/>
          </p:cNvSpPr>
          <p:nvPr>
            <p:ph type="body" sz="quarter" idx="26"/>
          </p:nvPr>
        </p:nvSpPr>
        <p:spPr/>
        <p:txBody>
          <a:bodyPr/>
          <a:lstStyle/>
          <a:p>
            <a:r>
              <a:rPr lang="en-GB" dirty="0"/>
              <a:t>Liani Baglietto C</a:t>
            </a:r>
          </a:p>
        </p:txBody>
      </p:sp>
      <p:sp>
        <p:nvSpPr>
          <p:cNvPr id="10" name="Text Placeholder 9">
            <a:extLst>
              <a:ext uri="{FF2B5EF4-FFF2-40B4-BE49-F238E27FC236}">
                <a16:creationId xmlns:a16="http://schemas.microsoft.com/office/drawing/2014/main" xmlns="" id="{297F8453-DD56-4A0F-ADC4-351A11280812}"/>
              </a:ext>
            </a:extLst>
          </p:cNvPr>
          <p:cNvSpPr>
            <a:spLocks noGrp="1"/>
          </p:cNvSpPr>
          <p:nvPr>
            <p:ph type="body" sz="quarter" idx="23"/>
          </p:nvPr>
        </p:nvSpPr>
        <p:spPr>
          <a:xfrm>
            <a:off x="8222066" y="3212992"/>
            <a:ext cx="3307600" cy="921876"/>
          </a:xfrm>
        </p:spPr>
        <p:txBody>
          <a:bodyPr/>
          <a:lstStyle/>
          <a:p>
            <a:r>
              <a:rPr lang="en-GB" dirty="0"/>
              <a:t>Transport Planner, London</a:t>
            </a:r>
          </a:p>
          <a:p>
            <a:r>
              <a:rPr lang="en-GB" dirty="0">
                <a:solidFill>
                  <a:schemeClr val="bg1">
                    <a:lumMod val="50000"/>
                  </a:schemeClr>
                </a:solidFill>
              </a:rPr>
              <a:t>liani.bagliettocastellares@arup.com</a:t>
            </a:r>
          </a:p>
        </p:txBody>
      </p:sp>
      <p:sp>
        <p:nvSpPr>
          <p:cNvPr id="2" name="Title 1">
            <a:extLst>
              <a:ext uri="{FF2B5EF4-FFF2-40B4-BE49-F238E27FC236}">
                <a16:creationId xmlns:a16="http://schemas.microsoft.com/office/drawing/2014/main" xmlns="" id="{BF718937-29E5-4586-B129-3D9480A880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xmlns="" val="251492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2150450"/>
      </p:ext>
    </p:extLst>
  </p:cSld>
  <p:clrMapOvr>
    <a:masterClrMapping/>
  </p:clrMapOvr>
</p:sld>
</file>

<file path=ppt/theme/theme1.xml><?xml version="1.0" encoding="utf-8"?>
<a:theme xmlns:a="http://schemas.openxmlformats.org/drawingml/2006/main" name="Arup">
  <a:themeElements>
    <a:clrScheme name="Arup Colours">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rup PPT template">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Custom 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up CMS Document" ma:contentTypeID="0x010100E88345F7F6C041C286ED54C023C9348700F52B346468EB22479A0F41795222E2F1" ma:contentTypeVersion="24" ma:contentTypeDescription="A document that is used on the Arup CMS site" ma:contentTypeScope="" ma:versionID="b026b127c9a59b05c035bff5cc4a58f7">
  <xsd:schema xmlns:xsd="http://www.w3.org/2001/XMLSchema" xmlns:xs="http://www.w3.org/2001/XMLSchema" xmlns:p="http://schemas.microsoft.com/office/2006/metadata/properties" xmlns:ns1="http://schemas.microsoft.com/sharepoint/v3" xmlns:ns2="02b12e72-4d5a-43e4-b3b2-73bdaf2c5b5a" targetNamespace="http://schemas.microsoft.com/office/2006/metadata/properties" ma:root="true" ma:fieldsID="30ccfc08c2983fe883ee2c712e4992e5" ns1:_="" ns2:_="">
    <xsd:import namespace="http://schemas.microsoft.com/sharepoint/v3"/>
    <xsd:import namespace="02b12e72-4d5a-43e4-b3b2-73bdaf2c5b5a"/>
    <xsd:element name="properties">
      <xsd:complexType>
        <xsd:sequence>
          <xsd:element name="documentManagement">
            <xsd:complexType>
              <xsd:all>
                <xsd:element ref="ns1:PublishingContact"/>
                <xsd:element ref="ns2:ArupCMSDescription"/>
                <xsd:element ref="ns2:ArupCMSAuthor" minOccurs="0"/>
                <xsd:element ref="ns2:ArupCMSExternalAuthor" minOccurs="0"/>
                <xsd:element ref="ns2:ArupCMSReviewedOn"/>
                <xsd:element ref="ns2:ArupCMSAuthoredOn"/>
                <xsd:element ref="ns2:ArupCMSNextReviewDate" minOccurs="0"/>
                <xsd:element ref="ns2:TaxCatchAll" minOccurs="0"/>
                <xsd:element ref="ns2:TaxCatchAllLabel" minOccurs="0"/>
                <xsd:element ref="ns2:l6618e1270a5452eac8770c833d54d30" minOccurs="0"/>
                <xsd:element ref="ns2:i3513afd774b42a58d2248a98c6f509f" minOccurs="0"/>
                <xsd:element ref="ns2:ae368d6eaead4676bf4e07a9f6072bc6" minOccurs="0"/>
                <xsd:element ref="ns2:h1565922af7847158e95f6336f62fd7d" minOccurs="0"/>
                <xsd:element ref="ns2:bff32c17bbf04c87bec68a16fc9591c1" minOccurs="0"/>
                <xsd:element ref="ns2:h83f7a3e8bdb4b2eba5508be7bae116d" minOccurs="0"/>
                <xsd:element ref="ns2:i3e2f50039884f25ba830bb84a9ea4ee" minOccurs="0"/>
                <xsd:element ref="ns2:gda8c31bbdc44e1e950691bdf788a7f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2" ma:displayName="Contact" ma:description="Contact is a site column created by the Publishing feature. It is used on the Page Content Type as the person or group who is the contact person for the pag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b12e72-4d5a-43e4-b3b2-73bdaf2c5b5a" elementFormDefault="qualified">
    <xsd:import namespace="http://schemas.microsoft.com/office/2006/documentManagement/types"/>
    <xsd:import namespace="http://schemas.microsoft.com/office/infopath/2007/PartnerControls"/>
    <xsd:element name="ArupCMSDescription" ma:index="3" ma:displayName="Description" ma:internalName="ArupCMSDescription">
      <xsd:simpleType>
        <xsd:restriction base="dms:Note">
          <xsd:maxLength value="255"/>
        </xsd:restriction>
      </xsd:simpleType>
    </xsd:element>
    <xsd:element name="ArupCMSAuthor" ma:index="4" nillable="true" ma:displayName="Author" ma:description="Either Author or External Author is required." ma:SharePointGroup="0" ma:internalName="ArupCMSAuth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upCMSExternalAuthor" ma:index="5" nillable="true" ma:displayName="External Author" ma:internalName="ArupCMSExternalAuthor">
      <xsd:simpleType>
        <xsd:restriction base="dms:Text">
          <xsd:maxLength value="255"/>
        </xsd:restriction>
      </xsd:simpleType>
    </xsd:element>
    <xsd:element name="ArupCMSReviewedOn" ma:index="6" ma:displayName="Reviewed On" ma:default="[today]" ma:format="DateOnly" ma:internalName="ArupCMSReviewedOn">
      <xsd:simpleType>
        <xsd:restriction base="dms:DateTime"/>
      </xsd:simpleType>
    </xsd:element>
    <xsd:element name="ArupCMSAuthoredOn" ma:index="7" ma:displayName="Authored On" ma:default="[today]" ma:format="DateOnly" ma:internalName="ArupCMSAuthoredOn">
      <xsd:simpleType>
        <xsd:restriction base="dms:DateTime"/>
      </xsd:simpleType>
    </xsd:element>
    <xsd:element name="ArupCMSNextReviewDate" ma:index="8" nillable="true" ma:displayName="Next Review Date" ma:format="DateOnly" ma:internalName="ArupCMSNextReviewDate">
      <xsd:simpleType>
        <xsd:restriction base="dms:DateTime"/>
      </xsd:simpleType>
    </xsd:element>
    <xsd:element name="TaxCatchAll" ma:index="19" nillable="true" ma:displayName="Taxonomy Catch All Column" ma:description="" ma:hidden="true" ma:list="{62a29309-d3da-434d-9de4-dd225cbba7e1}" ma:internalName="TaxCatchAll" ma:showField="CatchAllData" ma:web="02b12e72-4d5a-43e4-b3b2-73bdaf2c5b5a">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description="" ma:hidden="true" ma:list="{62a29309-d3da-434d-9de4-dd225cbba7e1}" ma:internalName="TaxCatchAllLabel" ma:readOnly="true" ma:showField="CatchAllDataLabel" ma:web="02b12e72-4d5a-43e4-b3b2-73bdaf2c5b5a">
      <xsd:complexType>
        <xsd:complexContent>
          <xsd:extension base="dms:MultiChoiceLookup">
            <xsd:sequence>
              <xsd:element name="Value" type="dms:Lookup" maxOccurs="unbounded" minOccurs="0" nillable="true"/>
            </xsd:sequence>
          </xsd:extension>
        </xsd:complexContent>
      </xsd:complexType>
    </xsd:element>
    <xsd:element name="l6618e1270a5452eac8770c833d54d30" ma:index="21" nillable="true" ma:taxonomy="true" ma:internalName="l6618e1270a5452eac8770c833d54d30" ma:taxonomyFieldName="ArupCMSRegions" ma:displayName="Regions" ma:default="" ma:fieldId="{56618e12-70a5-452e-ac87-70c833d54d30}" ma:taxonomyMulti="true" ma:sspId="5f907feb-2135-424b-9e5e-2a3ef7dbb37b" ma:termSetId="9589d6e4-8ec1-446b-a521-f530dd8eee40" ma:anchorId="00000000-0000-0000-0000-000000000000" ma:open="false" ma:isKeyword="false">
      <xsd:complexType>
        <xsd:sequence>
          <xsd:element ref="pc:Terms" minOccurs="0" maxOccurs="1"/>
        </xsd:sequence>
      </xsd:complexType>
    </xsd:element>
    <xsd:element name="i3513afd774b42a58d2248a98c6f509f" ma:index="22" nillable="true" ma:taxonomy="true" ma:internalName="i3513afd774b42a58d2248a98c6f509f" ma:taxonomyFieldName="ArupCMSCountries" ma:displayName="Countries" ma:default="" ma:fieldId="{23513afd-774b-42a5-8d22-48a98c6f509f}" ma:taxonomyMulti="true" ma:sspId="5f907feb-2135-424b-9e5e-2a3ef7dbb37b" ma:termSetId="4cb60840-d6a4-4224-a782-d9ebb12db259" ma:anchorId="00000000-0000-0000-0000-000000000000" ma:open="false" ma:isKeyword="false">
      <xsd:complexType>
        <xsd:sequence>
          <xsd:element ref="pc:Terms" minOccurs="0" maxOccurs="1"/>
        </xsd:sequence>
      </xsd:complexType>
    </xsd:element>
    <xsd:element name="ae368d6eaead4676bf4e07a9f6072bc6" ma:index="23" nillable="true" ma:taxonomy="true" ma:internalName="ae368d6eaead4676bf4e07a9f6072bc6" ma:taxonomyFieldName="ArupCMSOfficeLocations" ma:displayName="Office Locations" ma:default="" ma:fieldId="{ae368d6e-aead-4676-bf4e-07a9f6072bc6}" ma:taxonomyMulti="true" ma:sspId="5f907feb-2135-424b-9e5e-2a3ef7dbb37b" ma:termSetId="89abdf11-30c1-4204-8cb0-d1e3d4c7b6ee" ma:anchorId="00000000-0000-0000-0000-000000000000" ma:open="false" ma:isKeyword="false">
      <xsd:complexType>
        <xsd:sequence>
          <xsd:element ref="pc:Terms" minOccurs="0" maxOccurs="1"/>
        </xsd:sequence>
      </xsd:complexType>
    </xsd:element>
    <xsd:element name="h1565922af7847158e95f6336f62fd7d" ma:index="24" nillable="true" ma:taxonomy="true" ma:internalName="h1565922af7847158e95f6336f62fd7d" ma:taxonomyFieldName="ArupCMSGroups" ma:displayName="Groups" ma:default="" ma:fieldId="{11565922-af78-4715-8e95-f6336f62fd7d}" ma:taxonomyMulti="true" ma:sspId="5f907feb-2135-424b-9e5e-2a3ef7dbb37b" ma:termSetId="be53d31c-ef24-4cca-a040-5e065d14bb34" ma:anchorId="00000000-0000-0000-0000-000000000000" ma:open="false" ma:isKeyword="false">
      <xsd:complexType>
        <xsd:sequence>
          <xsd:element ref="pc:Terms" minOccurs="0" maxOccurs="1"/>
        </xsd:sequence>
      </xsd:complexType>
    </xsd:element>
    <xsd:element name="bff32c17bbf04c87bec68a16fc9591c1" ma:index="25" ma:taxonomy="true" ma:internalName="bff32c17bbf04c87bec68a16fc9591c1" ma:taxonomyFieldName="ArupCMSSections" ma:displayName="Sections" ma:default="" ma:fieldId="{bff32c17-bbf0-4c87-bec6-8a16fc9591c1}" ma:taxonomyMulti="true" ma:sspId="5f907feb-2135-424b-9e5e-2a3ef7dbb37b" ma:termSetId="075b21ae-447d-471a-a1b0-cece0c53ef23" ma:anchorId="00000000-0000-0000-0000-000000000000" ma:open="false" ma:isKeyword="false">
      <xsd:complexType>
        <xsd:sequence>
          <xsd:element ref="pc:Terms" minOccurs="0" maxOccurs="1"/>
        </xsd:sequence>
      </xsd:complexType>
    </xsd:element>
    <xsd:element name="h83f7a3e8bdb4b2eba5508be7bae116d" ma:index="26" nillable="true" ma:taxonomy="true" ma:internalName="h83f7a3e8bdb4b2eba5508be7bae116d" ma:taxonomyFieldName="ArupCMSTopics" ma:displayName="Topics" ma:default="" ma:fieldId="{183f7a3e-8bdb-4b2e-ba55-08be7bae116d}" ma:taxonomyMulti="true" ma:sspId="5f907feb-2135-424b-9e5e-2a3ef7dbb37b" ma:termSetId="9daf250e-c009-45fa-83f4-8716b89a6196" ma:anchorId="00000000-0000-0000-0000-000000000000" ma:open="false" ma:isKeyword="false">
      <xsd:complexType>
        <xsd:sequence>
          <xsd:element ref="pc:Terms" minOccurs="0" maxOccurs="1"/>
        </xsd:sequence>
      </xsd:complexType>
    </xsd:element>
    <xsd:element name="i3e2f50039884f25ba830bb84a9ea4ee" ma:index="27" nillable="true" ma:taxonomy="true" ma:internalName="i3e2f50039884f25ba830bb84a9ea4ee" ma:taxonomyFieldName="ArupCMSTags" ma:displayName="Tags" ma:default="" ma:fieldId="{23e2f500-3988-4f25-ba83-0bb84a9ea4ee}" ma:taxonomyMulti="true" ma:sspId="5f907feb-2135-424b-9e5e-2a3ef7dbb37b" ma:termSetId="15d3c4c0-8500-40a2-ba39-97270ab062f7" ma:anchorId="00000000-0000-0000-0000-000000000000" ma:open="true" ma:isKeyword="false">
      <xsd:complexType>
        <xsd:sequence>
          <xsd:element ref="pc:Terms" minOccurs="0" maxOccurs="1"/>
        </xsd:sequence>
      </xsd:complexType>
    </xsd:element>
    <xsd:element name="gda8c31bbdc44e1e950691bdf788a7f6" ma:index="28" nillable="true" ma:taxonomy="true" ma:internalName="gda8c31bbdc44e1e950691bdf788a7f6" ma:taxonomyFieldName="ArupCMSContentCategories" ma:displayName="Content Categories" ma:default="" ma:fieldId="{0da8c31b-bdc4-4e1e-9506-91bdf788a7f6}" ma:taxonomyMulti="true" ma:sspId="5f907feb-2135-424b-9e5e-2a3ef7dbb37b" ma:termSetId="f44794f4-b0ed-48b0-a0a4-6f9b75c88e3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Contact xmlns="http://schemas.microsoft.com/sharepoint/v3">
      <UserInfo>
        <DisplayName>Michelle Chan HK</DisplayName>
        <AccountId>18677</AccountId>
        <AccountType/>
      </UserInfo>
    </PublishingContact>
    <ae368d6eaead4676bf4e07a9f6072bc6 xmlns="02b12e72-4d5a-43e4-b3b2-73bdaf2c5b5a">
      <Terms xmlns="http://schemas.microsoft.com/office/infopath/2007/PartnerControls"/>
    </ae368d6eaead4676bf4e07a9f6072bc6>
    <l6618e1270a5452eac8770c833d54d30 xmlns="02b12e72-4d5a-43e4-b3b2-73bdaf2c5b5a">
      <Terms xmlns="http://schemas.microsoft.com/office/infopath/2007/PartnerControls">
        <TermInfo xmlns="http://schemas.microsoft.com/office/infopath/2007/PartnerControls">
          <TermName xmlns="http://schemas.microsoft.com/office/infopath/2007/PartnerControls">East Asia Region</TermName>
          <TermId xmlns="http://schemas.microsoft.com/office/infopath/2007/PartnerControls">aa1fcd94-7533-e411-9405-005056b57334</TermId>
        </TermInfo>
      </Terms>
    </l6618e1270a5452eac8770c833d54d30>
    <i3e2f50039884f25ba830bb84a9ea4ee xmlns="02b12e72-4d5a-43e4-b3b2-73bdaf2c5b5a">
      <Terms xmlns="http://schemas.microsoft.com/office/infopath/2007/PartnerControls"/>
    </i3e2f50039884f25ba830bb84a9ea4ee>
    <ArupCMSAuthoredOn xmlns="02b12e72-4d5a-43e4-b3b2-73bdaf2c5b5a">2021-08-08T23:00:00+00:00</ArupCMSAuthoredOn>
    <TaxCatchAll xmlns="02b12e72-4d5a-43e4-b3b2-73bdaf2c5b5a">
      <Value>677</Value>
      <Value>4</Value>
      <Value>400</Value>
    </TaxCatchAll>
    <bff32c17bbf04c87bec68a16fc9591c1 xmlns="02b12e72-4d5a-43e4-b3b2-73bdaf2c5b5a">
      <Terms xmlns="http://schemas.microsoft.com/office/infopath/2007/PartnerControls">
        <TermInfo xmlns="http://schemas.microsoft.com/office/infopath/2007/PartnerControls">
          <TermName xmlns="http://schemas.microsoft.com/office/infopath/2007/PartnerControls">Marketing and Communications</TermName>
          <TermId xmlns="http://schemas.microsoft.com/office/infopath/2007/PartnerControls">ad00b24c-a5bd-4f4f-ad4b-a2aceecab5bd</TermId>
        </TermInfo>
      </Terms>
    </bff32c17bbf04c87bec68a16fc9591c1>
    <ArupCMSNextReviewDate xmlns="02b12e72-4d5a-43e4-b3b2-73bdaf2c5b5a">2023-08-08T23:00:00+00:00</ArupCMSNextReviewDate>
    <gda8c31bbdc44e1e950691bdf788a7f6 xmlns="02b12e72-4d5a-43e4-b3b2-73bdaf2c5b5a">
      <Terms xmlns="http://schemas.microsoft.com/office/infopath/2007/PartnerControls"/>
    </gda8c31bbdc44e1e950691bdf788a7f6>
    <ArupCMSReviewedOn xmlns="02b12e72-4d5a-43e4-b3b2-73bdaf2c5b5a">2021-08-08T23:00:00+00:00</ArupCMSReviewedOn>
    <ArupCMSExternalAuthor xmlns="02b12e72-4d5a-43e4-b3b2-73bdaf2c5b5a" xsi:nil="true"/>
    <h1565922af7847158e95f6336f62fd7d xmlns="02b12e72-4d5a-43e4-b3b2-73bdaf2c5b5a">
      <Terms xmlns="http://schemas.microsoft.com/office/infopath/2007/PartnerControls"/>
    </h1565922af7847158e95f6336f62fd7d>
    <h83f7a3e8bdb4b2eba5508be7bae116d xmlns="02b12e72-4d5a-43e4-b3b2-73bdaf2c5b5a">
      <Terms xmlns="http://schemas.microsoft.com/office/infopath/2007/PartnerControls">
        <TermInfo xmlns="http://schemas.microsoft.com/office/infopath/2007/PartnerControls">
          <TermName xmlns="http://schemas.microsoft.com/office/infopath/2007/PartnerControls">Arup Brand</TermName>
          <TermId xmlns="http://schemas.microsoft.com/office/infopath/2007/PartnerControls">b433265f-a4d9-4838-bc1b-cc7be2f2423a</TermId>
        </TermInfo>
      </Terms>
    </h83f7a3e8bdb4b2eba5508be7bae116d>
    <i3513afd774b42a58d2248a98c6f509f xmlns="02b12e72-4d5a-43e4-b3b2-73bdaf2c5b5a">
      <Terms xmlns="http://schemas.microsoft.com/office/infopath/2007/PartnerControls"/>
    </i3513afd774b42a58d2248a98c6f509f>
    <ArupCMSAuthor xmlns="02b12e72-4d5a-43e4-b3b2-73bdaf2c5b5a">
      <UserInfo>
        <DisplayName>i:0#.f|membership|michelle-hk.chan@arup.com</DisplayName>
        <AccountId>18677</AccountId>
        <AccountType/>
      </UserInfo>
    </ArupCMSAuthor>
    <ArupCMSDescription xmlns="02b12e72-4d5a-43e4-b3b2-73bdaf2c5b5a">Arup PPT template (2021)</ArupCMSDescription>
  </documentManagement>
</p:properties>
</file>

<file path=customXml/itemProps1.xml><?xml version="1.0" encoding="utf-8"?>
<ds:datastoreItem xmlns:ds="http://schemas.openxmlformats.org/officeDocument/2006/customXml" ds:itemID="{AF23C8ED-7817-4BD0-B66F-356F1402C1AE}">
  <ds:schemaRefs>
    <ds:schemaRef ds:uri="http://schemas.microsoft.com/sharepoint/v3/contenttype/forms"/>
  </ds:schemaRefs>
</ds:datastoreItem>
</file>

<file path=customXml/itemProps2.xml><?xml version="1.0" encoding="utf-8"?>
<ds:datastoreItem xmlns:ds="http://schemas.openxmlformats.org/officeDocument/2006/customXml" ds:itemID="{384AD8D7-43F1-4F37-ACBC-06C780459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b12e72-4d5a-43e4-b3b2-73bdaf2c5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42C1C6-B6CA-4C43-9E7B-46FCDDA13D5E}">
  <ds:schemaRefs>
    <ds:schemaRef ds:uri="http://schemas.microsoft.com/office/2006/metadata/properties"/>
    <ds:schemaRef ds:uri="http://schemas.microsoft.com/office/infopath/2007/PartnerControls"/>
    <ds:schemaRef ds:uri="http://schemas.microsoft.com/sharepoint/v3"/>
    <ds:schemaRef ds:uri="02b12e72-4d5a-43e4-b3b2-73bdaf2c5b5a"/>
  </ds:schemaRefs>
</ds:datastoreItem>
</file>

<file path=docProps/app.xml><?xml version="1.0" encoding="utf-8"?>
<Properties xmlns="http://schemas.openxmlformats.org/officeDocument/2006/extended-properties" xmlns:vt="http://schemas.openxmlformats.org/officeDocument/2006/docPropsVTypes">
  <Template/>
  <TotalTime>0</TotalTime>
  <Words>2149</Words>
  <Application>Microsoft Office PowerPoint</Application>
  <PresentationFormat>Custom</PresentationFormat>
  <Paragraphs>173</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Arup</vt:lpstr>
      <vt:lpstr>Green Transport- Innovation and Strategies for Decarbonization</vt:lpstr>
      <vt:lpstr>About Arup</vt:lpstr>
      <vt:lpstr>Slide 3</vt:lpstr>
      <vt:lpstr>Major EV charging strategies</vt:lpstr>
      <vt:lpstr>Bus Strategies</vt:lpstr>
      <vt:lpstr>Airports</vt:lpstr>
      <vt:lpstr>Logistics</vt:lpstr>
      <vt:lpstr>Thank you</vt:lpstr>
      <vt:lpstr>Slide 9</vt:lpstr>
      <vt:lpstr>Active Travel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Arup PPT template (2021)</dc:title>
  <dc:creator/>
  <cp:lastModifiedBy/>
  <cp:revision>7</cp:revision>
  <dcterms:created xsi:type="dcterms:W3CDTF">2021-06-02T09:32:23Z</dcterms:created>
  <dcterms:modified xsi:type="dcterms:W3CDTF">2021-08-27T06:38:00Z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Styles">
    <vt:lpwstr>PPStyles</vt:lpwstr>
  </property>
  <property fmtid="{D5CDD505-2E9C-101B-9397-08002B2CF9AE}" pid="3" name="MSIP_Label_82fa3fd3-029b-403d-91b4-1dc930cb0e60_Enabled">
    <vt:lpwstr>true</vt:lpwstr>
  </property>
  <property fmtid="{D5CDD505-2E9C-101B-9397-08002B2CF9AE}" pid="4" name="MSIP_Label_82fa3fd3-029b-403d-91b4-1dc930cb0e60_SetDate">
    <vt:lpwstr>2021-06-18T16:05:41Z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aa21572e-24ab-4c5c-a591-d1590c11a4cc</vt:lpwstr>
  </property>
  <property fmtid="{D5CDD505-2E9C-101B-9397-08002B2CF9AE}" pid="9" name="MSIP_Label_82fa3fd3-029b-403d-91b4-1dc930cb0e60_ContentBits">
    <vt:lpwstr>0</vt:lpwstr>
  </property>
  <property fmtid="{D5CDD505-2E9C-101B-9397-08002B2CF9AE}" pid="10" name="ArupCMSContentCategories">
    <vt:lpwstr/>
  </property>
  <property fmtid="{D5CDD505-2E9C-101B-9397-08002B2CF9AE}" pid="11" name="ArupCMSTopics">
    <vt:lpwstr>677;#Arup Brand|b433265f-a4d9-4838-bc1b-cc7be2f2423a</vt:lpwstr>
  </property>
  <property fmtid="{D5CDD505-2E9C-101B-9397-08002B2CF9AE}" pid="12" name="ArupCMSGroups">
    <vt:lpwstr/>
  </property>
  <property fmtid="{D5CDD505-2E9C-101B-9397-08002B2CF9AE}" pid="13" name="ArupCMSOfficeLocations">
    <vt:lpwstr/>
  </property>
  <property fmtid="{D5CDD505-2E9C-101B-9397-08002B2CF9AE}" pid="14" name="ArupCMSTags">
    <vt:lpwstr/>
  </property>
  <property fmtid="{D5CDD505-2E9C-101B-9397-08002B2CF9AE}" pid="15" name="ContentTypeId">
    <vt:lpwstr>0x010100E88345F7F6C041C286ED54C023C9348700F52B346468EB22479A0F41795222E2F1</vt:lpwstr>
  </property>
  <property fmtid="{D5CDD505-2E9C-101B-9397-08002B2CF9AE}" pid="16" name="ArupCMSRegions">
    <vt:lpwstr>4;#East Asia Region|aa1fcd94-7533-e411-9405-005056b57334</vt:lpwstr>
  </property>
  <property fmtid="{D5CDD505-2E9C-101B-9397-08002B2CF9AE}" pid="17" name="ArupCMSSections">
    <vt:lpwstr>400;#Marketing and Communications|ad00b24c-a5bd-4f4f-ad4b-a2aceecab5bd</vt:lpwstr>
  </property>
  <property fmtid="{D5CDD505-2E9C-101B-9397-08002B2CF9AE}" pid="18" name="ArupCMSCountries">
    <vt:lpwstr/>
  </property>
</Properties>
</file>