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58" r:id="rId3"/>
    <p:sldId id="257"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EB5BF-7BE7-40E3-B251-6C5CEF29A17D}" v="43" dt="2021-08-26T23:49:11.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09" autoAdjust="0"/>
    <p:restoredTop sz="63933" autoAdjust="0"/>
  </p:normalViewPr>
  <p:slideViewPr>
    <p:cSldViewPr snapToGrid="0">
      <p:cViewPr varScale="1">
        <p:scale>
          <a:sx n="45" d="100"/>
          <a:sy n="45" d="100"/>
        </p:scale>
        <p:origin x="-162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nda, Jason" userId="bb4adccd-be15-479f-afab-381f267cb58d" providerId="ADAL" clId="{D47EB5BF-7BE7-40E3-B251-6C5CEF29A17D}"/>
    <pc:docChg chg="undo redo custSel addSld delSld modSld">
      <pc:chgData name="Marenda, Jason" userId="bb4adccd-be15-479f-afab-381f267cb58d" providerId="ADAL" clId="{D47EB5BF-7BE7-40E3-B251-6C5CEF29A17D}" dt="2021-08-26T23:59:04.100" v="1957" actId="26606"/>
      <pc:docMkLst>
        <pc:docMk/>
      </pc:docMkLst>
      <pc:sldChg chg="addSp delSp modSp mod setBg setClrOvrMap">
        <pc:chgData name="Marenda, Jason" userId="bb4adccd-be15-479f-afab-381f267cb58d" providerId="ADAL" clId="{D47EB5BF-7BE7-40E3-B251-6C5CEF29A17D}" dt="2021-08-26T23:59:04.100" v="1957" actId="26606"/>
        <pc:sldMkLst>
          <pc:docMk/>
          <pc:sldMk cId="2964758450" sldId="257"/>
        </pc:sldMkLst>
        <pc:spChg chg="mod">
          <ac:chgData name="Marenda, Jason" userId="bb4adccd-be15-479f-afab-381f267cb58d" providerId="ADAL" clId="{D47EB5BF-7BE7-40E3-B251-6C5CEF29A17D}" dt="2021-08-26T23:59:04.100" v="1957" actId="26606"/>
          <ac:spMkLst>
            <pc:docMk/>
            <pc:sldMk cId="2964758450" sldId="257"/>
            <ac:spMk id="4" creationId="{34FC2386-79E6-454B-BED7-B4706B3869C6}"/>
          </ac:spMkLst>
        </pc:spChg>
        <pc:spChg chg="mod">
          <ac:chgData name="Marenda, Jason" userId="bb4adccd-be15-479f-afab-381f267cb58d" providerId="ADAL" clId="{D47EB5BF-7BE7-40E3-B251-6C5CEF29A17D}" dt="2021-08-26T23:59:04.100" v="1957" actId="26606"/>
          <ac:spMkLst>
            <pc:docMk/>
            <pc:sldMk cId="2964758450" sldId="257"/>
            <ac:spMk id="6" creationId="{7736BC28-A2DD-4B6E-BFDF-EFE15947FD64}"/>
          </ac:spMkLst>
        </pc:spChg>
        <pc:spChg chg="add del">
          <ac:chgData name="Marenda, Jason" userId="bb4adccd-be15-479f-afab-381f267cb58d" providerId="ADAL" clId="{D47EB5BF-7BE7-40E3-B251-6C5CEF29A17D}" dt="2021-08-26T23:59:04.100" v="1957" actId="26606"/>
          <ac:spMkLst>
            <pc:docMk/>
            <pc:sldMk cId="2964758450" sldId="257"/>
            <ac:spMk id="73" creationId="{5FDF4720-5445-47BE-89FE-E40D1AE6F619}"/>
          </ac:spMkLst>
        </pc:spChg>
        <pc:spChg chg="add del">
          <ac:chgData name="Marenda, Jason" userId="bb4adccd-be15-479f-afab-381f267cb58d" providerId="ADAL" clId="{D47EB5BF-7BE7-40E3-B251-6C5CEF29A17D}" dt="2021-08-26T23:59:04.100" v="1957" actId="26606"/>
          <ac:spMkLst>
            <pc:docMk/>
            <pc:sldMk cId="2964758450" sldId="257"/>
            <ac:spMk id="75" creationId="{AC8710B4-A815-4082-9E4F-F13A0007090C}"/>
          </ac:spMkLst>
        </pc:spChg>
        <pc:spChg chg="add del">
          <ac:chgData name="Marenda, Jason" userId="bb4adccd-be15-479f-afab-381f267cb58d" providerId="ADAL" clId="{D47EB5BF-7BE7-40E3-B251-6C5CEF29A17D}" dt="2021-08-26T23:58:57.158" v="1950" actId="26606"/>
          <ac:spMkLst>
            <pc:docMk/>
            <pc:sldMk cId="2964758450" sldId="257"/>
            <ac:spMk id="135" creationId="{9AA72BD9-2C5A-4EDC-931F-5AA08EACA0F3}"/>
          </ac:spMkLst>
        </pc:spChg>
        <pc:spChg chg="add del">
          <ac:chgData name="Marenda, Jason" userId="bb4adccd-be15-479f-afab-381f267cb58d" providerId="ADAL" clId="{D47EB5BF-7BE7-40E3-B251-6C5CEF29A17D}" dt="2021-08-26T23:58:57.158" v="1950" actId="26606"/>
          <ac:spMkLst>
            <pc:docMk/>
            <pc:sldMk cId="2964758450" sldId="257"/>
            <ac:spMk id="137" creationId="{DD3981AC-7B61-4947-BCF3-F7AA7FA385B9}"/>
          </ac:spMkLst>
        </pc:spChg>
        <pc:spChg chg="add del">
          <ac:chgData name="Marenda, Jason" userId="bb4adccd-be15-479f-afab-381f267cb58d" providerId="ADAL" clId="{D47EB5BF-7BE7-40E3-B251-6C5CEF29A17D}" dt="2021-08-26T23:58:57.158" v="1950" actId="26606"/>
          <ac:spMkLst>
            <pc:docMk/>
            <pc:sldMk cId="2964758450" sldId="257"/>
            <ac:spMk id="139" creationId="{55D4142C-5077-457F-A6AD-3FECFDB39685}"/>
          </ac:spMkLst>
        </pc:spChg>
        <pc:spChg chg="add del">
          <ac:chgData name="Marenda, Jason" userId="bb4adccd-be15-479f-afab-381f267cb58d" providerId="ADAL" clId="{D47EB5BF-7BE7-40E3-B251-6C5CEF29A17D}" dt="2021-08-26T23:58:57.158" v="1950" actId="26606"/>
          <ac:spMkLst>
            <pc:docMk/>
            <pc:sldMk cId="2964758450" sldId="257"/>
            <ac:spMk id="141" creationId="{7A5F0580-5EE9-419F-96EE-B6529EF6E7D0}"/>
          </ac:spMkLst>
        </pc:spChg>
        <pc:spChg chg="del">
          <ac:chgData name="Marenda, Jason" userId="bb4adccd-be15-479f-afab-381f267cb58d" providerId="ADAL" clId="{D47EB5BF-7BE7-40E3-B251-6C5CEF29A17D}" dt="2021-08-26T23:30:26.991" v="52" actId="26606"/>
          <ac:spMkLst>
            <pc:docMk/>
            <pc:sldMk cId="2964758450" sldId="257"/>
            <ac:spMk id="1028" creationId="{2B1D4F77-A17C-43D7-B7FA-545148E4E93D}"/>
          </ac:spMkLst>
        </pc:spChg>
        <pc:spChg chg="add del">
          <ac:chgData name="Marenda, Jason" userId="bb4adccd-be15-479f-afab-381f267cb58d" providerId="ADAL" clId="{D47EB5BF-7BE7-40E3-B251-6C5CEF29A17D}" dt="2021-08-26T23:58:59.658" v="1952" actId="26606"/>
          <ac:spMkLst>
            <pc:docMk/>
            <pc:sldMk cId="2964758450" sldId="257"/>
            <ac:spMk id="1029" creationId="{5E8D2E83-FB3A-40E7-A9E5-7AB389D612B4}"/>
          </ac:spMkLst>
        </pc:spChg>
        <pc:spChg chg="add del">
          <ac:chgData name="Marenda, Jason" userId="bb4adccd-be15-479f-afab-381f267cb58d" providerId="ADAL" clId="{D47EB5BF-7BE7-40E3-B251-6C5CEF29A17D}" dt="2021-08-26T23:59:01.255" v="1954" actId="26606"/>
          <ac:spMkLst>
            <pc:docMk/>
            <pc:sldMk cId="2964758450" sldId="257"/>
            <ac:spMk id="1031" creationId="{9B76D444-2756-434F-AE61-96D69830C13E}"/>
          </ac:spMkLst>
        </pc:spChg>
        <pc:spChg chg="add del">
          <ac:chgData name="Marenda, Jason" userId="bb4adccd-be15-479f-afab-381f267cb58d" providerId="ADAL" clId="{D47EB5BF-7BE7-40E3-B251-6C5CEF29A17D}" dt="2021-08-26T23:59:04.090" v="1956" actId="26606"/>
          <ac:spMkLst>
            <pc:docMk/>
            <pc:sldMk cId="2964758450" sldId="257"/>
            <ac:spMk id="1034" creationId="{EE1FC7B4-E4A7-4452-B413-1A623E3A7230}"/>
          </ac:spMkLst>
        </pc:spChg>
        <pc:spChg chg="add del">
          <ac:chgData name="Marenda, Jason" userId="bb4adccd-be15-479f-afab-381f267cb58d" providerId="ADAL" clId="{D47EB5BF-7BE7-40E3-B251-6C5CEF29A17D}" dt="2021-08-26T23:59:04.090" v="1956" actId="26606"/>
          <ac:spMkLst>
            <pc:docMk/>
            <pc:sldMk cId="2964758450" sldId="257"/>
            <ac:spMk id="1035" creationId="{E0709AF0-24F0-4486-B189-BE6386BDB198}"/>
          </ac:spMkLst>
        </pc:spChg>
        <pc:spChg chg="add del">
          <ac:chgData name="Marenda, Jason" userId="bb4adccd-be15-479f-afab-381f267cb58d" providerId="ADAL" clId="{D47EB5BF-7BE7-40E3-B251-6C5CEF29A17D}" dt="2021-08-26T23:59:04.090" v="1956" actId="26606"/>
          <ac:spMkLst>
            <pc:docMk/>
            <pc:sldMk cId="2964758450" sldId="257"/>
            <ac:spMk id="1036" creationId="{FBE3B62F-5853-4A3C-B050-6186351A7176}"/>
          </ac:spMkLst>
        </pc:spChg>
        <pc:spChg chg="add">
          <ac:chgData name="Marenda, Jason" userId="bb4adccd-be15-479f-afab-381f267cb58d" providerId="ADAL" clId="{D47EB5BF-7BE7-40E3-B251-6C5CEF29A17D}" dt="2021-08-26T23:59:04.100" v="1957" actId="26606"/>
          <ac:spMkLst>
            <pc:docMk/>
            <pc:sldMk cId="2964758450" sldId="257"/>
            <ac:spMk id="1038" creationId="{6EBF06A5-4173-45DE-87B1-0791E098A374}"/>
          </ac:spMkLst>
        </pc:spChg>
        <pc:spChg chg="add">
          <ac:chgData name="Marenda, Jason" userId="bb4adccd-be15-479f-afab-381f267cb58d" providerId="ADAL" clId="{D47EB5BF-7BE7-40E3-B251-6C5CEF29A17D}" dt="2021-08-26T23:59:04.100" v="1957" actId="26606"/>
          <ac:spMkLst>
            <pc:docMk/>
            <pc:sldMk cId="2964758450" sldId="257"/>
            <ac:spMk id="1039" creationId="{206E9F47-DC46-4A02-B5DB-26B56C39C979}"/>
          </ac:spMkLst>
        </pc:spChg>
        <pc:picChg chg="mod ord">
          <ac:chgData name="Marenda, Jason" userId="bb4adccd-be15-479f-afab-381f267cb58d" providerId="ADAL" clId="{D47EB5BF-7BE7-40E3-B251-6C5CEF29A17D}" dt="2021-08-26T23:59:04.100" v="1957" actId="26606"/>
          <ac:picMkLst>
            <pc:docMk/>
            <pc:sldMk cId="2964758450" sldId="257"/>
            <ac:picMk id="1026" creationId="{DC13ECDB-4912-4F73-AC35-ED449ED6A2C8}"/>
          </ac:picMkLst>
        </pc:picChg>
        <pc:cxnChg chg="add del">
          <ac:chgData name="Marenda, Jason" userId="bb4adccd-be15-479f-afab-381f267cb58d" providerId="ADAL" clId="{D47EB5BF-7BE7-40E3-B251-6C5CEF29A17D}" dt="2021-08-26T23:59:01.255" v="1954" actId="26606"/>
          <ac:cxnSpMkLst>
            <pc:docMk/>
            <pc:sldMk cId="2964758450" sldId="257"/>
            <ac:cxnSpMk id="1032" creationId="{CF8F36E2-BBE5-43FE-822F-AD8CAE08C071}"/>
          </ac:cxnSpMkLst>
        </pc:cxnChg>
      </pc:sldChg>
      <pc:sldChg chg="addSp delSp modSp new mod setBg setClrOvrMap modNotesTx">
        <pc:chgData name="Marenda, Jason" userId="bb4adccd-be15-479f-afab-381f267cb58d" providerId="ADAL" clId="{D47EB5BF-7BE7-40E3-B251-6C5CEF29A17D}" dt="2021-08-26T23:58:43.752" v="1948" actId="26606"/>
        <pc:sldMkLst>
          <pc:docMk/>
          <pc:sldMk cId="1626726595" sldId="260"/>
        </pc:sldMkLst>
        <pc:spChg chg="mod ord">
          <ac:chgData name="Marenda, Jason" userId="bb4adccd-be15-479f-afab-381f267cb58d" providerId="ADAL" clId="{D47EB5BF-7BE7-40E3-B251-6C5CEF29A17D}" dt="2021-08-26T23:58:43.752" v="1948" actId="26606"/>
          <ac:spMkLst>
            <pc:docMk/>
            <pc:sldMk cId="1626726595" sldId="260"/>
            <ac:spMk id="2" creationId="{ECAC997D-28FE-45F0-B7E0-7EB3954A2A5C}"/>
          </ac:spMkLst>
        </pc:spChg>
        <pc:spChg chg="add del">
          <ac:chgData name="Marenda, Jason" userId="bb4adccd-be15-479f-afab-381f267cb58d" providerId="ADAL" clId="{D47EB5BF-7BE7-40E3-B251-6C5CEF29A17D}" dt="2021-08-26T23:29:49.876" v="48"/>
          <ac:spMkLst>
            <pc:docMk/>
            <pc:sldMk cId="1626726595" sldId="260"/>
            <ac:spMk id="3" creationId="{D8E8144C-4DB4-44AF-8BBF-0119A678B69B}"/>
          </ac:spMkLst>
        </pc:spChg>
        <pc:spChg chg="add del">
          <ac:chgData name="Marenda, Jason" userId="bb4adccd-be15-479f-afab-381f267cb58d" providerId="ADAL" clId="{D47EB5BF-7BE7-40E3-B251-6C5CEF29A17D}" dt="2021-08-26T23:58:43.752" v="1948" actId="26606"/>
          <ac:spMkLst>
            <pc:docMk/>
            <pc:sldMk cId="1626726595" sldId="260"/>
            <ac:spMk id="71" creationId="{E49CC64F-7275-4E33-961B-0C5CDC439875}"/>
          </ac:spMkLst>
        </pc:spChg>
        <pc:spChg chg="add del">
          <ac:chgData name="Marenda, Jason" userId="bb4adccd-be15-479f-afab-381f267cb58d" providerId="ADAL" clId="{D47EB5BF-7BE7-40E3-B251-6C5CEF29A17D}" dt="2021-08-26T23:30:06.210" v="50" actId="26606"/>
          <ac:spMkLst>
            <pc:docMk/>
            <pc:sldMk cId="1626726595" sldId="260"/>
            <ac:spMk id="73" creationId="{5E8D2E83-FB3A-40E7-A9E5-7AB389D612B4}"/>
          </ac:spMkLst>
        </pc:spChg>
        <pc:spChg chg="add del">
          <ac:chgData name="Marenda, Jason" userId="bb4adccd-be15-479f-afab-381f267cb58d" providerId="ADAL" clId="{D47EB5BF-7BE7-40E3-B251-6C5CEF29A17D}" dt="2021-08-26T23:43:09.059" v="565" actId="26606"/>
          <ac:spMkLst>
            <pc:docMk/>
            <pc:sldMk cId="1626726595" sldId="260"/>
            <ac:spMk id="135" creationId="{A8384FB5-9ADC-4DDC-881B-597D56F5B15D}"/>
          </ac:spMkLst>
        </pc:spChg>
        <pc:spChg chg="add del">
          <ac:chgData name="Marenda, Jason" userId="bb4adccd-be15-479f-afab-381f267cb58d" providerId="ADAL" clId="{D47EB5BF-7BE7-40E3-B251-6C5CEF29A17D}" dt="2021-08-26T23:43:09.059" v="565" actId="26606"/>
          <ac:spMkLst>
            <pc:docMk/>
            <pc:sldMk cId="1626726595" sldId="260"/>
            <ac:spMk id="137" creationId="{91E5A9A7-95C6-4F4F-B00E-C82E07FE62EF}"/>
          </ac:spMkLst>
        </pc:spChg>
        <pc:spChg chg="add del">
          <ac:chgData name="Marenda, Jason" userId="bb4adccd-be15-479f-afab-381f267cb58d" providerId="ADAL" clId="{D47EB5BF-7BE7-40E3-B251-6C5CEF29A17D}" dt="2021-08-26T23:43:09.059" v="565" actId="26606"/>
          <ac:spMkLst>
            <pc:docMk/>
            <pc:sldMk cId="1626726595" sldId="260"/>
            <ac:spMk id="139" creationId="{D07DD2DE-F619-49DD-B5E7-03A290FF4ED1}"/>
          </ac:spMkLst>
        </pc:spChg>
        <pc:spChg chg="add del">
          <ac:chgData name="Marenda, Jason" userId="bb4adccd-be15-479f-afab-381f267cb58d" providerId="ADAL" clId="{D47EB5BF-7BE7-40E3-B251-6C5CEF29A17D}" dt="2021-08-26T23:43:09.059" v="565" actId="26606"/>
          <ac:spMkLst>
            <pc:docMk/>
            <pc:sldMk cId="1626726595" sldId="260"/>
            <ac:spMk id="141" creationId="{85149191-5F60-4A28-AAFF-039F96B0F3EC}"/>
          </ac:spMkLst>
        </pc:spChg>
        <pc:spChg chg="add del">
          <ac:chgData name="Marenda, Jason" userId="bb4adccd-be15-479f-afab-381f267cb58d" providerId="ADAL" clId="{D47EB5BF-7BE7-40E3-B251-6C5CEF29A17D}" dt="2021-08-26T23:43:09.059" v="565" actId="26606"/>
          <ac:spMkLst>
            <pc:docMk/>
            <pc:sldMk cId="1626726595" sldId="260"/>
            <ac:spMk id="143" creationId="{F8260ED5-17F7-4158-B241-D51DD4CF1B7E}"/>
          </ac:spMkLst>
        </pc:spChg>
        <pc:spChg chg="add del">
          <ac:chgData name="Marenda, Jason" userId="bb4adccd-be15-479f-afab-381f267cb58d" providerId="ADAL" clId="{D47EB5BF-7BE7-40E3-B251-6C5CEF29A17D}" dt="2021-08-26T23:44:06.466" v="567" actId="26606"/>
          <ac:spMkLst>
            <pc:docMk/>
            <pc:sldMk cId="1626726595" sldId="260"/>
            <ac:spMk id="1028" creationId="{8537B233-9CDD-4A90-AABB-A8963DEE4FBC}"/>
          </ac:spMkLst>
        </pc:spChg>
        <pc:spChg chg="add del">
          <ac:chgData name="Marenda, Jason" userId="bb4adccd-be15-479f-afab-381f267cb58d" providerId="ADAL" clId="{D47EB5BF-7BE7-40E3-B251-6C5CEF29A17D}" dt="2021-08-26T23:30:06.210" v="50" actId="26606"/>
          <ac:spMkLst>
            <pc:docMk/>
            <pc:sldMk cId="1626726595" sldId="260"/>
            <ac:spMk id="1030" creationId="{7C90D9BA-F9DD-411E-BB90-718BA5A4565D}"/>
          </ac:spMkLst>
        </pc:spChg>
        <pc:spChg chg="add del">
          <ac:chgData name="Marenda, Jason" userId="bb4adccd-be15-479f-afab-381f267cb58d" providerId="ADAL" clId="{D47EB5BF-7BE7-40E3-B251-6C5CEF29A17D}" dt="2021-08-26T23:44:45.931" v="582" actId="26606"/>
          <ac:spMkLst>
            <pc:docMk/>
            <pc:sldMk cId="1626726595" sldId="260"/>
            <ac:spMk id="1031" creationId="{5E8D2E83-FB3A-40E7-A9E5-7AB389D612B4}"/>
          </ac:spMkLst>
        </pc:spChg>
        <pc:spChg chg="add del mod">
          <ac:chgData name="Marenda, Jason" userId="bb4adccd-be15-479f-afab-381f267cb58d" providerId="ADAL" clId="{D47EB5BF-7BE7-40E3-B251-6C5CEF29A17D}" dt="2021-08-26T23:44:45.931" v="582" actId="26606"/>
          <ac:spMkLst>
            <pc:docMk/>
            <pc:sldMk cId="1626726595" sldId="260"/>
            <ac:spMk id="1032" creationId="{EBA308F9-CFED-4592-8772-4DC2154D33AF}"/>
          </ac:spMkLst>
        </pc:spChg>
        <pc:spChg chg="add">
          <ac:chgData name="Marenda, Jason" userId="bb4adccd-be15-479f-afab-381f267cb58d" providerId="ADAL" clId="{D47EB5BF-7BE7-40E3-B251-6C5CEF29A17D}" dt="2021-08-26T23:58:43.752" v="1948" actId="26606"/>
          <ac:spMkLst>
            <pc:docMk/>
            <pc:sldMk cId="1626726595" sldId="260"/>
            <ac:spMk id="1033" creationId="{8537B233-9CDD-4A90-AABB-A8963DEE4FBC}"/>
          </ac:spMkLst>
        </pc:spChg>
        <pc:picChg chg="add del mod">
          <ac:chgData name="Marenda, Jason" userId="bb4adccd-be15-479f-afab-381f267cb58d" providerId="ADAL" clId="{D47EB5BF-7BE7-40E3-B251-6C5CEF29A17D}" dt="2021-08-26T23:26:55.029" v="47" actId="931"/>
          <ac:picMkLst>
            <pc:docMk/>
            <pc:sldMk cId="1626726595" sldId="260"/>
            <ac:picMk id="5" creationId="{9B1B4291-A7BD-4467-85EB-FACB4E24327F}"/>
          </ac:picMkLst>
        </pc:picChg>
        <pc:picChg chg="add mod">
          <ac:chgData name="Marenda, Jason" userId="bb4adccd-be15-479f-afab-381f267cb58d" providerId="ADAL" clId="{D47EB5BF-7BE7-40E3-B251-6C5CEF29A17D}" dt="2021-08-26T23:58:43.752" v="1948" actId="26606"/>
          <ac:picMkLst>
            <pc:docMk/>
            <pc:sldMk cId="1626726595" sldId="260"/>
            <ac:picMk id="1026" creationId="{2FFD37D2-3473-4579-B02C-19CAA5DE0A7F}"/>
          </ac:picMkLst>
        </pc:picChg>
        <pc:cxnChg chg="add del">
          <ac:chgData name="Marenda, Jason" userId="bb4adccd-be15-479f-afab-381f267cb58d" providerId="ADAL" clId="{D47EB5BF-7BE7-40E3-B251-6C5CEF29A17D}" dt="2021-08-26T23:44:06.466" v="567" actId="26606"/>
          <ac:cxnSpMkLst>
            <pc:docMk/>
            <pc:sldMk cId="1626726595" sldId="260"/>
            <ac:cxnSpMk id="1029" creationId="{040575EE-C594-4566-BC00-663004E52AB5}"/>
          </ac:cxnSpMkLst>
        </pc:cxnChg>
        <pc:cxnChg chg="add">
          <ac:chgData name="Marenda, Jason" userId="bb4adccd-be15-479f-afab-381f267cb58d" providerId="ADAL" clId="{D47EB5BF-7BE7-40E3-B251-6C5CEF29A17D}" dt="2021-08-26T23:58:43.752" v="1948" actId="26606"/>
          <ac:cxnSpMkLst>
            <pc:docMk/>
            <pc:sldMk cId="1626726595" sldId="260"/>
            <ac:cxnSpMk id="1034" creationId="{040575EE-C594-4566-BC00-663004E52AB5}"/>
          </ac:cxnSpMkLst>
        </pc:cxnChg>
      </pc:sldChg>
      <pc:sldChg chg="addSp delSp modSp new add del mod setBg addAnim delAnim setClrOvrMap">
        <pc:chgData name="Marenda, Jason" userId="bb4adccd-be15-479f-afab-381f267cb58d" providerId="ADAL" clId="{D47EB5BF-7BE7-40E3-B251-6C5CEF29A17D}" dt="2021-08-26T23:44:09.406" v="569" actId="2696"/>
        <pc:sldMkLst>
          <pc:docMk/>
          <pc:sldMk cId="2050014602" sldId="261"/>
        </pc:sldMkLst>
        <pc:spChg chg="mod ord">
          <ac:chgData name="Marenda, Jason" userId="bb4adccd-be15-479f-afab-381f267cb58d" providerId="ADAL" clId="{D47EB5BF-7BE7-40E3-B251-6C5CEF29A17D}" dt="2021-08-26T23:41:12.457" v="526" actId="20577"/>
          <ac:spMkLst>
            <pc:docMk/>
            <pc:sldMk cId="2050014602" sldId="261"/>
            <ac:spMk id="2" creationId="{1D9521FA-9994-4BD4-9CE9-3FA7AD65D866}"/>
          </ac:spMkLst>
        </pc:spChg>
        <pc:spChg chg="del">
          <ac:chgData name="Marenda, Jason" userId="bb4adccd-be15-479f-afab-381f267cb58d" providerId="ADAL" clId="{D47EB5BF-7BE7-40E3-B251-6C5CEF29A17D}" dt="2021-08-26T23:39:34.252" v="485"/>
          <ac:spMkLst>
            <pc:docMk/>
            <pc:sldMk cId="2050014602" sldId="261"/>
            <ac:spMk id="3" creationId="{EF6C1AB6-C023-4677-9FC5-BB21987CF1E5}"/>
          </ac:spMkLst>
        </pc:spChg>
        <pc:spChg chg="add del">
          <ac:chgData name="Marenda, Jason" userId="bb4adccd-be15-479f-afab-381f267cb58d" providerId="ADAL" clId="{D47EB5BF-7BE7-40E3-B251-6C5CEF29A17D}" dt="2021-08-26T23:39:54.936" v="487" actId="26606"/>
          <ac:spMkLst>
            <pc:docMk/>
            <pc:sldMk cId="2050014602" sldId="261"/>
            <ac:spMk id="71" creationId="{DE4C27B6-DB04-4891-AF97-BA1671B17EE8}"/>
          </ac:spMkLst>
        </pc:spChg>
        <pc:spChg chg="add del">
          <ac:chgData name="Marenda, Jason" userId="bb4adccd-be15-479f-afab-381f267cb58d" providerId="ADAL" clId="{D47EB5BF-7BE7-40E3-B251-6C5CEF29A17D}" dt="2021-08-26T23:39:54.936" v="487" actId="26606"/>
          <ac:spMkLst>
            <pc:docMk/>
            <pc:sldMk cId="2050014602" sldId="261"/>
            <ac:spMk id="73" creationId="{7316481C-0A49-4796-812B-0D64F063B720}"/>
          </ac:spMkLst>
        </pc:spChg>
        <pc:spChg chg="add del">
          <ac:chgData name="Marenda, Jason" userId="bb4adccd-be15-479f-afab-381f267cb58d" providerId="ADAL" clId="{D47EB5BF-7BE7-40E3-B251-6C5CEF29A17D}" dt="2021-08-26T23:40:06.377" v="492" actId="26606"/>
          <ac:spMkLst>
            <pc:docMk/>
            <pc:sldMk cId="2050014602" sldId="261"/>
            <ac:spMk id="74" creationId="{E49CC64F-7275-4E33-961B-0C5CDC439875}"/>
          </ac:spMkLst>
        </pc:spChg>
        <pc:spChg chg="add del">
          <ac:chgData name="Marenda, Jason" userId="bb4adccd-be15-479f-afab-381f267cb58d" providerId="ADAL" clId="{D47EB5BF-7BE7-40E3-B251-6C5CEF29A17D}" dt="2021-08-26T23:39:54.936" v="487" actId="26606"/>
          <ac:spMkLst>
            <pc:docMk/>
            <pc:sldMk cId="2050014602" sldId="261"/>
            <ac:spMk id="75" creationId="{A5271697-90F1-4A23-8EF2-0179F2EAFACB}"/>
          </ac:spMkLst>
        </pc:spChg>
        <pc:spChg chg="add del">
          <ac:chgData name="Marenda, Jason" userId="bb4adccd-be15-479f-afab-381f267cb58d" providerId="ADAL" clId="{D47EB5BF-7BE7-40E3-B251-6C5CEF29A17D}" dt="2021-08-26T23:39:54.936" v="487" actId="26606"/>
          <ac:spMkLst>
            <pc:docMk/>
            <pc:sldMk cId="2050014602" sldId="261"/>
            <ac:spMk id="99" creationId="{D9F5512A-48E1-4C07-B75E-3CCC517B6804}"/>
          </ac:spMkLst>
        </pc:spChg>
        <pc:spChg chg="add del">
          <ac:chgData name="Marenda, Jason" userId="bb4adccd-be15-479f-afab-381f267cb58d" providerId="ADAL" clId="{D47EB5BF-7BE7-40E3-B251-6C5CEF29A17D}" dt="2021-08-26T23:40:57.447" v="507" actId="26606"/>
          <ac:spMkLst>
            <pc:docMk/>
            <pc:sldMk cId="2050014602" sldId="261"/>
            <ac:spMk id="2052" creationId="{5FDF4720-5445-47BE-89FE-E40D1AE6F619}"/>
          </ac:spMkLst>
        </pc:spChg>
        <pc:spChg chg="add del">
          <ac:chgData name="Marenda, Jason" userId="bb4adccd-be15-479f-afab-381f267cb58d" providerId="ADAL" clId="{D47EB5BF-7BE7-40E3-B251-6C5CEF29A17D}" dt="2021-08-26T23:40:57.447" v="507" actId="26606"/>
          <ac:spMkLst>
            <pc:docMk/>
            <pc:sldMk cId="2050014602" sldId="261"/>
            <ac:spMk id="2053" creationId="{AC8710B4-A815-4082-9E4F-F13A0007090C}"/>
          </ac:spMkLst>
        </pc:spChg>
        <pc:spChg chg="add del mod">
          <ac:chgData name="Marenda, Jason" userId="bb4adccd-be15-479f-afab-381f267cb58d" providerId="ADAL" clId="{D47EB5BF-7BE7-40E3-B251-6C5CEF29A17D}" dt="2021-08-26T23:42:01.209" v="562" actId="6549"/>
          <ac:spMkLst>
            <pc:docMk/>
            <pc:sldMk cId="2050014602" sldId="261"/>
            <ac:spMk id="2054" creationId="{18201AB1-1AD1-4309-AD33-A56A2A003CF2}"/>
          </ac:spMkLst>
        </pc:spChg>
        <pc:spChg chg="add del">
          <ac:chgData name="Marenda, Jason" userId="bb4adccd-be15-479f-afab-381f267cb58d" providerId="ADAL" clId="{D47EB5BF-7BE7-40E3-B251-6C5CEF29A17D}" dt="2021-08-26T23:40:57.447" v="507" actId="26606"/>
          <ac:spMkLst>
            <pc:docMk/>
            <pc:sldMk cId="2050014602" sldId="261"/>
            <ac:spMk id="2055" creationId="{2C6334C2-F73F-4B3B-A626-DD5F69DF6ED0}"/>
          </ac:spMkLst>
        </pc:spChg>
        <pc:grpChg chg="add del">
          <ac:chgData name="Marenda, Jason" userId="bb4adccd-be15-479f-afab-381f267cb58d" providerId="ADAL" clId="{D47EB5BF-7BE7-40E3-B251-6C5CEF29A17D}" dt="2021-08-26T23:39:54.936" v="487" actId="26606"/>
          <ac:grpSpMkLst>
            <pc:docMk/>
            <pc:sldMk cId="2050014602" sldId="261"/>
            <ac:grpSpMk id="77" creationId="{5E0EAE70-C355-42D1-BF00-CA8A17A742A8}"/>
          </ac:grpSpMkLst>
        </pc:grpChg>
        <pc:picChg chg="add mod ord">
          <ac:chgData name="Marenda, Jason" userId="bb4adccd-be15-479f-afab-381f267cb58d" providerId="ADAL" clId="{D47EB5BF-7BE7-40E3-B251-6C5CEF29A17D}" dt="2021-08-26T23:40:57.447" v="507" actId="26606"/>
          <ac:picMkLst>
            <pc:docMk/>
            <pc:sldMk cId="2050014602" sldId="261"/>
            <ac:picMk id="2050" creationId="{78DE675D-CB91-476C-B283-E6919148DB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83E05-CC59-49D7-98A3-8E46DBD277ED}" type="datetimeFigureOut">
              <a:rPr lang="en-US" smtClean="0"/>
              <a:pPr/>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D36CE0-A21A-4E23-A900-28CD4933D6BB}" type="slidenum">
              <a:rPr lang="en-US" smtClean="0"/>
              <a:pPr/>
              <a:t>‹#›</a:t>
            </a:fld>
            <a:endParaRPr lang="en-US"/>
          </a:p>
        </p:txBody>
      </p:sp>
    </p:spTree>
    <p:extLst>
      <p:ext uri="{BB962C8B-B14F-4D97-AF65-F5344CB8AC3E}">
        <p14:creationId xmlns:p14="http://schemas.microsoft.com/office/powerpoint/2010/main" xmlns="" val="4200041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spcBef>
                <a:spcPts val="0"/>
              </a:spcBef>
              <a:spcAft>
                <a:spcPts val="0"/>
              </a:spcAft>
              <a:buFont typeface="Arial" panose="020B0604020202020204" pitchFamily="34" charset="0"/>
              <a:buChar char="•"/>
            </a:pPr>
            <a:r>
              <a:rPr lang="en-US" sz="1200" b="0" i="0" dirty="0">
                <a:effectLst/>
                <a:latin typeface="Calibri" panose="020F0502020204030204" pitchFamily="34" charset="0"/>
              </a:rPr>
              <a:t>I work for POWER engineers as a PM focused on DER and renewables</a:t>
            </a:r>
          </a:p>
          <a:p>
            <a:pPr marL="171450" indent="-171450" rtl="0" fontAlgn="ctr">
              <a:spcBef>
                <a:spcPts val="0"/>
              </a:spcBef>
              <a:spcAft>
                <a:spcPts val="0"/>
              </a:spcAft>
              <a:buFont typeface="Arial" panose="020B0604020202020204" pitchFamily="34" charset="0"/>
              <a:buChar char="•"/>
            </a:pPr>
            <a:r>
              <a:rPr lang="en-US" sz="1200" b="0" i="0" dirty="0">
                <a:effectLst/>
                <a:latin typeface="Calibri" panose="020F0502020204030204" pitchFamily="34" charset="0"/>
              </a:rPr>
              <a:t>Based in Hailey, ID which is a mountain town in the south central part of Idaho</a:t>
            </a:r>
          </a:p>
          <a:p>
            <a:pPr marL="171450" indent="-171450" rtl="0" fontAlgn="ctr">
              <a:spcBef>
                <a:spcPts val="0"/>
              </a:spcBef>
              <a:spcAft>
                <a:spcPts val="0"/>
              </a:spcAft>
              <a:buFont typeface="Arial" panose="020B0604020202020204" pitchFamily="34" charset="0"/>
              <a:buChar char="•"/>
            </a:pPr>
            <a:r>
              <a:rPr lang="en-US" sz="1200" b="0" i="0" dirty="0">
                <a:effectLst/>
                <a:latin typeface="Calibri" panose="020F0502020204030204" pitchFamily="34" charset="0"/>
              </a:rPr>
              <a:t>My background is in POWER Delivery or T&amp;D work, and I lead our DER team at POWER which is a multi-discipline effort that are working in many areas including microgrids and how to integrate renewables into the existing grid. </a:t>
            </a:r>
          </a:p>
          <a:p>
            <a:pPr marL="171450" indent="-171450" rtl="0" fontAlgn="ctr">
              <a:spcBef>
                <a:spcPts val="0"/>
              </a:spcBef>
              <a:spcAft>
                <a:spcPts val="0"/>
              </a:spcAft>
              <a:buFont typeface="Arial" panose="020B0604020202020204" pitchFamily="34" charset="0"/>
              <a:buChar char="•"/>
            </a:pPr>
            <a:r>
              <a:rPr lang="en-US" sz="1200" b="0" i="0" dirty="0">
                <a:effectLst/>
                <a:latin typeface="Calibri" panose="020F0502020204030204" pitchFamily="34" charset="0"/>
              </a:rPr>
              <a:t>We are a US based company but have also done work around the world in India, Asia and beyond</a:t>
            </a:r>
          </a:p>
          <a:p>
            <a:pPr marL="628650" lvl="1" indent="-171450" rtl="0" fontAlgn="ctr">
              <a:spcBef>
                <a:spcPts val="0"/>
              </a:spcBef>
              <a:spcAft>
                <a:spcPts val="0"/>
              </a:spcAft>
              <a:buFont typeface="Arial" panose="020B0604020202020204" pitchFamily="34" charset="0"/>
              <a:buChar char="•"/>
            </a:pPr>
            <a:r>
              <a:rPr lang="en-US" sz="1200" b="0" i="0" dirty="0">
                <a:effectLst/>
                <a:latin typeface="Calibri" panose="020F0502020204030204" pitchFamily="34" charset="0"/>
              </a:rPr>
              <a:t>Much of the international work that we do is feasibility studies and road mapping where we are trying to figure out how to get from where we are today to where we want to be tomorrow, while dealing with many different obstacles along the way</a:t>
            </a:r>
          </a:p>
          <a:p>
            <a:pPr marL="171450" lvl="0" indent="-171450" rtl="0" fontAlgn="ctr">
              <a:spcBef>
                <a:spcPts val="0"/>
              </a:spcBef>
              <a:spcAft>
                <a:spcPts val="0"/>
              </a:spcAft>
              <a:buFont typeface="Arial" panose="020B0604020202020204" pitchFamily="34" charset="0"/>
              <a:buChar char="•"/>
            </a:pPr>
            <a:r>
              <a:rPr lang="en-US" sz="1200" b="0" i="0" dirty="0">
                <a:effectLst/>
                <a:latin typeface="Calibri" panose="020F0502020204030204" pitchFamily="34" charset="0"/>
              </a:rPr>
              <a:t>So, we do engineering that helps people figure out how to deal with the changing grid.</a:t>
            </a:r>
          </a:p>
          <a:p>
            <a:endParaRPr lang="en-US" dirty="0"/>
          </a:p>
        </p:txBody>
      </p:sp>
      <p:sp>
        <p:nvSpPr>
          <p:cNvPr id="4" name="Slide Number Placeholder 3"/>
          <p:cNvSpPr>
            <a:spLocks noGrp="1"/>
          </p:cNvSpPr>
          <p:nvPr>
            <p:ph type="sldNum" sz="quarter" idx="5"/>
          </p:nvPr>
        </p:nvSpPr>
        <p:spPr/>
        <p:txBody>
          <a:bodyPr/>
          <a:lstStyle/>
          <a:p>
            <a:fld id="{7FD36CE0-A21A-4E23-A900-28CD4933D6BB}" type="slidenum">
              <a:rPr lang="en-US" smtClean="0"/>
              <a:pPr/>
              <a:t>1</a:t>
            </a:fld>
            <a:endParaRPr lang="en-US"/>
          </a:p>
        </p:txBody>
      </p:sp>
    </p:spTree>
    <p:extLst>
      <p:ext uri="{BB962C8B-B14F-4D97-AF65-F5344CB8AC3E}">
        <p14:creationId xmlns:p14="http://schemas.microsoft.com/office/powerpoint/2010/main" xmlns="" val="102684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think we all know that the grid is changing</a:t>
            </a:r>
          </a:p>
          <a:p>
            <a:pPr marL="171450" indent="-171450">
              <a:buFont typeface="Arial" panose="020B0604020202020204" pitchFamily="34" charset="0"/>
              <a:buChar char="•"/>
            </a:pPr>
            <a:r>
              <a:rPr lang="en-US" dirty="0"/>
              <a:t>Renewables are being installed all over the place</a:t>
            </a:r>
          </a:p>
          <a:p>
            <a:pPr marL="628650" lvl="1" indent="-171450">
              <a:buFont typeface="Arial" panose="020B0604020202020204" pitchFamily="34" charset="0"/>
              <a:buChar char="•"/>
            </a:pPr>
            <a:r>
              <a:rPr lang="en-US" dirty="0"/>
              <a:t>In 2020, it is estimated that 260 Gigawatts of renewables were installed, which is a 50% increase over the prior year. And that was with COVID.</a:t>
            </a:r>
          </a:p>
          <a:p>
            <a:pPr marL="628650" lvl="1" indent="-171450">
              <a:buFont typeface="Arial" panose="020B0604020202020204" pitchFamily="34" charset="0"/>
              <a:buChar char="•"/>
            </a:pPr>
            <a:r>
              <a:rPr lang="en-US" dirty="0"/>
              <a:t>260 GW is such a big number that it may be hard to imagine how big that actually is.</a:t>
            </a:r>
          </a:p>
          <a:p>
            <a:pPr marL="628650" lvl="1" indent="-171450">
              <a:buFont typeface="Arial" panose="020B0604020202020204" pitchFamily="34" charset="0"/>
              <a:buChar char="•"/>
            </a:pPr>
            <a:r>
              <a:rPr lang="en-US" dirty="0"/>
              <a:t>Installing 260GW requires installing 8kW of renewables every second.</a:t>
            </a:r>
          </a:p>
          <a:p>
            <a:pPr marL="628650" lvl="1" indent="-171450">
              <a:buFont typeface="Arial" panose="020B0604020202020204" pitchFamily="34" charset="0"/>
              <a:buChar char="•"/>
            </a:pPr>
            <a:r>
              <a:rPr lang="en-US" dirty="0"/>
              <a:t>The difference between a Gig or a billion and a Meg or a million is quite significant. A million seconds is a little less about 11.5 days. But a billion seconds is almost 32 years.</a:t>
            </a:r>
          </a:p>
          <a:p>
            <a:pPr marL="171450" lvl="0" indent="-171450">
              <a:buFont typeface="Arial" panose="020B0604020202020204" pitchFamily="34" charset="0"/>
              <a:buChar char="•"/>
            </a:pPr>
            <a:r>
              <a:rPr lang="en-US" dirty="0"/>
              <a:t>Electrification</a:t>
            </a:r>
          </a:p>
          <a:p>
            <a:pPr marL="628650" lvl="1" indent="-171450">
              <a:buFont typeface="Arial" panose="020B0604020202020204" pitchFamily="34" charset="0"/>
              <a:buChar char="•"/>
            </a:pPr>
            <a:r>
              <a:rPr lang="en-US" dirty="0"/>
              <a:t>In an attempt to combat climate change we are electrifying everything</a:t>
            </a:r>
          </a:p>
          <a:p>
            <a:pPr marL="628650" lvl="1" indent="-171450">
              <a:buFont typeface="Arial" panose="020B0604020202020204" pitchFamily="34" charset="0"/>
              <a:buChar char="•"/>
            </a:pPr>
            <a:r>
              <a:rPr lang="en-US" dirty="0"/>
              <a:t>While transportation get the most press, they aren’t the only thing.</a:t>
            </a:r>
          </a:p>
          <a:p>
            <a:pPr marL="628650" lvl="1" indent="-171450">
              <a:buFont typeface="Arial" panose="020B0604020202020204" pitchFamily="34" charset="0"/>
              <a:buChar char="•"/>
            </a:pPr>
            <a:r>
              <a:rPr lang="en-US" dirty="0"/>
              <a:t>There is a big push to electrify gas heating, gas fired industrial processes, and many other things</a:t>
            </a:r>
          </a:p>
          <a:p>
            <a:pPr marL="171450" lvl="0" indent="-171450">
              <a:buFont typeface="Arial" panose="020B0604020202020204" pitchFamily="34" charset="0"/>
              <a:buChar char="•"/>
            </a:pPr>
            <a:r>
              <a:rPr lang="en-US" dirty="0"/>
              <a:t>Distributed Generation</a:t>
            </a:r>
          </a:p>
          <a:p>
            <a:pPr marL="628650" lvl="1" indent="-171450">
              <a:buFont typeface="Arial" panose="020B0604020202020204" pitchFamily="34" charset="0"/>
              <a:buChar char="•"/>
            </a:pPr>
            <a:r>
              <a:rPr lang="en-US" dirty="0"/>
              <a:t>Where our grid has traditionally been made up of large generators that pass through transmission lines to substations and onto distribution lines and then onto houses, we are seeing more and more distributed smaller generation.</a:t>
            </a:r>
          </a:p>
          <a:p>
            <a:pPr marL="628650" lvl="1" indent="-171450">
              <a:buFont typeface="Arial" panose="020B0604020202020204" pitchFamily="34" charset="0"/>
              <a:buChar char="•"/>
            </a:pPr>
            <a:r>
              <a:rPr lang="en-US" dirty="0"/>
              <a:t>This means that power used to flow in only one direction but now is flowing in both directions</a:t>
            </a:r>
          </a:p>
          <a:p>
            <a:pPr marL="171450" lvl="0" indent="-171450">
              <a:buFont typeface="Arial" panose="020B0604020202020204" pitchFamily="34" charset="0"/>
              <a:buChar char="•"/>
            </a:pPr>
            <a:r>
              <a:rPr lang="en-US" dirty="0"/>
              <a:t>And then you have the standard drivers, like aging of systems that were installed many years ago and the rapid growth in some areas of the world</a:t>
            </a:r>
          </a:p>
          <a:p>
            <a:pPr marL="171450" lvl="0" indent="-171450">
              <a:buFont typeface="Arial" panose="020B0604020202020204" pitchFamily="34" charset="0"/>
              <a:buChar char="•"/>
            </a:pPr>
            <a:r>
              <a:rPr lang="en-US" dirty="0"/>
              <a:t>Finally, we are seeing our customers expectations change</a:t>
            </a:r>
          </a:p>
          <a:p>
            <a:pPr marL="628650" lvl="1" indent="-171450">
              <a:buFont typeface="Arial" panose="020B0604020202020204" pitchFamily="34" charset="0"/>
              <a:buChar char="•"/>
            </a:pPr>
            <a:r>
              <a:rPr lang="en-US" dirty="0"/>
              <a:t>People are reliant on energy to power their lives and not having it is a big deal</a:t>
            </a:r>
          </a:p>
          <a:p>
            <a:pPr marL="628650" lvl="1" indent="-171450">
              <a:buFont typeface="Arial" panose="020B0604020202020204" pitchFamily="34" charset="0"/>
              <a:buChar char="•"/>
            </a:pPr>
            <a:r>
              <a:rPr lang="en-US" dirty="0"/>
              <a:t>Multi day outages while once may have just been an inconvenience, today are a big dead with the potential for becoming a humanitarian crisis</a:t>
            </a:r>
          </a:p>
        </p:txBody>
      </p:sp>
      <p:sp>
        <p:nvSpPr>
          <p:cNvPr id="4" name="Slide Number Placeholder 3"/>
          <p:cNvSpPr>
            <a:spLocks noGrp="1"/>
          </p:cNvSpPr>
          <p:nvPr>
            <p:ph type="sldNum" sz="quarter" idx="5"/>
          </p:nvPr>
        </p:nvSpPr>
        <p:spPr/>
        <p:txBody>
          <a:bodyPr/>
          <a:lstStyle/>
          <a:p>
            <a:fld id="{7FD36CE0-A21A-4E23-A900-28CD4933D6BB}" type="slidenum">
              <a:rPr lang="en-US" smtClean="0"/>
              <a:pPr/>
              <a:t>2</a:t>
            </a:fld>
            <a:endParaRPr lang="en-US"/>
          </a:p>
        </p:txBody>
      </p:sp>
    </p:spTree>
    <p:extLst>
      <p:ext uri="{BB962C8B-B14F-4D97-AF65-F5344CB8AC3E}">
        <p14:creationId xmlns:p14="http://schemas.microsoft.com/office/powerpoint/2010/main" xmlns="" val="41235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the main thing this new grid of the future needs to be is resilient. </a:t>
            </a:r>
          </a:p>
          <a:p>
            <a:pPr marL="171450" indent="-171450">
              <a:buFont typeface="Arial" panose="020B0604020202020204" pitchFamily="34" charset="0"/>
              <a:buChar char="•"/>
            </a:pPr>
            <a:r>
              <a:rPr lang="en-US" dirty="0"/>
              <a:t>How do I define resilience?</a:t>
            </a:r>
          </a:p>
          <a:p>
            <a:pPr marL="628650" lvl="1" indent="-171450" algn="l" defTabSz="914400" rtl="0" eaLnBrk="1" fontAlgn="ctr" latinLnBrk="0" hangingPunct="1">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Well, the easy answer is to just quote the dictionary. Resilience is defined as "the capacity to recover quickly from difficulties, toughness"</a:t>
            </a:r>
          </a:p>
          <a:p>
            <a:pPr marL="628650" lvl="1" indent="-171450" algn="l" defTabSz="914400" rtl="0" eaLnBrk="1" fontAlgn="ctr" latinLnBrk="0" hangingPunct="1">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So Resiliency is the ability of the grid to withstand something bad, like below zero temps in traditionally warm climate or wildfires in dry climates, happening to it and keep providing power for us to carry on with our lives.</a:t>
            </a:r>
          </a:p>
          <a:p>
            <a:pPr marL="171450" lvl="0" indent="-171450" algn="l" defTabSz="914400" rtl="0" eaLnBrk="1" fontAlgn="ctr" latinLnBrk="0" hangingPunct="1">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But we also need a sustainable grid</a:t>
            </a:r>
          </a:p>
          <a:p>
            <a:pPr marL="628650" lvl="1" indent="-171450" algn="l" defTabSz="914400" rtl="0" eaLnBrk="1" fontAlgn="ctr" latinLnBrk="0" hangingPunct="1">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Sustainable so that we are not destroying what we have been given and are creating something that can be used for many generations to come</a:t>
            </a:r>
          </a:p>
          <a:p>
            <a:pPr marL="171450" lvl="0" indent="-171450" algn="l" defTabSz="914400" rtl="0" eaLnBrk="1" fontAlgn="ctr" latinLnBrk="0" hangingPunct="1">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Is there a conflict between resiliency and sustainability though?</a:t>
            </a:r>
          </a:p>
          <a:p>
            <a:pPr marL="628650" lvl="1" indent="-171450" algn="l" defTabSz="914400" rtl="0" eaLnBrk="1" fontAlgn="ctr" latinLnBrk="0" hangingPunct="1">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Today, I really think that there is.</a:t>
            </a:r>
          </a:p>
          <a:p>
            <a:pPr marL="628650" lvl="1" indent="-171450" algn="l" defTabSz="914400" rtl="0" eaLnBrk="1" fontAlgn="ctr" latinLnBrk="0" hangingPunct="1">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I think that the #1 thing that is standing in our way is an affordable and sustainable form of long duration storage.</a:t>
            </a:r>
          </a:p>
          <a:p>
            <a:pPr marL="628650" lvl="1" indent="-171450" algn="l" defTabSz="914400" rtl="0" eaLnBrk="1" fontAlgn="ctr" latinLnBrk="0" hangingPunct="1">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That isn't to say that there aren't options and that there aren't people doing research in the area. There are and many people are, I just don't think that we are able to say that there are affordable options that can be deployed in a widespread manner just yet.</a:t>
            </a:r>
          </a:p>
          <a:p>
            <a:pPr marL="628650" lvl="1" indent="-171450" algn="l" defTabSz="914400" rtl="0" eaLnBrk="1" fontAlgn="ctr" latinLnBrk="0" hangingPunct="1">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Li-ion technology is really only affordable up to 4 hours and beyond that we need some more option</a:t>
            </a:r>
          </a:p>
          <a:p>
            <a:pPr marL="628650" lvl="1" indent="-171450" algn="l" defTabSz="914400" rtl="0" eaLnBrk="1" fontAlgn="ctr" latinLnBrk="0" hangingPunct="1">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Maybe that is Hydrogen, maybe it is battery technology that isn't Li-ion, maybe it is stacking block technology, I am not sure.</a:t>
            </a:r>
          </a:p>
          <a:p>
            <a:pPr marL="628650" lvl="1" indent="-171450" algn="l" defTabSz="914400" rtl="0" eaLnBrk="1" fontAlgn="ctr" latinLnBrk="0" hangingPunct="1">
              <a:spcBef>
                <a:spcPts val="0"/>
              </a:spcBef>
              <a:spcAft>
                <a:spcPts val="0"/>
              </a:spcAft>
              <a:buFont typeface="Arial" panose="020B0604020202020204" pitchFamily="34" charset="0"/>
              <a:buChar char="•"/>
            </a:pPr>
            <a:r>
              <a:rPr lang="en-US" sz="1200" kern="1200" dirty="0">
                <a:solidFill>
                  <a:schemeClr val="tx1"/>
                </a:solidFill>
                <a:latin typeface="+mn-lt"/>
                <a:ea typeface="+mn-ea"/>
                <a:cs typeface="+mn-cs"/>
              </a:rPr>
              <a:t>But we have to find a way to provide affordable long term storage to balance out the supply when intermittent renewables are not available</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FD36CE0-A21A-4E23-A900-28CD4933D6BB}" type="slidenum">
              <a:rPr lang="en-US" smtClean="0"/>
              <a:pPr/>
              <a:t>3</a:t>
            </a:fld>
            <a:endParaRPr lang="en-US"/>
          </a:p>
        </p:txBody>
      </p:sp>
    </p:spTree>
    <p:extLst>
      <p:ext uri="{BB962C8B-B14F-4D97-AF65-F5344CB8AC3E}">
        <p14:creationId xmlns:p14="http://schemas.microsoft.com/office/powerpoint/2010/main" xmlns="" val="423280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I think that the potential impacts to our society from a widespread long term power outage are pretty significant and I think that most people's appetite for intermediate fossil fuel based solutions will change once it is their power that won't turn on in the middle of the summer heat or the middle of the winter cold.</a:t>
            </a:r>
          </a:p>
          <a:p>
            <a:pPr marL="171450"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However, I don't think that this is a mutually exclusive situation.</a:t>
            </a:r>
          </a:p>
          <a:p>
            <a:pPr marL="171450" lvl="1"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So, what do we do today? What are the Arguments against putting more renewables onto the grid:</a:t>
            </a:r>
          </a:p>
          <a:p>
            <a:pPr marL="628650" lvl="2"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The first is that renewables are intermittent</a:t>
            </a:r>
          </a:p>
          <a:p>
            <a:pPr marL="1085850" lvl="3"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For temporary reductions in power the technology that we have today is able to replace </a:t>
            </a:r>
            <a:r>
              <a:rPr lang="en-US" sz="1100" b="0" i="0" dirty="0" err="1">
                <a:effectLst/>
                <a:latin typeface="Calibri" panose="020F0502020204030204" pitchFamily="34" charset="0"/>
              </a:rPr>
              <a:t>peakers</a:t>
            </a:r>
            <a:r>
              <a:rPr lang="en-US" sz="1100" b="0" i="0" dirty="0">
                <a:effectLst/>
                <a:latin typeface="Calibri" panose="020F0502020204030204" pitchFamily="34" charset="0"/>
              </a:rPr>
              <a:t>. Whether that is with demand reduction or with replacing </a:t>
            </a:r>
            <a:r>
              <a:rPr lang="en-US" sz="1100" b="0" i="0" dirty="0" err="1">
                <a:effectLst/>
                <a:latin typeface="Calibri" panose="020F0502020204030204" pitchFamily="34" charset="0"/>
              </a:rPr>
              <a:t>peakers</a:t>
            </a:r>
            <a:r>
              <a:rPr lang="en-US" sz="1100" b="0" i="0" dirty="0">
                <a:effectLst/>
                <a:latin typeface="Calibri" panose="020F0502020204030204" pitchFamily="34" charset="0"/>
              </a:rPr>
              <a:t> with batteries we can do that affordably today</a:t>
            </a:r>
          </a:p>
          <a:p>
            <a:pPr marL="628650" lvl="1"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So, if I just said that long-term storage was the missing piece for the balance between resiliency and sustainability, how can we deal with longer term renewable power intermittency?</a:t>
            </a:r>
          </a:p>
          <a:p>
            <a:pPr marL="1085850" lvl="3"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Continuing with the assumption that there aren't affordable clean long duration storage options available today, what are our options?</a:t>
            </a:r>
          </a:p>
          <a:p>
            <a:pPr marL="1085850" lvl="3"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Well, the key is to keep funding R&amp;D into the technologies and the deployment of long duration project pilots. I know that companies like, Form Energy, are putting together 150hour batteries in a pilot project and that is just one there are others too. Like wind, solar, and Li-ion batteries though we need to be patient as it will take a bit for the number of installations to increase enough to get the costs down in line with other technologies. So no matter what we do, we have to keep funding things like this.</a:t>
            </a:r>
          </a:p>
          <a:p>
            <a:pPr marL="628650" lvl="2"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The other argument against more renewables is the lack of inertia on the grid</a:t>
            </a:r>
          </a:p>
          <a:p>
            <a:pPr marL="1085850" lvl="3"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Why is inertia important?</a:t>
            </a:r>
          </a:p>
          <a:p>
            <a:pPr marL="1543050" lvl="4"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Mainly because it provides frequency support to the grid</a:t>
            </a:r>
          </a:p>
          <a:p>
            <a:pPr marL="1543050" lvl="4"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But if you have a grid full of fast acting power electronics in inverters then you don’t need as much inertia</a:t>
            </a:r>
          </a:p>
          <a:p>
            <a:pPr marL="1543050" lvl="4"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What this means is that adding more inverter based resources lower the need for inertia at the same time that it reduces the amount of inertia</a:t>
            </a:r>
          </a:p>
          <a:p>
            <a:pPr marL="1085850" lvl="3"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There are other options like synchronous condensers and hydrogen that provide carbon free ways to provide grid inertia</a:t>
            </a:r>
          </a:p>
          <a:p>
            <a:pPr marL="171450"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For grids that are already built out, I want to stress the importance of the demand side of the equation.</a:t>
            </a:r>
          </a:p>
          <a:p>
            <a:pPr marL="628650" lvl="2"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There is a saying that the greenest kWh is the one that you don't use.</a:t>
            </a:r>
          </a:p>
          <a:p>
            <a:pPr marL="628650" lvl="2"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There is some demand response and energy efficiency programs in place but we need more; including asset based demand response programs</a:t>
            </a:r>
          </a:p>
          <a:p>
            <a:pPr marL="171450"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Another thing that I want to mention that is tangentially related to DR is how we shut down portions of our grid when they are under stress.</a:t>
            </a:r>
          </a:p>
          <a:p>
            <a:pPr marL="628650" lvl="2"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With all of the smart meters, AMI, AMR, and other technologies available, I am amazed that we are, in the case of many very developed and sophisticated grids, still shedding load by opening breakers in a high voltage transmission substation.</a:t>
            </a:r>
          </a:p>
          <a:p>
            <a:pPr marL="628650" lvl="2" indent="-1714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We have the technology to do better, and we need to do a better job of implementing it.</a:t>
            </a:r>
          </a:p>
        </p:txBody>
      </p:sp>
      <p:sp>
        <p:nvSpPr>
          <p:cNvPr id="4" name="Slide Number Placeholder 3"/>
          <p:cNvSpPr>
            <a:spLocks noGrp="1"/>
          </p:cNvSpPr>
          <p:nvPr>
            <p:ph type="sldNum" sz="quarter" idx="5"/>
          </p:nvPr>
        </p:nvSpPr>
        <p:spPr/>
        <p:txBody>
          <a:bodyPr/>
          <a:lstStyle/>
          <a:p>
            <a:fld id="{7FD36CE0-A21A-4E23-A900-28CD4933D6BB}" type="slidenum">
              <a:rPr lang="en-US" smtClean="0"/>
              <a:pPr/>
              <a:t>4</a:t>
            </a:fld>
            <a:endParaRPr lang="en-US"/>
          </a:p>
        </p:txBody>
      </p:sp>
    </p:spTree>
    <p:extLst>
      <p:ext uri="{BB962C8B-B14F-4D97-AF65-F5344CB8AC3E}">
        <p14:creationId xmlns:p14="http://schemas.microsoft.com/office/powerpoint/2010/main" xmlns="" val="394606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BF2DE-83BF-4261-ACD2-849348BB7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0F83299-60D1-4568-9DD9-625C9E45F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A3BBD42-AD46-4D02-8D61-E409F385E9AC}"/>
              </a:ext>
            </a:extLst>
          </p:cNvPr>
          <p:cNvSpPr>
            <a:spLocks noGrp="1"/>
          </p:cNvSpPr>
          <p:nvPr>
            <p:ph type="dt" sz="half" idx="10"/>
          </p:nvPr>
        </p:nvSpPr>
        <p:spPr/>
        <p:txBody>
          <a:bodyPr/>
          <a:lstStyle/>
          <a:p>
            <a:fld id="{22C05DA8-BC6F-4183-9669-E6B765BCDCF8}" type="datetimeFigureOut">
              <a:rPr lang="en-US" smtClean="0"/>
              <a:pPr/>
              <a:t>8/27/2021</a:t>
            </a:fld>
            <a:endParaRPr lang="en-US"/>
          </a:p>
        </p:txBody>
      </p:sp>
      <p:sp>
        <p:nvSpPr>
          <p:cNvPr id="5" name="Footer Placeholder 4">
            <a:extLst>
              <a:ext uri="{FF2B5EF4-FFF2-40B4-BE49-F238E27FC236}">
                <a16:creationId xmlns:a16="http://schemas.microsoft.com/office/drawing/2014/main" xmlns="" id="{544B74EB-814A-415A-9357-C16965314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3259209-561E-4E97-97BF-BCC2AEA3AE29}"/>
              </a:ext>
            </a:extLst>
          </p:cNvPr>
          <p:cNvSpPr>
            <a:spLocks noGrp="1"/>
          </p:cNvSpPr>
          <p:nvPr>
            <p:ph type="sldNum" sz="quarter" idx="12"/>
          </p:nvPr>
        </p:nvSpPr>
        <p:spPr/>
        <p:txBody>
          <a:body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353423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9BE77F-42C4-427E-BACD-472359B046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1710929-A4EC-42D4-BBA4-C26E81D6BA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DE4096-50EF-4546-B210-0C143F885F64}"/>
              </a:ext>
            </a:extLst>
          </p:cNvPr>
          <p:cNvSpPr>
            <a:spLocks noGrp="1"/>
          </p:cNvSpPr>
          <p:nvPr>
            <p:ph type="dt" sz="half" idx="10"/>
          </p:nvPr>
        </p:nvSpPr>
        <p:spPr/>
        <p:txBody>
          <a:bodyPr/>
          <a:lstStyle/>
          <a:p>
            <a:fld id="{22C05DA8-BC6F-4183-9669-E6B765BCDCF8}" type="datetimeFigureOut">
              <a:rPr lang="en-US" smtClean="0"/>
              <a:pPr/>
              <a:t>8/27/2021</a:t>
            </a:fld>
            <a:endParaRPr lang="en-US"/>
          </a:p>
        </p:txBody>
      </p:sp>
      <p:sp>
        <p:nvSpPr>
          <p:cNvPr id="5" name="Footer Placeholder 4">
            <a:extLst>
              <a:ext uri="{FF2B5EF4-FFF2-40B4-BE49-F238E27FC236}">
                <a16:creationId xmlns:a16="http://schemas.microsoft.com/office/drawing/2014/main" xmlns="" id="{AC3026CC-2785-4477-BF8F-5B231D5C3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4599A8-9C68-4794-A9DB-0A9BFBD63D10}"/>
              </a:ext>
            </a:extLst>
          </p:cNvPr>
          <p:cNvSpPr>
            <a:spLocks noGrp="1"/>
          </p:cNvSpPr>
          <p:nvPr>
            <p:ph type="sldNum" sz="quarter" idx="12"/>
          </p:nvPr>
        </p:nvSpPr>
        <p:spPr/>
        <p:txBody>
          <a:body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295949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C03DCB-2B6E-44B7-BF7A-67ED8D8774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503AFE3-55C4-4D4C-B777-D7AC3BFE78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F72541-1425-49EE-B9FC-BFD68753A556}"/>
              </a:ext>
            </a:extLst>
          </p:cNvPr>
          <p:cNvSpPr>
            <a:spLocks noGrp="1"/>
          </p:cNvSpPr>
          <p:nvPr>
            <p:ph type="dt" sz="half" idx="10"/>
          </p:nvPr>
        </p:nvSpPr>
        <p:spPr/>
        <p:txBody>
          <a:bodyPr/>
          <a:lstStyle/>
          <a:p>
            <a:fld id="{22C05DA8-BC6F-4183-9669-E6B765BCDCF8}" type="datetimeFigureOut">
              <a:rPr lang="en-US" smtClean="0"/>
              <a:pPr/>
              <a:t>8/27/2021</a:t>
            </a:fld>
            <a:endParaRPr lang="en-US"/>
          </a:p>
        </p:txBody>
      </p:sp>
      <p:sp>
        <p:nvSpPr>
          <p:cNvPr id="5" name="Footer Placeholder 4">
            <a:extLst>
              <a:ext uri="{FF2B5EF4-FFF2-40B4-BE49-F238E27FC236}">
                <a16:creationId xmlns:a16="http://schemas.microsoft.com/office/drawing/2014/main" xmlns="" id="{B1690BAE-7C94-4536-AAE4-F1B149D6A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FF53AAC-6933-4633-93E9-4B579CB87BC0}"/>
              </a:ext>
            </a:extLst>
          </p:cNvPr>
          <p:cNvSpPr>
            <a:spLocks noGrp="1"/>
          </p:cNvSpPr>
          <p:nvPr>
            <p:ph type="sldNum" sz="quarter" idx="12"/>
          </p:nvPr>
        </p:nvSpPr>
        <p:spPr/>
        <p:txBody>
          <a:body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74763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9691"/>
            <a:ext cx="10679896" cy="1470025"/>
          </a:xfrm>
        </p:spPr>
        <p:txBody>
          <a:bodyPr/>
          <a:lstStyle/>
          <a:p>
            <a:r>
              <a:rPr lang="en-US" dirty="0"/>
              <a:t>Presentation Title</a:t>
            </a:r>
          </a:p>
        </p:txBody>
      </p:sp>
      <p:sp>
        <p:nvSpPr>
          <p:cNvPr id="3" name="Subtitle 2"/>
          <p:cNvSpPr>
            <a:spLocks noGrp="1"/>
          </p:cNvSpPr>
          <p:nvPr>
            <p:ph type="subTitle" idx="1" hasCustomPrompt="1"/>
          </p:nvPr>
        </p:nvSpPr>
        <p:spPr>
          <a:xfrm>
            <a:off x="609600" y="1582563"/>
            <a:ext cx="10679896" cy="652164"/>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Main Subhead</a:t>
            </a:r>
          </a:p>
        </p:txBody>
      </p:sp>
      <p:sp>
        <p:nvSpPr>
          <p:cNvPr id="12" name="Text Placeholder 11"/>
          <p:cNvSpPr>
            <a:spLocks noGrp="1"/>
          </p:cNvSpPr>
          <p:nvPr>
            <p:ph type="body" sz="quarter" idx="14" hasCustomPrompt="1"/>
          </p:nvPr>
        </p:nvSpPr>
        <p:spPr>
          <a:xfrm>
            <a:off x="609600" y="5867400"/>
            <a:ext cx="8566397" cy="846623"/>
          </a:xfrm>
        </p:spPr>
        <p:txBody>
          <a:bodyPr>
            <a:normAutofit/>
          </a:bodyPr>
          <a:lstStyle>
            <a:lvl1pPr>
              <a:buFontTx/>
              <a:buNone/>
              <a:defRPr sz="20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Presented by:</a:t>
            </a:r>
          </a:p>
        </p:txBody>
      </p:sp>
      <p:sp>
        <p:nvSpPr>
          <p:cNvPr id="16" name="Picture Placeholder 15"/>
          <p:cNvSpPr>
            <a:spLocks noGrp="1"/>
          </p:cNvSpPr>
          <p:nvPr>
            <p:ph type="pic" sz="quarter" idx="15"/>
          </p:nvPr>
        </p:nvSpPr>
        <p:spPr>
          <a:xfrm>
            <a:off x="1" y="2380536"/>
            <a:ext cx="6875828" cy="3435356"/>
          </a:xfrm>
        </p:spPr>
        <p:txBody>
          <a:bodyPr/>
          <a:lstStyle/>
          <a:p>
            <a:endParaRPr lang="en-US"/>
          </a:p>
        </p:txBody>
      </p:sp>
      <p:sp>
        <p:nvSpPr>
          <p:cNvPr id="18" name="Picture Placeholder 17"/>
          <p:cNvSpPr>
            <a:spLocks noGrp="1"/>
          </p:cNvSpPr>
          <p:nvPr>
            <p:ph type="pic" sz="quarter" idx="16"/>
          </p:nvPr>
        </p:nvSpPr>
        <p:spPr>
          <a:xfrm>
            <a:off x="6497265" y="2834806"/>
            <a:ext cx="3439584" cy="1870075"/>
          </a:xfrm>
        </p:spPr>
        <p:txBody>
          <a:bodyPr/>
          <a:lstStyle/>
          <a:p>
            <a:endParaRPr lang="en-US" dirty="0"/>
          </a:p>
        </p:txBody>
      </p:sp>
    </p:spTree>
    <p:extLst>
      <p:ext uri="{BB962C8B-B14F-4D97-AF65-F5344CB8AC3E}">
        <p14:creationId xmlns:p14="http://schemas.microsoft.com/office/powerpoint/2010/main" xmlns="" val="424716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655D3-8C84-44A5-A99C-80EC9F578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2983C3-64D4-4BBF-9C1E-F844917D3F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7E6A64-2D72-4D58-944D-30699AC54D84}"/>
              </a:ext>
            </a:extLst>
          </p:cNvPr>
          <p:cNvSpPr>
            <a:spLocks noGrp="1"/>
          </p:cNvSpPr>
          <p:nvPr>
            <p:ph type="dt" sz="half" idx="10"/>
          </p:nvPr>
        </p:nvSpPr>
        <p:spPr/>
        <p:txBody>
          <a:bodyPr/>
          <a:lstStyle/>
          <a:p>
            <a:fld id="{22C05DA8-BC6F-4183-9669-E6B765BCDCF8}" type="datetimeFigureOut">
              <a:rPr lang="en-US" smtClean="0"/>
              <a:pPr/>
              <a:t>8/27/2021</a:t>
            </a:fld>
            <a:endParaRPr lang="en-US"/>
          </a:p>
        </p:txBody>
      </p:sp>
      <p:sp>
        <p:nvSpPr>
          <p:cNvPr id="5" name="Footer Placeholder 4">
            <a:extLst>
              <a:ext uri="{FF2B5EF4-FFF2-40B4-BE49-F238E27FC236}">
                <a16:creationId xmlns:a16="http://schemas.microsoft.com/office/drawing/2014/main" xmlns="" id="{5EA350E0-1715-4AA8-B5C7-1BEB316B4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9410E3-E1BF-4F0B-A5EB-81870E4157F8}"/>
              </a:ext>
            </a:extLst>
          </p:cNvPr>
          <p:cNvSpPr>
            <a:spLocks noGrp="1"/>
          </p:cNvSpPr>
          <p:nvPr>
            <p:ph type="sldNum" sz="quarter" idx="12"/>
          </p:nvPr>
        </p:nvSpPr>
        <p:spPr/>
        <p:txBody>
          <a:body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220926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167C5B-7F98-4B4C-9A0C-7B02BCE76D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0B940C0-5D84-4A2D-B42C-0D8D85B50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89DC54A-7896-4CF1-B247-306067D74A55}"/>
              </a:ext>
            </a:extLst>
          </p:cNvPr>
          <p:cNvSpPr>
            <a:spLocks noGrp="1"/>
          </p:cNvSpPr>
          <p:nvPr>
            <p:ph type="dt" sz="half" idx="10"/>
          </p:nvPr>
        </p:nvSpPr>
        <p:spPr/>
        <p:txBody>
          <a:bodyPr/>
          <a:lstStyle/>
          <a:p>
            <a:fld id="{22C05DA8-BC6F-4183-9669-E6B765BCDCF8}" type="datetimeFigureOut">
              <a:rPr lang="en-US" smtClean="0"/>
              <a:pPr/>
              <a:t>8/27/2021</a:t>
            </a:fld>
            <a:endParaRPr lang="en-US"/>
          </a:p>
        </p:txBody>
      </p:sp>
      <p:sp>
        <p:nvSpPr>
          <p:cNvPr id="5" name="Footer Placeholder 4">
            <a:extLst>
              <a:ext uri="{FF2B5EF4-FFF2-40B4-BE49-F238E27FC236}">
                <a16:creationId xmlns:a16="http://schemas.microsoft.com/office/drawing/2014/main" xmlns="" id="{B32ED2ED-358F-44EB-B5A8-D3FB4764F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039BD22-C735-4B5A-85A7-85A65DCEF490}"/>
              </a:ext>
            </a:extLst>
          </p:cNvPr>
          <p:cNvSpPr>
            <a:spLocks noGrp="1"/>
          </p:cNvSpPr>
          <p:nvPr>
            <p:ph type="sldNum" sz="quarter" idx="12"/>
          </p:nvPr>
        </p:nvSpPr>
        <p:spPr/>
        <p:txBody>
          <a:body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23836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54071-D6DB-40AF-AFBF-174296726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856A44B-C513-4A9E-B283-E633445BF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96167C7-1CC1-4CD4-859C-E6BF01C70C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51EDC73-ED1F-4381-843D-C6EAEB1A5633}"/>
              </a:ext>
            </a:extLst>
          </p:cNvPr>
          <p:cNvSpPr>
            <a:spLocks noGrp="1"/>
          </p:cNvSpPr>
          <p:nvPr>
            <p:ph type="dt" sz="half" idx="10"/>
          </p:nvPr>
        </p:nvSpPr>
        <p:spPr/>
        <p:txBody>
          <a:bodyPr/>
          <a:lstStyle/>
          <a:p>
            <a:fld id="{22C05DA8-BC6F-4183-9669-E6B765BCDCF8}" type="datetimeFigureOut">
              <a:rPr lang="en-US" smtClean="0"/>
              <a:pPr/>
              <a:t>8/27/2021</a:t>
            </a:fld>
            <a:endParaRPr lang="en-US"/>
          </a:p>
        </p:txBody>
      </p:sp>
      <p:sp>
        <p:nvSpPr>
          <p:cNvPr id="6" name="Footer Placeholder 5">
            <a:extLst>
              <a:ext uri="{FF2B5EF4-FFF2-40B4-BE49-F238E27FC236}">
                <a16:creationId xmlns:a16="http://schemas.microsoft.com/office/drawing/2014/main" xmlns="" id="{FBBAB970-0F81-48D0-A322-E015FCEF6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EF1A9C-1C98-4D65-AB90-FE6EF5E9B874}"/>
              </a:ext>
            </a:extLst>
          </p:cNvPr>
          <p:cNvSpPr>
            <a:spLocks noGrp="1"/>
          </p:cNvSpPr>
          <p:nvPr>
            <p:ph type="sldNum" sz="quarter" idx="12"/>
          </p:nvPr>
        </p:nvSpPr>
        <p:spPr/>
        <p:txBody>
          <a:body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1758133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CCE316-513C-4CC4-9AAA-6FA3D9A615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2A3F61B-791C-42D3-A6AC-5E677D1FA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B74FC0-EEA5-44E2-973F-5839B33626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7F59581-C4DD-4EE7-84E4-BF7E7EC09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A72E548-A950-443B-B416-4F920C5358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B6DC292-835D-41A1-897D-8024F434289D}"/>
              </a:ext>
            </a:extLst>
          </p:cNvPr>
          <p:cNvSpPr>
            <a:spLocks noGrp="1"/>
          </p:cNvSpPr>
          <p:nvPr>
            <p:ph type="dt" sz="half" idx="10"/>
          </p:nvPr>
        </p:nvSpPr>
        <p:spPr/>
        <p:txBody>
          <a:bodyPr/>
          <a:lstStyle/>
          <a:p>
            <a:fld id="{22C05DA8-BC6F-4183-9669-E6B765BCDCF8}" type="datetimeFigureOut">
              <a:rPr lang="en-US" smtClean="0"/>
              <a:pPr/>
              <a:t>8/27/2021</a:t>
            </a:fld>
            <a:endParaRPr lang="en-US"/>
          </a:p>
        </p:txBody>
      </p:sp>
      <p:sp>
        <p:nvSpPr>
          <p:cNvPr id="8" name="Footer Placeholder 7">
            <a:extLst>
              <a:ext uri="{FF2B5EF4-FFF2-40B4-BE49-F238E27FC236}">
                <a16:creationId xmlns:a16="http://schemas.microsoft.com/office/drawing/2014/main" xmlns="" id="{4B5C3424-42D6-44AF-AE39-DC295B75C9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06163B5-3475-4AC5-9CE0-0E1B857D529C}"/>
              </a:ext>
            </a:extLst>
          </p:cNvPr>
          <p:cNvSpPr>
            <a:spLocks noGrp="1"/>
          </p:cNvSpPr>
          <p:nvPr>
            <p:ph type="sldNum" sz="quarter" idx="12"/>
          </p:nvPr>
        </p:nvSpPr>
        <p:spPr/>
        <p:txBody>
          <a:body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411858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22E4B-E17F-4643-A697-96683D9F07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3EE3048-A82C-43D2-8B86-5D3D3C884DA0}"/>
              </a:ext>
            </a:extLst>
          </p:cNvPr>
          <p:cNvSpPr>
            <a:spLocks noGrp="1"/>
          </p:cNvSpPr>
          <p:nvPr>
            <p:ph type="dt" sz="half" idx="10"/>
          </p:nvPr>
        </p:nvSpPr>
        <p:spPr/>
        <p:txBody>
          <a:bodyPr/>
          <a:lstStyle/>
          <a:p>
            <a:fld id="{22C05DA8-BC6F-4183-9669-E6B765BCDCF8}" type="datetimeFigureOut">
              <a:rPr lang="en-US" smtClean="0"/>
              <a:pPr/>
              <a:t>8/27/2021</a:t>
            </a:fld>
            <a:endParaRPr lang="en-US"/>
          </a:p>
        </p:txBody>
      </p:sp>
      <p:sp>
        <p:nvSpPr>
          <p:cNvPr id="4" name="Footer Placeholder 3">
            <a:extLst>
              <a:ext uri="{FF2B5EF4-FFF2-40B4-BE49-F238E27FC236}">
                <a16:creationId xmlns:a16="http://schemas.microsoft.com/office/drawing/2014/main" xmlns="" id="{43E380E7-2756-4BC4-9654-30B323D5DC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1B3EB3F-4248-4D90-93DC-FF5067694A39}"/>
              </a:ext>
            </a:extLst>
          </p:cNvPr>
          <p:cNvSpPr>
            <a:spLocks noGrp="1"/>
          </p:cNvSpPr>
          <p:nvPr>
            <p:ph type="sldNum" sz="quarter" idx="12"/>
          </p:nvPr>
        </p:nvSpPr>
        <p:spPr/>
        <p:txBody>
          <a:body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35274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B91D64-F1D0-423F-91C7-CDF965443036}"/>
              </a:ext>
            </a:extLst>
          </p:cNvPr>
          <p:cNvSpPr>
            <a:spLocks noGrp="1"/>
          </p:cNvSpPr>
          <p:nvPr>
            <p:ph type="dt" sz="half" idx="10"/>
          </p:nvPr>
        </p:nvSpPr>
        <p:spPr/>
        <p:txBody>
          <a:bodyPr/>
          <a:lstStyle/>
          <a:p>
            <a:fld id="{22C05DA8-BC6F-4183-9669-E6B765BCDCF8}" type="datetimeFigureOut">
              <a:rPr lang="en-US" smtClean="0"/>
              <a:pPr/>
              <a:t>8/27/2021</a:t>
            </a:fld>
            <a:endParaRPr lang="en-US"/>
          </a:p>
        </p:txBody>
      </p:sp>
      <p:sp>
        <p:nvSpPr>
          <p:cNvPr id="3" name="Footer Placeholder 2">
            <a:extLst>
              <a:ext uri="{FF2B5EF4-FFF2-40B4-BE49-F238E27FC236}">
                <a16:creationId xmlns:a16="http://schemas.microsoft.com/office/drawing/2014/main" xmlns="" id="{415E53A5-5302-49FA-A7DA-C86D14B105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A939B66-60A4-428D-8CEA-E18CB58B33AE}"/>
              </a:ext>
            </a:extLst>
          </p:cNvPr>
          <p:cNvSpPr>
            <a:spLocks noGrp="1"/>
          </p:cNvSpPr>
          <p:nvPr>
            <p:ph type="sldNum" sz="quarter" idx="12"/>
          </p:nvPr>
        </p:nvSpPr>
        <p:spPr/>
        <p:txBody>
          <a:body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6763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EE562-92E8-43AD-A890-64FE2A0117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DB8F768-B7BD-4E19-89D2-BBB9343EB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85FE25F-C565-4CCA-998A-9F186DFCB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7CE5029-07C5-4E30-9E3D-E25E10191A8E}"/>
              </a:ext>
            </a:extLst>
          </p:cNvPr>
          <p:cNvSpPr>
            <a:spLocks noGrp="1"/>
          </p:cNvSpPr>
          <p:nvPr>
            <p:ph type="dt" sz="half" idx="10"/>
          </p:nvPr>
        </p:nvSpPr>
        <p:spPr/>
        <p:txBody>
          <a:bodyPr/>
          <a:lstStyle/>
          <a:p>
            <a:fld id="{22C05DA8-BC6F-4183-9669-E6B765BCDCF8}" type="datetimeFigureOut">
              <a:rPr lang="en-US" smtClean="0"/>
              <a:pPr/>
              <a:t>8/27/2021</a:t>
            </a:fld>
            <a:endParaRPr lang="en-US"/>
          </a:p>
        </p:txBody>
      </p:sp>
      <p:sp>
        <p:nvSpPr>
          <p:cNvPr id="6" name="Footer Placeholder 5">
            <a:extLst>
              <a:ext uri="{FF2B5EF4-FFF2-40B4-BE49-F238E27FC236}">
                <a16:creationId xmlns:a16="http://schemas.microsoft.com/office/drawing/2014/main" xmlns="" id="{81FCC664-8807-450B-ABE1-AB3AD4403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C79BCA7-F316-4EB7-A89C-1CE2C92A2CE4}"/>
              </a:ext>
            </a:extLst>
          </p:cNvPr>
          <p:cNvSpPr>
            <a:spLocks noGrp="1"/>
          </p:cNvSpPr>
          <p:nvPr>
            <p:ph type="sldNum" sz="quarter" idx="12"/>
          </p:nvPr>
        </p:nvSpPr>
        <p:spPr/>
        <p:txBody>
          <a:body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1719029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97DD2-030D-48F8-BB1A-667153B08D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21910F4-4B6D-420C-BDA8-5168F9B31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C049659-CD96-42FB-881F-054F45034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BAD0A60-CF2A-4B24-B6B2-AF5F21469F0B}"/>
              </a:ext>
            </a:extLst>
          </p:cNvPr>
          <p:cNvSpPr>
            <a:spLocks noGrp="1"/>
          </p:cNvSpPr>
          <p:nvPr>
            <p:ph type="dt" sz="half" idx="10"/>
          </p:nvPr>
        </p:nvSpPr>
        <p:spPr/>
        <p:txBody>
          <a:bodyPr/>
          <a:lstStyle/>
          <a:p>
            <a:fld id="{22C05DA8-BC6F-4183-9669-E6B765BCDCF8}" type="datetimeFigureOut">
              <a:rPr lang="en-US" smtClean="0"/>
              <a:pPr/>
              <a:t>8/27/2021</a:t>
            </a:fld>
            <a:endParaRPr lang="en-US"/>
          </a:p>
        </p:txBody>
      </p:sp>
      <p:sp>
        <p:nvSpPr>
          <p:cNvPr id="6" name="Footer Placeholder 5">
            <a:extLst>
              <a:ext uri="{FF2B5EF4-FFF2-40B4-BE49-F238E27FC236}">
                <a16:creationId xmlns:a16="http://schemas.microsoft.com/office/drawing/2014/main" xmlns="" id="{5633F212-CFB5-4802-B561-7EC71376B1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A817A86-B59F-4E40-B3B0-47643DE01765}"/>
              </a:ext>
            </a:extLst>
          </p:cNvPr>
          <p:cNvSpPr>
            <a:spLocks noGrp="1"/>
          </p:cNvSpPr>
          <p:nvPr>
            <p:ph type="sldNum" sz="quarter" idx="12"/>
          </p:nvPr>
        </p:nvSpPr>
        <p:spPr/>
        <p:txBody>
          <a:body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2397950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29EB2E5-C217-4B2F-978F-6CF361DD2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35E4D34-1E22-4867-842C-335A4E955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484DD7-D37D-4215-ABD6-00BFD5BF92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05DA8-BC6F-4183-9669-E6B765BCDCF8}" type="datetimeFigureOut">
              <a:rPr lang="en-US" smtClean="0"/>
              <a:pPr/>
              <a:t>8/27/2021</a:t>
            </a:fld>
            <a:endParaRPr lang="en-US"/>
          </a:p>
        </p:txBody>
      </p:sp>
      <p:sp>
        <p:nvSpPr>
          <p:cNvPr id="5" name="Footer Placeholder 4">
            <a:extLst>
              <a:ext uri="{FF2B5EF4-FFF2-40B4-BE49-F238E27FC236}">
                <a16:creationId xmlns:a16="http://schemas.microsoft.com/office/drawing/2014/main" xmlns="" id="{5E74B9FA-E5DD-4584-AF18-0A996D7343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3A0D57E-5311-4DBD-A398-03E20D137F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9F85B-FA77-4D4F-A137-9F0AC0BDEB2E}" type="slidenum">
              <a:rPr lang="en-US" smtClean="0"/>
              <a:pPr/>
              <a:t>‹#›</a:t>
            </a:fld>
            <a:endParaRPr lang="en-US"/>
          </a:p>
        </p:txBody>
      </p:sp>
    </p:spTree>
    <p:extLst>
      <p:ext uri="{BB962C8B-B14F-4D97-AF65-F5344CB8AC3E}">
        <p14:creationId xmlns:p14="http://schemas.microsoft.com/office/powerpoint/2010/main" xmlns="" val="2990190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owereng2_cover.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 y="0"/>
            <a:ext cx="12192000" cy="6858000"/>
          </a:xfrm>
          <a:prstGeom prst="rect">
            <a:avLst/>
          </a:prstGeom>
        </p:spPr>
      </p:pic>
      <p:sp>
        <p:nvSpPr>
          <p:cNvPr id="2" name="Title Placeholder 1"/>
          <p:cNvSpPr>
            <a:spLocks noGrp="1"/>
          </p:cNvSpPr>
          <p:nvPr>
            <p:ph type="title"/>
          </p:nvPr>
        </p:nvSpPr>
        <p:spPr>
          <a:xfrm>
            <a:off x="609600" y="157514"/>
            <a:ext cx="10972800" cy="1260124"/>
          </a:xfrm>
          <a:prstGeom prst="rect">
            <a:avLst/>
          </a:prstGeom>
        </p:spPr>
        <p:txBody>
          <a:bodyPr vert="horz" lIns="91440" tIns="45720" rIns="91440" bIns="45720" rtlCol="0" anchor="ctr">
            <a:normAutofit/>
          </a:bodyPr>
          <a:lstStyle/>
          <a:p>
            <a:r>
              <a:rPr lang="en-US" dirty="0"/>
              <a:t>Presentation Title</a:t>
            </a:r>
          </a:p>
        </p:txBody>
      </p:sp>
      <p:sp>
        <p:nvSpPr>
          <p:cNvPr id="3" name="Text Placeholder 2"/>
          <p:cNvSpPr>
            <a:spLocks noGrp="1"/>
          </p:cNvSpPr>
          <p:nvPr>
            <p:ph type="body" idx="1"/>
          </p:nvPr>
        </p:nvSpPr>
        <p:spPr>
          <a:xfrm>
            <a:off x="609600" y="1637828"/>
            <a:ext cx="10972800" cy="751653"/>
          </a:xfrm>
          <a:prstGeom prst="rect">
            <a:avLst/>
          </a:prstGeom>
        </p:spPr>
        <p:txBody>
          <a:bodyPr vert="horz" lIns="91440" tIns="45720" rIns="91440" bIns="45720" rtlCol="0" anchor="ctr" anchorCtr="0">
            <a:normAutofit/>
          </a:bodyPr>
          <a:lstStyle/>
          <a:p>
            <a:pPr lvl="0"/>
            <a:r>
              <a:rPr lang="en-US" dirty="0"/>
              <a:t>Main Subhead</a:t>
            </a:r>
          </a:p>
        </p:txBody>
      </p:sp>
    </p:spTree>
    <p:extLst>
      <p:ext uri="{BB962C8B-B14F-4D97-AF65-F5344CB8AC3E}">
        <p14:creationId xmlns:p14="http://schemas.microsoft.com/office/powerpoint/2010/main" xmlns="" val="87049771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Tx/>
        <a:buNone/>
        <a:defRPr sz="32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675797" y="6089057"/>
            <a:ext cx="1639824" cy="493776"/>
          </a:xfrm>
          <a:prstGeom prst="rect">
            <a:avLst/>
          </a:prstGeom>
        </p:spPr>
      </p:pic>
      <p:sp>
        <p:nvSpPr>
          <p:cNvPr id="13" name="Title 12"/>
          <p:cNvSpPr>
            <a:spLocks noGrp="1"/>
          </p:cNvSpPr>
          <p:nvPr>
            <p:ph type="ctrTitle"/>
          </p:nvPr>
        </p:nvSpPr>
        <p:spPr/>
        <p:txBody>
          <a:bodyPr/>
          <a:lstStyle/>
          <a:p>
            <a:r>
              <a:rPr lang="en-US" dirty="0"/>
              <a:t>Next Generation Power Grid</a:t>
            </a:r>
          </a:p>
        </p:txBody>
      </p:sp>
      <p:sp>
        <p:nvSpPr>
          <p:cNvPr id="15" name="Text Placeholder 14"/>
          <p:cNvSpPr>
            <a:spLocks noGrp="1"/>
          </p:cNvSpPr>
          <p:nvPr>
            <p:ph type="body" sz="quarter" idx="14"/>
          </p:nvPr>
        </p:nvSpPr>
        <p:spPr/>
        <p:txBody>
          <a:bodyPr/>
          <a:lstStyle/>
          <a:p>
            <a:r>
              <a:rPr lang="en-US" dirty="0"/>
              <a:t>Presented by: Jason Marenda, P.E.</a:t>
            </a:r>
          </a:p>
        </p:txBody>
      </p:sp>
      <p:pic>
        <p:nvPicPr>
          <p:cNvPr id="27" name="Picture Placeholder 26">
            <a:extLst>
              <a:ext uri="{FF2B5EF4-FFF2-40B4-BE49-F238E27FC236}">
                <a16:creationId xmlns:a16="http://schemas.microsoft.com/office/drawing/2014/main" xmlns="" id="{BD08BA04-FB0D-48C9-9FE5-720825CF7327}"/>
              </a:ext>
            </a:extLst>
          </p:cNvPr>
          <p:cNvPicPr>
            <a:picLocks noGrp="1" noChangeAspect="1"/>
          </p:cNvPicPr>
          <p:nvPr>
            <p:ph type="pic" sz="quarter" idx="15"/>
          </p:nvPr>
        </p:nvPicPr>
        <p:blipFill rotWithShape="1">
          <a:blip r:embed="rId4"/>
          <a:srcRect l="13706" r="13706"/>
          <a:stretch/>
        </p:blipFill>
        <p:spPr/>
      </p:pic>
      <p:pic>
        <p:nvPicPr>
          <p:cNvPr id="24" name="Picture Placeholder 9">
            <a:extLst>
              <a:ext uri="{FF2B5EF4-FFF2-40B4-BE49-F238E27FC236}">
                <a16:creationId xmlns:a16="http://schemas.microsoft.com/office/drawing/2014/main" xmlns="" id="{619D2D25-BA4B-45B3-9293-60313FC2338F}"/>
              </a:ext>
            </a:extLst>
          </p:cNvPr>
          <p:cNvPicPr>
            <a:picLocks noGrp="1" noChangeAspect="1"/>
          </p:cNvPicPr>
          <p:nvPr>
            <p:ph type="pic" sz="quarter" idx="16"/>
          </p:nvPr>
        </p:nvPicPr>
        <p:blipFill rotWithShape="1">
          <a:blip r:embed="rId5"/>
          <a:srcRect t="17486" b="17486"/>
          <a:stretch/>
        </p:blipFill>
        <p:spPr/>
      </p:pic>
      <p:sp>
        <p:nvSpPr>
          <p:cNvPr id="3" name="Rectangle 2"/>
          <p:cNvSpPr/>
          <p:nvPr/>
        </p:nvSpPr>
        <p:spPr>
          <a:xfrm>
            <a:off x="8675797" y="0"/>
            <a:ext cx="1992203" cy="41148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8675797" y="42343"/>
            <a:ext cx="1992203" cy="307777"/>
          </a:xfrm>
          <a:prstGeom prst="rect">
            <a:avLst/>
          </a:prstGeom>
          <a:noFill/>
        </p:spPr>
        <p:txBody>
          <a:bodyPr wrap="square" rtlCol="0">
            <a:spAutoFit/>
          </a:bodyPr>
          <a:lstStyle/>
          <a:p>
            <a:pPr algn="ctr"/>
            <a:r>
              <a:rPr lang="en-US" sz="1400" dirty="0">
                <a:solidFill>
                  <a:schemeClr val="tx1">
                    <a:lumMod val="65000"/>
                    <a:lumOff val="35000"/>
                  </a:schemeClr>
                </a:solidFill>
                <a:latin typeface="Arial"/>
                <a:cs typeface="Arial"/>
              </a:rPr>
              <a:t>August 27, 2021</a:t>
            </a:r>
          </a:p>
        </p:txBody>
      </p:sp>
    </p:spTree>
    <p:extLst>
      <p:ext uri="{BB962C8B-B14F-4D97-AF65-F5344CB8AC3E}">
        <p14:creationId xmlns:p14="http://schemas.microsoft.com/office/powerpoint/2010/main" xmlns="" val="21458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34">
            <a:extLst>
              <a:ext uri="{FF2B5EF4-FFF2-40B4-BE49-F238E27FC236}">
                <a16:creationId xmlns:a16="http://schemas.microsoft.com/office/drawing/2014/main" xmlns="" id="{6EBF06A5-4173-45DE-87B1-0791E098A3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dvanced Distribution Management | Grid Control Solutions with Spectrum  Power | Siemens Global">
            <a:extLst>
              <a:ext uri="{FF2B5EF4-FFF2-40B4-BE49-F238E27FC236}">
                <a16:creationId xmlns:a16="http://schemas.microsoft.com/office/drawing/2014/main" xmlns="" id="{DC13ECDB-4912-4F73-AC35-ED449ED6A2C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l="12469" r="21561" b="1"/>
          <a:stretch/>
        </p:blipFill>
        <p:spPr bwMode="auto">
          <a:xfrm>
            <a:off x="5511589" y="523804"/>
            <a:ext cx="6680411"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noFill/>
          <a:extLst>
            <a:ext uri="{909E8E84-426E-40DD-AFC4-6F175D3DCCD1}">
              <a14:hiddenFill xmlns:a14="http://schemas.microsoft.com/office/drawing/2010/main" xmlns="">
                <a:solidFill>
                  <a:srgbClr val="FFFFFF"/>
                </a:solidFill>
              </a14:hiddenFill>
            </a:ext>
          </a:extLst>
        </p:spPr>
      </p:pic>
      <p:sp>
        <p:nvSpPr>
          <p:cNvPr id="1039" name="Freeform: Shape 136">
            <a:extLst>
              <a:ext uri="{FF2B5EF4-FFF2-40B4-BE49-F238E27FC236}">
                <a16:creationId xmlns:a16="http://schemas.microsoft.com/office/drawing/2014/main" xmlns="" id="{206E9F47-DC46-4A02-B5DB-26B56C39C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23805"/>
            <a:ext cx="780044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4" name="Title 3">
            <a:extLst>
              <a:ext uri="{FF2B5EF4-FFF2-40B4-BE49-F238E27FC236}">
                <a16:creationId xmlns:a16="http://schemas.microsoft.com/office/drawing/2014/main" xmlns="" id="{34FC2386-79E6-454B-BED7-B4706B3869C6}"/>
              </a:ext>
            </a:extLst>
          </p:cNvPr>
          <p:cNvSpPr>
            <a:spLocks noGrp="1"/>
          </p:cNvSpPr>
          <p:nvPr>
            <p:ph type="title"/>
          </p:nvPr>
        </p:nvSpPr>
        <p:spPr>
          <a:xfrm>
            <a:off x="841247" y="914400"/>
            <a:ext cx="5111877" cy="1095375"/>
          </a:xfrm>
        </p:spPr>
        <p:txBody>
          <a:bodyPr vert="horz" lIns="91440" tIns="45720" rIns="91440" bIns="45720" rtlCol="0" anchor="ctr">
            <a:normAutofit/>
          </a:bodyPr>
          <a:lstStyle/>
          <a:p>
            <a:r>
              <a:rPr lang="en-US" sz="4400">
                <a:solidFill>
                  <a:srgbClr val="FFFFFF"/>
                </a:solidFill>
              </a:rPr>
              <a:t>Changing Grid</a:t>
            </a:r>
          </a:p>
        </p:txBody>
      </p:sp>
      <p:sp>
        <p:nvSpPr>
          <p:cNvPr id="6" name="Text Placeholder 5">
            <a:extLst>
              <a:ext uri="{FF2B5EF4-FFF2-40B4-BE49-F238E27FC236}">
                <a16:creationId xmlns:a16="http://schemas.microsoft.com/office/drawing/2014/main" xmlns="" id="{7736BC28-A2DD-4B6E-BFDF-EFE15947FD64}"/>
              </a:ext>
            </a:extLst>
          </p:cNvPr>
          <p:cNvSpPr>
            <a:spLocks noGrp="1"/>
          </p:cNvSpPr>
          <p:nvPr>
            <p:ph type="body" sz="half" idx="2"/>
          </p:nvPr>
        </p:nvSpPr>
        <p:spPr>
          <a:xfrm>
            <a:off x="841248" y="2333625"/>
            <a:ext cx="4378452" cy="3543300"/>
          </a:xfrm>
        </p:spPr>
        <p:txBody>
          <a:bodyPr vert="horz" lIns="91440" tIns="45720" rIns="91440" bIns="45720" rtlCol="0" anchor="t">
            <a:normAutofit/>
          </a:bodyPr>
          <a:lstStyle/>
          <a:p>
            <a:pPr marL="285750" indent="-228600">
              <a:buFont typeface="Arial" panose="020B0604020202020204" pitchFamily="34" charset="0"/>
              <a:buChar char="•"/>
            </a:pPr>
            <a:r>
              <a:rPr lang="en-US" sz="2000">
                <a:solidFill>
                  <a:srgbClr val="FFFFFF"/>
                </a:solidFill>
              </a:rPr>
              <a:t>Renewables</a:t>
            </a:r>
          </a:p>
          <a:p>
            <a:pPr marL="285750" indent="-228600">
              <a:buFont typeface="Arial" panose="020B0604020202020204" pitchFamily="34" charset="0"/>
              <a:buChar char="•"/>
            </a:pPr>
            <a:r>
              <a:rPr lang="en-US" sz="2000">
                <a:solidFill>
                  <a:srgbClr val="FFFFFF"/>
                </a:solidFill>
              </a:rPr>
              <a:t>Electrification</a:t>
            </a:r>
          </a:p>
          <a:p>
            <a:pPr marL="285750" indent="-228600">
              <a:buFont typeface="Arial" panose="020B0604020202020204" pitchFamily="34" charset="0"/>
              <a:buChar char="•"/>
            </a:pPr>
            <a:r>
              <a:rPr lang="en-US" sz="2000">
                <a:solidFill>
                  <a:srgbClr val="FFFFFF"/>
                </a:solidFill>
              </a:rPr>
              <a:t>Distributed Generation</a:t>
            </a:r>
          </a:p>
          <a:p>
            <a:pPr marL="285750" indent="-228600">
              <a:buFont typeface="Arial" panose="020B0604020202020204" pitchFamily="34" charset="0"/>
              <a:buChar char="•"/>
            </a:pPr>
            <a:r>
              <a:rPr lang="en-US" sz="2000">
                <a:solidFill>
                  <a:srgbClr val="FFFFFF"/>
                </a:solidFill>
              </a:rPr>
              <a:t>Aging/Growth</a:t>
            </a:r>
          </a:p>
          <a:p>
            <a:pPr marL="285750" indent="-228600">
              <a:buFont typeface="Arial" panose="020B0604020202020204" pitchFamily="34" charset="0"/>
              <a:buChar char="•"/>
            </a:pPr>
            <a:r>
              <a:rPr lang="en-US" sz="2000">
                <a:solidFill>
                  <a:srgbClr val="FFFFFF"/>
                </a:solidFill>
              </a:rPr>
              <a:t>Expectations</a:t>
            </a:r>
          </a:p>
        </p:txBody>
      </p:sp>
    </p:spTree>
    <p:extLst>
      <p:ext uri="{BB962C8B-B14F-4D97-AF65-F5344CB8AC3E}">
        <p14:creationId xmlns:p14="http://schemas.microsoft.com/office/powerpoint/2010/main" xmlns="" val="29647584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106BC71-468F-44EE-9D6C-671CC62A6270}"/>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Resilience and Sustainability</a:t>
            </a:r>
          </a:p>
        </p:txBody>
      </p:sp>
      <p:sp>
        <p:nvSpPr>
          <p:cNvPr id="71" name="Freeform: Shape 70">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xmlns="" id="{E9159590-FA6A-43EA-ACA1-4B701280EDA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l="23754" r="8093"/>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881037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33" name="Rectangle 134">
            <a:extLst>
              <a:ext uri="{FF2B5EF4-FFF2-40B4-BE49-F238E27FC236}">
                <a16:creationId xmlns:a16="http://schemas.microsoft.com/office/drawing/2014/main" xmlns="" id="{8537B233-9CDD-4A90-AABB-A8963DEE4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xmlns="" id="{ECAC997D-28FE-45F0-B7E0-7EB3954A2A5C}"/>
              </a:ext>
            </a:extLst>
          </p:cNvPr>
          <p:cNvSpPr>
            <a:spLocks noGrp="1"/>
          </p:cNvSpPr>
          <p:nvPr>
            <p:ph type="title"/>
          </p:nvPr>
        </p:nvSpPr>
        <p:spPr>
          <a:xfrm>
            <a:off x="8153400" y="818457"/>
            <a:ext cx="3322317" cy="2975876"/>
          </a:xfrm>
        </p:spPr>
        <p:txBody>
          <a:bodyPr vert="horz" lIns="91440" tIns="45720" rIns="91440" bIns="45720" rtlCol="0" anchor="b">
            <a:normAutofit/>
          </a:bodyPr>
          <a:lstStyle/>
          <a:p>
            <a:r>
              <a:rPr lang="en-US" kern="1200">
                <a:solidFill>
                  <a:schemeClr val="tx1"/>
                </a:solidFill>
                <a:latin typeface="+mj-lt"/>
                <a:ea typeface="+mj-ea"/>
                <a:cs typeface="+mj-cs"/>
              </a:rPr>
              <a:t>Where do We Go from Here?</a:t>
            </a:r>
          </a:p>
        </p:txBody>
      </p:sp>
      <p:pic>
        <p:nvPicPr>
          <p:cNvPr id="1026" name="Picture 2" descr="Long-Term vs. Short-Term Leases in a CRE Property - Commercial Real Estate  South Florida Long-Term vs. Short-Term Leases: Which is best for a CRE  Property?">
            <a:extLst>
              <a:ext uri="{FF2B5EF4-FFF2-40B4-BE49-F238E27FC236}">
                <a16:creationId xmlns:a16="http://schemas.microsoft.com/office/drawing/2014/main" xmlns="" id="{2FFD37D2-3473-4579-B02C-19CAA5DE0A7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l="21861" r="9986"/>
          <a:stretch/>
        </p:blipFill>
        <p:spPr bwMode="auto">
          <a:xfrm>
            <a:off x="1001328" y="566916"/>
            <a:ext cx="5866451" cy="572416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034" name="Straight Connector 136">
            <a:extLst>
              <a:ext uri="{FF2B5EF4-FFF2-40B4-BE49-F238E27FC236}">
                <a16:creationId xmlns:a16="http://schemas.microsoft.com/office/drawing/2014/main" xmlns="" id="{040575EE-C594-4566-BC00-663004E52A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2672659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1315</Words>
  <Application>Microsoft Office PowerPoint</Application>
  <PresentationFormat>Custom</PresentationFormat>
  <Paragraphs>71</Paragraphs>
  <Slides>4</Slides>
  <Notes>4</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Title Slide</vt:lpstr>
      <vt:lpstr>Next Generation Power Grid</vt:lpstr>
      <vt:lpstr>Changing Grid</vt:lpstr>
      <vt:lpstr>Resilience and Sustainability</vt:lpstr>
      <vt:lpstr>Where do We Go from Here?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Power Grid</dc:title>
  <dc:creator>Marenda, Jason</dc:creator>
  <cp:lastModifiedBy>USER</cp:lastModifiedBy>
  <cp:revision>7</cp:revision>
  <dcterms:created xsi:type="dcterms:W3CDTF">2021-08-26T18:07:29Z</dcterms:created>
  <dcterms:modified xsi:type="dcterms:W3CDTF">2021-08-27T06:39:10Z</dcterms:modified>
</cp:coreProperties>
</file>