
<file path=[Content_Types].xml><?xml version="1.0" encoding="utf-8"?>
<Types xmlns="http://schemas.openxmlformats.org/package/2006/content-types">
  <Override PartName="/customXml/itemProps3.xml" ContentType="application/vnd.openxmlformats-officedocument.customXmlProperties+xml"/>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5"/>
    <p:sldMasterId id="2147483668" r:id="rId6"/>
    <p:sldMasterId id="2147483674" r:id="rId7"/>
  </p:sldMasterIdLst>
  <p:notesMasterIdLst>
    <p:notesMasterId r:id="rId12"/>
  </p:notesMasterIdLst>
  <p:handoutMasterIdLst>
    <p:handoutMasterId r:id="rId13"/>
  </p:handoutMasterIdLst>
  <p:sldIdLst>
    <p:sldId id="256" r:id="rId8"/>
    <p:sldId id="318" r:id="rId9"/>
    <p:sldId id="317" r:id="rId10"/>
    <p:sldId id="32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8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283E"/>
    <a:srgbClr val="1B9590"/>
    <a:srgbClr val="00567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773" autoAdjust="0"/>
    <p:restoredTop sz="60485" autoAdjust="0"/>
  </p:normalViewPr>
  <p:slideViewPr>
    <p:cSldViewPr snapToGrid="0">
      <p:cViewPr varScale="1">
        <p:scale>
          <a:sx n="43" d="100"/>
          <a:sy n="43" d="100"/>
        </p:scale>
        <p:origin x="-193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3.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1F6BA3-1C3B-4019-98C8-8B8134995B70}" type="doc">
      <dgm:prSet loTypeId="urn:microsoft.com/office/officeart/2005/8/layout/radial6" loCatId="cycle" qsTypeId="urn:microsoft.com/office/officeart/2005/8/quickstyle/simple1" qsCatId="simple" csTypeId="urn:microsoft.com/office/officeart/2005/8/colors/accent0_3" csCatId="mainScheme" phldr="1"/>
      <dgm:spPr/>
      <dgm:t>
        <a:bodyPr/>
        <a:lstStyle/>
        <a:p>
          <a:endParaRPr lang="en-AU"/>
        </a:p>
      </dgm:t>
    </dgm:pt>
    <dgm:pt modelId="{AB63686B-D049-434D-92DA-4548B5DFAFD2}">
      <dgm:prSet phldrT="[Text]"/>
      <dgm:spPr>
        <a:solidFill>
          <a:schemeClr val="accent2">
            <a:lumMod val="50000"/>
            <a:lumOff val="50000"/>
          </a:schemeClr>
        </a:solidFill>
      </dgm:spPr>
      <dgm:t>
        <a:bodyPr/>
        <a:lstStyle/>
        <a:p>
          <a:r>
            <a:rPr lang="en-AU" dirty="0"/>
            <a:t>DISER</a:t>
          </a:r>
        </a:p>
      </dgm:t>
    </dgm:pt>
    <dgm:pt modelId="{B54AE53F-1C9E-4A50-A75E-71BFC20F49F5}" type="parTrans" cxnId="{FE106717-BC75-4729-AB86-260643BBF81D}">
      <dgm:prSet/>
      <dgm:spPr/>
      <dgm:t>
        <a:bodyPr/>
        <a:lstStyle/>
        <a:p>
          <a:endParaRPr lang="en-AU"/>
        </a:p>
      </dgm:t>
    </dgm:pt>
    <dgm:pt modelId="{73CE5CBF-9DAE-438C-A9F4-075158C77181}" type="sibTrans" cxnId="{FE106717-BC75-4729-AB86-260643BBF81D}">
      <dgm:prSet/>
      <dgm:spPr/>
      <dgm:t>
        <a:bodyPr/>
        <a:lstStyle/>
        <a:p>
          <a:endParaRPr lang="en-AU"/>
        </a:p>
      </dgm:t>
    </dgm:pt>
    <dgm:pt modelId="{3D836912-6EB3-4180-8DEF-36193370F9B4}">
      <dgm:prSet phldrT="[Text]"/>
      <dgm:spPr>
        <a:solidFill>
          <a:srgbClr val="00B050"/>
        </a:solidFill>
      </dgm:spPr>
      <dgm:t>
        <a:bodyPr/>
        <a:lstStyle/>
        <a:p>
          <a:r>
            <a:rPr lang="en-AU" b="1" dirty="0"/>
            <a:t>R &amp; D Tax Incentive</a:t>
          </a:r>
        </a:p>
      </dgm:t>
    </dgm:pt>
    <dgm:pt modelId="{93A0DE14-C286-4FB6-9B5B-5657EB2503A1}" type="parTrans" cxnId="{C45E91E2-E8BC-4A4B-A389-34117A0FCDDC}">
      <dgm:prSet/>
      <dgm:spPr/>
      <dgm:t>
        <a:bodyPr/>
        <a:lstStyle/>
        <a:p>
          <a:endParaRPr lang="en-AU"/>
        </a:p>
      </dgm:t>
    </dgm:pt>
    <dgm:pt modelId="{0D05ABC1-FCEE-477F-9B5F-43A04511AC14}" type="sibTrans" cxnId="{C45E91E2-E8BC-4A4B-A389-34117A0FCDDC}">
      <dgm:prSet/>
      <dgm:spPr/>
      <dgm:t>
        <a:bodyPr/>
        <a:lstStyle/>
        <a:p>
          <a:endParaRPr lang="en-AU"/>
        </a:p>
      </dgm:t>
    </dgm:pt>
    <dgm:pt modelId="{77FBB3C8-AEBB-408A-8FDD-B3C789099EBB}">
      <dgm:prSet phldrT="[Text]"/>
      <dgm:spPr>
        <a:solidFill>
          <a:srgbClr val="00B050"/>
        </a:solidFill>
      </dgm:spPr>
      <dgm:t>
        <a:bodyPr/>
        <a:lstStyle/>
        <a:p>
          <a:r>
            <a:rPr lang="en-AU" b="1" dirty="0"/>
            <a:t>Cooperative Research Centres Program</a:t>
          </a:r>
        </a:p>
      </dgm:t>
    </dgm:pt>
    <dgm:pt modelId="{A2FC9F0A-9751-4659-A22B-994E80FEF353}" type="parTrans" cxnId="{7764E8BB-BB65-4DDB-83CD-64168AB45FFD}">
      <dgm:prSet/>
      <dgm:spPr/>
      <dgm:t>
        <a:bodyPr/>
        <a:lstStyle/>
        <a:p>
          <a:endParaRPr lang="en-AU"/>
        </a:p>
      </dgm:t>
    </dgm:pt>
    <dgm:pt modelId="{2CB1909C-0FDD-498D-B230-7CCED79CB90F}" type="sibTrans" cxnId="{7764E8BB-BB65-4DDB-83CD-64168AB45FFD}">
      <dgm:prSet/>
      <dgm:spPr/>
      <dgm:t>
        <a:bodyPr/>
        <a:lstStyle/>
        <a:p>
          <a:endParaRPr lang="en-AU"/>
        </a:p>
      </dgm:t>
    </dgm:pt>
    <dgm:pt modelId="{7771A7E6-485E-48E9-8953-224106F36646}">
      <dgm:prSet phldrT="[Text]" custT="1"/>
      <dgm:spPr>
        <a:solidFill>
          <a:srgbClr val="00B050"/>
        </a:solidFill>
      </dgm:spPr>
      <dgm:t>
        <a:bodyPr/>
        <a:lstStyle/>
        <a:p>
          <a:r>
            <a:rPr lang="en-AU" sz="1400" b="1" dirty="0"/>
            <a:t>International Collaboration</a:t>
          </a:r>
        </a:p>
      </dgm:t>
    </dgm:pt>
    <dgm:pt modelId="{D38CECC6-029F-43B1-B690-DD3472F28C7B}" type="parTrans" cxnId="{CA03D02B-735D-4243-9DCE-EAFD817D361B}">
      <dgm:prSet/>
      <dgm:spPr/>
      <dgm:t>
        <a:bodyPr/>
        <a:lstStyle/>
        <a:p>
          <a:endParaRPr lang="en-AU"/>
        </a:p>
      </dgm:t>
    </dgm:pt>
    <dgm:pt modelId="{6D1AACD2-357D-43FE-9736-0C79CF8FE0A9}" type="sibTrans" cxnId="{CA03D02B-735D-4243-9DCE-EAFD817D361B}">
      <dgm:prSet/>
      <dgm:spPr/>
      <dgm:t>
        <a:bodyPr/>
        <a:lstStyle/>
        <a:p>
          <a:endParaRPr lang="en-AU"/>
        </a:p>
      </dgm:t>
    </dgm:pt>
    <dgm:pt modelId="{F95F15C8-089F-4A7C-86AB-FD836BA1E5CF}">
      <dgm:prSet phldrT="[Text]" custT="1"/>
      <dgm:spPr>
        <a:solidFill>
          <a:srgbClr val="00B050"/>
        </a:solidFill>
      </dgm:spPr>
      <dgm:t>
        <a:bodyPr/>
        <a:lstStyle/>
        <a:p>
          <a:r>
            <a:rPr lang="en-AU" sz="1400" b="1" dirty="0"/>
            <a:t>Entrepreneurs Program</a:t>
          </a:r>
        </a:p>
      </dgm:t>
    </dgm:pt>
    <dgm:pt modelId="{0D403E67-133A-4140-BC2E-3012C2DDB6DE}" type="parTrans" cxnId="{B6F27D83-D4D0-4D70-8D0B-031BDC2D2785}">
      <dgm:prSet/>
      <dgm:spPr/>
      <dgm:t>
        <a:bodyPr/>
        <a:lstStyle/>
        <a:p>
          <a:endParaRPr lang="en-AU"/>
        </a:p>
      </dgm:t>
    </dgm:pt>
    <dgm:pt modelId="{78448C54-3532-4FC4-9314-E4661B3D0E77}" type="sibTrans" cxnId="{B6F27D83-D4D0-4D70-8D0B-031BDC2D2785}">
      <dgm:prSet/>
      <dgm:spPr/>
      <dgm:t>
        <a:bodyPr/>
        <a:lstStyle/>
        <a:p>
          <a:endParaRPr lang="en-AU"/>
        </a:p>
      </dgm:t>
    </dgm:pt>
    <dgm:pt modelId="{DEFE8CC5-6781-4F97-B784-7EDD1172E733}" type="pres">
      <dgm:prSet presAssocID="{141F6BA3-1C3B-4019-98C8-8B8134995B70}" presName="Name0" presStyleCnt="0">
        <dgm:presLayoutVars>
          <dgm:chMax val="1"/>
          <dgm:dir/>
          <dgm:animLvl val="ctr"/>
          <dgm:resizeHandles val="exact"/>
        </dgm:presLayoutVars>
      </dgm:prSet>
      <dgm:spPr/>
      <dgm:t>
        <a:bodyPr/>
        <a:lstStyle/>
        <a:p>
          <a:endParaRPr lang="en-AU"/>
        </a:p>
      </dgm:t>
    </dgm:pt>
    <dgm:pt modelId="{E2B4694D-F1B3-4548-A4C4-DB7B97788C9B}" type="pres">
      <dgm:prSet presAssocID="{AB63686B-D049-434D-92DA-4548B5DFAFD2}" presName="centerShape" presStyleLbl="node0" presStyleIdx="0" presStyleCnt="1" custScaleX="51555" custScaleY="43883"/>
      <dgm:spPr/>
      <dgm:t>
        <a:bodyPr/>
        <a:lstStyle/>
        <a:p>
          <a:endParaRPr lang="en-AU"/>
        </a:p>
      </dgm:t>
    </dgm:pt>
    <dgm:pt modelId="{0FD1CD0F-2042-4E87-89A0-B17E6686B481}" type="pres">
      <dgm:prSet presAssocID="{3D836912-6EB3-4180-8DEF-36193370F9B4}" presName="node" presStyleLbl="node1" presStyleIdx="0" presStyleCnt="4">
        <dgm:presLayoutVars>
          <dgm:bulletEnabled val="1"/>
        </dgm:presLayoutVars>
      </dgm:prSet>
      <dgm:spPr/>
      <dgm:t>
        <a:bodyPr/>
        <a:lstStyle/>
        <a:p>
          <a:endParaRPr lang="en-AU"/>
        </a:p>
      </dgm:t>
    </dgm:pt>
    <dgm:pt modelId="{A2471C8A-171F-4CD5-AD0C-3F6F916DB17A}" type="pres">
      <dgm:prSet presAssocID="{3D836912-6EB3-4180-8DEF-36193370F9B4}" presName="dummy" presStyleCnt="0"/>
      <dgm:spPr/>
    </dgm:pt>
    <dgm:pt modelId="{CF21B0EE-9904-4915-B7EB-39586D161530}" type="pres">
      <dgm:prSet presAssocID="{0D05ABC1-FCEE-477F-9B5F-43A04511AC14}" presName="sibTrans" presStyleLbl="sibTrans2D1" presStyleIdx="0" presStyleCnt="4"/>
      <dgm:spPr/>
      <dgm:t>
        <a:bodyPr/>
        <a:lstStyle/>
        <a:p>
          <a:endParaRPr lang="en-AU"/>
        </a:p>
      </dgm:t>
    </dgm:pt>
    <dgm:pt modelId="{A8C0609E-8ED5-4D6D-AC8D-F8C0DD2DB531}" type="pres">
      <dgm:prSet presAssocID="{F95F15C8-089F-4A7C-86AB-FD836BA1E5CF}" presName="node" presStyleLbl="node1" presStyleIdx="1" presStyleCnt="4" custScaleX="121173" custScaleY="108300">
        <dgm:presLayoutVars>
          <dgm:bulletEnabled val="1"/>
        </dgm:presLayoutVars>
      </dgm:prSet>
      <dgm:spPr/>
      <dgm:t>
        <a:bodyPr/>
        <a:lstStyle/>
        <a:p>
          <a:endParaRPr lang="en-AU"/>
        </a:p>
      </dgm:t>
    </dgm:pt>
    <dgm:pt modelId="{4DE26A96-6806-40EE-99E1-8E4C36772D32}" type="pres">
      <dgm:prSet presAssocID="{F95F15C8-089F-4A7C-86AB-FD836BA1E5CF}" presName="dummy" presStyleCnt="0"/>
      <dgm:spPr/>
    </dgm:pt>
    <dgm:pt modelId="{A4832141-9BEA-48B5-84ED-1830554F22CF}" type="pres">
      <dgm:prSet presAssocID="{78448C54-3532-4FC4-9314-E4661B3D0E77}" presName="sibTrans" presStyleLbl="sibTrans2D1" presStyleIdx="1" presStyleCnt="4"/>
      <dgm:spPr/>
      <dgm:t>
        <a:bodyPr/>
        <a:lstStyle/>
        <a:p>
          <a:endParaRPr lang="en-AU"/>
        </a:p>
      </dgm:t>
    </dgm:pt>
    <dgm:pt modelId="{31D09C05-8F7D-41E4-A652-06907632D39F}" type="pres">
      <dgm:prSet presAssocID="{77FBB3C8-AEBB-408A-8FDD-B3C789099EBB}" presName="node" presStyleLbl="node1" presStyleIdx="2" presStyleCnt="4">
        <dgm:presLayoutVars>
          <dgm:bulletEnabled val="1"/>
        </dgm:presLayoutVars>
      </dgm:prSet>
      <dgm:spPr/>
      <dgm:t>
        <a:bodyPr/>
        <a:lstStyle/>
        <a:p>
          <a:endParaRPr lang="en-AU"/>
        </a:p>
      </dgm:t>
    </dgm:pt>
    <dgm:pt modelId="{C7D93815-236F-423B-A7C6-CF7F95524B11}" type="pres">
      <dgm:prSet presAssocID="{77FBB3C8-AEBB-408A-8FDD-B3C789099EBB}" presName="dummy" presStyleCnt="0"/>
      <dgm:spPr/>
    </dgm:pt>
    <dgm:pt modelId="{5640176F-56FE-4DA0-BAEB-1A3799E3ADF3}" type="pres">
      <dgm:prSet presAssocID="{2CB1909C-0FDD-498D-B230-7CCED79CB90F}" presName="sibTrans" presStyleLbl="sibTrans2D1" presStyleIdx="2" presStyleCnt="4"/>
      <dgm:spPr/>
      <dgm:t>
        <a:bodyPr/>
        <a:lstStyle/>
        <a:p>
          <a:endParaRPr lang="en-AU"/>
        </a:p>
      </dgm:t>
    </dgm:pt>
    <dgm:pt modelId="{6EF3A218-DB14-43E1-9CF0-BEB0A8DBEE6D}" type="pres">
      <dgm:prSet presAssocID="{7771A7E6-485E-48E9-8953-224106F36646}" presName="node" presStyleLbl="node1" presStyleIdx="3" presStyleCnt="4" custScaleX="122792" custScaleY="111372">
        <dgm:presLayoutVars>
          <dgm:bulletEnabled val="1"/>
        </dgm:presLayoutVars>
      </dgm:prSet>
      <dgm:spPr/>
      <dgm:t>
        <a:bodyPr/>
        <a:lstStyle/>
        <a:p>
          <a:endParaRPr lang="en-AU"/>
        </a:p>
      </dgm:t>
    </dgm:pt>
    <dgm:pt modelId="{78F18913-B37F-4D90-AFD9-CFABB0FD20AA}" type="pres">
      <dgm:prSet presAssocID="{7771A7E6-485E-48E9-8953-224106F36646}" presName="dummy" presStyleCnt="0"/>
      <dgm:spPr/>
    </dgm:pt>
    <dgm:pt modelId="{BF9FCF27-1224-4D6C-91B8-29C987FCDD48}" type="pres">
      <dgm:prSet presAssocID="{6D1AACD2-357D-43FE-9736-0C79CF8FE0A9}" presName="sibTrans" presStyleLbl="sibTrans2D1" presStyleIdx="3" presStyleCnt="4"/>
      <dgm:spPr/>
      <dgm:t>
        <a:bodyPr/>
        <a:lstStyle/>
        <a:p>
          <a:endParaRPr lang="en-AU"/>
        </a:p>
      </dgm:t>
    </dgm:pt>
  </dgm:ptLst>
  <dgm:cxnLst>
    <dgm:cxn modelId="{9FD51188-8726-41CA-B5BC-66017124D40E}" type="presOf" srcId="{AB63686B-D049-434D-92DA-4548B5DFAFD2}" destId="{E2B4694D-F1B3-4548-A4C4-DB7B97788C9B}" srcOrd="0" destOrd="0" presId="urn:microsoft.com/office/officeart/2005/8/layout/radial6"/>
    <dgm:cxn modelId="{740E64DA-A0D0-4001-9A5B-D2C012EE8695}" type="presOf" srcId="{0D05ABC1-FCEE-477F-9B5F-43A04511AC14}" destId="{CF21B0EE-9904-4915-B7EB-39586D161530}" srcOrd="0" destOrd="0" presId="urn:microsoft.com/office/officeart/2005/8/layout/radial6"/>
    <dgm:cxn modelId="{7764E8BB-BB65-4DDB-83CD-64168AB45FFD}" srcId="{AB63686B-D049-434D-92DA-4548B5DFAFD2}" destId="{77FBB3C8-AEBB-408A-8FDD-B3C789099EBB}" srcOrd="2" destOrd="0" parTransId="{A2FC9F0A-9751-4659-A22B-994E80FEF353}" sibTransId="{2CB1909C-0FDD-498D-B230-7CCED79CB90F}"/>
    <dgm:cxn modelId="{CA03D02B-735D-4243-9DCE-EAFD817D361B}" srcId="{AB63686B-D049-434D-92DA-4548B5DFAFD2}" destId="{7771A7E6-485E-48E9-8953-224106F36646}" srcOrd="3" destOrd="0" parTransId="{D38CECC6-029F-43B1-B690-DD3472F28C7B}" sibTransId="{6D1AACD2-357D-43FE-9736-0C79CF8FE0A9}"/>
    <dgm:cxn modelId="{B6F27D83-D4D0-4D70-8D0B-031BDC2D2785}" srcId="{AB63686B-D049-434D-92DA-4548B5DFAFD2}" destId="{F95F15C8-089F-4A7C-86AB-FD836BA1E5CF}" srcOrd="1" destOrd="0" parTransId="{0D403E67-133A-4140-BC2E-3012C2DDB6DE}" sibTransId="{78448C54-3532-4FC4-9314-E4661B3D0E77}"/>
    <dgm:cxn modelId="{3DA79CA3-F5B4-4577-A804-32BBB8C2347F}" type="presOf" srcId="{7771A7E6-485E-48E9-8953-224106F36646}" destId="{6EF3A218-DB14-43E1-9CF0-BEB0A8DBEE6D}" srcOrd="0" destOrd="0" presId="urn:microsoft.com/office/officeart/2005/8/layout/radial6"/>
    <dgm:cxn modelId="{68A4ABCE-F0B0-4149-A467-FB224BB21DB3}" type="presOf" srcId="{6D1AACD2-357D-43FE-9736-0C79CF8FE0A9}" destId="{BF9FCF27-1224-4D6C-91B8-29C987FCDD48}" srcOrd="0" destOrd="0" presId="urn:microsoft.com/office/officeart/2005/8/layout/radial6"/>
    <dgm:cxn modelId="{C45E91E2-E8BC-4A4B-A389-34117A0FCDDC}" srcId="{AB63686B-D049-434D-92DA-4548B5DFAFD2}" destId="{3D836912-6EB3-4180-8DEF-36193370F9B4}" srcOrd="0" destOrd="0" parTransId="{93A0DE14-C286-4FB6-9B5B-5657EB2503A1}" sibTransId="{0D05ABC1-FCEE-477F-9B5F-43A04511AC14}"/>
    <dgm:cxn modelId="{8329E7F6-59D3-4DEA-B8C9-D5139B4DEEA0}" type="presOf" srcId="{77FBB3C8-AEBB-408A-8FDD-B3C789099EBB}" destId="{31D09C05-8F7D-41E4-A652-06907632D39F}" srcOrd="0" destOrd="0" presId="urn:microsoft.com/office/officeart/2005/8/layout/radial6"/>
    <dgm:cxn modelId="{F71EE9DD-582A-46C7-B429-5BBD996209DD}" type="presOf" srcId="{3D836912-6EB3-4180-8DEF-36193370F9B4}" destId="{0FD1CD0F-2042-4E87-89A0-B17E6686B481}" srcOrd="0" destOrd="0" presId="urn:microsoft.com/office/officeart/2005/8/layout/radial6"/>
    <dgm:cxn modelId="{03F4FB89-DF74-4628-A9AD-16F9EB22017F}" type="presOf" srcId="{141F6BA3-1C3B-4019-98C8-8B8134995B70}" destId="{DEFE8CC5-6781-4F97-B784-7EDD1172E733}" srcOrd="0" destOrd="0" presId="urn:microsoft.com/office/officeart/2005/8/layout/radial6"/>
    <dgm:cxn modelId="{1CA70EF5-1B14-4A0E-B46C-34EC83C60F88}" type="presOf" srcId="{2CB1909C-0FDD-498D-B230-7CCED79CB90F}" destId="{5640176F-56FE-4DA0-BAEB-1A3799E3ADF3}" srcOrd="0" destOrd="0" presId="urn:microsoft.com/office/officeart/2005/8/layout/radial6"/>
    <dgm:cxn modelId="{183AD1B0-5415-4E1C-A1D4-A5AEF39E886E}" type="presOf" srcId="{F95F15C8-089F-4A7C-86AB-FD836BA1E5CF}" destId="{A8C0609E-8ED5-4D6D-AC8D-F8C0DD2DB531}" srcOrd="0" destOrd="0" presId="urn:microsoft.com/office/officeart/2005/8/layout/radial6"/>
    <dgm:cxn modelId="{FE106717-BC75-4729-AB86-260643BBF81D}" srcId="{141F6BA3-1C3B-4019-98C8-8B8134995B70}" destId="{AB63686B-D049-434D-92DA-4548B5DFAFD2}" srcOrd="0" destOrd="0" parTransId="{B54AE53F-1C9E-4A50-A75E-71BFC20F49F5}" sibTransId="{73CE5CBF-9DAE-438C-A9F4-075158C77181}"/>
    <dgm:cxn modelId="{31BA2B5C-E46D-47E3-8289-1BD0DEC0B0B6}" type="presOf" srcId="{78448C54-3532-4FC4-9314-E4661B3D0E77}" destId="{A4832141-9BEA-48B5-84ED-1830554F22CF}" srcOrd="0" destOrd="0" presId="urn:microsoft.com/office/officeart/2005/8/layout/radial6"/>
    <dgm:cxn modelId="{7C00F6ED-3B76-43AF-945F-4108F05AD1A1}" type="presParOf" srcId="{DEFE8CC5-6781-4F97-B784-7EDD1172E733}" destId="{E2B4694D-F1B3-4548-A4C4-DB7B97788C9B}" srcOrd="0" destOrd="0" presId="urn:microsoft.com/office/officeart/2005/8/layout/radial6"/>
    <dgm:cxn modelId="{49C2F4A4-5294-46B5-9B33-1DE0DA6E07BA}" type="presParOf" srcId="{DEFE8CC5-6781-4F97-B784-7EDD1172E733}" destId="{0FD1CD0F-2042-4E87-89A0-B17E6686B481}" srcOrd="1" destOrd="0" presId="urn:microsoft.com/office/officeart/2005/8/layout/radial6"/>
    <dgm:cxn modelId="{0C06B0A8-3E7D-4727-A6DA-24171FE3D345}" type="presParOf" srcId="{DEFE8CC5-6781-4F97-B784-7EDD1172E733}" destId="{A2471C8A-171F-4CD5-AD0C-3F6F916DB17A}" srcOrd="2" destOrd="0" presId="urn:microsoft.com/office/officeart/2005/8/layout/radial6"/>
    <dgm:cxn modelId="{8E8490B7-2B00-40FA-BA27-8A2BDA0B3D8F}" type="presParOf" srcId="{DEFE8CC5-6781-4F97-B784-7EDD1172E733}" destId="{CF21B0EE-9904-4915-B7EB-39586D161530}" srcOrd="3" destOrd="0" presId="urn:microsoft.com/office/officeart/2005/8/layout/radial6"/>
    <dgm:cxn modelId="{9699E2C1-75B8-4771-B92E-27EE29BD6ADA}" type="presParOf" srcId="{DEFE8CC5-6781-4F97-B784-7EDD1172E733}" destId="{A8C0609E-8ED5-4D6D-AC8D-F8C0DD2DB531}" srcOrd="4" destOrd="0" presId="urn:microsoft.com/office/officeart/2005/8/layout/radial6"/>
    <dgm:cxn modelId="{BF70F356-13E4-4803-9191-7B24FC5BF4DB}" type="presParOf" srcId="{DEFE8CC5-6781-4F97-B784-7EDD1172E733}" destId="{4DE26A96-6806-40EE-99E1-8E4C36772D32}" srcOrd="5" destOrd="0" presId="urn:microsoft.com/office/officeart/2005/8/layout/radial6"/>
    <dgm:cxn modelId="{6657281C-813E-41E9-BE8B-C403970495E9}" type="presParOf" srcId="{DEFE8CC5-6781-4F97-B784-7EDD1172E733}" destId="{A4832141-9BEA-48B5-84ED-1830554F22CF}" srcOrd="6" destOrd="0" presId="urn:microsoft.com/office/officeart/2005/8/layout/radial6"/>
    <dgm:cxn modelId="{5BA736DB-4DD2-4DCA-A4B5-F0AAE2E85348}" type="presParOf" srcId="{DEFE8CC5-6781-4F97-B784-7EDD1172E733}" destId="{31D09C05-8F7D-41E4-A652-06907632D39F}" srcOrd="7" destOrd="0" presId="urn:microsoft.com/office/officeart/2005/8/layout/radial6"/>
    <dgm:cxn modelId="{C21A73E1-E2E8-44AF-9F24-D8C4DFFEED80}" type="presParOf" srcId="{DEFE8CC5-6781-4F97-B784-7EDD1172E733}" destId="{C7D93815-236F-423B-A7C6-CF7F95524B11}" srcOrd="8" destOrd="0" presId="urn:microsoft.com/office/officeart/2005/8/layout/radial6"/>
    <dgm:cxn modelId="{A26E7561-8032-4449-A75C-237FE26C167E}" type="presParOf" srcId="{DEFE8CC5-6781-4F97-B784-7EDD1172E733}" destId="{5640176F-56FE-4DA0-BAEB-1A3799E3ADF3}" srcOrd="9" destOrd="0" presId="urn:microsoft.com/office/officeart/2005/8/layout/radial6"/>
    <dgm:cxn modelId="{E68FB75A-C4A2-4D9C-A746-8C45B9243E55}" type="presParOf" srcId="{DEFE8CC5-6781-4F97-B784-7EDD1172E733}" destId="{6EF3A218-DB14-43E1-9CF0-BEB0A8DBEE6D}" srcOrd="10" destOrd="0" presId="urn:microsoft.com/office/officeart/2005/8/layout/radial6"/>
    <dgm:cxn modelId="{FC9251E6-6B0A-48CF-9F41-3A3A9B0ECD24}" type="presParOf" srcId="{DEFE8CC5-6781-4F97-B784-7EDD1172E733}" destId="{78F18913-B37F-4D90-AFD9-CFABB0FD20AA}" srcOrd="11" destOrd="0" presId="urn:microsoft.com/office/officeart/2005/8/layout/radial6"/>
    <dgm:cxn modelId="{C79422ED-1ABC-4A9D-9922-06737CE72220}" type="presParOf" srcId="{DEFE8CC5-6781-4F97-B784-7EDD1172E733}" destId="{BF9FCF27-1224-4D6C-91B8-29C987FCDD48}"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FCF27-1224-4D6C-91B8-29C987FCDD48}">
      <dsp:nvSpPr>
        <dsp:cNvPr id="0" name=""/>
        <dsp:cNvSpPr/>
      </dsp:nvSpPr>
      <dsp:spPr>
        <a:xfrm>
          <a:off x="2137567" y="617101"/>
          <a:ext cx="4124304" cy="4124304"/>
        </a:xfrm>
        <a:prstGeom prst="blockArc">
          <a:avLst>
            <a:gd name="adj1" fmla="val 10800000"/>
            <a:gd name="adj2" fmla="val 162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40176F-56FE-4DA0-BAEB-1A3799E3ADF3}">
      <dsp:nvSpPr>
        <dsp:cNvPr id="0" name=""/>
        <dsp:cNvSpPr/>
      </dsp:nvSpPr>
      <dsp:spPr>
        <a:xfrm>
          <a:off x="2137567" y="617101"/>
          <a:ext cx="4124304" cy="4124304"/>
        </a:xfrm>
        <a:prstGeom prst="blockArc">
          <a:avLst>
            <a:gd name="adj1" fmla="val 5400000"/>
            <a:gd name="adj2" fmla="val 108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832141-9BEA-48B5-84ED-1830554F22CF}">
      <dsp:nvSpPr>
        <dsp:cNvPr id="0" name=""/>
        <dsp:cNvSpPr/>
      </dsp:nvSpPr>
      <dsp:spPr>
        <a:xfrm>
          <a:off x="2137567" y="617101"/>
          <a:ext cx="4124304" cy="4124304"/>
        </a:xfrm>
        <a:prstGeom prst="blockArc">
          <a:avLst>
            <a:gd name="adj1" fmla="val 0"/>
            <a:gd name="adj2" fmla="val 54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21B0EE-9904-4915-B7EB-39586D161530}">
      <dsp:nvSpPr>
        <dsp:cNvPr id="0" name=""/>
        <dsp:cNvSpPr/>
      </dsp:nvSpPr>
      <dsp:spPr>
        <a:xfrm>
          <a:off x="2137567" y="617101"/>
          <a:ext cx="4124304" cy="4124304"/>
        </a:xfrm>
        <a:prstGeom prst="blockArc">
          <a:avLst>
            <a:gd name="adj1" fmla="val 16200000"/>
            <a:gd name="adj2" fmla="val 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B4694D-F1B3-4548-A4C4-DB7B97788C9B}">
      <dsp:nvSpPr>
        <dsp:cNvPr id="0" name=""/>
        <dsp:cNvSpPr/>
      </dsp:nvSpPr>
      <dsp:spPr>
        <a:xfrm>
          <a:off x="3710857" y="2263140"/>
          <a:ext cx="977723" cy="832226"/>
        </a:xfrm>
        <a:prstGeom prst="ellipse">
          <a:avLst/>
        </a:prstGeom>
        <a:solidFill>
          <a:schemeClr val="accent2">
            <a:lumMod val="50000"/>
            <a:lumOff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AU" sz="2100" kern="1200" dirty="0"/>
            <a:t>DISER</a:t>
          </a:r>
        </a:p>
      </dsp:txBody>
      <dsp:txXfrm>
        <a:off x="3854041" y="2385017"/>
        <a:ext cx="691355" cy="588472"/>
      </dsp:txXfrm>
    </dsp:sp>
    <dsp:sp modelId="{0FD1CD0F-2042-4E87-89A0-B17E6686B481}">
      <dsp:nvSpPr>
        <dsp:cNvPr id="0" name=""/>
        <dsp:cNvSpPr/>
      </dsp:nvSpPr>
      <dsp:spPr>
        <a:xfrm>
          <a:off x="3535956" y="1128"/>
          <a:ext cx="1327527" cy="1327527"/>
        </a:xfrm>
        <a:prstGeom prst="ellipse">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b="1" kern="1200" dirty="0"/>
            <a:t>R &amp; D Tax Incentive</a:t>
          </a:r>
        </a:p>
      </dsp:txBody>
      <dsp:txXfrm>
        <a:off x="3730368" y="195540"/>
        <a:ext cx="938703" cy="938703"/>
      </dsp:txXfrm>
    </dsp:sp>
    <dsp:sp modelId="{A8C0609E-8ED5-4D6D-AC8D-F8C0DD2DB531}">
      <dsp:nvSpPr>
        <dsp:cNvPr id="0" name=""/>
        <dsp:cNvSpPr/>
      </dsp:nvSpPr>
      <dsp:spPr>
        <a:xfrm>
          <a:off x="5409778" y="1960397"/>
          <a:ext cx="1608604" cy="1437711"/>
        </a:xfrm>
        <a:prstGeom prst="ellipse">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b="1" kern="1200" dirty="0"/>
            <a:t>Entrepreneurs Program</a:t>
          </a:r>
        </a:p>
      </dsp:txBody>
      <dsp:txXfrm>
        <a:off x="5645353" y="2170945"/>
        <a:ext cx="1137454" cy="1016615"/>
      </dsp:txXfrm>
    </dsp:sp>
    <dsp:sp modelId="{31D09C05-8F7D-41E4-A652-06907632D39F}">
      <dsp:nvSpPr>
        <dsp:cNvPr id="0" name=""/>
        <dsp:cNvSpPr/>
      </dsp:nvSpPr>
      <dsp:spPr>
        <a:xfrm>
          <a:off x="3535956" y="4029851"/>
          <a:ext cx="1327527" cy="1327527"/>
        </a:xfrm>
        <a:prstGeom prst="ellipse">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b="1" kern="1200" dirty="0"/>
            <a:t>Cooperative Research Centres Program</a:t>
          </a:r>
        </a:p>
      </dsp:txBody>
      <dsp:txXfrm>
        <a:off x="3730368" y="4224263"/>
        <a:ext cx="938703" cy="938703"/>
      </dsp:txXfrm>
    </dsp:sp>
    <dsp:sp modelId="{6EF3A218-DB14-43E1-9CF0-BEB0A8DBEE6D}">
      <dsp:nvSpPr>
        <dsp:cNvPr id="0" name=""/>
        <dsp:cNvSpPr/>
      </dsp:nvSpPr>
      <dsp:spPr>
        <a:xfrm>
          <a:off x="1370309" y="1940006"/>
          <a:ext cx="1630097" cy="1478493"/>
        </a:xfrm>
        <a:prstGeom prst="ellipse">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b="1" kern="1200" dirty="0"/>
            <a:t>International Collaboration</a:t>
          </a:r>
        </a:p>
      </dsp:txBody>
      <dsp:txXfrm>
        <a:off x="1609031" y="2156526"/>
        <a:ext cx="1152653" cy="10454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6952494A-22BE-4261-AEF8-53FE87B674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lgn="ctr"/>
            <a:endParaRPr lang="en-AU" b="1">
              <a:solidFill>
                <a:srgbClr val="FF0000"/>
              </a:solidFill>
              <a:latin typeface="Arial" panose="020B0604020202020204" pitchFamily="34" charset="0"/>
            </a:endParaRPr>
          </a:p>
        </p:txBody>
      </p:sp>
      <p:sp>
        <p:nvSpPr>
          <p:cNvPr id="3" name="Date Placeholder 2">
            <a:extLst>
              <a:ext uri="{FF2B5EF4-FFF2-40B4-BE49-F238E27FC236}">
                <a16:creationId xmlns="" xmlns:a16="http://schemas.microsoft.com/office/drawing/2014/main" id="{84F4E838-7381-4BC0-BD65-741514A4BE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7B64E8D-82D5-45BE-84EA-79C26F3BC7E0}" type="datetimeFigureOut">
              <a:rPr lang="en-AU" smtClean="0"/>
              <a:pPr/>
              <a:t>25/08/2021</a:t>
            </a:fld>
            <a:endParaRPr lang="en-AU"/>
          </a:p>
        </p:txBody>
      </p:sp>
      <p:sp>
        <p:nvSpPr>
          <p:cNvPr id="4" name="Footer Placeholder 3">
            <a:extLst>
              <a:ext uri="{FF2B5EF4-FFF2-40B4-BE49-F238E27FC236}">
                <a16:creationId xmlns="" xmlns:a16="http://schemas.microsoft.com/office/drawing/2014/main" id="{019EFF01-FCA2-4FC5-AC4F-138D2BBCCE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lgn="ctr"/>
            <a:endParaRPr lang="en-AU" b="1">
              <a:solidFill>
                <a:srgbClr val="FF0000"/>
              </a:solidFill>
              <a:latin typeface="Arial" panose="020B0604020202020204" pitchFamily="34" charset="0"/>
            </a:endParaRPr>
          </a:p>
        </p:txBody>
      </p:sp>
      <p:sp>
        <p:nvSpPr>
          <p:cNvPr id="5" name="Slide Number Placeholder 4">
            <a:extLst>
              <a:ext uri="{FF2B5EF4-FFF2-40B4-BE49-F238E27FC236}">
                <a16:creationId xmlns="" xmlns:a16="http://schemas.microsoft.com/office/drawing/2014/main" id="{F6DF3A8D-39FE-4D0A-8954-D3B0ED5AAE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829679-B6EC-47A5-8A3B-FC70FA855BE7}" type="slidenum">
              <a:rPr lang="en-AU" smtClean="0"/>
              <a:pPr/>
              <a:t>‹#›</a:t>
            </a:fld>
            <a:endParaRPr lang="en-AU"/>
          </a:p>
        </p:txBody>
      </p:sp>
    </p:spTree>
    <p:extLst>
      <p:ext uri="{BB962C8B-B14F-4D97-AF65-F5344CB8AC3E}">
        <p14:creationId xmlns:p14="http://schemas.microsoft.com/office/powerpoint/2010/main" xmlns="" val="39407344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ctr">
              <a:defRPr sz="1200" b="1" i="0" u="none">
                <a:solidFill>
                  <a:srgbClr val="FF0000"/>
                </a:solidFill>
                <a:latin typeface="Arial" panose="020B0604020202020204" pitchFamily="34" charset="0"/>
              </a:defRPr>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84FE78-EBBD-4A22-A6BD-5CADC64AD2BA}" type="datetimeFigureOut">
              <a:rPr lang="en-AU" smtClean="0"/>
              <a:pPr/>
              <a:t>25/08/2021</a:t>
            </a:fld>
            <a:endParaRPr lang="en-AU"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BC1D1-E08A-41C4-A196-4E074AABD39D}" type="slidenum">
              <a:rPr lang="en-AU" smtClean="0"/>
              <a:pPr/>
              <a:t>‹#›</a:t>
            </a:fld>
            <a:endParaRPr lang="en-AU" dirty="0"/>
          </a:p>
        </p:txBody>
      </p:sp>
    </p:spTree>
    <p:extLst>
      <p:ext uri="{BB962C8B-B14F-4D97-AF65-F5344CB8AC3E}">
        <p14:creationId xmlns:p14="http://schemas.microsoft.com/office/powerpoint/2010/main" xmlns="" val="7191093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0DBC1D1-E08A-41C4-A196-4E074AABD39D}" type="slidenum">
              <a:rPr lang="en-AU" smtClean="0"/>
              <a:pPr/>
              <a:t>1</a:t>
            </a:fld>
            <a:endParaRPr lang="en-AU" dirty="0"/>
          </a:p>
        </p:txBody>
      </p:sp>
      <p:sp>
        <p:nvSpPr>
          <p:cNvPr id="5" name="Footer Placeholder 4">
            <a:extLst>
              <a:ext uri="{FF2B5EF4-FFF2-40B4-BE49-F238E27FC236}">
                <a16:creationId xmlns="" xmlns:a16="http://schemas.microsoft.com/office/drawing/2014/main" id="{BFBD5184-7E09-411A-A3B0-6A3C85849130}"/>
              </a:ext>
            </a:extLst>
          </p:cNvPr>
          <p:cNvSpPr>
            <a:spLocks noGrp="1"/>
          </p:cNvSpPr>
          <p:nvPr>
            <p:ph type="ftr" sz="quarter" idx="4"/>
          </p:nvPr>
        </p:nvSpPr>
        <p:spPr>
          <a:xfrm>
            <a:off x="0" y="8685213"/>
            <a:ext cx="2971800" cy="458787"/>
          </a:xfrm>
        </p:spPr>
        <p:txBody>
          <a:bodyPr/>
          <a:lstStyle/>
          <a:p>
            <a:endParaRPr lang="en-AU"/>
          </a:p>
        </p:txBody>
      </p:sp>
      <p:sp>
        <p:nvSpPr>
          <p:cNvPr id="6" name="Header Placeholder 5">
            <a:extLst>
              <a:ext uri="{FF2B5EF4-FFF2-40B4-BE49-F238E27FC236}">
                <a16:creationId xmlns="" xmlns:a16="http://schemas.microsoft.com/office/drawing/2014/main" id="{15BD4E6A-1565-47E0-AE37-BB8E69AE5A09}"/>
              </a:ext>
            </a:extLst>
          </p:cNvPr>
          <p:cNvSpPr>
            <a:spLocks noGrp="1"/>
          </p:cNvSpPr>
          <p:nvPr>
            <p:ph type="hdr" sz="quarter"/>
          </p:nvPr>
        </p:nvSpPr>
        <p:spPr>
          <a:xfrm>
            <a:off x="0" y="0"/>
            <a:ext cx="2971800" cy="458788"/>
          </a:xfrm>
        </p:spPr>
        <p:txBody>
          <a:bodyPr/>
          <a:lstStyle/>
          <a:p>
            <a:endParaRPr lang="en-AU"/>
          </a:p>
        </p:txBody>
      </p:sp>
    </p:spTree>
    <p:extLst>
      <p:ext uri="{BB962C8B-B14F-4D97-AF65-F5344CB8AC3E}">
        <p14:creationId xmlns:p14="http://schemas.microsoft.com/office/powerpoint/2010/main" xmlns="" val="2622501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One of our latest initiatives is the Technology Investment Roadmap.</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The Technology Investment Roadmap discussion paper was released in May 2020. </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The Roadmap establishes a framework for strategic and system-wide technology investments over the short, medium and long term.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An economy-wide survey of over 140 new and emerging technologies underpins this roadmap. The survey studies their abatement potentials, technological and commercial readiness levels and cost-effectiveness.</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Annual Low Emissions Technology Statements will be released following the roadmap. These statements will be an ongoing and important mechanism to ensure Australia stays at the cutting edge of technology investment. The first statement is expected to be released later this year.</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628650" lvl="1" indent="-171450">
              <a:buFont typeface="Courier New" panose="02070309020205020404" pitchFamily="49" charset="0"/>
              <a:buChar char="o"/>
            </a:pPr>
            <a:r>
              <a:rPr lang="en-AU" sz="1200" kern="1200" dirty="0">
                <a:solidFill>
                  <a:schemeClr val="tx1"/>
                </a:solidFill>
                <a:effectLst/>
                <a:latin typeface="+mn-lt"/>
                <a:ea typeface="+mn-ea"/>
                <a:cs typeface="+mn-cs"/>
              </a:rPr>
              <a:t>Development of the statements is supported by a Ministerial Reference Panel, chaired by Dr Alan Finkel, Australia’s Chief Scientist. </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AU" sz="1200" b="0" kern="1200" dirty="0">
                <a:solidFill>
                  <a:schemeClr val="tx1"/>
                </a:solidFill>
                <a:effectLst/>
                <a:latin typeface="+mn-lt"/>
                <a:ea typeface="+mn-ea"/>
                <a:cs typeface="+mn-cs"/>
              </a:rPr>
              <a:t>Once the first statement</a:t>
            </a:r>
            <a:r>
              <a:rPr lang="en-AU" sz="1200" b="0" kern="1200" baseline="0" dirty="0">
                <a:solidFill>
                  <a:schemeClr val="tx1"/>
                </a:solidFill>
                <a:effectLst/>
                <a:latin typeface="+mn-lt"/>
                <a:ea typeface="+mn-ea"/>
                <a:cs typeface="+mn-cs"/>
              </a:rPr>
              <a:t> is released, the next 12 months will be focused on implementing the statement. This includes exploring opportunities to improve the environment for commercialising research; and establishing a robust approach to impact evaluation.</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0DBC1D1-E08A-41C4-A196-4E074AABD39D}" type="slidenum">
              <a:rPr lang="en-AU" smtClean="0"/>
              <a:pPr/>
              <a:t>2</a:t>
            </a:fld>
            <a:endParaRPr lang="en-AU" dirty="0"/>
          </a:p>
        </p:txBody>
      </p:sp>
      <p:sp>
        <p:nvSpPr>
          <p:cNvPr id="5" name="Footer Placeholder 4">
            <a:extLst>
              <a:ext uri="{FF2B5EF4-FFF2-40B4-BE49-F238E27FC236}">
                <a16:creationId xmlns="" xmlns:a16="http://schemas.microsoft.com/office/drawing/2014/main" id="{51A49DC9-0F0E-4B6E-ACDB-FFEF1F80A8B3}"/>
              </a:ext>
            </a:extLst>
          </p:cNvPr>
          <p:cNvSpPr>
            <a:spLocks noGrp="1"/>
          </p:cNvSpPr>
          <p:nvPr>
            <p:ph type="ftr" sz="quarter" idx="4"/>
          </p:nvPr>
        </p:nvSpPr>
        <p:spPr>
          <a:xfrm>
            <a:off x="0" y="8685213"/>
            <a:ext cx="2971800" cy="458787"/>
          </a:xfrm>
        </p:spPr>
        <p:txBody>
          <a:bodyPr/>
          <a:lstStyle/>
          <a:p>
            <a:endParaRPr lang="en-AU"/>
          </a:p>
        </p:txBody>
      </p:sp>
      <p:sp>
        <p:nvSpPr>
          <p:cNvPr id="6" name="Header Placeholder 5">
            <a:extLst>
              <a:ext uri="{FF2B5EF4-FFF2-40B4-BE49-F238E27FC236}">
                <a16:creationId xmlns="" xmlns:a16="http://schemas.microsoft.com/office/drawing/2014/main" id="{846AFACC-665B-446C-88F9-B16FAC18EC88}"/>
              </a:ext>
            </a:extLst>
          </p:cNvPr>
          <p:cNvSpPr>
            <a:spLocks noGrp="1"/>
          </p:cNvSpPr>
          <p:nvPr>
            <p:ph type="hdr" sz="quarter"/>
          </p:nvPr>
        </p:nvSpPr>
        <p:spPr>
          <a:xfrm>
            <a:off x="0" y="0"/>
            <a:ext cx="2971800" cy="458788"/>
          </a:xfrm>
        </p:spPr>
        <p:txBody>
          <a:bodyPr/>
          <a:lstStyle/>
          <a:p>
            <a:endParaRPr lang="en-AU"/>
          </a:p>
        </p:txBody>
      </p:sp>
    </p:spTree>
    <p:extLst>
      <p:ext uri="{BB962C8B-B14F-4D97-AF65-F5344CB8AC3E}">
        <p14:creationId xmlns:p14="http://schemas.microsoft.com/office/powerpoint/2010/main" xmlns="" val="3051254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This statement identifies Australia’s </a:t>
            </a:r>
            <a:r>
              <a:rPr lang="en-AU" sz="1200" b="1" kern="1200" dirty="0">
                <a:solidFill>
                  <a:schemeClr val="tx1"/>
                </a:solidFill>
                <a:effectLst/>
                <a:latin typeface="+mn-lt"/>
                <a:ea typeface="+mn-ea"/>
                <a:cs typeface="+mn-cs"/>
              </a:rPr>
              <a:t>big technology challenges and opportunities</a:t>
            </a:r>
            <a:r>
              <a:rPr lang="en-AU" sz="1200" kern="1200" dirty="0">
                <a:solidFill>
                  <a:schemeClr val="tx1"/>
                </a:solidFill>
                <a:effectLst/>
                <a:latin typeface="+mn-lt"/>
                <a:ea typeface="+mn-ea"/>
                <a:cs typeface="+mn-cs"/>
              </a:rPr>
              <a:t>, </a:t>
            </a:r>
            <a:r>
              <a:rPr lang="en-AU" sz="1200" b="1" kern="1200" dirty="0">
                <a:solidFill>
                  <a:schemeClr val="tx1"/>
                </a:solidFill>
                <a:effectLst/>
                <a:latin typeface="+mn-lt"/>
                <a:ea typeface="+mn-ea"/>
                <a:cs typeface="+mn-cs"/>
              </a:rPr>
              <a:t>priority technologies</a:t>
            </a:r>
            <a:r>
              <a:rPr lang="en-AU" sz="1200" kern="1200" dirty="0">
                <a:solidFill>
                  <a:schemeClr val="tx1"/>
                </a:solidFill>
                <a:effectLst/>
                <a:latin typeface="+mn-lt"/>
                <a:ea typeface="+mn-ea"/>
                <a:cs typeface="+mn-cs"/>
              </a:rPr>
              <a:t>, and </a:t>
            </a:r>
            <a:r>
              <a:rPr lang="en-AU" sz="1200" b="1" kern="1200" dirty="0">
                <a:solidFill>
                  <a:schemeClr val="tx1"/>
                </a:solidFill>
                <a:effectLst/>
                <a:latin typeface="+mn-lt"/>
                <a:ea typeface="+mn-ea"/>
                <a:cs typeface="+mn-cs"/>
              </a:rPr>
              <a:t>economic stretch goals</a:t>
            </a:r>
            <a:r>
              <a:rPr lang="en-AU" sz="1200" kern="1200" dirty="0">
                <a:solidFill>
                  <a:schemeClr val="tx1"/>
                </a:solidFill>
                <a:effectLst/>
                <a:latin typeface="+mn-lt"/>
                <a:ea typeface="+mn-ea"/>
                <a:cs typeface="+mn-cs"/>
              </a:rPr>
              <a:t>. </a:t>
            </a:r>
          </a:p>
          <a:p>
            <a:pPr marL="171450" indent="-171450">
              <a:buFont typeface="Arial" panose="020B0604020202020204" pitchFamily="34" charset="0"/>
              <a:buChar cha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The statement sets our vision as a</a:t>
            </a:r>
            <a:r>
              <a:rPr lang="en-AU" sz="1200" i="1" kern="1200" dirty="0">
                <a:solidFill>
                  <a:schemeClr val="tx1"/>
                </a:solidFill>
                <a:effectLst/>
                <a:latin typeface="+mn-lt"/>
                <a:ea typeface="+mn-ea"/>
                <a:cs typeface="+mn-cs"/>
              </a:rPr>
              <a:t> prosperous Australia, confirmed as a global low emissions technology leader.</a:t>
            </a:r>
            <a:endParaRPr lang="en-AU"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BACA1CDF-B086-4EDC-A498-51957B7D1EB1}" type="slidenum">
              <a:rPr lang="en-AU" smtClean="0"/>
              <a:pPr/>
              <a:t>3</a:t>
            </a:fld>
            <a:endParaRPr lang="en-AU"/>
          </a:p>
        </p:txBody>
      </p:sp>
      <p:sp>
        <p:nvSpPr>
          <p:cNvPr id="5" name="Footer Placeholder 4">
            <a:extLst>
              <a:ext uri="{FF2B5EF4-FFF2-40B4-BE49-F238E27FC236}">
                <a16:creationId xmlns="" xmlns:a16="http://schemas.microsoft.com/office/drawing/2014/main" id="{19742191-308C-42BF-A5DF-54B8B0679E1B}"/>
              </a:ext>
            </a:extLst>
          </p:cNvPr>
          <p:cNvSpPr>
            <a:spLocks noGrp="1"/>
          </p:cNvSpPr>
          <p:nvPr>
            <p:ph type="ftr" sz="quarter" idx="4"/>
          </p:nvPr>
        </p:nvSpPr>
        <p:spPr>
          <a:xfrm>
            <a:off x="0" y="8685213"/>
            <a:ext cx="2971800" cy="458787"/>
          </a:xfrm>
        </p:spPr>
        <p:txBody>
          <a:bodyPr/>
          <a:lstStyle/>
          <a:p>
            <a:endParaRPr lang="en-AU"/>
          </a:p>
        </p:txBody>
      </p:sp>
      <p:sp>
        <p:nvSpPr>
          <p:cNvPr id="6" name="Header Placeholder 5">
            <a:extLst>
              <a:ext uri="{FF2B5EF4-FFF2-40B4-BE49-F238E27FC236}">
                <a16:creationId xmlns="" xmlns:a16="http://schemas.microsoft.com/office/drawing/2014/main" id="{EB038943-8836-4EAA-9FBB-3F7F69EF8C1C}"/>
              </a:ext>
            </a:extLst>
          </p:cNvPr>
          <p:cNvSpPr>
            <a:spLocks noGrp="1"/>
          </p:cNvSpPr>
          <p:nvPr>
            <p:ph type="hdr" sz="quarter"/>
          </p:nvPr>
        </p:nvSpPr>
        <p:spPr>
          <a:xfrm>
            <a:off x="0" y="0"/>
            <a:ext cx="2971800" cy="458788"/>
          </a:xfrm>
        </p:spPr>
        <p:txBody>
          <a:bodyPr/>
          <a:lstStyle/>
          <a:p>
            <a:endParaRPr lang="en-AU"/>
          </a:p>
        </p:txBody>
      </p:sp>
    </p:spTree>
    <p:extLst>
      <p:ext uri="{BB962C8B-B14F-4D97-AF65-F5344CB8AC3E}">
        <p14:creationId xmlns:p14="http://schemas.microsoft.com/office/powerpoint/2010/main" xmlns="" val="1666085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Australian Government has many measures to help support Australian businesses and researchers. Some of the programs include –</a:t>
            </a:r>
          </a:p>
          <a:p>
            <a:endParaRPr lang="en-AU" dirty="0"/>
          </a:p>
          <a:p>
            <a:pPr marL="171450" indent="-171450">
              <a:buFont typeface="Arial" panose="020B0604020202020204" pitchFamily="34" charset="0"/>
              <a:buChar char="•"/>
            </a:pPr>
            <a:r>
              <a:rPr lang="en-AU" dirty="0"/>
              <a:t>R &amp; D Tax Incentive – This program helps stimulate business investment in research and development. The program reduces company R&amp;D costs by offering tax offsets for eligible R&amp;D expenditure.</a:t>
            </a: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Entrepreneurs Program – This is aimed at providing a network of business experts to help Australian businesses to strengthen, grow, innovate and commercialise to boost jobs, profits, exports and resilience. It also aims to </a:t>
            </a:r>
            <a:r>
              <a:rPr lang="en-AU" b="0" i="0" dirty="0">
                <a:solidFill>
                  <a:srgbClr val="0D001F"/>
                </a:solidFill>
                <a:effectLst/>
                <a:latin typeface="Archivo"/>
              </a:rPr>
              <a:t>enable high-potential businesses to strengthen, grow, innovate and commercialise nationally and globally.</a:t>
            </a:r>
          </a:p>
          <a:p>
            <a:pPr marL="171450" indent="-171450">
              <a:buFont typeface="Arial" panose="020B0604020202020204" pitchFamily="34" charset="0"/>
              <a:buChar char="•"/>
            </a:pPr>
            <a:endParaRPr lang="en-AU" b="0" i="0" dirty="0">
              <a:solidFill>
                <a:srgbClr val="0D001F"/>
              </a:solidFill>
              <a:effectLst/>
              <a:latin typeface="Archivo"/>
            </a:endParaRPr>
          </a:p>
          <a:p>
            <a:pPr marL="171450" indent="-171450">
              <a:buFont typeface="Arial" panose="020B0604020202020204" pitchFamily="34" charset="0"/>
              <a:buChar char="•"/>
            </a:pPr>
            <a:r>
              <a:rPr lang="en-AU" dirty="0"/>
              <a:t>Cooperative Research Centres Program – This program enhances Australian industries’ to compete and produce by helping industry to partner with the research sector to solve industry-identified problems in both a short-term and medium to long-term format.</a:t>
            </a: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International Collaboration – There are two mechanisms under this initiative –</a:t>
            </a:r>
          </a:p>
          <a:p>
            <a:pPr marL="628650" lvl="1" indent="-171450">
              <a:buFont typeface="Arial" panose="020B0604020202020204" pitchFamily="34" charset="0"/>
              <a:buChar char="•"/>
            </a:pPr>
            <a:endParaRPr lang="en-AU" dirty="0"/>
          </a:p>
          <a:p>
            <a:pPr marL="628650" lvl="1" indent="-171450">
              <a:buFont typeface="Arial" panose="020B0604020202020204" pitchFamily="34" charset="0"/>
              <a:buChar char="•"/>
            </a:pPr>
            <a:r>
              <a:rPr lang="en-AU" dirty="0"/>
              <a:t>Global Innovation Linkages - The Global Innovation Linkages program supports Australian businesses and researchers to collaborate with global partners on strategically focused, leading-edge research and development projects. It supports projects focused on developing high quality products, services or processes that respond to industry challenges.</a:t>
            </a:r>
          </a:p>
          <a:p>
            <a:pPr marL="628650" lvl="1" indent="-171450">
              <a:buFont typeface="Arial" panose="020B0604020202020204" pitchFamily="34" charset="0"/>
              <a:buChar char="•"/>
            </a:pPr>
            <a:endParaRPr lang="en-AU" dirty="0"/>
          </a:p>
          <a:p>
            <a:pPr marL="628650" lvl="1" indent="-171450">
              <a:buFont typeface="Arial" panose="020B0604020202020204" pitchFamily="34" charset="0"/>
              <a:buChar char="•"/>
            </a:pPr>
            <a:r>
              <a:rPr lang="en-AU" dirty="0"/>
              <a:t>Global Connections Fund - The Global Connections Fund (GCF) encourages international small and medium sized enterprises (SME) to collaborate with researchers. The focus is on making viable projects to grow and test commercialisation in industries of strategic growth.</a:t>
            </a: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30DBC1D1-E08A-41C4-A196-4E074AABD39D}" type="slidenum">
              <a:rPr lang="en-AU" smtClean="0"/>
              <a:pPr/>
              <a:t>4</a:t>
            </a:fld>
            <a:endParaRPr lang="en-AU" dirty="0"/>
          </a:p>
        </p:txBody>
      </p:sp>
      <p:sp>
        <p:nvSpPr>
          <p:cNvPr id="5" name="Footer Placeholder 4">
            <a:extLst>
              <a:ext uri="{FF2B5EF4-FFF2-40B4-BE49-F238E27FC236}">
                <a16:creationId xmlns="" xmlns:a16="http://schemas.microsoft.com/office/drawing/2014/main" id="{BEC343D4-F060-470A-9E15-7B8F6A53CE32}"/>
              </a:ext>
            </a:extLst>
          </p:cNvPr>
          <p:cNvSpPr>
            <a:spLocks noGrp="1"/>
          </p:cNvSpPr>
          <p:nvPr>
            <p:ph type="ftr" sz="quarter" idx="4"/>
          </p:nvPr>
        </p:nvSpPr>
        <p:spPr>
          <a:xfrm>
            <a:off x="0" y="8685213"/>
            <a:ext cx="2971800" cy="458787"/>
          </a:xfrm>
        </p:spPr>
        <p:txBody>
          <a:bodyPr/>
          <a:lstStyle/>
          <a:p>
            <a:endParaRPr lang="en-AU"/>
          </a:p>
        </p:txBody>
      </p:sp>
      <p:sp>
        <p:nvSpPr>
          <p:cNvPr id="6" name="Header Placeholder 5">
            <a:extLst>
              <a:ext uri="{FF2B5EF4-FFF2-40B4-BE49-F238E27FC236}">
                <a16:creationId xmlns="" xmlns:a16="http://schemas.microsoft.com/office/drawing/2014/main" id="{E875355C-A60F-4DB0-A291-62753D5EB481}"/>
              </a:ext>
            </a:extLst>
          </p:cNvPr>
          <p:cNvSpPr>
            <a:spLocks noGrp="1"/>
          </p:cNvSpPr>
          <p:nvPr>
            <p:ph type="hdr" sz="quarter"/>
          </p:nvPr>
        </p:nvSpPr>
        <p:spPr>
          <a:xfrm>
            <a:off x="0" y="0"/>
            <a:ext cx="2971800" cy="458788"/>
          </a:xfrm>
        </p:spPr>
        <p:txBody>
          <a:bodyPr/>
          <a:lstStyle/>
          <a:p>
            <a:endParaRPr lang="en-AU"/>
          </a:p>
        </p:txBody>
      </p:sp>
    </p:spTree>
    <p:extLst>
      <p:ext uri="{BB962C8B-B14F-4D97-AF65-F5344CB8AC3E}">
        <p14:creationId xmlns:p14="http://schemas.microsoft.com/office/powerpoint/2010/main" xmlns="" val="1488266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571500"/>
          </a:xfrm>
        </p:spPr>
        <p:txBody>
          <a:bodyPr/>
          <a:lstStyle>
            <a:lvl1pPr>
              <a:defRPr baseline="0"/>
            </a:lvl1pPr>
          </a:lstStyle>
          <a:p>
            <a:r>
              <a:rPr lang="en-US" dirty="0"/>
              <a:t>Click to edit Master title style </a:t>
            </a:r>
            <a:endParaRPr lang="en-AU" dirty="0"/>
          </a:p>
        </p:txBody>
      </p:sp>
      <p:sp>
        <p:nvSpPr>
          <p:cNvPr id="3" name="Content Placeholder 2"/>
          <p:cNvSpPr>
            <a:spLocks noGrp="1"/>
          </p:cNvSpPr>
          <p:nvPr>
            <p:ph idx="1"/>
          </p:nvPr>
        </p:nvSpPr>
        <p:spPr>
          <a:xfrm>
            <a:off x="628650" y="1417322"/>
            <a:ext cx="7886700" cy="4748213"/>
          </a:xfrm>
        </p:spPr>
        <p:txBody>
          <a:body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5651C9A3-9FD1-4AD1-94FB-2ADD117B1818}"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382337011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571500"/>
          </a:xfrm>
        </p:spPr>
        <p:txBody>
          <a:bodyPr/>
          <a:lstStyle>
            <a:lvl1pPr>
              <a:defRPr baseline="0"/>
            </a:lvl1pPr>
          </a:lstStyle>
          <a:p>
            <a:r>
              <a:rPr lang="en-US" dirty="0"/>
              <a:t>Click to edit Master title style </a:t>
            </a:r>
            <a:endParaRPr lang="en-AU" dirty="0"/>
          </a:p>
        </p:txBody>
      </p:sp>
      <p:sp>
        <p:nvSpPr>
          <p:cNvPr id="3" name="Content Placeholder 2"/>
          <p:cNvSpPr>
            <a:spLocks noGrp="1"/>
          </p:cNvSpPr>
          <p:nvPr>
            <p:ph idx="1"/>
          </p:nvPr>
        </p:nvSpPr>
        <p:spPr>
          <a:xfrm>
            <a:off x="628650" y="1417322"/>
            <a:ext cx="7886700" cy="4748213"/>
          </a:xfrm>
        </p:spPr>
        <p:txBody>
          <a:body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5F0D476E-0719-4E0E-BD67-68912F7A0788}"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318193560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Autofit/>
          </a:bodyPr>
          <a:lstStyle>
            <a:lvl1pPr>
              <a:defRPr sz="3300"/>
            </a:lvl1pPr>
          </a:lstStyle>
          <a:p>
            <a:r>
              <a:rPr lang="en-US" dirty="0"/>
              <a:t>Click to edit Master title style</a:t>
            </a:r>
            <a:endParaRPr lang="en-AU" dirty="0"/>
          </a:p>
        </p:txBody>
      </p:sp>
      <p:sp>
        <p:nvSpPr>
          <p:cNvPr id="3" name="Text Placeholder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4D30135-3182-47CC-80DE-9FC1D59B5C9A}"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247342676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sz="half" idx="1"/>
          </p:nvPr>
        </p:nvSpPr>
        <p:spPr>
          <a:xfrm>
            <a:off x="628650" y="1405890"/>
            <a:ext cx="3886200" cy="4759643"/>
          </a:xfrm>
        </p:spPr>
        <p:txBody>
          <a:body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29150" y="1405890"/>
            <a:ext cx="3886200" cy="4759643"/>
          </a:xfrm>
        </p:spPr>
        <p:txBody>
          <a:bodyPr/>
          <a:lstStyle/>
          <a:p>
            <a:pPr lvl="0"/>
            <a:r>
              <a:rPr lang="en-US" dirty="0"/>
              <a:t>Click to edit Master text styles</a:t>
            </a:r>
          </a:p>
          <a:p>
            <a:pPr lvl="1"/>
            <a:r>
              <a:rPr lang="en-US" dirty="0"/>
              <a:t>Second level</a:t>
            </a:r>
          </a:p>
        </p:txBody>
      </p:sp>
      <p:sp>
        <p:nvSpPr>
          <p:cNvPr id="5" name="Date Placeholder 4"/>
          <p:cNvSpPr>
            <a:spLocks noGrp="1"/>
          </p:cNvSpPr>
          <p:nvPr>
            <p:ph type="dt" sz="half" idx="10"/>
          </p:nvPr>
        </p:nvSpPr>
        <p:spPr/>
        <p:txBody>
          <a:bodyPr/>
          <a:lstStyle/>
          <a:p>
            <a:fld id="{9A905A87-6114-4310-9163-8A731483ADD7}" type="datetime1">
              <a:rPr lang="en-AU" smtClean="0"/>
              <a:pPr/>
              <a:t>25/08/2021</a:t>
            </a:fld>
            <a:endParaRPr lang="en-AU" dirty="0"/>
          </a:p>
        </p:txBody>
      </p:sp>
      <p:sp>
        <p:nvSpPr>
          <p:cNvPr id="6" name="Footer Placeholder 5"/>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362144705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64A36B47-A18A-486E-97DD-59A80A9EB123}" type="datetime1">
              <a:rPr lang="en-AU" smtClean="0"/>
              <a:pPr/>
              <a:t>25/08/2021</a:t>
            </a:fld>
            <a:endParaRPr lang="en-AU" dirty="0"/>
          </a:p>
        </p:txBody>
      </p:sp>
      <p:sp>
        <p:nvSpPr>
          <p:cNvPr id="4" name="Footer Placeholder 3"/>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5" name="Slide Number Placeholder 4"/>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39381076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Autofit/>
          </a:bodyPr>
          <a:lstStyle>
            <a:lvl1pPr>
              <a:defRPr sz="3300"/>
            </a:lvl1pPr>
          </a:lstStyle>
          <a:p>
            <a:r>
              <a:rPr lang="en-US" dirty="0"/>
              <a:t>Click to edit Master title style</a:t>
            </a:r>
            <a:endParaRPr lang="en-AU" dirty="0"/>
          </a:p>
        </p:txBody>
      </p:sp>
      <p:sp>
        <p:nvSpPr>
          <p:cNvPr id="3" name="Text Placeholder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1565BA1-D779-49D4-9602-AB5676D08940}"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71923578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sz="half" idx="1"/>
          </p:nvPr>
        </p:nvSpPr>
        <p:spPr>
          <a:xfrm>
            <a:off x="628650" y="1405890"/>
            <a:ext cx="3886200" cy="4759643"/>
          </a:xfrm>
        </p:spPr>
        <p:txBody>
          <a:body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29150" y="1405890"/>
            <a:ext cx="3886200" cy="4759643"/>
          </a:xfrm>
        </p:spPr>
        <p:txBody>
          <a:bodyPr/>
          <a:lstStyle/>
          <a:p>
            <a:pPr lvl="0"/>
            <a:r>
              <a:rPr lang="en-US" dirty="0"/>
              <a:t>Click to edit Master text styles</a:t>
            </a:r>
          </a:p>
          <a:p>
            <a:pPr lvl="1"/>
            <a:r>
              <a:rPr lang="en-US" dirty="0"/>
              <a:t>Second level</a:t>
            </a:r>
          </a:p>
        </p:txBody>
      </p:sp>
      <p:sp>
        <p:nvSpPr>
          <p:cNvPr id="5" name="Date Placeholder 4"/>
          <p:cNvSpPr>
            <a:spLocks noGrp="1"/>
          </p:cNvSpPr>
          <p:nvPr>
            <p:ph type="dt" sz="half" idx="10"/>
          </p:nvPr>
        </p:nvSpPr>
        <p:spPr/>
        <p:txBody>
          <a:bodyPr/>
          <a:lstStyle/>
          <a:p>
            <a:fld id="{27B8F972-81B5-47E8-8E0A-67A078E84B69}" type="datetime1">
              <a:rPr lang="en-AU" smtClean="0"/>
              <a:pPr/>
              <a:t>25/08/2021</a:t>
            </a:fld>
            <a:endParaRPr lang="en-AU" dirty="0"/>
          </a:p>
        </p:txBody>
      </p:sp>
      <p:sp>
        <p:nvSpPr>
          <p:cNvPr id="6" name="Footer Placeholder 5"/>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5124143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E62A83C-E1AA-493E-B82C-3394CEAFE062}" type="datetime1">
              <a:rPr lang="en-AU" smtClean="0"/>
              <a:pPr/>
              <a:t>25/08/2021</a:t>
            </a:fld>
            <a:endParaRPr lang="en-AU" dirty="0"/>
          </a:p>
        </p:txBody>
      </p:sp>
      <p:sp>
        <p:nvSpPr>
          <p:cNvPr id="4" name="Footer Placeholder 3"/>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5" name="Slide Number Placeholder 4"/>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151691610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8650" y="2164706"/>
            <a:ext cx="7372350" cy="1345261"/>
          </a:xfrm>
        </p:spPr>
        <p:txBody>
          <a:bodyPr anchor="b">
            <a:noAutofit/>
          </a:bodyPr>
          <a:lstStyle>
            <a:lvl1pPr algn="l">
              <a:defRPr sz="3300"/>
            </a:lvl1pPr>
          </a:lstStyle>
          <a:p>
            <a:r>
              <a:rPr lang="en-US"/>
              <a:t>Click to edit Master title style</a:t>
            </a:r>
            <a:endParaRPr lang="en-AU" dirty="0"/>
          </a:p>
        </p:txBody>
      </p:sp>
      <p:sp>
        <p:nvSpPr>
          <p:cNvPr id="3" name="Subtitle 2"/>
          <p:cNvSpPr>
            <a:spLocks noGrp="1"/>
          </p:cNvSpPr>
          <p:nvPr>
            <p:ph type="subTitle" idx="1"/>
          </p:nvPr>
        </p:nvSpPr>
        <p:spPr>
          <a:xfrm>
            <a:off x="628650" y="4124294"/>
            <a:ext cx="7372350" cy="1133506"/>
          </a:xfrm>
        </p:spPr>
        <p:txBody>
          <a:bodyPr>
            <a:noAutofit/>
          </a:bodyPr>
          <a:lstStyle>
            <a:lvl1pPr marL="0" indent="0" algn="l">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AU" dirty="0"/>
          </a:p>
        </p:txBody>
      </p:sp>
      <p:sp>
        <p:nvSpPr>
          <p:cNvPr id="4" name="Date Placeholder 3"/>
          <p:cNvSpPr>
            <a:spLocks noGrp="1"/>
          </p:cNvSpPr>
          <p:nvPr>
            <p:ph type="dt" sz="half" idx="10"/>
          </p:nvPr>
        </p:nvSpPr>
        <p:spPr>
          <a:xfrm>
            <a:off x="628650" y="6356355"/>
            <a:ext cx="2057400" cy="365125"/>
          </a:xfrm>
        </p:spPr>
        <p:txBody>
          <a:bodyPr/>
          <a:lstStyle/>
          <a:p>
            <a:fld id="{87115FCB-A1E7-4B92-85EF-4FCE3DB7C817}"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pic>
        <p:nvPicPr>
          <p:cNvPr id="7" name="Picture 6"/>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628652" y="822048"/>
            <a:ext cx="2141391" cy="739752"/>
          </a:xfrm>
          <a:prstGeom prst="rect">
            <a:avLst/>
          </a:prstGeom>
        </p:spPr>
      </p:pic>
      <p:cxnSp>
        <p:nvCxnSpPr>
          <p:cNvPr id="8" name="Straight Connector 7"/>
          <p:cNvCxnSpPr/>
          <p:nvPr userDrawn="1"/>
        </p:nvCxnSpPr>
        <p:spPr>
          <a:xfrm>
            <a:off x="628650" y="3521392"/>
            <a:ext cx="78867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3270782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p:cNvSpPr>
            <a:spLocks noGrp="1"/>
          </p:cNvSpPr>
          <p:nvPr>
            <p:ph type="title"/>
          </p:nvPr>
        </p:nvSpPr>
        <p:spPr>
          <a:xfrm>
            <a:off x="623888" y="1709743"/>
            <a:ext cx="7886700" cy="2852737"/>
          </a:xfrm>
        </p:spPr>
        <p:txBody>
          <a:bodyPr anchor="b">
            <a:noAutofit/>
          </a:bodyPr>
          <a:lstStyle>
            <a:lvl1pPr>
              <a:defRPr sz="3000"/>
            </a:lvl1pPr>
          </a:lstStyle>
          <a:p>
            <a:r>
              <a:rPr lang="en-US"/>
              <a:t>Click to edit Master title style</a:t>
            </a:r>
            <a:endParaRPr lang="en-AU" dirty="0"/>
          </a:p>
        </p:txBody>
      </p:sp>
      <p:sp>
        <p:nvSpPr>
          <p:cNvPr id="3" name="Text Placeholder 2"/>
          <p:cNvSpPr>
            <a:spLocks noGrp="1"/>
          </p:cNvSpPr>
          <p:nvPr>
            <p:ph type="body" idx="1"/>
          </p:nvPr>
        </p:nvSpPr>
        <p:spPr>
          <a:xfrm>
            <a:off x="623888" y="4692338"/>
            <a:ext cx="7886700" cy="1500187"/>
          </a:xfrm>
        </p:spPr>
        <p:txBody>
          <a:bodyPr/>
          <a:lstStyle>
            <a:lvl1pPr marL="0" indent="0">
              <a:buNone/>
              <a:defRPr sz="1800">
                <a:solidFill>
                  <a:schemeClr val="bg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D27EBF-EBA9-4D9F-8C11-4E3895B9D680}"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cxnSp>
        <p:nvCxnSpPr>
          <p:cNvPr id="10" name="Straight Connector 9"/>
          <p:cNvCxnSpPr/>
          <p:nvPr userDrawn="1"/>
        </p:nvCxnSpPr>
        <p:spPr>
          <a:xfrm>
            <a:off x="628650" y="4585335"/>
            <a:ext cx="78867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091691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rgbClr val="0056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p:cNvSpPr>
            <a:spLocks noGrp="1"/>
          </p:cNvSpPr>
          <p:nvPr>
            <p:ph type="title"/>
          </p:nvPr>
        </p:nvSpPr>
        <p:spPr>
          <a:xfrm>
            <a:off x="623888" y="1709743"/>
            <a:ext cx="7886700" cy="2852737"/>
          </a:xfrm>
        </p:spPr>
        <p:txBody>
          <a:bodyPr anchor="b">
            <a:noAutofit/>
          </a:bodyPr>
          <a:lstStyle>
            <a:lvl1pPr>
              <a:defRPr sz="3000"/>
            </a:lvl1pPr>
          </a:lstStyle>
          <a:p>
            <a:r>
              <a:rPr lang="en-US"/>
              <a:t>Click to edit Master title style</a:t>
            </a:r>
            <a:endParaRPr lang="en-AU" dirty="0"/>
          </a:p>
        </p:txBody>
      </p:sp>
      <p:sp>
        <p:nvSpPr>
          <p:cNvPr id="3" name="Text Placeholder 2"/>
          <p:cNvSpPr>
            <a:spLocks noGrp="1"/>
          </p:cNvSpPr>
          <p:nvPr>
            <p:ph type="body" idx="1"/>
          </p:nvPr>
        </p:nvSpPr>
        <p:spPr>
          <a:xfrm>
            <a:off x="623888" y="4692338"/>
            <a:ext cx="7886700" cy="1500187"/>
          </a:xfrm>
        </p:spPr>
        <p:txBody>
          <a:bodyPr/>
          <a:lstStyle>
            <a:lvl1pPr marL="0" indent="0">
              <a:buNone/>
              <a:defRPr sz="1800">
                <a:solidFill>
                  <a:schemeClr val="bg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70CA30-FFDF-4C70-ADBB-FF4470C761C4}"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cxnSp>
        <p:nvCxnSpPr>
          <p:cNvPr id="8" name="Straight Connector 7"/>
          <p:cNvCxnSpPr/>
          <p:nvPr userDrawn="1"/>
        </p:nvCxnSpPr>
        <p:spPr>
          <a:xfrm>
            <a:off x="628650" y="4585335"/>
            <a:ext cx="78867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5694126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ontac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defRPr sz="3000" baseline="0"/>
            </a:lvl1pPr>
          </a:lstStyle>
          <a:p>
            <a:r>
              <a:rPr lang="en-US" dirty="0"/>
              <a:t>Contact us</a:t>
            </a:r>
            <a:endParaRPr lang="en-AU" dirty="0"/>
          </a:p>
        </p:txBody>
      </p:sp>
      <p:sp>
        <p:nvSpPr>
          <p:cNvPr id="3" name="Content Placeholder 2"/>
          <p:cNvSpPr>
            <a:spLocks noGrp="1"/>
          </p:cNvSpPr>
          <p:nvPr>
            <p:ph idx="1"/>
          </p:nvPr>
        </p:nvSpPr>
        <p:spPr/>
        <p:txBody>
          <a:bodyPr/>
          <a:lstStyle>
            <a:lvl1pPr marL="0" indent="0">
              <a:buNone/>
              <a:defRPr sz="2100"/>
            </a:lvl1pPr>
          </a:lstStyle>
          <a:p>
            <a:pPr marL="0" lvl="0" indent="0">
              <a:spcBef>
                <a:spcPct val="0"/>
              </a:spcBef>
              <a:spcAft>
                <a:spcPts val="900"/>
              </a:spcAft>
              <a:buNone/>
              <a:defRPr/>
            </a:pPr>
            <a:r>
              <a:rPr lang="en-US" sz="1800" b="1">
                <a:ea typeface="ＭＳ Ｐゴシック" charset="0"/>
              </a:rPr>
              <a:t>Click to edit Master text styles</a:t>
            </a:r>
          </a:p>
          <a:p>
            <a:pPr marL="0" lvl="1" indent="0">
              <a:spcBef>
                <a:spcPct val="0"/>
              </a:spcBef>
              <a:spcAft>
                <a:spcPts val="900"/>
              </a:spcAft>
              <a:buNone/>
              <a:defRPr/>
            </a:pPr>
            <a:r>
              <a:rPr lang="en-US" sz="1800" b="1">
                <a:ea typeface="ＭＳ Ｐゴシック" charset="0"/>
              </a:rPr>
              <a:t>Second level</a:t>
            </a:r>
          </a:p>
          <a:p>
            <a:pPr marL="0" lvl="2" indent="0">
              <a:spcBef>
                <a:spcPct val="0"/>
              </a:spcBef>
              <a:spcAft>
                <a:spcPts val="900"/>
              </a:spcAft>
              <a:buNone/>
              <a:defRPr/>
            </a:pPr>
            <a:r>
              <a:rPr lang="en-US" sz="1800" b="1">
                <a:ea typeface="ＭＳ Ｐゴシック" charset="0"/>
              </a:rPr>
              <a:t>Third level</a:t>
            </a:r>
          </a:p>
          <a:p>
            <a:pPr marL="0" lvl="3" indent="0">
              <a:spcBef>
                <a:spcPct val="0"/>
              </a:spcBef>
              <a:spcAft>
                <a:spcPts val="900"/>
              </a:spcAft>
              <a:buNone/>
              <a:defRPr/>
            </a:pPr>
            <a:r>
              <a:rPr lang="en-US" sz="1800" b="1">
                <a:ea typeface="ＭＳ Ｐゴシック" charset="0"/>
              </a:rPr>
              <a:t>Fourth level</a:t>
            </a:r>
          </a:p>
          <a:p>
            <a:pPr marL="0" lvl="4" indent="0">
              <a:spcBef>
                <a:spcPct val="0"/>
              </a:spcBef>
              <a:spcAft>
                <a:spcPts val="900"/>
              </a:spcAft>
              <a:buNone/>
              <a:defRPr/>
            </a:pPr>
            <a:r>
              <a:rPr lang="en-US" sz="1800" b="1">
                <a:ea typeface="ＭＳ Ｐゴシック" charset="0"/>
              </a:rPr>
              <a:t>Fifth level</a:t>
            </a:r>
            <a:endParaRPr lang="en-AU" sz="1800" b="1" dirty="0">
              <a:ea typeface="ＭＳ Ｐゴシック" charset="0"/>
            </a:endParaRPr>
          </a:p>
        </p:txBody>
      </p:sp>
      <p:sp>
        <p:nvSpPr>
          <p:cNvPr id="4" name="Date Placeholder 3"/>
          <p:cNvSpPr>
            <a:spLocks noGrp="1"/>
          </p:cNvSpPr>
          <p:nvPr>
            <p:ph type="dt" sz="half" idx="10"/>
          </p:nvPr>
        </p:nvSpPr>
        <p:spPr/>
        <p:txBody>
          <a:bodyPr/>
          <a:lstStyle/>
          <a:p>
            <a:fld id="{36D254F5-5987-435E-B463-1B8DEB2F9416}" type="datetime1">
              <a:rPr lang="en-AU" smtClean="0"/>
              <a:pPr/>
              <a:t>25/08/2021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412024549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Date Placeholder 2"/>
          <p:cNvSpPr>
            <a:spLocks noGrp="1"/>
          </p:cNvSpPr>
          <p:nvPr>
            <p:ph type="dt" sz="half" idx="10"/>
          </p:nvPr>
        </p:nvSpPr>
        <p:spPr/>
        <p:txBody>
          <a:bodyPr/>
          <a:lstStyle/>
          <a:p>
            <a:fld id="{7F284E28-BE3B-4039-BA1E-5D14D23B7F01}" type="datetime1">
              <a:rPr lang="en-AU" smtClean="0"/>
              <a:pPr/>
              <a:t>25/08/2021</a:t>
            </a:fld>
            <a:endParaRPr lang="en-AU" dirty="0"/>
          </a:p>
        </p:txBody>
      </p:sp>
      <p:sp>
        <p:nvSpPr>
          <p:cNvPr id="4" name="Footer Placeholder 3"/>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5" name="Slide Number Placeholder 4"/>
          <p:cNvSpPr>
            <a:spLocks noGrp="1"/>
          </p:cNvSpPr>
          <p:nvPr>
            <p:ph type="sldNum" sz="quarter" idx="12"/>
          </p:nvPr>
        </p:nvSpPr>
        <p:spPr/>
        <p:txBody>
          <a:bodyPr/>
          <a:lstStyle/>
          <a:p>
            <a:fld id="{07F29050-D3A7-419E-8F8A-80FA8E7AA01E}" type="slidenum">
              <a:rPr lang="en-AU" smtClean="0"/>
              <a:pPr/>
              <a:t>‹#›</a:t>
            </a:fld>
            <a:endParaRPr lang="en-AU" dirty="0"/>
          </a:p>
        </p:txBody>
      </p:sp>
    </p:spTree>
    <p:extLst>
      <p:ext uri="{BB962C8B-B14F-4D97-AF65-F5344CB8AC3E}">
        <p14:creationId xmlns:p14="http://schemas.microsoft.com/office/powerpoint/2010/main" xmlns="" val="1446798008"/>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theme" Target="../theme/theme3.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605790"/>
            <a:ext cx="7886700" cy="560070"/>
          </a:xfrm>
          <a:prstGeom prst="rect">
            <a:avLst/>
          </a:prstGeom>
        </p:spPr>
        <p:txBody>
          <a:bodyPr vert="horz" lIns="91440" tIns="45720" rIns="91440" bIns="45720" rtlCol="0" anchor="t" anchorCtr="0">
            <a:noAutofit/>
          </a:bodyPr>
          <a:lstStyle/>
          <a:p>
            <a:r>
              <a:rPr lang="en-US" dirty="0"/>
              <a:t>Click to edit Master title style</a:t>
            </a:r>
            <a:endParaRPr lang="en-AU" dirty="0"/>
          </a:p>
        </p:txBody>
      </p:sp>
      <p:sp>
        <p:nvSpPr>
          <p:cNvPr id="3" name="Text Placeholder 2"/>
          <p:cNvSpPr>
            <a:spLocks noGrp="1"/>
          </p:cNvSpPr>
          <p:nvPr>
            <p:ph type="body" idx="1"/>
          </p:nvPr>
        </p:nvSpPr>
        <p:spPr>
          <a:xfrm>
            <a:off x="628650" y="1428755"/>
            <a:ext cx="7886700" cy="474821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solidFill>
              </a:defRPr>
            </a:lvl1pPr>
          </a:lstStyle>
          <a:p>
            <a:fld id="{FE5E221D-27D7-4F8F-991A-019F9D9C77B3}" type="datetime1">
              <a:rPr lang="en-AU" smtClean="0"/>
              <a:pPr/>
              <a:t>25/08/2021</a:t>
            </a:fld>
            <a:endParaRPr lang="en-AU"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solidFill>
              </a:defRPr>
            </a:lvl1pPr>
          </a:lstStyle>
          <a:p>
            <a:fld id="{07F29050-D3A7-419E-8F8A-80FA8E7AA01E}" type="slidenum">
              <a:rPr lang="en-AU" smtClean="0"/>
              <a:pPr/>
              <a:t>‹#›</a:t>
            </a:fld>
            <a:endParaRPr lang="en-AU" dirty="0"/>
          </a:p>
        </p:txBody>
      </p:sp>
      <p:sp>
        <p:nvSpPr>
          <p:cNvPr id="7" name="JS SlideHeader">
            <a:extLst>
              <a:ext uri="{FF2B5EF4-FFF2-40B4-BE49-F238E27FC236}">
                <a16:creationId xmlns="" xmlns:a16="http://schemas.microsoft.com/office/drawing/2014/main" id="{9BF71CBC-4F24-4119-983E-A7462BA342EC}"/>
              </a:ext>
            </a:extLst>
          </p:cNvPr>
          <p:cNvSpPr txBox="1"/>
          <p:nvPr userDrawn="1"/>
        </p:nvSpPr>
        <p:spPr>
          <a:xfrm>
            <a:off x="914400" y="63500"/>
            <a:ext cx="7315200" cy="276999"/>
          </a:xfrm>
          <a:prstGeom prst="rect">
            <a:avLst/>
          </a:prstGeom>
          <a:noFill/>
        </p:spPr>
        <p:txBody>
          <a:bodyPr vert="horz" rtlCol="0">
            <a:spAutoFit/>
          </a:bodyPr>
          <a:lstStyle/>
          <a:p>
            <a:pPr algn="ctr"/>
            <a:endParaRPr lang="en-AU" sz="1200" b="1" i="0" u="none">
              <a:solidFill>
                <a:srgbClr val="FF0000"/>
              </a:solidFill>
              <a:latin typeface="Arial" panose="020B0604020202020204" pitchFamily="34" charset="0"/>
            </a:endParaRPr>
          </a:p>
        </p:txBody>
      </p:sp>
    </p:spTree>
    <p:extLst>
      <p:ext uri="{BB962C8B-B14F-4D97-AF65-F5344CB8AC3E}">
        <p14:creationId xmlns:p14="http://schemas.microsoft.com/office/powerpoint/2010/main" xmlns="" val="38703538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6" r:id="rId4"/>
  </p:sldLayoutIdLst>
  <p:hf hdr="0" ftr="0" dt="0"/>
  <p:txStyles>
    <p:titleStyle>
      <a:lvl1pPr algn="l" defTabSz="685783"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342892" indent="-342892"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600060" indent="-257168"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a:gsLst>
              <a:gs pos="0">
                <a:srgbClr val="00283E"/>
              </a:gs>
              <a:gs pos="52000">
                <a:srgbClr val="005677"/>
              </a:gs>
              <a:gs pos="100000">
                <a:srgbClr val="1B959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b" anchorCtr="0">
            <a:noAutofit/>
          </a:bodyPr>
          <a:lstStyle/>
          <a:p>
            <a:r>
              <a:rPr lang="en-US"/>
              <a:t>Click to edit Master title style</a:t>
            </a:r>
            <a:endParaRPr lang="en-AU"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bg1"/>
                </a:solidFill>
              </a:defRPr>
            </a:lvl1pPr>
          </a:lstStyle>
          <a:p>
            <a:fld id="{6B2B31E8-D301-44C8-B45E-53D87D2F8991}" type="datetime1">
              <a:rPr lang="en-AU" smtClean="0"/>
              <a:pPr/>
              <a:t>25/08/2021</a:t>
            </a:fld>
            <a:endParaRPr lang="en-AU"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bg1"/>
                </a:solidFill>
              </a:defRPr>
            </a:lvl1pPr>
          </a:lstStyle>
          <a:p>
            <a:fld id="{07F29050-D3A7-419E-8F8A-80FA8E7AA01E}" type="slidenum">
              <a:rPr lang="en-AU" smtClean="0"/>
              <a:pPr/>
              <a:t>‹#›</a:t>
            </a:fld>
            <a:endParaRPr lang="en-AU" dirty="0"/>
          </a:p>
        </p:txBody>
      </p:sp>
      <p:sp>
        <p:nvSpPr>
          <p:cNvPr id="8" name="JS SlideHeader">
            <a:extLst>
              <a:ext uri="{FF2B5EF4-FFF2-40B4-BE49-F238E27FC236}">
                <a16:creationId xmlns="" xmlns:a16="http://schemas.microsoft.com/office/drawing/2014/main" id="{D7D0D05C-088D-48C3-AFC8-C985771E97C5}"/>
              </a:ext>
            </a:extLst>
          </p:cNvPr>
          <p:cNvSpPr txBox="1"/>
          <p:nvPr userDrawn="1"/>
        </p:nvSpPr>
        <p:spPr>
          <a:xfrm>
            <a:off x="914400" y="63500"/>
            <a:ext cx="7315200" cy="276999"/>
          </a:xfrm>
          <a:prstGeom prst="rect">
            <a:avLst/>
          </a:prstGeom>
          <a:noFill/>
        </p:spPr>
        <p:txBody>
          <a:bodyPr vert="horz" rtlCol="0">
            <a:spAutoFit/>
          </a:bodyPr>
          <a:lstStyle/>
          <a:p>
            <a:pPr algn="ctr"/>
            <a:endParaRPr lang="en-AU" sz="1200" b="1" i="0" u="none">
              <a:solidFill>
                <a:srgbClr val="FF0000"/>
              </a:solidFill>
              <a:latin typeface="Arial" panose="020B0604020202020204" pitchFamily="34" charset="0"/>
            </a:endParaRPr>
          </a:p>
        </p:txBody>
      </p:sp>
    </p:spTree>
    <p:extLst>
      <p:ext uri="{BB962C8B-B14F-4D97-AF65-F5344CB8AC3E}">
        <p14:creationId xmlns:p14="http://schemas.microsoft.com/office/powerpoint/2010/main" xmlns="" val="146714423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hf hdr="0" ftr="0" dt="0"/>
  <p:txStyles>
    <p:titleStyle>
      <a:lvl1pPr algn="l" defTabSz="685783" rtl="0" eaLnBrk="1" latinLnBrk="0" hangingPunct="1">
        <a:lnSpc>
          <a:spcPct val="90000"/>
        </a:lnSpc>
        <a:spcBef>
          <a:spcPct val="0"/>
        </a:spcBef>
        <a:buNone/>
        <a:defRPr sz="3000" kern="1200">
          <a:solidFill>
            <a:schemeClr val="bg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bg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bg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bg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bg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bg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605790"/>
            <a:ext cx="7886700" cy="560070"/>
          </a:xfrm>
          <a:prstGeom prst="rect">
            <a:avLst/>
          </a:prstGeom>
        </p:spPr>
        <p:txBody>
          <a:bodyPr vert="horz" lIns="91440" tIns="45720" rIns="91440" bIns="45720" rtlCol="0" anchor="t" anchorCtr="0">
            <a:noAutofit/>
          </a:bodyPr>
          <a:lstStyle/>
          <a:p>
            <a:r>
              <a:rPr lang="en-US" dirty="0"/>
              <a:t>Click to edit Master title style</a:t>
            </a:r>
            <a:endParaRPr lang="en-AU" dirty="0"/>
          </a:p>
        </p:txBody>
      </p:sp>
      <p:sp>
        <p:nvSpPr>
          <p:cNvPr id="3" name="Text Placeholder 2"/>
          <p:cNvSpPr>
            <a:spLocks noGrp="1"/>
          </p:cNvSpPr>
          <p:nvPr>
            <p:ph type="body" idx="1"/>
          </p:nvPr>
        </p:nvSpPr>
        <p:spPr>
          <a:xfrm>
            <a:off x="628650" y="1428755"/>
            <a:ext cx="7886700" cy="474821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solidFill>
              </a:defRPr>
            </a:lvl1pPr>
          </a:lstStyle>
          <a:p>
            <a:fld id="{244CDC26-EB14-4B57-B9F3-42654F05A93C}" type="datetime1">
              <a:rPr lang="en-AU" smtClean="0"/>
              <a:pPr/>
              <a:t>25/08/2021</a:t>
            </a:fld>
            <a:endParaRPr lang="en-AU"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solidFill>
              </a:defRPr>
            </a:lvl1pPr>
          </a:lstStyle>
          <a:p>
            <a:fld id="{07F29050-D3A7-419E-8F8A-80FA8E7AA01E}" type="slidenum">
              <a:rPr lang="en-AU" smtClean="0"/>
              <a:pPr/>
              <a:t>‹#›</a:t>
            </a:fld>
            <a:endParaRPr lang="en-AU" dirty="0"/>
          </a:p>
        </p:txBody>
      </p:sp>
      <p:sp>
        <p:nvSpPr>
          <p:cNvPr id="7" name="JS SlideHeader">
            <a:extLst>
              <a:ext uri="{FF2B5EF4-FFF2-40B4-BE49-F238E27FC236}">
                <a16:creationId xmlns="" xmlns:a16="http://schemas.microsoft.com/office/drawing/2014/main" id="{D8B3CBE2-57DC-4BD6-BA09-23BD7746F084}"/>
              </a:ext>
            </a:extLst>
          </p:cNvPr>
          <p:cNvSpPr txBox="1"/>
          <p:nvPr userDrawn="1"/>
        </p:nvSpPr>
        <p:spPr>
          <a:xfrm>
            <a:off x="914400" y="63500"/>
            <a:ext cx="7315200" cy="276999"/>
          </a:xfrm>
          <a:prstGeom prst="rect">
            <a:avLst/>
          </a:prstGeom>
          <a:noFill/>
        </p:spPr>
        <p:txBody>
          <a:bodyPr vert="horz" rtlCol="0">
            <a:spAutoFit/>
          </a:bodyPr>
          <a:lstStyle/>
          <a:p>
            <a:pPr algn="ctr"/>
            <a:endParaRPr lang="en-AU" sz="1200" b="1" i="0" u="none">
              <a:solidFill>
                <a:srgbClr val="FF0000"/>
              </a:solidFill>
              <a:latin typeface="Arial" panose="020B0604020202020204" pitchFamily="34" charset="0"/>
            </a:endParaRPr>
          </a:p>
        </p:txBody>
      </p:sp>
    </p:spTree>
    <p:extLst>
      <p:ext uri="{BB962C8B-B14F-4D97-AF65-F5344CB8AC3E}">
        <p14:creationId xmlns:p14="http://schemas.microsoft.com/office/powerpoint/2010/main" xmlns="" val="233950761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Lst>
  <p:hf hdr="0" ftr="0" dt="0"/>
  <p:txStyles>
    <p:titleStyle>
      <a:lvl1pPr algn="l" defTabSz="685783"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342892" indent="-342892"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600060" indent="-257168"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Encouraging Green Entrepreneurship in Australia</a:t>
            </a:r>
            <a:endParaRPr lang="en-AU" dirty="0"/>
          </a:p>
        </p:txBody>
      </p:sp>
      <p:sp>
        <p:nvSpPr>
          <p:cNvPr id="4" name="TextBox 3"/>
          <p:cNvSpPr txBox="1"/>
          <p:nvPr/>
        </p:nvSpPr>
        <p:spPr>
          <a:xfrm>
            <a:off x="628652" y="5148643"/>
            <a:ext cx="7934747" cy="323165"/>
          </a:xfrm>
          <a:prstGeom prst="rect">
            <a:avLst/>
          </a:prstGeom>
          <a:noFill/>
        </p:spPr>
        <p:txBody>
          <a:bodyPr wrap="square" rtlCol="0">
            <a:spAutoFit/>
          </a:bodyPr>
          <a:lstStyle/>
          <a:p>
            <a:r>
              <a:rPr lang="en-AU" sz="1500" dirty="0">
                <a:solidFill>
                  <a:schemeClr val="bg1"/>
                </a:solidFill>
              </a:rPr>
              <a:t>Supporting economic growth and job creation for all Australians</a:t>
            </a:r>
            <a:r>
              <a:rPr lang="en-AU" sz="1500" dirty="0">
                <a:solidFill>
                  <a:schemeClr val="bg1"/>
                </a:solidFill>
                <a:latin typeface="Calibri" panose="020F0502020204030204" pitchFamily="34" charset="0"/>
                <a:cs typeface="Calibri" panose="020F0502020204030204" pitchFamily="34" charset="0"/>
              </a:rPr>
              <a:t> |</a:t>
            </a:r>
            <a:r>
              <a:rPr lang="en-AU" sz="1500" dirty="0">
                <a:solidFill>
                  <a:schemeClr val="bg1"/>
                </a:solidFill>
              </a:rPr>
              <a:t> </a:t>
            </a:r>
            <a:r>
              <a:rPr lang="en-AU" sz="1500" b="1" dirty="0">
                <a:solidFill>
                  <a:schemeClr val="bg1"/>
                </a:solidFill>
              </a:rPr>
              <a:t>industry.gov.au</a:t>
            </a:r>
            <a:endParaRPr lang="en-AU" sz="1500" dirty="0">
              <a:solidFill>
                <a:schemeClr val="bg1"/>
              </a:solidFill>
            </a:endParaRPr>
          </a:p>
        </p:txBody>
      </p:sp>
    </p:spTree>
    <p:extLst>
      <p:ext uri="{BB962C8B-B14F-4D97-AF65-F5344CB8AC3E}">
        <p14:creationId xmlns:p14="http://schemas.microsoft.com/office/powerpoint/2010/main" xmlns="" val="50628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dirty="0"/>
              <a:t>The Technology </a:t>
            </a:r>
            <a:r>
              <a:rPr lang="en-AU" sz="2800"/>
              <a:t>Investment Roadmap</a:t>
            </a:r>
            <a:endParaRPr lang="en-AU" sz="2800" dirty="0"/>
          </a:p>
        </p:txBody>
      </p:sp>
      <p:sp>
        <p:nvSpPr>
          <p:cNvPr id="5" name="Slide Number Placeholder 4"/>
          <p:cNvSpPr>
            <a:spLocks noGrp="1"/>
          </p:cNvSpPr>
          <p:nvPr>
            <p:ph type="sldNum" sz="quarter" idx="12"/>
          </p:nvPr>
        </p:nvSpPr>
        <p:spPr/>
        <p:txBody>
          <a:bodyPr/>
          <a:lstStyle/>
          <a:p>
            <a:fld id="{07F29050-D3A7-419E-8F8A-80FA8E7AA01E}" type="slidenum">
              <a:rPr lang="en-AU" smtClean="0"/>
              <a:pPr/>
              <a:t>2</a:t>
            </a:fld>
            <a:endParaRPr lang="en-AU" dirty="0"/>
          </a:p>
        </p:txBody>
      </p:sp>
      <p:pic>
        <p:nvPicPr>
          <p:cNvPr id="6" name="Picture 5"/>
          <p:cNvPicPr/>
          <p:nvPr/>
        </p:nvPicPr>
        <p:blipFill>
          <a:blip r:embed="rId3">
            <a:extLst>
              <a:ext uri="{28A0092B-C50C-407E-A947-70E740481C1C}">
                <a14:useLocalDpi xmlns:a14="http://schemas.microsoft.com/office/drawing/2010/main" xmlns="" val="0"/>
              </a:ext>
            </a:extLst>
          </a:blip>
          <a:srcRect/>
          <a:stretch>
            <a:fillRect/>
          </a:stretch>
        </p:blipFill>
        <p:spPr bwMode="auto">
          <a:xfrm>
            <a:off x="1326832" y="1562102"/>
            <a:ext cx="6490335" cy="4398010"/>
          </a:xfrm>
          <a:prstGeom prst="rect">
            <a:avLst/>
          </a:prstGeom>
          <a:noFill/>
        </p:spPr>
      </p:pic>
    </p:spTree>
    <p:extLst>
      <p:ext uri="{BB962C8B-B14F-4D97-AF65-F5344CB8AC3E}">
        <p14:creationId xmlns:p14="http://schemas.microsoft.com/office/powerpoint/2010/main" xmlns="" val="725248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Picture 48"/>
          <p:cNvPicPr/>
          <p:nvPr/>
        </p:nvPicPr>
        <p:blipFill>
          <a:blip r:embed="rId3">
            <a:extLst>
              <a:ext uri="{28A0092B-C50C-407E-A947-70E740481C1C}">
                <a14:useLocalDpi xmlns:a14="http://schemas.microsoft.com/office/drawing/2010/main" xmlns="" val="0"/>
              </a:ext>
            </a:extLst>
          </a:blip>
          <a:srcRect/>
          <a:stretch>
            <a:fillRect/>
          </a:stretch>
        </p:blipFill>
        <p:spPr bwMode="auto">
          <a:xfrm>
            <a:off x="161925" y="955837"/>
            <a:ext cx="8982075" cy="4998085"/>
          </a:xfrm>
          <a:prstGeom prst="rect">
            <a:avLst/>
          </a:prstGeom>
          <a:noFill/>
        </p:spPr>
      </p:pic>
    </p:spTree>
    <p:extLst>
      <p:ext uri="{BB962C8B-B14F-4D97-AF65-F5344CB8AC3E}">
        <p14:creationId xmlns:p14="http://schemas.microsoft.com/office/powerpoint/2010/main" xmlns="" val="172945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97D693-0407-4AEA-8AAA-9FEE66AA1744}"/>
              </a:ext>
            </a:extLst>
          </p:cNvPr>
          <p:cNvSpPr>
            <a:spLocks noGrp="1"/>
          </p:cNvSpPr>
          <p:nvPr>
            <p:ph type="title"/>
          </p:nvPr>
        </p:nvSpPr>
        <p:spPr/>
        <p:txBody>
          <a:bodyPr/>
          <a:lstStyle/>
          <a:p>
            <a:r>
              <a:rPr lang="en-AU" dirty="0"/>
              <a:t>How do we support businesses ? </a:t>
            </a:r>
          </a:p>
        </p:txBody>
      </p:sp>
      <p:sp>
        <p:nvSpPr>
          <p:cNvPr id="5" name="Slide Number Placeholder 4">
            <a:extLst>
              <a:ext uri="{FF2B5EF4-FFF2-40B4-BE49-F238E27FC236}">
                <a16:creationId xmlns="" xmlns:a16="http://schemas.microsoft.com/office/drawing/2014/main" id="{E8BB0448-F1F2-4DF8-9D96-ED79A73A7C8E}"/>
              </a:ext>
            </a:extLst>
          </p:cNvPr>
          <p:cNvSpPr>
            <a:spLocks noGrp="1"/>
          </p:cNvSpPr>
          <p:nvPr>
            <p:ph type="sldNum" sz="quarter" idx="12"/>
          </p:nvPr>
        </p:nvSpPr>
        <p:spPr/>
        <p:txBody>
          <a:bodyPr/>
          <a:lstStyle/>
          <a:p>
            <a:fld id="{07F29050-D3A7-419E-8F8A-80FA8E7AA01E}" type="slidenum">
              <a:rPr lang="en-AU" smtClean="0"/>
              <a:pPr/>
              <a:t>4</a:t>
            </a:fld>
            <a:endParaRPr lang="en-AU" dirty="0"/>
          </a:p>
        </p:txBody>
      </p:sp>
      <p:graphicFrame>
        <p:nvGraphicFramePr>
          <p:cNvPr id="6" name="Diagram 5">
            <a:extLst>
              <a:ext uri="{FF2B5EF4-FFF2-40B4-BE49-F238E27FC236}">
                <a16:creationId xmlns="" xmlns:a16="http://schemas.microsoft.com/office/drawing/2014/main" id="{9378EC15-DE11-4074-8B60-AF8ADEF7372F}"/>
              </a:ext>
            </a:extLst>
          </p:cNvPr>
          <p:cNvGraphicFramePr/>
          <p:nvPr>
            <p:extLst>
              <p:ext uri="{D42A27DB-BD31-4B8C-83A1-F6EECF244321}">
                <p14:modId xmlns:p14="http://schemas.microsoft.com/office/powerpoint/2010/main" xmlns="" val="2542911092"/>
              </p:ext>
            </p:extLst>
          </p:nvPr>
        </p:nvGraphicFramePr>
        <p:xfrm>
          <a:off x="359891" y="1165860"/>
          <a:ext cx="8388693" cy="53585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38646189"/>
      </p:ext>
    </p:extLst>
  </p:cSld>
  <p:clrMapOvr>
    <a:masterClrMapping/>
  </p:clrMapOvr>
</p:sld>
</file>

<file path=ppt/theme/theme1.xml><?xml version="1.0" encoding="utf-8"?>
<a:theme xmlns:a="http://schemas.openxmlformats.org/drawingml/2006/main" name="Internal Slides">
  <a:themeElements>
    <a:clrScheme name="Custom 6">
      <a:dk1>
        <a:srgbClr val="000000"/>
      </a:dk1>
      <a:lt1>
        <a:srgbClr val="FFFFFF"/>
      </a:lt1>
      <a:dk2>
        <a:srgbClr val="005677"/>
      </a:dk2>
      <a:lt2>
        <a:srgbClr val="58595B"/>
      </a:lt2>
      <a:accent1>
        <a:srgbClr val="939598"/>
      </a:accent1>
      <a:accent2>
        <a:srgbClr val="00283E"/>
      </a:accent2>
      <a:accent3>
        <a:srgbClr val="1B9590"/>
      </a:accent3>
      <a:accent4>
        <a:srgbClr val="61C6C6"/>
      </a:accent4>
      <a:accent5>
        <a:srgbClr val="9CD9E0"/>
      </a:accent5>
      <a:accent6>
        <a:srgbClr val="C973AF"/>
      </a:accent6>
      <a:hlink>
        <a:srgbClr val="B0E9FF"/>
      </a:hlink>
      <a:folHlink>
        <a:srgbClr val="0081B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2" id="{3A6753BC-5E49-4394-A5C6-2D93342FDF5E}" vid="{4C3C88F0-E754-4013-AD50-77A3C5870FAF}"/>
    </a:ext>
  </a:extLst>
</a:theme>
</file>

<file path=ppt/theme/theme2.xml><?xml version="1.0" encoding="utf-8"?>
<a:theme xmlns:a="http://schemas.openxmlformats.org/drawingml/2006/main" name="Cover and section slides">
  <a:themeElements>
    <a:clrScheme name="DIIS">
      <a:dk1>
        <a:srgbClr val="000000"/>
      </a:dk1>
      <a:lt1>
        <a:srgbClr val="FFFFFF"/>
      </a:lt1>
      <a:dk2>
        <a:srgbClr val="005677"/>
      </a:dk2>
      <a:lt2>
        <a:srgbClr val="58595B"/>
      </a:lt2>
      <a:accent1>
        <a:srgbClr val="939598"/>
      </a:accent1>
      <a:accent2>
        <a:srgbClr val="00283E"/>
      </a:accent2>
      <a:accent3>
        <a:srgbClr val="1B9590"/>
      </a:accent3>
      <a:accent4>
        <a:srgbClr val="61C6C6"/>
      </a:accent4>
      <a:accent5>
        <a:srgbClr val="9CD9E0"/>
      </a:accent5>
      <a:accent6>
        <a:srgbClr val="C973AF"/>
      </a:accent6>
      <a:hlink>
        <a:srgbClr val="0000FF"/>
      </a:hlink>
      <a:folHlink>
        <a:srgbClr val="551A8B"/>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2" id="{3A6753BC-5E49-4394-A5C6-2D93342FDF5E}" vid="{6FC0BD5E-E110-4FF7-8CE8-900D9C35061A}"/>
    </a:ext>
  </a:extLst>
</a:theme>
</file>

<file path=ppt/theme/theme3.xml><?xml version="1.0" encoding="utf-8"?>
<a:theme xmlns:a="http://schemas.openxmlformats.org/drawingml/2006/main" name="1_Internal Slides">
  <a:themeElements>
    <a:clrScheme name="Custom 6">
      <a:dk1>
        <a:srgbClr val="000000"/>
      </a:dk1>
      <a:lt1>
        <a:srgbClr val="FFFFFF"/>
      </a:lt1>
      <a:dk2>
        <a:srgbClr val="005677"/>
      </a:dk2>
      <a:lt2>
        <a:srgbClr val="58595B"/>
      </a:lt2>
      <a:accent1>
        <a:srgbClr val="939598"/>
      </a:accent1>
      <a:accent2>
        <a:srgbClr val="00283E"/>
      </a:accent2>
      <a:accent3>
        <a:srgbClr val="1B9590"/>
      </a:accent3>
      <a:accent4>
        <a:srgbClr val="61C6C6"/>
      </a:accent4>
      <a:accent5>
        <a:srgbClr val="9CD9E0"/>
      </a:accent5>
      <a:accent6>
        <a:srgbClr val="C973AF"/>
      </a:accent6>
      <a:hlink>
        <a:srgbClr val="B0E9FF"/>
      </a:hlink>
      <a:folHlink>
        <a:srgbClr val="0081B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2" id="{3A6753BC-5E49-4394-A5C6-2D93342FDF5E}" vid="{4C3C88F0-E754-4013-AD50-77A3C5870FA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C986DFDE75994F940B8C539C91BA04" ma:contentTypeVersion="16" ma:contentTypeDescription="Create a new document." ma:contentTypeScope="" ma:versionID="359d50a0a43f9054dc90166065f87029">
  <xsd:schema xmlns:xsd="http://www.w3.org/2001/XMLSchema" xmlns:xs="http://www.w3.org/2001/XMLSchema" xmlns:p="http://schemas.microsoft.com/office/2006/metadata/properties" xmlns:ns1="http://schemas.microsoft.com/sharepoint/v3" xmlns:ns2="a36bd50b-1532-4c22-b385-5c082c960938" xmlns:ns3="06a8ef23-3c56-433f-9e1a-931c6bc25665" xmlns:ns4="http://schemas.microsoft.com/sharepoint/v4" targetNamespace="http://schemas.microsoft.com/office/2006/metadata/properties" ma:root="true" ma:fieldsID="1856a24855ce343a46247679cb7cd322" ns1:_="" ns2:_="" ns3:_="" ns4:_="">
    <xsd:import namespace="http://schemas.microsoft.com/sharepoint/v3"/>
    <xsd:import namespace="a36bd50b-1532-4c22-b385-5c082c960938"/>
    <xsd:import namespace="06a8ef23-3c56-433f-9e1a-931c6bc25665"/>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aa25a1a23adf4c92a153145de6afe324" minOccurs="0"/>
                <xsd:element ref="ns2:TaxCatchAll" minOccurs="0"/>
                <xsd:element ref="ns2:pe2555c81638466f9eb614edb9ecde52" minOccurs="0"/>
                <xsd:element ref="ns2:g7bcb40ba23249a78edca7d43a67c1c9" minOccurs="0"/>
                <xsd:element ref="ns2:adb9bed2e36e4a93af574aeb444da63e" minOccurs="0"/>
                <xsd:element ref="ns2:n99e4c9942c6404eb103464a00e6097b" minOccurs="0"/>
                <xsd:element ref="ns1:Comments" minOccurs="0"/>
                <xsd:element ref="ns3:b2d8ac15d4dd4bf996d53f843d16f51e" minOccurs="0"/>
                <xsd:element ref="ns3:SharedWithUsers"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22" nillable="true" ma:displayName="Comments" ma:internalNam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36bd50b-1532-4c22-b385-5c082c9609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a25a1a23adf4c92a153145de6afe324" ma:index="12" ma:taxonomy="true" ma:internalName="aa25a1a23adf4c92a153145de6afe324" ma:taxonomyFieldName="DocHub_SecurityClassification" ma:displayName="Security Classification" ma:fieldId="{aa25a1a2-3adf-4c92-a153-145de6afe324}" ma:sspId="fb0313f7-9433-48c0-866e-9e0bbee59a50" ma:termSetId="f68a6a0b-bd85-4d9d-9c73-c45af096016b" ma:anchorId="00000000-0000-0000-0000-000000000000" ma:open="false" ma:isKeyword="false">
      <xsd:complexType>
        <xsd:sequence>
          <xsd:element ref="pc:Terms" minOccurs="0" maxOccurs="1"/>
        </xsd:sequence>
      </xsd:complexType>
    </xsd:element>
    <xsd:element name="TaxCatchAll" ma:index="13" nillable="true" ma:displayName="Taxonomy Catch All Column" ma:description="" ma:hidden="true" ma:list="{b105633c-b4a4-410d-9aa1-03dbcd2659c8}" ma:internalName="TaxCatchAll" ma:showField="CatchAllData" ma:web="06a8ef23-3c56-433f-9e1a-931c6bc25665">
      <xsd:complexType>
        <xsd:complexContent>
          <xsd:extension base="dms:MultiChoiceLookup">
            <xsd:sequence>
              <xsd:element name="Value" type="dms:Lookup" maxOccurs="unbounded" minOccurs="0" nillable="true"/>
            </xsd:sequence>
          </xsd:extension>
        </xsd:complexContent>
      </xsd:complexType>
    </xsd:element>
    <xsd:element name="pe2555c81638466f9eb614edb9ecde52" ma:index="15" ma:taxonomy="true" ma:internalName="pe2555c81638466f9eb614edb9ecde52" ma:taxonomyFieldName="DocHub_DocumentType" ma:displayName="Document Type" ma:indexed="true" ma:fieldId="{9e2555c8-1638-466f-9eb6-14edb9ecde52}" ma:sspId="fb0313f7-9433-48c0-866e-9e0bbee59a50" ma:termSetId="0e4c18c5-28eb-4f9e-8056-b3cddd4b5d9b" ma:anchorId="00000000-0000-0000-0000-000000000000" ma:open="false" ma:isKeyword="false">
      <xsd:complexType>
        <xsd:sequence>
          <xsd:element ref="pc:Terms" minOccurs="0" maxOccurs="1"/>
        </xsd:sequence>
      </xsd:complexType>
    </xsd:element>
    <xsd:element name="g7bcb40ba23249a78edca7d43a67c1c9" ma:index="17" nillable="true" ma:taxonomy="true" ma:internalName="g7bcb40ba23249a78edca7d43a67c1c9" ma:taxonomyFieldName="DocHub_WorkActivity" ma:displayName="Work Activity" ma:indexed="true" ma:fieldId="{07bcb40b-a232-49a7-8edc-a7d43a67c1c9}" ma:sspId="fb0313f7-9433-48c0-866e-9e0bbee59a50" ma:termSetId="6713ebbd-194a-499f-ab84-a4d70e145fb7" ma:anchorId="00000000-0000-0000-0000-000000000000" ma:open="false" ma:isKeyword="false">
      <xsd:complexType>
        <xsd:sequence>
          <xsd:element ref="pc:Terms" minOccurs="0" maxOccurs="1"/>
        </xsd:sequence>
      </xsd:complexType>
    </xsd:element>
    <xsd:element name="adb9bed2e36e4a93af574aeb444da63e" ma:index="19" nillable="true" ma:taxonomy="true" ma:internalName="adb9bed2e36e4a93af574aeb444da63e" ma:taxonomyFieldName="DocHub_Keywords" ma:displayName="Division Keywords" ma:fieldId="{adb9bed2-e36e-4a93-af57-4aeb444da63e}" ma:taxonomyMulti="true" ma:sspId="fb0313f7-9433-48c0-866e-9e0bbee59a50" ma:termSetId="9d462c63-7003-4b1e-942d-e9594199c0eb" ma:anchorId="00000000-0000-0000-0000-000000000000" ma:open="true" ma:isKeyword="false">
      <xsd:complexType>
        <xsd:sequence>
          <xsd:element ref="pc:Terms" minOccurs="0" maxOccurs="1"/>
        </xsd:sequence>
      </xsd:complexType>
    </xsd:element>
    <xsd:element name="n99e4c9942c6404eb103464a00e6097b" ma:index="21" nillable="true" ma:taxonomy="true" ma:internalName="n99e4c9942c6404eb103464a00e6097b" ma:taxonomyFieldName="DocHub_Year" ma:displayName="Year" ma:indexed="true" ma:fieldId="{799e4c99-42c6-404e-b103-464a00e6097b}" ma:sspId="fb0313f7-9433-48c0-866e-9e0bbee59a50" ma:termSetId="07e1743d-d980-4fe7-a67d-b87ecf7f18f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6a8ef23-3c56-433f-9e1a-931c6bc25665" elementFormDefault="qualified">
    <xsd:import namespace="http://schemas.microsoft.com/office/2006/documentManagement/types"/>
    <xsd:import namespace="http://schemas.microsoft.com/office/infopath/2007/PartnerControls"/>
    <xsd:element name="b2d8ac15d4dd4bf996d53f843d16f51e" ma:index="24" nillable="true" ma:taxonomy="true" ma:internalName="b2d8ac15d4dd4bf996d53f843d16f51e" ma:taxonomyFieldName="DocHub_TechnologyRoadmapTaskforceTopic" ma:displayName="Taskforce Topic" ma:indexed="true" ma:default="" ma:fieldId="{b2d8ac15-d4dd-4bf9-96d5-3f843d16f51e}" ma:sspId="fb0313f7-9433-48c0-866e-9e0bbee59a50" ma:termSetId="d8e0a14e-1a0d-4fc2-b033-776257e68294" ma:anchorId="00000000-0000-0000-0000-000000000000" ma:open="false" ma:isKeyword="false">
      <xsd:complexType>
        <xsd:sequence>
          <xsd:element ref="pc:Terms" minOccurs="0" maxOccurs="1"/>
        </xsd:sequence>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db9bed2e36e4a93af574aeb444da63e xmlns="a36bd50b-1532-4c22-b385-5c082c960938">
      <Terms xmlns="http://schemas.microsoft.com/office/infopath/2007/PartnerControls">
        <TermInfo xmlns="http://schemas.microsoft.com/office/infopath/2007/PartnerControls">
          <TermName>Technology Roadmap</TermName>
          <TermId>b068f169-2712-429d-bc97-d31eadcb738e</TermId>
        </TermInfo>
      </Terms>
    </adb9bed2e36e4a93af574aeb444da63e>
    <n99e4c9942c6404eb103464a00e6097b xmlns="a36bd50b-1532-4c22-b385-5c082c960938">
      <Terms xmlns="http://schemas.microsoft.com/office/infopath/2007/PartnerControls">
        <TermInfo xmlns="http://schemas.microsoft.com/office/infopath/2007/PartnerControls">
          <TermName>2020</TermName>
          <TermId>6a3660c5-15bd-4052-a0a1-6237663b7600</TermId>
        </TermInfo>
      </Terms>
    </n99e4c9942c6404eb103464a00e6097b>
    <IconOverlay xmlns="http://schemas.microsoft.com/sharepoint/v4" xsi:nil="true"/>
    <pe2555c81638466f9eb614edb9ecde52 xmlns="a36bd50b-1532-4c22-b385-5c082c960938">
      <Terms xmlns="http://schemas.microsoft.com/office/infopath/2007/PartnerControls">
        <TermInfo xmlns="http://schemas.microsoft.com/office/infopath/2007/PartnerControls">
          <TermName>Presentation</TermName>
          <TermId>ab805e68-7a57-486a-be81-1c5c2b6ed4f5</TermId>
        </TermInfo>
      </Terms>
    </pe2555c81638466f9eb614edb9ecde52>
    <aa25a1a23adf4c92a153145de6afe324 xmlns="a36bd50b-1532-4c22-b385-5c082c960938">
      <Terms xmlns="http://schemas.microsoft.com/office/infopath/2007/PartnerControls">
        <TermInfo xmlns="http://schemas.microsoft.com/office/infopath/2007/PartnerControls">
          <TermName>OFFICIAL:Sensitive</TermName>
          <TermId>11f6fb0b-52ce-4109-8f7f-521b2a62f692</TermId>
        </TermInfo>
      </Terms>
    </aa25a1a23adf4c92a153145de6afe324>
    <g7bcb40ba23249a78edca7d43a67c1c9 xmlns="a36bd50b-1532-4c22-b385-5c082c960938">
      <Terms xmlns="http://schemas.microsoft.com/office/infopath/2007/PartnerControls"/>
    </g7bcb40ba23249a78edca7d43a67c1c9>
    <b2d8ac15d4dd4bf996d53f843d16f51e xmlns="06a8ef23-3c56-433f-9e1a-931c6bc25665">
      <Terms xmlns="http://schemas.microsoft.com/office/infopath/2007/PartnerControls">
        <TermInfo xmlns="http://schemas.microsoft.com/office/infopath/2007/PartnerControls">
          <TermName xmlns="http://schemas.microsoft.com/office/infopath/2007/PartnerControls">Stakeholder Engagement</TermName>
          <TermId xmlns="http://schemas.microsoft.com/office/infopath/2007/PartnerControls">3c9cbe2d-d655-4fef-989d-9348250321f5</TermId>
        </TermInfo>
      </Terms>
    </b2d8ac15d4dd4bf996d53f843d16f51e>
    <TaxCatchAll xmlns="a36bd50b-1532-4c22-b385-5c082c960938">
      <Value>12</Value>
      <Value>32</Value>
      <Value>24</Value>
      <Value>204</Value>
      <Value>225</Value>
    </TaxCatchAll>
    <Comment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6B2BA82-7452-407D-A399-5CF786678A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6bd50b-1532-4c22-b385-5c082c960938"/>
    <ds:schemaRef ds:uri="06a8ef23-3c56-433f-9e1a-931c6bc25665"/>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EF41C6-1D6A-42A9-AD41-59E39515E734}">
  <ds:schemaRefs>
    <ds:schemaRef ds:uri="http://purl.org/dc/elements/1.1/"/>
    <ds:schemaRef ds:uri="http://schemas.microsoft.com/office/2006/metadata/properties"/>
    <ds:schemaRef ds:uri="a36bd50b-1532-4c22-b385-5c082c960938"/>
    <ds:schemaRef ds:uri="http://schemas.microsoft.com/sharepoint/v3"/>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06a8ef23-3c56-433f-9e1a-931c6bc25665"/>
    <ds:schemaRef ds:uri="http://www.w3.org/XML/1998/namespace"/>
    <ds:schemaRef ds:uri="http://purl.org/dc/dcmitype/"/>
  </ds:schemaRefs>
</ds:datastoreItem>
</file>

<file path=customXml/itemProps3.xml><?xml version="1.0" encoding="utf-8"?>
<ds:datastoreItem xmlns:ds="http://schemas.openxmlformats.org/officeDocument/2006/customXml" ds:itemID="{969DBE4F-4AC9-4715-AAAD-BB1B5BBA6089}">
  <ds:schemaRefs>
    <ds:schemaRef ds:uri="http://schemas.microsoft.com/sharepoint/v3/contenttype/forms"/>
  </ds:schemaRefs>
</ds:datastoreItem>
</file>

<file path=customXml/itemProps4.xml><?xml version="1.0" encoding="utf-8"?>
<ds:datastoreItem xmlns:ds="http://schemas.openxmlformats.org/officeDocument/2006/customXml" ds:itemID="{D97E4E2B-F21C-4800-9298-E096346DB66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DISER-Powerpoint-presentation-16x9</Template>
  <TotalTime>0</TotalTime>
  <Words>462</Words>
  <Application>Microsoft Office PowerPoint</Application>
  <PresentationFormat>On-screen Show (4:3)</PresentationFormat>
  <Paragraphs>45</Paragraphs>
  <Slides>4</Slides>
  <Notes>4</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Internal Slides</vt:lpstr>
      <vt:lpstr>Cover and section slides</vt:lpstr>
      <vt:lpstr>1_Internal Slides</vt:lpstr>
      <vt:lpstr>Encouraging Green Entrepreneurship in Australia</vt:lpstr>
      <vt:lpstr>The Technology Investment Roadmap</vt:lpstr>
      <vt:lpstr>Slide 3</vt:lpstr>
      <vt:lpstr>How do we support businesses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Emissions Technology Statement</dc:title>
  <dc:creator/>
  <cp:keywords>[SEC=OFFICIAL]</cp:keywords>
  <cp:lastModifiedBy/>
  <cp:revision>1</cp:revision>
  <dcterms:created xsi:type="dcterms:W3CDTF">2020-08-12T12:56:32Z</dcterms:created>
  <dcterms:modified xsi:type="dcterms:W3CDTF">2021-08-25T07:25:05Z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0x0101005BC986DFDE75994F940B8C539C91BA04</vt:lpwstr>
  </property>
  <property fmtid="{D5CDD505-2E9C-101B-9397-08002B2CF9AE}" pid="3" name="DocHub_Year">
    <vt:lpwstr>32;#2020|6a3660c5-15bd-4052-a0a1-6237663b7600</vt:lpwstr>
  </property>
  <property fmtid="{D5CDD505-2E9C-101B-9397-08002B2CF9AE}" pid="4" name="DocHub_DocumentType">
    <vt:lpwstr>12;#Presentation|ab805e68-7a57-486a-be81-1c5c2b6ed4f5</vt:lpwstr>
  </property>
  <property fmtid="{D5CDD505-2E9C-101B-9397-08002B2CF9AE}" pid="5" name="DocHub_SecurityClassification">
    <vt:lpwstr>24;#OFFICIAL:Sensitive|11f6fb0b-52ce-4109-8f7f-521b2a62f692</vt:lpwstr>
  </property>
  <property fmtid="{D5CDD505-2E9C-101B-9397-08002B2CF9AE}" pid="6" name="DocHub_Keywords">
    <vt:lpwstr>225;#Technology Roadmap|b068f169-2712-429d-bc97-d31eadcb738e</vt:lpwstr>
  </property>
  <property fmtid="{D5CDD505-2E9C-101B-9397-08002B2CF9AE}" pid="7" name="DocHub_TechnologyRoadmapTaskforceTopic">
    <vt:lpwstr>204;#Stakeholder Engagement|3c9cbe2d-d655-4fef-989d-9348250321f5</vt:lpwstr>
  </property>
  <property fmtid="{D5CDD505-2E9C-101B-9397-08002B2CF9AE}" pid="8" name="DocHub_WorkActivity">
    <vt:lpwstr/>
  </property>
  <property fmtid="{D5CDD505-2E9C-101B-9397-08002B2CF9AE}" pid="9" name="PM_OriginationTimeStamp">
    <vt:lpwstr>2021-08-24T09:21:00Z</vt:lpwstr>
  </property>
  <property fmtid="{D5CDD505-2E9C-101B-9397-08002B2CF9AE}" pid="10" name="PM_ProtectiveMarkingValue_Header">
    <vt:lpwstr>OFFICIAL</vt:lpwstr>
  </property>
  <property fmtid="{D5CDD505-2E9C-101B-9397-08002B2CF9AE}" pid="11" name="PM_Originator_Hash_SHA1">
    <vt:lpwstr>6BBFBD94725FA3A83319BB342913BB8D1BB1DABF</vt:lpwstr>
  </property>
  <property fmtid="{D5CDD505-2E9C-101B-9397-08002B2CF9AE}" pid="12" name="PM_Originating_FileId">
    <vt:lpwstr>45D6D2921FE4429BB94A22A9C2B4DF6F</vt:lpwstr>
  </property>
  <property fmtid="{D5CDD505-2E9C-101B-9397-08002B2CF9AE}" pid="13" name="PM_ProtectiveMarkingValue_Footer">
    <vt:lpwstr>OFFICIAL</vt:lpwstr>
  </property>
  <property fmtid="{D5CDD505-2E9C-101B-9397-08002B2CF9AE}" pid="14" name="PM_ProtectiveMarkingImage_Header">
    <vt:lpwstr>C:\Program Files (x86)\Common Files\janusNET Shared\janusSEAL\Images\DocumentSlashBlue.png</vt:lpwstr>
  </property>
  <property fmtid="{D5CDD505-2E9C-101B-9397-08002B2CF9AE}" pid="15" name="PM_Caveats_Count">
    <vt:lpwstr>0</vt:lpwstr>
  </property>
  <property fmtid="{D5CDD505-2E9C-101B-9397-08002B2CF9AE}" pid="16" name="PM_DisplayValueSecClassificationWithQualifier">
    <vt:lpwstr>OFFICIAL</vt:lpwstr>
  </property>
  <property fmtid="{D5CDD505-2E9C-101B-9397-08002B2CF9AE}" pid="17" name="PM_Qualifier">
    <vt:lpwstr/>
  </property>
  <property fmtid="{D5CDD505-2E9C-101B-9397-08002B2CF9AE}" pid="18" name="PM_SecurityClassification">
    <vt:lpwstr>OFFICIAL</vt:lpwstr>
  </property>
  <property fmtid="{D5CDD505-2E9C-101B-9397-08002B2CF9AE}" pid="19" name="PM_InsertionValue">
    <vt:lpwstr>OFFICIAL</vt:lpwstr>
  </property>
  <property fmtid="{D5CDD505-2E9C-101B-9397-08002B2CF9AE}" pid="20" name="PM_ProtectiveMarkingImage_Footer">
    <vt:lpwstr>C:\Program Files (x86)\Common Files\janusNET Shared\janusSEAL\Images\DocumentSlashBlue.png</vt:lpwstr>
  </property>
  <property fmtid="{D5CDD505-2E9C-101B-9397-08002B2CF9AE}" pid="21" name="PM_Namespace">
    <vt:lpwstr>gov.au</vt:lpwstr>
  </property>
  <property fmtid="{D5CDD505-2E9C-101B-9397-08002B2CF9AE}" pid="22" name="PM_Version">
    <vt:lpwstr>2018.4</vt:lpwstr>
  </property>
  <property fmtid="{D5CDD505-2E9C-101B-9397-08002B2CF9AE}" pid="23" name="PM_Note">
    <vt:lpwstr/>
  </property>
  <property fmtid="{D5CDD505-2E9C-101B-9397-08002B2CF9AE}" pid="24" name="PM_Markers">
    <vt:lpwstr/>
  </property>
  <property fmtid="{D5CDD505-2E9C-101B-9397-08002B2CF9AE}" pid="25" name="PM_Hash_Version">
    <vt:lpwstr>2018.0</vt:lpwstr>
  </property>
  <property fmtid="{D5CDD505-2E9C-101B-9397-08002B2CF9AE}" pid="26" name="PM_Hash_Salt_Prev">
    <vt:lpwstr>64FC2076D4DB4B5873CD88417DEFEC97</vt:lpwstr>
  </property>
  <property fmtid="{D5CDD505-2E9C-101B-9397-08002B2CF9AE}" pid="27" name="PM_Hash_Salt">
    <vt:lpwstr>4F581ADA98C3D0C4AB5FB80AB0B5164D</vt:lpwstr>
  </property>
  <property fmtid="{D5CDD505-2E9C-101B-9397-08002B2CF9AE}" pid="28" name="PM_Hash_SHA1">
    <vt:lpwstr>92CFC36BBB6030F2859896CC134BD0ED44776C61</vt:lpwstr>
  </property>
  <property fmtid="{D5CDD505-2E9C-101B-9397-08002B2CF9AE}" pid="29" name="PM_PrintOutPlacement_PPT">
    <vt:lpwstr/>
  </property>
  <property fmtid="{D5CDD505-2E9C-101B-9397-08002B2CF9AE}" pid="30" name="PM_SecurityClassification_Prev">
    <vt:lpwstr>OFFICIAL</vt:lpwstr>
  </property>
  <property fmtid="{D5CDD505-2E9C-101B-9397-08002B2CF9AE}" pid="31" name="PM_Qualifier_Prev">
    <vt:lpwstr/>
  </property>
</Properties>
</file>