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7" r:id="rId1"/>
    <p:sldMasterId id="2147484161" r:id="rId2"/>
    <p:sldMasterId id="2147484176" r:id="rId3"/>
    <p:sldMasterId id="2147484190" r:id="rId4"/>
  </p:sldMasterIdLst>
  <p:notesMasterIdLst>
    <p:notesMasterId r:id="rId14"/>
  </p:notesMasterIdLst>
  <p:handoutMasterIdLst>
    <p:handoutMasterId r:id="rId15"/>
  </p:handoutMasterIdLst>
  <p:sldIdLst>
    <p:sldId id="633" r:id="rId5"/>
    <p:sldId id="625" r:id="rId6"/>
    <p:sldId id="627" r:id="rId7"/>
    <p:sldId id="630" r:id="rId8"/>
    <p:sldId id="628" r:id="rId9"/>
    <p:sldId id="636" r:id="rId10"/>
    <p:sldId id="634" r:id="rId11"/>
    <p:sldId id="601" r:id="rId12"/>
    <p:sldId id="623" r:id="rId13"/>
  </p:sldIdLst>
  <p:sldSz cx="12192000" cy="8229600"/>
  <p:notesSz cx="7010400" cy="9296400"/>
  <p:custDataLst>
    <p:tags r:id="rId16"/>
  </p:custDataLst>
  <p:defaultTextStyle>
    <a:defPPr>
      <a:defRPr lang="en-US"/>
    </a:defPPr>
    <a:lvl1pPr marL="0" algn="l" defTabSz="913013" rtl="0" eaLnBrk="1" latinLnBrk="0" hangingPunct="1">
      <a:defRPr sz="1800" kern="1200">
        <a:solidFill>
          <a:schemeClr val="tx1"/>
        </a:solidFill>
        <a:latin typeface="+mn-lt"/>
        <a:ea typeface="+mn-ea"/>
        <a:cs typeface="+mn-cs"/>
      </a:defRPr>
    </a:lvl1pPr>
    <a:lvl2pPr marL="456507" algn="l" defTabSz="913013" rtl="0" eaLnBrk="1" latinLnBrk="0" hangingPunct="1">
      <a:defRPr sz="1800" kern="1200">
        <a:solidFill>
          <a:schemeClr val="tx1"/>
        </a:solidFill>
        <a:latin typeface="+mn-lt"/>
        <a:ea typeface="+mn-ea"/>
        <a:cs typeface="+mn-cs"/>
      </a:defRPr>
    </a:lvl2pPr>
    <a:lvl3pPr marL="913013" algn="l" defTabSz="913013" rtl="0" eaLnBrk="1" latinLnBrk="0" hangingPunct="1">
      <a:defRPr sz="1800" kern="1200">
        <a:solidFill>
          <a:schemeClr val="tx1"/>
        </a:solidFill>
        <a:latin typeface="+mn-lt"/>
        <a:ea typeface="+mn-ea"/>
        <a:cs typeface="+mn-cs"/>
      </a:defRPr>
    </a:lvl3pPr>
    <a:lvl4pPr marL="1369526" algn="l" defTabSz="913013" rtl="0" eaLnBrk="1" latinLnBrk="0" hangingPunct="1">
      <a:defRPr sz="1800" kern="1200">
        <a:solidFill>
          <a:schemeClr val="tx1"/>
        </a:solidFill>
        <a:latin typeface="+mn-lt"/>
        <a:ea typeface="+mn-ea"/>
        <a:cs typeface="+mn-cs"/>
      </a:defRPr>
    </a:lvl4pPr>
    <a:lvl5pPr marL="1826031" algn="l" defTabSz="913013" rtl="0" eaLnBrk="1" latinLnBrk="0" hangingPunct="1">
      <a:defRPr sz="1800" kern="1200">
        <a:solidFill>
          <a:schemeClr val="tx1"/>
        </a:solidFill>
        <a:latin typeface="+mn-lt"/>
        <a:ea typeface="+mn-ea"/>
        <a:cs typeface="+mn-cs"/>
      </a:defRPr>
    </a:lvl5pPr>
    <a:lvl6pPr marL="2282536" algn="l" defTabSz="913013" rtl="0" eaLnBrk="1" latinLnBrk="0" hangingPunct="1">
      <a:defRPr sz="1800" kern="1200">
        <a:solidFill>
          <a:schemeClr val="tx1"/>
        </a:solidFill>
        <a:latin typeface="+mn-lt"/>
        <a:ea typeface="+mn-ea"/>
        <a:cs typeface="+mn-cs"/>
      </a:defRPr>
    </a:lvl6pPr>
    <a:lvl7pPr marL="2739048" algn="l" defTabSz="913013" rtl="0" eaLnBrk="1" latinLnBrk="0" hangingPunct="1">
      <a:defRPr sz="1800" kern="1200">
        <a:solidFill>
          <a:schemeClr val="tx1"/>
        </a:solidFill>
        <a:latin typeface="+mn-lt"/>
        <a:ea typeface="+mn-ea"/>
        <a:cs typeface="+mn-cs"/>
      </a:defRPr>
    </a:lvl7pPr>
    <a:lvl8pPr marL="3195555" algn="l" defTabSz="913013" rtl="0" eaLnBrk="1" latinLnBrk="0" hangingPunct="1">
      <a:defRPr sz="1800" kern="1200">
        <a:solidFill>
          <a:schemeClr val="tx1"/>
        </a:solidFill>
        <a:latin typeface="+mn-lt"/>
        <a:ea typeface="+mn-ea"/>
        <a:cs typeface="+mn-cs"/>
      </a:defRPr>
    </a:lvl8pPr>
    <a:lvl9pPr marL="3652063" algn="l" defTabSz="91301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592">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FFFF99"/>
    <a:srgbClr val="FFCC00"/>
    <a:srgbClr val="FBE5EB"/>
    <a:srgbClr val="F7FFFB"/>
    <a:srgbClr val="EBFFF4"/>
    <a:srgbClr val="FDF5F7"/>
    <a:srgbClr val="FCEAEF"/>
    <a:srgbClr val="FBF2FC"/>
    <a:srgbClr val="FAF9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34587" autoAdjust="0"/>
    <p:restoredTop sz="79534" autoAdjust="0"/>
  </p:normalViewPr>
  <p:slideViewPr>
    <p:cSldViewPr snapToGrid="0" showGuides="1">
      <p:cViewPr>
        <p:scale>
          <a:sx n="60" d="100"/>
          <a:sy n="60" d="100"/>
        </p:scale>
        <p:origin x="-606" y="-108"/>
      </p:cViewPr>
      <p:guideLst>
        <p:guide orient="horz" pos="2592"/>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4" d="100"/>
          <a:sy n="54" d="100"/>
        </p:scale>
        <p:origin x="2820" y="7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1440" tIns="45720" rIns="91440" bIns="45720" rtlCol="0"/>
          <a:lstStyle>
            <a:lvl1pPr algn="r">
              <a:defRPr sz="1200"/>
            </a:lvl1pPr>
          </a:lstStyle>
          <a:p>
            <a:fld id="{B33BA688-F78A-41AD-BB60-EA603850CF14}" type="datetimeFigureOut">
              <a:rPr lang="en-US" smtClean="0"/>
              <a:pPr/>
              <a:t>8/27/2021</a:t>
            </a:fld>
            <a:endParaRPr lang="en-US" dirty="0"/>
          </a:p>
        </p:txBody>
      </p:sp>
      <p:sp>
        <p:nvSpPr>
          <p:cNvPr id="4" name="Footer Placeholder 3"/>
          <p:cNvSpPr>
            <a:spLocks noGrp="1"/>
          </p:cNvSpPr>
          <p:nvPr>
            <p:ph type="ftr" sz="quarter" idx="2"/>
          </p:nvPr>
        </p:nvSpPr>
        <p:spPr>
          <a:xfrm>
            <a:off x="1"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1D85A071-542C-4BCE-A3E7-65394F87B691}" type="slidenum">
              <a:rPr lang="en-US" smtClean="0"/>
              <a:pPr/>
              <a:t>‹#›</a:t>
            </a:fld>
            <a:endParaRPr lang="en-US" dirty="0"/>
          </a:p>
        </p:txBody>
      </p:sp>
    </p:spTree>
    <p:extLst>
      <p:ext uri="{BB962C8B-B14F-4D97-AF65-F5344CB8AC3E}">
        <p14:creationId xmlns:p14="http://schemas.microsoft.com/office/powerpoint/2010/main" xmlns="" val="876942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1440" tIns="45720" rIns="91440" bIns="45720" rtlCol="0"/>
          <a:lstStyle>
            <a:lvl1pPr algn="r">
              <a:defRPr sz="1200"/>
            </a:lvl1pPr>
          </a:lstStyle>
          <a:p>
            <a:fld id="{C9DD8FE9-93B2-4B3A-8287-04328BD4FE9C}" type="datetimeFigureOut">
              <a:rPr lang="en-US" smtClean="0"/>
              <a:pPr/>
              <a:t>8/27/2021</a:t>
            </a:fld>
            <a:endParaRPr lang="en-US" dirty="0"/>
          </a:p>
        </p:txBody>
      </p:sp>
      <p:sp>
        <p:nvSpPr>
          <p:cNvPr id="4" name="Slide Image Placeholder 3"/>
          <p:cNvSpPr>
            <a:spLocks noGrp="1" noRot="1" noChangeAspect="1"/>
          </p:cNvSpPr>
          <p:nvPr>
            <p:ph type="sldImg" idx="2"/>
          </p:nvPr>
        </p:nvSpPr>
        <p:spPr>
          <a:xfrm>
            <a:off x="1181100" y="1162050"/>
            <a:ext cx="46482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3C69B8A6-87A0-4580-A102-BC6775141477}" type="slidenum">
              <a:rPr lang="en-US" smtClean="0"/>
              <a:pPr/>
              <a:t>‹#›</a:t>
            </a:fld>
            <a:endParaRPr lang="en-US" dirty="0"/>
          </a:p>
        </p:txBody>
      </p:sp>
    </p:spTree>
    <p:extLst>
      <p:ext uri="{BB962C8B-B14F-4D97-AF65-F5344CB8AC3E}">
        <p14:creationId xmlns:p14="http://schemas.microsoft.com/office/powerpoint/2010/main" xmlns="" val="2993066820"/>
      </p:ext>
    </p:extLst>
  </p:cSld>
  <p:clrMap bg1="lt1" tx1="dk1" bg2="lt2" tx2="dk2" accent1="accent1" accent2="accent2" accent3="accent3" accent4="accent4" accent5="accent5" accent6="accent6" hlink="hlink" folHlink="folHlink"/>
  <p:hf sldNum="0" hdr="0" ftr="0" dt="0"/>
  <p:notesStyle>
    <a:lvl1pPr marL="0" algn="l" defTabSz="913013" rtl="0" eaLnBrk="1" latinLnBrk="0" hangingPunct="1">
      <a:defRPr sz="1100" kern="1200">
        <a:solidFill>
          <a:schemeClr val="tx1"/>
        </a:solidFill>
        <a:latin typeface="+mn-lt"/>
        <a:ea typeface="+mn-ea"/>
        <a:cs typeface="+mn-cs"/>
      </a:defRPr>
    </a:lvl1pPr>
    <a:lvl2pPr marL="456507" algn="l" defTabSz="913013" rtl="0" eaLnBrk="1" latinLnBrk="0" hangingPunct="1">
      <a:defRPr sz="1100" kern="1200">
        <a:solidFill>
          <a:schemeClr val="tx1"/>
        </a:solidFill>
        <a:latin typeface="+mn-lt"/>
        <a:ea typeface="+mn-ea"/>
        <a:cs typeface="+mn-cs"/>
      </a:defRPr>
    </a:lvl2pPr>
    <a:lvl3pPr marL="913013" algn="l" defTabSz="913013" rtl="0" eaLnBrk="1" latinLnBrk="0" hangingPunct="1">
      <a:defRPr sz="1100" kern="1200">
        <a:solidFill>
          <a:schemeClr val="tx1"/>
        </a:solidFill>
        <a:latin typeface="+mn-lt"/>
        <a:ea typeface="+mn-ea"/>
        <a:cs typeface="+mn-cs"/>
      </a:defRPr>
    </a:lvl3pPr>
    <a:lvl4pPr marL="1369526" algn="l" defTabSz="913013" rtl="0" eaLnBrk="1" latinLnBrk="0" hangingPunct="1">
      <a:defRPr sz="1100" kern="1200">
        <a:solidFill>
          <a:schemeClr val="tx1"/>
        </a:solidFill>
        <a:latin typeface="+mn-lt"/>
        <a:ea typeface="+mn-ea"/>
        <a:cs typeface="+mn-cs"/>
      </a:defRPr>
    </a:lvl4pPr>
    <a:lvl5pPr marL="1826031" algn="l" defTabSz="913013" rtl="0" eaLnBrk="1" latinLnBrk="0" hangingPunct="1">
      <a:defRPr sz="1100" kern="1200">
        <a:solidFill>
          <a:schemeClr val="tx1"/>
        </a:solidFill>
        <a:latin typeface="+mn-lt"/>
        <a:ea typeface="+mn-ea"/>
        <a:cs typeface="+mn-cs"/>
      </a:defRPr>
    </a:lvl5pPr>
    <a:lvl6pPr marL="2282536" algn="l" defTabSz="913013" rtl="0" eaLnBrk="1" latinLnBrk="0" hangingPunct="1">
      <a:defRPr sz="1100" kern="1200">
        <a:solidFill>
          <a:schemeClr val="tx1"/>
        </a:solidFill>
        <a:latin typeface="+mn-lt"/>
        <a:ea typeface="+mn-ea"/>
        <a:cs typeface="+mn-cs"/>
      </a:defRPr>
    </a:lvl6pPr>
    <a:lvl7pPr marL="2739048" algn="l" defTabSz="913013" rtl="0" eaLnBrk="1" latinLnBrk="0" hangingPunct="1">
      <a:defRPr sz="1100" kern="1200">
        <a:solidFill>
          <a:schemeClr val="tx1"/>
        </a:solidFill>
        <a:latin typeface="+mn-lt"/>
        <a:ea typeface="+mn-ea"/>
        <a:cs typeface="+mn-cs"/>
      </a:defRPr>
    </a:lvl7pPr>
    <a:lvl8pPr marL="3195555" algn="l" defTabSz="913013" rtl="0" eaLnBrk="1" latinLnBrk="0" hangingPunct="1">
      <a:defRPr sz="1100" kern="1200">
        <a:solidFill>
          <a:schemeClr val="tx1"/>
        </a:solidFill>
        <a:latin typeface="+mn-lt"/>
        <a:ea typeface="+mn-ea"/>
        <a:cs typeface="+mn-cs"/>
      </a:defRPr>
    </a:lvl8pPr>
    <a:lvl9pPr marL="3652063" algn="l" defTabSz="91301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2132504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N" dirty="0" smtClean="0"/>
              <a:t>Transport and Industrial sectors;</a:t>
            </a:r>
            <a:r>
              <a:rPr lang="en-IN" baseline="0" dirty="0" smtClean="0"/>
              <a:t> and diesel generators are major polluters using Fossil fuel</a:t>
            </a:r>
          </a:p>
          <a:p>
            <a:pPr marL="228600" indent="-228600">
              <a:buAutoNum type="arabicPeriod"/>
            </a:pPr>
            <a:r>
              <a:rPr lang="en-IN" baseline="0" dirty="0" smtClean="0"/>
              <a:t>NG is the cleanest among all fossil fuels </a:t>
            </a:r>
            <a:endParaRPr lang="en-IN" dirty="0"/>
          </a:p>
        </p:txBody>
      </p:sp>
    </p:spTree>
    <p:extLst>
      <p:ext uri="{BB962C8B-B14F-4D97-AF65-F5344CB8AC3E}">
        <p14:creationId xmlns:p14="http://schemas.microsoft.com/office/powerpoint/2010/main" xmlns="" val="2346666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xmlns="" val="270231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xmlns="" val="179302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343" indent="0">
              <a:lnSpc>
                <a:spcPct val="170000"/>
              </a:lnSpc>
              <a:buNone/>
            </a:pPr>
            <a:r>
              <a:rPr lang="en-US" dirty="0" smtClean="0"/>
              <a:t>As on July</a:t>
            </a:r>
            <a:r>
              <a:rPr lang="en-US" baseline="0" dirty="0" smtClean="0"/>
              <a:t> 2021</a:t>
            </a:r>
            <a:endParaRPr lang="en-US" dirty="0" smtClean="0"/>
          </a:p>
          <a:p>
            <a:pPr marL="58343" indent="0">
              <a:lnSpc>
                <a:spcPct val="170000"/>
              </a:lnSpc>
              <a:buNone/>
            </a:pPr>
            <a:r>
              <a:rPr lang="en-US" dirty="0" smtClean="0"/>
              <a:t>CNG stations -2622</a:t>
            </a:r>
            <a:r>
              <a:rPr lang="en-US" baseline="0" dirty="0" smtClean="0"/>
              <a:t> </a:t>
            </a:r>
            <a:endParaRPr lang="en-US" dirty="0" smtClean="0"/>
          </a:p>
          <a:p>
            <a:pPr marL="58343" indent="0">
              <a:lnSpc>
                <a:spcPct val="170000"/>
              </a:lnSpc>
              <a:buNone/>
            </a:pPr>
            <a:r>
              <a:rPr lang="en-US" dirty="0" smtClean="0"/>
              <a:t>DPNG - 72.47 L</a:t>
            </a:r>
          </a:p>
          <a:p>
            <a:endParaRPr lang="en-IN" dirty="0"/>
          </a:p>
        </p:txBody>
      </p:sp>
    </p:spTree>
    <p:extLst>
      <p:ext uri="{BB962C8B-B14F-4D97-AF65-F5344CB8AC3E}">
        <p14:creationId xmlns:p14="http://schemas.microsoft.com/office/powerpoint/2010/main" xmlns="" val="3288585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xmlns="" val="348699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4640304"/>
            <a:ext cx="12192000" cy="3589296"/>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p>
        </p:txBody>
      </p:sp>
      <p:sp>
        <p:nvSpPr>
          <p:cNvPr id="12" name="Rectangle 11"/>
          <p:cNvSpPr/>
          <p:nvPr/>
        </p:nvSpPr>
        <p:spPr>
          <a:xfrm>
            <a:off x="0" y="0"/>
            <a:ext cx="12192000" cy="4640304"/>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dirty="0"/>
          </a:p>
        </p:txBody>
      </p:sp>
      <p:sp>
        <p:nvSpPr>
          <p:cNvPr id="13" name="Rectangle 12"/>
          <p:cNvSpPr/>
          <p:nvPr/>
        </p:nvSpPr>
        <p:spPr>
          <a:xfrm>
            <a:off x="0" y="3182773"/>
            <a:ext cx="12192000" cy="27432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p>
        </p:txBody>
      </p:sp>
      <p:sp>
        <p:nvSpPr>
          <p:cNvPr id="14" name="Oval 13"/>
          <p:cNvSpPr/>
          <p:nvPr/>
        </p:nvSpPr>
        <p:spPr>
          <a:xfrm>
            <a:off x="0" y="1920240"/>
            <a:ext cx="12192000" cy="612648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p>
        </p:txBody>
      </p:sp>
      <p:sp>
        <p:nvSpPr>
          <p:cNvPr id="3" name="Subtitle 2"/>
          <p:cNvSpPr>
            <a:spLocks noGrp="1"/>
          </p:cNvSpPr>
          <p:nvPr>
            <p:ph type="subTitle" idx="1"/>
          </p:nvPr>
        </p:nvSpPr>
        <p:spPr>
          <a:xfrm>
            <a:off x="1965060" y="6063055"/>
            <a:ext cx="7516013" cy="1058543"/>
          </a:xfrm>
        </p:spPr>
        <p:txBody>
          <a:bodyPr>
            <a:normAutofit/>
          </a:bodyPr>
          <a:lstStyle>
            <a:lvl1pPr marL="0" indent="0" algn="l">
              <a:buNone/>
              <a:defRPr sz="2800">
                <a:solidFill>
                  <a:schemeClr val="tx2"/>
                </a:solidFill>
              </a:defRPr>
            </a:lvl1pPr>
            <a:lvl2pPr marL="583433" indent="0" algn="ctr">
              <a:buNone/>
              <a:defRPr>
                <a:solidFill>
                  <a:schemeClr val="tx1">
                    <a:tint val="75000"/>
                  </a:schemeClr>
                </a:solidFill>
              </a:defRPr>
            </a:lvl2pPr>
            <a:lvl3pPr marL="1166866" indent="0" algn="ctr">
              <a:buNone/>
              <a:defRPr>
                <a:solidFill>
                  <a:schemeClr val="tx1">
                    <a:tint val="75000"/>
                  </a:schemeClr>
                </a:solidFill>
              </a:defRPr>
            </a:lvl3pPr>
            <a:lvl4pPr marL="1750299" indent="0" algn="ctr">
              <a:buNone/>
              <a:defRPr>
                <a:solidFill>
                  <a:schemeClr val="tx1">
                    <a:tint val="75000"/>
                  </a:schemeClr>
                </a:solidFill>
              </a:defRPr>
            </a:lvl4pPr>
            <a:lvl5pPr marL="2333732" indent="0" algn="ctr">
              <a:buNone/>
              <a:defRPr>
                <a:solidFill>
                  <a:schemeClr val="tx1">
                    <a:tint val="75000"/>
                  </a:schemeClr>
                </a:solidFill>
              </a:defRPr>
            </a:lvl5pPr>
            <a:lvl6pPr marL="2917165" indent="0" algn="ctr">
              <a:buNone/>
              <a:defRPr>
                <a:solidFill>
                  <a:schemeClr val="tx1">
                    <a:tint val="75000"/>
                  </a:schemeClr>
                </a:solidFill>
              </a:defRPr>
            </a:lvl6pPr>
            <a:lvl7pPr marL="3500598" indent="0" algn="ctr">
              <a:buNone/>
              <a:defRPr>
                <a:solidFill>
                  <a:schemeClr val="tx1">
                    <a:tint val="75000"/>
                  </a:schemeClr>
                </a:solidFill>
              </a:defRPr>
            </a:lvl7pPr>
            <a:lvl8pPr marL="4084030" indent="0" algn="ctr">
              <a:buNone/>
              <a:defRPr>
                <a:solidFill>
                  <a:schemeClr val="tx1">
                    <a:tint val="75000"/>
                  </a:schemeClr>
                </a:solidFill>
              </a:defRPr>
            </a:lvl8pPr>
            <a:lvl9pPr marL="466746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3B78ADCF-4AD5-41EB-9311-AE9E3F09515B}" type="datetime1">
              <a:rPr lang="en-US" smtClean="0"/>
              <a:pPr eaLnBrk="1" latinLnBrk="0" hangingPunct="1"/>
              <a:t>8/27/2021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
        <p:nvSpPr>
          <p:cNvPr id="2" name="Title 1"/>
          <p:cNvSpPr>
            <a:spLocks noGrp="1"/>
          </p:cNvSpPr>
          <p:nvPr>
            <p:ph type="ctrTitle"/>
          </p:nvPr>
        </p:nvSpPr>
        <p:spPr>
          <a:xfrm>
            <a:off x="1090108" y="3758749"/>
            <a:ext cx="9567135" cy="2151800"/>
          </a:xfrm>
          <a:effectLst/>
        </p:spPr>
        <p:txBody>
          <a:bodyPr>
            <a:noAutofit/>
          </a:bodyPr>
          <a:lstStyle>
            <a:lvl1pPr marL="816806" indent="-583433" algn="l">
              <a:defRPr sz="69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877823"/>
            <a:ext cx="8534400" cy="41696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3E5E90CC-1C60-439B-9121-E30382ADB431}" type="datetime1">
              <a:rPr lang="en-US" smtClean="0"/>
              <a:pPr eaLnBrk="1" latinLnBrk="0" hangingPunct="1"/>
              <a:t>8/27/2021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451821"/>
            <a:ext cx="2743200" cy="6286007"/>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877823"/>
            <a:ext cx="6439049" cy="587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latinLnBrk="0" hangingPunct="1"/>
            <a:fld id="{8E7198D0-1AA3-4E8D-A5F5-1FCB6C0CC280}" type="datetime1">
              <a:rPr lang="en-US" smtClean="0"/>
              <a:pPr eaLnBrk="1" latinLnBrk="0" hangingPunct="1"/>
              <a:t>8/27/2021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650633" y="438157"/>
            <a:ext cx="10638691" cy="781037"/>
          </a:xfrm>
          <a:prstGeom prst="rect">
            <a:avLst/>
          </a:prstGeom>
        </p:spPr>
        <p:txBody>
          <a:bodyPr lIns="0" tIns="0" rIns="0" bIns="0" anchor="ctr"/>
          <a:lstStyle>
            <a:lvl1pPr algn="l" defTabSz="913013" rtl="0" eaLnBrk="1" latinLnBrk="0" hangingPunct="1">
              <a:lnSpc>
                <a:spcPct val="70000"/>
              </a:lnSpc>
              <a:spcBef>
                <a:spcPct val="0"/>
              </a:spcBef>
              <a:buNone/>
              <a:defRPr lang="en-US" sz="4300" kern="1200" dirty="0">
                <a:solidFill>
                  <a:srgbClr val="00338D"/>
                </a:solidFill>
                <a:latin typeface="KPMG Extralight" panose="020B0303030202040204" pitchFamily="34" charset="0"/>
                <a:ea typeface="+mj-ea"/>
                <a:cs typeface="KPMG Extralight" panose="020B0303030202040204" pitchFamily="34" charset="0"/>
              </a:defRPr>
            </a:lvl1pPr>
          </a:lstStyle>
          <a:p>
            <a:r>
              <a:rPr lang="en-US" dirty="0"/>
              <a:t>Title - KPMG </a:t>
            </a:r>
            <a:r>
              <a:rPr lang="en-US" dirty="0" err="1"/>
              <a:t>Extralight</a:t>
            </a:r>
            <a:r>
              <a:rPr lang="en-US" dirty="0"/>
              <a:t> Font 44</a:t>
            </a:r>
          </a:p>
        </p:txBody>
      </p:sp>
      <p:cxnSp>
        <p:nvCxnSpPr>
          <p:cNvPr id="11" name="Straight Connector 10"/>
          <p:cNvCxnSpPr>
            <a:cxnSpLocks/>
          </p:cNvCxnSpPr>
          <p:nvPr userDrawn="1"/>
        </p:nvCxnSpPr>
        <p:spPr>
          <a:xfrm>
            <a:off x="650633" y="1240556"/>
            <a:ext cx="10638691" cy="0"/>
          </a:xfrm>
          <a:prstGeom prst="line">
            <a:avLst/>
          </a:prstGeom>
          <a:ln>
            <a:solidFill>
              <a:srgbClr val="00338D"/>
            </a:solidFill>
            <a:headEnd type="none"/>
            <a:tailEnd type="diamond"/>
          </a:ln>
        </p:spPr>
        <p:style>
          <a:lnRef idx="1">
            <a:schemeClr val="accent1"/>
          </a:lnRef>
          <a:fillRef idx="0">
            <a:schemeClr val="accent1"/>
          </a:fillRef>
          <a:effectRef idx="0">
            <a:schemeClr val="accent1"/>
          </a:effectRef>
          <a:fontRef idx="minor">
            <a:schemeClr val="tx1"/>
          </a:fontRef>
        </p:style>
      </p:cxnSp>
      <p:sp>
        <p:nvSpPr>
          <p:cNvPr id="4" name="Text Placeholder 14"/>
          <p:cNvSpPr>
            <a:spLocks noGrp="1"/>
          </p:cNvSpPr>
          <p:nvPr>
            <p:ph type="body" sz="quarter" idx="44" hasCustomPrompt="1"/>
          </p:nvPr>
        </p:nvSpPr>
        <p:spPr>
          <a:xfrm>
            <a:off x="650634" y="2040260"/>
            <a:ext cx="10638692" cy="4970144"/>
          </a:xfrm>
          <a:prstGeom prst="rect">
            <a:avLst/>
          </a:prstGeom>
        </p:spPr>
        <p:txBody>
          <a:bodyPr lIns="0" tIns="0" rIns="0" bIns="0"/>
          <a:lstStyle>
            <a:lvl1pPr marL="0" indent="0">
              <a:lnSpc>
                <a:spcPct val="90000"/>
              </a:lnSpc>
              <a:buNone/>
              <a:defRPr lang="en-US" sz="1100" kern="1200" baseline="0" dirty="0">
                <a:solidFill>
                  <a:schemeClr val="tx1"/>
                </a:solidFill>
                <a:latin typeface="Univers for KPMG" panose="020B0603020202020204" pitchFamily="34" charset="0"/>
                <a:ea typeface="+mn-ea"/>
                <a:cs typeface="+mn-cs"/>
              </a:defRPr>
            </a:lvl1pPr>
            <a:lvl2pPr marL="271053" indent="-271053">
              <a:lnSpc>
                <a:spcPct val="90000"/>
              </a:lnSpc>
              <a:buFont typeface="Arial" panose="020B0604020202020204" pitchFamily="34" charset="0"/>
              <a:buChar char="—"/>
              <a:defRPr lang="en-US" sz="1100" kern="1200" baseline="0" dirty="0">
                <a:solidFill>
                  <a:schemeClr val="tx1"/>
                </a:solidFill>
                <a:latin typeface="Univers for KPMG" panose="020B0603020202020204" pitchFamily="34" charset="0"/>
                <a:ea typeface="+mn-ea"/>
                <a:cs typeface="+mn-cs"/>
              </a:defRPr>
            </a:lvl2pPr>
          </a:lstStyle>
          <a:p>
            <a:pPr lvl="0"/>
            <a:r>
              <a:rPr lang="en-US" dirty="0"/>
              <a:t>Master text styles</a:t>
            </a:r>
          </a:p>
          <a:p>
            <a:pPr lvl="1"/>
            <a:r>
              <a:rPr lang="en-US" dirty="0"/>
              <a:t>Second level </a:t>
            </a:r>
          </a:p>
          <a:p>
            <a:pPr marL="0" lvl="0" indent="0" algn="l" defTabSz="913013" rtl="0" eaLnBrk="1" latinLnBrk="0" hangingPunct="1">
              <a:lnSpc>
                <a:spcPct val="90000"/>
              </a:lnSpc>
              <a:spcBef>
                <a:spcPts val="1000"/>
              </a:spcBef>
              <a:buFont typeface="Arial" panose="020B0604020202020204" pitchFamily="34" charset="0"/>
              <a:buNone/>
            </a:pPr>
            <a:r>
              <a:rPr lang="en-US" dirty="0"/>
              <a:t>Third level</a:t>
            </a:r>
          </a:p>
        </p:txBody>
      </p:sp>
    </p:spTree>
    <p:extLst>
      <p:ext uri="{BB962C8B-B14F-4D97-AF65-F5344CB8AC3E}">
        <p14:creationId xmlns:p14="http://schemas.microsoft.com/office/powerpoint/2010/main" xmlns="" val="3502288878"/>
      </p:ext>
    </p:extLst>
  </p:cSld>
  <p:clrMapOvr>
    <a:masterClrMapping/>
  </p:clrMapOvr>
  <p:extLst mod="1">
    <p:ext uri="{DCECCB84-F9BA-43D5-87BE-67443E8EF086}">
      <p15:sldGuideLst xmlns:p15="http://schemas.microsoft.com/office/powerpoint/2012/main" xmlns="">
        <p15:guide id="1" orient="horz" pos="1071" userDrawn="1">
          <p15:clr>
            <a:srgbClr val="FBAE40"/>
          </p15:clr>
        </p15:guide>
        <p15:guide id="2" pos="474" userDrawn="1">
          <p15:clr>
            <a:srgbClr val="FBAE40"/>
          </p15:clr>
        </p15:guide>
        <p15:guide id="3" pos="6615" userDrawn="1">
          <p15:clr>
            <a:srgbClr val="FBAE40"/>
          </p15:clr>
        </p15:guide>
        <p15:guide id="4" orient="horz" pos="36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1511" y="1615680"/>
            <a:ext cx="8256000" cy="4212000"/>
          </a:xfrm>
        </p:spPr>
        <p:txBody>
          <a:bodyPr anchor="t" anchorCtr="0"/>
          <a:lstStyle>
            <a:lvl1pPr algn="l">
              <a:defRPr sz="11000">
                <a:solidFill>
                  <a:srgbClr val="00338D"/>
                </a:solidFill>
              </a:defRPr>
            </a:lvl1pPr>
          </a:lstStyle>
          <a:p>
            <a:r>
              <a:rPr lang="en-US" dirty="0"/>
              <a:t>Title slide 5</a:t>
            </a:r>
            <a:br>
              <a:rPr lang="en-US" dirty="0"/>
            </a:br>
            <a:r>
              <a:rPr lang="en-US" dirty="0"/>
              <a:t>singular </a:t>
            </a:r>
            <a:br>
              <a:rPr lang="en-US" dirty="0"/>
            </a:br>
            <a:r>
              <a:rPr lang="en-US" dirty="0"/>
              <a:t>image</a:t>
            </a:r>
          </a:p>
        </p:txBody>
      </p:sp>
      <p:sp>
        <p:nvSpPr>
          <p:cNvPr id="9" name="Text Placeholder 3"/>
          <p:cNvSpPr>
            <a:spLocks noGrp="1"/>
          </p:cNvSpPr>
          <p:nvPr>
            <p:ph type="body" sz="quarter" idx="11"/>
          </p:nvPr>
        </p:nvSpPr>
        <p:spPr>
          <a:xfrm>
            <a:off x="887249" y="6043680"/>
            <a:ext cx="8230267" cy="259200"/>
          </a:xfrm>
        </p:spPr>
        <p:txBody>
          <a:bodyPr/>
          <a:lstStyle>
            <a:lvl1pPr>
              <a:defRPr sz="110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xmlns=""/>
              </a:ext>
            </a:extLst>
          </a:blip>
          <a:srcRect t="26128" b="25637"/>
          <a:stretch/>
        </p:blipFill>
        <p:spPr>
          <a:xfrm>
            <a:off x="630648" y="531496"/>
            <a:ext cx="1421349" cy="493776"/>
          </a:xfrm>
          <a:prstGeom prst="rect">
            <a:avLst/>
          </a:prstGeom>
        </p:spPr>
      </p:pic>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xmlns=""/>
              </a:ext>
            </a:extLst>
          </a:blip>
          <a:srcRect l="-1" t="6425" r="833" b="4325"/>
          <a:stretch/>
        </p:blipFill>
        <p:spPr>
          <a:xfrm>
            <a:off x="0" y="-31647"/>
            <a:ext cx="12192000" cy="8261252"/>
          </a:xfrm>
          <a:prstGeom prst="rect">
            <a:avLst/>
          </a:prstGeom>
        </p:spPr>
      </p:pic>
    </p:spTree>
    <p:extLst>
      <p:ext uri="{BB962C8B-B14F-4D97-AF65-F5344CB8AC3E}">
        <p14:creationId xmlns:p14="http://schemas.microsoft.com/office/powerpoint/2010/main" xmlns="" val="3494990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4640304"/>
            <a:ext cx="12192000" cy="3589296"/>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solidFill>
                <a:prstClr val="white"/>
              </a:solidFill>
            </a:endParaRPr>
          </a:p>
        </p:txBody>
      </p:sp>
      <p:sp>
        <p:nvSpPr>
          <p:cNvPr id="12" name="Rectangle 11"/>
          <p:cNvSpPr/>
          <p:nvPr/>
        </p:nvSpPr>
        <p:spPr>
          <a:xfrm>
            <a:off x="0" y="0"/>
            <a:ext cx="12192000" cy="4640304"/>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dirty="0">
              <a:solidFill>
                <a:prstClr val="white"/>
              </a:solidFill>
            </a:endParaRPr>
          </a:p>
        </p:txBody>
      </p:sp>
      <p:sp>
        <p:nvSpPr>
          <p:cNvPr id="13" name="Rectangle 12"/>
          <p:cNvSpPr/>
          <p:nvPr/>
        </p:nvSpPr>
        <p:spPr>
          <a:xfrm>
            <a:off x="0" y="3182773"/>
            <a:ext cx="12192000" cy="27432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solidFill>
                <a:prstClr val="white"/>
              </a:solidFill>
            </a:endParaRPr>
          </a:p>
        </p:txBody>
      </p:sp>
      <p:sp>
        <p:nvSpPr>
          <p:cNvPr id="14" name="Oval 13"/>
          <p:cNvSpPr/>
          <p:nvPr/>
        </p:nvSpPr>
        <p:spPr>
          <a:xfrm>
            <a:off x="0" y="1920240"/>
            <a:ext cx="12192000" cy="612648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solidFill>
                <a:prstClr val="white"/>
              </a:solidFill>
            </a:endParaRPr>
          </a:p>
        </p:txBody>
      </p:sp>
      <p:sp>
        <p:nvSpPr>
          <p:cNvPr id="3" name="Subtitle 2"/>
          <p:cNvSpPr>
            <a:spLocks noGrp="1"/>
          </p:cNvSpPr>
          <p:nvPr>
            <p:ph type="subTitle" idx="1"/>
          </p:nvPr>
        </p:nvSpPr>
        <p:spPr>
          <a:xfrm>
            <a:off x="1965060" y="6063055"/>
            <a:ext cx="7516013" cy="1058543"/>
          </a:xfrm>
        </p:spPr>
        <p:txBody>
          <a:bodyPr>
            <a:normAutofit/>
          </a:bodyPr>
          <a:lstStyle>
            <a:lvl1pPr marL="0" indent="0" algn="l">
              <a:buNone/>
              <a:defRPr sz="2800">
                <a:solidFill>
                  <a:schemeClr val="tx2"/>
                </a:solidFill>
              </a:defRPr>
            </a:lvl1pPr>
            <a:lvl2pPr marL="583433" indent="0" algn="ctr">
              <a:buNone/>
              <a:defRPr>
                <a:solidFill>
                  <a:schemeClr val="tx1">
                    <a:tint val="75000"/>
                  </a:schemeClr>
                </a:solidFill>
              </a:defRPr>
            </a:lvl2pPr>
            <a:lvl3pPr marL="1166866" indent="0" algn="ctr">
              <a:buNone/>
              <a:defRPr>
                <a:solidFill>
                  <a:schemeClr val="tx1">
                    <a:tint val="75000"/>
                  </a:schemeClr>
                </a:solidFill>
              </a:defRPr>
            </a:lvl3pPr>
            <a:lvl4pPr marL="1750299" indent="0" algn="ctr">
              <a:buNone/>
              <a:defRPr>
                <a:solidFill>
                  <a:schemeClr val="tx1">
                    <a:tint val="75000"/>
                  </a:schemeClr>
                </a:solidFill>
              </a:defRPr>
            </a:lvl4pPr>
            <a:lvl5pPr marL="2333732" indent="0" algn="ctr">
              <a:buNone/>
              <a:defRPr>
                <a:solidFill>
                  <a:schemeClr val="tx1">
                    <a:tint val="75000"/>
                  </a:schemeClr>
                </a:solidFill>
              </a:defRPr>
            </a:lvl5pPr>
            <a:lvl6pPr marL="2917165" indent="0" algn="ctr">
              <a:buNone/>
              <a:defRPr>
                <a:solidFill>
                  <a:schemeClr val="tx1">
                    <a:tint val="75000"/>
                  </a:schemeClr>
                </a:solidFill>
              </a:defRPr>
            </a:lvl6pPr>
            <a:lvl7pPr marL="3500598" indent="0" algn="ctr">
              <a:buNone/>
              <a:defRPr>
                <a:solidFill>
                  <a:schemeClr val="tx1">
                    <a:tint val="75000"/>
                  </a:schemeClr>
                </a:solidFill>
              </a:defRPr>
            </a:lvl7pPr>
            <a:lvl8pPr marL="4084030" indent="0" algn="ctr">
              <a:buNone/>
              <a:defRPr>
                <a:solidFill>
                  <a:schemeClr val="tx1">
                    <a:tint val="75000"/>
                  </a:schemeClr>
                </a:solidFill>
              </a:defRPr>
            </a:lvl8pPr>
            <a:lvl9pPr marL="466746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78ADCF-4AD5-41EB-9311-AE9E3F09515B}"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2" name="Title 1"/>
          <p:cNvSpPr>
            <a:spLocks noGrp="1"/>
          </p:cNvSpPr>
          <p:nvPr>
            <p:ph type="ctrTitle"/>
          </p:nvPr>
        </p:nvSpPr>
        <p:spPr>
          <a:xfrm>
            <a:off x="1090108" y="3758749"/>
            <a:ext cx="9567135" cy="2151800"/>
          </a:xfrm>
          <a:effectLst/>
        </p:spPr>
        <p:txBody>
          <a:bodyPr>
            <a:noAutofit/>
          </a:bodyPr>
          <a:lstStyle>
            <a:lvl1pPr marL="816806" indent="-583433" algn="l">
              <a:defRPr sz="6900"/>
            </a:lvl1pPr>
          </a:lstStyle>
          <a:p>
            <a:r>
              <a:rPr lang="en-US"/>
              <a:t>Click to edit Master title style</a:t>
            </a:r>
            <a:endParaRPr lang="en-US" dirty="0"/>
          </a:p>
        </p:txBody>
      </p:sp>
    </p:spTree>
    <p:extLst>
      <p:ext uri="{BB962C8B-B14F-4D97-AF65-F5344CB8AC3E}">
        <p14:creationId xmlns:p14="http://schemas.microsoft.com/office/powerpoint/2010/main" xmlns="" val="3031424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02EACE-6B83-484C-A768-353FD966F7F3}"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877824"/>
            <a:ext cx="8534400" cy="4169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274732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640304"/>
            <a:ext cx="12192000" cy="3589296"/>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solidFill>
                <a:prstClr val="white"/>
              </a:solidFill>
            </a:endParaRPr>
          </a:p>
        </p:txBody>
      </p:sp>
      <p:sp>
        <p:nvSpPr>
          <p:cNvPr id="8" name="Rectangle 7"/>
          <p:cNvSpPr/>
          <p:nvPr/>
        </p:nvSpPr>
        <p:spPr>
          <a:xfrm>
            <a:off x="0" y="0"/>
            <a:ext cx="12192000" cy="4640304"/>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dirty="0">
              <a:solidFill>
                <a:prstClr val="white"/>
              </a:solidFill>
            </a:endParaRPr>
          </a:p>
        </p:txBody>
      </p:sp>
      <p:sp>
        <p:nvSpPr>
          <p:cNvPr id="9" name="Rectangle 8"/>
          <p:cNvSpPr/>
          <p:nvPr/>
        </p:nvSpPr>
        <p:spPr>
          <a:xfrm>
            <a:off x="0" y="3182773"/>
            <a:ext cx="12192000" cy="27432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solidFill>
                <a:prstClr val="white"/>
              </a:solidFill>
            </a:endParaRPr>
          </a:p>
        </p:txBody>
      </p:sp>
      <p:sp>
        <p:nvSpPr>
          <p:cNvPr id="10" name="Oval 9"/>
          <p:cNvSpPr/>
          <p:nvPr/>
        </p:nvSpPr>
        <p:spPr>
          <a:xfrm>
            <a:off x="0" y="1920240"/>
            <a:ext cx="12192000" cy="612648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solidFill>
                <a:prstClr val="white"/>
              </a:solidFill>
            </a:endParaRPr>
          </a:p>
        </p:txBody>
      </p:sp>
      <p:sp>
        <p:nvSpPr>
          <p:cNvPr id="2" name="Title 1"/>
          <p:cNvSpPr>
            <a:spLocks noGrp="1"/>
          </p:cNvSpPr>
          <p:nvPr>
            <p:ph type="title"/>
          </p:nvPr>
        </p:nvSpPr>
        <p:spPr>
          <a:xfrm>
            <a:off x="2710927" y="2607178"/>
            <a:ext cx="7955555" cy="2908015"/>
          </a:xfrm>
          <a:effectLst/>
        </p:spPr>
        <p:txBody>
          <a:bodyPr anchor="b"/>
          <a:lstStyle>
            <a:lvl1pPr algn="r">
              <a:defRPr sz="59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5529013"/>
            <a:ext cx="7960659" cy="1002552"/>
          </a:xfrm>
        </p:spPr>
        <p:txBody>
          <a:bodyPr anchor="t"/>
          <a:lstStyle>
            <a:lvl1pPr marL="0" indent="0" algn="r">
              <a:buNone/>
              <a:defRPr sz="2600">
                <a:solidFill>
                  <a:schemeClr val="tx2"/>
                </a:solidFill>
              </a:defRPr>
            </a:lvl1pPr>
            <a:lvl2pPr marL="583433" indent="0">
              <a:buNone/>
              <a:defRPr sz="2300">
                <a:solidFill>
                  <a:schemeClr val="tx1">
                    <a:tint val="75000"/>
                  </a:schemeClr>
                </a:solidFill>
              </a:defRPr>
            </a:lvl2pPr>
            <a:lvl3pPr marL="1166866" indent="0">
              <a:buNone/>
              <a:defRPr sz="2000">
                <a:solidFill>
                  <a:schemeClr val="tx1">
                    <a:tint val="75000"/>
                  </a:schemeClr>
                </a:solidFill>
              </a:defRPr>
            </a:lvl3pPr>
            <a:lvl4pPr marL="1750299" indent="0">
              <a:buNone/>
              <a:defRPr sz="1800">
                <a:solidFill>
                  <a:schemeClr val="tx1">
                    <a:tint val="75000"/>
                  </a:schemeClr>
                </a:solidFill>
              </a:defRPr>
            </a:lvl4pPr>
            <a:lvl5pPr marL="2333732" indent="0">
              <a:buNone/>
              <a:defRPr sz="1800">
                <a:solidFill>
                  <a:schemeClr val="tx1">
                    <a:tint val="75000"/>
                  </a:schemeClr>
                </a:solidFill>
              </a:defRPr>
            </a:lvl5pPr>
            <a:lvl6pPr marL="2917165" indent="0">
              <a:buNone/>
              <a:defRPr sz="1800">
                <a:solidFill>
                  <a:schemeClr val="tx1">
                    <a:tint val="75000"/>
                  </a:schemeClr>
                </a:solidFill>
              </a:defRPr>
            </a:lvl6pPr>
            <a:lvl7pPr marL="3500598" indent="0">
              <a:buNone/>
              <a:defRPr sz="1800">
                <a:solidFill>
                  <a:schemeClr val="tx1">
                    <a:tint val="75000"/>
                  </a:schemeClr>
                </a:solidFill>
              </a:defRPr>
            </a:lvl7pPr>
            <a:lvl8pPr marL="4084030" indent="0">
              <a:buNone/>
              <a:defRPr sz="1800">
                <a:solidFill>
                  <a:schemeClr val="tx1">
                    <a:tint val="75000"/>
                  </a:schemeClr>
                </a:solidFill>
              </a:defRPr>
            </a:lvl8pPr>
            <a:lvl9pPr marL="4667463"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8070C-45E5-4E54-9C76-5F99E026AD2A}"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xmlns="" val="2082116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D8EA6E-D54C-4E6E-8D60-EF61BACF0B7E}"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877823"/>
            <a:ext cx="4462272" cy="4169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877824"/>
            <a:ext cx="4462272" cy="4169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849522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877824"/>
            <a:ext cx="4462272" cy="767714"/>
          </a:xfrm>
        </p:spPr>
        <p:txBody>
          <a:bodyPr anchor="b">
            <a:noAutofit/>
          </a:bodyPr>
          <a:lstStyle>
            <a:lvl1pPr marL="0" indent="0" algn="ctr">
              <a:buNone/>
              <a:defRPr lang="en-US" sz="31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83433" indent="0">
              <a:buNone/>
              <a:defRPr sz="2600" b="1"/>
            </a:lvl2pPr>
            <a:lvl3pPr marL="1166866" indent="0">
              <a:buNone/>
              <a:defRPr sz="2300" b="1"/>
            </a:lvl3pPr>
            <a:lvl4pPr marL="1750299" indent="0">
              <a:buNone/>
              <a:defRPr sz="2000" b="1"/>
            </a:lvl4pPr>
            <a:lvl5pPr marL="2333732" indent="0">
              <a:buNone/>
              <a:defRPr sz="2000" b="1"/>
            </a:lvl5pPr>
            <a:lvl6pPr marL="2917165" indent="0">
              <a:buNone/>
              <a:defRPr sz="2000" b="1"/>
            </a:lvl6pPr>
            <a:lvl7pPr marL="3500598" indent="0">
              <a:buNone/>
              <a:defRPr sz="2000" b="1"/>
            </a:lvl7pPr>
            <a:lvl8pPr marL="4084030" indent="0">
              <a:buNone/>
              <a:defRPr sz="2000" b="1"/>
            </a:lvl8pPr>
            <a:lvl9pPr marL="4667463" indent="0">
              <a:buNone/>
              <a:defRPr sz="2000" b="1"/>
            </a:lvl9pPr>
          </a:lstStyle>
          <a:p>
            <a:pPr lvl="0"/>
            <a:r>
              <a:rPr lang="en-US"/>
              <a:t>Click to edit Master text styles</a:t>
            </a:r>
          </a:p>
        </p:txBody>
      </p:sp>
      <p:sp>
        <p:nvSpPr>
          <p:cNvPr id="4" name="Content Placeholder 3"/>
          <p:cNvSpPr>
            <a:spLocks noGrp="1"/>
          </p:cNvSpPr>
          <p:nvPr>
            <p:ph sz="half" idx="2"/>
          </p:nvPr>
        </p:nvSpPr>
        <p:spPr>
          <a:xfrm>
            <a:off x="1541929" y="1680392"/>
            <a:ext cx="4462272" cy="3291840"/>
          </a:xfrm>
        </p:spPr>
        <p:txBody>
          <a:bodyPr>
            <a:normAutofit/>
          </a:bodyPr>
          <a:lstStyle>
            <a:lvl1pPr>
              <a:defRPr sz="2300"/>
            </a:lvl1pPr>
            <a:lvl2pPr>
              <a:defRPr sz="23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877824"/>
            <a:ext cx="4462272" cy="767714"/>
          </a:xfrm>
        </p:spPr>
        <p:txBody>
          <a:bodyPr anchor="b">
            <a:noAutofit/>
          </a:bodyPr>
          <a:lstStyle>
            <a:lvl1pPr marL="0" indent="0" algn="ctr">
              <a:buNone/>
              <a:defRPr lang="en-US" sz="31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83433" indent="0">
              <a:buNone/>
              <a:defRPr sz="2600" b="1"/>
            </a:lvl2pPr>
            <a:lvl3pPr marL="1166866" indent="0">
              <a:buNone/>
              <a:defRPr sz="2300" b="1"/>
            </a:lvl3pPr>
            <a:lvl4pPr marL="1750299" indent="0">
              <a:buNone/>
              <a:defRPr sz="2000" b="1"/>
            </a:lvl4pPr>
            <a:lvl5pPr marL="2333732" indent="0">
              <a:buNone/>
              <a:defRPr sz="2000" b="1"/>
            </a:lvl5pPr>
            <a:lvl6pPr marL="2917165" indent="0">
              <a:buNone/>
              <a:defRPr sz="2000" b="1"/>
            </a:lvl6pPr>
            <a:lvl7pPr marL="3500598" indent="0">
              <a:buNone/>
              <a:defRPr sz="2000" b="1"/>
            </a:lvl7pPr>
            <a:lvl8pPr marL="4084030" indent="0">
              <a:buNone/>
              <a:defRPr sz="2000" b="1"/>
            </a:lvl8pPr>
            <a:lvl9pPr marL="4667463" indent="0">
              <a:buNone/>
              <a:defRPr sz="2000" b="1"/>
            </a:lvl9pPr>
          </a:lstStyle>
          <a:p>
            <a:pPr marL="0" lvl="0" indent="0" algn="ctr" defTabSz="1166866" rtl="0" eaLnBrk="1" latinLnBrk="0" hangingPunct="1">
              <a:spcBef>
                <a:spcPct val="20000"/>
              </a:spcBef>
              <a:spcAft>
                <a:spcPts val="383"/>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678838"/>
            <a:ext cx="4462272" cy="3291840"/>
          </a:xfrm>
        </p:spPr>
        <p:txBody>
          <a:bodyPr>
            <a:normAutofit/>
          </a:bodyPr>
          <a:lstStyle>
            <a:lvl1pPr>
              <a:defRPr sz="2300"/>
            </a:lvl1pPr>
            <a:lvl2pPr>
              <a:defRPr sz="23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395EAA-32BE-4048-86EC-C62DCD87E84C}"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CA15C064-DD44-4CAC-873E-2D1F54821676}"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xmlns="" val="340213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5615C7-51D4-43C3-8E07-9B13C96C694E}"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CA15C064-DD44-4CAC-873E-2D1F54821676}"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xmlns="" val="314298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02EACE-6B83-484C-A768-353FD966F7F3}"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877824"/>
            <a:ext cx="8534400" cy="4169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C843-7057-41A2-9CDD-86F9AB405437}"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8B37D5FE-740C-46F5-801A-FA5477D9711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xmlns="" val="956391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651760"/>
            <a:ext cx="4848113" cy="1510192"/>
          </a:xfrm>
          <a:effectLst/>
        </p:spPr>
        <p:txBody>
          <a:bodyPr anchor="b">
            <a:noAutofit/>
          </a:bodyPr>
          <a:lstStyle>
            <a:lvl1pPr marL="291716" indent="-291716" algn="l">
              <a:defRPr sz="36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877824"/>
            <a:ext cx="5356113" cy="5873676"/>
          </a:xfrm>
        </p:spPr>
        <p:txBody>
          <a:bodyPr anchor="ctr"/>
          <a:lstStyle>
            <a:lvl1pPr>
              <a:defRPr sz="2800"/>
            </a:lvl1pPr>
            <a:lvl2pPr>
              <a:defRPr sz="2600"/>
            </a:lvl2pPr>
            <a:lvl3pPr>
              <a:defRPr sz="2300"/>
            </a:lvl3pPr>
            <a:lvl4pPr>
              <a:defRPr sz="2000"/>
            </a:lvl4pPr>
            <a:lvl5pPr>
              <a:defRPr sz="18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3" y="4197362"/>
            <a:ext cx="4518213" cy="2567422"/>
          </a:xfrm>
        </p:spPr>
        <p:txBody>
          <a:bodyPr/>
          <a:lstStyle>
            <a:lvl1pPr marL="0" indent="0">
              <a:buNone/>
              <a:defRPr sz="1800"/>
            </a:lvl1pPr>
            <a:lvl2pPr marL="583433" indent="0">
              <a:buNone/>
              <a:defRPr sz="1500"/>
            </a:lvl2pPr>
            <a:lvl3pPr marL="1166866" indent="0">
              <a:buNone/>
              <a:defRPr sz="1300"/>
            </a:lvl3pPr>
            <a:lvl4pPr marL="1750299" indent="0">
              <a:buNone/>
              <a:defRPr sz="1100"/>
            </a:lvl4pPr>
            <a:lvl5pPr marL="2333732" indent="0">
              <a:buNone/>
              <a:defRPr sz="1100"/>
            </a:lvl5pPr>
            <a:lvl6pPr marL="2917165" indent="0">
              <a:buNone/>
              <a:defRPr sz="1100"/>
            </a:lvl6pPr>
            <a:lvl7pPr marL="3500598" indent="0">
              <a:buNone/>
              <a:defRPr sz="1100"/>
            </a:lvl7pPr>
            <a:lvl8pPr marL="4084030" indent="0">
              <a:buNone/>
              <a:defRPr sz="1100"/>
            </a:lvl8pPr>
            <a:lvl9pPr marL="4667463"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87D53E13-2586-4233-BDEE-34D5A6875E1A}"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xmlns="" val="2779235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640304"/>
            <a:ext cx="12192000" cy="3589296"/>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solidFill>
                <a:prstClr val="white"/>
              </a:solidFill>
            </a:endParaRPr>
          </a:p>
        </p:txBody>
      </p:sp>
      <p:sp>
        <p:nvSpPr>
          <p:cNvPr id="9" name="Rectangle 8"/>
          <p:cNvSpPr/>
          <p:nvPr/>
        </p:nvSpPr>
        <p:spPr>
          <a:xfrm>
            <a:off x="0" y="0"/>
            <a:ext cx="12192000" cy="4640304"/>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dirty="0">
              <a:solidFill>
                <a:prstClr val="white"/>
              </a:solidFill>
            </a:endParaRPr>
          </a:p>
        </p:txBody>
      </p:sp>
      <p:sp>
        <p:nvSpPr>
          <p:cNvPr id="10" name="Rectangle 9"/>
          <p:cNvSpPr/>
          <p:nvPr/>
        </p:nvSpPr>
        <p:spPr>
          <a:xfrm>
            <a:off x="0" y="3182773"/>
            <a:ext cx="12192000" cy="27432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solidFill>
                <a:prstClr val="white"/>
              </a:solidFill>
            </a:endParaRPr>
          </a:p>
        </p:txBody>
      </p:sp>
      <p:sp>
        <p:nvSpPr>
          <p:cNvPr id="11" name="Oval 10"/>
          <p:cNvSpPr/>
          <p:nvPr/>
        </p:nvSpPr>
        <p:spPr>
          <a:xfrm>
            <a:off x="0" y="1920240"/>
            <a:ext cx="12192000" cy="612648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solidFill>
                <a:prstClr val="white"/>
              </a:solidFill>
            </a:endParaRPr>
          </a:p>
        </p:txBody>
      </p:sp>
      <p:sp>
        <p:nvSpPr>
          <p:cNvPr id="3" name="Picture Placeholder 2"/>
          <p:cNvSpPr>
            <a:spLocks noGrp="1"/>
          </p:cNvSpPr>
          <p:nvPr>
            <p:ph type="pic" idx="1"/>
          </p:nvPr>
        </p:nvSpPr>
        <p:spPr>
          <a:xfrm>
            <a:off x="5966900" y="1371600"/>
            <a:ext cx="5486400" cy="375336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600"/>
            </a:lvl1pPr>
            <a:lvl2pPr marL="583433" indent="0">
              <a:buNone/>
              <a:defRPr sz="3600"/>
            </a:lvl2pPr>
            <a:lvl3pPr marL="1166866" indent="0">
              <a:buNone/>
              <a:defRPr sz="3100"/>
            </a:lvl3pPr>
            <a:lvl4pPr marL="1750299" indent="0">
              <a:buNone/>
              <a:defRPr sz="2600"/>
            </a:lvl4pPr>
            <a:lvl5pPr marL="2333732" indent="0">
              <a:buNone/>
              <a:defRPr sz="2600"/>
            </a:lvl5pPr>
            <a:lvl6pPr marL="2917165" indent="0">
              <a:buNone/>
              <a:defRPr sz="2600"/>
            </a:lvl6pPr>
            <a:lvl7pPr marL="3500598" indent="0">
              <a:buNone/>
              <a:defRPr sz="2600"/>
            </a:lvl7pPr>
            <a:lvl8pPr marL="4084030" indent="0">
              <a:buNone/>
              <a:defRPr sz="2600"/>
            </a:lvl8pPr>
            <a:lvl9pPr marL="4667463" indent="0">
              <a:buNone/>
              <a:defRPr sz="2600"/>
            </a:lvl9pPr>
          </a:lstStyle>
          <a:p>
            <a:r>
              <a:rPr lang="en-US"/>
              <a:t>Click icon to add picture</a:t>
            </a:r>
            <a:endParaRPr lang="en-US" dirty="0"/>
          </a:p>
        </p:txBody>
      </p:sp>
      <p:sp>
        <p:nvSpPr>
          <p:cNvPr id="4" name="Text Placeholder 3"/>
          <p:cNvSpPr>
            <a:spLocks noGrp="1"/>
          </p:cNvSpPr>
          <p:nvPr>
            <p:ph type="body" sz="half" idx="2"/>
          </p:nvPr>
        </p:nvSpPr>
        <p:spPr>
          <a:xfrm>
            <a:off x="1170516" y="1212583"/>
            <a:ext cx="4925485" cy="2595624"/>
          </a:xfrm>
        </p:spPr>
        <p:txBody>
          <a:bodyPr anchor="b"/>
          <a:lstStyle>
            <a:lvl1pPr marL="233373" indent="-233373">
              <a:buFont typeface="Georgia" pitchFamily="18" charset="0"/>
              <a:buChar char="*"/>
              <a:defRPr sz="2000"/>
            </a:lvl1pPr>
            <a:lvl2pPr marL="583433" indent="0">
              <a:buNone/>
              <a:defRPr sz="1500"/>
            </a:lvl2pPr>
            <a:lvl3pPr marL="1166866" indent="0">
              <a:buNone/>
              <a:defRPr sz="1300"/>
            </a:lvl3pPr>
            <a:lvl4pPr marL="1750299" indent="0">
              <a:buNone/>
              <a:defRPr sz="1100"/>
            </a:lvl4pPr>
            <a:lvl5pPr marL="2333732" indent="0">
              <a:buNone/>
              <a:defRPr sz="1100"/>
            </a:lvl5pPr>
            <a:lvl6pPr marL="2917165" indent="0">
              <a:buNone/>
              <a:defRPr sz="1100"/>
            </a:lvl6pPr>
            <a:lvl7pPr marL="3500598" indent="0">
              <a:buNone/>
              <a:defRPr sz="1100"/>
            </a:lvl7pPr>
            <a:lvl8pPr marL="4084030" indent="0">
              <a:buNone/>
              <a:defRPr sz="1100"/>
            </a:lvl8pPr>
            <a:lvl9pPr marL="4667463"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9A5EEEE-7FE1-4E96-A9C1-07431FBC6DE8}"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969691" y="5357305"/>
            <a:ext cx="8511384" cy="1371600"/>
          </a:xfrm>
        </p:spPr>
        <p:txBody>
          <a:bodyPr anchor="b">
            <a:noAutofit/>
          </a:bodyPr>
          <a:lstStyle>
            <a:lvl1pPr algn="l">
              <a:defRPr sz="5900" b="1"/>
            </a:lvl1pPr>
          </a:lstStyle>
          <a:p>
            <a:r>
              <a:rPr lang="en-US"/>
              <a:t>Click to edit Master title style</a:t>
            </a:r>
            <a:endParaRPr lang="en-US" dirty="0"/>
          </a:p>
        </p:txBody>
      </p:sp>
    </p:spTree>
    <p:extLst>
      <p:ext uri="{BB962C8B-B14F-4D97-AF65-F5344CB8AC3E}">
        <p14:creationId xmlns:p14="http://schemas.microsoft.com/office/powerpoint/2010/main" xmlns="" val="4093151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877823"/>
            <a:ext cx="8534400" cy="41696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E90CC-1C60-439B-9121-E30382ADB431}"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xmlns="" val="1779466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451821"/>
            <a:ext cx="2743200" cy="6286007"/>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877823"/>
            <a:ext cx="6439049" cy="587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7198D0-1AA3-4E8D-A5F5-1FCB6C0CC280}"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xmlns="" val="1712416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ONE COLUMN TEXT">
    <p:spTree>
      <p:nvGrpSpPr>
        <p:cNvPr id="1" name=""/>
        <p:cNvGrpSpPr/>
        <p:nvPr/>
      </p:nvGrpSpPr>
      <p:grpSpPr>
        <a:xfrm>
          <a:off x="0" y="0"/>
          <a:ext cx="0" cy="0"/>
          <a:chOff x="0" y="0"/>
          <a:chExt cx="0" cy="0"/>
        </a:xfrm>
      </p:grpSpPr>
      <p:sp>
        <p:nvSpPr>
          <p:cNvPr id="14" name="Title 2"/>
          <p:cNvSpPr>
            <a:spLocks noGrp="1"/>
          </p:cNvSpPr>
          <p:nvPr>
            <p:ph type="title"/>
          </p:nvPr>
        </p:nvSpPr>
        <p:spPr>
          <a:xfrm>
            <a:off x="381001" y="518160"/>
            <a:ext cx="11502179" cy="640080"/>
          </a:xfrm>
        </p:spPr>
        <p:txBody>
          <a:bodyPr/>
          <a:lstStyle>
            <a:lvl1pPr>
              <a:defRPr sz="3600"/>
            </a:lvl1pPr>
          </a:lstStyle>
          <a:p>
            <a:r>
              <a:rPr lang="en-US" dirty="0"/>
              <a:t>Click to edit Master title style</a:t>
            </a:r>
            <a:endParaRPr lang="en-GB" dirty="0"/>
          </a:p>
        </p:txBody>
      </p:sp>
    </p:spTree>
    <p:extLst>
      <p:ext uri="{BB962C8B-B14F-4D97-AF65-F5344CB8AC3E}">
        <p14:creationId xmlns:p14="http://schemas.microsoft.com/office/powerpoint/2010/main" xmlns="" val="18256154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650633" y="438157"/>
            <a:ext cx="10638691" cy="781037"/>
          </a:xfrm>
          <a:prstGeom prst="rect">
            <a:avLst/>
          </a:prstGeom>
        </p:spPr>
        <p:txBody>
          <a:bodyPr lIns="0" tIns="0" rIns="0" bIns="0" anchor="ctr"/>
          <a:lstStyle>
            <a:lvl1pPr algn="l" defTabSz="913013" rtl="0" eaLnBrk="1" latinLnBrk="0" hangingPunct="1">
              <a:lnSpc>
                <a:spcPct val="70000"/>
              </a:lnSpc>
              <a:spcBef>
                <a:spcPct val="0"/>
              </a:spcBef>
              <a:buNone/>
              <a:defRPr lang="en-US" sz="4300" kern="1200" dirty="0">
                <a:solidFill>
                  <a:srgbClr val="00338D"/>
                </a:solidFill>
                <a:latin typeface="KPMG Extralight" panose="020B0303030202040204" pitchFamily="34" charset="0"/>
                <a:ea typeface="+mj-ea"/>
                <a:cs typeface="KPMG Extralight" panose="020B0303030202040204" pitchFamily="34" charset="0"/>
              </a:defRPr>
            </a:lvl1pPr>
          </a:lstStyle>
          <a:p>
            <a:r>
              <a:rPr lang="en-US" dirty="0"/>
              <a:t>Title - KPMG </a:t>
            </a:r>
            <a:r>
              <a:rPr lang="en-US" dirty="0" err="1"/>
              <a:t>Extralight</a:t>
            </a:r>
            <a:r>
              <a:rPr lang="en-US" dirty="0"/>
              <a:t> Font 44</a:t>
            </a:r>
          </a:p>
        </p:txBody>
      </p:sp>
      <p:cxnSp>
        <p:nvCxnSpPr>
          <p:cNvPr id="11" name="Straight Connector 10"/>
          <p:cNvCxnSpPr>
            <a:cxnSpLocks/>
          </p:cNvCxnSpPr>
          <p:nvPr userDrawn="1"/>
        </p:nvCxnSpPr>
        <p:spPr>
          <a:xfrm>
            <a:off x="650633" y="1240556"/>
            <a:ext cx="10638691" cy="0"/>
          </a:xfrm>
          <a:prstGeom prst="line">
            <a:avLst/>
          </a:prstGeom>
          <a:ln>
            <a:solidFill>
              <a:srgbClr val="00338D"/>
            </a:solidFill>
            <a:headEnd type="none"/>
            <a:tailEnd type="diamond"/>
          </a:ln>
        </p:spPr>
        <p:style>
          <a:lnRef idx="1">
            <a:schemeClr val="accent1"/>
          </a:lnRef>
          <a:fillRef idx="0">
            <a:schemeClr val="accent1"/>
          </a:fillRef>
          <a:effectRef idx="0">
            <a:schemeClr val="accent1"/>
          </a:effectRef>
          <a:fontRef idx="minor">
            <a:schemeClr val="tx1"/>
          </a:fontRef>
        </p:style>
      </p:cxnSp>
      <p:sp>
        <p:nvSpPr>
          <p:cNvPr id="4" name="Text Placeholder 14"/>
          <p:cNvSpPr>
            <a:spLocks noGrp="1"/>
          </p:cNvSpPr>
          <p:nvPr>
            <p:ph type="body" sz="quarter" idx="44" hasCustomPrompt="1"/>
          </p:nvPr>
        </p:nvSpPr>
        <p:spPr>
          <a:xfrm>
            <a:off x="650634" y="2040260"/>
            <a:ext cx="10638692" cy="4970144"/>
          </a:xfrm>
          <a:prstGeom prst="rect">
            <a:avLst/>
          </a:prstGeom>
        </p:spPr>
        <p:txBody>
          <a:bodyPr lIns="0" tIns="0" rIns="0" bIns="0"/>
          <a:lstStyle>
            <a:lvl1pPr marL="0" indent="0">
              <a:lnSpc>
                <a:spcPct val="90000"/>
              </a:lnSpc>
              <a:buNone/>
              <a:defRPr lang="en-US" sz="1100" kern="1200" baseline="0" dirty="0">
                <a:solidFill>
                  <a:schemeClr val="tx1"/>
                </a:solidFill>
                <a:latin typeface="Univers for KPMG" panose="020B0603020202020204" pitchFamily="34" charset="0"/>
                <a:ea typeface="+mn-ea"/>
                <a:cs typeface="+mn-cs"/>
              </a:defRPr>
            </a:lvl1pPr>
            <a:lvl2pPr marL="271053" indent="-271053">
              <a:lnSpc>
                <a:spcPct val="90000"/>
              </a:lnSpc>
              <a:buFont typeface="Arial" panose="020B0604020202020204" pitchFamily="34" charset="0"/>
              <a:buChar char="—"/>
              <a:defRPr lang="en-US" sz="1100" kern="1200" baseline="0" dirty="0">
                <a:solidFill>
                  <a:schemeClr val="tx1"/>
                </a:solidFill>
                <a:latin typeface="Univers for KPMG" panose="020B0603020202020204" pitchFamily="34" charset="0"/>
                <a:ea typeface="+mn-ea"/>
                <a:cs typeface="+mn-cs"/>
              </a:defRPr>
            </a:lvl2pPr>
          </a:lstStyle>
          <a:p>
            <a:pPr lvl="0"/>
            <a:r>
              <a:rPr lang="en-US" dirty="0"/>
              <a:t>Master text styles</a:t>
            </a:r>
          </a:p>
          <a:p>
            <a:pPr lvl="1"/>
            <a:r>
              <a:rPr lang="en-US" dirty="0"/>
              <a:t>Second level </a:t>
            </a:r>
          </a:p>
          <a:p>
            <a:pPr marL="0" lvl="0" indent="0" algn="l" defTabSz="913013" rtl="0" eaLnBrk="1" latinLnBrk="0" hangingPunct="1">
              <a:lnSpc>
                <a:spcPct val="90000"/>
              </a:lnSpc>
              <a:spcBef>
                <a:spcPts val="1000"/>
              </a:spcBef>
              <a:buFont typeface="Arial" panose="020B0604020202020204" pitchFamily="34" charset="0"/>
              <a:buNone/>
            </a:pPr>
            <a:r>
              <a:rPr lang="en-US" dirty="0"/>
              <a:t>Third level</a:t>
            </a:r>
          </a:p>
        </p:txBody>
      </p:sp>
    </p:spTree>
    <p:extLst>
      <p:ext uri="{BB962C8B-B14F-4D97-AF65-F5344CB8AC3E}">
        <p14:creationId xmlns:p14="http://schemas.microsoft.com/office/powerpoint/2010/main" xmlns="" val="2652747235"/>
      </p:ext>
    </p:extLst>
  </p:cSld>
  <p:clrMapOvr>
    <a:masterClrMapping/>
  </p:clrMapOvr>
  <p:extLst mod="1">
    <p:ext uri="{DCECCB84-F9BA-43D5-87BE-67443E8EF086}">
      <p15:sldGuideLst xmlns:p15="http://schemas.microsoft.com/office/powerpoint/2012/main" xmlns="">
        <p15:guide id="1" orient="horz" pos="1071" userDrawn="1">
          <p15:clr>
            <a:srgbClr val="FBAE40"/>
          </p15:clr>
        </p15:guide>
        <p15:guide id="2" pos="474" userDrawn="1">
          <p15:clr>
            <a:srgbClr val="FBAE40"/>
          </p15:clr>
        </p15:guide>
        <p15:guide id="3" pos="6615" userDrawn="1">
          <p15:clr>
            <a:srgbClr val="FBAE40"/>
          </p15:clr>
        </p15:guide>
        <p15:guide id="4" orient="horz" pos="368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1511" y="1615680"/>
            <a:ext cx="8256000" cy="4212000"/>
          </a:xfrm>
        </p:spPr>
        <p:txBody>
          <a:bodyPr anchor="t" anchorCtr="0"/>
          <a:lstStyle>
            <a:lvl1pPr algn="l">
              <a:defRPr sz="11000">
                <a:solidFill>
                  <a:srgbClr val="00338D"/>
                </a:solidFill>
              </a:defRPr>
            </a:lvl1pPr>
          </a:lstStyle>
          <a:p>
            <a:r>
              <a:rPr lang="en-US" dirty="0"/>
              <a:t>Title slide 5</a:t>
            </a:r>
            <a:br>
              <a:rPr lang="en-US" dirty="0"/>
            </a:br>
            <a:r>
              <a:rPr lang="en-US" dirty="0"/>
              <a:t>singular </a:t>
            </a:r>
            <a:br>
              <a:rPr lang="en-US" dirty="0"/>
            </a:br>
            <a:r>
              <a:rPr lang="en-US" dirty="0"/>
              <a:t>image</a:t>
            </a:r>
          </a:p>
        </p:txBody>
      </p:sp>
      <p:sp>
        <p:nvSpPr>
          <p:cNvPr id="9" name="Text Placeholder 3"/>
          <p:cNvSpPr>
            <a:spLocks noGrp="1"/>
          </p:cNvSpPr>
          <p:nvPr>
            <p:ph type="body" sz="quarter" idx="11"/>
          </p:nvPr>
        </p:nvSpPr>
        <p:spPr>
          <a:xfrm>
            <a:off x="887249" y="6043680"/>
            <a:ext cx="8230267" cy="259200"/>
          </a:xfrm>
        </p:spPr>
        <p:txBody>
          <a:bodyPr/>
          <a:lstStyle>
            <a:lvl1pPr>
              <a:defRPr sz="110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xmlns=""/>
              </a:ext>
            </a:extLst>
          </a:blip>
          <a:srcRect t="26128" b="25637"/>
          <a:stretch/>
        </p:blipFill>
        <p:spPr>
          <a:xfrm>
            <a:off x="630648" y="531496"/>
            <a:ext cx="1421349" cy="493776"/>
          </a:xfrm>
          <a:prstGeom prst="rect">
            <a:avLst/>
          </a:prstGeom>
        </p:spPr>
      </p:pic>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xmlns=""/>
              </a:ext>
            </a:extLst>
          </a:blip>
          <a:srcRect l="-1" t="6425" r="833" b="4325"/>
          <a:stretch/>
        </p:blipFill>
        <p:spPr>
          <a:xfrm>
            <a:off x="0" y="-31647"/>
            <a:ext cx="12192000" cy="8261252"/>
          </a:xfrm>
          <a:prstGeom prst="rect">
            <a:avLst/>
          </a:prstGeom>
        </p:spPr>
      </p:pic>
    </p:spTree>
    <p:extLst>
      <p:ext uri="{BB962C8B-B14F-4D97-AF65-F5344CB8AC3E}">
        <p14:creationId xmlns:p14="http://schemas.microsoft.com/office/powerpoint/2010/main" xmlns="" val="1756763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45921"/>
            <a:ext cx="10464800" cy="2312670"/>
          </a:xfrm>
        </p:spPr>
        <p:txBody>
          <a:bodyPr anchor="b">
            <a:noAutofit/>
          </a:bodyPr>
          <a:lstStyle>
            <a:lvl1pPr>
              <a:defRPr sz="69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4206240"/>
            <a:ext cx="8534400" cy="2103120"/>
          </a:xfrm>
        </p:spPr>
        <p:txBody>
          <a:bodyPr/>
          <a:lstStyle>
            <a:lvl1pPr marL="0" indent="0" algn="l">
              <a:buNone/>
              <a:defRPr>
                <a:solidFill>
                  <a:schemeClr val="tx1">
                    <a:lumMod val="75000"/>
                    <a:lumOff val="25000"/>
                  </a:schemeClr>
                </a:solidFill>
              </a:defRPr>
            </a:lvl1pPr>
            <a:lvl2pPr marL="583433" indent="0" algn="ctr">
              <a:buNone/>
              <a:defRPr>
                <a:solidFill>
                  <a:schemeClr val="tx1">
                    <a:tint val="75000"/>
                  </a:schemeClr>
                </a:solidFill>
              </a:defRPr>
            </a:lvl2pPr>
            <a:lvl3pPr marL="1166866" indent="0" algn="ctr">
              <a:buNone/>
              <a:defRPr>
                <a:solidFill>
                  <a:schemeClr val="tx1">
                    <a:tint val="75000"/>
                  </a:schemeClr>
                </a:solidFill>
              </a:defRPr>
            </a:lvl3pPr>
            <a:lvl4pPr marL="1750299" indent="0" algn="ctr">
              <a:buNone/>
              <a:defRPr>
                <a:solidFill>
                  <a:schemeClr val="tx1">
                    <a:tint val="75000"/>
                  </a:schemeClr>
                </a:solidFill>
              </a:defRPr>
            </a:lvl4pPr>
            <a:lvl5pPr marL="2333732" indent="0" algn="ctr">
              <a:buNone/>
              <a:defRPr>
                <a:solidFill>
                  <a:schemeClr val="tx1">
                    <a:tint val="75000"/>
                  </a:schemeClr>
                </a:solidFill>
              </a:defRPr>
            </a:lvl5pPr>
            <a:lvl6pPr marL="2917165" indent="0" algn="ctr">
              <a:buNone/>
              <a:defRPr>
                <a:solidFill>
                  <a:schemeClr val="tx1">
                    <a:tint val="75000"/>
                  </a:schemeClr>
                </a:solidFill>
              </a:defRPr>
            </a:lvl6pPr>
            <a:lvl7pPr marL="3500598" indent="0" algn="ctr">
              <a:buNone/>
              <a:defRPr>
                <a:solidFill>
                  <a:schemeClr val="tx1">
                    <a:tint val="75000"/>
                  </a:schemeClr>
                </a:solidFill>
              </a:defRPr>
            </a:lvl7pPr>
            <a:lvl8pPr marL="4084030" indent="0" algn="ctr">
              <a:buNone/>
              <a:defRPr>
                <a:solidFill>
                  <a:schemeClr val="tx1">
                    <a:tint val="75000"/>
                  </a:schemeClr>
                </a:solidFill>
              </a:defRPr>
            </a:lvl8pPr>
            <a:lvl9pPr marL="466746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78ADCF-4AD5-41EB-9311-AE9E3F09515B}"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cxnSp>
        <p:nvCxnSpPr>
          <p:cNvPr id="8" name="Straight Connector 7"/>
          <p:cNvCxnSpPr/>
          <p:nvPr/>
        </p:nvCxnSpPr>
        <p:spPr>
          <a:xfrm>
            <a:off x="914400" y="4078224"/>
            <a:ext cx="10464800" cy="190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86598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2EACE-6B83-484C-A768-353FD966F7F3}"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xmlns="" val="119156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640304"/>
            <a:ext cx="12192000" cy="3589296"/>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p>
        </p:txBody>
      </p:sp>
      <p:sp>
        <p:nvSpPr>
          <p:cNvPr id="8" name="Rectangle 7"/>
          <p:cNvSpPr/>
          <p:nvPr/>
        </p:nvSpPr>
        <p:spPr>
          <a:xfrm>
            <a:off x="0" y="0"/>
            <a:ext cx="12192000" cy="4640304"/>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dirty="0"/>
          </a:p>
        </p:txBody>
      </p:sp>
      <p:sp>
        <p:nvSpPr>
          <p:cNvPr id="9" name="Rectangle 8"/>
          <p:cNvSpPr/>
          <p:nvPr/>
        </p:nvSpPr>
        <p:spPr>
          <a:xfrm>
            <a:off x="0" y="3182773"/>
            <a:ext cx="12192000" cy="27432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p>
        </p:txBody>
      </p:sp>
      <p:sp>
        <p:nvSpPr>
          <p:cNvPr id="10" name="Oval 9"/>
          <p:cNvSpPr/>
          <p:nvPr/>
        </p:nvSpPr>
        <p:spPr>
          <a:xfrm>
            <a:off x="0" y="1920240"/>
            <a:ext cx="12192000" cy="612648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p>
        </p:txBody>
      </p:sp>
      <p:sp>
        <p:nvSpPr>
          <p:cNvPr id="2" name="Title 1"/>
          <p:cNvSpPr>
            <a:spLocks noGrp="1"/>
          </p:cNvSpPr>
          <p:nvPr>
            <p:ph type="title"/>
          </p:nvPr>
        </p:nvSpPr>
        <p:spPr>
          <a:xfrm>
            <a:off x="2710927" y="2607178"/>
            <a:ext cx="7955555" cy="2908015"/>
          </a:xfrm>
          <a:effectLst/>
        </p:spPr>
        <p:txBody>
          <a:bodyPr anchor="b"/>
          <a:lstStyle>
            <a:lvl1pPr algn="r">
              <a:defRPr sz="59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5529013"/>
            <a:ext cx="7960659" cy="1002552"/>
          </a:xfrm>
        </p:spPr>
        <p:txBody>
          <a:bodyPr anchor="t"/>
          <a:lstStyle>
            <a:lvl1pPr marL="0" indent="0" algn="r">
              <a:buNone/>
              <a:defRPr sz="2600">
                <a:solidFill>
                  <a:schemeClr val="tx2"/>
                </a:solidFill>
              </a:defRPr>
            </a:lvl1pPr>
            <a:lvl2pPr marL="583433" indent="0">
              <a:buNone/>
              <a:defRPr sz="2300">
                <a:solidFill>
                  <a:schemeClr val="tx1">
                    <a:tint val="75000"/>
                  </a:schemeClr>
                </a:solidFill>
              </a:defRPr>
            </a:lvl2pPr>
            <a:lvl3pPr marL="1166866" indent="0">
              <a:buNone/>
              <a:defRPr sz="2000">
                <a:solidFill>
                  <a:schemeClr val="tx1">
                    <a:tint val="75000"/>
                  </a:schemeClr>
                </a:solidFill>
              </a:defRPr>
            </a:lvl3pPr>
            <a:lvl4pPr marL="1750299" indent="0">
              <a:buNone/>
              <a:defRPr sz="1800">
                <a:solidFill>
                  <a:schemeClr val="tx1">
                    <a:tint val="75000"/>
                  </a:schemeClr>
                </a:solidFill>
              </a:defRPr>
            </a:lvl4pPr>
            <a:lvl5pPr marL="2333732" indent="0">
              <a:buNone/>
              <a:defRPr sz="1800">
                <a:solidFill>
                  <a:schemeClr val="tx1">
                    <a:tint val="75000"/>
                  </a:schemeClr>
                </a:solidFill>
              </a:defRPr>
            </a:lvl5pPr>
            <a:lvl6pPr marL="2917165" indent="0">
              <a:buNone/>
              <a:defRPr sz="1800">
                <a:solidFill>
                  <a:schemeClr val="tx1">
                    <a:tint val="75000"/>
                  </a:schemeClr>
                </a:solidFill>
              </a:defRPr>
            </a:lvl6pPr>
            <a:lvl7pPr marL="3500598" indent="0">
              <a:buNone/>
              <a:defRPr sz="1800">
                <a:solidFill>
                  <a:schemeClr val="tx1">
                    <a:tint val="75000"/>
                  </a:schemeClr>
                </a:solidFill>
              </a:defRPr>
            </a:lvl7pPr>
            <a:lvl8pPr marL="4084030" indent="0">
              <a:buNone/>
              <a:defRPr sz="1800">
                <a:solidFill>
                  <a:schemeClr val="tx1">
                    <a:tint val="75000"/>
                  </a:schemeClr>
                </a:solidFill>
              </a:defRPr>
            </a:lvl8pPr>
            <a:lvl9pPr marL="4667463"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CFA8070C-45E5-4E54-9C76-5F99E026AD2A}" type="datetime1">
              <a:rPr lang="en-US" smtClean="0"/>
              <a:pPr eaLnBrk="1" latinLnBrk="0" hangingPunct="1"/>
              <a:t>8/27/2021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834641"/>
            <a:ext cx="10363200" cy="2640330"/>
          </a:xfrm>
        </p:spPr>
        <p:txBody>
          <a:bodyPr anchor="b">
            <a:normAutofit/>
          </a:bodyPr>
          <a:lstStyle>
            <a:lvl1pPr algn="l">
              <a:defRPr sz="61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5552238"/>
            <a:ext cx="10363200" cy="1800224"/>
          </a:xfrm>
        </p:spPr>
        <p:txBody>
          <a:bodyPr anchor="t">
            <a:normAutofit/>
          </a:bodyPr>
          <a:lstStyle>
            <a:lvl1pPr marL="0" indent="0">
              <a:buNone/>
              <a:defRPr sz="3100">
                <a:solidFill>
                  <a:schemeClr val="tx2"/>
                </a:solidFill>
              </a:defRPr>
            </a:lvl1pPr>
            <a:lvl2pPr marL="583433" indent="0">
              <a:buNone/>
              <a:defRPr sz="2300">
                <a:solidFill>
                  <a:schemeClr val="tx1">
                    <a:tint val="75000"/>
                  </a:schemeClr>
                </a:solidFill>
              </a:defRPr>
            </a:lvl2pPr>
            <a:lvl3pPr marL="1166866" indent="0">
              <a:buNone/>
              <a:defRPr sz="2000">
                <a:solidFill>
                  <a:schemeClr val="tx1">
                    <a:tint val="75000"/>
                  </a:schemeClr>
                </a:solidFill>
              </a:defRPr>
            </a:lvl3pPr>
            <a:lvl4pPr marL="1750299" indent="0">
              <a:buNone/>
              <a:defRPr sz="1800">
                <a:solidFill>
                  <a:schemeClr val="tx1">
                    <a:tint val="75000"/>
                  </a:schemeClr>
                </a:solidFill>
              </a:defRPr>
            </a:lvl4pPr>
            <a:lvl5pPr marL="2333732" indent="0">
              <a:buNone/>
              <a:defRPr sz="1800">
                <a:solidFill>
                  <a:schemeClr val="tx1">
                    <a:tint val="75000"/>
                  </a:schemeClr>
                </a:solidFill>
              </a:defRPr>
            </a:lvl5pPr>
            <a:lvl6pPr marL="2917165" indent="0">
              <a:buNone/>
              <a:defRPr sz="1800">
                <a:solidFill>
                  <a:schemeClr val="tx1">
                    <a:tint val="75000"/>
                  </a:schemeClr>
                </a:solidFill>
              </a:defRPr>
            </a:lvl6pPr>
            <a:lvl7pPr marL="3500598" indent="0">
              <a:buNone/>
              <a:defRPr sz="1800">
                <a:solidFill>
                  <a:schemeClr val="tx1">
                    <a:tint val="75000"/>
                  </a:schemeClr>
                </a:solidFill>
              </a:defRPr>
            </a:lvl7pPr>
            <a:lvl8pPr marL="4084030" indent="0">
              <a:buNone/>
              <a:defRPr sz="1800">
                <a:solidFill>
                  <a:schemeClr val="tx1">
                    <a:tint val="75000"/>
                  </a:schemeClr>
                </a:solidFill>
              </a:defRPr>
            </a:lvl8pPr>
            <a:lvl9pPr marL="4667463"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8070C-45E5-4E54-9C76-5F99E026AD2A}"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prstClr val="black">
                    <a:lumMod val="50000"/>
                    <a:lumOff val="50000"/>
                  </a:prstClr>
                </a:solidFill>
              </a:rPr>
              <a:pPr/>
              <a:t>‹#›</a:t>
            </a:fld>
            <a:endParaRPr lang="en-US">
              <a:solidFill>
                <a:prstClr val="black">
                  <a:lumMod val="50000"/>
                  <a:lumOff val="50000"/>
                </a:prstClr>
              </a:solidFill>
            </a:endParaRPr>
          </a:p>
        </p:txBody>
      </p:sp>
      <p:cxnSp>
        <p:nvCxnSpPr>
          <p:cNvPr id="7" name="Straight Connector 6"/>
          <p:cNvCxnSpPr/>
          <p:nvPr/>
        </p:nvCxnSpPr>
        <p:spPr>
          <a:xfrm>
            <a:off x="975360" y="5519318"/>
            <a:ext cx="10464800" cy="190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0838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008022"/>
            <a:ext cx="5384800" cy="566196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2008022"/>
            <a:ext cx="5384800" cy="566196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D8EA6E-D54C-4E6E-8D60-EF61BACF0B7E}"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xmlns="" val="753243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011680"/>
            <a:ext cx="5242560" cy="767714"/>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600" b="0">
                <a:solidFill>
                  <a:schemeClr val="tx2"/>
                </a:solidFill>
              </a:defRPr>
            </a:lvl1pPr>
            <a:lvl2pPr marL="583433" indent="0">
              <a:buNone/>
              <a:defRPr sz="2600" b="1"/>
            </a:lvl2pPr>
            <a:lvl3pPr marL="1166866" indent="0">
              <a:buNone/>
              <a:defRPr sz="2300" b="1"/>
            </a:lvl3pPr>
            <a:lvl4pPr marL="1750299" indent="0">
              <a:buNone/>
              <a:defRPr sz="2000" b="1"/>
            </a:lvl4pPr>
            <a:lvl5pPr marL="2333732" indent="0">
              <a:buNone/>
              <a:defRPr sz="2000" b="1"/>
            </a:lvl5pPr>
            <a:lvl6pPr marL="2917165" indent="0">
              <a:buNone/>
              <a:defRPr sz="2000" b="1"/>
            </a:lvl6pPr>
            <a:lvl7pPr marL="3500598" indent="0">
              <a:buNone/>
              <a:defRPr sz="2000" b="1"/>
            </a:lvl7pPr>
            <a:lvl8pPr marL="4084030" indent="0">
              <a:buNone/>
              <a:defRPr sz="2000" b="1"/>
            </a:lvl8pPr>
            <a:lvl9pPr marL="4667463"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09600" y="2926080"/>
            <a:ext cx="5242560" cy="4741546"/>
          </a:xfrm>
        </p:spPr>
        <p:txBody>
          <a:bodyPr/>
          <a:lstStyle>
            <a:lvl1pPr>
              <a:defRPr sz="3100"/>
            </a:lvl1pPr>
            <a:lvl2pPr>
              <a:defRPr sz="26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2011680"/>
            <a:ext cx="5242560" cy="767714"/>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600" b="0" kern="1200" dirty="0" smtClean="0">
                <a:solidFill>
                  <a:schemeClr val="tx2"/>
                </a:solidFill>
                <a:latin typeface="+mn-lt"/>
                <a:ea typeface="+mn-ea"/>
                <a:cs typeface="+mn-cs"/>
              </a:defRPr>
            </a:lvl1pPr>
            <a:lvl2pPr marL="583433" indent="0">
              <a:buNone/>
              <a:defRPr sz="2600" b="1"/>
            </a:lvl2pPr>
            <a:lvl3pPr marL="1166866" indent="0">
              <a:buNone/>
              <a:defRPr sz="2300" b="1"/>
            </a:lvl3pPr>
            <a:lvl4pPr marL="1750299" indent="0">
              <a:buNone/>
              <a:defRPr sz="2000" b="1"/>
            </a:lvl4pPr>
            <a:lvl5pPr marL="2333732" indent="0">
              <a:buNone/>
              <a:defRPr sz="2000" b="1"/>
            </a:lvl5pPr>
            <a:lvl6pPr marL="2917165" indent="0">
              <a:buNone/>
              <a:defRPr sz="2000" b="1"/>
            </a:lvl6pPr>
            <a:lvl7pPr marL="3500598" indent="0">
              <a:buNone/>
              <a:defRPr sz="2000" b="1"/>
            </a:lvl7pPr>
            <a:lvl8pPr marL="4084030" indent="0">
              <a:buNone/>
              <a:defRPr sz="2000" b="1"/>
            </a:lvl8pPr>
            <a:lvl9pPr marL="4667463"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339840" y="2926080"/>
            <a:ext cx="5242560" cy="4741546"/>
          </a:xfrm>
        </p:spPr>
        <p:txBody>
          <a:bodyPr/>
          <a:lstStyle>
            <a:lvl1pPr>
              <a:defRPr sz="3100"/>
            </a:lvl1pPr>
            <a:lvl2pPr>
              <a:defRPr sz="26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395EAA-32BE-4048-86EC-C62DCD87E84C}"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CA15C064-DD44-4CAC-873E-2D1F54821676}"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cxnSp>
        <p:nvCxnSpPr>
          <p:cNvPr id="11" name="Straight Connector 10"/>
          <p:cNvCxnSpPr/>
          <p:nvPr/>
        </p:nvCxnSpPr>
        <p:spPr>
          <a:xfrm rot="5400000">
            <a:off x="3271033" y="4854935"/>
            <a:ext cx="5650992"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3128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5615C7-51D4-43C3-8E07-9B13C96C694E}"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CA15C064-DD44-4CAC-873E-2D1F54821676}"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xmlns="" val="1478302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C843-7057-41A2-9CDD-86F9AB405437}"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8B37D5FE-740C-46F5-801A-FA5477D9711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xmlns="" val="19802420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950496"/>
            <a:ext cx="2852928" cy="1514246"/>
          </a:xfrm>
        </p:spPr>
        <p:txBody>
          <a:bodyPr anchor="b">
            <a:noAutofit/>
          </a:bodyPr>
          <a:lstStyle>
            <a:lvl1pPr algn="l">
              <a:defRPr sz="3100" b="0"/>
            </a:lvl1pPr>
          </a:lstStyle>
          <a:p>
            <a:r>
              <a:rPr lang="en-US" smtClean="0"/>
              <a:t>Click to edit Master title style</a:t>
            </a:r>
            <a:endParaRPr lang="en-US" dirty="0"/>
          </a:p>
        </p:txBody>
      </p:sp>
      <p:sp>
        <p:nvSpPr>
          <p:cNvPr id="3" name="Content Placeholder 2"/>
          <p:cNvSpPr>
            <a:spLocks noGrp="1"/>
          </p:cNvSpPr>
          <p:nvPr>
            <p:ph idx="1"/>
          </p:nvPr>
        </p:nvSpPr>
        <p:spPr>
          <a:xfrm>
            <a:off x="3962400" y="950496"/>
            <a:ext cx="7620000" cy="669340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556663"/>
            <a:ext cx="2852928" cy="5092338"/>
          </a:xfrm>
        </p:spPr>
        <p:txBody>
          <a:bodyPr/>
          <a:lstStyle>
            <a:lvl1pPr marL="0" indent="0">
              <a:buNone/>
              <a:defRPr sz="1800"/>
            </a:lvl1pPr>
            <a:lvl2pPr marL="583433" indent="0">
              <a:buNone/>
              <a:defRPr sz="1500"/>
            </a:lvl2pPr>
            <a:lvl3pPr marL="1166866" indent="0">
              <a:buNone/>
              <a:defRPr sz="1300"/>
            </a:lvl3pPr>
            <a:lvl4pPr marL="1750299" indent="0">
              <a:buNone/>
              <a:defRPr sz="1100"/>
            </a:lvl4pPr>
            <a:lvl5pPr marL="2333732" indent="0">
              <a:buNone/>
              <a:defRPr sz="1100"/>
            </a:lvl5pPr>
            <a:lvl6pPr marL="2917165" indent="0">
              <a:buNone/>
              <a:defRPr sz="1100"/>
            </a:lvl6pPr>
            <a:lvl7pPr marL="3500598" indent="0">
              <a:buNone/>
              <a:defRPr sz="1100"/>
            </a:lvl7pPr>
            <a:lvl8pPr marL="4084030" indent="0">
              <a:buNone/>
              <a:defRPr sz="1100"/>
            </a:lvl8pPr>
            <a:lvl9pPr marL="466746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53E13-2586-4233-BDEE-34D5A6875E1A}"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prstClr val="black">
                    <a:lumMod val="50000"/>
                    <a:lumOff val="50000"/>
                  </a:prstClr>
                </a:solidFill>
              </a:rPr>
              <a:pPr/>
              <a:t>‹#›</a:t>
            </a:fld>
            <a:endParaRPr lang="en-US">
              <a:solidFill>
                <a:prstClr val="black">
                  <a:lumMod val="50000"/>
                  <a:lumOff val="50000"/>
                </a:prstClr>
              </a:solidFill>
            </a:endParaRPr>
          </a:p>
        </p:txBody>
      </p:sp>
      <p:cxnSp>
        <p:nvCxnSpPr>
          <p:cNvPr id="9" name="Straight Connector 8"/>
          <p:cNvCxnSpPr/>
          <p:nvPr/>
        </p:nvCxnSpPr>
        <p:spPr>
          <a:xfrm rot="5400000">
            <a:off x="354368" y="4296142"/>
            <a:ext cx="6693408"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1571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950976"/>
            <a:ext cx="2856907" cy="1517904"/>
          </a:xfrm>
        </p:spPr>
        <p:txBody>
          <a:bodyPr anchor="b">
            <a:normAutofit/>
          </a:bodyPr>
          <a:lstStyle>
            <a:lvl1pPr algn="l">
              <a:defRPr sz="31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1005841"/>
            <a:ext cx="7872520" cy="6600547"/>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4100"/>
            </a:lvl1pPr>
            <a:lvl2pPr marL="583433" indent="0">
              <a:buNone/>
              <a:defRPr sz="3600"/>
            </a:lvl2pPr>
            <a:lvl3pPr marL="1166866" indent="0">
              <a:buNone/>
              <a:defRPr sz="3100"/>
            </a:lvl3pPr>
            <a:lvl4pPr marL="1750299" indent="0">
              <a:buNone/>
              <a:defRPr sz="2600"/>
            </a:lvl4pPr>
            <a:lvl5pPr marL="2333732" indent="0">
              <a:buNone/>
              <a:defRPr sz="2600"/>
            </a:lvl5pPr>
            <a:lvl6pPr marL="2917165" indent="0">
              <a:buNone/>
              <a:defRPr sz="2600"/>
            </a:lvl6pPr>
            <a:lvl7pPr marL="3500598" indent="0">
              <a:buNone/>
              <a:defRPr sz="2600"/>
            </a:lvl7pPr>
            <a:lvl8pPr marL="4084030" indent="0">
              <a:buNone/>
              <a:defRPr sz="2600"/>
            </a:lvl8pPr>
            <a:lvl9pPr marL="4667463" indent="0">
              <a:buNone/>
              <a:defRPr sz="26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60320"/>
            <a:ext cx="2852928" cy="5091379"/>
          </a:xfrm>
        </p:spPr>
        <p:txBody>
          <a:bodyPr/>
          <a:lstStyle>
            <a:lvl1pPr marL="0" indent="0">
              <a:buNone/>
              <a:defRPr sz="1800"/>
            </a:lvl1pPr>
            <a:lvl2pPr marL="583433" indent="0">
              <a:buNone/>
              <a:defRPr sz="1500"/>
            </a:lvl2pPr>
            <a:lvl3pPr marL="1166866" indent="0">
              <a:buNone/>
              <a:defRPr sz="1300"/>
            </a:lvl3pPr>
            <a:lvl4pPr marL="1750299" indent="0">
              <a:buNone/>
              <a:defRPr sz="1100"/>
            </a:lvl4pPr>
            <a:lvl5pPr marL="2333732" indent="0">
              <a:buNone/>
              <a:defRPr sz="1100"/>
            </a:lvl5pPr>
            <a:lvl6pPr marL="2917165" indent="0">
              <a:buNone/>
              <a:defRPr sz="1100"/>
            </a:lvl6pPr>
            <a:lvl7pPr marL="3500598" indent="0">
              <a:buNone/>
              <a:defRPr sz="1100"/>
            </a:lvl7pPr>
            <a:lvl8pPr marL="4084030" indent="0">
              <a:buNone/>
              <a:defRPr sz="1100"/>
            </a:lvl8pPr>
            <a:lvl9pPr marL="466746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5EEEE-7FE1-4E96-A9C1-07431FBC6DE8}"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xmlns="" val="33121730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5E90CC-1C60-439B-9121-E30382ADB431}"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xmlns="" val="1944419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31520"/>
            <a:ext cx="2743200" cy="704088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731520"/>
            <a:ext cx="8026400" cy="7040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7198D0-1AA3-4E8D-A5F5-1FCB6C0CC280}" type="datetime1">
              <a:rPr lang="en-US" smtClean="0">
                <a:solidFill>
                  <a:prstClr val="black">
                    <a:lumMod val="50000"/>
                    <a:lumOff val="50000"/>
                  </a:prstClr>
                </a:solidFill>
              </a:rPr>
              <a:pPr/>
              <a:t>8/27/2021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xmlns="" val="29251989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1511" y="1615680"/>
            <a:ext cx="8256000" cy="4212000"/>
          </a:xfrm>
        </p:spPr>
        <p:txBody>
          <a:bodyPr anchor="t" anchorCtr="0"/>
          <a:lstStyle>
            <a:lvl1pPr algn="l">
              <a:defRPr sz="11000">
                <a:solidFill>
                  <a:srgbClr val="00338D"/>
                </a:solidFill>
              </a:defRPr>
            </a:lvl1pPr>
          </a:lstStyle>
          <a:p>
            <a:r>
              <a:rPr lang="en-US" dirty="0"/>
              <a:t>Title slide 5</a:t>
            </a:r>
            <a:br>
              <a:rPr lang="en-US" dirty="0"/>
            </a:br>
            <a:r>
              <a:rPr lang="en-US" dirty="0"/>
              <a:t>singular </a:t>
            </a:r>
            <a:br>
              <a:rPr lang="en-US" dirty="0"/>
            </a:br>
            <a:r>
              <a:rPr lang="en-US" dirty="0"/>
              <a:t>image</a:t>
            </a:r>
          </a:p>
        </p:txBody>
      </p:sp>
      <p:sp>
        <p:nvSpPr>
          <p:cNvPr id="9" name="Text Placeholder 3"/>
          <p:cNvSpPr>
            <a:spLocks noGrp="1"/>
          </p:cNvSpPr>
          <p:nvPr>
            <p:ph type="body" sz="quarter" idx="11"/>
          </p:nvPr>
        </p:nvSpPr>
        <p:spPr>
          <a:xfrm>
            <a:off x="887249" y="6043680"/>
            <a:ext cx="8230267" cy="259200"/>
          </a:xfrm>
        </p:spPr>
        <p:txBody>
          <a:bodyPr/>
          <a:lstStyle>
            <a:lvl1pPr>
              <a:defRPr sz="110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xmlns=""/>
              </a:ext>
            </a:extLst>
          </a:blip>
          <a:srcRect t="26128" b="25637"/>
          <a:stretch/>
        </p:blipFill>
        <p:spPr>
          <a:xfrm>
            <a:off x="630648" y="531496"/>
            <a:ext cx="1421349" cy="493776"/>
          </a:xfrm>
          <a:prstGeom prst="rect">
            <a:avLst/>
          </a:prstGeom>
        </p:spPr>
      </p:pic>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xmlns=""/>
              </a:ext>
            </a:extLst>
          </a:blip>
          <a:srcRect l="-1" t="6425" r="833" b="4325"/>
          <a:stretch/>
        </p:blipFill>
        <p:spPr>
          <a:xfrm>
            <a:off x="0" y="-31647"/>
            <a:ext cx="12192000" cy="8261252"/>
          </a:xfrm>
          <a:prstGeom prst="rect">
            <a:avLst/>
          </a:prstGeom>
        </p:spPr>
      </p:pic>
    </p:spTree>
    <p:extLst>
      <p:ext uri="{BB962C8B-B14F-4D97-AF65-F5344CB8AC3E}">
        <p14:creationId xmlns:p14="http://schemas.microsoft.com/office/powerpoint/2010/main" xmlns="" val="389409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D7D8EA6E-D54C-4E6E-8D60-EF61BACF0B7E}" type="datetime1">
              <a:rPr lang="en-US" smtClean="0"/>
              <a:pPr eaLnBrk="1" latinLnBrk="0" hangingPunct="1"/>
              <a:t>8/27/2021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877823"/>
            <a:ext cx="4462272" cy="4169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877824"/>
            <a:ext cx="4462272" cy="4169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spcBef>
                <a:spcPts val="300"/>
              </a:spcBef>
              <a:buFont typeface="Arial" panose="020B0604020202020204" pitchFamily="34" charset="0"/>
              <a:buNone/>
            </a:pPr>
            <a:r>
              <a:rPr lang="da-DK" sz="1200">
                <a:solidFill>
                  <a:prstClr val="white"/>
                </a:solidFill>
              </a:rPr>
              <a:t>Title Slide</a:t>
            </a:r>
          </a:p>
        </p:txBody>
      </p:sp>
      <p:sp>
        <p:nvSpPr>
          <p:cNvPr id="9" name="ctsTitleImageBox"/>
          <p:cNvSpPr>
            <a:spLocks noChangeAspect="1"/>
          </p:cNvSpPr>
          <p:nvPr userDrawn="1"/>
        </p:nvSpPr>
        <p:spPr>
          <a:xfrm>
            <a:off x="7527952" y="0"/>
            <a:ext cx="4664049" cy="41345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007943">
              <a:spcBef>
                <a:spcPts val="300"/>
              </a:spcBef>
              <a:buFont typeface="Arial" panose="020B0604020202020204" pitchFamily="34" charset="0"/>
              <a:buNone/>
            </a:pPr>
            <a:endParaRPr lang="en-US" sz="1200" dirty="0">
              <a:solidFill>
                <a:prstClr val="white"/>
              </a:solidFill>
            </a:endParaRPr>
          </a:p>
        </p:txBody>
      </p:sp>
      <p:sp>
        <p:nvSpPr>
          <p:cNvPr id="2" name="ctsTitlePlaceholder"/>
          <p:cNvSpPr>
            <a:spLocks noGrp="1"/>
          </p:cNvSpPr>
          <p:nvPr userDrawn="1">
            <p:ph type="ctrTitle" hasCustomPrompt="1"/>
          </p:nvPr>
        </p:nvSpPr>
        <p:spPr>
          <a:xfrm>
            <a:off x="512300" y="2311847"/>
            <a:ext cx="7060810" cy="1764030"/>
          </a:xfrm>
        </p:spPr>
        <p:txBody>
          <a:bodyPr wrap="square" lIns="0" tIns="0" rIns="0" bIns="36000" anchor="b" anchorCtr="0">
            <a:noAutofit/>
          </a:bodyPr>
          <a:lstStyle>
            <a:lvl1pPr algn="l">
              <a:defRPr sz="4800" b="1" baseline="0">
                <a:solidFill>
                  <a:srgbClr val="0070C0"/>
                </a:solidFill>
              </a:defRPr>
            </a:lvl1pPr>
          </a:lstStyle>
          <a:p>
            <a:r>
              <a:rPr lang="en-US" noProof="0" dirty="0"/>
              <a:t>&lt;Presentation title&gt;</a:t>
            </a:r>
          </a:p>
        </p:txBody>
      </p:sp>
      <p:sp>
        <p:nvSpPr>
          <p:cNvPr id="3" name="ctsSubtitlePlaceholder"/>
          <p:cNvSpPr>
            <a:spLocks noGrp="1"/>
          </p:cNvSpPr>
          <p:nvPr userDrawn="1">
            <p:ph type="subTitle" idx="1" hasCustomPrompt="1"/>
          </p:nvPr>
        </p:nvSpPr>
        <p:spPr>
          <a:xfrm>
            <a:off x="7604800" y="4349835"/>
            <a:ext cx="4484220" cy="626701"/>
          </a:xfrm>
          <a:prstGeom prst="rect">
            <a:avLst/>
          </a:prstGeom>
          <a:noFill/>
        </p:spPr>
        <p:txBody>
          <a:bodyPr wrap="square" lIns="36000" tIns="36000" rIns="36000" bIns="36000">
            <a:spAutoFit/>
          </a:bodyPr>
          <a:lstStyle>
            <a:lvl1pPr marL="0" indent="0" algn="l">
              <a:spcBef>
                <a:spcPts val="0"/>
              </a:spcBef>
              <a:buNone/>
              <a:defRPr sz="1800" b="1" baseline="0">
                <a:solidFill>
                  <a:srgbClr val="002060"/>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noProof="0" dirty="0"/>
              <a:t>&lt;Sub title&gt;</a:t>
            </a:r>
          </a:p>
          <a:p>
            <a:endParaRPr lang="en-US" noProof="0" dirty="0"/>
          </a:p>
        </p:txBody>
      </p:sp>
      <p:sp>
        <p:nvSpPr>
          <p:cNvPr id="10" name="Text Placeholder 9"/>
          <p:cNvSpPr>
            <a:spLocks noGrp="1"/>
          </p:cNvSpPr>
          <p:nvPr userDrawn="1">
            <p:ph type="body" sz="quarter" idx="11" hasCustomPrompt="1"/>
          </p:nvPr>
        </p:nvSpPr>
        <p:spPr>
          <a:xfrm>
            <a:off x="8705865" y="5202988"/>
            <a:ext cx="3383156" cy="288147"/>
          </a:xfrm>
          <a:noFill/>
        </p:spPr>
        <p:txBody>
          <a:bodyPr wrap="square" lIns="36000" tIns="36000" rIns="36000" bIns="36000">
            <a:spAutoFit/>
          </a:bodyPr>
          <a:lstStyle>
            <a:lvl1pPr marL="0" indent="0">
              <a:buNone/>
              <a:defRPr baseline="0">
                <a:solidFill>
                  <a:srgbClr val="002060"/>
                </a:solidFill>
              </a:defRPr>
            </a:lvl1pPr>
          </a:lstStyle>
          <a:p>
            <a:pPr lvl="0"/>
            <a:r>
              <a:rPr lang="en-US" noProof="0" dirty="0"/>
              <a:t>&lt;Insert name&gt;</a:t>
            </a:r>
          </a:p>
        </p:txBody>
      </p:sp>
      <p:sp>
        <p:nvSpPr>
          <p:cNvPr id="5" name="Date Placeholder 4"/>
          <p:cNvSpPr>
            <a:spLocks noGrp="1"/>
          </p:cNvSpPr>
          <p:nvPr userDrawn="1">
            <p:ph type="dt" sz="half" idx="12"/>
          </p:nvPr>
        </p:nvSpPr>
        <p:spPr>
          <a:xfrm>
            <a:off x="10036459" y="7336159"/>
            <a:ext cx="2052561" cy="288147"/>
          </a:xfrm>
          <a:prstGeom prst="rect">
            <a:avLst/>
          </a:prstGeom>
          <a:noFill/>
        </p:spPr>
        <p:txBody>
          <a:bodyPr wrap="square" lIns="36000" tIns="36000" rIns="36000" bIns="36000">
            <a:spAutoFit/>
          </a:bodyPr>
          <a:lstStyle>
            <a:lvl1pPr marL="0" indent="0" rtl="0">
              <a:buFont typeface="Arial" panose="020B0604020202020204" pitchFamily="34" charset="0"/>
              <a:buNone/>
              <a:defRPr sz="1400">
                <a:solidFill>
                  <a:srgbClr val="002060"/>
                </a:solidFill>
              </a:defRPr>
            </a:lvl1pPr>
          </a:lstStyle>
          <a:p>
            <a:pPr defTabSz="1007943">
              <a:spcBef>
                <a:spcPts val="300"/>
              </a:spcBef>
            </a:pPr>
            <a:endParaRPr lang="en-US" dirty="0"/>
          </a:p>
        </p:txBody>
      </p:sp>
    </p:spTree>
    <p:extLst>
      <p:ext uri="{BB962C8B-B14F-4D97-AF65-F5344CB8AC3E}">
        <p14:creationId xmlns:p14="http://schemas.microsoft.com/office/powerpoint/2010/main" xmlns="" val="731344485"/>
      </p:ext>
    </p:extLst>
  </p:cSld>
  <p:clrMapOvr>
    <a:masterClrMapping/>
  </p:clrMapOvr>
  <p:extLst mod="1">
    <p:ext uri="{DCECCB84-F9BA-43D5-87BE-67443E8EF086}">
      <p15:sldGuideLst xmlns:p15="http://schemas.microsoft.com/office/powerpoint/2012/main" xmlns=""/>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2"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spcBef>
                <a:spcPts val="300"/>
              </a:spcBef>
              <a:buFont typeface="Arial" panose="020B0604020202020204" pitchFamily="34" charset="0"/>
              <a:buNone/>
            </a:pPr>
            <a:r>
              <a:rPr lang="da-DK" sz="1200">
                <a:solidFill>
                  <a:prstClr val="white"/>
                </a:solidFill>
              </a:rPr>
              <a:t>Contents</a:t>
            </a:r>
          </a:p>
        </p:txBody>
      </p:sp>
      <p:sp>
        <p:nvSpPr>
          <p:cNvPr id="5" name="ctsMasterTitlePlaceholder"/>
          <p:cNvSpPr>
            <a:spLocks noGrp="1"/>
          </p:cNvSpPr>
          <p:nvPr>
            <p:ph type="title" hasCustomPrompt="1"/>
          </p:nvPr>
        </p:nvSpPr>
        <p:spPr>
          <a:xfrm>
            <a:off x="512299" y="509476"/>
            <a:ext cx="10271271" cy="690900"/>
          </a:xfrm>
          <a:prstGeom prst="rect">
            <a:avLst/>
          </a:prstGeom>
        </p:spPr>
        <p:txBody>
          <a:bodyPr vert="horz" lIns="0" tIns="0" rIns="0" bIns="0" rtlCol="0" anchor="ctr" anchorCtr="0">
            <a:noAutofit/>
          </a:bodyPr>
          <a:lstStyle>
            <a:lvl1pPr>
              <a:defRPr lang="en-GB" sz="2800" dirty="0"/>
            </a:lvl1pPr>
          </a:lstStyle>
          <a:p>
            <a:pPr lvl="0"/>
            <a:r>
              <a:rPr lang="en-US" noProof="0" dirty="0"/>
              <a:t>&lt;Table of contents&gt;</a:t>
            </a:r>
          </a:p>
        </p:txBody>
      </p:sp>
      <p:graphicFrame>
        <p:nvGraphicFramePr>
          <p:cNvPr id="8" name="TocTable" hidden="1"/>
          <p:cNvGraphicFramePr>
            <a:graphicFrameLocks noGrp="1"/>
          </p:cNvGraphicFramePr>
          <p:nvPr userDrawn="1"/>
        </p:nvGraphicFramePr>
        <p:xfrm>
          <a:off x="512300" y="1685181"/>
          <a:ext cx="11167400" cy="2666581"/>
        </p:xfrm>
        <a:graphic>
          <a:graphicData uri="http://schemas.openxmlformats.org/drawingml/2006/table">
            <a:tbl>
              <a:tblPr firstRow="1" bandRow="1">
                <a:tableStyleId>{2D5ABB26-0587-4C30-8999-92F81FD0307C}</a:tableStyleId>
              </a:tblPr>
              <a:tblGrid>
                <a:gridCol w="10281515">
                  <a:extLst>
                    <a:ext uri="{9D8B030D-6E8A-4147-A177-3AD203B41FA5}">
                      <a16:colId xmlns:a16="http://schemas.microsoft.com/office/drawing/2014/main" xmlns="" val="3065122305"/>
                    </a:ext>
                  </a:extLst>
                </a:gridCol>
                <a:gridCol w="885885">
                  <a:extLst>
                    <a:ext uri="{9D8B030D-6E8A-4147-A177-3AD203B41FA5}">
                      <a16:colId xmlns:a16="http://schemas.microsoft.com/office/drawing/2014/main" xmlns="" val="2886275166"/>
                    </a:ext>
                  </a:extLst>
                </a:gridCol>
              </a:tblGrid>
              <a:tr h="533316">
                <a:tc>
                  <a:txBody>
                    <a:bodyPr/>
                    <a:lstStyle/>
                    <a:p>
                      <a:r>
                        <a:rPr lang="en-US" sz="2000" b="0" dirty="0">
                          <a:ln>
                            <a:noFill/>
                          </a:ln>
                          <a:latin typeface="+mn-lt"/>
                        </a:rPr>
                        <a:t>Select</a:t>
                      </a:r>
                      <a:r>
                        <a:rPr lang="en-US" sz="2000" b="0" baseline="0" dirty="0">
                          <a:ln>
                            <a:noFill/>
                          </a:ln>
                          <a:latin typeface="+mn-lt"/>
                        </a:rPr>
                        <a:t> ‘Update Toc’ to populate this Table of Contents</a:t>
                      </a:r>
                      <a:endParaRPr lang="en-GB" sz="2000" b="0" dirty="0">
                        <a:ln>
                          <a:noFill/>
                        </a:ln>
                        <a:solidFill>
                          <a:schemeClr val="tx1"/>
                        </a:solidFill>
                        <a:latin typeface="+mn-lt"/>
                      </a:endParaRPr>
                    </a:p>
                  </a:txBody>
                  <a:tcPr marL="0" marR="0" marT="0" marB="0" anchor="ctr">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2000" b="0" u="none" baseline="0" dirty="0">
                          <a:ln>
                            <a:noFill/>
                          </a:ln>
                          <a:solidFill>
                            <a:schemeClr val="accent2"/>
                          </a:solidFill>
                          <a:uFill>
                            <a:solidFill>
                              <a:schemeClr val="bg1"/>
                            </a:solidFill>
                          </a:uFill>
                          <a:latin typeface="+mn-lt"/>
                          <a:sym typeface="Wingdings 3"/>
                        </a:rPr>
                        <a:t>#</a:t>
                      </a:r>
                      <a:endParaRPr kumimoji="0" lang="en-GB" sz="2000" b="0" i="0" u="none" strike="noStrike" kern="1200" cap="none" spc="0" normalizeH="0" baseline="0" noProof="0" dirty="0">
                        <a:ln>
                          <a:noFill/>
                        </a:ln>
                        <a:solidFill>
                          <a:schemeClr val="accent2"/>
                        </a:solidFill>
                        <a:effectLst/>
                        <a:uLnTx/>
                        <a:uFill>
                          <a:solidFill>
                            <a:schemeClr val="bg1"/>
                          </a:solidFill>
                        </a:uFill>
                        <a:latin typeface="+mn-lt"/>
                        <a:ea typeface="+mn-ea"/>
                        <a:cs typeface="+mn-cs"/>
                      </a:endParaRPr>
                    </a:p>
                  </a:txBody>
                  <a:tcPr marL="0" marR="0" marT="0" marB="0"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659622293"/>
                  </a:ext>
                </a:extLst>
              </a:tr>
              <a:tr h="533316">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en-US" sz="2000" b="0" dirty="0">
                          <a:ln>
                            <a:noFill/>
                          </a:ln>
                          <a:latin typeface="+mn-lt"/>
                        </a:rPr>
                        <a:t>Section heading goes here</a:t>
                      </a:r>
                      <a:endParaRPr lang="en-GB" sz="2000" b="0" dirty="0">
                        <a:ln>
                          <a:noFill/>
                        </a:ln>
                        <a:solidFill>
                          <a:schemeClr val="tx1"/>
                        </a:solidFill>
                        <a:latin typeface="+mn-lt"/>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2000" b="0" u="none" dirty="0">
                          <a:ln>
                            <a:noFill/>
                          </a:ln>
                          <a:solidFill>
                            <a:schemeClr val="accent2"/>
                          </a:solidFill>
                          <a:latin typeface="+mn-lt"/>
                          <a:sym typeface="Wingdings 3"/>
                        </a:rPr>
                        <a:t>#</a:t>
                      </a:r>
                      <a:endParaRPr kumimoji="0" lang="en-GB" sz="20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516177298"/>
                  </a:ext>
                </a:extLst>
              </a:tr>
              <a:tr h="533316">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2000" b="0" u="none" strike="noStrike" kern="1200" cap="none" spc="0" normalizeH="0" baseline="0" noProof="0" dirty="0">
                          <a:ln>
                            <a:noFill/>
                          </a:ln>
                          <a:effectLst/>
                          <a:uLnTx/>
                          <a:uFillTx/>
                          <a:latin typeface="+mn-lt"/>
                        </a:rPr>
                        <a:t>Section heading goes here</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2000" b="0" u="none" dirty="0">
                          <a:ln>
                            <a:noFill/>
                          </a:ln>
                          <a:solidFill>
                            <a:schemeClr val="accent2"/>
                          </a:solidFill>
                          <a:latin typeface="+mn-lt"/>
                          <a:sym typeface="Wingdings 3"/>
                        </a:rPr>
                        <a:t>#</a:t>
                      </a:r>
                      <a:endParaRPr kumimoji="0" lang="en-GB" sz="20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41901084"/>
                  </a:ext>
                </a:extLst>
              </a:tr>
              <a:tr h="533316">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2000" b="0" u="none" strike="noStrike" kern="1200" cap="none" spc="0" normalizeH="0" baseline="0" noProof="0" dirty="0">
                          <a:ln>
                            <a:noFill/>
                          </a:ln>
                          <a:effectLst/>
                          <a:uLnTx/>
                          <a:uFillTx/>
                          <a:latin typeface="+mn-lt"/>
                        </a:rPr>
                        <a:t>Section heading goes here</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2000" b="0" u="none" dirty="0">
                          <a:ln>
                            <a:noFill/>
                          </a:ln>
                          <a:solidFill>
                            <a:schemeClr val="accent2"/>
                          </a:solidFill>
                          <a:latin typeface="+mn-lt"/>
                          <a:sym typeface="Wingdings 3"/>
                        </a:rPr>
                        <a:t>#</a:t>
                      </a:r>
                      <a:endParaRPr kumimoji="0" lang="en-GB" sz="20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090540540"/>
                  </a:ext>
                </a:extLst>
              </a:tr>
              <a:tr h="533316">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2000" b="0" u="none" strike="noStrike" kern="1200" cap="none" spc="0" normalizeH="0" baseline="0" noProof="0" dirty="0">
                          <a:ln>
                            <a:noFill/>
                          </a:ln>
                          <a:effectLst/>
                          <a:uLnTx/>
                          <a:uFillTx/>
                          <a:latin typeface="+mn-lt"/>
                        </a:rPr>
                        <a:t>Section heading goes here</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2000" b="0" u="none" dirty="0">
                          <a:ln>
                            <a:noFill/>
                          </a:ln>
                          <a:solidFill>
                            <a:schemeClr val="accent2"/>
                          </a:solidFill>
                          <a:latin typeface="+mn-lt"/>
                          <a:sym typeface="Wingdings 3"/>
                        </a:rPr>
                        <a:t>#</a:t>
                      </a:r>
                      <a:endParaRPr kumimoji="0" lang="en-GB" sz="20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15" name="Straight Connector 14"/>
          <p:cNvCxnSpPr/>
          <p:nvPr userDrawn="1"/>
        </p:nvCxnSpPr>
        <p:spPr>
          <a:xfrm>
            <a:off x="512300" y="1391611"/>
            <a:ext cx="1116514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6" name="Picture 2" descr="https://tse3.mm.bing.net/th?id=OIP.1YVhxPgzz-gO0HYw1WqWSQAAAA&amp;pid=Api&amp;P=0&amp;w=300&amp;h=300"/>
          <p:cNvPicPr>
            <a:picLocks noChangeAspect="1" noChangeArrowheads="1"/>
          </p:cNvPicPr>
          <p:nvPr userDrawn="1"/>
        </p:nvPicPr>
        <p:blipFill>
          <a:blip r:embed="rId2"/>
          <a:srcRect l="7261" t="20235" r="7562" b="20000"/>
          <a:stretch>
            <a:fillRect/>
          </a:stretch>
        </p:blipFill>
        <p:spPr bwMode="auto">
          <a:xfrm>
            <a:off x="10926784" y="541633"/>
            <a:ext cx="799729" cy="673380"/>
          </a:xfrm>
          <a:prstGeom prst="rect">
            <a:avLst/>
          </a:prstGeom>
          <a:noFill/>
        </p:spPr>
      </p:pic>
    </p:spTree>
    <p:extLst>
      <p:ext uri="{BB962C8B-B14F-4D97-AF65-F5344CB8AC3E}">
        <p14:creationId xmlns:p14="http://schemas.microsoft.com/office/powerpoint/2010/main" xmlns="" val="1425150816"/>
      </p:ext>
    </p:extLst>
  </p:cSld>
  <p:clrMapOvr>
    <a:masterClrMapping/>
  </p:clrMapOvr>
  <p:extLst mod="1">
    <p:ext uri="{DCECCB84-F9BA-43D5-87BE-67443E8EF086}">
      <p15:sldGuideLst xmlns:p15="http://schemas.microsoft.com/office/powerpoint/2012/main" xmlns=""/>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Divider">
    <p:spTree>
      <p:nvGrpSpPr>
        <p:cNvPr id="1" name=""/>
        <p:cNvGrpSpPr/>
        <p:nvPr/>
      </p:nvGrpSpPr>
      <p:grpSpPr>
        <a:xfrm>
          <a:off x="0" y="0"/>
          <a:ext cx="0" cy="0"/>
          <a:chOff x="0" y="0"/>
          <a:chExt cx="0" cy="0"/>
        </a:xfrm>
      </p:grpSpPr>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spcBef>
                <a:spcPts val="300"/>
              </a:spcBef>
              <a:buFont typeface="Arial" panose="020B0604020202020204" pitchFamily="34" charset="0"/>
              <a:buNone/>
            </a:pPr>
            <a:r>
              <a:rPr lang="da-DK" sz="1200">
                <a:solidFill>
                  <a:prstClr val="white"/>
                </a:solidFill>
              </a:rPr>
              <a:t>Divider</a:t>
            </a:r>
          </a:p>
        </p:txBody>
      </p:sp>
      <p:sp>
        <p:nvSpPr>
          <p:cNvPr id="2" name="Title 1"/>
          <p:cNvSpPr>
            <a:spLocks noGrp="1"/>
          </p:cNvSpPr>
          <p:nvPr>
            <p:ph type="title" hasCustomPrompt="1"/>
          </p:nvPr>
        </p:nvSpPr>
        <p:spPr>
          <a:xfrm>
            <a:off x="4143085" y="4063080"/>
            <a:ext cx="7307958" cy="1634490"/>
          </a:xfrm>
        </p:spPr>
        <p:txBody>
          <a:bodyPr anchor="b" anchorCtr="0">
            <a:noAutofit/>
          </a:bodyPr>
          <a:lstStyle>
            <a:lvl1pPr algn="r">
              <a:lnSpc>
                <a:spcPts val="6500"/>
              </a:lnSpc>
              <a:defRPr sz="3600" b="1" cap="none" baseline="0"/>
            </a:lvl1pPr>
          </a:lstStyle>
          <a:p>
            <a:r>
              <a:rPr lang="en-US" noProof="0" dirty="0"/>
              <a:t>&lt;Insert section title&gt;</a:t>
            </a:r>
          </a:p>
        </p:txBody>
      </p:sp>
      <p:sp>
        <p:nvSpPr>
          <p:cNvPr id="3" name="Text Placeholder 2"/>
          <p:cNvSpPr>
            <a:spLocks noGrp="1"/>
          </p:cNvSpPr>
          <p:nvPr>
            <p:ph type="body" idx="1" hasCustomPrompt="1"/>
          </p:nvPr>
        </p:nvSpPr>
        <p:spPr>
          <a:xfrm>
            <a:off x="4143085" y="5970235"/>
            <a:ext cx="7307958" cy="1094721"/>
          </a:xfrm>
          <a:prstGeom prst="rect">
            <a:avLst/>
          </a:prstGeom>
        </p:spPr>
        <p:txBody>
          <a:bodyPr anchor="t" anchorCtr="0">
            <a:noAutofit/>
          </a:bodyPr>
          <a:lstStyle>
            <a:lvl1pPr marL="0" indent="0" algn="r">
              <a:spcBef>
                <a:spcPts val="0"/>
              </a:spcBef>
              <a:buNone/>
              <a:defRPr sz="1600" b="1" baseline="0">
                <a:solidFill>
                  <a:schemeClr val="accent2"/>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noProof="0" dirty="0"/>
              <a:t>&lt;Insert section summary or subtitle&gt;</a:t>
            </a:r>
          </a:p>
        </p:txBody>
      </p:sp>
      <p:pic>
        <p:nvPicPr>
          <p:cNvPr id="6" name="Picture 2" descr="https://tse3.mm.bing.net/th?id=OIP.1YVhxPgzz-gO0HYw1WqWSQAAAA&amp;pid=Api&amp;P=0&amp;w=300&amp;h=300"/>
          <p:cNvPicPr>
            <a:picLocks noChangeAspect="1" noChangeArrowheads="1"/>
          </p:cNvPicPr>
          <p:nvPr userDrawn="1"/>
        </p:nvPicPr>
        <p:blipFill>
          <a:blip r:embed="rId2"/>
          <a:srcRect l="7261" t="20235" r="7562" b="20000"/>
          <a:stretch>
            <a:fillRect/>
          </a:stretch>
        </p:blipFill>
        <p:spPr bwMode="auto">
          <a:xfrm>
            <a:off x="10926784" y="541633"/>
            <a:ext cx="799729" cy="673380"/>
          </a:xfrm>
          <a:prstGeom prst="rect">
            <a:avLst/>
          </a:prstGeom>
          <a:noFill/>
        </p:spPr>
      </p:pic>
    </p:spTree>
    <p:extLst>
      <p:ext uri="{BB962C8B-B14F-4D97-AF65-F5344CB8AC3E}">
        <p14:creationId xmlns:p14="http://schemas.microsoft.com/office/powerpoint/2010/main" xmlns="" val="1760084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spcBef>
                <a:spcPts val="300"/>
              </a:spcBef>
              <a:buFont typeface="Arial" panose="020B0604020202020204" pitchFamily="34" charset="0"/>
              <a:buNone/>
            </a:pPr>
            <a:r>
              <a:rPr lang="da-DK" sz="1200">
                <a:solidFill>
                  <a:prstClr val="white"/>
                </a:solidFill>
              </a:rPr>
              <a:t>Title and Content</a:t>
            </a:r>
          </a:p>
        </p:txBody>
      </p:sp>
      <p:sp>
        <p:nvSpPr>
          <p:cNvPr id="8" name="ctsSource"/>
          <p:cNvSpPr>
            <a:spLocks noGrp="1"/>
          </p:cNvSpPr>
          <p:nvPr>
            <p:ph type="body" sz="quarter" idx="12" hasCustomPrompt="1"/>
          </p:nvPr>
        </p:nvSpPr>
        <p:spPr>
          <a:xfrm>
            <a:off x="512300" y="7328757"/>
            <a:ext cx="11167400" cy="235033"/>
          </a:xfrm>
        </p:spPr>
        <p:txBody>
          <a:bodyPr anchor="b" anchorCtr="0">
            <a:noAutofit/>
          </a:bodyPr>
          <a:lstStyle>
            <a:lvl1pPr marL="0" indent="0">
              <a:buNone/>
              <a:defRPr sz="1000" i="1"/>
            </a:lvl1pPr>
          </a:lstStyle>
          <a:p>
            <a:pPr lvl="0"/>
            <a:r>
              <a:rPr lang="en-US" dirty="0"/>
              <a:t>Click to add Source/Note</a:t>
            </a:r>
          </a:p>
        </p:txBody>
      </p:sp>
      <p:sp>
        <p:nvSpPr>
          <p:cNvPr id="6" name="Content Placeholder 5"/>
          <p:cNvSpPr>
            <a:spLocks noGrp="1"/>
          </p:cNvSpPr>
          <p:nvPr>
            <p:ph sz="quarter" idx="11" hasCustomPrompt="1"/>
          </p:nvPr>
        </p:nvSpPr>
        <p:spPr>
          <a:xfrm>
            <a:off x="513140" y="1566342"/>
            <a:ext cx="11165933" cy="5683380"/>
          </a:xfrm>
        </p:spPr>
        <p:txBody>
          <a:bodyPr>
            <a:noAutofit/>
          </a:bodyPr>
          <a:lstStyle>
            <a:lvl1pPr marL="252000" indent="-252000">
              <a:buFont typeface="Wingdings" panose="05000000000000000000" pitchFamily="2" charset="2"/>
              <a:buChar char="§"/>
              <a:defRPr sz="2000" baseline="0"/>
            </a:lvl1pPr>
            <a:lvl2pPr>
              <a:defRPr sz="18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Insert text here</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Title 6"/>
          <p:cNvSpPr>
            <a:spLocks noGrp="1"/>
          </p:cNvSpPr>
          <p:nvPr>
            <p:ph type="title"/>
          </p:nvPr>
        </p:nvSpPr>
        <p:spPr>
          <a:xfrm>
            <a:off x="512299" y="508951"/>
            <a:ext cx="10344462" cy="720701"/>
          </a:xfrm>
        </p:spPr>
        <p:txBody>
          <a:bodyPr/>
          <a:lstStyle>
            <a:lvl1pPr>
              <a:defRPr sz="2800"/>
            </a:lvl1pPr>
          </a:lstStyle>
          <a:p>
            <a:r>
              <a:rPr lang="en-US" dirty="0"/>
              <a:t>Click to edit Master title style</a:t>
            </a:r>
            <a:endParaRPr lang="da-DK" dirty="0"/>
          </a:p>
        </p:txBody>
      </p:sp>
      <p:pic>
        <p:nvPicPr>
          <p:cNvPr id="12" name="Picture 2" descr="https://tse3.mm.bing.net/th?id=OIP.1YVhxPgzz-gO0HYw1WqWSQAAAA&amp;pid=Api&amp;P=0&amp;w=300&amp;h=300"/>
          <p:cNvPicPr>
            <a:picLocks noChangeAspect="1" noChangeArrowheads="1"/>
          </p:cNvPicPr>
          <p:nvPr userDrawn="1"/>
        </p:nvPicPr>
        <p:blipFill>
          <a:blip r:embed="rId2"/>
          <a:srcRect l="7261" t="20235" r="7562" b="20000"/>
          <a:stretch>
            <a:fillRect/>
          </a:stretch>
        </p:blipFill>
        <p:spPr bwMode="auto">
          <a:xfrm>
            <a:off x="10926784" y="541633"/>
            <a:ext cx="799729" cy="673380"/>
          </a:xfrm>
          <a:prstGeom prst="rect">
            <a:avLst/>
          </a:prstGeom>
          <a:noFill/>
        </p:spPr>
      </p:pic>
      <p:cxnSp>
        <p:nvCxnSpPr>
          <p:cNvPr id="13" name="Straight Connector 12"/>
          <p:cNvCxnSpPr/>
          <p:nvPr userDrawn="1"/>
        </p:nvCxnSpPr>
        <p:spPr>
          <a:xfrm>
            <a:off x="512300" y="1391611"/>
            <a:ext cx="1116514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7052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source)">
    <p:spTree>
      <p:nvGrpSpPr>
        <p:cNvPr id="1" name=""/>
        <p:cNvGrpSpPr/>
        <p:nvPr/>
      </p:nvGrpSpPr>
      <p:grpSpPr>
        <a:xfrm>
          <a:off x="0" y="0"/>
          <a:ext cx="0" cy="0"/>
          <a:chOff x="0" y="0"/>
          <a:chExt cx="0" cy="0"/>
        </a:xfrm>
      </p:grpSpPr>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spcBef>
                <a:spcPts val="300"/>
              </a:spcBef>
              <a:buFont typeface="Arial" panose="020B0604020202020204" pitchFamily="34" charset="0"/>
              <a:buNone/>
            </a:pPr>
            <a:r>
              <a:rPr lang="en-GB" sz="1200">
                <a:solidFill>
                  <a:prstClr val="white"/>
                </a:solidFill>
              </a:rPr>
              <a:t>Title and Content (no source)</a:t>
            </a:r>
            <a:endParaRPr lang="da-DK" sz="1200">
              <a:solidFill>
                <a:prstClr val="white"/>
              </a:solidFill>
            </a:endParaRPr>
          </a:p>
        </p:txBody>
      </p:sp>
      <p:sp>
        <p:nvSpPr>
          <p:cNvPr id="6" name="Content Placeholder 5"/>
          <p:cNvSpPr>
            <a:spLocks noGrp="1"/>
          </p:cNvSpPr>
          <p:nvPr>
            <p:ph sz="quarter" idx="11" hasCustomPrompt="1"/>
          </p:nvPr>
        </p:nvSpPr>
        <p:spPr>
          <a:xfrm>
            <a:off x="513140" y="1595619"/>
            <a:ext cx="11165933" cy="5654102"/>
          </a:xfrm>
        </p:spPr>
        <p:txBody>
          <a:bodyPr/>
          <a:lstStyle>
            <a:lvl1pPr>
              <a:defRPr/>
            </a:lvl1p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p:cNvSpPr>
            <a:spLocks noGrp="1"/>
          </p:cNvSpPr>
          <p:nvPr>
            <p:ph type="title"/>
          </p:nvPr>
        </p:nvSpPr>
        <p:spPr>
          <a:xfrm>
            <a:off x="512299" y="508951"/>
            <a:ext cx="10368859" cy="720701"/>
          </a:xfrm>
        </p:spPr>
        <p:txBody>
          <a:bodyPr/>
          <a:lstStyle>
            <a:lvl1pPr>
              <a:defRPr sz="2800"/>
            </a:lvl1pPr>
          </a:lstStyle>
          <a:p>
            <a:r>
              <a:rPr lang="en-US" dirty="0"/>
              <a:t>Click to edit Master title style</a:t>
            </a:r>
            <a:endParaRPr lang="da-DK" dirty="0"/>
          </a:p>
        </p:txBody>
      </p:sp>
      <p:pic>
        <p:nvPicPr>
          <p:cNvPr id="5" name="Picture 2" descr="https://tse3.mm.bing.net/th?id=OIP.1YVhxPgzz-gO0HYw1WqWSQAAAA&amp;pid=Api&amp;P=0&amp;w=300&amp;h=300"/>
          <p:cNvPicPr>
            <a:picLocks noChangeAspect="1" noChangeArrowheads="1"/>
          </p:cNvPicPr>
          <p:nvPr userDrawn="1"/>
        </p:nvPicPr>
        <p:blipFill>
          <a:blip r:embed="rId2"/>
          <a:srcRect l="7261" t="20235" r="7562" b="20000"/>
          <a:stretch>
            <a:fillRect/>
          </a:stretch>
        </p:blipFill>
        <p:spPr bwMode="auto">
          <a:xfrm>
            <a:off x="10926784" y="541633"/>
            <a:ext cx="799729" cy="673380"/>
          </a:xfrm>
          <a:prstGeom prst="rect">
            <a:avLst/>
          </a:prstGeom>
          <a:noFill/>
        </p:spPr>
      </p:pic>
      <p:cxnSp>
        <p:nvCxnSpPr>
          <p:cNvPr id="7" name="Straight Connector 6"/>
          <p:cNvCxnSpPr/>
          <p:nvPr userDrawn="1"/>
        </p:nvCxnSpPr>
        <p:spPr>
          <a:xfrm>
            <a:off x="512300" y="1391611"/>
            <a:ext cx="1116514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315707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p:spTree>
      <p:nvGrpSpPr>
        <p:cNvPr id="1" name=""/>
        <p:cNvGrpSpPr/>
        <p:nvPr/>
      </p:nvGrpSpPr>
      <p:grpSpPr>
        <a:xfrm>
          <a:off x="0" y="0"/>
          <a:ext cx="0" cy="0"/>
          <a:chOff x="0" y="0"/>
          <a:chExt cx="0" cy="0"/>
        </a:xfrm>
      </p:grpSpPr>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spcBef>
                <a:spcPts val="300"/>
              </a:spcBef>
              <a:buFont typeface="Arial" panose="020B0604020202020204" pitchFamily="34" charset="0"/>
              <a:buNone/>
            </a:pPr>
            <a:r>
              <a:rPr lang="da-DK" sz="1200">
                <a:solidFill>
                  <a:prstClr val="white"/>
                </a:solidFill>
              </a:rPr>
              <a:t>Title and Two Content</a:t>
            </a:r>
          </a:p>
        </p:txBody>
      </p:sp>
      <p:sp>
        <p:nvSpPr>
          <p:cNvPr id="11" name="ctsSource2"/>
          <p:cNvSpPr>
            <a:spLocks noGrp="1"/>
          </p:cNvSpPr>
          <p:nvPr>
            <p:ph type="body" sz="quarter" idx="14" hasCustomPrompt="1"/>
          </p:nvPr>
        </p:nvSpPr>
        <p:spPr>
          <a:xfrm>
            <a:off x="6301992" y="7328892"/>
            <a:ext cx="5377709" cy="235033"/>
          </a:xfrm>
        </p:spPr>
        <p:txBody>
          <a:bodyPr anchor="b" anchorCtr="0">
            <a:noAutofit/>
          </a:bodyPr>
          <a:lstStyle>
            <a:lvl1pPr marL="0" indent="0">
              <a:buNone/>
              <a:defRPr sz="1000" i="1"/>
            </a:lvl1pPr>
          </a:lstStyle>
          <a:p>
            <a:pPr lvl="0"/>
            <a:r>
              <a:rPr lang="en-US" dirty="0"/>
              <a:t>Click to add Source/Note</a:t>
            </a:r>
            <a:endParaRPr lang="da-DK" dirty="0"/>
          </a:p>
        </p:txBody>
      </p:sp>
      <p:sp>
        <p:nvSpPr>
          <p:cNvPr id="9" name="ctsSource1"/>
          <p:cNvSpPr>
            <a:spLocks noGrp="1"/>
          </p:cNvSpPr>
          <p:nvPr>
            <p:ph type="body" sz="quarter" idx="13" hasCustomPrompt="1"/>
          </p:nvPr>
        </p:nvSpPr>
        <p:spPr>
          <a:xfrm>
            <a:off x="512300" y="7328892"/>
            <a:ext cx="5377709" cy="235033"/>
          </a:xfrm>
        </p:spPr>
        <p:txBody>
          <a:bodyPr anchor="b" anchorCtr="0">
            <a:noAutofit/>
          </a:bodyPr>
          <a:lstStyle>
            <a:lvl1pPr marL="0" indent="0">
              <a:buNone/>
              <a:defRPr sz="1000" i="1"/>
            </a:lvl1pPr>
          </a:lstStyle>
          <a:p>
            <a:pPr lvl="0"/>
            <a:r>
              <a:rPr lang="en-US" dirty="0"/>
              <a:t>Click to add Source/Note</a:t>
            </a:r>
            <a:endParaRPr lang="da-DK" dirty="0"/>
          </a:p>
        </p:txBody>
      </p:sp>
      <p:sp>
        <p:nvSpPr>
          <p:cNvPr id="6" name="Content Placeholder 5"/>
          <p:cNvSpPr>
            <a:spLocks noGrp="1"/>
          </p:cNvSpPr>
          <p:nvPr>
            <p:ph sz="quarter" idx="11" hasCustomPrompt="1"/>
          </p:nvPr>
        </p:nvSpPr>
        <p:spPr>
          <a:xfrm>
            <a:off x="512299" y="1684978"/>
            <a:ext cx="5377710" cy="5564744"/>
          </a:xfrm>
        </p:spPr>
        <p:txBody>
          <a:bodyPr>
            <a:noAutofit/>
          </a:bodyPr>
          <a:lstStyle>
            <a:lvl1pPr>
              <a:defRPr/>
            </a:lvl1p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da-DK" dirty="0"/>
          </a:p>
        </p:txBody>
      </p:sp>
      <p:sp>
        <p:nvSpPr>
          <p:cNvPr id="10" name="Content Placeholder 5"/>
          <p:cNvSpPr>
            <a:spLocks noGrp="1"/>
          </p:cNvSpPr>
          <p:nvPr>
            <p:ph sz="quarter" idx="12" hasCustomPrompt="1"/>
          </p:nvPr>
        </p:nvSpPr>
        <p:spPr>
          <a:xfrm>
            <a:off x="6301363" y="1684978"/>
            <a:ext cx="5377710" cy="5564744"/>
          </a:xfrm>
        </p:spPr>
        <p:txBody>
          <a:bodyPr>
            <a:noAutofit/>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da-DK" dirty="0"/>
          </a:p>
        </p:txBody>
      </p:sp>
      <p:sp>
        <p:nvSpPr>
          <p:cNvPr id="2" name="Title 1"/>
          <p:cNvSpPr>
            <a:spLocks noGrp="1"/>
          </p:cNvSpPr>
          <p:nvPr>
            <p:ph type="title"/>
          </p:nvPr>
        </p:nvSpPr>
        <p:spPr/>
        <p:txBody>
          <a:bodyPr/>
          <a:lstStyle>
            <a:lvl1pPr>
              <a:defRPr sz="2800"/>
            </a:lvl1pPr>
          </a:lstStyle>
          <a:p>
            <a:r>
              <a:rPr lang="en-US" dirty="0"/>
              <a:t>Click to edit Master title style</a:t>
            </a:r>
            <a:endParaRPr lang="da-DK" dirty="0"/>
          </a:p>
        </p:txBody>
      </p:sp>
    </p:spTree>
    <p:extLst>
      <p:ext uri="{BB962C8B-B14F-4D97-AF65-F5344CB8AC3E}">
        <p14:creationId xmlns:p14="http://schemas.microsoft.com/office/powerpoint/2010/main" xmlns="" val="21869092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wo Boxes">
    <p:spTree>
      <p:nvGrpSpPr>
        <p:cNvPr id="1" name=""/>
        <p:cNvGrpSpPr/>
        <p:nvPr/>
      </p:nvGrpSpPr>
      <p:grpSpPr>
        <a:xfrm>
          <a:off x="0" y="0"/>
          <a:ext cx="0" cy="0"/>
          <a:chOff x="0" y="0"/>
          <a:chExt cx="0" cy="0"/>
        </a:xfrm>
      </p:grpSpPr>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spcBef>
                <a:spcPts val="300"/>
              </a:spcBef>
              <a:buFont typeface="Arial" panose="020B0604020202020204" pitchFamily="34" charset="0"/>
              <a:buNone/>
            </a:pPr>
            <a:r>
              <a:rPr lang="da-DK" sz="1200">
                <a:solidFill>
                  <a:prstClr val="white"/>
                </a:solidFill>
              </a:rPr>
              <a:t>Two Boxes</a:t>
            </a:r>
          </a:p>
        </p:txBody>
      </p:sp>
      <p:sp>
        <p:nvSpPr>
          <p:cNvPr id="10" name="ctsSource2"/>
          <p:cNvSpPr>
            <a:spLocks noGrp="1"/>
          </p:cNvSpPr>
          <p:nvPr>
            <p:ph type="body" sz="quarter" idx="14" hasCustomPrompt="1"/>
          </p:nvPr>
        </p:nvSpPr>
        <p:spPr>
          <a:xfrm>
            <a:off x="6301992" y="7328757"/>
            <a:ext cx="5377709" cy="235033"/>
          </a:xfrm>
        </p:spPr>
        <p:txBody>
          <a:bodyPr anchor="b" anchorCtr="0">
            <a:noAutofit/>
          </a:bodyPr>
          <a:lstStyle>
            <a:lvl1pPr marL="0" indent="0">
              <a:buNone/>
              <a:defRPr sz="1000" i="1"/>
            </a:lvl1pPr>
          </a:lstStyle>
          <a:p>
            <a:pPr lvl="0"/>
            <a:r>
              <a:rPr lang="en-US" dirty="0"/>
              <a:t>Click to add Source/Note</a:t>
            </a:r>
          </a:p>
        </p:txBody>
      </p:sp>
      <p:sp>
        <p:nvSpPr>
          <p:cNvPr id="13" name="ctsSource1"/>
          <p:cNvSpPr>
            <a:spLocks noGrp="1"/>
          </p:cNvSpPr>
          <p:nvPr>
            <p:ph type="body" sz="quarter" idx="13" hasCustomPrompt="1"/>
          </p:nvPr>
        </p:nvSpPr>
        <p:spPr>
          <a:xfrm>
            <a:off x="512300" y="7328757"/>
            <a:ext cx="5377709" cy="235033"/>
          </a:xfrm>
        </p:spPr>
        <p:txBody>
          <a:bodyPr anchor="b" anchorCtr="0">
            <a:noAutofit/>
          </a:bodyPr>
          <a:lstStyle>
            <a:lvl1pPr marL="0" indent="0">
              <a:buNone/>
              <a:defRPr sz="1000" i="1"/>
            </a:lvl1pPr>
          </a:lstStyle>
          <a:p>
            <a:pPr lvl="0"/>
            <a:r>
              <a:rPr lang="en-US" dirty="0"/>
              <a:t>Click to add Source/Note</a:t>
            </a:r>
          </a:p>
        </p:txBody>
      </p:sp>
      <p:sp>
        <p:nvSpPr>
          <p:cNvPr id="3" name="Text Placeholder 2"/>
          <p:cNvSpPr>
            <a:spLocks noGrp="1"/>
          </p:cNvSpPr>
          <p:nvPr>
            <p:ph type="body" idx="1" hasCustomPrompt="1"/>
          </p:nvPr>
        </p:nvSpPr>
        <p:spPr>
          <a:xfrm>
            <a:off x="512301" y="1684733"/>
            <a:ext cx="5377710" cy="391903"/>
          </a:xfrm>
          <a:prstGeom prst="rect">
            <a:avLst/>
          </a:prstGeom>
        </p:spPr>
        <p:txBody>
          <a:bodyPr anchor="t" anchorCtr="0">
            <a:noAutofit/>
          </a:bodyPr>
          <a:lstStyle>
            <a:lvl1pPr marL="0" indent="0">
              <a:spcBef>
                <a:spcPts val="0"/>
              </a:spcBef>
              <a:buNone/>
              <a:defRPr sz="1600" b="1" baseline="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noProof="0" dirty="0"/>
              <a:t>&lt;Insert heading&gt;</a:t>
            </a:r>
          </a:p>
        </p:txBody>
      </p:sp>
      <p:sp>
        <p:nvSpPr>
          <p:cNvPr id="5" name="Text Placeholder 4"/>
          <p:cNvSpPr>
            <a:spLocks noGrp="1"/>
          </p:cNvSpPr>
          <p:nvPr>
            <p:ph type="body" sz="quarter" idx="3" hasCustomPrompt="1"/>
          </p:nvPr>
        </p:nvSpPr>
        <p:spPr>
          <a:xfrm>
            <a:off x="6299652" y="1684733"/>
            <a:ext cx="5377710" cy="391903"/>
          </a:xfrm>
          <a:prstGeom prst="rect">
            <a:avLst/>
          </a:prstGeom>
        </p:spPr>
        <p:txBody>
          <a:bodyPr anchor="t" anchorCtr="0">
            <a:noAutofit/>
          </a:bodyPr>
          <a:lstStyle>
            <a:lvl1pPr marL="0" indent="0">
              <a:spcBef>
                <a:spcPts val="0"/>
              </a:spcBef>
              <a:buNone/>
              <a:defRPr sz="1600" b="1" baseline="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noProof="0" dirty="0"/>
              <a:t>&lt;Insert heading&gt;</a:t>
            </a:r>
          </a:p>
        </p:txBody>
      </p:sp>
      <p:sp>
        <p:nvSpPr>
          <p:cNvPr id="11" name="Content Placeholder 5"/>
          <p:cNvSpPr>
            <a:spLocks noGrp="1"/>
          </p:cNvSpPr>
          <p:nvPr>
            <p:ph sz="quarter" idx="11" hasCustomPrompt="1"/>
          </p:nvPr>
        </p:nvSpPr>
        <p:spPr>
          <a:xfrm>
            <a:off x="512299" y="2154657"/>
            <a:ext cx="5377710" cy="5095065"/>
          </a:xfrm>
        </p:spPr>
        <p:txBody>
          <a:bodyPr>
            <a:noAutofit/>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ntent Placeholder 5"/>
          <p:cNvSpPr>
            <a:spLocks noGrp="1"/>
          </p:cNvSpPr>
          <p:nvPr>
            <p:ph sz="quarter" idx="12" hasCustomPrompt="1"/>
          </p:nvPr>
        </p:nvSpPr>
        <p:spPr>
          <a:xfrm>
            <a:off x="6301363" y="2154657"/>
            <a:ext cx="5377710" cy="5095065"/>
          </a:xfrm>
        </p:spPr>
        <p:txBody>
          <a:bodyPr>
            <a:noAutofit/>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p:cNvSpPr>
            <a:spLocks noGrp="1"/>
          </p:cNvSpPr>
          <p:nvPr>
            <p:ph type="title"/>
          </p:nvPr>
        </p:nvSpPr>
        <p:spPr/>
        <p:txBody>
          <a:bodyPr/>
          <a:lstStyle/>
          <a:p>
            <a:r>
              <a:rPr lang="en-US"/>
              <a:t>Click to edit Master title style</a:t>
            </a:r>
            <a:endParaRPr lang="da-DK"/>
          </a:p>
        </p:txBody>
      </p:sp>
    </p:spTree>
    <p:extLst>
      <p:ext uri="{BB962C8B-B14F-4D97-AF65-F5344CB8AC3E}">
        <p14:creationId xmlns:p14="http://schemas.microsoft.com/office/powerpoint/2010/main" xmlns="" val="24109800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ree Boxes">
    <p:spTree>
      <p:nvGrpSpPr>
        <p:cNvPr id="1" name=""/>
        <p:cNvGrpSpPr/>
        <p:nvPr/>
      </p:nvGrpSpPr>
      <p:grpSpPr>
        <a:xfrm>
          <a:off x="0" y="0"/>
          <a:ext cx="0" cy="0"/>
          <a:chOff x="0" y="0"/>
          <a:chExt cx="0" cy="0"/>
        </a:xfrm>
      </p:grpSpPr>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spcBef>
                <a:spcPts val="300"/>
              </a:spcBef>
              <a:buFont typeface="Arial" panose="020B0604020202020204" pitchFamily="34" charset="0"/>
              <a:buNone/>
            </a:pPr>
            <a:r>
              <a:rPr lang="da-DK" sz="1200">
                <a:solidFill>
                  <a:prstClr val="white"/>
                </a:solidFill>
              </a:rPr>
              <a:t>Three Boxes</a:t>
            </a:r>
          </a:p>
        </p:txBody>
      </p:sp>
      <p:sp>
        <p:nvSpPr>
          <p:cNvPr id="8" name="Content Placeholder 5"/>
          <p:cNvSpPr>
            <a:spLocks noGrp="1"/>
          </p:cNvSpPr>
          <p:nvPr>
            <p:ph sz="quarter" idx="12" hasCustomPrompt="1"/>
          </p:nvPr>
        </p:nvSpPr>
        <p:spPr>
          <a:xfrm>
            <a:off x="8231185" y="2162326"/>
            <a:ext cx="3448516" cy="5087397"/>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ntent Placeholder 5"/>
          <p:cNvSpPr>
            <a:spLocks noGrp="1"/>
          </p:cNvSpPr>
          <p:nvPr>
            <p:ph sz="quarter" idx="13" hasCustomPrompt="1"/>
          </p:nvPr>
        </p:nvSpPr>
        <p:spPr>
          <a:xfrm>
            <a:off x="4371742" y="2162326"/>
            <a:ext cx="3448516" cy="5087397"/>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ntent Placeholder 5"/>
          <p:cNvSpPr>
            <a:spLocks noGrp="1"/>
          </p:cNvSpPr>
          <p:nvPr>
            <p:ph sz="quarter" idx="14" hasCustomPrompt="1"/>
          </p:nvPr>
        </p:nvSpPr>
        <p:spPr>
          <a:xfrm>
            <a:off x="512300" y="2162326"/>
            <a:ext cx="3448516" cy="5087397"/>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3" name="Text Placeholder 2"/>
          <p:cNvSpPr>
            <a:spLocks noGrp="1"/>
          </p:cNvSpPr>
          <p:nvPr>
            <p:ph type="body" idx="1" hasCustomPrompt="1"/>
          </p:nvPr>
        </p:nvSpPr>
        <p:spPr>
          <a:xfrm>
            <a:off x="512300" y="1692403"/>
            <a:ext cx="3448516" cy="391903"/>
          </a:xfrm>
          <a:prstGeom prst="rect">
            <a:avLst/>
          </a:prstGeom>
        </p:spPr>
        <p:txBody>
          <a:bodyPr anchor="t" anchorCtr="0">
            <a:noAutofit/>
          </a:bodyPr>
          <a:lstStyle>
            <a:lvl1pPr marL="0" indent="0">
              <a:spcBef>
                <a:spcPts val="0"/>
              </a:spcBef>
              <a:buNone/>
              <a:defRPr sz="1600" b="1" baseline="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noProof="0" dirty="0"/>
              <a:t>&lt;Insert heading&gt;</a:t>
            </a:r>
          </a:p>
        </p:txBody>
      </p:sp>
      <p:sp>
        <p:nvSpPr>
          <p:cNvPr id="14" name="Text Placeholder 2"/>
          <p:cNvSpPr>
            <a:spLocks noGrp="1"/>
          </p:cNvSpPr>
          <p:nvPr>
            <p:ph type="body" idx="15" hasCustomPrompt="1"/>
          </p:nvPr>
        </p:nvSpPr>
        <p:spPr>
          <a:xfrm>
            <a:off x="4371742" y="1692403"/>
            <a:ext cx="3448516" cy="391903"/>
          </a:xfrm>
          <a:prstGeom prst="rect">
            <a:avLst/>
          </a:prstGeom>
        </p:spPr>
        <p:txBody>
          <a:bodyPr anchor="t" anchorCtr="0">
            <a:noAutofit/>
          </a:bodyPr>
          <a:lstStyle>
            <a:lvl1pPr marL="0" indent="0">
              <a:spcBef>
                <a:spcPts val="0"/>
              </a:spcBef>
              <a:buNone/>
              <a:defRPr sz="1600" b="1" baseline="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noProof="0" dirty="0"/>
              <a:t>&lt;Insert heading&gt;</a:t>
            </a:r>
          </a:p>
        </p:txBody>
      </p:sp>
      <p:sp>
        <p:nvSpPr>
          <p:cNvPr id="15" name="Text Placeholder 2"/>
          <p:cNvSpPr>
            <a:spLocks noGrp="1"/>
          </p:cNvSpPr>
          <p:nvPr>
            <p:ph type="body" idx="16" hasCustomPrompt="1"/>
          </p:nvPr>
        </p:nvSpPr>
        <p:spPr>
          <a:xfrm>
            <a:off x="8231185" y="1692403"/>
            <a:ext cx="3448516" cy="391903"/>
          </a:xfrm>
          <a:prstGeom prst="rect">
            <a:avLst/>
          </a:prstGeom>
        </p:spPr>
        <p:txBody>
          <a:bodyPr anchor="t" anchorCtr="0">
            <a:noAutofit/>
          </a:bodyPr>
          <a:lstStyle>
            <a:lvl1pPr marL="0" indent="0">
              <a:spcBef>
                <a:spcPts val="0"/>
              </a:spcBef>
              <a:buNone/>
              <a:defRPr sz="1600" b="1" baseline="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noProof="0" dirty="0"/>
              <a:t>&lt;Insert heading&gt;</a:t>
            </a:r>
          </a:p>
        </p:txBody>
      </p:sp>
      <p:sp>
        <p:nvSpPr>
          <p:cNvPr id="2" name="Title 1"/>
          <p:cNvSpPr>
            <a:spLocks noGrp="1"/>
          </p:cNvSpPr>
          <p:nvPr>
            <p:ph type="title"/>
          </p:nvPr>
        </p:nvSpPr>
        <p:spPr/>
        <p:txBody>
          <a:bodyPr/>
          <a:lstStyle/>
          <a:p>
            <a:r>
              <a:rPr lang="en-US"/>
              <a:t>Click to edit Master title style</a:t>
            </a:r>
            <a:endParaRPr lang="da-DK"/>
          </a:p>
        </p:txBody>
      </p:sp>
    </p:spTree>
    <p:extLst>
      <p:ext uri="{BB962C8B-B14F-4D97-AF65-F5344CB8AC3E}">
        <p14:creationId xmlns:p14="http://schemas.microsoft.com/office/powerpoint/2010/main" xmlns="" val="11504559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our Boxes">
    <p:spTree>
      <p:nvGrpSpPr>
        <p:cNvPr id="1" name=""/>
        <p:cNvGrpSpPr/>
        <p:nvPr/>
      </p:nvGrpSpPr>
      <p:grpSpPr>
        <a:xfrm>
          <a:off x="0" y="0"/>
          <a:ext cx="0" cy="0"/>
          <a:chOff x="0" y="0"/>
          <a:chExt cx="0" cy="0"/>
        </a:xfrm>
      </p:grpSpPr>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spcBef>
                <a:spcPts val="300"/>
              </a:spcBef>
              <a:buFont typeface="Arial" panose="020B0604020202020204" pitchFamily="34" charset="0"/>
              <a:buNone/>
            </a:pPr>
            <a:r>
              <a:rPr lang="da-DK" sz="1200">
                <a:solidFill>
                  <a:prstClr val="white"/>
                </a:solidFill>
              </a:rPr>
              <a:t>Four Boxes</a:t>
            </a:r>
          </a:p>
        </p:txBody>
      </p:sp>
      <p:sp>
        <p:nvSpPr>
          <p:cNvPr id="6" name="Content Placeholder 5"/>
          <p:cNvSpPr>
            <a:spLocks noGrp="1"/>
          </p:cNvSpPr>
          <p:nvPr>
            <p:ph sz="quarter" idx="13" hasCustomPrompt="1"/>
          </p:nvPr>
        </p:nvSpPr>
        <p:spPr>
          <a:xfrm>
            <a:off x="512299" y="2154656"/>
            <a:ext cx="5377710" cy="2195177"/>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3" name="Content Placeholder 5"/>
          <p:cNvSpPr>
            <a:spLocks noGrp="1"/>
          </p:cNvSpPr>
          <p:nvPr>
            <p:ph sz="quarter" idx="14" hasCustomPrompt="1"/>
          </p:nvPr>
        </p:nvSpPr>
        <p:spPr>
          <a:xfrm>
            <a:off x="6301363" y="2154656"/>
            <a:ext cx="5377710" cy="2195177"/>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4" name="Content Placeholder 5"/>
          <p:cNvSpPr>
            <a:spLocks noGrp="1"/>
          </p:cNvSpPr>
          <p:nvPr>
            <p:ph sz="quarter" idx="15" hasCustomPrompt="1"/>
          </p:nvPr>
        </p:nvSpPr>
        <p:spPr>
          <a:xfrm>
            <a:off x="512299" y="5055832"/>
            <a:ext cx="5377710" cy="2213731"/>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5" name="Content Placeholder 5"/>
          <p:cNvSpPr>
            <a:spLocks noGrp="1"/>
          </p:cNvSpPr>
          <p:nvPr>
            <p:ph sz="quarter" idx="16" hasCustomPrompt="1"/>
          </p:nvPr>
        </p:nvSpPr>
        <p:spPr>
          <a:xfrm>
            <a:off x="6301363" y="5055831"/>
            <a:ext cx="5377710" cy="2195177"/>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1" name="Text Placeholder 2"/>
          <p:cNvSpPr>
            <a:spLocks noGrp="1"/>
          </p:cNvSpPr>
          <p:nvPr>
            <p:ph type="body" idx="1" hasCustomPrompt="1"/>
          </p:nvPr>
        </p:nvSpPr>
        <p:spPr>
          <a:xfrm>
            <a:off x="512301" y="1684733"/>
            <a:ext cx="5377710" cy="391903"/>
          </a:xfrm>
          <a:prstGeom prst="rect">
            <a:avLst/>
          </a:prstGeom>
        </p:spPr>
        <p:txBody>
          <a:bodyPr anchor="t" anchorCtr="0">
            <a:noAutofit/>
          </a:bodyPr>
          <a:lstStyle>
            <a:lvl1pPr marL="0" indent="0">
              <a:spcBef>
                <a:spcPts val="0"/>
              </a:spcBef>
              <a:buNone/>
              <a:defRPr sz="1600" b="1" baseline="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noProof="0" dirty="0"/>
              <a:t>&lt;Insert heading&gt;</a:t>
            </a:r>
          </a:p>
        </p:txBody>
      </p:sp>
      <p:sp>
        <p:nvSpPr>
          <p:cNvPr id="12" name="Text Placeholder 4"/>
          <p:cNvSpPr>
            <a:spLocks noGrp="1"/>
          </p:cNvSpPr>
          <p:nvPr>
            <p:ph type="body" sz="quarter" idx="3" hasCustomPrompt="1"/>
          </p:nvPr>
        </p:nvSpPr>
        <p:spPr>
          <a:xfrm>
            <a:off x="6299652" y="1684733"/>
            <a:ext cx="5377710" cy="391903"/>
          </a:xfrm>
          <a:prstGeom prst="rect">
            <a:avLst/>
          </a:prstGeom>
        </p:spPr>
        <p:txBody>
          <a:bodyPr anchor="t" anchorCtr="0">
            <a:noAutofit/>
          </a:bodyPr>
          <a:lstStyle>
            <a:lvl1pPr marL="0" indent="0">
              <a:spcBef>
                <a:spcPts val="0"/>
              </a:spcBef>
              <a:buNone/>
              <a:defRPr sz="1600" b="1" baseline="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noProof="0" dirty="0"/>
              <a:t>&lt;Insert heading&gt;</a:t>
            </a:r>
          </a:p>
        </p:txBody>
      </p:sp>
      <p:sp>
        <p:nvSpPr>
          <p:cNvPr id="16" name="Text Placeholder 2"/>
          <p:cNvSpPr>
            <a:spLocks noGrp="1"/>
          </p:cNvSpPr>
          <p:nvPr>
            <p:ph type="body" idx="17" hasCustomPrompt="1"/>
          </p:nvPr>
        </p:nvSpPr>
        <p:spPr>
          <a:xfrm>
            <a:off x="512301" y="4584866"/>
            <a:ext cx="5377710" cy="391903"/>
          </a:xfrm>
          <a:prstGeom prst="rect">
            <a:avLst/>
          </a:prstGeom>
        </p:spPr>
        <p:txBody>
          <a:bodyPr anchor="t" anchorCtr="0">
            <a:noAutofit/>
          </a:bodyPr>
          <a:lstStyle>
            <a:lvl1pPr marL="0" indent="0">
              <a:spcBef>
                <a:spcPts val="0"/>
              </a:spcBef>
              <a:buNone/>
              <a:defRPr sz="1600" b="1" baseline="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noProof="0" dirty="0"/>
              <a:t>&lt;Insert heading&gt;</a:t>
            </a:r>
          </a:p>
        </p:txBody>
      </p:sp>
      <p:sp>
        <p:nvSpPr>
          <p:cNvPr id="17" name="Text Placeholder 4"/>
          <p:cNvSpPr>
            <a:spLocks noGrp="1"/>
          </p:cNvSpPr>
          <p:nvPr>
            <p:ph type="body" sz="quarter" idx="18" hasCustomPrompt="1"/>
          </p:nvPr>
        </p:nvSpPr>
        <p:spPr>
          <a:xfrm>
            <a:off x="6299652" y="4584866"/>
            <a:ext cx="5377710" cy="391903"/>
          </a:xfrm>
          <a:prstGeom prst="rect">
            <a:avLst/>
          </a:prstGeom>
        </p:spPr>
        <p:txBody>
          <a:bodyPr anchor="t" anchorCtr="0">
            <a:noAutofit/>
          </a:bodyPr>
          <a:lstStyle>
            <a:lvl1pPr marL="0" indent="0">
              <a:spcBef>
                <a:spcPts val="0"/>
              </a:spcBef>
              <a:buNone/>
              <a:defRPr sz="1600" b="1" baseline="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noProof="0" dirty="0"/>
              <a:t>&lt;Insert heading&gt;</a:t>
            </a:r>
          </a:p>
        </p:txBody>
      </p:sp>
      <p:sp>
        <p:nvSpPr>
          <p:cNvPr id="3" name="Title 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xmlns="" val="19551723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ix Boxes">
    <p:spTree>
      <p:nvGrpSpPr>
        <p:cNvPr id="1" name=""/>
        <p:cNvGrpSpPr/>
        <p:nvPr/>
      </p:nvGrpSpPr>
      <p:grpSpPr>
        <a:xfrm>
          <a:off x="0" y="0"/>
          <a:ext cx="0" cy="0"/>
          <a:chOff x="0" y="0"/>
          <a:chExt cx="0" cy="0"/>
        </a:xfrm>
      </p:grpSpPr>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spcBef>
                <a:spcPts val="300"/>
              </a:spcBef>
              <a:buFont typeface="Arial" panose="020B0604020202020204" pitchFamily="34" charset="0"/>
              <a:buNone/>
            </a:pPr>
            <a:r>
              <a:rPr lang="da-DK" sz="1200">
                <a:solidFill>
                  <a:prstClr val="white"/>
                </a:solidFill>
              </a:rPr>
              <a:t>Six Boxes</a:t>
            </a:r>
          </a:p>
        </p:txBody>
      </p:sp>
      <p:sp>
        <p:nvSpPr>
          <p:cNvPr id="14" name="Content Placeholder 5"/>
          <p:cNvSpPr>
            <a:spLocks noGrp="1"/>
          </p:cNvSpPr>
          <p:nvPr>
            <p:ph sz="quarter" idx="12" hasCustomPrompt="1"/>
          </p:nvPr>
        </p:nvSpPr>
        <p:spPr>
          <a:xfrm>
            <a:off x="8231185" y="2154657"/>
            <a:ext cx="3448516" cy="2195738"/>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Content Placeholder 5"/>
          <p:cNvSpPr>
            <a:spLocks noGrp="1"/>
          </p:cNvSpPr>
          <p:nvPr>
            <p:ph sz="quarter" idx="13" hasCustomPrompt="1"/>
          </p:nvPr>
        </p:nvSpPr>
        <p:spPr>
          <a:xfrm>
            <a:off x="4371742" y="2154657"/>
            <a:ext cx="3448516" cy="2195738"/>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6" name="Content Placeholder 5"/>
          <p:cNvSpPr>
            <a:spLocks noGrp="1"/>
          </p:cNvSpPr>
          <p:nvPr>
            <p:ph sz="quarter" idx="15" hasCustomPrompt="1"/>
          </p:nvPr>
        </p:nvSpPr>
        <p:spPr>
          <a:xfrm>
            <a:off x="512300" y="2154657"/>
            <a:ext cx="3448516" cy="2195738"/>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7" name="Content Placeholder 5"/>
          <p:cNvSpPr>
            <a:spLocks noGrp="1"/>
          </p:cNvSpPr>
          <p:nvPr>
            <p:ph sz="quarter" idx="16" hasCustomPrompt="1"/>
          </p:nvPr>
        </p:nvSpPr>
        <p:spPr>
          <a:xfrm>
            <a:off x="8231185" y="5053986"/>
            <a:ext cx="3448516" cy="2195738"/>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8" name="Content Placeholder 5"/>
          <p:cNvSpPr>
            <a:spLocks noGrp="1"/>
          </p:cNvSpPr>
          <p:nvPr>
            <p:ph sz="quarter" idx="17" hasCustomPrompt="1"/>
          </p:nvPr>
        </p:nvSpPr>
        <p:spPr>
          <a:xfrm>
            <a:off x="4371742" y="5053984"/>
            <a:ext cx="3448516" cy="2214297"/>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9" name="Content Placeholder 5"/>
          <p:cNvSpPr>
            <a:spLocks noGrp="1"/>
          </p:cNvSpPr>
          <p:nvPr>
            <p:ph sz="quarter" idx="18" hasCustomPrompt="1"/>
          </p:nvPr>
        </p:nvSpPr>
        <p:spPr>
          <a:xfrm>
            <a:off x="512300" y="5053984"/>
            <a:ext cx="3448516" cy="2214297"/>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1" name="Text Placeholder 2"/>
          <p:cNvSpPr>
            <a:spLocks noGrp="1"/>
          </p:cNvSpPr>
          <p:nvPr>
            <p:ph type="body" idx="1" hasCustomPrompt="1"/>
          </p:nvPr>
        </p:nvSpPr>
        <p:spPr>
          <a:xfrm>
            <a:off x="512300" y="1684733"/>
            <a:ext cx="3448516" cy="391903"/>
          </a:xfrm>
          <a:prstGeom prst="rect">
            <a:avLst/>
          </a:prstGeom>
        </p:spPr>
        <p:txBody>
          <a:bodyPr anchor="t" anchorCtr="0">
            <a:noAutofit/>
          </a:bodyPr>
          <a:lstStyle>
            <a:lvl1pPr marL="0" indent="0">
              <a:spcBef>
                <a:spcPts val="0"/>
              </a:spcBef>
              <a:buNone/>
              <a:defRPr sz="1600" b="1" baseline="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noProof="0" dirty="0"/>
              <a:t>&lt;Insert heading&gt;</a:t>
            </a:r>
          </a:p>
        </p:txBody>
      </p:sp>
      <p:sp>
        <p:nvSpPr>
          <p:cNvPr id="12" name="Text Placeholder 2"/>
          <p:cNvSpPr>
            <a:spLocks noGrp="1"/>
          </p:cNvSpPr>
          <p:nvPr>
            <p:ph type="body" idx="19" hasCustomPrompt="1"/>
          </p:nvPr>
        </p:nvSpPr>
        <p:spPr>
          <a:xfrm>
            <a:off x="4371742" y="1684733"/>
            <a:ext cx="3448516" cy="391903"/>
          </a:xfrm>
          <a:prstGeom prst="rect">
            <a:avLst/>
          </a:prstGeom>
        </p:spPr>
        <p:txBody>
          <a:bodyPr anchor="t" anchorCtr="0">
            <a:noAutofit/>
          </a:bodyPr>
          <a:lstStyle>
            <a:lvl1pPr marL="0" indent="0">
              <a:spcBef>
                <a:spcPts val="0"/>
              </a:spcBef>
              <a:buNone/>
              <a:defRPr sz="1600" b="1" baseline="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noProof="0" dirty="0"/>
              <a:t>&lt;Insert heading&gt;</a:t>
            </a:r>
          </a:p>
        </p:txBody>
      </p:sp>
      <p:sp>
        <p:nvSpPr>
          <p:cNvPr id="20" name="Text Placeholder 2"/>
          <p:cNvSpPr>
            <a:spLocks noGrp="1"/>
          </p:cNvSpPr>
          <p:nvPr>
            <p:ph type="body" idx="20" hasCustomPrompt="1"/>
          </p:nvPr>
        </p:nvSpPr>
        <p:spPr>
          <a:xfrm>
            <a:off x="8231185" y="1684733"/>
            <a:ext cx="3448516" cy="391903"/>
          </a:xfrm>
          <a:prstGeom prst="rect">
            <a:avLst/>
          </a:prstGeom>
        </p:spPr>
        <p:txBody>
          <a:bodyPr anchor="t" anchorCtr="0">
            <a:noAutofit/>
          </a:bodyPr>
          <a:lstStyle>
            <a:lvl1pPr marL="0" indent="0">
              <a:spcBef>
                <a:spcPts val="0"/>
              </a:spcBef>
              <a:buNone/>
              <a:defRPr sz="1600" b="1" baseline="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noProof="0" dirty="0"/>
              <a:t>&lt;Insert heading&gt;</a:t>
            </a:r>
          </a:p>
        </p:txBody>
      </p:sp>
      <p:sp>
        <p:nvSpPr>
          <p:cNvPr id="21" name="Text Placeholder 2"/>
          <p:cNvSpPr>
            <a:spLocks noGrp="1"/>
          </p:cNvSpPr>
          <p:nvPr>
            <p:ph type="body" idx="21" hasCustomPrompt="1"/>
          </p:nvPr>
        </p:nvSpPr>
        <p:spPr>
          <a:xfrm>
            <a:off x="512300" y="4583859"/>
            <a:ext cx="3448516" cy="391903"/>
          </a:xfrm>
          <a:prstGeom prst="rect">
            <a:avLst/>
          </a:prstGeom>
        </p:spPr>
        <p:txBody>
          <a:bodyPr anchor="t" anchorCtr="0">
            <a:noAutofit/>
          </a:bodyPr>
          <a:lstStyle>
            <a:lvl1pPr marL="0" indent="0">
              <a:spcBef>
                <a:spcPts val="0"/>
              </a:spcBef>
              <a:buNone/>
              <a:defRPr sz="1600" b="1" baseline="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noProof="0" dirty="0"/>
              <a:t>&lt;Insert heading&gt;</a:t>
            </a:r>
          </a:p>
        </p:txBody>
      </p:sp>
      <p:sp>
        <p:nvSpPr>
          <p:cNvPr id="22" name="Text Placeholder 2"/>
          <p:cNvSpPr>
            <a:spLocks noGrp="1"/>
          </p:cNvSpPr>
          <p:nvPr>
            <p:ph type="body" idx="22" hasCustomPrompt="1"/>
          </p:nvPr>
        </p:nvSpPr>
        <p:spPr>
          <a:xfrm>
            <a:off x="4371742" y="4583859"/>
            <a:ext cx="3448516" cy="391903"/>
          </a:xfrm>
          <a:prstGeom prst="rect">
            <a:avLst/>
          </a:prstGeom>
        </p:spPr>
        <p:txBody>
          <a:bodyPr anchor="t" anchorCtr="0">
            <a:noAutofit/>
          </a:bodyPr>
          <a:lstStyle>
            <a:lvl1pPr marL="0" indent="0">
              <a:spcBef>
                <a:spcPts val="0"/>
              </a:spcBef>
              <a:buNone/>
              <a:defRPr sz="1600" b="1" baseline="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noProof="0" dirty="0"/>
              <a:t>&lt;Insert heading&gt;</a:t>
            </a:r>
          </a:p>
        </p:txBody>
      </p:sp>
      <p:sp>
        <p:nvSpPr>
          <p:cNvPr id="23" name="Text Placeholder 2"/>
          <p:cNvSpPr>
            <a:spLocks noGrp="1"/>
          </p:cNvSpPr>
          <p:nvPr>
            <p:ph type="body" idx="23" hasCustomPrompt="1"/>
          </p:nvPr>
        </p:nvSpPr>
        <p:spPr>
          <a:xfrm>
            <a:off x="8231185" y="4583859"/>
            <a:ext cx="3448516" cy="391903"/>
          </a:xfrm>
          <a:prstGeom prst="rect">
            <a:avLst/>
          </a:prstGeom>
        </p:spPr>
        <p:txBody>
          <a:bodyPr anchor="t" anchorCtr="0">
            <a:noAutofit/>
          </a:bodyPr>
          <a:lstStyle>
            <a:lvl1pPr marL="0" indent="0">
              <a:spcBef>
                <a:spcPts val="0"/>
              </a:spcBef>
              <a:buNone/>
              <a:defRPr sz="1600" b="1" baseline="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noProof="0" dirty="0"/>
              <a:t>&lt;Insert heading&gt;</a:t>
            </a:r>
          </a:p>
        </p:txBody>
      </p:sp>
      <p:sp>
        <p:nvSpPr>
          <p:cNvPr id="2" name="Title 1"/>
          <p:cNvSpPr>
            <a:spLocks noGrp="1"/>
          </p:cNvSpPr>
          <p:nvPr>
            <p:ph type="title"/>
          </p:nvPr>
        </p:nvSpPr>
        <p:spPr/>
        <p:txBody>
          <a:bodyPr/>
          <a:lstStyle/>
          <a:p>
            <a:r>
              <a:rPr lang="en-US"/>
              <a:t>Click to edit Master title style</a:t>
            </a:r>
            <a:endParaRPr lang="da-DK"/>
          </a:p>
        </p:txBody>
      </p:sp>
    </p:spTree>
    <p:extLst>
      <p:ext uri="{BB962C8B-B14F-4D97-AF65-F5344CB8AC3E}">
        <p14:creationId xmlns:p14="http://schemas.microsoft.com/office/powerpoint/2010/main" xmlns="" val="207421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877824"/>
            <a:ext cx="4462272" cy="767714"/>
          </a:xfrm>
        </p:spPr>
        <p:txBody>
          <a:bodyPr anchor="b">
            <a:noAutofit/>
          </a:bodyPr>
          <a:lstStyle>
            <a:lvl1pPr marL="0" indent="0" algn="ctr">
              <a:buNone/>
              <a:defRPr lang="en-US" sz="31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83433" indent="0">
              <a:buNone/>
              <a:defRPr sz="2600" b="1"/>
            </a:lvl2pPr>
            <a:lvl3pPr marL="1166866" indent="0">
              <a:buNone/>
              <a:defRPr sz="2300" b="1"/>
            </a:lvl3pPr>
            <a:lvl4pPr marL="1750299" indent="0">
              <a:buNone/>
              <a:defRPr sz="2000" b="1"/>
            </a:lvl4pPr>
            <a:lvl5pPr marL="2333732" indent="0">
              <a:buNone/>
              <a:defRPr sz="2000" b="1"/>
            </a:lvl5pPr>
            <a:lvl6pPr marL="2917165" indent="0">
              <a:buNone/>
              <a:defRPr sz="2000" b="1"/>
            </a:lvl6pPr>
            <a:lvl7pPr marL="3500598" indent="0">
              <a:buNone/>
              <a:defRPr sz="2000" b="1"/>
            </a:lvl7pPr>
            <a:lvl8pPr marL="4084030" indent="0">
              <a:buNone/>
              <a:defRPr sz="2000" b="1"/>
            </a:lvl8pPr>
            <a:lvl9pPr marL="4667463" indent="0">
              <a:buNone/>
              <a:defRPr sz="2000" b="1"/>
            </a:lvl9pPr>
          </a:lstStyle>
          <a:p>
            <a:pPr lvl="0"/>
            <a:r>
              <a:rPr lang="en-US"/>
              <a:t>Click to edit Master text styles</a:t>
            </a:r>
          </a:p>
        </p:txBody>
      </p:sp>
      <p:sp>
        <p:nvSpPr>
          <p:cNvPr id="4" name="Content Placeholder 3"/>
          <p:cNvSpPr>
            <a:spLocks noGrp="1"/>
          </p:cNvSpPr>
          <p:nvPr>
            <p:ph sz="half" idx="2"/>
          </p:nvPr>
        </p:nvSpPr>
        <p:spPr>
          <a:xfrm>
            <a:off x="1541929" y="1680392"/>
            <a:ext cx="4462272" cy="3291840"/>
          </a:xfrm>
        </p:spPr>
        <p:txBody>
          <a:bodyPr>
            <a:normAutofit/>
          </a:bodyPr>
          <a:lstStyle>
            <a:lvl1pPr>
              <a:defRPr sz="2300"/>
            </a:lvl1pPr>
            <a:lvl2pPr>
              <a:defRPr sz="23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877824"/>
            <a:ext cx="4462272" cy="767714"/>
          </a:xfrm>
        </p:spPr>
        <p:txBody>
          <a:bodyPr anchor="b">
            <a:noAutofit/>
          </a:bodyPr>
          <a:lstStyle>
            <a:lvl1pPr marL="0" indent="0" algn="ctr">
              <a:buNone/>
              <a:defRPr lang="en-US" sz="31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83433" indent="0">
              <a:buNone/>
              <a:defRPr sz="2600" b="1"/>
            </a:lvl2pPr>
            <a:lvl3pPr marL="1166866" indent="0">
              <a:buNone/>
              <a:defRPr sz="2300" b="1"/>
            </a:lvl3pPr>
            <a:lvl4pPr marL="1750299" indent="0">
              <a:buNone/>
              <a:defRPr sz="2000" b="1"/>
            </a:lvl4pPr>
            <a:lvl5pPr marL="2333732" indent="0">
              <a:buNone/>
              <a:defRPr sz="2000" b="1"/>
            </a:lvl5pPr>
            <a:lvl6pPr marL="2917165" indent="0">
              <a:buNone/>
              <a:defRPr sz="2000" b="1"/>
            </a:lvl6pPr>
            <a:lvl7pPr marL="3500598" indent="0">
              <a:buNone/>
              <a:defRPr sz="2000" b="1"/>
            </a:lvl7pPr>
            <a:lvl8pPr marL="4084030" indent="0">
              <a:buNone/>
              <a:defRPr sz="2000" b="1"/>
            </a:lvl8pPr>
            <a:lvl9pPr marL="4667463" indent="0">
              <a:buNone/>
              <a:defRPr sz="2000" b="1"/>
            </a:lvl9pPr>
          </a:lstStyle>
          <a:p>
            <a:pPr marL="0" lvl="0" indent="0" algn="ctr" defTabSz="1166866" rtl="0" eaLnBrk="1" latinLnBrk="0" hangingPunct="1">
              <a:spcBef>
                <a:spcPct val="20000"/>
              </a:spcBef>
              <a:spcAft>
                <a:spcPts val="383"/>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678838"/>
            <a:ext cx="4462272" cy="3291840"/>
          </a:xfrm>
        </p:spPr>
        <p:txBody>
          <a:bodyPr>
            <a:normAutofit/>
          </a:bodyPr>
          <a:lstStyle>
            <a:lvl1pPr>
              <a:defRPr sz="2300"/>
            </a:lvl1pPr>
            <a:lvl2pPr>
              <a:defRPr sz="23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eaLnBrk="1" latinLnBrk="0" hangingPunct="1"/>
            <a:fld id="{45395EAA-32BE-4048-86EC-C62DCD87E84C}" type="datetime1">
              <a:rPr lang="en-US" smtClean="0"/>
              <a:pPr eaLnBrk="1" latinLnBrk="0" hangingPunct="1"/>
              <a:t>8/27/2021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CA15C064-DD44-4CAC-873E-2D1F54821676}" type="slidenum">
              <a:rPr kumimoji="0" lang="en-US" smtClean="0"/>
              <a:pPr/>
              <a:t>‹#›</a:t>
            </a:fld>
            <a:endParaRPr kumimoji="0"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wo Thirds – One Third">
    <p:spTree>
      <p:nvGrpSpPr>
        <p:cNvPr id="1" name=""/>
        <p:cNvGrpSpPr/>
        <p:nvPr/>
      </p:nvGrpSpPr>
      <p:grpSpPr>
        <a:xfrm>
          <a:off x="0" y="0"/>
          <a:ext cx="0" cy="0"/>
          <a:chOff x="0" y="0"/>
          <a:chExt cx="0" cy="0"/>
        </a:xfrm>
      </p:grpSpPr>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spcBef>
                <a:spcPts val="300"/>
              </a:spcBef>
              <a:buFont typeface="Arial" panose="020B0604020202020204" pitchFamily="34" charset="0"/>
              <a:buNone/>
            </a:pPr>
            <a:r>
              <a:rPr lang="en-GB" sz="1200">
                <a:solidFill>
                  <a:prstClr val="white"/>
                </a:solidFill>
              </a:rPr>
              <a:t>Two Thirds and One Third</a:t>
            </a:r>
            <a:endParaRPr lang="da-DK" sz="1200">
              <a:solidFill>
                <a:prstClr val="white"/>
              </a:solidFill>
            </a:endParaRPr>
          </a:p>
        </p:txBody>
      </p:sp>
      <p:sp>
        <p:nvSpPr>
          <p:cNvPr id="6" name="Content Placeholder 5"/>
          <p:cNvSpPr>
            <a:spLocks noGrp="1"/>
          </p:cNvSpPr>
          <p:nvPr>
            <p:ph sz="quarter" idx="11" hasCustomPrompt="1"/>
          </p:nvPr>
        </p:nvSpPr>
        <p:spPr>
          <a:xfrm>
            <a:off x="512300" y="1684978"/>
            <a:ext cx="7307958" cy="5564744"/>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ntent Placeholder 5"/>
          <p:cNvSpPr>
            <a:spLocks noGrp="1"/>
          </p:cNvSpPr>
          <p:nvPr>
            <p:ph sz="quarter" idx="12" hasCustomPrompt="1"/>
          </p:nvPr>
        </p:nvSpPr>
        <p:spPr>
          <a:xfrm>
            <a:off x="8231185" y="1684978"/>
            <a:ext cx="3448516" cy="5564744"/>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p:cNvSpPr>
            <a:spLocks noGrp="1"/>
          </p:cNvSpPr>
          <p:nvPr>
            <p:ph type="title"/>
          </p:nvPr>
        </p:nvSpPr>
        <p:spPr/>
        <p:txBody>
          <a:bodyPr/>
          <a:lstStyle/>
          <a:p>
            <a:r>
              <a:rPr lang="en-US"/>
              <a:t>Click to edit Master title style</a:t>
            </a:r>
            <a:endParaRPr lang="da-DK"/>
          </a:p>
        </p:txBody>
      </p:sp>
    </p:spTree>
    <p:extLst>
      <p:ext uri="{BB962C8B-B14F-4D97-AF65-F5344CB8AC3E}">
        <p14:creationId xmlns:p14="http://schemas.microsoft.com/office/powerpoint/2010/main" xmlns="" val="41422402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icture and Quote">
    <p:spTree>
      <p:nvGrpSpPr>
        <p:cNvPr id="1" name=""/>
        <p:cNvGrpSpPr/>
        <p:nvPr/>
      </p:nvGrpSpPr>
      <p:grpSpPr>
        <a:xfrm>
          <a:off x="0" y="0"/>
          <a:ext cx="0" cy="0"/>
          <a:chOff x="0" y="0"/>
          <a:chExt cx="0" cy="0"/>
        </a:xfrm>
      </p:grpSpPr>
      <p:sp>
        <p:nvSpPr>
          <p:cNvPr id="2"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spcBef>
                <a:spcPts val="300"/>
              </a:spcBef>
              <a:buFont typeface="Arial" panose="020B0604020202020204" pitchFamily="34" charset="0"/>
              <a:buNone/>
            </a:pPr>
            <a:r>
              <a:rPr lang="da-DK" sz="1200">
                <a:solidFill>
                  <a:prstClr val="white"/>
                </a:solidFill>
              </a:rPr>
              <a:t>Picture and Quote</a:t>
            </a:r>
          </a:p>
        </p:txBody>
      </p:sp>
      <p:sp>
        <p:nvSpPr>
          <p:cNvPr id="4" name="Picture Placeholder 3"/>
          <p:cNvSpPr>
            <a:spLocks noGrp="1"/>
          </p:cNvSpPr>
          <p:nvPr>
            <p:ph type="pic" sz="quarter" idx="10"/>
          </p:nvPr>
        </p:nvSpPr>
        <p:spPr>
          <a:xfrm>
            <a:off x="5848902" y="-11756"/>
            <a:ext cx="6343099" cy="7187753"/>
          </a:xfrm>
          <a:prstGeom prst="rect">
            <a:avLst/>
          </a:prstGeom>
          <a:solidFill>
            <a:schemeClr val="bg2"/>
          </a:solidFill>
        </p:spPr>
        <p:txBody>
          <a:bodyPr>
            <a:noAutofit/>
          </a:bodyPr>
          <a:lstStyle>
            <a:lvl1pPr marL="0" indent="0">
              <a:buNone/>
              <a:defRPr/>
            </a:lvl1pPr>
          </a:lstStyle>
          <a:p>
            <a:r>
              <a:rPr lang="en-US" noProof="0"/>
              <a:t>Click icon to add picture</a:t>
            </a:r>
            <a:endParaRPr lang="en-US" noProof="0" dirty="0"/>
          </a:p>
        </p:txBody>
      </p:sp>
    </p:spTree>
    <p:extLst>
      <p:ext uri="{BB962C8B-B14F-4D97-AF65-F5344CB8AC3E}">
        <p14:creationId xmlns:p14="http://schemas.microsoft.com/office/powerpoint/2010/main" xmlns="" val="1778114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spcBef>
                <a:spcPts val="300"/>
              </a:spcBef>
              <a:buFont typeface="Arial" panose="020B0604020202020204" pitchFamily="34" charset="0"/>
              <a:buNone/>
            </a:pPr>
            <a:r>
              <a:rPr lang="da-DK" sz="1200">
                <a:solidFill>
                  <a:prstClr val="white"/>
                </a:solidFill>
              </a:rPr>
              <a:t>Title Only</a:t>
            </a:r>
          </a:p>
        </p:txBody>
      </p:sp>
      <p:sp>
        <p:nvSpPr>
          <p:cNvPr id="2" name="Title 1"/>
          <p:cNvSpPr>
            <a:spLocks noGrp="1"/>
          </p:cNvSpPr>
          <p:nvPr>
            <p:ph type="title"/>
          </p:nvPr>
        </p:nvSpPr>
        <p:spPr/>
        <p:txBody>
          <a:bodyPr/>
          <a:lstStyle/>
          <a:p>
            <a:r>
              <a:rPr lang="en-US"/>
              <a:t>Click to edit Master title style</a:t>
            </a:r>
            <a:endParaRPr lang="da-DK"/>
          </a:p>
        </p:txBody>
      </p:sp>
    </p:spTree>
    <p:extLst>
      <p:ext uri="{BB962C8B-B14F-4D97-AF65-F5344CB8AC3E}">
        <p14:creationId xmlns:p14="http://schemas.microsoft.com/office/powerpoint/2010/main" xmlns="" val="38735234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spcBef>
                <a:spcPts val="300"/>
              </a:spcBef>
              <a:buFont typeface="Arial" panose="020B0604020202020204" pitchFamily="34" charset="0"/>
              <a:buNone/>
            </a:pPr>
            <a:r>
              <a:rPr lang="da-DK" sz="1200">
                <a:solidFill>
                  <a:prstClr val="white"/>
                </a:solidFill>
              </a:rPr>
              <a:t>Blank</a:t>
            </a:r>
          </a:p>
        </p:txBody>
      </p:sp>
    </p:spTree>
    <p:extLst>
      <p:ext uri="{BB962C8B-B14F-4D97-AF65-F5344CB8AC3E}">
        <p14:creationId xmlns:p14="http://schemas.microsoft.com/office/powerpoint/2010/main" xmlns="" val="32514023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a:extLst>
              <a:ext uri="{28A0092B-C50C-407E-A947-70E740481C1C}">
                <a14:useLocalDpi xmlns:a14="http://schemas.microsoft.com/office/drawing/2010/main" xmlns=""/>
              </a:ext>
            </a:extLst>
          </a:blip>
          <a:srcRect/>
          <a:stretch>
            <a:fillRect/>
          </a:stretch>
        </p:blipFill>
        <p:spPr bwMode="auto">
          <a:xfrm>
            <a:off x="1014" y="0"/>
            <a:ext cx="990600" cy="76192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descr="F:\GAIL Work\GAIL PPT Template\bottom.jpg"/>
          <p:cNvPicPr>
            <a:picLocks noChangeAspect="1" noChangeArrowheads="1"/>
          </p:cNvPicPr>
          <p:nvPr userDrawn="1"/>
        </p:nvPicPr>
        <p:blipFill>
          <a:blip r:embed="rId3">
            <a:extLst>
              <a:ext uri="{28A0092B-C50C-407E-A947-70E740481C1C}">
                <a14:useLocalDpi xmlns:a14="http://schemas.microsoft.com/office/drawing/2010/main" xmlns=""/>
              </a:ext>
            </a:extLst>
          </a:blip>
          <a:srcRect/>
          <a:stretch>
            <a:fillRect/>
          </a:stretch>
        </p:blipFill>
        <p:spPr bwMode="auto">
          <a:xfrm>
            <a:off x="0" y="7424773"/>
            <a:ext cx="12192000" cy="7924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91323" y="224056"/>
            <a:ext cx="11225467" cy="998788"/>
          </a:xfrm>
          <a:effectLst/>
        </p:spPr>
        <p:txBody>
          <a:bodyPr/>
          <a:lstStyle>
            <a:lvl1pPr indent="0" algn="l">
              <a:defRPr sz="2646"/>
            </a:lvl1pPr>
          </a:lstStyle>
          <a:p>
            <a:r>
              <a:rPr lang="en-GB" dirty="0"/>
              <a:t>Click to edit Master title style</a:t>
            </a:r>
            <a:endParaRPr lang="en-US" dirty="0"/>
          </a:p>
        </p:txBody>
      </p:sp>
      <p:sp>
        <p:nvSpPr>
          <p:cNvPr id="3" name="Content Placeholder 2"/>
          <p:cNvSpPr>
            <a:spLocks noGrp="1"/>
          </p:cNvSpPr>
          <p:nvPr>
            <p:ph idx="1"/>
          </p:nvPr>
        </p:nvSpPr>
        <p:spPr>
          <a:xfrm>
            <a:off x="538358" y="1594058"/>
            <a:ext cx="11184000" cy="5721147"/>
          </a:xfrm>
        </p:spPr>
        <p:txBody>
          <a:bodyPr/>
          <a:lstStyle>
            <a:lvl1pPr marL="268797" indent="-268797" algn="just">
              <a:spcBef>
                <a:spcPts val="1176"/>
              </a:spcBef>
              <a:buFont typeface="Wingdings" panose="05000000000000000000" pitchFamily="2" charset="2"/>
              <a:buChar char="§"/>
              <a:defRPr sz="2205">
                <a:solidFill>
                  <a:srgbClr val="002060"/>
                </a:solidFill>
              </a:defRPr>
            </a:lvl1pPr>
            <a:lvl2pPr marL="1091988" indent="-419995" algn="just">
              <a:spcBef>
                <a:spcPts val="1176"/>
              </a:spcBef>
              <a:buFont typeface="Arial" panose="020B0604020202020204" pitchFamily="34" charset="0"/>
              <a:buChar char="•"/>
              <a:defRPr sz="2058">
                <a:solidFill>
                  <a:srgbClr val="002060"/>
                </a:solidFill>
              </a:defRPr>
            </a:lvl2pPr>
            <a:lvl3pPr algn="just">
              <a:spcBef>
                <a:spcPts val="1176"/>
              </a:spcBef>
              <a:defRPr sz="1764">
                <a:solidFill>
                  <a:srgbClr val="002060"/>
                </a:solidFill>
              </a:defRPr>
            </a:lvl3pPr>
            <a:lvl4pPr algn="just">
              <a:spcBef>
                <a:spcPts val="1176"/>
              </a:spcBef>
              <a:defRPr sz="1617">
                <a:solidFill>
                  <a:srgbClr val="002060"/>
                </a:solidFill>
              </a:defRPr>
            </a:lvl4pPr>
            <a:lvl5pPr algn="just">
              <a:spcBef>
                <a:spcPts val="1176"/>
              </a:spcBef>
              <a:defRPr sz="1470">
                <a:solidFill>
                  <a:srgbClr val="00206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5" name="Straight Connector 4"/>
          <p:cNvCxnSpPr/>
          <p:nvPr userDrawn="1"/>
        </p:nvCxnSpPr>
        <p:spPr bwMode="auto">
          <a:xfrm flipV="1">
            <a:off x="538358" y="7619208"/>
            <a:ext cx="11094720" cy="0"/>
          </a:xfrm>
          <a:prstGeom prst="line">
            <a:avLst/>
          </a:prstGeom>
          <a:noFill/>
          <a:ln w="19050"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 name="Date Placeholder 3"/>
          <p:cNvSpPr>
            <a:spLocks noGrp="1"/>
          </p:cNvSpPr>
          <p:nvPr>
            <p:ph type="dt" sz="half" idx="10"/>
          </p:nvPr>
        </p:nvSpPr>
        <p:spPr>
          <a:xfrm>
            <a:off x="7953065" y="7700795"/>
            <a:ext cx="1152000" cy="425273"/>
          </a:xfrm>
        </p:spPr>
        <p:txBody>
          <a:bodyPr/>
          <a:lstStyle>
            <a:lvl1pPr algn="r">
              <a:defRPr sz="1470">
                <a:latin typeface="Arial" panose="020B0604020202020204" pitchFamily="34" charset="0"/>
                <a:cs typeface="Arial" panose="020B0604020202020204" pitchFamily="34" charset="0"/>
              </a:defRPr>
            </a:lvl1pPr>
          </a:lstStyle>
          <a:p>
            <a:pPr defTabSz="1007943">
              <a:spcBef>
                <a:spcPts val="300"/>
              </a:spcBef>
              <a:buFont typeface="Arial" panose="020B0604020202020204" pitchFamily="34" charset="0"/>
              <a:buNone/>
            </a:pPr>
            <a:fld id="{493EA925-0BAB-4B99-BEDC-7EC536AA45E7}" type="datetime1">
              <a:rPr lang="en-IN" smtClean="0">
                <a:solidFill>
                  <a:prstClr val="black"/>
                </a:solidFill>
              </a:rPr>
              <a:pPr defTabSz="1007943">
                <a:spcBef>
                  <a:spcPts val="300"/>
                </a:spcBef>
                <a:buFont typeface="Arial" panose="020B0604020202020204" pitchFamily="34" charset="0"/>
                <a:buNone/>
              </a:pPr>
              <a:t>27-08-2021</a:t>
            </a:fld>
            <a:endParaRPr lang="en-IN" dirty="0">
              <a:solidFill>
                <a:prstClr val="black"/>
              </a:solidFill>
            </a:endParaRPr>
          </a:p>
        </p:txBody>
      </p:sp>
      <p:sp>
        <p:nvSpPr>
          <p:cNvPr id="10" name="Footer Placeholder 9"/>
          <p:cNvSpPr>
            <a:spLocks noGrp="1"/>
          </p:cNvSpPr>
          <p:nvPr>
            <p:ph type="ftr" sz="quarter" idx="11"/>
          </p:nvPr>
        </p:nvSpPr>
        <p:spPr>
          <a:xfrm>
            <a:off x="9151321" y="7699874"/>
            <a:ext cx="1920000" cy="439420"/>
          </a:xfrm>
        </p:spPr>
        <p:txBody>
          <a:bodyPr/>
          <a:lstStyle>
            <a:lvl1pPr algn="r">
              <a:defRPr>
                <a:latin typeface="Arial" panose="020B0604020202020204" pitchFamily="34" charset="0"/>
                <a:cs typeface="Arial" panose="020B0604020202020204" pitchFamily="34" charset="0"/>
              </a:defRPr>
            </a:lvl1pPr>
          </a:lstStyle>
          <a:p>
            <a:pPr defTabSz="1007943">
              <a:spcBef>
                <a:spcPts val="300"/>
              </a:spcBef>
              <a:buFont typeface="Arial" panose="020B0604020202020204" pitchFamily="34" charset="0"/>
              <a:buNone/>
            </a:pPr>
            <a:r>
              <a:rPr lang="en-IN" sz="1200">
                <a:solidFill>
                  <a:prstClr val="black"/>
                </a:solidFill>
              </a:rPr>
              <a:t>© GAIL (India) Limited</a:t>
            </a:r>
            <a:endParaRPr lang="en-IN" sz="1200" dirty="0">
              <a:solidFill>
                <a:prstClr val="black"/>
              </a:solidFill>
            </a:endParaRPr>
          </a:p>
        </p:txBody>
      </p:sp>
      <p:sp>
        <p:nvSpPr>
          <p:cNvPr id="11" name="Slide Number Placeholder 10"/>
          <p:cNvSpPr>
            <a:spLocks noGrp="1"/>
          </p:cNvSpPr>
          <p:nvPr>
            <p:ph type="sldNum" sz="quarter" idx="12"/>
          </p:nvPr>
        </p:nvSpPr>
        <p:spPr>
          <a:xfrm>
            <a:off x="11105508" y="7699857"/>
            <a:ext cx="672000" cy="430017"/>
          </a:xfrm>
        </p:spPr>
        <p:txBody>
          <a:bodyPr/>
          <a:lstStyle>
            <a:lvl1pPr>
              <a:defRPr b="1">
                <a:solidFill>
                  <a:srgbClr val="002060"/>
                </a:solidFill>
                <a:latin typeface="Arial" panose="020B0604020202020204" pitchFamily="34" charset="0"/>
                <a:cs typeface="Arial" panose="020B0604020202020204" pitchFamily="34" charset="0"/>
              </a:defRPr>
            </a:lvl1pPr>
          </a:lstStyle>
          <a:p>
            <a:pPr defTabSz="1007943">
              <a:spcBef>
                <a:spcPts val="300"/>
              </a:spcBef>
              <a:buFont typeface="Arial" panose="020B0604020202020204" pitchFamily="34" charset="0"/>
              <a:buNone/>
            </a:pPr>
            <a:fld id="{98C7CD08-4EF8-420E-A45E-7D07C2667AB8}" type="slidenum">
              <a:rPr lang="en-IN" sz="1200" smtClean="0"/>
              <a:pPr defTabSz="1007943">
                <a:spcBef>
                  <a:spcPts val="300"/>
                </a:spcBef>
                <a:buFont typeface="Arial" panose="020B0604020202020204" pitchFamily="34" charset="0"/>
                <a:buNone/>
              </a:pPr>
              <a:t>‹#›</a:t>
            </a:fld>
            <a:endParaRPr lang="en-IN" sz="1200" dirty="0"/>
          </a:p>
        </p:txBody>
      </p:sp>
      <p:sp>
        <p:nvSpPr>
          <p:cNvPr id="13" name="Rectangle 12"/>
          <p:cNvSpPr/>
          <p:nvPr userDrawn="1"/>
        </p:nvSpPr>
        <p:spPr bwMode="auto">
          <a:xfrm>
            <a:off x="495329" y="1357867"/>
            <a:ext cx="11232000" cy="73151"/>
          </a:xfrm>
          <a:prstGeom prst="rect">
            <a:avLst/>
          </a:prstGeom>
          <a:solidFill>
            <a:srgbClr val="FF0909"/>
          </a:solidFill>
          <a:ln>
            <a:noFill/>
          </a:ln>
          <a:effectLst/>
          <a:extLst/>
        </p:spPr>
        <p:txBody>
          <a:bodyPr vert="horz" wrap="square" lIns="134394" tIns="67197" rIns="134394" bIns="67197" numCol="1" rtlCol="0" anchor="t" anchorCtr="0" compatLnSpc="1">
            <a:prstTxWarp prst="textNoShape">
              <a:avLst/>
            </a:prstTxWarp>
          </a:bodyPr>
          <a:lstStyle/>
          <a:p>
            <a:pPr marL="503994" indent="-503994" defTabSz="1343985" eaLnBrk="0" fontAlgn="base" hangingPunct="0">
              <a:lnSpc>
                <a:spcPct val="105000"/>
              </a:lnSpc>
              <a:spcBef>
                <a:spcPct val="20000"/>
              </a:spcBef>
              <a:spcAft>
                <a:spcPct val="0"/>
              </a:spcAft>
              <a:tabLst>
                <a:tab pos="429329" algn="l"/>
              </a:tabLst>
            </a:pPr>
            <a:endParaRPr lang="en-US" sz="2940">
              <a:solidFill>
                <a:srgbClr val="0033CC"/>
              </a:solidFill>
              <a:latin typeface="Futura Medium" charset="0"/>
              <a:ea typeface="ＭＳ Ｐゴシック" charset="0"/>
              <a:cs typeface="Times New Roman" charset="0"/>
            </a:endParaRPr>
          </a:p>
        </p:txBody>
      </p:sp>
      <p:pic>
        <p:nvPicPr>
          <p:cNvPr id="12" name="Picture 3"/>
          <p:cNvPicPr>
            <a:picLocks noChangeAspect="1" noChangeArrowheads="1"/>
          </p:cNvPicPr>
          <p:nvPr userDrawn="1"/>
        </p:nvPicPr>
        <p:blipFill>
          <a:blip r:embed="rId4" cstate="print">
            <a:extLst>
              <a:ext uri="{28A0092B-C50C-407E-A947-70E740481C1C}">
                <a14:useLocalDpi xmlns:a14="http://schemas.microsoft.com/office/drawing/2010/main" xmlns=""/>
              </a:ext>
            </a:extLst>
          </a:blip>
          <a:srcRect/>
          <a:stretch>
            <a:fillRect/>
          </a:stretch>
        </p:blipFill>
        <p:spPr bwMode="auto">
          <a:xfrm>
            <a:off x="10735720" y="260804"/>
            <a:ext cx="975246" cy="9213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835916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63">
              <a:spcBef>
                <a:spcPts val="300"/>
              </a:spcBef>
              <a:buFont typeface="Arial" panose="020B0604020202020204" pitchFamily="34" charset="0"/>
              <a:buNone/>
              <a:defRPr/>
            </a:pPr>
            <a:r>
              <a:rPr lang="da-DK" sz="1200">
                <a:solidFill>
                  <a:prstClr val="white"/>
                </a:solidFill>
              </a:rPr>
              <a:t>Title and Content</a:t>
            </a:r>
          </a:p>
        </p:txBody>
      </p:sp>
      <p:sp>
        <p:nvSpPr>
          <p:cNvPr id="8" name="ctsSource"/>
          <p:cNvSpPr>
            <a:spLocks noGrp="1"/>
          </p:cNvSpPr>
          <p:nvPr>
            <p:ph type="body" sz="quarter" idx="12" hasCustomPrompt="1"/>
          </p:nvPr>
        </p:nvSpPr>
        <p:spPr>
          <a:xfrm>
            <a:off x="512300" y="7328761"/>
            <a:ext cx="11167400" cy="235033"/>
          </a:xfrm>
        </p:spPr>
        <p:txBody>
          <a:bodyPr anchor="b" anchorCtr="0">
            <a:noAutofit/>
          </a:bodyPr>
          <a:lstStyle>
            <a:lvl1pPr marL="0" indent="0">
              <a:buNone/>
              <a:defRPr sz="1000" i="1"/>
            </a:lvl1pPr>
          </a:lstStyle>
          <a:p>
            <a:pPr lvl="0"/>
            <a:r>
              <a:rPr lang="en-US" dirty="0"/>
              <a:t>Click to add Source/Note</a:t>
            </a:r>
          </a:p>
        </p:txBody>
      </p:sp>
      <p:sp>
        <p:nvSpPr>
          <p:cNvPr id="6" name="Content Placeholder 5"/>
          <p:cNvSpPr>
            <a:spLocks noGrp="1"/>
          </p:cNvSpPr>
          <p:nvPr>
            <p:ph sz="quarter" idx="11" hasCustomPrompt="1"/>
          </p:nvPr>
        </p:nvSpPr>
        <p:spPr>
          <a:xfrm>
            <a:off x="513140" y="1684981"/>
            <a:ext cx="11165933" cy="5564744"/>
          </a:xfrm>
        </p:spPr>
        <p:txBody>
          <a:bodyPr>
            <a:noAutofit/>
          </a:bodyPr>
          <a:lstStyle>
            <a:lvl1pPr marL="277784" indent="-277784">
              <a:spcBef>
                <a:spcPts val="661"/>
              </a:spcBef>
              <a:spcAft>
                <a:spcPts val="661"/>
              </a:spcAft>
              <a:defRPr sz="1984" baseline="0"/>
            </a:lvl1pPr>
            <a:lvl2pPr marL="515883" indent="-277784">
              <a:spcBef>
                <a:spcPts val="661"/>
              </a:spcBef>
              <a:spcAft>
                <a:spcPts val="661"/>
              </a:spcAft>
              <a:defRPr sz="1984"/>
            </a:lvl2pPr>
            <a:lvl3pPr>
              <a:spcBef>
                <a:spcPts val="661"/>
              </a:spcBef>
              <a:spcAft>
                <a:spcPts val="661"/>
              </a:spcAft>
              <a:defRPr sz="1984"/>
            </a:lvl3pPr>
            <a:lvl4pPr>
              <a:spcBef>
                <a:spcPts val="661"/>
              </a:spcBef>
              <a:spcAft>
                <a:spcPts val="661"/>
              </a:spcAft>
              <a:defRPr sz="1984"/>
            </a:lvl4pPr>
            <a:lvl5pPr>
              <a:spcBef>
                <a:spcPts val="661"/>
              </a:spcBef>
              <a:spcAft>
                <a:spcPts val="661"/>
              </a:spcAft>
              <a:defRPr sz="1984"/>
            </a:lvl5pPr>
            <a:lvl6pPr>
              <a:spcBef>
                <a:spcPts val="661"/>
              </a:spcBef>
              <a:spcAft>
                <a:spcPts val="661"/>
              </a:spcAft>
              <a:defRPr sz="1984"/>
            </a:lvl6pPr>
            <a:lvl7pPr>
              <a:spcBef>
                <a:spcPts val="661"/>
              </a:spcBef>
              <a:spcAft>
                <a:spcPts val="661"/>
              </a:spcAft>
              <a:defRPr sz="1984"/>
            </a:lvl7pPr>
            <a:lvl8pPr>
              <a:spcBef>
                <a:spcPts val="661"/>
              </a:spcBef>
              <a:spcAft>
                <a:spcPts val="661"/>
              </a:spcAft>
              <a:defRPr sz="1984"/>
            </a:lvl8pPr>
            <a:lvl9pPr>
              <a:spcBef>
                <a:spcPts val="661"/>
              </a:spcBef>
              <a:spcAft>
                <a:spcPts val="661"/>
              </a:spcAft>
              <a:defRPr sz="1984"/>
            </a:lvl9p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Title 6"/>
          <p:cNvSpPr>
            <a:spLocks noGrp="1"/>
          </p:cNvSpPr>
          <p:nvPr>
            <p:ph type="title"/>
          </p:nvPr>
        </p:nvSpPr>
        <p:spPr/>
        <p:txBody>
          <a:bodyPr/>
          <a:lstStyle>
            <a:lvl1pPr>
              <a:defRPr sz="2800"/>
            </a:lvl1pPr>
          </a:lstStyle>
          <a:p>
            <a:r>
              <a:rPr lang="en-US" dirty="0"/>
              <a:t>Click to edit Master title style</a:t>
            </a:r>
            <a:endParaRPr lang="da-DK" dirty="0"/>
          </a:p>
        </p:txBody>
      </p:sp>
      <p:sp>
        <p:nvSpPr>
          <p:cNvPr id="9" name="ctsSlideNumber"/>
          <p:cNvSpPr txBox="1"/>
          <p:nvPr userDrawn="1"/>
        </p:nvSpPr>
        <p:spPr>
          <a:xfrm>
            <a:off x="512299" y="7720751"/>
            <a:ext cx="410513" cy="391901"/>
          </a:xfrm>
          <a:prstGeom prst="rect">
            <a:avLst/>
          </a:prstGeom>
        </p:spPr>
        <p:txBody>
          <a:bodyPr vert="horz" lIns="0" tIns="0" rIns="0" bIns="0" rtlCol="0" anchor="t" anchorCtr="0">
            <a:noAutofit/>
          </a:bodyPr>
          <a:lstStyle>
            <a:defPPr>
              <a:defRPr lang="en-US"/>
            </a:defPPr>
            <a:lvl1pPr>
              <a:defRPr sz="1100" b="1">
                <a:solidFill>
                  <a:schemeClr val="tx2"/>
                </a:solidFill>
              </a:defRPr>
            </a:lvl1pPr>
          </a:lstStyle>
          <a:p>
            <a:pPr defTabSz="1007963">
              <a:spcBef>
                <a:spcPts val="300"/>
              </a:spcBef>
              <a:buFont typeface="Arial" panose="020B0604020202020204" pitchFamily="34" charset="0"/>
              <a:buNone/>
              <a:defRPr/>
            </a:pPr>
            <a:fld id="{7E0AAB16-D600-4C3A-90DB-32574670924F}" type="slidenum">
              <a:rPr lang="en-US" smtClean="0">
                <a:solidFill>
                  <a:srgbClr val="808080"/>
                </a:solidFill>
              </a:rPr>
              <a:pPr defTabSz="1007963">
                <a:spcBef>
                  <a:spcPts val="300"/>
                </a:spcBef>
                <a:buFont typeface="Arial" panose="020B0604020202020204" pitchFamily="34" charset="0"/>
                <a:buNone/>
                <a:defRPr/>
              </a:pPr>
              <a:t>‹#›</a:t>
            </a:fld>
            <a:endParaRPr lang="en-US" dirty="0">
              <a:solidFill>
                <a:srgbClr val="808080"/>
              </a:solidFill>
            </a:endParaRPr>
          </a:p>
        </p:txBody>
      </p:sp>
    </p:spTree>
    <p:extLst>
      <p:ext uri="{BB962C8B-B14F-4D97-AF65-F5344CB8AC3E}">
        <p14:creationId xmlns:p14="http://schemas.microsoft.com/office/powerpoint/2010/main" xmlns="" val="20301853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29565"/>
            <a:ext cx="10972800" cy="1371600"/>
          </a:xfrm>
        </p:spPr>
        <p:txBody>
          <a:bodyPr/>
          <a:lstStyle/>
          <a:p>
            <a:r>
              <a:rPr lang="en-US"/>
              <a:t>Click to edit Master title style</a:t>
            </a:r>
            <a:endParaRPr lang="en-IN"/>
          </a:p>
        </p:txBody>
      </p:sp>
      <p:sp>
        <p:nvSpPr>
          <p:cNvPr id="3" name="Table Placeholder 2"/>
          <p:cNvSpPr>
            <a:spLocks noGrp="1"/>
          </p:cNvSpPr>
          <p:nvPr>
            <p:ph type="tbl" idx="1"/>
          </p:nvPr>
        </p:nvSpPr>
        <p:spPr>
          <a:xfrm>
            <a:off x="609600" y="1920243"/>
            <a:ext cx="10972800" cy="5431156"/>
          </a:xfrm>
        </p:spPr>
        <p:txBody>
          <a:bodyPr/>
          <a:lstStyle/>
          <a:p>
            <a:pPr lvl="0"/>
            <a:endParaRPr lang="en-IN" noProof="0" dirty="0"/>
          </a:p>
        </p:txBody>
      </p:sp>
      <p:sp>
        <p:nvSpPr>
          <p:cNvPr id="4" name="Date Placeholder 3"/>
          <p:cNvSpPr>
            <a:spLocks noGrp="1"/>
          </p:cNvSpPr>
          <p:nvPr>
            <p:ph type="dt" sz="half" idx="10"/>
          </p:nvPr>
        </p:nvSpPr>
        <p:spPr/>
        <p:txBody>
          <a:bodyPr/>
          <a:lstStyle>
            <a:lvl1pPr>
              <a:defRPr/>
            </a:lvl1pPr>
          </a:lstStyle>
          <a:p>
            <a:pPr defTabSz="1007943">
              <a:spcBef>
                <a:spcPts val="300"/>
              </a:spcBef>
              <a:buFont typeface="Arial" panose="020B0604020202020204" pitchFamily="34" charset="0"/>
              <a:buNone/>
              <a:defRPr/>
            </a:pPr>
            <a:fld id="{211314D6-55F5-49D7-A5BF-300B6DD87CFE}" type="datetime1">
              <a:rPr lang="en-US" sz="1200">
                <a:solidFill>
                  <a:srgbClr val="000514"/>
                </a:solidFill>
              </a:rPr>
              <a:pPr defTabSz="1007943">
                <a:spcBef>
                  <a:spcPts val="300"/>
                </a:spcBef>
                <a:buFont typeface="Arial" panose="020B0604020202020204" pitchFamily="34" charset="0"/>
                <a:buNone/>
                <a:defRPr/>
              </a:pPr>
              <a:t>8/27/2021</a:t>
            </a:fld>
            <a:endParaRPr lang="en-US" sz="1200" dirty="0">
              <a:solidFill>
                <a:srgbClr val="000514"/>
              </a:solidFill>
            </a:endParaRPr>
          </a:p>
        </p:txBody>
      </p:sp>
      <p:sp>
        <p:nvSpPr>
          <p:cNvPr id="5" name="Slide Number Placeholder 4"/>
          <p:cNvSpPr>
            <a:spLocks noGrp="1"/>
          </p:cNvSpPr>
          <p:nvPr>
            <p:ph type="sldNum" sz="quarter" idx="11"/>
          </p:nvPr>
        </p:nvSpPr>
        <p:spPr/>
        <p:txBody>
          <a:bodyPr/>
          <a:lstStyle>
            <a:lvl1pPr>
              <a:defRPr/>
            </a:lvl1pPr>
          </a:lstStyle>
          <a:p>
            <a:pPr defTabSz="1007943">
              <a:spcBef>
                <a:spcPts val="300"/>
              </a:spcBef>
              <a:buFont typeface="Arial" panose="020B0604020202020204" pitchFamily="34" charset="0"/>
              <a:buNone/>
              <a:defRPr/>
            </a:pPr>
            <a:fld id="{78DB3D96-AA2D-4330-8F76-3605A106E493}" type="slidenum">
              <a:rPr lang="en-US" sz="1200">
                <a:solidFill>
                  <a:srgbClr val="000514"/>
                </a:solidFill>
              </a:rPr>
              <a:pPr defTabSz="1007943">
                <a:spcBef>
                  <a:spcPts val="300"/>
                </a:spcBef>
                <a:buFont typeface="Arial" panose="020B0604020202020204" pitchFamily="34" charset="0"/>
                <a:buNone/>
                <a:defRPr/>
              </a:pPr>
              <a:t>‹#›</a:t>
            </a:fld>
            <a:endParaRPr lang="en-US" sz="1200" dirty="0">
              <a:solidFill>
                <a:srgbClr val="000514"/>
              </a:solidFill>
            </a:endParaRPr>
          </a:p>
        </p:txBody>
      </p:sp>
      <p:sp>
        <p:nvSpPr>
          <p:cNvPr id="6" name="Footer Placeholder 5"/>
          <p:cNvSpPr>
            <a:spLocks noGrp="1"/>
          </p:cNvSpPr>
          <p:nvPr>
            <p:ph type="ftr" sz="quarter" idx="12"/>
          </p:nvPr>
        </p:nvSpPr>
        <p:spPr/>
        <p:txBody>
          <a:bodyPr/>
          <a:lstStyle>
            <a:lvl1pPr>
              <a:defRPr/>
            </a:lvl1pPr>
          </a:lstStyle>
          <a:p>
            <a:pPr defTabSz="1007943">
              <a:spcBef>
                <a:spcPts val="300"/>
              </a:spcBef>
              <a:buFont typeface="Arial" panose="020B0604020202020204" pitchFamily="34" charset="0"/>
              <a:buNone/>
              <a:defRPr/>
            </a:pPr>
            <a:endParaRPr lang="en-US" sz="1200" dirty="0">
              <a:solidFill>
                <a:srgbClr val="000514"/>
              </a:solidFill>
            </a:endParaRPr>
          </a:p>
        </p:txBody>
      </p:sp>
    </p:spTree>
    <p:extLst>
      <p:ext uri="{BB962C8B-B14F-4D97-AF65-F5344CB8AC3E}">
        <p14:creationId xmlns:p14="http://schemas.microsoft.com/office/powerpoint/2010/main" xmlns="" val="291108377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eaLnBrk="1" latinLnBrk="0" hangingPunct="1"/>
            <a:fld id="{D85615C7-51D4-43C3-8E07-9B13C96C694E}" type="datetime1">
              <a:rPr lang="en-US" smtClean="0"/>
              <a:pPr eaLnBrk="1" latinLnBrk="0" hangingPunct="1"/>
              <a:t>8/27/2021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C843-7057-41A2-9CDD-86F9AB405437}" type="datetime1">
              <a:rPr lang="en-US" smtClean="0"/>
              <a:pPr/>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651760"/>
            <a:ext cx="4848113" cy="1510192"/>
          </a:xfrm>
          <a:effectLst/>
        </p:spPr>
        <p:txBody>
          <a:bodyPr anchor="b">
            <a:noAutofit/>
          </a:bodyPr>
          <a:lstStyle>
            <a:lvl1pPr marL="291716" indent="-291716" algn="l">
              <a:defRPr sz="36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877824"/>
            <a:ext cx="5356113" cy="5873676"/>
          </a:xfrm>
        </p:spPr>
        <p:txBody>
          <a:bodyPr anchor="ctr"/>
          <a:lstStyle>
            <a:lvl1pPr>
              <a:defRPr sz="2800"/>
            </a:lvl1pPr>
            <a:lvl2pPr>
              <a:defRPr sz="2600"/>
            </a:lvl2pPr>
            <a:lvl3pPr>
              <a:defRPr sz="2300"/>
            </a:lvl3pPr>
            <a:lvl4pPr>
              <a:defRPr sz="2000"/>
            </a:lvl4pPr>
            <a:lvl5pPr>
              <a:defRPr sz="18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3" y="4197362"/>
            <a:ext cx="4518213" cy="2567422"/>
          </a:xfrm>
        </p:spPr>
        <p:txBody>
          <a:bodyPr/>
          <a:lstStyle>
            <a:lvl1pPr marL="0" indent="0">
              <a:buNone/>
              <a:defRPr sz="1800"/>
            </a:lvl1pPr>
            <a:lvl2pPr marL="583433" indent="0">
              <a:buNone/>
              <a:defRPr sz="1500"/>
            </a:lvl2pPr>
            <a:lvl3pPr marL="1166866" indent="0">
              <a:buNone/>
              <a:defRPr sz="1300"/>
            </a:lvl3pPr>
            <a:lvl4pPr marL="1750299" indent="0">
              <a:buNone/>
              <a:defRPr sz="1100"/>
            </a:lvl4pPr>
            <a:lvl5pPr marL="2333732" indent="0">
              <a:buNone/>
              <a:defRPr sz="1100"/>
            </a:lvl5pPr>
            <a:lvl6pPr marL="2917165" indent="0">
              <a:buNone/>
              <a:defRPr sz="1100"/>
            </a:lvl6pPr>
            <a:lvl7pPr marL="3500598" indent="0">
              <a:buNone/>
              <a:defRPr sz="1100"/>
            </a:lvl7pPr>
            <a:lvl8pPr marL="4084030" indent="0">
              <a:buNone/>
              <a:defRPr sz="1100"/>
            </a:lvl8pPr>
            <a:lvl9pPr marL="4667463"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87D53E13-2586-4233-BDEE-34D5A6875E1A}" type="datetime1">
              <a:rPr lang="en-US" smtClean="0"/>
              <a:pPr eaLnBrk="1" latinLnBrk="0" hangingPunct="1"/>
              <a:t>8/27/2021</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640304"/>
            <a:ext cx="12192000" cy="3589296"/>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p>
        </p:txBody>
      </p:sp>
      <p:sp>
        <p:nvSpPr>
          <p:cNvPr id="9" name="Rectangle 8"/>
          <p:cNvSpPr/>
          <p:nvPr/>
        </p:nvSpPr>
        <p:spPr>
          <a:xfrm>
            <a:off x="0" y="0"/>
            <a:ext cx="12192000" cy="4640304"/>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dirty="0"/>
          </a:p>
        </p:txBody>
      </p:sp>
      <p:sp>
        <p:nvSpPr>
          <p:cNvPr id="10" name="Rectangle 9"/>
          <p:cNvSpPr/>
          <p:nvPr/>
        </p:nvSpPr>
        <p:spPr>
          <a:xfrm>
            <a:off x="0" y="3182773"/>
            <a:ext cx="12192000" cy="27432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p>
        </p:txBody>
      </p:sp>
      <p:sp>
        <p:nvSpPr>
          <p:cNvPr id="11" name="Oval 10"/>
          <p:cNvSpPr/>
          <p:nvPr/>
        </p:nvSpPr>
        <p:spPr>
          <a:xfrm>
            <a:off x="0" y="1920240"/>
            <a:ext cx="12192000" cy="612648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p>
        </p:txBody>
      </p:sp>
      <p:sp>
        <p:nvSpPr>
          <p:cNvPr id="3" name="Picture Placeholder 2"/>
          <p:cNvSpPr>
            <a:spLocks noGrp="1"/>
          </p:cNvSpPr>
          <p:nvPr>
            <p:ph type="pic" idx="1"/>
          </p:nvPr>
        </p:nvSpPr>
        <p:spPr>
          <a:xfrm>
            <a:off x="5966900" y="1371600"/>
            <a:ext cx="5486400" cy="375336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600"/>
            </a:lvl1pPr>
            <a:lvl2pPr marL="583433" indent="0">
              <a:buNone/>
              <a:defRPr sz="3600"/>
            </a:lvl2pPr>
            <a:lvl3pPr marL="1166866" indent="0">
              <a:buNone/>
              <a:defRPr sz="3100"/>
            </a:lvl3pPr>
            <a:lvl4pPr marL="1750299" indent="0">
              <a:buNone/>
              <a:defRPr sz="2600"/>
            </a:lvl4pPr>
            <a:lvl5pPr marL="2333732" indent="0">
              <a:buNone/>
              <a:defRPr sz="2600"/>
            </a:lvl5pPr>
            <a:lvl6pPr marL="2917165" indent="0">
              <a:buNone/>
              <a:defRPr sz="2600"/>
            </a:lvl6pPr>
            <a:lvl7pPr marL="3500598" indent="0">
              <a:buNone/>
              <a:defRPr sz="2600"/>
            </a:lvl7pPr>
            <a:lvl8pPr marL="4084030" indent="0">
              <a:buNone/>
              <a:defRPr sz="2600"/>
            </a:lvl8pPr>
            <a:lvl9pPr marL="4667463" indent="0">
              <a:buNone/>
              <a:defRPr sz="2600"/>
            </a:lvl9pPr>
          </a:lstStyle>
          <a:p>
            <a:r>
              <a:rPr lang="en-US"/>
              <a:t>Click icon to add picture</a:t>
            </a:r>
            <a:endParaRPr lang="en-US" dirty="0"/>
          </a:p>
        </p:txBody>
      </p:sp>
      <p:sp>
        <p:nvSpPr>
          <p:cNvPr id="4" name="Text Placeholder 3"/>
          <p:cNvSpPr>
            <a:spLocks noGrp="1"/>
          </p:cNvSpPr>
          <p:nvPr>
            <p:ph type="body" sz="half" idx="2"/>
          </p:nvPr>
        </p:nvSpPr>
        <p:spPr>
          <a:xfrm>
            <a:off x="1170516" y="1212583"/>
            <a:ext cx="4925485" cy="2595624"/>
          </a:xfrm>
        </p:spPr>
        <p:txBody>
          <a:bodyPr anchor="b"/>
          <a:lstStyle>
            <a:lvl1pPr marL="233373" indent="-233373">
              <a:buFont typeface="Georgia" pitchFamily="18" charset="0"/>
              <a:buChar char="*"/>
              <a:defRPr sz="2000"/>
            </a:lvl1pPr>
            <a:lvl2pPr marL="583433" indent="0">
              <a:buNone/>
              <a:defRPr sz="1500"/>
            </a:lvl2pPr>
            <a:lvl3pPr marL="1166866" indent="0">
              <a:buNone/>
              <a:defRPr sz="1300"/>
            </a:lvl3pPr>
            <a:lvl4pPr marL="1750299" indent="0">
              <a:buNone/>
              <a:defRPr sz="1100"/>
            </a:lvl4pPr>
            <a:lvl5pPr marL="2333732" indent="0">
              <a:buNone/>
              <a:defRPr sz="1100"/>
            </a:lvl5pPr>
            <a:lvl6pPr marL="2917165" indent="0">
              <a:buNone/>
              <a:defRPr sz="1100"/>
            </a:lvl6pPr>
            <a:lvl7pPr marL="3500598" indent="0">
              <a:buNone/>
              <a:defRPr sz="1100"/>
            </a:lvl7pPr>
            <a:lvl8pPr marL="4084030" indent="0">
              <a:buNone/>
              <a:defRPr sz="1100"/>
            </a:lvl8pPr>
            <a:lvl9pPr marL="4667463"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C9A5EEEE-7FE1-4E96-A9C1-07431FBC6DE8}" type="datetime1">
              <a:rPr lang="en-US" smtClean="0"/>
              <a:pPr eaLnBrk="1" latinLnBrk="0" hangingPunct="1"/>
              <a:t>8/27/2021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a:xfrm>
            <a:off x="969691" y="5357305"/>
            <a:ext cx="8511384" cy="1371600"/>
          </a:xfrm>
        </p:spPr>
        <p:txBody>
          <a:bodyPr anchor="b">
            <a:noAutofit/>
          </a:bodyPr>
          <a:lstStyle>
            <a:lvl1pPr algn="l">
              <a:defRPr sz="59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Rectangle 6"/>
          <p:cNvSpPr/>
          <p:nvPr/>
        </p:nvSpPr>
        <p:spPr>
          <a:xfrm>
            <a:off x="0" y="6126480"/>
            <a:ext cx="12192000" cy="210312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p>
        </p:txBody>
      </p:sp>
      <p:sp>
        <p:nvSpPr>
          <p:cNvPr id="8" name="Rectangle 7"/>
          <p:cNvSpPr/>
          <p:nvPr/>
        </p:nvSpPr>
        <p:spPr>
          <a:xfrm>
            <a:off x="0" y="0"/>
            <a:ext cx="12192000" cy="612648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dirty="0"/>
          </a:p>
        </p:txBody>
      </p:sp>
      <p:sp>
        <p:nvSpPr>
          <p:cNvPr id="9" name="Rectangle 8"/>
          <p:cNvSpPr/>
          <p:nvPr/>
        </p:nvSpPr>
        <p:spPr>
          <a:xfrm>
            <a:off x="0" y="4521965"/>
            <a:ext cx="12192000" cy="27432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p>
        </p:txBody>
      </p:sp>
      <p:sp>
        <p:nvSpPr>
          <p:cNvPr id="10" name="Oval 9"/>
          <p:cNvSpPr/>
          <p:nvPr/>
        </p:nvSpPr>
        <p:spPr>
          <a:xfrm>
            <a:off x="0" y="1920240"/>
            <a:ext cx="12192000" cy="612648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p>
        </p:txBody>
      </p:sp>
      <p:sp>
        <p:nvSpPr>
          <p:cNvPr id="2" name="Title Placeholder 1"/>
          <p:cNvSpPr>
            <a:spLocks noGrp="1"/>
          </p:cNvSpPr>
          <p:nvPr>
            <p:ph type="title"/>
          </p:nvPr>
        </p:nvSpPr>
        <p:spPr>
          <a:xfrm>
            <a:off x="2391053" y="5246602"/>
            <a:ext cx="8683348" cy="1371600"/>
          </a:xfrm>
          <a:prstGeom prst="rect">
            <a:avLst/>
          </a:prstGeom>
          <a:effectLst/>
        </p:spPr>
        <p:txBody>
          <a:bodyPr vert="horz" lIns="116687" tIns="58343" rIns="116687" bIns="58343"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878712"/>
            <a:ext cx="8534400" cy="4169664"/>
          </a:xfrm>
          <a:prstGeom prst="rect">
            <a:avLst/>
          </a:prstGeom>
        </p:spPr>
        <p:txBody>
          <a:bodyPr vert="horz" lIns="116687" tIns="58343" rIns="116687" bIns="583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7406641"/>
            <a:ext cx="3352800" cy="438150"/>
          </a:xfrm>
          <a:prstGeom prst="rect">
            <a:avLst/>
          </a:prstGeom>
        </p:spPr>
        <p:txBody>
          <a:bodyPr vert="horz" lIns="116687" tIns="58343" rIns="116687" bIns="58343" rtlCol="0" anchor="ctr"/>
          <a:lstStyle>
            <a:lvl1pPr algn="r">
              <a:defRPr sz="1400" b="1">
                <a:solidFill>
                  <a:schemeClr val="tx1">
                    <a:lumMod val="50000"/>
                    <a:lumOff val="50000"/>
                  </a:schemeClr>
                </a:solidFill>
              </a:defRPr>
            </a:lvl1pPr>
          </a:lstStyle>
          <a:p>
            <a:pPr algn="l" eaLnBrk="1" latinLnBrk="0" hangingPunct="1"/>
            <a:fld id="{3F698278-B09A-4627-A738-F5ACEF6E3532}" type="datetime1">
              <a:rPr lang="en-US" smtClean="0">
                <a:solidFill>
                  <a:schemeClr val="accent1">
                    <a:shade val="75000"/>
                  </a:schemeClr>
                </a:solidFill>
              </a:rPr>
              <a:pPr algn="l" eaLnBrk="1" latinLnBrk="0" hangingPunct="1"/>
              <a:t>8/27/2021</a:t>
            </a:fld>
            <a:endParaRPr lang="en-US" dirty="0">
              <a:solidFill>
                <a:schemeClr val="accent1">
                  <a:shade val="75000"/>
                </a:schemeClr>
              </a:solidFill>
            </a:endParaRPr>
          </a:p>
        </p:txBody>
      </p:sp>
      <p:sp>
        <p:nvSpPr>
          <p:cNvPr id="5" name="Footer Placeholder 4"/>
          <p:cNvSpPr>
            <a:spLocks noGrp="1"/>
          </p:cNvSpPr>
          <p:nvPr>
            <p:ph type="ftr" sz="quarter" idx="3"/>
          </p:nvPr>
        </p:nvSpPr>
        <p:spPr>
          <a:xfrm>
            <a:off x="609600" y="7406641"/>
            <a:ext cx="4470401" cy="438150"/>
          </a:xfrm>
          <a:prstGeom prst="rect">
            <a:avLst/>
          </a:prstGeom>
        </p:spPr>
        <p:txBody>
          <a:bodyPr vert="horz" lIns="116687" tIns="58343" rIns="116687" bIns="58343" rtlCol="0" anchor="ctr"/>
          <a:lstStyle>
            <a:lvl1pPr algn="l">
              <a:defRPr sz="1400" b="1">
                <a:solidFill>
                  <a:schemeClr val="tx1">
                    <a:lumMod val="50000"/>
                    <a:lumOff val="50000"/>
                  </a:schemeClr>
                </a:solidFill>
              </a:defRPr>
            </a:lvl1p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4"/>
          </p:nvPr>
        </p:nvSpPr>
        <p:spPr>
          <a:xfrm>
            <a:off x="5080000" y="7406641"/>
            <a:ext cx="2438400" cy="438150"/>
          </a:xfrm>
          <a:prstGeom prst="rect">
            <a:avLst/>
          </a:prstGeom>
        </p:spPr>
        <p:txBody>
          <a:bodyPr vert="horz" lIns="116687" tIns="58343" rIns="116687" bIns="58343" rtlCol="0" anchor="ctr"/>
          <a:lstStyle>
            <a:lvl1pPr algn="ctr">
              <a:defRPr sz="1500" b="1">
                <a:solidFill>
                  <a:schemeClr val="tx1">
                    <a:lumMod val="50000"/>
                    <a:lumOff val="50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11" name="Shape 8"/>
          <p:cNvSpPr txBox="1">
            <a:spLocks/>
          </p:cNvSpPr>
          <p:nvPr userDrawn="1"/>
        </p:nvSpPr>
        <p:spPr>
          <a:xfrm>
            <a:off x="10900954" y="7655627"/>
            <a:ext cx="480063" cy="179296"/>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900" smtClean="0">
                <a:solidFill>
                  <a:schemeClr val="tx2"/>
                </a:solidFill>
                <a:latin typeface="+mn-lt"/>
                <a:ea typeface="Arial"/>
                <a:cs typeface="Arial" panose="020B0604020202020204" pitchFamily="34" charset="0"/>
              </a:rPr>
              <a:pPr algn="r"/>
              <a:t>‹#›</a:t>
            </a:fld>
            <a:endParaRPr lang="en-US" sz="900" dirty="0">
              <a:solidFill>
                <a:schemeClr val="tx2"/>
              </a:solidFill>
              <a:latin typeface="+mn-lt"/>
              <a:ea typeface="Arial"/>
              <a:cs typeface="Arial" panose="020B0604020202020204" pitchFamily="34" charset="0"/>
            </a:endParaRPr>
          </a:p>
        </p:txBody>
      </p:sp>
      <p:cxnSp>
        <p:nvCxnSpPr>
          <p:cNvPr id="12" name="Straight Connector 11"/>
          <p:cNvCxnSpPr/>
          <p:nvPr userDrawn="1"/>
        </p:nvCxnSpPr>
        <p:spPr bwMode="auto">
          <a:xfrm>
            <a:off x="637387" y="7525267"/>
            <a:ext cx="10695689" cy="0"/>
          </a:xfrm>
          <a:prstGeom prst="line">
            <a:avLst/>
          </a:prstGeom>
          <a:noFill/>
          <a:ln w="3175" cap="flat" cmpd="sng" algn="ctr">
            <a:solidFill>
              <a:schemeClr val="tx1"/>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60" r:id="rId12"/>
    <p:sldLayoutId id="2147483675" r:id="rId13"/>
  </p:sldLayoutIdLst>
  <p:hf sldNum="0" hdr="0" ftr="0" dt="0"/>
  <p:txStyles>
    <p:titleStyle>
      <a:lvl1pPr marL="408403" indent="-408403" algn="r" defTabSz="1166866" rtl="0" eaLnBrk="1" latinLnBrk="0" hangingPunct="1">
        <a:spcBef>
          <a:spcPct val="0"/>
        </a:spcBef>
        <a:buClr>
          <a:schemeClr val="accent6">
            <a:lumMod val="75000"/>
          </a:schemeClr>
        </a:buClr>
        <a:buSzPct val="128000"/>
        <a:buFont typeface="Georgia" pitchFamily="18" charset="0"/>
        <a:buChar char="*"/>
        <a:defRPr sz="59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91716" indent="-233373" algn="l" defTabSz="1166866" rtl="0" eaLnBrk="1" latinLnBrk="0" hangingPunct="1">
        <a:spcBef>
          <a:spcPct val="20000"/>
        </a:spcBef>
        <a:spcAft>
          <a:spcPts val="383"/>
        </a:spcAft>
        <a:buClr>
          <a:schemeClr val="accent6">
            <a:lumMod val="75000"/>
          </a:schemeClr>
        </a:buClr>
        <a:buSzPct val="130000"/>
        <a:buFont typeface="Georgia" pitchFamily="18" charset="0"/>
        <a:buChar char="*"/>
        <a:defRPr sz="2800" kern="1200">
          <a:solidFill>
            <a:schemeClr val="tx1">
              <a:lumMod val="75000"/>
              <a:lumOff val="25000"/>
            </a:schemeClr>
          </a:solidFill>
          <a:latin typeface="+mn-lt"/>
          <a:ea typeface="+mn-ea"/>
          <a:cs typeface="+mn-cs"/>
        </a:defRPr>
      </a:lvl1pPr>
      <a:lvl2pPr marL="700120" indent="-233373" algn="l" defTabSz="1166866" rtl="0" eaLnBrk="1" latinLnBrk="0" hangingPunct="1">
        <a:spcBef>
          <a:spcPct val="20000"/>
        </a:spcBef>
        <a:spcAft>
          <a:spcPts val="383"/>
        </a:spcAft>
        <a:buClr>
          <a:schemeClr val="accent6">
            <a:lumMod val="75000"/>
          </a:schemeClr>
        </a:buClr>
        <a:buSzPct val="130000"/>
        <a:buFont typeface="Georgia" pitchFamily="18" charset="0"/>
        <a:buChar char="*"/>
        <a:defRPr sz="2600" kern="1200">
          <a:solidFill>
            <a:schemeClr val="tx1">
              <a:lumMod val="75000"/>
              <a:lumOff val="25000"/>
            </a:schemeClr>
          </a:solidFill>
          <a:latin typeface="+mn-lt"/>
          <a:ea typeface="+mn-ea"/>
          <a:cs typeface="+mn-cs"/>
        </a:defRPr>
      </a:lvl2pPr>
      <a:lvl3pPr marL="1050179" indent="-233373" algn="l" defTabSz="1166866" rtl="0" eaLnBrk="1" latinLnBrk="0" hangingPunct="1">
        <a:spcBef>
          <a:spcPct val="20000"/>
        </a:spcBef>
        <a:spcAft>
          <a:spcPts val="383"/>
        </a:spcAft>
        <a:buClr>
          <a:schemeClr val="accent6">
            <a:lumMod val="75000"/>
          </a:schemeClr>
        </a:buClr>
        <a:buSzPct val="130000"/>
        <a:buFont typeface="Georgia" pitchFamily="18" charset="0"/>
        <a:buChar char="*"/>
        <a:defRPr sz="2300" kern="1200">
          <a:solidFill>
            <a:schemeClr val="tx1">
              <a:lumMod val="75000"/>
              <a:lumOff val="25000"/>
            </a:schemeClr>
          </a:solidFill>
          <a:latin typeface="+mn-lt"/>
          <a:ea typeface="+mn-ea"/>
          <a:cs typeface="+mn-cs"/>
        </a:defRPr>
      </a:lvl3pPr>
      <a:lvl4pPr marL="1400239" indent="-233373" algn="l" defTabSz="1166866" rtl="0" eaLnBrk="1" latinLnBrk="0" hangingPunct="1">
        <a:spcBef>
          <a:spcPct val="20000"/>
        </a:spcBef>
        <a:spcAft>
          <a:spcPts val="383"/>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4pPr>
      <a:lvl5pPr marL="1773636" indent="-233373" algn="l" defTabSz="1166866" rtl="0" eaLnBrk="1" latinLnBrk="0" hangingPunct="1">
        <a:spcBef>
          <a:spcPct val="20000"/>
        </a:spcBef>
        <a:spcAft>
          <a:spcPts val="383"/>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5pPr>
      <a:lvl6pPr marL="2123696" indent="-233373" algn="l" defTabSz="1166866" rtl="0" eaLnBrk="1" latinLnBrk="0" hangingPunct="1">
        <a:spcBef>
          <a:spcPct val="20000"/>
        </a:spcBef>
        <a:spcAft>
          <a:spcPts val="383"/>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6pPr>
      <a:lvl7pPr marL="2508762" indent="-233373" algn="l" defTabSz="1166866" rtl="0" eaLnBrk="1" latinLnBrk="0" hangingPunct="1">
        <a:spcBef>
          <a:spcPct val="20000"/>
        </a:spcBef>
        <a:spcAft>
          <a:spcPts val="383"/>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7pPr>
      <a:lvl8pPr marL="2917165" indent="-233373" algn="l" defTabSz="1166866" rtl="0" eaLnBrk="1" latinLnBrk="0" hangingPunct="1">
        <a:spcBef>
          <a:spcPct val="20000"/>
        </a:spcBef>
        <a:spcAft>
          <a:spcPts val="383"/>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8pPr>
      <a:lvl9pPr marL="3302230" indent="-233373" algn="l" defTabSz="1166866" rtl="0" eaLnBrk="1" latinLnBrk="0" hangingPunct="1">
        <a:spcBef>
          <a:spcPct val="20000"/>
        </a:spcBef>
        <a:spcAft>
          <a:spcPts val="383"/>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9pPr>
    </p:bodyStyle>
    <p:otherStyle>
      <a:defPPr>
        <a:defRPr lang="en-US"/>
      </a:defPPr>
      <a:lvl1pPr marL="0" algn="l" defTabSz="1166866" rtl="0" eaLnBrk="1" latinLnBrk="0" hangingPunct="1">
        <a:defRPr sz="2300" kern="1200">
          <a:solidFill>
            <a:schemeClr val="tx1"/>
          </a:solidFill>
          <a:latin typeface="+mn-lt"/>
          <a:ea typeface="+mn-ea"/>
          <a:cs typeface="+mn-cs"/>
        </a:defRPr>
      </a:lvl1pPr>
      <a:lvl2pPr marL="583433" algn="l" defTabSz="1166866" rtl="0" eaLnBrk="1" latinLnBrk="0" hangingPunct="1">
        <a:defRPr sz="2300" kern="1200">
          <a:solidFill>
            <a:schemeClr val="tx1"/>
          </a:solidFill>
          <a:latin typeface="+mn-lt"/>
          <a:ea typeface="+mn-ea"/>
          <a:cs typeface="+mn-cs"/>
        </a:defRPr>
      </a:lvl2pPr>
      <a:lvl3pPr marL="1166866" algn="l" defTabSz="1166866" rtl="0" eaLnBrk="1" latinLnBrk="0" hangingPunct="1">
        <a:defRPr sz="2300" kern="1200">
          <a:solidFill>
            <a:schemeClr val="tx1"/>
          </a:solidFill>
          <a:latin typeface="+mn-lt"/>
          <a:ea typeface="+mn-ea"/>
          <a:cs typeface="+mn-cs"/>
        </a:defRPr>
      </a:lvl3pPr>
      <a:lvl4pPr marL="1750299" algn="l" defTabSz="1166866" rtl="0" eaLnBrk="1" latinLnBrk="0" hangingPunct="1">
        <a:defRPr sz="2300" kern="1200">
          <a:solidFill>
            <a:schemeClr val="tx1"/>
          </a:solidFill>
          <a:latin typeface="+mn-lt"/>
          <a:ea typeface="+mn-ea"/>
          <a:cs typeface="+mn-cs"/>
        </a:defRPr>
      </a:lvl4pPr>
      <a:lvl5pPr marL="2333732" algn="l" defTabSz="1166866" rtl="0" eaLnBrk="1" latinLnBrk="0" hangingPunct="1">
        <a:defRPr sz="2300" kern="1200">
          <a:solidFill>
            <a:schemeClr val="tx1"/>
          </a:solidFill>
          <a:latin typeface="+mn-lt"/>
          <a:ea typeface="+mn-ea"/>
          <a:cs typeface="+mn-cs"/>
        </a:defRPr>
      </a:lvl5pPr>
      <a:lvl6pPr marL="2917165" algn="l" defTabSz="1166866" rtl="0" eaLnBrk="1" latinLnBrk="0" hangingPunct="1">
        <a:defRPr sz="2300" kern="1200">
          <a:solidFill>
            <a:schemeClr val="tx1"/>
          </a:solidFill>
          <a:latin typeface="+mn-lt"/>
          <a:ea typeface="+mn-ea"/>
          <a:cs typeface="+mn-cs"/>
        </a:defRPr>
      </a:lvl6pPr>
      <a:lvl7pPr marL="3500598" algn="l" defTabSz="1166866" rtl="0" eaLnBrk="1" latinLnBrk="0" hangingPunct="1">
        <a:defRPr sz="2300" kern="1200">
          <a:solidFill>
            <a:schemeClr val="tx1"/>
          </a:solidFill>
          <a:latin typeface="+mn-lt"/>
          <a:ea typeface="+mn-ea"/>
          <a:cs typeface="+mn-cs"/>
        </a:defRPr>
      </a:lvl7pPr>
      <a:lvl8pPr marL="4084030" algn="l" defTabSz="1166866" rtl="0" eaLnBrk="1" latinLnBrk="0" hangingPunct="1">
        <a:defRPr sz="2300" kern="1200">
          <a:solidFill>
            <a:schemeClr val="tx1"/>
          </a:solidFill>
          <a:latin typeface="+mn-lt"/>
          <a:ea typeface="+mn-ea"/>
          <a:cs typeface="+mn-cs"/>
        </a:defRPr>
      </a:lvl8pPr>
      <a:lvl9pPr marL="4667463" algn="l" defTabSz="1166866"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Rectangle 6"/>
          <p:cNvSpPr/>
          <p:nvPr/>
        </p:nvSpPr>
        <p:spPr>
          <a:xfrm>
            <a:off x="0" y="6126480"/>
            <a:ext cx="12192000" cy="210312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solidFill>
                <a:prstClr val="white"/>
              </a:solidFill>
            </a:endParaRPr>
          </a:p>
        </p:txBody>
      </p:sp>
      <p:sp>
        <p:nvSpPr>
          <p:cNvPr id="8" name="Rectangle 7"/>
          <p:cNvSpPr/>
          <p:nvPr/>
        </p:nvSpPr>
        <p:spPr>
          <a:xfrm>
            <a:off x="0" y="0"/>
            <a:ext cx="12192000" cy="612648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dirty="0">
              <a:solidFill>
                <a:prstClr val="white"/>
              </a:solidFill>
            </a:endParaRPr>
          </a:p>
        </p:txBody>
      </p:sp>
      <p:sp>
        <p:nvSpPr>
          <p:cNvPr id="9" name="Rectangle 8"/>
          <p:cNvSpPr/>
          <p:nvPr/>
        </p:nvSpPr>
        <p:spPr>
          <a:xfrm>
            <a:off x="0" y="4521965"/>
            <a:ext cx="12192000" cy="27432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solidFill>
                <a:prstClr val="white"/>
              </a:solidFill>
            </a:endParaRPr>
          </a:p>
        </p:txBody>
      </p:sp>
      <p:sp>
        <p:nvSpPr>
          <p:cNvPr id="10" name="Oval 9"/>
          <p:cNvSpPr/>
          <p:nvPr/>
        </p:nvSpPr>
        <p:spPr>
          <a:xfrm>
            <a:off x="0" y="1920240"/>
            <a:ext cx="12192000" cy="612648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solidFill>
                <a:prstClr val="white"/>
              </a:solidFill>
            </a:endParaRPr>
          </a:p>
        </p:txBody>
      </p:sp>
      <p:sp>
        <p:nvSpPr>
          <p:cNvPr id="2" name="Title Placeholder 1"/>
          <p:cNvSpPr>
            <a:spLocks noGrp="1"/>
          </p:cNvSpPr>
          <p:nvPr>
            <p:ph type="title"/>
          </p:nvPr>
        </p:nvSpPr>
        <p:spPr>
          <a:xfrm>
            <a:off x="2391053" y="5246602"/>
            <a:ext cx="8683348" cy="1371600"/>
          </a:xfrm>
          <a:prstGeom prst="rect">
            <a:avLst/>
          </a:prstGeom>
          <a:effectLst/>
        </p:spPr>
        <p:txBody>
          <a:bodyPr vert="horz" lIns="116687" tIns="58343" rIns="116687" bIns="58343"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878712"/>
            <a:ext cx="8534400" cy="4169664"/>
          </a:xfrm>
          <a:prstGeom prst="rect">
            <a:avLst/>
          </a:prstGeom>
        </p:spPr>
        <p:txBody>
          <a:bodyPr vert="horz" lIns="116687" tIns="58343" rIns="116687" bIns="583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7406641"/>
            <a:ext cx="3352800" cy="438150"/>
          </a:xfrm>
          <a:prstGeom prst="rect">
            <a:avLst/>
          </a:prstGeom>
        </p:spPr>
        <p:txBody>
          <a:bodyPr vert="horz" lIns="116687" tIns="58343" rIns="116687" bIns="58343" rtlCol="0" anchor="ctr"/>
          <a:lstStyle>
            <a:lvl1pPr algn="r">
              <a:defRPr sz="1400" b="1">
                <a:solidFill>
                  <a:schemeClr val="tx1">
                    <a:lumMod val="50000"/>
                    <a:lumOff val="50000"/>
                  </a:schemeClr>
                </a:solidFill>
              </a:defRPr>
            </a:lvl1pPr>
          </a:lstStyle>
          <a:p>
            <a:pPr algn="l"/>
            <a:fld id="{3F698278-B09A-4627-A738-F5ACEF6E3532}" type="datetime1">
              <a:rPr lang="en-US" smtClean="0">
                <a:solidFill>
                  <a:srgbClr val="4E67C8">
                    <a:shade val="75000"/>
                  </a:srgbClr>
                </a:solidFill>
              </a:rPr>
              <a:pPr algn="l"/>
              <a:t>8/27/2021</a:t>
            </a:fld>
            <a:endParaRPr lang="en-US" dirty="0">
              <a:solidFill>
                <a:srgbClr val="4E67C8">
                  <a:shade val="75000"/>
                </a:srgbClr>
              </a:solidFill>
            </a:endParaRPr>
          </a:p>
        </p:txBody>
      </p:sp>
      <p:sp>
        <p:nvSpPr>
          <p:cNvPr id="5" name="Footer Placeholder 4"/>
          <p:cNvSpPr>
            <a:spLocks noGrp="1"/>
          </p:cNvSpPr>
          <p:nvPr>
            <p:ph type="ftr" sz="quarter" idx="3"/>
          </p:nvPr>
        </p:nvSpPr>
        <p:spPr>
          <a:xfrm>
            <a:off x="609600" y="7406641"/>
            <a:ext cx="4470401" cy="438150"/>
          </a:xfrm>
          <a:prstGeom prst="rect">
            <a:avLst/>
          </a:prstGeom>
        </p:spPr>
        <p:txBody>
          <a:bodyPr vert="horz" lIns="116687" tIns="58343" rIns="116687" bIns="58343" rtlCol="0" anchor="ctr"/>
          <a:lstStyle>
            <a:lvl1pPr algn="l">
              <a:defRPr sz="1400" b="1">
                <a:solidFill>
                  <a:schemeClr val="tx1">
                    <a:lumMod val="50000"/>
                    <a:lumOff val="50000"/>
                  </a:schemeClr>
                </a:solidFill>
              </a:defRPr>
            </a:lvl1pPr>
          </a:lstStyle>
          <a:p>
            <a:pPr algn="r"/>
            <a:endParaRPr lang="en-US" dirty="0">
              <a:solidFill>
                <a:srgbClr val="4E67C8">
                  <a:shade val="75000"/>
                </a:srgbClr>
              </a:solidFill>
            </a:endParaRPr>
          </a:p>
        </p:txBody>
      </p:sp>
      <p:sp>
        <p:nvSpPr>
          <p:cNvPr id="6" name="Slide Number Placeholder 5"/>
          <p:cNvSpPr>
            <a:spLocks noGrp="1"/>
          </p:cNvSpPr>
          <p:nvPr>
            <p:ph type="sldNum" sz="quarter" idx="4"/>
          </p:nvPr>
        </p:nvSpPr>
        <p:spPr>
          <a:xfrm>
            <a:off x="5080000" y="7406641"/>
            <a:ext cx="2438400" cy="438150"/>
          </a:xfrm>
          <a:prstGeom prst="rect">
            <a:avLst/>
          </a:prstGeom>
        </p:spPr>
        <p:txBody>
          <a:bodyPr vert="horz" lIns="116687" tIns="58343" rIns="116687" bIns="58343" rtlCol="0" anchor="ctr"/>
          <a:lstStyle>
            <a:lvl1pPr algn="ctr">
              <a:defRPr sz="1500" b="1">
                <a:solidFill>
                  <a:schemeClr val="tx1">
                    <a:lumMod val="50000"/>
                    <a:lumOff val="50000"/>
                  </a:schemeClr>
                </a:solidFill>
              </a:defRPr>
            </a:lvl1pPr>
          </a:lstStyle>
          <a:p>
            <a:fld id="{CA15C064-DD44-4CAC-873E-2D1F54821676}" type="slidenum">
              <a:rPr lang="en-US" smtClean="0">
                <a:solidFill>
                  <a:prstClr val="black">
                    <a:lumMod val="50000"/>
                    <a:lumOff val="50000"/>
                  </a:prstClr>
                </a:solidFill>
              </a:rPr>
              <a:pPr/>
              <a:t>‹#›</a:t>
            </a:fld>
            <a:endParaRPr lang="en-US" dirty="0">
              <a:solidFill>
                <a:srgbClr val="4E67C8">
                  <a:shade val="75000"/>
                </a:srgbClr>
              </a:solidFill>
            </a:endParaRPr>
          </a:p>
        </p:txBody>
      </p:sp>
      <p:sp>
        <p:nvSpPr>
          <p:cNvPr id="11" name="Shape 8"/>
          <p:cNvSpPr txBox="1">
            <a:spLocks/>
          </p:cNvSpPr>
          <p:nvPr userDrawn="1"/>
        </p:nvSpPr>
        <p:spPr>
          <a:xfrm>
            <a:off x="10900954" y="7655627"/>
            <a:ext cx="480063" cy="179296"/>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900" smtClean="0">
                <a:solidFill>
                  <a:srgbClr val="212745"/>
                </a:solidFill>
                <a:latin typeface="Trebuchet MS"/>
                <a:cs typeface="Arial" panose="020B0604020202020204" pitchFamily="34" charset="0"/>
              </a:rPr>
              <a:pPr algn="r"/>
              <a:t>‹#›</a:t>
            </a:fld>
            <a:endParaRPr lang="en-US" sz="900" dirty="0">
              <a:solidFill>
                <a:srgbClr val="212745"/>
              </a:solidFill>
              <a:latin typeface="Trebuchet MS"/>
              <a:cs typeface="Arial" panose="020B0604020202020204" pitchFamily="34" charset="0"/>
            </a:endParaRPr>
          </a:p>
        </p:txBody>
      </p:sp>
      <p:cxnSp>
        <p:nvCxnSpPr>
          <p:cNvPr id="12" name="Straight Connector 11"/>
          <p:cNvCxnSpPr/>
          <p:nvPr userDrawn="1"/>
        </p:nvCxnSpPr>
        <p:spPr bwMode="auto">
          <a:xfrm>
            <a:off x="637387" y="7525267"/>
            <a:ext cx="10695689" cy="0"/>
          </a:xfrm>
          <a:prstGeom prst="line">
            <a:avLst/>
          </a:prstGeom>
          <a:noFill/>
          <a:ln w="31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xmlns="" val="3618808092"/>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 id="2147484174" r:id="rId13"/>
    <p:sldLayoutId id="2147484175" r:id="rId14"/>
  </p:sldLayoutIdLst>
  <p:hf sldNum="0" hdr="0" ftr="0" dt="0"/>
  <p:txStyles>
    <p:titleStyle>
      <a:lvl1pPr marL="408403" indent="-408403" algn="r" defTabSz="1166866" rtl="0" eaLnBrk="1" latinLnBrk="0" hangingPunct="1">
        <a:spcBef>
          <a:spcPct val="0"/>
        </a:spcBef>
        <a:buClr>
          <a:schemeClr val="accent6">
            <a:lumMod val="75000"/>
          </a:schemeClr>
        </a:buClr>
        <a:buSzPct val="128000"/>
        <a:buFont typeface="Georgia" pitchFamily="18" charset="0"/>
        <a:buChar char="*"/>
        <a:defRPr sz="59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91716" indent="-233373" algn="l" defTabSz="1166866" rtl="0" eaLnBrk="1" latinLnBrk="0" hangingPunct="1">
        <a:spcBef>
          <a:spcPct val="20000"/>
        </a:spcBef>
        <a:spcAft>
          <a:spcPts val="383"/>
        </a:spcAft>
        <a:buClr>
          <a:schemeClr val="accent6">
            <a:lumMod val="75000"/>
          </a:schemeClr>
        </a:buClr>
        <a:buSzPct val="130000"/>
        <a:buFont typeface="Georgia" pitchFamily="18" charset="0"/>
        <a:buChar char="*"/>
        <a:defRPr sz="2800" kern="1200">
          <a:solidFill>
            <a:schemeClr val="tx1">
              <a:lumMod val="75000"/>
              <a:lumOff val="25000"/>
            </a:schemeClr>
          </a:solidFill>
          <a:latin typeface="+mn-lt"/>
          <a:ea typeface="+mn-ea"/>
          <a:cs typeface="+mn-cs"/>
        </a:defRPr>
      </a:lvl1pPr>
      <a:lvl2pPr marL="700120" indent="-233373" algn="l" defTabSz="1166866" rtl="0" eaLnBrk="1" latinLnBrk="0" hangingPunct="1">
        <a:spcBef>
          <a:spcPct val="20000"/>
        </a:spcBef>
        <a:spcAft>
          <a:spcPts val="383"/>
        </a:spcAft>
        <a:buClr>
          <a:schemeClr val="accent6">
            <a:lumMod val="75000"/>
          </a:schemeClr>
        </a:buClr>
        <a:buSzPct val="130000"/>
        <a:buFont typeface="Georgia" pitchFamily="18" charset="0"/>
        <a:buChar char="*"/>
        <a:defRPr sz="2600" kern="1200">
          <a:solidFill>
            <a:schemeClr val="tx1">
              <a:lumMod val="75000"/>
              <a:lumOff val="25000"/>
            </a:schemeClr>
          </a:solidFill>
          <a:latin typeface="+mn-lt"/>
          <a:ea typeface="+mn-ea"/>
          <a:cs typeface="+mn-cs"/>
        </a:defRPr>
      </a:lvl2pPr>
      <a:lvl3pPr marL="1050179" indent="-233373" algn="l" defTabSz="1166866" rtl="0" eaLnBrk="1" latinLnBrk="0" hangingPunct="1">
        <a:spcBef>
          <a:spcPct val="20000"/>
        </a:spcBef>
        <a:spcAft>
          <a:spcPts val="383"/>
        </a:spcAft>
        <a:buClr>
          <a:schemeClr val="accent6">
            <a:lumMod val="75000"/>
          </a:schemeClr>
        </a:buClr>
        <a:buSzPct val="130000"/>
        <a:buFont typeface="Georgia" pitchFamily="18" charset="0"/>
        <a:buChar char="*"/>
        <a:defRPr sz="2300" kern="1200">
          <a:solidFill>
            <a:schemeClr val="tx1">
              <a:lumMod val="75000"/>
              <a:lumOff val="25000"/>
            </a:schemeClr>
          </a:solidFill>
          <a:latin typeface="+mn-lt"/>
          <a:ea typeface="+mn-ea"/>
          <a:cs typeface="+mn-cs"/>
        </a:defRPr>
      </a:lvl3pPr>
      <a:lvl4pPr marL="1400239" indent="-233373" algn="l" defTabSz="1166866" rtl="0" eaLnBrk="1" latinLnBrk="0" hangingPunct="1">
        <a:spcBef>
          <a:spcPct val="20000"/>
        </a:spcBef>
        <a:spcAft>
          <a:spcPts val="383"/>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4pPr>
      <a:lvl5pPr marL="1773636" indent="-233373" algn="l" defTabSz="1166866" rtl="0" eaLnBrk="1" latinLnBrk="0" hangingPunct="1">
        <a:spcBef>
          <a:spcPct val="20000"/>
        </a:spcBef>
        <a:spcAft>
          <a:spcPts val="383"/>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5pPr>
      <a:lvl6pPr marL="2123696" indent="-233373" algn="l" defTabSz="1166866" rtl="0" eaLnBrk="1" latinLnBrk="0" hangingPunct="1">
        <a:spcBef>
          <a:spcPct val="20000"/>
        </a:spcBef>
        <a:spcAft>
          <a:spcPts val="383"/>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6pPr>
      <a:lvl7pPr marL="2508762" indent="-233373" algn="l" defTabSz="1166866" rtl="0" eaLnBrk="1" latinLnBrk="0" hangingPunct="1">
        <a:spcBef>
          <a:spcPct val="20000"/>
        </a:spcBef>
        <a:spcAft>
          <a:spcPts val="383"/>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7pPr>
      <a:lvl8pPr marL="2917165" indent="-233373" algn="l" defTabSz="1166866" rtl="0" eaLnBrk="1" latinLnBrk="0" hangingPunct="1">
        <a:spcBef>
          <a:spcPct val="20000"/>
        </a:spcBef>
        <a:spcAft>
          <a:spcPts val="383"/>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8pPr>
      <a:lvl9pPr marL="3302230" indent="-233373" algn="l" defTabSz="1166866" rtl="0" eaLnBrk="1" latinLnBrk="0" hangingPunct="1">
        <a:spcBef>
          <a:spcPct val="20000"/>
        </a:spcBef>
        <a:spcAft>
          <a:spcPts val="383"/>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9pPr>
    </p:bodyStyle>
    <p:otherStyle>
      <a:defPPr>
        <a:defRPr lang="en-US"/>
      </a:defPPr>
      <a:lvl1pPr marL="0" algn="l" defTabSz="1166866" rtl="0" eaLnBrk="1" latinLnBrk="0" hangingPunct="1">
        <a:defRPr sz="2300" kern="1200">
          <a:solidFill>
            <a:schemeClr val="tx1"/>
          </a:solidFill>
          <a:latin typeface="+mn-lt"/>
          <a:ea typeface="+mn-ea"/>
          <a:cs typeface="+mn-cs"/>
        </a:defRPr>
      </a:lvl1pPr>
      <a:lvl2pPr marL="583433" algn="l" defTabSz="1166866" rtl="0" eaLnBrk="1" latinLnBrk="0" hangingPunct="1">
        <a:defRPr sz="2300" kern="1200">
          <a:solidFill>
            <a:schemeClr val="tx1"/>
          </a:solidFill>
          <a:latin typeface="+mn-lt"/>
          <a:ea typeface="+mn-ea"/>
          <a:cs typeface="+mn-cs"/>
        </a:defRPr>
      </a:lvl2pPr>
      <a:lvl3pPr marL="1166866" algn="l" defTabSz="1166866" rtl="0" eaLnBrk="1" latinLnBrk="0" hangingPunct="1">
        <a:defRPr sz="2300" kern="1200">
          <a:solidFill>
            <a:schemeClr val="tx1"/>
          </a:solidFill>
          <a:latin typeface="+mn-lt"/>
          <a:ea typeface="+mn-ea"/>
          <a:cs typeface="+mn-cs"/>
        </a:defRPr>
      </a:lvl3pPr>
      <a:lvl4pPr marL="1750299" algn="l" defTabSz="1166866" rtl="0" eaLnBrk="1" latinLnBrk="0" hangingPunct="1">
        <a:defRPr sz="2300" kern="1200">
          <a:solidFill>
            <a:schemeClr val="tx1"/>
          </a:solidFill>
          <a:latin typeface="+mn-lt"/>
          <a:ea typeface="+mn-ea"/>
          <a:cs typeface="+mn-cs"/>
        </a:defRPr>
      </a:lvl4pPr>
      <a:lvl5pPr marL="2333732" algn="l" defTabSz="1166866" rtl="0" eaLnBrk="1" latinLnBrk="0" hangingPunct="1">
        <a:defRPr sz="2300" kern="1200">
          <a:solidFill>
            <a:schemeClr val="tx1"/>
          </a:solidFill>
          <a:latin typeface="+mn-lt"/>
          <a:ea typeface="+mn-ea"/>
          <a:cs typeface="+mn-cs"/>
        </a:defRPr>
      </a:lvl5pPr>
      <a:lvl6pPr marL="2917165" algn="l" defTabSz="1166866" rtl="0" eaLnBrk="1" latinLnBrk="0" hangingPunct="1">
        <a:defRPr sz="2300" kern="1200">
          <a:solidFill>
            <a:schemeClr val="tx1"/>
          </a:solidFill>
          <a:latin typeface="+mn-lt"/>
          <a:ea typeface="+mn-ea"/>
          <a:cs typeface="+mn-cs"/>
        </a:defRPr>
      </a:lvl6pPr>
      <a:lvl7pPr marL="3500598" algn="l" defTabSz="1166866" rtl="0" eaLnBrk="1" latinLnBrk="0" hangingPunct="1">
        <a:defRPr sz="2300" kern="1200">
          <a:solidFill>
            <a:schemeClr val="tx1"/>
          </a:solidFill>
          <a:latin typeface="+mn-lt"/>
          <a:ea typeface="+mn-ea"/>
          <a:cs typeface="+mn-cs"/>
        </a:defRPr>
      </a:lvl7pPr>
      <a:lvl8pPr marL="4084030" algn="l" defTabSz="1166866" rtl="0" eaLnBrk="1" latinLnBrk="0" hangingPunct="1">
        <a:defRPr sz="2300" kern="1200">
          <a:solidFill>
            <a:schemeClr val="tx1"/>
          </a:solidFill>
          <a:latin typeface="+mn-lt"/>
          <a:ea typeface="+mn-ea"/>
          <a:cs typeface="+mn-cs"/>
        </a:defRPr>
      </a:lvl8pPr>
      <a:lvl9pPr marL="4667463" algn="l" defTabSz="1166866" rtl="0" eaLnBrk="1" latinLnBrk="0" hangingPunct="1">
        <a:defRPr sz="2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 name="Rectangle 9"/>
          <p:cNvSpPr/>
          <p:nvPr/>
        </p:nvSpPr>
        <p:spPr>
          <a:xfrm>
            <a:off x="0" y="264943"/>
            <a:ext cx="12192000" cy="274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solidFill>
                <a:srgbClr val="FFFFFF"/>
              </a:solidFill>
            </a:endParaRPr>
          </a:p>
        </p:txBody>
      </p:sp>
      <p:sp>
        <p:nvSpPr>
          <p:cNvPr id="2" name="Title Placeholder 1"/>
          <p:cNvSpPr>
            <a:spLocks noGrp="1"/>
          </p:cNvSpPr>
          <p:nvPr>
            <p:ph type="title"/>
          </p:nvPr>
        </p:nvSpPr>
        <p:spPr>
          <a:xfrm>
            <a:off x="609600" y="640080"/>
            <a:ext cx="10972800" cy="1188720"/>
          </a:xfrm>
          <a:prstGeom prst="rect">
            <a:avLst/>
          </a:prstGeom>
        </p:spPr>
        <p:txBody>
          <a:bodyPr vert="horz" lIns="116687" tIns="58343" rIns="116687" bIns="5834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920240"/>
            <a:ext cx="10972800" cy="5852160"/>
          </a:xfrm>
          <a:prstGeom prst="rect">
            <a:avLst/>
          </a:prstGeom>
        </p:spPr>
        <p:txBody>
          <a:bodyPr vert="horz" lIns="116687" tIns="58343" rIns="116687" bIns="583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438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6687" tIns="58343" rIns="116687" bIns="58343" rtlCol="0" anchor="ctr"/>
          <a:lstStyle/>
          <a:p>
            <a:pPr algn="ctr"/>
            <a:endParaRPr lang="en-US">
              <a:solidFill>
                <a:srgbClr val="FFFFFF"/>
              </a:solidFill>
            </a:endParaRPr>
          </a:p>
        </p:txBody>
      </p:sp>
      <p:sp>
        <p:nvSpPr>
          <p:cNvPr id="4" name="Date Placeholder 3"/>
          <p:cNvSpPr>
            <a:spLocks noGrp="1"/>
          </p:cNvSpPr>
          <p:nvPr>
            <p:ph type="dt" sz="half" idx="2"/>
          </p:nvPr>
        </p:nvSpPr>
        <p:spPr>
          <a:xfrm>
            <a:off x="609600" y="21946"/>
            <a:ext cx="3860800" cy="395021"/>
          </a:xfrm>
          <a:prstGeom prst="rect">
            <a:avLst/>
          </a:prstGeom>
        </p:spPr>
        <p:txBody>
          <a:bodyPr vert="horz" lIns="116687" tIns="58343" rIns="116687" bIns="58343" rtlCol="0" anchor="ctr"/>
          <a:lstStyle>
            <a:lvl1pPr algn="l">
              <a:defRPr sz="1500">
                <a:solidFill>
                  <a:srgbClr val="FFFFFF"/>
                </a:solidFill>
              </a:defRPr>
            </a:lvl1pPr>
          </a:lstStyle>
          <a:p>
            <a:fld id="{3F698278-B09A-4627-A738-F5ACEF6E3532}" type="datetime1">
              <a:rPr lang="en-US" smtClean="0">
                <a:solidFill>
                  <a:srgbClr val="93A299">
                    <a:shade val="75000"/>
                  </a:srgbClr>
                </a:solidFill>
              </a:rPr>
              <a:pPr/>
              <a:t>8/27/2021</a:t>
            </a:fld>
            <a:endParaRPr lang="en-US" dirty="0">
              <a:solidFill>
                <a:srgbClr val="93A299">
                  <a:shade val="75000"/>
                </a:srgbClr>
              </a:solidFill>
            </a:endParaRPr>
          </a:p>
        </p:txBody>
      </p:sp>
      <p:sp>
        <p:nvSpPr>
          <p:cNvPr id="5" name="Footer Placeholder 4"/>
          <p:cNvSpPr>
            <a:spLocks noGrp="1"/>
          </p:cNvSpPr>
          <p:nvPr>
            <p:ph type="ftr" sz="quarter" idx="3"/>
          </p:nvPr>
        </p:nvSpPr>
        <p:spPr>
          <a:xfrm>
            <a:off x="4572000" y="21946"/>
            <a:ext cx="5486400" cy="395021"/>
          </a:xfrm>
          <a:prstGeom prst="rect">
            <a:avLst/>
          </a:prstGeom>
        </p:spPr>
        <p:txBody>
          <a:bodyPr vert="horz" lIns="116687" tIns="58343" rIns="116687" bIns="58343" rtlCol="0" anchor="ctr"/>
          <a:lstStyle>
            <a:lvl1pPr algn="ctr">
              <a:defRPr sz="1500">
                <a:solidFill>
                  <a:srgbClr val="FFFFFF"/>
                </a:solidFill>
              </a:defRPr>
            </a:lvl1pPr>
          </a:lstStyle>
          <a:p>
            <a:pPr algn="r"/>
            <a:endParaRPr lang="en-US" dirty="0">
              <a:solidFill>
                <a:srgbClr val="93A299">
                  <a:shade val="75000"/>
                </a:srgbClr>
              </a:solidFill>
            </a:endParaRPr>
          </a:p>
        </p:txBody>
      </p:sp>
      <p:sp>
        <p:nvSpPr>
          <p:cNvPr id="6" name="Slide Number Placeholder 5"/>
          <p:cNvSpPr>
            <a:spLocks noGrp="1"/>
          </p:cNvSpPr>
          <p:nvPr>
            <p:ph type="sldNum" sz="quarter" idx="4"/>
          </p:nvPr>
        </p:nvSpPr>
        <p:spPr>
          <a:xfrm>
            <a:off x="10160000" y="21946"/>
            <a:ext cx="1422400" cy="395021"/>
          </a:xfrm>
          <a:prstGeom prst="rect">
            <a:avLst/>
          </a:prstGeom>
        </p:spPr>
        <p:txBody>
          <a:bodyPr vert="horz" lIns="116687" tIns="58343" rIns="116687" bIns="58343" rtlCol="0" anchor="ctr"/>
          <a:lstStyle>
            <a:lvl1pPr algn="l">
              <a:defRPr sz="1800" b="1">
                <a:solidFill>
                  <a:srgbClr val="FFFFFF"/>
                </a:solidFill>
              </a:defRPr>
            </a:lvl1pPr>
          </a:lstStyle>
          <a:p>
            <a:fld id="{CA15C064-DD44-4CAC-873E-2D1F54821676}" type="slidenum">
              <a:rPr lang="en-US" smtClean="0"/>
              <a:pPr/>
              <a:t>‹#›</a:t>
            </a:fld>
            <a:endParaRPr lang="en-US" dirty="0">
              <a:solidFill>
                <a:srgbClr val="93A299">
                  <a:shade val="75000"/>
                </a:srgbClr>
              </a:solidFill>
            </a:endParaRPr>
          </a:p>
        </p:txBody>
      </p:sp>
      <p:sp>
        <p:nvSpPr>
          <p:cNvPr id="9" name="Shape 8"/>
          <p:cNvSpPr txBox="1">
            <a:spLocks/>
          </p:cNvSpPr>
          <p:nvPr userDrawn="1"/>
        </p:nvSpPr>
        <p:spPr>
          <a:xfrm>
            <a:off x="10900954" y="7655627"/>
            <a:ext cx="480063" cy="179296"/>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900" smtClean="0">
                <a:solidFill>
                  <a:srgbClr val="212745"/>
                </a:solidFill>
                <a:latin typeface="Trebuchet MS"/>
                <a:cs typeface="Arial" panose="020B0604020202020204" pitchFamily="34" charset="0"/>
              </a:rPr>
              <a:pPr algn="r"/>
              <a:t>‹#›</a:t>
            </a:fld>
            <a:endParaRPr lang="en-US" sz="900" dirty="0">
              <a:solidFill>
                <a:srgbClr val="212745"/>
              </a:solidFill>
              <a:latin typeface="Trebuchet MS"/>
              <a:cs typeface="Arial" panose="020B0604020202020204" pitchFamily="34" charset="0"/>
            </a:endParaRPr>
          </a:p>
        </p:txBody>
      </p:sp>
      <p:cxnSp>
        <p:nvCxnSpPr>
          <p:cNvPr id="11" name="Straight Connector 10"/>
          <p:cNvCxnSpPr/>
          <p:nvPr userDrawn="1"/>
        </p:nvCxnSpPr>
        <p:spPr bwMode="auto">
          <a:xfrm>
            <a:off x="637387" y="7525267"/>
            <a:ext cx="10695689" cy="0"/>
          </a:xfrm>
          <a:prstGeom prst="line">
            <a:avLst/>
          </a:prstGeom>
          <a:noFill/>
          <a:ln w="31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xmlns="" val="1131005837"/>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Lst>
  <p:hf sldNum="0" hdr="0" ftr="0" dt="0"/>
  <p:txStyles>
    <p:titleStyle>
      <a:lvl1pPr algn="l" defTabSz="1166866" rtl="0" eaLnBrk="1" latinLnBrk="0" hangingPunct="1">
        <a:spcBef>
          <a:spcPct val="0"/>
        </a:spcBef>
        <a:buNone/>
        <a:defRPr sz="5100" kern="1200" spc="-128" baseline="0">
          <a:solidFill>
            <a:schemeClr val="tx2"/>
          </a:solidFill>
          <a:latin typeface="+mj-lt"/>
          <a:ea typeface="+mj-ea"/>
          <a:cs typeface="+mj-cs"/>
        </a:defRPr>
      </a:lvl1pPr>
    </p:titleStyle>
    <p:bodyStyle>
      <a:lvl1pPr marL="233373" indent="-233373" algn="l" defTabSz="1166866" rtl="0" eaLnBrk="1" latinLnBrk="0" hangingPunct="1">
        <a:spcBef>
          <a:spcPct val="20000"/>
        </a:spcBef>
        <a:buClr>
          <a:schemeClr val="accent1"/>
        </a:buClr>
        <a:buSzPct val="85000"/>
        <a:buFont typeface="Arial" pitchFamily="34" charset="0"/>
        <a:buChar char="•"/>
        <a:defRPr sz="3100" kern="1200">
          <a:solidFill>
            <a:schemeClr val="tx1"/>
          </a:solidFill>
          <a:latin typeface="+mn-lt"/>
          <a:ea typeface="+mn-ea"/>
          <a:cs typeface="+mn-cs"/>
        </a:defRPr>
      </a:lvl1pPr>
      <a:lvl2pPr marL="583433" indent="-233373" algn="l" defTabSz="1166866" rtl="0" eaLnBrk="1" latinLnBrk="0" hangingPunct="1">
        <a:spcBef>
          <a:spcPct val="20000"/>
        </a:spcBef>
        <a:buClr>
          <a:schemeClr val="accent1"/>
        </a:buClr>
        <a:buSzPct val="85000"/>
        <a:buFont typeface="Arial" pitchFamily="34" charset="0"/>
        <a:buChar char="•"/>
        <a:defRPr sz="2600" kern="1200">
          <a:solidFill>
            <a:schemeClr val="tx1"/>
          </a:solidFill>
          <a:latin typeface="+mn-lt"/>
          <a:ea typeface="+mn-ea"/>
          <a:cs typeface="+mn-cs"/>
        </a:defRPr>
      </a:lvl2pPr>
      <a:lvl3pPr marL="933493" indent="-233373" algn="l" defTabSz="1166866" rtl="0" eaLnBrk="1" latinLnBrk="0" hangingPunct="1">
        <a:spcBef>
          <a:spcPct val="20000"/>
        </a:spcBef>
        <a:buClr>
          <a:schemeClr val="accent1"/>
        </a:buClr>
        <a:buSzPct val="90000"/>
        <a:buFont typeface="Arial" pitchFamily="34" charset="0"/>
        <a:buChar char="•"/>
        <a:defRPr sz="2300" kern="1200">
          <a:solidFill>
            <a:schemeClr val="tx1"/>
          </a:solidFill>
          <a:latin typeface="+mn-lt"/>
          <a:ea typeface="+mn-ea"/>
          <a:cs typeface="+mn-cs"/>
        </a:defRPr>
      </a:lvl3pPr>
      <a:lvl4pPr marL="1283552" indent="-233373" algn="l" defTabSz="1166866"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1516926" indent="-175030" algn="l" defTabSz="1166866"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750299" indent="-233373" algn="l" defTabSz="1166866"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6pPr>
      <a:lvl7pPr marL="1983672" indent="-233373" algn="l" defTabSz="1166866"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7pPr>
      <a:lvl8pPr marL="2217045" indent="-233373" algn="l" defTabSz="1166866"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8pPr>
      <a:lvl9pPr marL="2450418" indent="-233373" algn="l" defTabSz="1166866"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1166866" rtl="0" eaLnBrk="1" latinLnBrk="0" hangingPunct="1">
        <a:defRPr sz="2300" kern="1200">
          <a:solidFill>
            <a:schemeClr val="tx1"/>
          </a:solidFill>
          <a:latin typeface="+mn-lt"/>
          <a:ea typeface="+mn-ea"/>
          <a:cs typeface="+mn-cs"/>
        </a:defRPr>
      </a:lvl1pPr>
      <a:lvl2pPr marL="583433" algn="l" defTabSz="1166866" rtl="0" eaLnBrk="1" latinLnBrk="0" hangingPunct="1">
        <a:defRPr sz="2300" kern="1200">
          <a:solidFill>
            <a:schemeClr val="tx1"/>
          </a:solidFill>
          <a:latin typeface="+mn-lt"/>
          <a:ea typeface="+mn-ea"/>
          <a:cs typeface="+mn-cs"/>
        </a:defRPr>
      </a:lvl2pPr>
      <a:lvl3pPr marL="1166866" algn="l" defTabSz="1166866" rtl="0" eaLnBrk="1" latinLnBrk="0" hangingPunct="1">
        <a:defRPr sz="2300" kern="1200">
          <a:solidFill>
            <a:schemeClr val="tx1"/>
          </a:solidFill>
          <a:latin typeface="+mn-lt"/>
          <a:ea typeface="+mn-ea"/>
          <a:cs typeface="+mn-cs"/>
        </a:defRPr>
      </a:lvl3pPr>
      <a:lvl4pPr marL="1750299" algn="l" defTabSz="1166866" rtl="0" eaLnBrk="1" latinLnBrk="0" hangingPunct="1">
        <a:defRPr sz="2300" kern="1200">
          <a:solidFill>
            <a:schemeClr val="tx1"/>
          </a:solidFill>
          <a:latin typeface="+mn-lt"/>
          <a:ea typeface="+mn-ea"/>
          <a:cs typeface="+mn-cs"/>
        </a:defRPr>
      </a:lvl4pPr>
      <a:lvl5pPr marL="2333732" algn="l" defTabSz="1166866" rtl="0" eaLnBrk="1" latinLnBrk="0" hangingPunct="1">
        <a:defRPr sz="2300" kern="1200">
          <a:solidFill>
            <a:schemeClr val="tx1"/>
          </a:solidFill>
          <a:latin typeface="+mn-lt"/>
          <a:ea typeface="+mn-ea"/>
          <a:cs typeface="+mn-cs"/>
        </a:defRPr>
      </a:lvl5pPr>
      <a:lvl6pPr marL="2917165" algn="l" defTabSz="1166866" rtl="0" eaLnBrk="1" latinLnBrk="0" hangingPunct="1">
        <a:defRPr sz="2300" kern="1200">
          <a:solidFill>
            <a:schemeClr val="tx1"/>
          </a:solidFill>
          <a:latin typeface="+mn-lt"/>
          <a:ea typeface="+mn-ea"/>
          <a:cs typeface="+mn-cs"/>
        </a:defRPr>
      </a:lvl6pPr>
      <a:lvl7pPr marL="3500598" algn="l" defTabSz="1166866" rtl="0" eaLnBrk="1" latinLnBrk="0" hangingPunct="1">
        <a:defRPr sz="2300" kern="1200">
          <a:solidFill>
            <a:schemeClr val="tx1"/>
          </a:solidFill>
          <a:latin typeface="+mn-lt"/>
          <a:ea typeface="+mn-ea"/>
          <a:cs typeface="+mn-cs"/>
        </a:defRPr>
      </a:lvl7pPr>
      <a:lvl8pPr marL="4084030" algn="l" defTabSz="1166866" rtl="0" eaLnBrk="1" latinLnBrk="0" hangingPunct="1">
        <a:defRPr sz="2300" kern="1200">
          <a:solidFill>
            <a:schemeClr val="tx1"/>
          </a:solidFill>
          <a:latin typeface="+mn-lt"/>
          <a:ea typeface="+mn-ea"/>
          <a:cs typeface="+mn-cs"/>
        </a:defRPr>
      </a:lvl8pPr>
      <a:lvl9pPr marL="4667463" algn="l" defTabSz="1166866" rtl="0" eaLnBrk="1" latinLnBrk="0" hangingPunct="1">
        <a:defRPr sz="2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ctsSectionHeader" hidden="1"/>
          <p:cNvSpPr txBox="1"/>
          <p:nvPr userDrawn="1"/>
        </p:nvSpPr>
        <p:spPr>
          <a:xfrm>
            <a:off x="512299" y="273729"/>
            <a:ext cx="7308042" cy="169277"/>
          </a:xfrm>
          <a:prstGeom prst="rect">
            <a:avLst/>
          </a:prstGeom>
          <a:noFill/>
        </p:spPr>
        <p:txBody>
          <a:bodyPr wrap="square" lIns="0" tIns="0" rIns="0" bIns="0" rtlCol="0">
            <a:spAutoFit/>
          </a:bodyPr>
          <a:lstStyle/>
          <a:p>
            <a:pPr defTabSz="1007943">
              <a:spcBef>
                <a:spcPts val="300"/>
              </a:spcBef>
              <a:buFont typeface="Arial" panose="020B0604020202020204" pitchFamily="34" charset="0"/>
              <a:buNone/>
            </a:pPr>
            <a:r>
              <a:rPr lang="da-DK" sz="1100" b="1" dirty="0">
                <a:solidFill>
                  <a:prstClr val="black"/>
                </a:solidFill>
              </a:rPr>
              <a:t>&lt;Section header&gt;</a:t>
            </a:r>
          </a:p>
        </p:txBody>
      </p:sp>
      <p:grpSp>
        <p:nvGrpSpPr>
          <p:cNvPr id="44" name="ctsGrid" hidden="1"/>
          <p:cNvGrpSpPr/>
          <p:nvPr userDrawn="1"/>
        </p:nvGrpSpPr>
        <p:grpSpPr>
          <a:xfrm>
            <a:off x="-390814" y="-431776"/>
            <a:ext cx="12973628" cy="9041593"/>
            <a:chOff x="-325663" y="-397872"/>
            <a:chExt cx="10678538" cy="7516818"/>
          </a:xfrm>
        </p:grpSpPr>
        <p:grpSp>
          <p:nvGrpSpPr>
            <p:cNvPr id="45" name="Left Arrows"/>
            <p:cNvGrpSpPr/>
            <p:nvPr userDrawn="1"/>
          </p:nvGrpSpPr>
          <p:grpSpPr>
            <a:xfrm>
              <a:off x="-325663" y="1166200"/>
              <a:ext cx="10678538" cy="4822554"/>
              <a:chOff x="-325663" y="1166200"/>
              <a:chExt cx="10678538" cy="4822554"/>
            </a:xfrm>
          </p:grpSpPr>
          <p:cxnSp>
            <p:nvCxnSpPr>
              <p:cNvPr id="60" name="Straight Arrow Connector 59"/>
              <p:cNvCxnSpPr/>
              <p:nvPr userDrawn="1"/>
            </p:nvCxnSpPr>
            <p:spPr>
              <a:xfrm>
                <a:off x="-325663" y="116620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userDrawn="1"/>
            </p:nvCxnSpPr>
            <p:spPr>
              <a:xfrm>
                <a:off x="-325663" y="1361709"/>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userDrawn="1"/>
            </p:nvCxnSpPr>
            <p:spPr>
              <a:xfrm rot="10800000">
                <a:off x="10082869" y="116620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userDrawn="1"/>
            </p:nvCxnSpPr>
            <p:spPr>
              <a:xfrm rot="10800000">
                <a:off x="10082874" y="1361709"/>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userDrawn="1"/>
            </p:nvCxnSpPr>
            <p:spPr>
              <a:xfrm>
                <a:off x="-325663" y="3577477"/>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userDrawn="1"/>
            </p:nvCxnSpPr>
            <p:spPr>
              <a:xfrm>
                <a:off x="-325663" y="377298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userDrawn="1"/>
            </p:nvCxnSpPr>
            <p:spPr>
              <a:xfrm rot="10800000">
                <a:off x="10082875" y="357747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userDrawn="1"/>
            </p:nvCxnSpPr>
            <p:spPr>
              <a:xfrm rot="10800000">
                <a:off x="10082875" y="377298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userDrawn="1"/>
            </p:nvCxnSpPr>
            <p:spPr>
              <a:xfrm>
                <a:off x="-325663" y="5988754"/>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userDrawn="1"/>
            </p:nvCxnSpPr>
            <p:spPr>
              <a:xfrm rot="10800000">
                <a:off x="10082874" y="5988754"/>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46" name="Top Arrows"/>
            <p:cNvGrpSpPr/>
            <p:nvPr userDrawn="1"/>
          </p:nvGrpSpPr>
          <p:grpSpPr>
            <a:xfrm>
              <a:off x="417779" y="-397872"/>
              <a:ext cx="9191653" cy="7516818"/>
              <a:chOff x="417779" y="-397872"/>
              <a:chExt cx="9191653" cy="7516818"/>
            </a:xfrm>
          </p:grpSpPr>
          <p:cxnSp>
            <p:nvCxnSpPr>
              <p:cNvPr id="50" name="Straight Arrow Connector 49"/>
              <p:cNvCxnSpPr/>
              <p:nvPr userDrawn="1"/>
            </p:nvCxnSpPr>
            <p:spPr>
              <a:xfrm rot="16200000" flipH="1">
                <a:off x="282779" y="-26287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16200000" flipH="1">
                <a:off x="9474432" y="-262871"/>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rot="16200000" flipH="1">
                <a:off x="3121377" y="-22499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rot="16200000" flipH="1">
                <a:off x="3459377" y="-22499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userDrawn="1"/>
            </p:nvCxnSpPr>
            <p:spPr>
              <a:xfrm rot="16200000" flipH="1">
                <a:off x="6297905" y="-26287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userDrawn="1"/>
            </p:nvCxnSpPr>
            <p:spPr>
              <a:xfrm rot="16200000" flipH="1">
                <a:off x="6636068" y="-26287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userDrawn="1"/>
            </p:nvCxnSpPr>
            <p:spPr>
              <a:xfrm rot="5400000" flipH="1">
                <a:off x="3121377"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userDrawn="1"/>
            </p:nvCxnSpPr>
            <p:spPr>
              <a:xfrm rot="5400000" flipH="1">
                <a:off x="3459377"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userDrawn="1"/>
            </p:nvCxnSpPr>
            <p:spPr>
              <a:xfrm rot="5400000" flipH="1">
                <a:off x="6297905"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userDrawn="1"/>
            </p:nvCxnSpPr>
            <p:spPr>
              <a:xfrm rot="5400000" flipH="1">
                <a:off x="6636068"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userDrawn="1"/>
            </p:nvCxnSpPr>
            <p:spPr>
              <a:xfrm rot="16200000" flipH="1">
                <a:off x="4702668" y="-22499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userDrawn="1"/>
            </p:nvCxnSpPr>
            <p:spPr>
              <a:xfrm rot="16200000" flipH="1">
                <a:off x="5046232" y="-22499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userDrawn="1"/>
            </p:nvCxnSpPr>
            <p:spPr>
              <a:xfrm rot="5400000" flipH="1">
                <a:off x="4707674"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userDrawn="1"/>
            </p:nvCxnSpPr>
            <p:spPr>
              <a:xfrm rot="5400000" flipH="1">
                <a:off x="5043253"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47" name="Bottom Arrows"/>
            <p:cNvGrpSpPr/>
            <p:nvPr userDrawn="1"/>
          </p:nvGrpSpPr>
          <p:grpSpPr>
            <a:xfrm>
              <a:off x="417779" y="6848946"/>
              <a:ext cx="9191652" cy="270000"/>
              <a:chOff x="417779" y="6848946"/>
              <a:chExt cx="9191652" cy="270000"/>
            </a:xfrm>
          </p:grpSpPr>
          <p:cxnSp>
            <p:nvCxnSpPr>
              <p:cNvPr id="48" name="Straight Arrow Connector 47"/>
              <p:cNvCxnSpPr/>
              <p:nvPr userDrawn="1"/>
            </p:nvCxnSpPr>
            <p:spPr>
              <a:xfrm rot="5400000" flipH="1" flipV="1">
                <a:off x="282779"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userDrawn="1"/>
            </p:nvCxnSpPr>
            <p:spPr>
              <a:xfrm rot="5400000" flipH="1" flipV="1">
                <a:off x="9474431"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cxnSp>
        <p:nvCxnSpPr>
          <p:cNvPr id="39" name="Straight Connector 38"/>
          <p:cNvCxnSpPr/>
          <p:nvPr userDrawn="1"/>
        </p:nvCxnSpPr>
        <p:spPr>
          <a:xfrm>
            <a:off x="512300" y="7642314"/>
            <a:ext cx="111674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ctsSlideNumber"/>
          <p:cNvSpPr txBox="1"/>
          <p:nvPr userDrawn="1"/>
        </p:nvSpPr>
        <p:spPr>
          <a:xfrm>
            <a:off x="11473816" y="7767730"/>
            <a:ext cx="410513" cy="391903"/>
          </a:xfrm>
          <a:prstGeom prst="rect">
            <a:avLst/>
          </a:prstGeom>
        </p:spPr>
        <p:txBody>
          <a:bodyPr vert="horz" lIns="0" tIns="0" rIns="0" bIns="0" rtlCol="0" anchor="t" anchorCtr="0">
            <a:noAutofit/>
          </a:bodyPr>
          <a:lstStyle>
            <a:defPPr>
              <a:defRPr lang="en-US"/>
            </a:defPPr>
            <a:lvl1pPr>
              <a:defRPr sz="1100" b="1">
                <a:solidFill>
                  <a:schemeClr val="tx2"/>
                </a:solidFill>
              </a:defRPr>
            </a:lvl1pPr>
          </a:lstStyle>
          <a:p>
            <a:pPr defTabSz="1007943">
              <a:spcBef>
                <a:spcPts val="300"/>
              </a:spcBef>
              <a:buFont typeface="Arial" panose="020B0604020202020204" pitchFamily="34" charset="0"/>
              <a:buNone/>
            </a:pPr>
            <a:fld id="{7E0AAB16-D600-4C3A-90DB-32574670924F}" type="slidenum">
              <a:rPr lang="en-US" smtClean="0">
                <a:solidFill>
                  <a:srgbClr val="808080"/>
                </a:solidFill>
              </a:rPr>
              <a:pPr defTabSz="1007943">
                <a:spcBef>
                  <a:spcPts val="300"/>
                </a:spcBef>
                <a:buFont typeface="Arial" panose="020B0604020202020204" pitchFamily="34" charset="0"/>
                <a:buNone/>
              </a:pPr>
              <a:t>‹#›</a:t>
            </a:fld>
            <a:endParaRPr lang="en-US" dirty="0">
              <a:solidFill>
                <a:srgbClr val="808080"/>
              </a:solidFill>
            </a:endParaRPr>
          </a:p>
        </p:txBody>
      </p:sp>
      <p:sp>
        <p:nvSpPr>
          <p:cNvPr id="2" name="ctsMasterTitlePlaceholder"/>
          <p:cNvSpPr>
            <a:spLocks noGrp="1"/>
          </p:cNvSpPr>
          <p:nvPr>
            <p:ph type="title"/>
          </p:nvPr>
        </p:nvSpPr>
        <p:spPr>
          <a:xfrm>
            <a:off x="512299" y="508951"/>
            <a:ext cx="11167285" cy="940616"/>
          </a:xfrm>
          <a:prstGeom prst="rect">
            <a:avLst/>
          </a:prstGeom>
        </p:spPr>
        <p:txBody>
          <a:bodyPr vert="horz" lIns="0" tIns="0" rIns="0" bIns="0" rtlCol="0" anchor="t" anchorCtr="0">
            <a:noAutofit/>
          </a:bodyPr>
          <a:lstStyle/>
          <a:p>
            <a:pPr lvl="0"/>
            <a:endParaRPr lang="en-US" noProof="0" dirty="0"/>
          </a:p>
        </p:txBody>
      </p:sp>
      <p:sp>
        <p:nvSpPr>
          <p:cNvPr id="4" name="ctsMasterTextPlaceholder"/>
          <p:cNvSpPr>
            <a:spLocks noGrp="1"/>
          </p:cNvSpPr>
          <p:nvPr>
            <p:ph type="body" idx="1"/>
          </p:nvPr>
        </p:nvSpPr>
        <p:spPr>
          <a:xfrm>
            <a:off x="513140" y="1684978"/>
            <a:ext cx="11165933" cy="5564744"/>
          </a:xfrm>
          <a:prstGeom prst="rect">
            <a:avLst/>
          </a:prstGeom>
        </p:spPr>
        <p:txBody>
          <a:bodyPr vert="horz" lIns="0" tIns="0" rIns="0" bIns="0" rtlCol="0">
            <a:noAutofit/>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xmlns="" val="1215687107"/>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Lst>
  <p:hf sldNum="0" hdr="0" ftr="0" dt="0"/>
  <p:txStyles>
    <p:titleStyle>
      <a:lvl1pPr algn="l" defTabSz="1007943" rtl="0" eaLnBrk="1" latinLnBrk="0" hangingPunct="1">
        <a:lnSpc>
          <a:spcPct val="90000"/>
        </a:lnSpc>
        <a:spcBef>
          <a:spcPct val="0"/>
        </a:spcBef>
        <a:buNone/>
        <a:defRPr lang="en-US" sz="2800" b="1" kern="1200" baseline="0" dirty="0">
          <a:solidFill>
            <a:srgbClr val="002060"/>
          </a:solidFill>
          <a:latin typeface="+mj-lt"/>
          <a:ea typeface="+mj-ea"/>
          <a:cs typeface="+mj-cs"/>
        </a:defRPr>
      </a:lvl1pPr>
    </p:titleStyle>
    <p:bodyStyle>
      <a:lvl1pPr marL="180975" indent="-180975" algn="l" defTabSz="1007943" rtl="0" eaLnBrk="1" latinLnBrk="0" hangingPunct="1">
        <a:spcBef>
          <a:spcPts val="600"/>
        </a:spcBef>
        <a:buClr>
          <a:schemeClr val="accent2"/>
        </a:buClr>
        <a:buSzPct val="90000"/>
        <a:buFont typeface="Arial" panose="020B0604020202020204" pitchFamily="34" charset="0"/>
        <a:buChar char="●"/>
        <a:defRPr sz="1400" kern="1200" baseline="0">
          <a:solidFill>
            <a:srgbClr val="002060"/>
          </a:solidFill>
          <a:latin typeface="+mn-lt"/>
          <a:ea typeface="+mn-ea"/>
          <a:cs typeface="+mn-cs"/>
        </a:defRPr>
      </a:lvl1pPr>
      <a:lvl2pPr marL="361950" indent="-180975" algn="l" defTabSz="1007943" rtl="0" eaLnBrk="1" latinLnBrk="0" hangingPunct="1">
        <a:spcBef>
          <a:spcPts val="300"/>
        </a:spcBef>
        <a:buClr>
          <a:schemeClr val="accent2"/>
        </a:buClr>
        <a:buSzPct val="100000"/>
        <a:buFont typeface="Arial" panose="020B0604020202020204" pitchFamily="34" charset="0"/>
        <a:buChar char="–"/>
        <a:defRPr lang="en-US" sz="1400" kern="1200" noProof="0" dirty="0">
          <a:solidFill>
            <a:srgbClr val="002060"/>
          </a:solidFill>
          <a:latin typeface="+mn-lt"/>
          <a:ea typeface="+mn-ea"/>
          <a:cs typeface="+mn-cs"/>
        </a:defRPr>
      </a:lvl2pPr>
      <a:lvl3pPr marL="542925" indent="-180975" algn="l" defTabSz="1007943" rtl="0" eaLnBrk="1" latinLnBrk="0" hangingPunct="1">
        <a:spcBef>
          <a:spcPts val="300"/>
        </a:spcBef>
        <a:buClr>
          <a:schemeClr val="accent2"/>
        </a:buClr>
        <a:buFont typeface="Arial" panose="020B0604020202020204" pitchFamily="34" charset="0"/>
        <a:buChar char="•"/>
        <a:defRPr lang="en-US" sz="1400" kern="1200" noProof="0" dirty="0">
          <a:solidFill>
            <a:srgbClr val="002060"/>
          </a:solidFill>
          <a:latin typeface="+mn-lt"/>
          <a:ea typeface="+mn-ea"/>
          <a:cs typeface="+mn-cs"/>
        </a:defRPr>
      </a:lvl3pPr>
      <a:lvl4pPr marL="723900" indent="-180975" algn="l" defTabSz="1007943" rtl="0" eaLnBrk="1" latinLnBrk="0" hangingPunct="1">
        <a:spcBef>
          <a:spcPts val="300"/>
        </a:spcBef>
        <a:buClr>
          <a:schemeClr val="accent2"/>
        </a:buClr>
        <a:buFont typeface="Arial" panose="020B0604020202020204" pitchFamily="34" charset="0"/>
        <a:buChar char="–"/>
        <a:defRPr lang="en-US" sz="1400" kern="1200" noProof="0" dirty="0">
          <a:solidFill>
            <a:srgbClr val="002060"/>
          </a:solidFill>
          <a:latin typeface="+mn-lt"/>
          <a:ea typeface="+mn-ea"/>
          <a:cs typeface="+mn-cs"/>
        </a:defRPr>
      </a:lvl4pPr>
      <a:lvl5pPr marL="904875" indent="-180975" algn="l" defTabSz="1007943" rtl="0" eaLnBrk="1" latinLnBrk="0" hangingPunct="1">
        <a:spcBef>
          <a:spcPts val="300"/>
        </a:spcBef>
        <a:buClr>
          <a:schemeClr val="accent2"/>
        </a:buClr>
        <a:buFont typeface="Arial" panose="020B0604020202020204" pitchFamily="34" charset="0"/>
        <a:buChar char="•"/>
        <a:defRPr lang="en-US" sz="1400" kern="1200" noProof="0" dirty="0">
          <a:solidFill>
            <a:srgbClr val="002060"/>
          </a:solidFill>
          <a:latin typeface="+mn-lt"/>
          <a:ea typeface="+mn-ea"/>
          <a:cs typeface="+mn-cs"/>
        </a:defRPr>
      </a:lvl5pPr>
      <a:lvl6pPr marL="1085850" indent="-180975" algn="l" defTabSz="1007943" rtl="0" eaLnBrk="1" latinLnBrk="0" hangingPunct="1">
        <a:spcBef>
          <a:spcPts val="300"/>
        </a:spcBef>
        <a:buClr>
          <a:schemeClr val="accent2"/>
        </a:buClr>
        <a:buFont typeface="Arial" panose="020B0604020202020204" pitchFamily="34" charset="0"/>
        <a:buChar char="–"/>
        <a:defRPr lang="en-US" sz="1400" kern="1200" noProof="0" dirty="0">
          <a:solidFill>
            <a:srgbClr val="002060"/>
          </a:solidFill>
          <a:latin typeface="+mn-lt"/>
          <a:ea typeface="+mn-ea"/>
          <a:cs typeface="+mn-cs"/>
        </a:defRPr>
      </a:lvl6pPr>
      <a:lvl7pPr marL="1266825" indent="-180975" algn="l" defTabSz="1007943" rtl="0" eaLnBrk="1" latinLnBrk="0" hangingPunct="1">
        <a:spcBef>
          <a:spcPts val="300"/>
        </a:spcBef>
        <a:buClr>
          <a:schemeClr val="accent2"/>
        </a:buClr>
        <a:buFont typeface="Arial" panose="020B0604020202020204" pitchFamily="34" charset="0"/>
        <a:buChar char="•"/>
        <a:defRPr lang="en-US" sz="1400" kern="1200" baseline="0" noProof="0" dirty="0">
          <a:solidFill>
            <a:srgbClr val="002060"/>
          </a:solidFill>
          <a:latin typeface="+mn-lt"/>
          <a:ea typeface="+mn-ea"/>
          <a:cs typeface="+mn-cs"/>
        </a:defRPr>
      </a:lvl7pPr>
      <a:lvl8pPr marL="1447800" indent="-180975" algn="l" defTabSz="1007943" rtl="0" eaLnBrk="1" latinLnBrk="0" hangingPunct="1">
        <a:spcBef>
          <a:spcPts val="300"/>
        </a:spcBef>
        <a:buClr>
          <a:schemeClr val="accent2"/>
        </a:buClr>
        <a:buFont typeface="Arial" panose="020B0604020202020204" pitchFamily="34" charset="0"/>
        <a:buChar char="–"/>
        <a:defRPr lang="en-US" sz="1400" kern="1200" baseline="0" noProof="0" dirty="0">
          <a:solidFill>
            <a:srgbClr val="002060"/>
          </a:solidFill>
          <a:latin typeface="+mn-lt"/>
          <a:ea typeface="+mn-ea"/>
          <a:cs typeface="+mn-cs"/>
        </a:defRPr>
      </a:lvl8pPr>
      <a:lvl9pPr marL="1628775" indent="-180975" algn="l" defTabSz="1007943" rtl="0" eaLnBrk="1" latinLnBrk="0" hangingPunct="1">
        <a:spcBef>
          <a:spcPts val="300"/>
        </a:spcBef>
        <a:buClr>
          <a:schemeClr val="accent2"/>
        </a:buClr>
        <a:buFont typeface="Arial" panose="020B0604020202020204" pitchFamily="34" charset="0"/>
        <a:buChar char="•"/>
        <a:defRPr lang="en-US" sz="1400" kern="1200" baseline="0" noProof="0" dirty="0">
          <a:solidFill>
            <a:srgbClr val="002060"/>
          </a:solidFill>
          <a:latin typeface="+mn-lt"/>
          <a:ea typeface="+mn-ea"/>
          <a:cs typeface="+mn-cs"/>
        </a:defRPr>
      </a:lvl9pPr>
    </p:bodyStyle>
    <p:otherStyle>
      <a:defPPr>
        <a:defRPr lang="en-US"/>
      </a:defPPr>
      <a:lvl1pPr marL="0" indent="0" algn="l" defTabSz="1007943" rtl="0" eaLnBrk="1" latinLnBrk="0" hangingPunct="1">
        <a:spcBef>
          <a:spcPts val="300"/>
        </a:spcBef>
        <a:buFont typeface="Arial" panose="020B0604020202020204" pitchFamily="34" charset="0"/>
        <a:buNone/>
        <a:defRPr sz="1200" kern="1200">
          <a:solidFill>
            <a:schemeClr val="tx1"/>
          </a:solidFill>
          <a:latin typeface="+mn-lt"/>
          <a:ea typeface="+mn-ea"/>
          <a:cs typeface="+mn-cs"/>
        </a:defRPr>
      </a:lvl1pPr>
      <a:lvl2pPr marL="180975" indent="-180975" algn="l" defTabSz="1007943" rtl="0" eaLnBrk="1" latinLnBrk="0" hangingPunct="1">
        <a:buClr>
          <a:schemeClr val="accent2"/>
        </a:buClr>
        <a:buSzPct val="90000"/>
        <a:buFont typeface="Arial" panose="020B0604020202020204" pitchFamily="34" charset="0"/>
        <a:buChar char="●"/>
        <a:defRPr sz="1200" kern="1200">
          <a:solidFill>
            <a:schemeClr val="tx1"/>
          </a:solidFill>
          <a:latin typeface="+mn-lt"/>
          <a:ea typeface="+mn-ea"/>
          <a:cs typeface="+mn-cs"/>
        </a:defRPr>
      </a:lvl2pPr>
      <a:lvl3pPr marL="361950" indent="-180975" algn="l" defTabSz="1007943" rtl="0" eaLnBrk="1" latinLnBrk="0" hangingPunct="1">
        <a:buClr>
          <a:schemeClr val="accent2"/>
        </a:buClr>
        <a:buFont typeface="Arial" panose="020B0604020202020204" pitchFamily="34" charset="0"/>
        <a:buChar char="–"/>
        <a:defRPr sz="1200" kern="1200">
          <a:solidFill>
            <a:schemeClr val="tx1"/>
          </a:solidFill>
          <a:latin typeface="+mn-lt"/>
          <a:ea typeface="+mn-ea"/>
          <a:cs typeface="+mn-cs"/>
        </a:defRPr>
      </a:lvl3pPr>
      <a:lvl4pPr marL="542925" indent="-180975" algn="l" defTabSz="1007943" rtl="0" eaLnBrk="1" latinLnBrk="0" hangingPunct="1">
        <a:buClr>
          <a:schemeClr val="accent2"/>
        </a:buClr>
        <a:buFont typeface="Arial" panose="020B0604020202020204" pitchFamily="34" charset="0"/>
        <a:buChar char="•"/>
        <a:defRPr sz="1200" kern="1200">
          <a:solidFill>
            <a:schemeClr val="tx1"/>
          </a:solidFill>
          <a:latin typeface="+mn-lt"/>
          <a:ea typeface="+mn-ea"/>
          <a:cs typeface="+mn-cs"/>
        </a:defRPr>
      </a:lvl4pPr>
      <a:lvl5pPr marL="723900" indent="-180975" algn="l" defTabSz="1007943" rtl="0" eaLnBrk="1" latinLnBrk="0" hangingPunct="1">
        <a:buClr>
          <a:schemeClr val="accent2"/>
        </a:buClr>
        <a:buFont typeface="Arial" panose="020B0604020202020204" pitchFamily="34" charset="0"/>
        <a:buChar char="–"/>
        <a:defRPr sz="1200" kern="1200">
          <a:solidFill>
            <a:schemeClr val="tx1"/>
          </a:solidFill>
          <a:latin typeface="+mn-lt"/>
          <a:ea typeface="+mn-ea"/>
          <a:cs typeface="+mn-cs"/>
        </a:defRPr>
      </a:lvl5pPr>
      <a:lvl6pPr marL="904875" indent="-180975" algn="l" defTabSz="1007943" rtl="0" eaLnBrk="1" latinLnBrk="0" hangingPunct="1">
        <a:buClr>
          <a:schemeClr val="accent2"/>
        </a:buClr>
        <a:buFont typeface="Arial" panose="020B0604020202020204" pitchFamily="34" charset="0"/>
        <a:buChar char="•"/>
        <a:defRPr sz="1200" kern="1200">
          <a:solidFill>
            <a:schemeClr val="tx1"/>
          </a:solidFill>
          <a:latin typeface="+mn-lt"/>
          <a:ea typeface="+mn-ea"/>
          <a:cs typeface="+mn-cs"/>
        </a:defRPr>
      </a:lvl6pPr>
      <a:lvl7pPr marL="1085850" indent="-180975" algn="l" defTabSz="1007943" rtl="0" eaLnBrk="1" latinLnBrk="0" hangingPunct="1">
        <a:buClr>
          <a:schemeClr val="accent2"/>
        </a:buClr>
        <a:buFont typeface="Arial" panose="020B0604020202020204" pitchFamily="34" charset="0"/>
        <a:buChar char="–"/>
        <a:defRPr sz="1200" kern="1200">
          <a:solidFill>
            <a:schemeClr val="tx1"/>
          </a:solidFill>
          <a:latin typeface="+mn-lt"/>
          <a:ea typeface="+mn-ea"/>
          <a:cs typeface="+mn-cs"/>
        </a:defRPr>
      </a:lvl7pPr>
      <a:lvl8pPr marL="1266825" indent="-180975" algn="l" defTabSz="1007943" rtl="0" eaLnBrk="1" latinLnBrk="0" hangingPunct="1">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47800" indent="-180975" algn="l" defTabSz="1007943" rtl="0" eaLnBrk="1" latinLnBrk="0" hangingPunct="1">
        <a:buClr>
          <a:schemeClr val="accent2"/>
        </a:buClr>
        <a:buFont typeface="Arial" panose="020B0604020202020204" pitchFamily="34" charset="0"/>
        <a:buChar char="–"/>
        <a:defRPr sz="1200" kern="1200" baseline="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56">
          <p15:clr>
            <a:srgbClr val="F26B43"/>
          </p15:clr>
        </p15:guide>
        <p15:guide id="2" pos="8110">
          <p15:clr>
            <a:srgbClr val="F26B43"/>
          </p15:clr>
        </p15:guide>
        <p15:guide id="3" pos="5716">
          <p15:clr>
            <a:srgbClr val="F26B43"/>
          </p15:clr>
        </p15:guide>
        <p15:guide id="4" pos="5430">
          <p15:clr>
            <a:srgbClr val="F26B43"/>
          </p15:clr>
        </p15:guide>
        <p15:guide id="5" pos="3036">
          <p15:clr>
            <a:srgbClr val="F26B43"/>
          </p15:clr>
        </p15:guide>
        <p15:guide id="6" pos="2750">
          <p15:clr>
            <a:srgbClr val="F26B43"/>
          </p15:clr>
        </p15:guide>
        <p15:guide id="7" pos="4088">
          <p15:clr>
            <a:srgbClr val="F26B43"/>
          </p15:clr>
        </p15:guide>
        <p15:guide id="8" pos="4374">
          <p15:clr>
            <a:srgbClr val="F26B43"/>
          </p15:clr>
        </p15:guide>
        <p15:guide id="9" orient="horz" pos="2517">
          <p15:clr>
            <a:srgbClr val="F26B43"/>
          </p15:clr>
        </p15:guide>
        <p15:guide id="10" orient="horz" pos="2653">
          <p15:clr>
            <a:srgbClr val="F26B43"/>
          </p15:clr>
        </p15:guide>
        <p15:guide id="11" orient="horz" pos="975">
          <p15:clr>
            <a:srgbClr val="F26B43"/>
          </p15:clr>
        </p15:guide>
        <p15:guide id="12" orient="horz" pos="4195">
          <p15:clr>
            <a:srgbClr val="F26B43"/>
          </p15:clr>
        </p15:guide>
        <p15:guide id="13" orient="horz" pos="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23.emf"/><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13835" y="1329546"/>
            <a:ext cx="10734522" cy="4308680"/>
          </a:xfrm>
          <a:prstGeom prst="rect">
            <a:avLst/>
          </a:prstGeom>
          <a:noFill/>
        </p:spPr>
        <p:txBody>
          <a:bodyPr wrap="square" lIns="121731" tIns="60865" rIns="121731" bIns="60865" rtlCol="0">
            <a:spAutoFit/>
          </a:bodyPr>
          <a:lstStyle/>
          <a:p>
            <a:pPr algn="ctr"/>
            <a:endParaRPr lang="en-US" sz="2000" dirty="0">
              <a:solidFill>
                <a:prstClr val="black"/>
              </a:solidFill>
              <a:latin typeface="Arial" panose="020B0604020202020204" pitchFamily="34" charset="0"/>
              <a:cs typeface="Arial" panose="020B0604020202020204" pitchFamily="34" charset="0"/>
            </a:endParaRPr>
          </a:p>
          <a:p>
            <a:pPr algn="ctr"/>
            <a:r>
              <a:rPr lang="en-US" sz="4000" dirty="0" smtClean="0">
                <a:solidFill>
                  <a:prstClr val="black"/>
                </a:solidFill>
                <a:latin typeface="Arial" panose="020B0604020202020204" pitchFamily="34" charset="0"/>
                <a:cs typeface="Arial" panose="020B0604020202020204" pitchFamily="34" charset="0"/>
              </a:rPr>
              <a:t>Welcome</a:t>
            </a:r>
          </a:p>
          <a:p>
            <a:pPr algn="ctr"/>
            <a:endParaRPr lang="en-IN" sz="4000" b="1" dirty="0" smtClean="0">
              <a:latin typeface="Cambria" panose="02040503050406030204" pitchFamily="18" charset="0"/>
              <a:ea typeface="Calibri" panose="020F0502020204030204" pitchFamily="34" charset="0"/>
              <a:cs typeface="Times New Roman" panose="02020603050405020304" pitchFamily="18" charset="0"/>
            </a:endParaRPr>
          </a:p>
          <a:p>
            <a:pPr algn="ctr"/>
            <a:r>
              <a:rPr lang="en-IN" sz="4000" b="1" dirty="0" smtClean="0">
                <a:latin typeface="Cambria" panose="02040503050406030204" pitchFamily="18" charset="0"/>
                <a:ea typeface="Calibri" panose="020F0502020204030204" pitchFamily="34" charset="0"/>
                <a:cs typeface="Times New Roman" panose="02020603050405020304" pitchFamily="18" charset="0"/>
              </a:rPr>
              <a:t>14th </a:t>
            </a:r>
            <a:r>
              <a:rPr lang="en-IN" sz="4000" b="1" dirty="0">
                <a:latin typeface="Cambria" panose="02040503050406030204" pitchFamily="18" charset="0"/>
                <a:ea typeface="Calibri" panose="020F0502020204030204" pitchFamily="34" charset="0"/>
                <a:cs typeface="Times New Roman" panose="02020603050405020304" pitchFamily="18" charset="0"/>
              </a:rPr>
              <a:t>Environment and Energy Conclave</a:t>
            </a:r>
          </a:p>
          <a:p>
            <a:pPr algn="ctr"/>
            <a:r>
              <a:rPr lang="en-IN" sz="2400" b="1" dirty="0">
                <a:latin typeface="Cambria" panose="02040503050406030204" pitchFamily="18" charset="0"/>
                <a:cs typeface="Times New Roman" panose="02020603050405020304" pitchFamily="18" charset="0"/>
              </a:rPr>
              <a:t>(26th and 27th August 2021)</a:t>
            </a:r>
            <a:endParaRPr lang="en-IN" sz="2400" b="1" dirty="0">
              <a:latin typeface="Cambria" panose="02040503050406030204" pitchFamily="18" charset="0"/>
              <a:ea typeface="Calibri" panose="020F0502020204030204" pitchFamily="34" charset="0"/>
              <a:cs typeface="Times New Roman" panose="02020603050405020304" pitchFamily="18" charset="0"/>
            </a:endParaRPr>
          </a:p>
          <a:p>
            <a:pPr algn="ctr"/>
            <a:endParaRPr lang="en-IN" sz="3200" b="1" dirty="0">
              <a:latin typeface="Cambria" panose="02040503050406030204" pitchFamily="18" charset="0"/>
              <a:ea typeface="Calibri" panose="020F0502020204030204" pitchFamily="34" charset="0"/>
              <a:cs typeface="Times New Roman" panose="02020603050405020304" pitchFamily="18" charset="0"/>
            </a:endParaRPr>
          </a:p>
          <a:p>
            <a:pPr algn="ctr"/>
            <a:r>
              <a:rPr lang="en-IN" sz="3200" b="1" dirty="0">
                <a:solidFill>
                  <a:srgbClr val="00B050"/>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“MOVING TOWARDS CLEANER FUEL”</a:t>
            </a:r>
            <a:r>
              <a:rPr lang="en-IN" sz="3200" b="1" dirty="0">
                <a:solidFill>
                  <a:srgbClr val="00B050"/>
                </a:solidFill>
                <a:latin typeface="Cambria" panose="02040503050406030204" pitchFamily="18" charset="0"/>
                <a:cs typeface="Times New Roman" panose="02020603050405020304" pitchFamily="18" charset="0"/>
              </a:rPr>
              <a:t> </a:t>
            </a:r>
          </a:p>
          <a:p>
            <a:pPr algn="ctr"/>
            <a:endParaRPr lang="en-US" sz="4000" dirty="0" smtClean="0">
              <a:solidFill>
                <a:prstClr val="black"/>
              </a:solidFill>
              <a:latin typeface="Arial" panose="020B0604020202020204" pitchFamily="34" charset="0"/>
              <a:cs typeface="Arial" panose="020B0604020202020204" pitchFamily="34" charset="0"/>
            </a:endParaRPr>
          </a:p>
        </p:txBody>
      </p:sp>
      <p:sp>
        <p:nvSpPr>
          <p:cNvPr id="8" name="AutoShape 2" descr="http://www.gailonline.com/final_site/biglogo/gail_logo_web-page.jpg"/>
          <p:cNvSpPr>
            <a:spLocks noChangeAspect="1" noChangeArrowheads="1"/>
          </p:cNvSpPr>
          <p:nvPr/>
        </p:nvSpPr>
        <p:spPr bwMode="auto">
          <a:xfrm>
            <a:off x="207435" y="-231139"/>
            <a:ext cx="406400" cy="48768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21731" tIns="60865" rIns="121731" bIns="60865" numCol="1" anchor="t" anchorCtr="0" compatLnSpc="1">
            <a:prstTxWarp prst="textNoShape">
              <a:avLst/>
            </a:prstTxWarp>
          </a:bodyPr>
          <a:lstStyle/>
          <a:p>
            <a:endParaRPr lang="en-IN" sz="2400" dirty="0">
              <a:solidFill>
                <a:prstClr val="black"/>
              </a:solidFill>
              <a:latin typeface="Calibri"/>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02" y="6425183"/>
            <a:ext cx="12233201" cy="180441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12" name="TextBox 11"/>
          <p:cNvSpPr txBox="1"/>
          <p:nvPr/>
        </p:nvSpPr>
        <p:spPr>
          <a:xfrm>
            <a:off x="48986" y="5699781"/>
            <a:ext cx="12143010" cy="430695"/>
          </a:xfrm>
          <a:prstGeom prst="rect">
            <a:avLst/>
          </a:prstGeom>
          <a:noFill/>
        </p:spPr>
        <p:txBody>
          <a:bodyPr wrap="square" lIns="121731" tIns="60865" rIns="121731" bIns="60865" rtlCol="0">
            <a:spAutoFit/>
          </a:bodyPr>
          <a:lstStyle/>
          <a:p>
            <a:pPr algn="ctr"/>
            <a:r>
              <a:rPr lang="en-US" sz="2000" b="1" dirty="0" smtClean="0">
                <a:solidFill>
                  <a:srgbClr val="5DCEAF">
                    <a:lumMod val="50000"/>
                  </a:srgbClr>
                </a:solidFill>
                <a:latin typeface="Cambria" panose="02040503050406030204" pitchFamily="18" charset="0"/>
              </a:rPr>
              <a:t>Presented by:  </a:t>
            </a:r>
            <a:r>
              <a:rPr lang="en-US" sz="2000" b="1" dirty="0" err="1" smtClean="0">
                <a:solidFill>
                  <a:srgbClr val="5DCEAF">
                    <a:lumMod val="50000"/>
                  </a:srgbClr>
                </a:solidFill>
                <a:latin typeface="Cambria" panose="02040503050406030204" pitchFamily="18" charset="0"/>
              </a:rPr>
              <a:t>S.Bairagi</a:t>
            </a:r>
            <a:r>
              <a:rPr lang="en-US" sz="2000" b="1" dirty="0" smtClean="0">
                <a:solidFill>
                  <a:srgbClr val="5DCEAF">
                    <a:lumMod val="50000"/>
                  </a:srgbClr>
                </a:solidFill>
                <a:latin typeface="Cambria" panose="02040503050406030204" pitchFamily="18" charset="0"/>
              </a:rPr>
              <a:t>, CEO, BGCL                                                                                                  Date</a:t>
            </a:r>
            <a:r>
              <a:rPr lang="en-US" sz="2000" b="1" dirty="0">
                <a:solidFill>
                  <a:srgbClr val="5DCEAF">
                    <a:lumMod val="50000"/>
                  </a:srgbClr>
                </a:solidFill>
                <a:latin typeface="Cambria" panose="02040503050406030204" pitchFamily="18" charset="0"/>
              </a:rPr>
              <a:t>: </a:t>
            </a:r>
            <a:r>
              <a:rPr lang="en-US" sz="2000" b="1" dirty="0" smtClean="0">
                <a:solidFill>
                  <a:srgbClr val="5DCEAF">
                    <a:lumMod val="50000"/>
                  </a:srgbClr>
                </a:solidFill>
                <a:latin typeface="Cambria" panose="02040503050406030204" pitchFamily="18" charset="0"/>
              </a:rPr>
              <a:t>27</a:t>
            </a:r>
            <a:r>
              <a:rPr lang="en-US" sz="2000" b="1" baseline="30000" dirty="0" smtClean="0">
                <a:solidFill>
                  <a:srgbClr val="5DCEAF">
                    <a:lumMod val="50000"/>
                  </a:srgbClr>
                </a:solidFill>
                <a:latin typeface="Cambria" panose="02040503050406030204" pitchFamily="18" charset="0"/>
              </a:rPr>
              <a:t>th</a:t>
            </a:r>
            <a:r>
              <a:rPr lang="en-US" sz="2000" b="1" dirty="0" smtClean="0">
                <a:solidFill>
                  <a:srgbClr val="5DCEAF">
                    <a:lumMod val="50000"/>
                  </a:srgbClr>
                </a:solidFill>
                <a:latin typeface="Cambria" panose="02040503050406030204" pitchFamily="18" charset="0"/>
              </a:rPr>
              <a:t> June 2021</a:t>
            </a:r>
            <a:endParaRPr lang="en-US" sz="2000" b="1" dirty="0">
              <a:solidFill>
                <a:srgbClr val="5DCEAF">
                  <a:lumMod val="50000"/>
                </a:srgbClr>
              </a:solidFill>
              <a:latin typeface="Cambria" panose="02040503050406030204" pitchFamily="18" charset="0"/>
            </a:endParaRPr>
          </a:p>
        </p:txBody>
      </p:sp>
      <p:sp>
        <p:nvSpPr>
          <p:cNvPr id="6" name="Rectangle 5"/>
          <p:cNvSpPr/>
          <p:nvPr/>
        </p:nvSpPr>
        <p:spPr>
          <a:xfrm>
            <a:off x="0" y="1"/>
            <a:ext cx="12191999" cy="981943"/>
          </a:xfrm>
          <a:prstGeom prst="rect">
            <a:avLst/>
          </a:prstGeom>
          <a:solidFill>
            <a:srgbClr val="CCFFCC"/>
          </a:solidFill>
          <a:ln>
            <a:solidFill>
              <a:srgbClr val="0033CC"/>
            </a:solidFill>
          </a:ln>
        </p:spPr>
        <p:txBody>
          <a:bodyPr lIns="121731" tIns="60865" rIns="121731" bIns="60865" anchor="ctr"/>
          <a:lstStyle/>
          <a:p>
            <a:pPr algn="ctr"/>
            <a:r>
              <a:rPr lang="en-US" sz="3600" b="1" dirty="0">
                <a:solidFill>
                  <a:prstClr val="black"/>
                </a:solidFill>
                <a:latin typeface="Arial" panose="020B0604020202020204" pitchFamily="34" charset="0"/>
                <a:cs typeface="Arial" panose="020B0604020202020204" pitchFamily="34" charset="0"/>
              </a:rPr>
              <a:t>BENGAL GAS COMPANY LIMITED</a:t>
            </a:r>
            <a:endParaRPr lang="en-IN" sz="3600" dirty="0">
              <a:solidFill>
                <a:prstClr val="black"/>
              </a:solidFill>
            </a:endParaRPr>
          </a:p>
        </p:txBody>
      </p:sp>
      <p:pic>
        <p:nvPicPr>
          <p:cNvPr id="9" name="Picture 2" descr="C:\Users\vkpal\Desktop\Picture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0" y="1989"/>
            <a:ext cx="858250" cy="9799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1547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F76A995-CD03-4DF8-8158-8536483FAB40}"/>
              </a:ext>
            </a:extLst>
          </p:cNvPr>
          <p:cNvSpPr>
            <a:spLocks noGrp="1"/>
          </p:cNvSpPr>
          <p:nvPr>
            <p:ph type="body" sz="half" idx="2"/>
          </p:nvPr>
        </p:nvSpPr>
        <p:spPr>
          <a:xfrm>
            <a:off x="1118794" y="188070"/>
            <a:ext cx="8787206" cy="620822"/>
          </a:xfrm>
        </p:spPr>
        <p:txBody>
          <a:bodyPr>
            <a:normAutofit fontScale="92500" lnSpcReduction="20000"/>
          </a:bodyPr>
          <a:lstStyle/>
          <a:p>
            <a:pPr marL="58343" indent="0" algn="ctr">
              <a:buNone/>
            </a:pPr>
            <a:r>
              <a:rPr lang="en-IN" sz="4200" dirty="0" smtClean="0">
                <a:solidFill>
                  <a:schemeClr val="accent6"/>
                </a:solidFill>
              </a:rPr>
              <a:t>The reality …</a:t>
            </a:r>
            <a:endParaRPr lang="en-IN" sz="4200" dirty="0">
              <a:solidFill>
                <a:schemeClr val="accent6"/>
              </a:solidFill>
            </a:endParaRPr>
          </a:p>
        </p:txBody>
      </p:sp>
      <p:graphicFrame>
        <p:nvGraphicFramePr>
          <p:cNvPr id="15" name="Table 14">
            <a:extLst>
              <a:ext uri="{FF2B5EF4-FFF2-40B4-BE49-F238E27FC236}">
                <a16:creationId xmlns:a16="http://schemas.microsoft.com/office/drawing/2014/main" xmlns="" id="{896D5325-66E6-4525-973D-E312DB2E3A48}"/>
              </a:ext>
            </a:extLst>
          </p:cNvPr>
          <p:cNvGraphicFramePr>
            <a:graphicFrameLocks noGrp="1"/>
          </p:cNvGraphicFramePr>
          <p:nvPr>
            <p:extLst>
              <p:ext uri="{D42A27DB-BD31-4B8C-83A1-F6EECF244321}">
                <p14:modId xmlns:p14="http://schemas.microsoft.com/office/powerpoint/2010/main" xmlns="" val="611587710"/>
              </p:ext>
            </p:extLst>
          </p:nvPr>
        </p:nvGraphicFramePr>
        <p:xfrm>
          <a:off x="6376987" y="1263650"/>
          <a:ext cx="5651498" cy="3674011"/>
        </p:xfrm>
        <a:graphic>
          <a:graphicData uri="http://schemas.openxmlformats.org/drawingml/2006/table">
            <a:tbl>
              <a:tblPr firstRow="1" firstCol="1" bandRow="1">
                <a:tableStyleId>{5C22544A-7EE6-4342-B048-85BDC9FD1C3A}</a:tableStyleId>
              </a:tblPr>
              <a:tblGrid>
                <a:gridCol w="2272195">
                  <a:extLst>
                    <a:ext uri="{9D8B030D-6E8A-4147-A177-3AD203B41FA5}">
                      <a16:colId xmlns:a16="http://schemas.microsoft.com/office/drawing/2014/main" xmlns="" val="835689026"/>
                    </a:ext>
                  </a:extLst>
                </a:gridCol>
                <a:gridCol w="980926">
                  <a:extLst>
                    <a:ext uri="{9D8B030D-6E8A-4147-A177-3AD203B41FA5}">
                      <a16:colId xmlns:a16="http://schemas.microsoft.com/office/drawing/2014/main" xmlns="" val="2297276166"/>
                    </a:ext>
                  </a:extLst>
                </a:gridCol>
                <a:gridCol w="1225561">
                  <a:extLst>
                    <a:ext uri="{9D8B030D-6E8A-4147-A177-3AD203B41FA5}">
                      <a16:colId xmlns:a16="http://schemas.microsoft.com/office/drawing/2014/main" xmlns="" val="3640348477"/>
                    </a:ext>
                  </a:extLst>
                </a:gridCol>
                <a:gridCol w="1172816">
                  <a:extLst>
                    <a:ext uri="{9D8B030D-6E8A-4147-A177-3AD203B41FA5}">
                      <a16:colId xmlns:a16="http://schemas.microsoft.com/office/drawing/2014/main" xmlns="" val="3087419784"/>
                    </a:ext>
                  </a:extLst>
                </a:gridCol>
              </a:tblGrid>
              <a:tr h="775893">
                <a:tc>
                  <a:txBody>
                    <a:bodyPr/>
                    <a:lstStyle/>
                    <a:p>
                      <a:pPr marL="0" marR="0" algn="just">
                        <a:lnSpc>
                          <a:spcPct val="107000"/>
                        </a:lnSpc>
                      </a:pPr>
                      <a:r>
                        <a:rPr lang="en-IN" sz="1800" dirty="0">
                          <a:effectLst/>
                        </a:rPr>
                        <a:t>Pollutant </a:t>
                      </a:r>
                      <a:endParaRPr lang="en-IN" sz="1800" dirty="0" smtClean="0">
                        <a:effectLst/>
                      </a:endParaRPr>
                    </a:p>
                    <a:p>
                      <a:pPr marL="0" marR="0" algn="just">
                        <a:lnSpc>
                          <a:spcPct val="107000"/>
                        </a:lnSpc>
                      </a:pPr>
                      <a:r>
                        <a:rPr lang="en-IN" sz="1800" dirty="0" smtClean="0">
                          <a:effectLst/>
                        </a:rPr>
                        <a:t>(</a:t>
                      </a:r>
                      <a:r>
                        <a:rPr lang="en-IN" sz="1800" dirty="0" err="1" smtClean="0">
                          <a:effectLst/>
                        </a:rPr>
                        <a:t>lb</a:t>
                      </a:r>
                      <a:r>
                        <a:rPr lang="en-IN" sz="1800" dirty="0" smtClean="0">
                          <a:effectLst/>
                        </a:rPr>
                        <a:t>/</a:t>
                      </a:r>
                      <a:r>
                        <a:rPr lang="en-IN" sz="1800" dirty="0" err="1" smtClean="0">
                          <a:effectLst/>
                        </a:rPr>
                        <a:t>mn</a:t>
                      </a:r>
                      <a:r>
                        <a:rPr lang="en-IN" sz="1800" dirty="0" smtClean="0">
                          <a:effectLst/>
                        </a:rPr>
                        <a:t> </a:t>
                      </a:r>
                      <a:r>
                        <a:rPr lang="en-IN" sz="1800" dirty="0">
                          <a:effectLst/>
                        </a:rPr>
                        <a:t>Btu)</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txBody>
                  <a:tcPr marL="60960" marR="200025" marT="30480" marB="30480" anchor="ctr"/>
                </a:tc>
                <a:tc>
                  <a:txBody>
                    <a:bodyPr/>
                    <a:lstStyle/>
                    <a:p>
                      <a:pPr marL="0" marR="0" algn="just">
                        <a:lnSpc>
                          <a:spcPct val="107000"/>
                        </a:lnSpc>
                      </a:pPr>
                      <a:r>
                        <a:rPr lang="en-IN" sz="1800">
                          <a:effectLst/>
                        </a:rPr>
                        <a:t>NG</a:t>
                      </a:r>
                      <a:endParaRPr lang="en-IN" sz="1800">
                        <a:effectLst/>
                        <a:latin typeface="Calibri" panose="020F0502020204030204" pitchFamily="34" charset="0"/>
                        <a:ea typeface="Times New Roman" panose="02020603050405020304" pitchFamily="18" charset="0"/>
                        <a:cs typeface="Mangal" panose="02040503050203030202" pitchFamily="18" charset="0"/>
                      </a:endParaRPr>
                    </a:p>
                  </a:txBody>
                  <a:tcPr marL="60960" marR="200025" marT="30480" marB="30480" anchor="ctr"/>
                </a:tc>
                <a:tc>
                  <a:txBody>
                    <a:bodyPr/>
                    <a:lstStyle/>
                    <a:p>
                      <a:pPr marL="0" marR="0" algn="just">
                        <a:lnSpc>
                          <a:spcPct val="107000"/>
                        </a:lnSpc>
                      </a:pPr>
                      <a:r>
                        <a:rPr lang="en-IN" sz="1800">
                          <a:effectLst/>
                        </a:rPr>
                        <a:t>Oil</a:t>
                      </a:r>
                      <a:endParaRPr lang="en-IN" sz="1800">
                        <a:effectLst/>
                        <a:latin typeface="Calibri" panose="020F0502020204030204" pitchFamily="34" charset="0"/>
                        <a:ea typeface="Times New Roman" panose="02020603050405020304" pitchFamily="18" charset="0"/>
                        <a:cs typeface="Mangal" panose="02040503050203030202" pitchFamily="18" charset="0"/>
                      </a:endParaRPr>
                    </a:p>
                  </a:txBody>
                  <a:tcPr marL="60960" marR="200025" marT="30480" marB="30480" anchor="ctr"/>
                </a:tc>
                <a:tc>
                  <a:txBody>
                    <a:bodyPr/>
                    <a:lstStyle/>
                    <a:p>
                      <a:pPr marL="0" marR="0" algn="just">
                        <a:lnSpc>
                          <a:spcPct val="107000"/>
                        </a:lnSpc>
                      </a:pPr>
                      <a:r>
                        <a:rPr lang="en-IN" sz="1800">
                          <a:effectLst/>
                        </a:rPr>
                        <a:t>Coal</a:t>
                      </a:r>
                      <a:endParaRPr lang="en-IN" sz="1800">
                        <a:effectLst/>
                        <a:latin typeface="Calibri" panose="020F0502020204030204" pitchFamily="34" charset="0"/>
                        <a:ea typeface="Times New Roman" panose="02020603050405020304" pitchFamily="18" charset="0"/>
                        <a:cs typeface="Mangal" panose="02040503050203030202" pitchFamily="18" charset="0"/>
                      </a:endParaRPr>
                    </a:p>
                  </a:txBody>
                  <a:tcPr marL="60960" marR="200025" marT="30480" marB="30480" anchor="ctr"/>
                </a:tc>
                <a:extLst>
                  <a:ext uri="{0D108BD9-81ED-4DB2-BD59-A6C34878D82A}">
                    <a16:rowId xmlns:a16="http://schemas.microsoft.com/office/drawing/2014/main" xmlns="" val="3185457964"/>
                  </a:ext>
                </a:extLst>
              </a:tr>
              <a:tr h="424445">
                <a:tc>
                  <a:txBody>
                    <a:bodyPr/>
                    <a:lstStyle/>
                    <a:p>
                      <a:pPr marL="0" marR="0" algn="just">
                        <a:lnSpc>
                          <a:spcPct val="107000"/>
                        </a:lnSpc>
                      </a:pPr>
                      <a:r>
                        <a:rPr lang="en-IN" sz="2000" u="none" kern="1200" dirty="0" smtClean="0">
                          <a:solidFill>
                            <a:schemeClr val="accent5"/>
                          </a:solidFill>
                          <a:effectLst/>
                          <a:latin typeface="Arial Unicode MS" panose="020B0604020202020204" pitchFamily="34" charset="-128"/>
                          <a:ea typeface="Arial Unicode MS" panose="020B0604020202020204" pitchFamily="34" charset="-128"/>
                          <a:cs typeface="Arial Unicode MS" panose="020B0604020202020204" pitchFamily="34" charset="-128"/>
                        </a:rPr>
                        <a:t>Carbon</a:t>
                      </a:r>
                      <a:r>
                        <a:rPr lang="en-IN" sz="2000" u="none" kern="1200" baseline="0" dirty="0" smtClean="0">
                          <a:solidFill>
                            <a:schemeClr val="accent5"/>
                          </a:solidFill>
                          <a:effectLst/>
                          <a:latin typeface="Arial Unicode MS" panose="020B0604020202020204" pitchFamily="34" charset="-128"/>
                          <a:ea typeface="Arial Unicode MS" panose="020B0604020202020204" pitchFamily="34" charset="-128"/>
                          <a:cs typeface="Arial Unicode MS" panose="020B0604020202020204" pitchFamily="34" charset="-128"/>
                        </a:rPr>
                        <a:t> dioxide</a:t>
                      </a:r>
                      <a:endParaRPr lang="en-IN" sz="2000" u="sng" kern="1200" dirty="0">
                        <a:solidFill>
                          <a:schemeClr val="accent5"/>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0960" marR="60960" marT="30480" marB="30480" anchor="ctr">
                    <a:noFill/>
                  </a:tcPr>
                </a:tc>
                <a:tc>
                  <a:txBody>
                    <a:bodyPr/>
                    <a:lstStyle/>
                    <a:p>
                      <a:pPr marL="0" marR="0" algn="just">
                        <a:lnSpc>
                          <a:spcPct val="107000"/>
                        </a:lnSpc>
                      </a:pPr>
                      <a:r>
                        <a:rPr lang="en-IN" sz="2000" dirty="0">
                          <a:effectLst/>
                        </a:rPr>
                        <a:t>117</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0960" marR="60960" marT="30480" marB="30480" anchor="ctr"/>
                </a:tc>
                <a:tc>
                  <a:txBody>
                    <a:bodyPr/>
                    <a:lstStyle/>
                    <a:p>
                      <a:pPr marL="0" marR="0" algn="just">
                        <a:lnSpc>
                          <a:spcPct val="107000"/>
                        </a:lnSpc>
                      </a:pPr>
                      <a:r>
                        <a:rPr lang="en-IN" sz="2000">
                          <a:effectLst/>
                        </a:rPr>
                        <a:t>164</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0960" marR="60960" marT="30480" marB="30480" anchor="ctr"/>
                </a:tc>
                <a:tc>
                  <a:txBody>
                    <a:bodyPr/>
                    <a:lstStyle/>
                    <a:p>
                      <a:pPr marL="0" marR="0" algn="just">
                        <a:lnSpc>
                          <a:spcPct val="107000"/>
                        </a:lnSpc>
                      </a:pPr>
                      <a:r>
                        <a:rPr lang="en-IN" sz="2000">
                          <a:effectLst/>
                        </a:rPr>
                        <a:t>208</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0960" marR="60960" marT="30480" marB="30480" anchor="ctr"/>
                </a:tc>
                <a:extLst>
                  <a:ext uri="{0D108BD9-81ED-4DB2-BD59-A6C34878D82A}">
                    <a16:rowId xmlns:a16="http://schemas.microsoft.com/office/drawing/2014/main" xmlns="" val="2321446001"/>
                  </a:ext>
                </a:extLst>
              </a:tr>
              <a:tr h="424445">
                <a:tc>
                  <a:txBody>
                    <a:bodyPr/>
                    <a:lstStyle/>
                    <a:p>
                      <a:pPr marL="0" marR="0" algn="just">
                        <a:lnSpc>
                          <a:spcPct val="107000"/>
                        </a:lnSpc>
                      </a:pPr>
                      <a:r>
                        <a:rPr lang="en-IN" sz="2000" u="none" dirty="0" smtClean="0">
                          <a:solidFill>
                            <a:schemeClr val="accent5"/>
                          </a:solidFill>
                          <a:effectLst/>
                          <a:latin typeface="Arial Unicode MS" panose="020B0604020202020204" pitchFamily="34" charset="-128"/>
                          <a:ea typeface="Arial Unicode MS" panose="020B0604020202020204" pitchFamily="34" charset="-128"/>
                          <a:cs typeface="Arial Unicode MS" panose="020B0604020202020204" pitchFamily="34" charset="-128"/>
                        </a:rPr>
                        <a:t>Carbon monoxide</a:t>
                      </a:r>
                      <a:endParaRPr lang="en-IN" sz="2000" u="none" dirty="0">
                        <a:solidFill>
                          <a:schemeClr val="accent5"/>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0960" marR="60960" marT="30480" marB="30480" anchor="ctr">
                    <a:noFill/>
                  </a:tcPr>
                </a:tc>
                <a:tc>
                  <a:txBody>
                    <a:bodyPr/>
                    <a:lstStyle/>
                    <a:p>
                      <a:pPr marL="0" marR="0" algn="just">
                        <a:lnSpc>
                          <a:spcPct val="107000"/>
                        </a:lnSpc>
                      </a:pPr>
                      <a:r>
                        <a:rPr lang="en-IN" sz="2000" dirty="0">
                          <a:effectLst/>
                        </a:rPr>
                        <a:t>0.040</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0960" marR="60960" marT="30480" marB="30480" anchor="ctr"/>
                </a:tc>
                <a:tc>
                  <a:txBody>
                    <a:bodyPr/>
                    <a:lstStyle/>
                    <a:p>
                      <a:pPr marL="0" marR="0" algn="just">
                        <a:lnSpc>
                          <a:spcPct val="107000"/>
                        </a:lnSpc>
                      </a:pPr>
                      <a:r>
                        <a:rPr lang="en-IN" sz="2000" dirty="0">
                          <a:effectLst/>
                        </a:rPr>
                        <a:t>0.033</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0960" marR="60960" marT="30480" marB="30480" anchor="ctr"/>
                </a:tc>
                <a:tc>
                  <a:txBody>
                    <a:bodyPr/>
                    <a:lstStyle/>
                    <a:p>
                      <a:pPr marL="0" marR="0" algn="just">
                        <a:lnSpc>
                          <a:spcPct val="107000"/>
                        </a:lnSpc>
                      </a:pPr>
                      <a:r>
                        <a:rPr lang="en-IN" sz="2000">
                          <a:effectLst/>
                        </a:rPr>
                        <a:t>0.208</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0960" marR="60960" marT="30480" marB="30480" anchor="ctr"/>
                </a:tc>
                <a:extLst>
                  <a:ext uri="{0D108BD9-81ED-4DB2-BD59-A6C34878D82A}">
                    <a16:rowId xmlns:a16="http://schemas.microsoft.com/office/drawing/2014/main" xmlns="" val="733363889"/>
                  </a:ext>
                </a:extLst>
              </a:tr>
              <a:tr h="424445">
                <a:tc>
                  <a:txBody>
                    <a:bodyPr/>
                    <a:lstStyle/>
                    <a:p>
                      <a:pPr marL="0" marR="0" algn="just">
                        <a:lnSpc>
                          <a:spcPct val="107000"/>
                        </a:lnSpc>
                      </a:pPr>
                      <a:r>
                        <a:rPr lang="en-IN" sz="2000" u="none" dirty="0" smtClean="0">
                          <a:solidFill>
                            <a:schemeClr val="accent5"/>
                          </a:solidFill>
                          <a:effectLst/>
                          <a:latin typeface="Arial Unicode MS" panose="020B0604020202020204" pitchFamily="34" charset="-128"/>
                          <a:ea typeface="Arial Unicode MS" panose="020B0604020202020204" pitchFamily="34" charset="-128"/>
                          <a:cs typeface="Arial Unicode MS" panose="020B0604020202020204" pitchFamily="34" charset="-128"/>
                        </a:rPr>
                        <a:t>Sulfur dioxide</a:t>
                      </a:r>
                      <a:endParaRPr lang="en-IN" sz="2000" u="none" dirty="0">
                        <a:solidFill>
                          <a:schemeClr val="accent5"/>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0960" marR="60960" marT="30480" marB="30480" anchor="ctr">
                    <a:noFill/>
                  </a:tcPr>
                </a:tc>
                <a:tc>
                  <a:txBody>
                    <a:bodyPr/>
                    <a:lstStyle/>
                    <a:p>
                      <a:pPr marL="0" marR="0" algn="just">
                        <a:lnSpc>
                          <a:spcPct val="107000"/>
                        </a:lnSpc>
                      </a:pPr>
                      <a:r>
                        <a:rPr lang="en-IN" sz="2000">
                          <a:effectLst/>
                        </a:rPr>
                        <a:t>0.001</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0960" marR="60960" marT="30480" marB="30480" anchor="ctr"/>
                </a:tc>
                <a:tc>
                  <a:txBody>
                    <a:bodyPr/>
                    <a:lstStyle/>
                    <a:p>
                      <a:pPr marL="0" marR="0" algn="just">
                        <a:lnSpc>
                          <a:spcPct val="107000"/>
                        </a:lnSpc>
                      </a:pPr>
                      <a:r>
                        <a:rPr lang="en-IN" sz="2000" dirty="0">
                          <a:effectLst/>
                        </a:rPr>
                        <a:t>1.122</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0960" marR="60960" marT="30480" marB="30480" anchor="ctr"/>
                </a:tc>
                <a:tc>
                  <a:txBody>
                    <a:bodyPr/>
                    <a:lstStyle/>
                    <a:p>
                      <a:pPr marL="0" marR="0" algn="just">
                        <a:lnSpc>
                          <a:spcPct val="107000"/>
                        </a:lnSpc>
                      </a:pPr>
                      <a:r>
                        <a:rPr lang="en-IN" sz="2000" dirty="0">
                          <a:effectLst/>
                        </a:rPr>
                        <a:t>2.591</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0960" marR="60960" marT="30480" marB="30480" anchor="ctr"/>
                </a:tc>
                <a:extLst>
                  <a:ext uri="{0D108BD9-81ED-4DB2-BD59-A6C34878D82A}">
                    <a16:rowId xmlns:a16="http://schemas.microsoft.com/office/drawing/2014/main" xmlns="" val="4047557765"/>
                  </a:ext>
                </a:extLst>
              </a:tr>
              <a:tr h="424445">
                <a:tc>
                  <a:txBody>
                    <a:bodyPr/>
                    <a:lstStyle/>
                    <a:p>
                      <a:pPr marL="0" marR="0" algn="just">
                        <a:lnSpc>
                          <a:spcPct val="107000"/>
                        </a:lnSpc>
                      </a:pPr>
                      <a:r>
                        <a:rPr lang="en-IN" sz="2000" u="none" dirty="0" smtClean="0">
                          <a:solidFill>
                            <a:schemeClr val="accent5"/>
                          </a:solidFill>
                          <a:effectLst/>
                          <a:latin typeface="Arial Unicode MS" panose="020B0604020202020204" pitchFamily="34" charset="-128"/>
                          <a:ea typeface="Arial Unicode MS" panose="020B0604020202020204" pitchFamily="34" charset="-128"/>
                          <a:cs typeface="Arial Unicode MS" panose="020B0604020202020204" pitchFamily="34" charset="-128"/>
                        </a:rPr>
                        <a:t>Nitrogen oxides</a:t>
                      </a:r>
                      <a:endParaRPr lang="en-IN" sz="2000" u="none" dirty="0">
                        <a:solidFill>
                          <a:schemeClr val="accent5"/>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0960" marR="60960" marT="30480" marB="30480" anchor="ctr">
                    <a:noFill/>
                  </a:tcPr>
                </a:tc>
                <a:tc>
                  <a:txBody>
                    <a:bodyPr/>
                    <a:lstStyle/>
                    <a:p>
                      <a:pPr marL="0" marR="0" algn="just">
                        <a:lnSpc>
                          <a:spcPct val="107000"/>
                        </a:lnSpc>
                      </a:pPr>
                      <a:r>
                        <a:rPr lang="en-IN" sz="2000" dirty="0">
                          <a:effectLst/>
                        </a:rPr>
                        <a:t>0.092</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0960" marR="60960" marT="30480" marB="30480" anchor="ctr"/>
                </a:tc>
                <a:tc>
                  <a:txBody>
                    <a:bodyPr/>
                    <a:lstStyle/>
                    <a:p>
                      <a:pPr marL="0" marR="0" algn="just">
                        <a:lnSpc>
                          <a:spcPct val="107000"/>
                        </a:lnSpc>
                      </a:pPr>
                      <a:r>
                        <a:rPr lang="en-IN" sz="2000">
                          <a:effectLst/>
                        </a:rPr>
                        <a:t>0.448</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0960" marR="60960" marT="30480" marB="30480" anchor="ctr"/>
                </a:tc>
                <a:tc>
                  <a:txBody>
                    <a:bodyPr/>
                    <a:lstStyle/>
                    <a:p>
                      <a:pPr marL="0" marR="0" algn="just">
                        <a:lnSpc>
                          <a:spcPct val="107000"/>
                        </a:lnSpc>
                      </a:pPr>
                      <a:r>
                        <a:rPr lang="en-IN" sz="2000" dirty="0">
                          <a:effectLst/>
                        </a:rPr>
                        <a:t>0.457</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0960" marR="60960" marT="30480" marB="30480" anchor="ctr"/>
                </a:tc>
                <a:extLst>
                  <a:ext uri="{0D108BD9-81ED-4DB2-BD59-A6C34878D82A}">
                    <a16:rowId xmlns:a16="http://schemas.microsoft.com/office/drawing/2014/main" xmlns="" val="3824637822"/>
                  </a:ext>
                </a:extLst>
              </a:tr>
              <a:tr h="424445">
                <a:tc>
                  <a:txBody>
                    <a:bodyPr/>
                    <a:lstStyle/>
                    <a:p>
                      <a:pPr marL="0" marR="0" algn="just">
                        <a:lnSpc>
                          <a:spcPct val="107000"/>
                        </a:lnSpc>
                      </a:pPr>
                      <a:r>
                        <a:rPr lang="en-IN" sz="2000" u="none" dirty="0" smtClean="0">
                          <a:solidFill>
                            <a:schemeClr val="accent5"/>
                          </a:solidFill>
                          <a:effectLst/>
                          <a:latin typeface="Arial Unicode MS" panose="020B0604020202020204" pitchFamily="34" charset="-128"/>
                          <a:ea typeface="Arial Unicode MS" panose="020B0604020202020204" pitchFamily="34" charset="-128"/>
                          <a:cs typeface="Arial Unicode MS" panose="020B0604020202020204" pitchFamily="34" charset="-128"/>
                        </a:rPr>
                        <a:t>Particulates</a:t>
                      </a:r>
                      <a:endParaRPr lang="en-IN" sz="2000" u="none" dirty="0">
                        <a:solidFill>
                          <a:schemeClr val="accent5"/>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0960" marR="60960" marT="30480" marB="30480" anchor="ctr">
                    <a:noFill/>
                  </a:tcPr>
                </a:tc>
                <a:tc>
                  <a:txBody>
                    <a:bodyPr/>
                    <a:lstStyle/>
                    <a:p>
                      <a:pPr marL="0" marR="0" algn="just">
                        <a:lnSpc>
                          <a:spcPct val="107000"/>
                        </a:lnSpc>
                      </a:pPr>
                      <a:r>
                        <a:rPr lang="en-IN" sz="2000" dirty="0">
                          <a:effectLst/>
                        </a:rPr>
                        <a:t>0.007</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0960" marR="60960" marT="30480" marB="30480" anchor="ctr"/>
                </a:tc>
                <a:tc>
                  <a:txBody>
                    <a:bodyPr/>
                    <a:lstStyle/>
                    <a:p>
                      <a:pPr marL="0" marR="0" algn="just">
                        <a:lnSpc>
                          <a:spcPct val="107000"/>
                        </a:lnSpc>
                      </a:pPr>
                      <a:r>
                        <a:rPr lang="en-IN" sz="2000">
                          <a:effectLst/>
                        </a:rPr>
                        <a:t>0.084</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0960" marR="60960" marT="30480" marB="30480" anchor="ctr"/>
                </a:tc>
                <a:tc>
                  <a:txBody>
                    <a:bodyPr/>
                    <a:lstStyle/>
                    <a:p>
                      <a:pPr marL="0" marR="0" algn="just">
                        <a:lnSpc>
                          <a:spcPct val="107000"/>
                        </a:lnSpc>
                      </a:pPr>
                      <a:r>
                        <a:rPr lang="en-IN" sz="2000" dirty="0">
                          <a:effectLst/>
                        </a:rPr>
                        <a:t>2.744</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0960" marR="60960" marT="30480" marB="30480" anchor="ctr"/>
                </a:tc>
                <a:extLst>
                  <a:ext uri="{0D108BD9-81ED-4DB2-BD59-A6C34878D82A}">
                    <a16:rowId xmlns:a16="http://schemas.microsoft.com/office/drawing/2014/main" xmlns="" val="1885258769"/>
                  </a:ext>
                </a:extLst>
              </a:tr>
              <a:tr h="775893">
                <a:tc>
                  <a:txBody>
                    <a:bodyPr/>
                    <a:lstStyle/>
                    <a:p>
                      <a:pPr marL="0" marR="0" algn="just">
                        <a:lnSpc>
                          <a:spcPct val="107000"/>
                        </a:lnSpc>
                      </a:pPr>
                      <a:r>
                        <a:rPr lang="en-IN" sz="2000" u="none" dirty="0" smtClean="0">
                          <a:solidFill>
                            <a:schemeClr val="accent5"/>
                          </a:solidFill>
                          <a:effectLst/>
                          <a:latin typeface="Arial Unicode MS" panose="020B0604020202020204" pitchFamily="34" charset="-128"/>
                          <a:ea typeface="Arial Unicode MS" panose="020B0604020202020204" pitchFamily="34" charset="-128"/>
                          <a:cs typeface="Arial Unicode MS" panose="020B0604020202020204" pitchFamily="34" charset="-128"/>
                        </a:rPr>
                        <a:t>Mercury</a:t>
                      </a:r>
                      <a:endParaRPr lang="en-IN" sz="2000" u="none" dirty="0">
                        <a:solidFill>
                          <a:schemeClr val="accent5"/>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0960" marR="60960" marT="30480" marB="30480" anchor="ctr">
                    <a:noFill/>
                  </a:tcPr>
                </a:tc>
                <a:tc>
                  <a:txBody>
                    <a:bodyPr/>
                    <a:lstStyle/>
                    <a:p>
                      <a:pPr marL="0" marR="0" algn="just">
                        <a:lnSpc>
                          <a:spcPct val="107000"/>
                        </a:lnSpc>
                      </a:pPr>
                      <a:r>
                        <a:rPr lang="en-IN" sz="2000" dirty="0">
                          <a:effectLst/>
                        </a:rPr>
                        <a:t>0</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0960" marR="60960" marT="30480" marB="30480" anchor="ctr"/>
                </a:tc>
                <a:tc>
                  <a:txBody>
                    <a:bodyPr/>
                    <a:lstStyle/>
                    <a:p>
                      <a:pPr marL="0" marR="0" algn="just">
                        <a:lnSpc>
                          <a:spcPct val="107000"/>
                        </a:lnSpc>
                      </a:pPr>
                      <a:r>
                        <a:rPr lang="en-IN" sz="2000" dirty="0">
                          <a:effectLst/>
                        </a:rPr>
                        <a:t>0.000007</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0960" marR="60960" marT="30480" marB="30480" anchor="ctr"/>
                </a:tc>
                <a:tc>
                  <a:txBody>
                    <a:bodyPr/>
                    <a:lstStyle/>
                    <a:p>
                      <a:pPr marL="0" marR="0" algn="just">
                        <a:lnSpc>
                          <a:spcPct val="107000"/>
                        </a:lnSpc>
                      </a:pPr>
                      <a:r>
                        <a:rPr lang="en-IN" sz="2000" dirty="0">
                          <a:effectLst/>
                        </a:rPr>
                        <a:t>0.000016</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0960" marR="60960" marT="30480" marB="30480" anchor="ctr"/>
                </a:tc>
                <a:extLst>
                  <a:ext uri="{0D108BD9-81ED-4DB2-BD59-A6C34878D82A}">
                    <a16:rowId xmlns:a16="http://schemas.microsoft.com/office/drawing/2014/main" xmlns="" val="827084238"/>
                  </a:ext>
                </a:extLst>
              </a:tr>
            </a:tbl>
          </a:graphicData>
        </a:graphic>
      </p:graphicFrame>
      <p:sp>
        <p:nvSpPr>
          <p:cNvPr id="6" name="TextBox 5">
            <a:extLst>
              <a:ext uri="{FF2B5EF4-FFF2-40B4-BE49-F238E27FC236}">
                <a16:creationId xmlns:a16="http://schemas.microsoft.com/office/drawing/2014/main" xmlns="" id="{3DC5DEEB-614F-41E0-9183-33E301949483}"/>
              </a:ext>
            </a:extLst>
          </p:cNvPr>
          <p:cNvSpPr txBox="1"/>
          <p:nvPr/>
        </p:nvSpPr>
        <p:spPr>
          <a:xfrm>
            <a:off x="512010" y="7559315"/>
            <a:ext cx="2581829" cy="369332"/>
          </a:xfrm>
          <a:prstGeom prst="rect">
            <a:avLst/>
          </a:prstGeom>
          <a:noFill/>
        </p:spPr>
        <p:txBody>
          <a:bodyPr wrap="square" rtlCol="0">
            <a:spAutoFit/>
          </a:bodyPr>
          <a:lstStyle/>
          <a:p>
            <a:r>
              <a:rPr lang="en-US" dirty="0">
                <a:solidFill>
                  <a:schemeClr val="bg1">
                    <a:lumMod val="65000"/>
                  </a:schemeClr>
                </a:solidFill>
              </a:rPr>
              <a:t>Source –Indpaedia.com</a:t>
            </a:r>
            <a:endParaRPr lang="en-IN" dirty="0">
              <a:solidFill>
                <a:schemeClr val="bg1">
                  <a:lumMod val="65000"/>
                </a:schemeClr>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263650"/>
            <a:ext cx="6281737" cy="5338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6451807" y="5212641"/>
            <a:ext cx="5410200" cy="830997"/>
          </a:xfrm>
          <a:prstGeom prst="rect">
            <a:avLst/>
          </a:prstGeom>
          <a:noFill/>
        </p:spPr>
        <p:txBody>
          <a:bodyPr wrap="square" rtlCol="0">
            <a:spAutoFit/>
          </a:bodyPr>
          <a:lstStyle/>
          <a:p>
            <a:r>
              <a:rPr lang="en-IN" sz="2400" dirty="0" smtClean="0"/>
              <a:t>Natural Gas is the cleanest among Fossil Fuels</a:t>
            </a:r>
            <a:endParaRPr lang="en-IN" sz="2400" dirty="0"/>
          </a:p>
        </p:txBody>
      </p:sp>
    </p:spTree>
    <p:extLst>
      <p:ext uri="{BB962C8B-B14F-4D97-AF65-F5344CB8AC3E}">
        <p14:creationId xmlns:p14="http://schemas.microsoft.com/office/powerpoint/2010/main" xmlns="" val="3144560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hart, pie chart&#10;&#10;Description automatically generated">
            <a:extLst>
              <a:ext uri="{FF2B5EF4-FFF2-40B4-BE49-F238E27FC236}">
                <a16:creationId xmlns:a16="http://schemas.microsoft.com/office/drawing/2014/main" xmlns="" id="{BB0BD9D5-53FD-420D-BA57-7DC803E8C60C}"/>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5336275" y="382138"/>
            <a:ext cx="6701050" cy="6892119"/>
          </a:xfrm>
          <a:prstGeom prst="rect">
            <a:avLst/>
          </a:prstGeom>
          <a:noFill/>
          <a:ln>
            <a:noFill/>
          </a:ln>
        </p:spPr>
      </p:pic>
      <p:sp>
        <p:nvSpPr>
          <p:cNvPr id="6" name="TextBox 5">
            <a:extLst>
              <a:ext uri="{FF2B5EF4-FFF2-40B4-BE49-F238E27FC236}">
                <a16:creationId xmlns:a16="http://schemas.microsoft.com/office/drawing/2014/main" xmlns="" id="{E8C1C061-8C91-4C34-9868-0F3EA67E6B87}"/>
              </a:ext>
            </a:extLst>
          </p:cNvPr>
          <p:cNvSpPr txBox="1"/>
          <p:nvPr/>
        </p:nvSpPr>
        <p:spPr>
          <a:xfrm>
            <a:off x="144438" y="102865"/>
            <a:ext cx="4486702" cy="461665"/>
          </a:xfrm>
          <a:prstGeom prst="rect">
            <a:avLst/>
          </a:prstGeom>
          <a:noFill/>
        </p:spPr>
        <p:txBody>
          <a:bodyPr wrap="square">
            <a:spAutoFit/>
          </a:bodyPr>
          <a:lstStyle/>
          <a:p>
            <a:r>
              <a:rPr lang="en-US" sz="2400" dirty="0" smtClean="0"/>
              <a:t>Fossil Fuel users &amp; emissions :</a:t>
            </a:r>
            <a:endParaRPr lang="en-US" sz="2400" dirty="0"/>
          </a:p>
        </p:txBody>
      </p:sp>
      <p:pic>
        <p:nvPicPr>
          <p:cNvPr id="8" name="Picture 7">
            <a:extLst>
              <a:ext uri="{FF2B5EF4-FFF2-40B4-BE49-F238E27FC236}">
                <a16:creationId xmlns:a16="http://schemas.microsoft.com/office/drawing/2014/main" xmlns="" id="{55A9B3CD-41CB-496B-9DD2-94392AB7EB07}"/>
              </a:ext>
            </a:extLst>
          </p:cNvPr>
          <p:cNvPicPr>
            <a:picLocks noChangeAspect="1"/>
          </p:cNvPicPr>
          <p:nvPr/>
        </p:nvPicPr>
        <p:blipFill>
          <a:blip r:embed="rId4"/>
          <a:stretch>
            <a:fillRect/>
          </a:stretch>
        </p:blipFill>
        <p:spPr>
          <a:xfrm>
            <a:off x="298766" y="757347"/>
            <a:ext cx="2259106" cy="1609725"/>
          </a:xfrm>
          <a:prstGeom prst="rect">
            <a:avLst/>
          </a:prstGeom>
        </p:spPr>
      </p:pic>
      <p:pic>
        <p:nvPicPr>
          <p:cNvPr id="9" name="Picture 8">
            <a:extLst>
              <a:ext uri="{FF2B5EF4-FFF2-40B4-BE49-F238E27FC236}">
                <a16:creationId xmlns:a16="http://schemas.microsoft.com/office/drawing/2014/main" xmlns="" id="{1BE1A7F2-BCEF-42F5-BF8F-83F9295FC7FB}"/>
              </a:ext>
            </a:extLst>
          </p:cNvPr>
          <p:cNvPicPr>
            <a:picLocks noChangeAspect="1"/>
          </p:cNvPicPr>
          <p:nvPr/>
        </p:nvPicPr>
        <p:blipFill>
          <a:blip r:embed="rId5"/>
          <a:stretch>
            <a:fillRect/>
          </a:stretch>
        </p:blipFill>
        <p:spPr>
          <a:xfrm>
            <a:off x="2988028" y="3072790"/>
            <a:ext cx="2276475" cy="742950"/>
          </a:xfrm>
          <a:prstGeom prst="rect">
            <a:avLst/>
          </a:prstGeom>
        </p:spPr>
      </p:pic>
      <p:pic>
        <p:nvPicPr>
          <p:cNvPr id="10" name="Picture 9">
            <a:extLst>
              <a:ext uri="{FF2B5EF4-FFF2-40B4-BE49-F238E27FC236}">
                <a16:creationId xmlns:a16="http://schemas.microsoft.com/office/drawing/2014/main" xmlns="" id="{C6AAF7F2-D25E-4A8D-8240-CE906B1ECB16}"/>
              </a:ext>
            </a:extLst>
          </p:cNvPr>
          <p:cNvPicPr>
            <a:picLocks noChangeAspect="1"/>
          </p:cNvPicPr>
          <p:nvPr/>
        </p:nvPicPr>
        <p:blipFill>
          <a:blip r:embed="rId6"/>
          <a:stretch>
            <a:fillRect/>
          </a:stretch>
        </p:blipFill>
        <p:spPr>
          <a:xfrm>
            <a:off x="2914545" y="757347"/>
            <a:ext cx="2286000" cy="1609725"/>
          </a:xfrm>
          <a:prstGeom prst="rect">
            <a:avLst/>
          </a:prstGeom>
        </p:spPr>
      </p:pic>
      <p:pic>
        <p:nvPicPr>
          <p:cNvPr id="11" name="Picture 10">
            <a:extLst>
              <a:ext uri="{FF2B5EF4-FFF2-40B4-BE49-F238E27FC236}">
                <a16:creationId xmlns:a16="http://schemas.microsoft.com/office/drawing/2014/main" xmlns="" id="{8929F36C-E0A1-4921-8EDE-CDBBB3626E45}"/>
              </a:ext>
            </a:extLst>
          </p:cNvPr>
          <p:cNvPicPr>
            <a:picLocks noChangeAspect="1"/>
          </p:cNvPicPr>
          <p:nvPr/>
        </p:nvPicPr>
        <p:blipFill>
          <a:blip r:embed="rId7"/>
          <a:stretch>
            <a:fillRect/>
          </a:stretch>
        </p:blipFill>
        <p:spPr>
          <a:xfrm>
            <a:off x="340906" y="3092782"/>
            <a:ext cx="2381250" cy="1495425"/>
          </a:xfrm>
          <a:prstGeom prst="rect">
            <a:avLst/>
          </a:prstGeom>
        </p:spPr>
      </p:pic>
      <p:pic>
        <p:nvPicPr>
          <p:cNvPr id="12" name="Picture 11">
            <a:extLst>
              <a:ext uri="{FF2B5EF4-FFF2-40B4-BE49-F238E27FC236}">
                <a16:creationId xmlns:a16="http://schemas.microsoft.com/office/drawing/2014/main" xmlns="" id="{23C98E54-2EA3-4DE5-B762-EE99B422C804}"/>
              </a:ext>
            </a:extLst>
          </p:cNvPr>
          <p:cNvPicPr>
            <a:picLocks noChangeAspect="1"/>
          </p:cNvPicPr>
          <p:nvPr/>
        </p:nvPicPr>
        <p:blipFill>
          <a:blip r:embed="rId8"/>
          <a:stretch>
            <a:fillRect/>
          </a:stretch>
        </p:blipFill>
        <p:spPr>
          <a:xfrm>
            <a:off x="2988028" y="3879902"/>
            <a:ext cx="1362635" cy="630315"/>
          </a:xfrm>
          <a:prstGeom prst="rect">
            <a:avLst/>
          </a:prstGeom>
        </p:spPr>
      </p:pic>
      <p:pic>
        <p:nvPicPr>
          <p:cNvPr id="13" name="Picture 12">
            <a:extLst>
              <a:ext uri="{FF2B5EF4-FFF2-40B4-BE49-F238E27FC236}">
                <a16:creationId xmlns:a16="http://schemas.microsoft.com/office/drawing/2014/main" xmlns="" id="{9A595DF8-8C97-4C53-9F8A-4CE298D77CF2}"/>
              </a:ext>
            </a:extLst>
          </p:cNvPr>
          <p:cNvPicPr>
            <a:picLocks noChangeAspect="1"/>
          </p:cNvPicPr>
          <p:nvPr/>
        </p:nvPicPr>
        <p:blipFill>
          <a:blip r:embed="rId9"/>
          <a:stretch>
            <a:fillRect/>
          </a:stretch>
        </p:blipFill>
        <p:spPr>
          <a:xfrm>
            <a:off x="4439750" y="3870180"/>
            <a:ext cx="824753" cy="621437"/>
          </a:xfrm>
          <a:prstGeom prst="rect">
            <a:avLst/>
          </a:prstGeom>
        </p:spPr>
      </p:pic>
      <p:sp>
        <p:nvSpPr>
          <p:cNvPr id="14" name="TextBox 13">
            <a:extLst>
              <a:ext uri="{FF2B5EF4-FFF2-40B4-BE49-F238E27FC236}">
                <a16:creationId xmlns:a16="http://schemas.microsoft.com/office/drawing/2014/main" xmlns="" id="{BE18D05F-820D-4454-B08F-A990760E059C}"/>
              </a:ext>
            </a:extLst>
          </p:cNvPr>
          <p:cNvSpPr txBox="1"/>
          <p:nvPr/>
        </p:nvSpPr>
        <p:spPr>
          <a:xfrm>
            <a:off x="283756" y="2379853"/>
            <a:ext cx="2259106" cy="369332"/>
          </a:xfrm>
          <a:prstGeom prst="rect">
            <a:avLst/>
          </a:prstGeom>
          <a:noFill/>
        </p:spPr>
        <p:txBody>
          <a:bodyPr wrap="square" rtlCol="0">
            <a:spAutoFit/>
          </a:bodyPr>
          <a:lstStyle/>
          <a:p>
            <a:r>
              <a:rPr lang="en-US" dirty="0"/>
              <a:t>Domestic Sector</a:t>
            </a:r>
            <a:endParaRPr lang="en-IN" dirty="0"/>
          </a:p>
        </p:txBody>
      </p:sp>
      <p:sp>
        <p:nvSpPr>
          <p:cNvPr id="15" name="TextBox 14">
            <a:extLst>
              <a:ext uri="{FF2B5EF4-FFF2-40B4-BE49-F238E27FC236}">
                <a16:creationId xmlns:a16="http://schemas.microsoft.com/office/drawing/2014/main" xmlns="" id="{ADCF78F0-A187-4FE1-97DE-3E3509720867}"/>
              </a:ext>
            </a:extLst>
          </p:cNvPr>
          <p:cNvSpPr txBox="1"/>
          <p:nvPr/>
        </p:nvSpPr>
        <p:spPr>
          <a:xfrm>
            <a:off x="2941439" y="2369038"/>
            <a:ext cx="2259106" cy="369332"/>
          </a:xfrm>
          <a:prstGeom prst="rect">
            <a:avLst/>
          </a:prstGeom>
          <a:noFill/>
        </p:spPr>
        <p:txBody>
          <a:bodyPr wrap="square" rtlCol="0">
            <a:spAutoFit/>
          </a:bodyPr>
          <a:lstStyle/>
          <a:p>
            <a:r>
              <a:rPr lang="en-US" dirty="0"/>
              <a:t>Commercial Sector</a:t>
            </a:r>
            <a:endParaRPr lang="en-IN" dirty="0"/>
          </a:p>
        </p:txBody>
      </p:sp>
      <p:sp>
        <p:nvSpPr>
          <p:cNvPr id="16" name="TextBox 15">
            <a:extLst>
              <a:ext uri="{FF2B5EF4-FFF2-40B4-BE49-F238E27FC236}">
                <a16:creationId xmlns:a16="http://schemas.microsoft.com/office/drawing/2014/main" xmlns="" id="{A0F16F50-6205-4F9E-BEC4-942B9EE7F03B}"/>
              </a:ext>
            </a:extLst>
          </p:cNvPr>
          <p:cNvSpPr txBox="1"/>
          <p:nvPr/>
        </p:nvSpPr>
        <p:spPr>
          <a:xfrm>
            <a:off x="401978" y="4624603"/>
            <a:ext cx="2259106" cy="369332"/>
          </a:xfrm>
          <a:prstGeom prst="rect">
            <a:avLst/>
          </a:prstGeom>
          <a:noFill/>
        </p:spPr>
        <p:txBody>
          <a:bodyPr wrap="square" rtlCol="0">
            <a:spAutoFit/>
          </a:bodyPr>
          <a:lstStyle/>
          <a:p>
            <a:r>
              <a:rPr lang="en-US" dirty="0"/>
              <a:t>Industrial  Sector</a:t>
            </a:r>
            <a:endParaRPr lang="en-IN" dirty="0"/>
          </a:p>
        </p:txBody>
      </p:sp>
      <p:sp>
        <p:nvSpPr>
          <p:cNvPr id="17" name="TextBox 16">
            <a:extLst>
              <a:ext uri="{FF2B5EF4-FFF2-40B4-BE49-F238E27FC236}">
                <a16:creationId xmlns:a16="http://schemas.microsoft.com/office/drawing/2014/main" xmlns="" id="{CE23E81C-33C6-4ABE-90D4-5EC3B2C5DDA9}"/>
              </a:ext>
            </a:extLst>
          </p:cNvPr>
          <p:cNvSpPr txBox="1"/>
          <p:nvPr/>
        </p:nvSpPr>
        <p:spPr>
          <a:xfrm>
            <a:off x="3059934" y="4491617"/>
            <a:ext cx="2259106" cy="369332"/>
          </a:xfrm>
          <a:prstGeom prst="rect">
            <a:avLst/>
          </a:prstGeom>
          <a:noFill/>
        </p:spPr>
        <p:txBody>
          <a:bodyPr wrap="square" rtlCol="0">
            <a:spAutoFit/>
          </a:bodyPr>
          <a:lstStyle/>
          <a:p>
            <a:r>
              <a:rPr lang="en-US" dirty="0"/>
              <a:t>Transport Sector</a:t>
            </a:r>
            <a:endParaRPr lang="en-IN" dirty="0"/>
          </a:p>
        </p:txBody>
      </p:sp>
      <p:sp>
        <p:nvSpPr>
          <p:cNvPr id="2" name="TextBox 1">
            <a:extLst>
              <a:ext uri="{FF2B5EF4-FFF2-40B4-BE49-F238E27FC236}">
                <a16:creationId xmlns:a16="http://schemas.microsoft.com/office/drawing/2014/main" xmlns="" id="{9116F257-CE5E-42A0-B279-659B26ACACED}"/>
              </a:ext>
            </a:extLst>
          </p:cNvPr>
          <p:cNvSpPr txBox="1"/>
          <p:nvPr/>
        </p:nvSpPr>
        <p:spPr>
          <a:xfrm>
            <a:off x="359610" y="7609444"/>
            <a:ext cx="2581829" cy="369332"/>
          </a:xfrm>
          <a:prstGeom prst="rect">
            <a:avLst/>
          </a:prstGeom>
          <a:noFill/>
        </p:spPr>
        <p:txBody>
          <a:bodyPr wrap="square" rtlCol="0">
            <a:spAutoFit/>
          </a:bodyPr>
          <a:lstStyle/>
          <a:p>
            <a:r>
              <a:rPr lang="en-US" dirty="0">
                <a:solidFill>
                  <a:schemeClr val="bg1">
                    <a:lumMod val="75000"/>
                  </a:schemeClr>
                </a:solidFill>
              </a:rPr>
              <a:t>Source –Indpaedia.com</a:t>
            </a:r>
            <a:endParaRPr lang="en-IN" dirty="0">
              <a:solidFill>
                <a:schemeClr val="bg1">
                  <a:lumMod val="75000"/>
                </a:schemeClr>
              </a:solidFill>
            </a:endParaRP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09509" y="5235907"/>
            <a:ext cx="2466975"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xmlns="" id="{CE23E81C-33C6-4ABE-90D4-5EC3B2C5DDA9}"/>
              </a:ext>
            </a:extLst>
          </p:cNvPr>
          <p:cNvSpPr txBox="1"/>
          <p:nvPr/>
        </p:nvSpPr>
        <p:spPr>
          <a:xfrm>
            <a:off x="316734" y="7044317"/>
            <a:ext cx="2259106" cy="369332"/>
          </a:xfrm>
          <a:prstGeom prst="rect">
            <a:avLst/>
          </a:prstGeom>
          <a:noFill/>
        </p:spPr>
        <p:txBody>
          <a:bodyPr wrap="square" rtlCol="0">
            <a:spAutoFit/>
          </a:bodyPr>
          <a:lstStyle/>
          <a:p>
            <a:r>
              <a:rPr lang="en-US" dirty="0" smtClean="0"/>
              <a:t>Power Generation</a:t>
            </a:r>
            <a:endParaRPr lang="en-IN" dirty="0"/>
          </a:p>
        </p:txBody>
      </p:sp>
      <p:sp>
        <p:nvSpPr>
          <p:cNvPr id="7" name="TextBox 6"/>
          <p:cNvSpPr txBox="1"/>
          <p:nvPr/>
        </p:nvSpPr>
        <p:spPr>
          <a:xfrm flipH="1">
            <a:off x="5336274" y="7296150"/>
            <a:ext cx="6701046" cy="954107"/>
          </a:xfrm>
          <a:prstGeom prst="rect">
            <a:avLst/>
          </a:prstGeom>
          <a:noFill/>
        </p:spPr>
        <p:txBody>
          <a:bodyPr wrap="square" rtlCol="0">
            <a:spAutoFit/>
          </a:bodyPr>
          <a:lstStyle/>
          <a:p>
            <a:r>
              <a:rPr lang="en-IN" sz="2800" dirty="0" smtClean="0"/>
              <a:t>Scope for significant improvement exist in CGD sector &amp; Power generation</a:t>
            </a:r>
            <a:endParaRPr lang="en-IN" sz="2800" dirty="0"/>
          </a:p>
        </p:txBody>
      </p:sp>
    </p:spTree>
    <p:extLst>
      <p:ext uri="{BB962C8B-B14F-4D97-AF65-F5344CB8AC3E}">
        <p14:creationId xmlns:p14="http://schemas.microsoft.com/office/powerpoint/2010/main" xmlns="" val="1271856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FE8CD79C-B985-4C40-AD26-08A53B5C9C34}"/>
              </a:ext>
            </a:extLst>
          </p:cNvPr>
          <p:cNvSpPr>
            <a:spLocks noGrp="1"/>
          </p:cNvSpPr>
          <p:nvPr>
            <p:ph sz="half" idx="2"/>
          </p:nvPr>
        </p:nvSpPr>
        <p:spPr>
          <a:xfrm>
            <a:off x="778934" y="6728779"/>
            <a:ext cx="10536766" cy="643571"/>
          </a:xfrm>
        </p:spPr>
        <p:txBody>
          <a:bodyPr>
            <a:normAutofit/>
          </a:bodyPr>
          <a:lstStyle/>
          <a:p>
            <a:pPr marL="342900" indent="-342900">
              <a:lnSpc>
                <a:spcPct val="90000"/>
              </a:lnSpc>
              <a:buFont typeface="Wingdings" panose="05000000000000000000" pitchFamily="2" charset="2"/>
              <a:buChar char="§"/>
            </a:pPr>
            <a:r>
              <a:rPr lang="en-US" sz="2400" b="0" i="0" dirty="0" smtClean="0">
                <a:effectLst/>
              </a:rPr>
              <a:t>Target: 15% Natural </a:t>
            </a:r>
            <a:r>
              <a:rPr lang="en-US" sz="2400" dirty="0"/>
              <a:t>G</a:t>
            </a:r>
            <a:r>
              <a:rPr lang="en-US" sz="2400" b="0" i="0" dirty="0" smtClean="0">
                <a:effectLst/>
              </a:rPr>
              <a:t>as </a:t>
            </a:r>
            <a:r>
              <a:rPr lang="en-US" sz="2400" b="0" i="0" dirty="0">
                <a:effectLst/>
              </a:rPr>
              <a:t>in </a:t>
            </a:r>
            <a:r>
              <a:rPr lang="en-US" sz="2400" dirty="0" smtClean="0"/>
              <a:t>Primary</a:t>
            </a:r>
            <a:r>
              <a:rPr lang="en-US" sz="2400" b="0" i="0" dirty="0" smtClean="0">
                <a:effectLst/>
              </a:rPr>
              <a:t> Energy basket of India by 2030</a:t>
            </a:r>
            <a:endParaRPr lang="en-US" sz="2400" b="0" i="0" dirty="0">
              <a:effectLst/>
            </a:endParaRPr>
          </a:p>
        </p:txBody>
      </p:sp>
      <p:sp>
        <p:nvSpPr>
          <p:cNvPr id="9" name="TextBox 8">
            <a:extLst>
              <a:ext uri="{FF2B5EF4-FFF2-40B4-BE49-F238E27FC236}">
                <a16:creationId xmlns:a16="http://schemas.microsoft.com/office/drawing/2014/main" xmlns="" id="{22C5D97C-B06F-4944-90E1-7A82661403D4}"/>
              </a:ext>
            </a:extLst>
          </p:cNvPr>
          <p:cNvSpPr txBox="1"/>
          <p:nvPr/>
        </p:nvSpPr>
        <p:spPr>
          <a:xfrm>
            <a:off x="778934" y="7539461"/>
            <a:ext cx="6096000" cy="369332"/>
          </a:xfrm>
          <a:prstGeom prst="rect">
            <a:avLst/>
          </a:prstGeom>
          <a:noFill/>
        </p:spPr>
        <p:txBody>
          <a:bodyPr wrap="square">
            <a:spAutoFit/>
          </a:bodyPr>
          <a:lstStyle/>
          <a:p>
            <a:r>
              <a:rPr lang="en-US" dirty="0">
                <a:solidFill>
                  <a:schemeClr val="bg1">
                    <a:lumMod val="65000"/>
                  </a:schemeClr>
                </a:solidFill>
              </a:rPr>
              <a:t>Source—BP-2021 and Energy statistics India 2021</a:t>
            </a:r>
            <a:endParaRPr lang="en-IN" dirty="0">
              <a:solidFill>
                <a:schemeClr val="bg1">
                  <a:lumMod val="65000"/>
                </a:schemeClr>
              </a:solidFill>
            </a:endParaRPr>
          </a:p>
        </p:txBody>
      </p:sp>
      <p:pic>
        <p:nvPicPr>
          <p:cNvPr id="7" name="Picture 6">
            <a:extLst>
              <a:ext uri="{FF2B5EF4-FFF2-40B4-BE49-F238E27FC236}">
                <a16:creationId xmlns="" xmlns:a16="http://schemas.microsoft.com/office/drawing/2014/main" id="{208DC311-29C4-4F12-8C3A-AAB3EBC3A458}"/>
              </a:ext>
            </a:extLst>
          </p:cNvPr>
          <p:cNvPicPr>
            <a:picLocks noChangeAspect="1"/>
          </p:cNvPicPr>
          <p:nvPr/>
        </p:nvPicPr>
        <p:blipFill>
          <a:blip r:embed="rId3"/>
          <a:stretch>
            <a:fillRect/>
          </a:stretch>
        </p:blipFill>
        <p:spPr>
          <a:xfrm>
            <a:off x="6591300" y="1276350"/>
            <a:ext cx="5317654" cy="4865438"/>
          </a:xfrm>
          <a:prstGeom prst="rect">
            <a:avLst/>
          </a:prstGeom>
        </p:spPr>
      </p:pic>
      <p:pic>
        <p:nvPicPr>
          <p:cNvPr id="10" name="Picture 9">
            <a:extLst>
              <a:ext uri="{FF2B5EF4-FFF2-40B4-BE49-F238E27FC236}">
                <a16:creationId xmlns="" xmlns:a16="http://schemas.microsoft.com/office/drawing/2014/main" id="{265FB0F8-58EE-49AE-8363-9D57BE5DD3BF}"/>
              </a:ext>
            </a:extLst>
          </p:cNvPr>
          <p:cNvPicPr>
            <a:picLocks noChangeAspect="1"/>
          </p:cNvPicPr>
          <p:nvPr/>
        </p:nvPicPr>
        <p:blipFill>
          <a:blip r:embed="rId4"/>
          <a:stretch>
            <a:fillRect/>
          </a:stretch>
        </p:blipFill>
        <p:spPr>
          <a:xfrm>
            <a:off x="209550" y="1297310"/>
            <a:ext cx="6203244" cy="4844478"/>
          </a:xfrm>
          <a:prstGeom prst="rect">
            <a:avLst/>
          </a:prstGeom>
        </p:spPr>
      </p:pic>
      <p:sp>
        <p:nvSpPr>
          <p:cNvPr id="11" name="Text Placeholder 3">
            <a:extLst>
              <a:ext uri="{FF2B5EF4-FFF2-40B4-BE49-F238E27FC236}">
                <a16:creationId xmlns:a16="http://schemas.microsoft.com/office/drawing/2014/main" xmlns="" id="{FE8CD79C-B985-4C40-AD26-08A53B5C9C34}"/>
              </a:ext>
            </a:extLst>
          </p:cNvPr>
          <p:cNvSpPr>
            <a:spLocks noGrp="1"/>
          </p:cNvSpPr>
          <p:nvPr>
            <p:ph sz="half" idx="2"/>
          </p:nvPr>
        </p:nvSpPr>
        <p:spPr>
          <a:xfrm>
            <a:off x="931334" y="137479"/>
            <a:ext cx="10536766" cy="643571"/>
          </a:xfrm>
        </p:spPr>
        <p:txBody>
          <a:bodyPr>
            <a:normAutofit/>
          </a:bodyPr>
          <a:lstStyle/>
          <a:p>
            <a:pPr marL="0" indent="0" algn="ctr">
              <a:lnSpc>
                <a:spcPct val="90000"/>
              </a:lnSpc>
              <a:buNone/>
            </a:pPr>
            <a:r>
              <a:rPr lang="en-US" sz="3600" dirty="0" smtClean="0"/>
              <a:t>Primary Energy basket</a:t>
            </a:r>
            <a:endParaRPr lang="en-US" sz="3600" b="0" i="0" dirty="0">
              <a:effectLst/>
            </a:endParaRPr>
          </a:p>
        </p:txBody>
      </p:sp>
    </p:spTree>
    <p:extLst>
      <p:ext uri="{BB962C8B-B14F-4D97-AF65-F5344CB8AC3E}">
        <p14:creationId xmlns:p14="http://schemas.microsoft.com/office/powerpoint/2010/main" xmlns="" val="3554940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659140B-170B-46C0-9802-0B492D9E9079}"/>
              </a:ext>
            </a:extLst>
          </p:cNvPr>
          <p:cNvSpPr>
            <a:spLocks noGrp="1"/>
          </p:cNvSpPr>
          <p:nvPr>
            <p:ph sz="quarter" idx="13"/>
          </p:nvPr>
        </p:nvSpPr>
        <p:spPr>
          <a:xfrm>
            <a:off x="247651" y="782574"/>
            <a:ext cx="11658600" cy="7313676"/>
          </a:xfrm>
        </p:spPr>
        <p:txBody>
          <a:bodyPr>
            <a:noAutofit/>
          </a:bodyPr>
          <a:lstStyle/>
          <a:p>
            <a:pPr marL="723900" indent="-666750">
              <a:buFont typeface="Wingdings" panose="05000000000000000000" pitchFamily="2" charset="2"/>
              <a:buChar char="v"/>
            </a:pPr>
            <a:r>
              <a:rPr lang="en-US" dirty="0" smtClean="0"/>
              <a:t>Promote City Gas Distribution</a:t>
            </a:r>
          </a:p>
          <a:p>
            <a:pPr marL="922754" lvl="1" indent="-457200"/>
            <a:r>
              <a:rPr lang="en-US" dirty="0"/>
              <a:t>Domestic gas allocation </a:t>
            </a:r>
            <a:endParaRPr lang="en-US" dirty="0" smtClean="0"/>
          </a:p>
          <a:p>
            <a:pPr marL="922754" lvl="1" indent="-457200"/>
            <a:r>
              <a:rPr lang="en-IN" dirty="0" smtClean="0"/>
              <a:t>Public </a:t>
            </a:r>
            <a:r>
              <a:rPr lang="en-IN" dirty="0"/>
              <a:t>Utility Status granted </a:t>
            </a:r>
            <a:r>
              <a:rPr lang="en-IN" dirty="0" smtClean="0"/>
              <a:t>by </a:t>
            </a:r>
            <a:r>
              <a:rPr lang="en-IN" dirty="0"/>
              <a:t>Ministry of Labour and </a:t>
            </a:r>
            <a:r>
              <a:rPr lang="en-IN" dirty="0" smtClean="0"/>
              <a:t>Employment</a:t>
            </a:r>
          </a:p>
          <a:p>
            <a:pPr marL="922754" lvl="1" indent="-457200"/>
            <a:r>
              <a:rPr lang="en-IN" dirty="0"/>
              <a:t>DIPP notified amended Rule 2018 to ease out process to set up CNG facilities at existing OMC </a:t>
            </a:r>
            <a:r>
              <a:rPr lang="en-IN" dirty="0" smtClean="0"/>
              <a:t>ROs</a:t>
            </a:r>
          </a:p>
          <a:p>
            <a:pPr marL="922754" lvl="1" indent="-457200"/>
            <a:r>
              <a:rPr lang="en-IN" dirty="0" smtClean="0"/>
              <a:t>Gas swap permitted</a:t>
            </a:r>
          </a:p>
          <a:p>
            <a:pPr marL="922754" lvl="1" indent="-457200"/>
            <a:r>
              <a:rPr lang="en-IN" dirty="0"/>
              <a:t>Ministry of Defence (MoD) has issued guidelines for use of PNG in its residential areas/unit </a:t>
            </a:r>
            <a:r>
              <a:rPr lang="en-IN" dirty="0" smtClean="0"/>
              <a:t>lines</a:t>
            </a:r>
          </a:p>
          <a:p>
            <a:pPr marL="723900" indent="-666750">
              <a:buFont typeface="Wingdings" panose="05000000000000000000" pitchFamily="2" charset="2"/>
              <a:buChar char="v"/>
            </a:pPr>
            <a:r>
              <a:rPr lang="en-US" dirty="0" smtClean="0"/>
              <a:t>Directives to switch over from </a:t>
            </a:r>
            <a:r>
              <a:rPr lang="en-US" dirty="0" err="1" smtClean="0"/>
              <a:t>Petcoke</a:t>
            </a:r>
            <a:r>
              <a:rPr lang="en-US" dirty="0"/>
              <a:t> </a:t>
            </a:r>
            <a:r>
              <a:rPr lang="en-US" dirty="0" smtClean="0"/>
              <a:t>&amp; FO to NG </a:t>
            </a:r>
          </a:p>
          <a:p>
            <a:pPr marL="723900" indent="-666750">
              <a:buFont typeface="Wingdings" panose="05000000000000000000" pitchFamily="2" charset="2"/>
              <a:buChar char="v"/>
            </a:pPr>
            <a:r>
              <a:rPr lang="en-US" dirty="0" smtClean="0"/>
              <a:t>Various Advisory </a:t>
            </a:r>
            <a:r>
              <a:rPr lang="en-US" dirty="0"/>
              <a:t>of Ministry of Urban </a:t>
            </a:r>
            <a:r>
              <a:rPr lang="en-US" dirty="0" smtClean="0"/>
              <a:t>Development</a:t>
            </a:r>
          </a:p>
          <a:p>
            <a:pPr lvl="2">
              <a:lnSpc>
                <a:spcPct val="150000"/>
              </a:lnSpc>
            </a:pPr>
            <a:r>
              <a:rPr lang="en-US" dirty="0" smtClean="0"/>
              <a:t>Provision of Piped gas supply in all </a:t>
            </a:r>
            <a:r>
              <a:rPr lang="en-US" b="1" dirty="0" smtClean="0"/>
              <a:t>Smart Cities, </a:t>
            </a:r>
            <a:r>
              <a:rPr lang="en-US" dirty="0" smtClean="0"/>
              <a:t>Standardization </a:t>
            </a:r>
            <a:r>
              <a:rPr lang="en-US" dirty="0"/>
              <a:t>of Road Restoration and Permission </a:t>
            </a:r>
            <a:r>
              <a:rPr lang="en-US" dirty="0" smtClean="0"/>
              <a:t>charges, Earmarking </a:t>
            </a:r>
            <a:r>
              <a:rPr lang="en-US" dirty="0"/>
              <a:t>plots for CNG stations at town planning </a:t>
            </a:r>
            <a:r>
              <a:rPr lang="en-US" dirty="0" smtClean="0"/>
              <a:t>stage, Modification </a:t>
            </a:r>
            <a:r>
              <a:rPr lang="en-US" dirty="0"/>
              <a:t>in Building Regulations/bylaws to </a:t>
            </a:r>
            <a:r>
              <a:rPr lang="en-US" b="1" dirty="0"/>
              <a:t>incorporate PNG as Utility at design stage</a:t>
            </a:r>
          </a:p>
          <a:p>
            <a:pPr marL="922754" lvl="1" indent="-457200"/>
            <a:endParaRPr lang="en-US" dirty="0"/>
          </a:p>
          <a:p>
            <a:pPr marL="723900" indent="-666750">
              <a:buFont typeface="Wingdings" panose="05000000000000000000" pitchFamily="2" charset="2"/>
              <a:buChar char="v"/>
            </a:pPr>
            <a:endParaRPr lang="en-US" dirty="0"/>
          </a:p>
        </p:txBody>
      </p:sp>
      <p:sp>
        <p:nvSpPr>
          <p:cNvPr id="4" name="TextBox 3">
            <a:extLst>
              <a:ext uri="{FF2B5EF4-FFF2-40B4-BE49-F238E27FC236}">
                <a16:creationId xmlns:a16="http://schemas.microsoft.com/office/drawing/2014/main" xmlns="" id="{1DAAE3C2-291A-464F-8662-38F7214B6D51}"/>
              </a:ext>
            </a:extLst>
          </p:cNvPr>
          <p:cNvSpPr txBox="1"/>
          <p:nvPr/>
        </p:nvSpPr>
        <p:spPr>
          <a:xfrm>
            <a:off x="896203" y="95871"/>
            <a:ext cx="10399594" cy="646331"/>
          </a:xfrm>
          <a:prstGeom prst="rect">
            <a:avLst/>
          </a:prstGeom>
          <a:noFill/>
        </p:spPr>
        <p:txBody>
          <a:bodyPr wrap="square" rtlCol="0">
            <a:spAutoFit/>
          </a:bodyPr>
          <a:lstStyle/>
          <a:p>
            <a:pPr algn="ctr"/>
            <a:r>
              <a:rPr lang="en-US" sz="3600" dirty="0" smtClean="0">
                <a:solidFill>
                  <a:srgbClr val="00B050"/>
                </a:solidFill>
              </a:rPr>
              <a:t>Steps towards cleaner fuel …</a:t>
            </a:r>
            <a:endParaRPr lang="en-IN" sz="3600" dirty="0">
              <a:solidFill>
                <a:srgbClr val="00B050"/>
              </a:solidFill>
            </a:endParaRPr>
          </a:p>
        </p:txBody>
      </p:sp>
    </p:spTree>
    <p:extLst>
      <p:ext uri="{BB962C8B-B14F-4D97-AF65-F5344CB8AC3E}">
        <p14:creationId xmlns:p14="http://schemas.microsoft.com/office/powerpoint/2010/main" xmlns="" val="159276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 id="{BD29B773-76A1-441B-AA71-3062CD8E33C5}"/>
              </a:ext>
            </a:extLst>
          </p:cNvPr>
          <p:cNvSpPr>
            <a:spLocks noGrp="1"/>
          </p:cNvSpPr>
          <p:nvPr>
            <p:ph type="title"/>
          </p:nvPr>
        </p:nvSpPr>
        <p:spPr>
          <a:xfrm>
            <a:off x="513287" y="407968"/>
            <a:ext cx="11165640" cy="720090"/>
          </a:xfrm>
        </p:spPr>
        <p:txBody>
          <a:bodyPr/>
          <a:lstStyle/>
          <a:p>
            <a:pPr algn="ctr"/>
            <a:r>
              <a:rPr lang="en-IN" dirty="0"/>
              <a:t>Overview of CGD sector </a:t>
            </a:r>
            <a:endParaRPr lang="en-US" dirty="0"/>
          </a:p>
        </p:txBody>
      </p:sp>
      <p:grpSp>
        <p:nvGrpSpPr>
          <p:cNvPr id="11" name="Group 10">
            <a:extLst>
              <a:ext uri="{FF2B5EF4-FFF2-40B4-BE49-F238E27FC236}">
                <a16:creationId xmlns:a16="http://schemas.microsoft.com/office/drawing/2014/main" xmlns="" id="{2BD5C6BC-EA84-49FE-9DEE-46C7643AB179}"/>
              </a:ext>
            </a:extLst>
          </p:cNvPr>
          <p:cNvGrpSpPr/>
          <p:nvPr/>
        </p:nvGrpSpPr>
        <p:grpSpPr>
          <a:xfrm>
            <a:off x="55788" y="1206739"/>
            <a:ext cx="12095686" cy="6752636"/>
            <a:chOff x="-1888236" y="400090"/>
            <a:chExt cx="12211488" cy="6320678"/>
          </a:xfrm>
        </p:grpSpPr>
        <p:pic>
          <p:nvPicPr>
            <p:cNvPr id="12" name="Picture 2">
              <a:extLst>
                <a:ext uri="{FF2B5EF4-FFF2-40B4-BE49-F238E27FC236}">
                  <a16:creationId xmlns:a16="http://schemas.microsoft.com/office/drawing/2014/main" xmlns="" id="{255C1D6B-C187-4172-A065-DE3E15992E3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8865" y="400090"/>
              <a:ext cx="5535832" cy="63206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2B64F514-39BC-4FA4-A119-6E829F5B007D}"/>
                </a:ext>
              </a:extLst>
            </p:cNvPr>
            <p:cNvSpPr txBox="1"/>
            <p:nvPr/>
          </p:nvSpPr>
          <p:spPr>
            <a:xfrm>
              <a:off x="-1888236" y="797581"/>
              <a:ext cx="3389405" cy="2686785"/>
            </a:xfrm>
            <a:prstGeom prst="rect">
              <a:avLst/>
            </a:prstGeom>
            <a:solidFill>
              <a:srgbClr val="B4B392">
                <a:lumMod val="40000"/>
                <a:lumOff val="60000"/>
              </a:srgbClr>
            </a:solidFill>
            <a:ln w="12700">
              <a:solidFill>
                <a:srgbClr val="989AAC">
                  <a:lumMod val="50000"/>
                </a:srgbClr>
              </a:solidFill>
              <a:prstDash val="dashDot"/>
            </a:ln>
          </p:spPr>
          <p:txBody>
            <a:bodyPr wrap="square" rtlCol="0">
              <a:spAutoFit/>
            </a:bodyPr>
            <a:lstStyle/>
            <a:p>
              <a:pPr defTabSz="1007943" eaLnBrk="0" fontAlgn="base" hangingPunct="0">
                <a:lnSpc>
                  <a:spcPct val="105000"/>
                </a:lnSpc>
                <a:spcBef>
                  <a:spcPct val="20000"/>
                </a:spcBef>
                <a:spcAft>
                  <a:spcPct val="0"/>
                </a:spcAft>
                <a:buFont typeface="Arial" panose="020B0604020202020204" pitchFamily="34" charset="0"/>
                <a:buNone/>
                <a:defRPr/>
              </a:pPr>
              <a:r>
                <a:rPr lang="en-US" sz="1543" b="1" kern="0" dirty="0">
                  <a:solidFill>
                    <a:srgbClr val="0033CC"/>
                  </a:solidFill>
                  <a:ea typeface="ＭＳ Ｐゴシック" pitchFamily="34" charset="-128"/>
                  <a:cs typeface="Arial" panose="020B0604020202020204" pitchFamily="34" charset="0"/>
                </a:rPr>
                <a:t>Till 8</a:t>
              </a:r>
              <a:r>
                <a:rPr lang="en-US" sz="1543" b="1" kern="0" baseline="30000" dirty="0">
                  <a:solidFill>
                    <a:srgbClr val="0033CC"/>
                  </a:solidFill>
                  <a:ea typeface="ＭＳ Ｐゴシック" pitchFamily="34" charset="-128"/>
                  <a:cs typeface="Arial" panose="020B0604020202020204" pitchFamily="34" charset="0"/>
                </a:rPr>
                <a:t>th</a:t>
              </a:r>
              <a:r>
                <a:rPr lang="en-US" sz="1543" b="1" kern="0" dirty="0">
                  <a:solidFill>
                    <a:srgbClr val="0033CC"/>
                  </a:solidFill>
                  <a:ea typeface="ＭＳ Ｐゴシック" pitchFamily="34" charset="-128"/>
                  <a:cs typeface="Arial" panose="020B0604020202020204" pitchFamily="34" charset="0"/>
                </a:rPr>
                <a:t> Bidding Round (as on Mar’18)</a:t>
              </a:r>
            </a:p>
            <a:p>
              <a:pPr marL="314982" indent="-314982" defTabSz="1007943" eaLnBrk="0" fontAlgn="base" hangingPunct="0">
                <a:lnSpc>
                  <a:spcPct val="105000"/>
                </a:lnSpc>
                <a:spcBef>
                  <a:spcPct val="20000"/>
                </a:spcBef>
                <a:spcAft>
                  <a:spcPct val="0"/>
                </a:spcAft>
                <a:buFont typeface="Arial" panose="020B0604020202020204" pitchFamily="34" charset="0"/>
                <a:buChar char="•"/>
                <a:defRPr/>
              </a:pPr>
              <a:r>
                <a:rPr lang="en-US" sz="1543" b="1" kern="0" dirty="0">
                  <a:solidFill>
                    <a:srgbClr val="0033CC"/>
                  </a:solidFill>
                  <a:ea typeface="ＭＳ Ｐゴシック" pitchFamily="34" charset="-128"/>
                  <a:cs typeface="Arial" panose="020B0604020202020204" pitchFamily="34" charset="0"/>
                </a:rPr>
                <a:t>35 Entities, 92 GAs, 23 States/UTs</a:t>
              </a:r>
            </a:p>
            <a:p>
              <a:pPr marL="314982" indent="-314982" defTabSz="1007943" eaLnBrk="0" fontAlgn="base" hangingPunct="0">
                <a:lnSpc>
                  <a:spcPct val="105000"/>
                </a:lnSpc>
                <a:spcBef>
                  <a:spcPct val="20000"/>
                </a:spcBef>
                <a:spcAft>
                  <a:spcPct val="0"/>
                </a:spcAft>
                <a:buFont typeface="Arial" panose="020B0604020202020204" pitchFamily="34" charset="0"/>
                <a:buChar char="•"/>
                <a:defRPr/>
              </a:pPr>
              <a:r>
                <a:rPr lang="en-US" sz="1543" b="1" kern="0" dirty="0">
                  <a:solidFill>
                    <a:srgbClr val="0033CC"/>
                  </a:solidFill>
                  <a:ea typeface="ＭＳ Ｐゴシック" pitchFamily="34" charset="-128"/>
                  <a:cs typeface="Arial" panose="020B0604020202020204" pitchFamily="34" charset="0"/>
                </a:rPr>
                <a:t>10% India’s Area, 18% Population</a:t>
              </a:r>
            </a:p>
            <a:p>
              <a:pPr marL="314982" indent="-314982" defTabSz="1007943" eaLnBrk="0" fontAlgn="base" hangingPunct="0">
                <a:lnSpc>
                  <a:spcPct val="105000"/>
                </a:lnSpc>
                <a:spcBef>
                  <a:spcPct val="20000"/>
                </a:spcBef>
                <a:spcAft>
                  <a:spcPct val="0"/>
                </a:spcAft>
                <a:buFont typeface="Arial" panose="020B0604020202020204" pitchFamily="34" charset="0"/>
                <a:buChar char="•"/>
                <a:defRPr/>
              </a:pPr>
              <a:r>
                <a:rPr lang="en-US" sz="1543" b="1" kern="0" dirty="0">
                  <a:solidFill>
                    <a:srgbClr val="0033CC"/>
                  </a:solidFill>
                  <a:ea typeface="ＭＳ Ｐゴシック" pitchFamily="34" charset="-128"/>
                  <a:cs typeface="Arial" panose="020B0604020202020204" pitchFamily="34" charset="0"/>
                </a:rPr>
                <a:t>42.8 lakh DPNG Connections</a:t>
              </a:r>
            </a:p>
            <a:p>
              <a:pPr marL="314982" indent="-314982" defTabSz="1007943" eaLnBrk="0" fontAlgn="base" hangingPunct="0">
                <a:lnSpc>
                  <a:spcPct val="105000"/>
                </a:lnSpc>
                <a:spcBef>
                  <a:spcPct val="20000"/>
                </a:spcBef>
                <a:spcAft>
                  <a:spcPct val="0"/>
                </a:spcAft>
                <a:buFont typeface="Arial" panose="020B0604020202020204" pitchFamily="34" charset="0"/>
                <a:buChar char="•"/>
                <a:defRPr/>
              </a:pPr>
              <a:r>
                <a:rPr lang="en-US" sz="1543" b="1" kern="0" dirty="0">
                  <a:solidFill>
                    <a:srgbClr val="0033CC"/>
                  </a:solidFill>
                  <a:ea typeface="ＭＳ Ｐゴシック" pitchFamily="34" charset="-128"/>
                  <a:cs typeface="Arial" panose="020B0604020202020204" pitchFamily="34" charset="0"/>
                </a:rPr>
                <a:t>33,732 C&amp;I connections</a:t>
              </a:r>
            </a:p>
            <a:p>
              <a:pPr marL="314982" indent="-314982" defTabSz="1007943" eaLnBrk="0" fontAlgn="base" hangingPunct="0">
                <a:lnSpc>
                  <a:spcPct val="105000"/>
                </a:lnSpc>
                <a:spcBef>
                  <a:spcPct val="20000"/>
                </a:spcBef>
                <a:spcAft>
                  <a:spcPct val="0"/>
                </a:spcAft>
                <a:buFont typeface="Arial" panose="020B0604020202020204" pitchFamily="34" charset="0"/>
                <a:buChar char="•"/>
                <a:defRPr/>
              </a:pPr>
              <a:r>
                <a:rPr lang="en-US" sz="1543" b="1" kern="0" dirty="0">
                  <a:solidFill>
                    <a:srgbClr val="0033CC"/>
                  </a:solidFill>
                  <a:ea typeface="ＭＳ Ｐゴシック" pitchFamily="34" charset="-128"/>
                  <a:cs typeface="Arial" panose="020B0604020202020204" pitchFamily="34" charset="0"/>
                </a:rPr>
                <a:t>1424 CNG stations</a:t>
              </a:r>
            </a:p>
            <a:p>
              <a:pPr marL="314982" indent="-314982" defTabSz="1007943" eaLnBrk="0" fontAlgn="base" hangingPunct="0">
                <a:lnSpc>
                  <a:spcPct val="105000"/>
                </a:lnSpc>
                <a:spcBef>
                  <a:spcPct val="20000"/>
                </a:spcBef>
                <a:spcAft>
                  <a:spcPct val="0"/>
                </a:spcAft>
                <a:buFont typeface="Arial" panose="020B0604020202020204" pitchFamily="34" charset="0"/>
                <a:buChar char="•"/>
                <a:defRPr/>
              </a:pPr>
              <a:r>
                <a:rPr lang="en-US" sz="1543" b="1" kern="0" dirty="0">
                  <a:solidFill>
                    <a:srgbClr val="0033CC"/>
                  </a:solidFill>
                  <a:ea typeface="ＭＳ Ｐゴシック" pitchFamily="34" charset="-128"/>
                  <a:cs typeface="Arial" panose="020B0604020202020204" pitchFamily="34" charset="0"/>
                </a:rPr>
                <a:t>27 lakh CNG vehicles</a:t>
              </a:r>
            </a:p>
          </p:txBody>
        </p:sp>
        <p:sp>
          <p:nvSpPr>
            <p:cNvPr id="15" name="TextBox 14">
              <a:extLst>
                <a:ext uri="{FF2B5EF4-FFF2-40B4-BE49-F238E27FC236}">
                  <a16:creationId xmlns:a16="http://schemas.microsoft.com/office/drawing/2014/main" xmlns="" id="{7B8B21F8-39DF-480A-9F2D-BA5921C26058}"/>
                </a:ext>
              </a:extLst>
            </p:cNvPr>
            <p:cNvSpPr txBox="1"/>
            <p:nvPr/>
          </p:nvSpPr>
          <p:spPr>
            <a:xfrm>
              <a:off x="7154297" y="857458"/>
              <a:ext cx="3168955" cy="2907243"/>
            </a:xfrm>
            <a:prstGeom prst="rect">
              <a:avLst/>
            </a:prstGeom>
            <a:solidFill>
              <a:srgbClr val="B4B392">
                <a:lumMod val="60000"/>
                <a:lumOff val="40000"/>
              </a:srgbClr>
            </a:solidFill>
            <a:ln>
              <a:solidFill>
                <a:srgbClr val="B4B392">
                  <a:lumMod val="50000"/>
                </a:srgbClr>
              </a:solidFill>
              <a:prstDash val="dash"/>
            </a:ln>
          </p:spPr>
          <p:txBody>
            <a:bodyPr wrap="square" rtlCol="0">
              <a:spAutoFit/>
            </a:bodyPr>
            <a:lstStyle/>
            <a:p>
              <a:pPr defTabSz="1007943" eaLnBrk="0" fontAlgn="base" hangingPunct="0">
                <a:lnSpc>
                  <a:spcPct val="105000"/>
                </a:lnSpc>
                <a:spcBef>
                  <a:spcPct val="20000"/>
                </a:spcBef>
                <a:spcAft>
                  <a:spcPct val="0"/>
                </a:spcAft>
                <a:buFont typeface="Arial" panose="020B0604020202020204" pitchFamily="34" charset="0"/>
                <a:buNone/>
                <a:defRPr/>
              </a:pPr>
              <a:r>
                <a:rPr lang="en-US" sz="1543" b="1" kern="0" dirty="0">
                  <a:solidFill>
                    <a:srgbClr val="0033CC"/>
                  </a:solidFill>
                  <a:ea typeface="ＭＳ Ｐゴシック" pitchFamily="34" charset="-128"/>
                  <a:cs typeface="Arial" panose="020B0604020202020204" pitchFamily="34" charset="0"/>
                </a:rPr>
                <a:t>After 10</a:t>
              </a:r>
              <a:r>
                <a:rPr lang="en-US" sz="1543" b="1" kern="0" baseline="30000" dirty="0">
                  <a:solidFill>
                    <a:srgbClr val="0033CC"/>
                  </a:solidFill>
                  <a:ea typeface="ＭＳ Ｐゴシック" pitchFamily="34" charset="-128"/>
                  <a:cs typeface="Arial" panose="020B0604020202020204" pitchFamily="34" charset="0"/>
                </a:rPr>
                <a:t>th</a:t>
              </a:r>
              <a:r>
                <a:rPr lang="en-US" sz="1543" b="1" kern="0" dirty="0">
                  <a:solidFill>
                    <a:srgbClr val="0033CC"/>
                  </a:solidFill>
                  <a:ea typeface="ＭＳ Ｐゴシック" pitchFamily="34" charset="-128"/>
                  <a:cs typeface="Arial" panose="020B0604020202020204" pitchFamily="34" charset="0"/>
                </a:rPr>
                <a:t> Bidding Round (as on Mar’21)</a:t>
              </a:r>
            </a:p>
            <a:p>
              <a:pPr marL="314982" indent="-314982" defTabSz="1007943" eaLnBrk="0" fontAlgn="base" hangingPunct="0">
                <a:lnSpc>
                  <a:spcPct val="105000"/>
                </a:lnSpc>
                <a:spcBef>
                  <a:spcPct val="20000"/>
                </a:spcBef>
                <a:spcAft>
                  <a:spcPct val="0"/>
                </a:spcAft>
                <a:buFont typeface="Arial" panose="020B0604020202020204" pitchFamily="34" charset="0"/>
                <a:buChar char="•"/>
                <a:defRPr/>
              </a:pPr>
              <a:r>
                <a:rPr lang="en-US" sz="1543" b="1" kern="0" dirty="0">
                  <a:solidFill>
                    <a:srgbClr val="0033CC"/>
                  </a:solidFill>
                  <a:ea typeface="ＭＳ Ｐゴシック" pitchFamily="34" charset="-128"/>
                  <a:cs typeface="Arial" panose="020B0604020202020204" pitchFamily="34" charset="0"/>
                </a:rPr>
                <a:t>41 CGD entities, 230 GAs, 27 States/UTs</a:t>
              </a:r>
            </a:p>
            <a:p>
              <a:pPr marL="314982" indent="-314982" defTabSz="1007943" eaLnBrk="0" fontAlgn="base" hangingPunct="0">
                <a:lnSpc>
                  <a:spcPct val="105000"/>
                </a:lnSpc>
                <a:spcBef>
                  <a:spcPct val="20000"/>
                </a:spcBef>
                <a:spcAft>
                  <a:spcPct val="0"/>
                </a:spcAft>
                <a:buFont typeface="Arial" panose="020B0604020202020204" pitchFamily="34" charset="0"/>
                <a:buChar char="•"/>
                <a:defRPr/>
              </a:pPr>
              <a:r>
                <a:rPr lang="en-US" sz="1543" b="1" kern="0" dirty="0">
                  <a:solidFill>
                    <a:srgbClr val="0033CC"/>
                  </a:solidFill>
                  <a:ea typeface="ＭＳ Ｐゴシック" pitchFamily="34" charset="-128"/>
                  <a:cs typeface="Arial" panose="020B0604020202020204" pitchFamily="34" charset="0"/>
                </a:rPr>
                <a:t>53% India’s Area, 70% Population</a:t>
              </a:r>
            </a:p>
            <a:p>
              <a:pPr marL="314982" indent="-314982" defTabSz="1007943" eaLnBrk="0" fontAlgn="base" hangingPunct="0">
                <a:lnSpc>
                  <a:spcPct val="105000"/>
                </a:lnSpc>
                <a:spcBef>
                  <a:spcPct val="20000"/>
                </a:spcBef>
                <a:spcAft>
                  <a:spcPct val="0"/>
                </a:spcAft>
                <a:buFont typeface="Arial" panose="020B0604020202020204" pitchFamily="34" charset="0"/>
                <a:buChar char="•"/>
                <a:defRPr/>
              </a:pPr>
              <a:r>
                <a:rPr lang="en-US" sz="1543" b="1" kern="0" dirty="0">
                  <a:solidFill>
                    <a:srgbClr val="0033CC"/>
                  </a:solidFill>
                  <a:ea typeface="ＭＳ Ｐゴシック" pitchFamily="34" charset="-128"/>
                  <a:cs typeface="Arial" panose="020B0604020202020204" pitchFamily="34" charset="0"/>
                </a:rPr>
                <a:t>78.20 lakh DPNG connections</a:t>
              </a:r>
            </a:p>
            <a:p>
              <a:pPr marL="314982" indent="-314982" defTabSz="1007943" eaLnBrk="0" fontAlgn="base" hangingPunct="0">
                <a:lnSpc>
                  <a:spcPct val="105000"/>
                </a:lnSpc>
                <a:spcBef>
                  <a:spcPct val="20000"/>
                </a:spcBef>
                <a:spcAft>
                  <a:spcPct val="0"/>
                </a:spcAft>
                <a:buFont typeface="Arial" panose="020B0604020202020204" pitchFamily="34" charset="0"/>
                <a:buChar char="•"/>
                <a:defRPr/>
              </a:pPr>
              <a:r>
                <a:rPr lang="en-US" sz="1543" b="1" kern="0" dirty="0">
                  <a:solidFill>
                    <a:srgbClr val="0033CC"/>
                  </a:solidFill>
                  <a:ea typeface="ＭＳ Ｐゴシック" pitchFamily="34" charset="-128"/>
                  <a:cs typeface="Arial" panose="020B0604020202020204" pitchFamily="34" charset="0"/>
                </a:rPr>
                <a:t>44,142 C&amp;I connections</a:t>
              </a:r>
            </a:p>
            <a:p>
              <a:pPr marL="314982" indent="-314982" defTabSz="1007943" eaLnBrk="0" fontAlgn="base" hangingPunct="0">
                <a:lnSpc>
                  <a:spcPct val="105000"/>
                </a:lnSpc>
                <a:spcBef>
                  <a:spcPct val="20000"/>
                </a:spcBef>
                <a:spcAft>
                  <a:spcPct val="0"/>
                </a:spcAft>
                <a:buFont typeface="Arial" panose="020B0604020202020204" pitchFamily="34" charset="0"/>
                <a:buChar char="•"/>
                <a:defRPr/>
              </a:pPr>
              <a:r>
                <a:rPr lang="en-US" sz="1543" b="1" kern="0" dirty="0">
                  <a:solidFill>
                    <a:srgbClr val="0033CC"/>
                  </a:solidFill>
                  <a:ea typeface="ＭＳ Ｐゴシック" pitchFamily="34" charset="-128"/>
                  <a:cs typeface="Arial" panose="020B0604020202020204" pitchFamily="34" charset="0"/>
                </a:rPr>
                <a:t>3101 CNG stations</a:t>
              </a:r>
            </a:p>
            <a:p>
              <a:pPr marL="314982" indent="-314982" defTabSz="1007943" eaLnBrk="0" fontAlgn="base" hangingPunct="0">
                <a:lnSpc>
                  <a:spcPct val="105000"/>
                </a:lnSpc>
                <a:spcBef>
                  <a:spcPct val="20000"/>
                </a:spcBef>
                <a:spcAft>
                  <a:spcPct val="0"/>
                </a:spcAft>
                <a:buFont typeface="Arial" panose="020B0604020202020204" pitchFamily="34" charset="0"/>
                <a:buChar char="•"/>
                <a:defRPr/>
              </a:pPr>
              <a:r>
                <a:rPr lang="en-US" sz="1543" b="1" kern="0" dirty="0">
                  <a:solidFill>
                    <a:srgbClr val="0033CC"/>
                  </a:solidFill>
                  <a:ea typeface="ＭＳ Ｐゴシック" pitchFamily="34" charset="-128"/>
                  <a:cs typeface="Arial" panose="020B0604020202020204" pitchFamily="34" charset="0"/>
                </a:rPr>
                <a:t>~36.5 lakh CNG vehicles</a:t>
              </a:r>
            </a:p>
          </p:txBody>
        </p:sp>
      </p:grpSp>
      <p:sp>
        <p:nvSpPr>
          <p:cNvPr id="2" name="TextBox 1">
            <a:extLst>
              <a:ext uri="{FF2B5EF4-FFF2-40B4-BE49-F238E27FC236}">
                <a16:creationId xmlns:a16="http://schemas.microsoft.com/office/drawing/2014/main" xmlns="" id="{E35996FE-1C77-45D4-AF5C-DF89C63D14D4}"/>
              </a:ext>
            </a:extLst>
          </p:cNvPr>
          <p:cNvSpPr txBox="1"/>
          <p:nvPr/>
        </p:nvSpPr>
        <p:spPr>
          <a:xfrm>
            <a:off x="5637415" y="3568676"/>
            <a:ext cx="914376" cy="203582"/>
          </a:xfrm>
          <a:prstGeom prst="rect">
            <a:avLst/>
          </a:prstGeom>
          <a:noFill/>
        </p:spPr>
        <p:txBody>
          <a:bodyPr wrap="square" lIns="0" tIns="0" rIns="0" bIns="0" rtlCol="0">
            <a:spAutoFit/>
          </a:bodyPr>
          <a:lstStyle/>
          <a:p>
            <a:pPr defTabSz="1007943">
              <a:spcBef>
                <a:spcPts val="300"/>
              </a:spcBef>
              <a:buFont typeface="Arial" panose="020B0604020202020204" pitchFamily="34" charset="0"/>
              <a:buNone/>
            </a:pPr>
            <a:endParaRPr lang="en-IN" sz="1323" dirty="0">
              <a:solidFill>
                <a:prstClr val="black"/>
              </a:solidFill>
            </a:endParaRPr>
          </a:p>
        </p:txBody>
      </p:sp>
      <p:sp>
        <p:nvSpPr>
          <p:cNvPr id="3" name="TextBox 2">
            <a:extLst>
              <a:ext uri="{FF2B5EF4-FFF2-40B4-BE49-F238E27FC236}">
                <a16:creationId xmlns:a16="http://schemas.microsoft.com/office/drawing/2014/main" xmlns="" id="{6027E385-1628-403C-9BDD-8D27A97856D6}"/>
              </a:ext>
            </a:extLst>
          </p:cNvPr>
          <p:cNvSpPr txBox="1"/>
          <p:nvPr/>
        </p:nvSpPr>
        <p:spPr>
          <a:xfrm>
            <a:off x="5637415" y="3568676"/>
            <a:ext cx="914376" cy="203582"/>
          </a:xfrm>
          <a:prstGeom prst="rect">
            <a:avLst/>
          </a:prstGeom>
          <a:noFill/>
        </p:spPr>
        <p:txBody>
          <a:bodyPr wrap="square" lIns="0" tIns="0" rIns="0" bIns="0" rtlCol="0">
            <a:spAutoFit/>
          </a:bodyPr>
          <a:lstStyle/>
          <a:p>
            <a:pPr defTabSz="1007943">
              <a:spcBef>
                <a:spcPts val="300"/>
              </a:spcBef>
              <a:buFont typeface="Arial" panose="020B0604020202020204" pitchFamily="34" charset="0"/>
              <a:buNone/>
            </a:pPr>
            <a:endParaRPr lang="en-IN" sz="1323" dirty="0">
              <a:solidFill>
                <a:prstClr val="black"/>
              </a:solidFill>
            </a:endParaRPr>
          </a:p>
        </p:txBody>
      </p:sp>
      <p:sp>
        <p:nvSpPr>
          <p:cNvPr id="18" name="TextBox 17">
            <a:extLst>
              <a:ext uri="{FF2B5EF4-FFF2-40B4-BE49-F238E27FC236}">
                <a16:creationId xmlns:a16="http://schemas.microsoft.com/office/drawing/2014/main" xmlns="" id="{62C6B62B-F0D3-4643-A43A-6A1FCBD992A9}"/>
              </a:ext>
            </a:extLst>
          </p:cNvPr>
          <p:cNvSpPr txBox="1"/>
          <p:nvPr/>
        </p:nvSpPr>
        <p:spPr>
          <a:xfrm>
            <a:off x="8953535" y="6727306"/>
            <a:ext cx="3166197" cy="1232069"/>
          </a:xfrm>
          <a:prstGeom prst="rect">
            <a:avLst/>
          </a:prstGeom>
          <a:solidFill>
            <a:srgbClr val="B4B392">
              <a:lumMod val="60000"/>
              <a:lumOff val="40000"/>
            </a:srgbClr>
          </a:solidFill>
          <a:ln>
            <a:solidFill>
              <a:srgbClr val="B4B392">
                <a:lumMod val="50000"/>
              </a:srgbClr>
            </a:solidFill>
            <a:prstDash val="dash"/>
          </a:ln>
        </p:spPr>
        <p:txBody>
          <a:bodyPr wrap="square" rtlCol="0">
            <a:spAutoFit/>
          </a:bodyPr>
          <a:lstStyle/>
          <a:p>
            <a:pPr defTabSz="1007943" eaLnBrk="0" fontAlgn="base" hangingPunct="0">
              <a:lnSpc>
                <a:spcPct val="105000"/>
              </a:lnSpc>
              <a:spcBef>
                <a:spcPct val="20000"/>
              </a:spcBef>
              <a:spcAft>
                <a:spcPct val="0"/>
              </a:spcAft>
              <a:buFont typeface="Arial" panose="020B0604020202020204" pitchFamily="34" charset="0"/>
              <a:buNone/>
              <a:defRPr/>
            </a:pPr>
            <a:r>
              <a:rPr lang="en-US" sz="1543" b="1" u="sng" kern="0" dirty="0">
                <a:solidFill>
                  <a:srgbClr val="0033CC"/>
                </a:solidFill>
                <a:ea typeface="ＭＳ Ｐゴシック" pitchFamily="34" charset="-128"/>
                <a:cs typeface="Arial" panose="020B0604020202020204" pitchFamily="34" charset="0"/>
              </a:rPr>
              <a:t>By 2028 </a:t>
            </a:r>
          </a:p>
          <a:p>
            <a:pPr marL="314982" indent="-314982" defTabSz="1007943" eaLnBrk="0" fontAlgn="base" hangingPunct="0">
              <a:lnSpc>
                <a:spcPct val="105000"/>
              </a:lnSpc>
              <a:spcBef>
                <a:spcPct val="20000"/>
              </a:spcBef>
              <a:spcAft>
                <a:spcPct val="0"/>
              </a:spcAft>
              <a:buFont typeface="Arial" panose="020B0604020202020204" pitchFamily="34" charset="0"/>
              <a:buChar char="•"/>
              <a:defRPr/>
            </a:pPr>
            <a:r>
              <a:rPr lang="en-US" sz="1543" b="1" kern="0" dirty="0">
                <a:solidFill>
                  <a:srgbClr val="0033CC"/>
                </a:solidFill>
                <a:ea typeface="ＭＳ Ｐゴシック" pitchFamily="34" charset="-128"/>
                <a:cs typeface="Arial" panose="020B0604020202020204" pitchFamily="34" charset="0"/>
              </a:rPr>
              <a:t>10000 CNG Stations</a:t>
            </a:r>
          </a:p>
          <a:p>
            <a:pPr marL="314982" indent="-314982" defTabSz="1007943" eaLnBrk="0" fontAlgn="base" hangingPunct="0">
              <a:lnSpc>
                <a:spcPct val="105000"/>
              </a:lnSpc>
              <a:spcBef>
                <a:spcPct val="20000"/>
              </a:spcBef>
              <a:spcAft>
                <a:spcPct val="0"/>
              </a:spcAft>
              <a:buFont typeface="Arial" panose="020B0604020202020204" pitchFamily="34" charset="0"/>
              <a:buChar char="•"/>
              <a:defRPr/>
            </a:pPr>
            <a:r>
              <a:rPr lang="en-US" sz="1543" b="1" kern="0" dirty="0">
                <a:solidFill>
                  <a:srgbClr val="0033CC"/>
                </a:solidFill>
                <a:ea typeface="ＭＳ Ｐゴシック" pitchFamily="34" charset="-128"/>
                <a:cs typeface="Arial" panose="020B0604020202020204" pitchFamily="34" charset="0"/>
              </a:rPr>
              <a:t>2.4 crore CNG vehicles</a:t>
            </a:r>
          </a:p>
          <a:p>
            <a:pPr marL="314982" indent="-314982" defTabSz="1007943" eaLnBrk="0" fontAlgn="base" hangingPunct="0">
              <a:lnSpc>
                <a:spcPct val="105000"/>
              </a:lnSpc>
              <a:spcBef>
                <a:spcPct val="20000"/>
              </a:spcBef>
              <a:spcAft>
                <a:spcPct val="0"/>
              </a:spcAft>
              <a:buFont typeface="Arial" panose="020B0604020202020204" pitchFamily="34" charset="0"/>
              <a:buChar char="•"/>
              <a:defRPr/>
            </a:pPr>
            <a:r>
              <a:rPr lang="en-US" sz="1543" b="1" kern="0" dirty="0">
                <a:solidFill>
                  <a:srgbClr val="0033CC"/>
                </a:solidFill>
                <a:ea typeface="ＭＳ Ｐゴシック" pitchFamily="34" charset="-128"/>
                <a:cs typeface="Arial" panose="020B0604020202020204" pitchFamily="34" charset="0"/>
              </a:rPr>
              <a:t>4.5 crore DPNG connections</a:t>
            </a:r>
            <a:endParaRPr lang="en-US" sz="1323" b="1" kern="0" dirty="0">
              <a:solidFill>
                <a:srgbClr val="0033CC"/>
              </a:solidFill>
              <a:latin typeface="Futura Medium" pitchFamily="2" charset="0"/>
              <a:ea typeface="ＭＳ Ｐゴシック" pitchFamily="34" charset="-128"/>
            </a:endParaRPr>
          </a:p>
        </p:txBody>
      </p:sp>
      <p:sp>
        <p:nvSpPr>
          <p:cNvPr id="19" name="TextBox 18">
            <a:extLst>
              <a:ext uri="{FF2B5EF4-FFF2-40B4-BE49-F238E27FC236}">
                <a16:creationId xmlns:a16="http://schemas.microsoft.com/office/drawing/2014/main" xmlns="" id="{5AE9638F-CECC-43A2-98EE-6429C33F3053}"/>
              </a:ext>
            </a:extLst>
          </p:cNvPr>
          <p:cNvSpPr txBox="1"/>
          <p:nvPr/>
        </p:nvSpPr>
        <p:spPr>
          <a:xfrm>
            <a:off x="1635971" y="4932726"/>
            <a:ext cx="65" cy="203582"/>
          </a:xfrm>
          <a:prstGeom prst="rect">
            <a:avLst/>
          </a:prstGeom>
          <a:noFill/>
        </p:spPr>
        <p:txBody>
          <a:bodyPr wrap="none" lIns="0" tIns="0" rIns="0" bIns="0" rtlCol="0">
            <a:spAutoFit/>
          </a:bodyPr>
          <a:lstStyle/>
          <a:p>
            <a:pPr defTabSz="1007943">
              <a:spcBef>
                <a:spcPts val="300"/>
              </a:spcBef>
              <a:buFont typeface="Arial" panose="020B0604020202020204" pitchFamily="34" charset="0"/>
              <a:buNone/>
            </a:pPr>
            <a:endParaRPr lang="en-IN" sz="1323" dirty="0">
              <a:solidFill>
                <a:prstClr val="black"/>
              </a:solidFill>
            </a:endParaRPr>
          </a:p>
        </p:txBody>
      </p:sp>
    </p:spTree>
    <p:extLst>
      <p:ext uri="{BB962C8B-B14F-4D97-AF65-F5344CB8AC3E}">
        <p14:creationId xmlns:p14="http://schemas.microsoft.com/office/powerpoint/2010/main" xmlns="" val="995706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62C14B4-8FA5-48E6-BCDA-B2B1C20B54CF}"/>
              </a:ext>
            </a:extLst>
          </p:cNvPr>
          <p:cNvPicPr>
            <a:picLocks noChangeAspect="1"/>
          </p:cNvPicPr>
          <p:nvPr/>
        </p:nvPicPr>
        <p:blipFill>
          <a:blip r:embed="rId3"/>
          <a:stretch>
            <a:fillRect/>
          </a:stretch>
        </p:blipFill>
        <p:spPr>
          <a:xfrm>
            <a:off x="0" y="0"/>
            <a:ext cx="4559808" cy="8286755"/>
          </a:xfrm>
          <a:prstGeom prst="rect">
            <a:avLst/>
          </a:prstGeom>
        </p:spPr>
      </p:pic>
      <p:sp>
        <p:nvSpPr>
          <p:cNvPr id="6" name="Rectangle 5">
            <a:extLst>
              <a:ext uri="{FF2B5EF4-FFF2-40B4-BE49-F238E27FC236}">
                <a16:creationId xmlns="" xmlns:a16="http://schemas.microsoft.com/office/drawing/2014/main" id="{A905A154-5E79-41DB-A5F3-534C6D78F0C7}"/>
              </a:ext>
            </a:extLst>
          </p:cNvPr>
          <p:cNvSpPr/>
          <p:nvPr/>
        </p:nvSpPr>
        <p:spPr>
          <a:xfrm>
            <a:off x="4454436" y="440240"/>
            <a:ext cx="7736191" cy="7848302"/>
          </a:xfrm>
          <a:prstGeom prst="rect">
            <a:avLst/>
          </a:prstGeom>
          <a:ln w="38100">
            <a:noFill/>
          </a:ln>
        </p:spPr>
        <p:txBody>
          <a:bodyPr wrap="square">
            <a:spAutoFit/>
          </a:bodyPr>
          <a:lstStyle/>
          <a:p>
            <a:pPr marL="342900" indent="-342900">
              <a:lnSpc>
                <a:spcPct val="150000"/>
              </a:lnSpc>
              <a:buFont typeface="Wingdings" panose="05000000000000000000" pitchFamily="2" charset="2"/>
              <a:buChar char="Ø"/>
            </a:pPr>
            <a:r>
              <a:rPr lang="en-US" sz="2400" dirty="0" smtClean="0">
                <a:solidFill>
                  <a:prstClr val="black"/>
                </a:solidFill>
                <a:latin typeface="Times New Roman" panose="02020603050405020304" pitchFamily="18" charset="0"/>
                <a:cs typeface="Times New Roman" panose="02020603050405020304" pitchFamily="18" charset="0"/>
              </a:rPr>
              <a:t>The JV - </a:t>
            </a:r>
            <a:r>
              <a:rPr lang="en-US" sz="2400" dirty="0">
                <a:solidFill>
                  <a:prstClr val="black"/>
                </a:solidFill>
                <a:latin typeface="Times New Roman" panose="02020603050405020304" pitchFamily="18" charset="0"/>
                <a:cs typeface="Times New Roman" panose="02020603050405020304" pitchFamily="18" charset="0"/>
              </a:rPr>
              <a:t>“BENGAL GAS COMPANY LIMITED</a:t>
            </a:r>
            <a:r>
              <a:rPr lang="en-US" sz="2400" dirty="0" smtClean="0">
                <a:solidFill>
                  <a:prstClr val="black"/>
                </a:solidFill>
                <a:latin typeface="Times New Roman" panose="02020603050405020304" pitchFamily="18" charset="0"/>
                <a:cs typeface="Times New Roman" panose="02020603050405020304" pitchFamily="18" charset="0"/>
              </a:rPr>
              <a:t>” (BGCL)</a:t>
            </a:r>
          </a:p>
          <a:p>
            <a:pPr marL="342900" indent="-342900">
              <a:lnSpc>
                <a:spcPct val="150000"/>
              </a:lnSpc>
              <a:buFont typeface="Wingdings" panose="05000000000000000000" pitchFamily="2" charset="2"/>
              <a:buChar char="Ø"/>
            </a:pPr>
            <a:r>
              <a:rPr lang="en-US" sz="2400" dirty="0" smtClean="0">
                <a:solidFill>
                  <a:prstClr val="black"/>
                </a:solidFill>
                <a:latin typeface="Times New Roman" panose="02020603050405020304" pitchFamily="18" charset="0"/>
                <a:cs typeface="Times New Roman" panose="02020603050405020304" pitchFamily="18" charset="0"/>
              </a:rPr>
              <a:t>Promoters</a:t>
            </a:r>
            <a:r>
              <a:rPr lang="en-US" sz="2400" dirty="0">
                <a:solidFill>
                  <a:prstClr val="black"/>
                </a:solidFill>
                <a:latin typeface="Times New Roman" panose="02020603050405020304" pitchFamily="18" charset="0"/>
                <a:cs typeface="Times New Roman" panose="02020603050405020304" pitchFamily="18" charset="0"/>
              </a:rPr>
              <a:t>: GAIL (India) Limited, a </a:t>
            </a:r>
            <a:r>
              <a:rPr lang="en-US" sz="2400" dirty="0" err="1">
                <a:solidFill>
                  <a:prstClr val="black"/>
                </a:solidFill>
                <a:latin typeface="Times New Roman" panose="02020603050405020304" pitchFamily="18" charset="0"/>
                <a:cs typeface="Times New Roman" panose="02020603050405020304" pitchFamily="18" charset="0"/>
              </a:rPr>
              <a:t>Maharatna</a:t>
            </a:r>
            <a:r>
              <a:rPr lang="en-US" sz="2400" dirty="0">
                <a:solidFill>
                  <a:prstClr val="black"/>
                </a:solidFill>
                <a:latin typeface="Times New Roman" panose="02020603050405020304" pitchFamily="18" charset="0"/>
                <a:cs typeface="Times New Roman" panose="02020603050405020304" pitchFamily="18" charset="0"/>
              </a:rPr>
              <a:t> CPSU &amp; Greater Calcutta Gas Supply Corp, a </a:t>
            </a:r>
            <a:r>
              <a:rPr lang="en-US" sz="2400" dirty="0" err="1">
                <a:solidFill>
                  <a:prstClr val="black"/>
                </a:solidFill>
                <a:latin typeface="Times New Roman" panose="02020603050405020304" pitchFamily="18" charset="0"/>
                <a:cs typeface="Times New Roman" panose="02020603050405020304" pitchFamily="18" charset="0"/>
              </a:rPr>
              <a:t>GoWB</a:t>
            </a:r>
            <a:r>
              <a:rPr lang="en-US" sz="2400" dirty="0">
                <a:solidFill>
                  <a:prstClr val="black"/>
                </a:solidFill>
                <a:latin typeface="Times New Roman" panose="02020603050405020304" pitchFamily="18" charset="0"/>
                <a:cs typeface="Times New Roman" panose="02020603050405020304" pitchFamily="18" charset="0"/>
              </a:rPr>
              <a:t> Enterprise</a:t>
            </a:r>
          </a:p>
          <a:p>
            <a:pPr marL="342900" indent="-342900">
              <a:lnSpc>
                <a:spcPct val="150000"/>
              </a:lnSpc>
              <a:buFont typeface="Wingdings" panose="05000000000000000000" pitchFamily="2" charset="2"/>
              <a:buChar char="Ø"/>
            </a:pPr>
            <a:r>
              <a:rPr lang="en-US" sz="2400" dirty="0" smtClean="0">
                <a:solidFill>
                  <a:prstClr val="black"/>
                </a:solidFill>
                <a:latin typeface="Times New Roman" panose="02020603050405020304" pitchFamily="18" charset="0"/>
                <a:cs typeface="Times New Roman" panose="02020603050405020304" pitchFamily="18" charset="0"/>
              </a:rPr>
              <a:t>Incorporated on </a:t>
            </a:r>
            <a:r>
              <a:rPr lang="en-US" sz="2400" dirty="0">
                <a:solidFill>
                  <a:prstClr val="black"/>
                </a:solidFill>
                <a:latin typeface="Times New Roman" panose="02020603050405020304" pitchFamily="18" charset="0"/>
                <a:cs typeface="Times New Roman" panose="02020603050405020304" pitchFamily="18" charset="0"/>
              </a:rPr>
              <a:t>04.01.2019.</a:t>
            </a:r>
          </a:p>
          <a:p>
            <a:pPr marL="342900" indent="-342900">
              <a:lnSpc>
                <a:spcPct val="150000"/>
              </a:lnSpc>
              <a:buFont typeface="Wingdings" panose="05000000000000000000" pitchFamily="2" charset="2"/>
              <a:buChar char="Ø"/>
            </a:pPr>
            <a:r>
              <a:rPr lang="en-US" sz="2400" dirty="0" smtClean="0">
                <a:solidFill>
                  <a:prstClr val="black"/>
                </a:solidFill>
                <a:latin typeface="Times New Roman" panose="02020603050405020304" pitchFamily="18" charset="0"/>
                <a:cs typeface="Times New Roman" panose="02020603050405020304" pitchFamily="18" charset="0"/>
              </a:rPr>
              <a:t>PNGRB authorization to BGCL </a:t>
            </a:r>
            <a:r>
              <a:rPr lang="en-US" sz="2400" dirty="0" err="1" smtClean="0">
                <a:solidFill>
                  <a:prstClr val="black"/>
                </a:solidFill>
                <a:latin typeface="Times New Roman" panose="02020603050405020304" pitchFamily="18" charset="0"/>
                <a:cs typeface="Times New Roman" panose="02020603050405020304" pitchFamily="18" charset="0"/>
              </a:rPr>
              <a:t>w.e.f</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13.06.2019.</a:t>
            </a:r>
          </a:p>
          <a:p>
            <a:pPr marL="342900" indent="-342900">
              <a:lnSpc>
                <a:spcPct val="150000"/>
              </a:lnSpc>
              <a:buFont typeface="Wingdings" panose="05000000000000000000" pitchFamily="2" charset="2"/>
              <a:buChar char="Ø"/>
            </a:pPr>
            <a:endParaRPr lang="en-US" sz="2400" dirty="0" smtClean="0">
              <a:solidFill>
                <a:prstClr val="black"/>
              </a:solidFill>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en-US" sz="2400" dirty="0" smtClean="0">
                <a:solidFill>
                  <a:prstClr val="black"/>
                </a:solidFill>
                <a:latin typeface="Times New Roman" panose="02020603050405020304" pitchFamily="18" charset="0"/>
                <a:cs typeface="Times New Roman" panose="02020603050405020304" pitchFamily="18" charset="0"/>
              </a:rPr>
              <a:t>Area</a:t>
            </a:r>
            <a:r>
              <a:rPr lang="en-US" sz="2400" dirty="0">
                <a:solidFill>
                  <a:prstClr val="black"/>
                </a:solidFill>
                <a:latin typeface="Times New Roman" panose="02020603050405020304" pitchFamily="18" charset="0"/>
                <a:cs typeface="Times New Roman" panose="02020603050405020304" pitchFamily="18" charset="0"/>
              </a:rPr>
              <a:t>: 1529 Sq. Km </a:t>
            </a:r>
            <a:r>
              <a:rPr lang="en-US" sz="2400" dirty="0" smtClean="0">
                <a:solidFill>
                  <a:prstClr val="black"/>
                </a:solidFill>
                <a:latin typeface="Times New Roman" panose="02020603050405020304" pitchFamily="18" charset="0"/>
                <a:cs typeface="Times New Roman" panose="02020603050405020304" pitchFamily="18" charset="0"/>
              </a:rPr>
              <a:t>with 1.64 Cr </a:t>
            </a:r>
            <a:r>
              <a:rPr lang="en-US" sz="2400" dirty="0">
                <a:solidFill>
                  <a:prstClr val="black"/>
                </a:solidFill>
                <a:latin typeface="Times New Roman" panose="02020603050405020304" pitchFamily="18" charset="0"/>
                <a:cs typeface="Times New Roman" panose="02020603050405020304" pitchFamily="18" charset="0"/>
              </a:rPr>
              <a:t>Population </a:t>
            </a:r>
            <a:r>
              <a:rPr lang="en-US" sz="2400" dirty="0" smtClean="0">
                <a:solidFill>
                  <a:prstClr val="black"/>
                </a:solidFill>
                <a:latin typeface="Times New Roman" panose="02020603050405020304" pitchFamily="18" charset="0"/>
                <a:cs typeface="Times New Roman" panose="02020603050405020304" pitchFamily="18" charset="0"/>
              </a:rPr>
              <a:t>(census 2011) </a:t>
            </a:r>
            <a:endParaRPr lang="en-US" sz="2400" dirty="0">
              <a:solidFill>
                <a:prstClr val="black"/>
              </a:solidFill>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en-US" sz="2400" dirty="0" smtClean="0">
                <a:solidFill>
                  <a:prstClr val="black"/>
                </a:solidFill>
                <a:latin typeface="Times New Roman" panose="02020603050405020304" pitchFamily="18" charset="0"/>
                <a:cs typeface="Times New Roman" panose="02020603050405020304" pitchFamily="18" charset="0"/>
              </a:rPr>
              <a:t>KMC and </a:t>
            </a:r>
            <a:r>
              <a:rPr lang="en-US" sz="2400" dirty="0">
                <a:solidFill>
                  <a:prstClr val="black"/>
                </a:solidFill>
                <a:latin typeface="Times New Roman" panose="02020603050405020304" pitchFamily="18" charset="0"/>
                <a:cs typeface="Times New Roman" panose="02020603050405020304" pitchFamily="18" charset="0"/>
              </a:rPr>
              <a:t>p</a:t>
            </a:r>
            <a:r>
              <a:rPr lang="en-US" sz="2400" dirty="0" smtClean="0">
                <a:solidFill>
                  <a:prstClr val="black"/>
                </a:solidFill>
                <a:latin typeface="Times New Roman" panose="02020603050405020304" pitchFamily="18" charset="0"/>
                <a:cs typeface="Times New Roman" panose="02020603050405020304" pitchFamily="18" charset="0"/>
              </a:rPr>
              <a:t>art </a:t>
            </a:r>
            <a:r>
              <a:rPr lang="en-US" sz="2400" dirty="0">
                <a:solidFill>
                  <a:prstClr val="black"/>
                </a:solidFill>
                <a:latin typeface="Times New Roman" panose="02020603050405020304" pitchFamily="18" charset="0"/>
                <a:cs typeface="Times New Roman" panose="02020603050405020304" pitchFamily="18" charset="0"/>
              </a:rPr>
              <a:t>of </a:t>
            </a:r>
            <a:r>
              <a:rPr lang="en-US" sz="2400" dirty="0" smtClean="0">
                <a:solidFill>
                  <a:prstClr val="black"/>
                </a:solidFill>
                <a:latin typeface="Times New Roman" panose="02020603050405020304" pitchFamily="18" charset="0"/>
                <a:cs typeface="Times New Roman" panose="02020603050405020304" pitchFamily="18" charset="0"/>
              </a:rPr>
              <a:t>five adjoining districts</a:t>
            </a:r>
            <a:r>
              <a:rPr lang="en-US" sz="2400" dirty="0">
                <a:solidFill>
                  <a:prstClr val="black"/>
                </a:solidFill>
                <a:latin typeface="Times New Roman" panose="02020603050405020304" pitchFamily="18" charset="0"/>
                <a:cs typeface="Times New Roman" panose="02020603050405020304" pitchFamily="18" charset="0"/>
              </a:rPr>
              <a:t>.</a:t>
            </a:r>
          </a:p>
          <a:p>
            <a:pPr marL="342900" indent="-342900">
              <a:lnSpc>
                <a:spcPct val="150000"/>
              </a:lnSpc>
              <a:buFont typeface="Wingdings" panose="05000000000000000000" pitchFamily="2" charset="2"/>
              <a:buChar char="Ø"/>
            </a:pPr>
            <a:endParaRPr lang="en-US" sz="2400" dirty="0" smtClean="0">
              <a:solidFill>
                <a:prstClr val="black"/>
              </a:solidFill>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en-US" sz="2400" dirty="0" smtClean="0">
                <a:solidFill>
                  <a:prstClr val="black"/>
                </a:solidFill>
                <a:latin typeface="Times New Roman" panose="02020603050405020304" pitchFamily="18" charset="0"/>
                <a:cs typeface="Times New Roman" panose="02020603050405020304" pitchFamily="18" charset="0"/>
              </a:rPr>
              <a:t>Plan in next 5 year after hookup - </a:t>
            </a:r>
          </a:p>
          <a:p>
            <a:pPr marL="799407" lvl="1" indent="-342900">
              <a:lnSpc>
                <a:spcPct val="150000"/>
              </a:lnSpc>
              <a:buFont typeface="Arial" panose="020B0604020202020204" pitchFamily="34" charset="0"/>
              <a:buChar char="•"/>
            </a:pPr>
            <a:r>
              <a:rPr lang="en-US" sz="2400" dirty="0" smtClean="0">
                <a:solidFill>
                  <a:prstClr val="black"/>
                </a:solidFill>
                <a:latin typeface="Times New Roman" panose="02020603050405020304" pitchFamily="18" charset="0"/>
                <a:cs typeface="Times New Roman" panose="02020603050405020304" pitchFamily="18" charset="0"/>
              </a:rPr>
              <a:t>CAPEX </a:t>
            </a:r>
            <a:r>
              <a:rPr lang="en-US" sz="2400" b="1" dirty="0" smtClean="0">
                <a:solidFill>
                  <a:prstClr val="black"/>
                </a:solidFill>
                <a:latin typeface="Times New Roman" panose="02020603050405020304" pitchFamily="18" charset="0"/>
                <a:cs typeface="Times New Roman" panose="02020603050405020304" pitchFamily="18" charset="0"/>
              </a:rPr>
              <a: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Rs</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4950 </a:t>
            </a:r>
            <a:r>
              <a:rPr lang="en-US" sz="2400" dirty="0">
                <a:solidFill>
                  <a:prstClr val="black"/>
                </a:solidFill>
                <a:latin typeface="Times New Roman" panose="02020603050405020304" pitchFamily="18" charset="0"/>
                <a:cs typeface="Times New Roman" panose="02020603050405020304" pitchFamily="18" charset="0"/>
              </a:rPr>
              <a:t>Cr</a:t>
            </a:r>
            <a:r>
              <a:rPr lang="en-US" sz="2400" dirty="0" smtClean="0">
                <a:solidFill>
                  <a:prstClr val="black"/>
                </a:solidFill>
                <a:latin typeface="Times New Roman" panose="02020603050405020304" pitchFamily="18" charset="0"/>
                <a:cs typeface="Times New Roman" panose="02020603050405020304" pitchFamily="18" charset="0"/>
              </a:rPr>
              <a:t>.</a:t>
            </a:r>
          </a:p>
          <a:p>
            <a:pPr marL="799407" lvl="1" indent="-342900">
              <a:lnSpc>
                <a:spcPct val="150000"/>
              </a:lnSpc>
              <a:buFont typeface="Arial" panose="020B0604020202020204" pitchFamily="34" charset="0"/>
              <a:buChar char="•"/>
            </a:pPr>
            <a:r>
              <a:rPr lang="en-US" sz="2400" dirty="0" smtClean="0">
                <a:solidFill>
                  <a:prstClr val="black"/>
                </a:solidFill>
                <a:latin typeface="Times New Roman" panose="02020603050405020304" pitchFamily="18" charset="0"/>
                <a:cs typeface="Times New Roman" panose="02020603050405020304" pitchFamily="18" charset="0"/>
              </a:rPr>
              <a:t>DPNG </a:t>
            </a:r>
            <a:r>
              <a:rPr lang="en-US" sz="2400" b="1" dirty="0">
                <a:solidFill>
                  <a:prstClr val="black"/>
                </a:solidFill>
                <a:latin typeface="Times New Roman" panose="02020603050405020304" pitchFamily="18" charset="0"/>
                <a:cs typeface="Times New Roman" panose="02020603050405020304" pitchFamily="18" charset="0"/>
              </a:rPr>
              <a:t>≈</a:t>
            </a:r>
            <a:r>
              <a:rPr lang="en-US" sz="2400" dirty="0" smtClean="0">
                <a:solidFill>
                  <a:prstClr val="black"/>
                </a:solidFill>
                <a:latin typeface="Times New Roman" panose="02020603050405020304" pitchFamily="18" charset="0"/>
                <a:cs typeface="Times New Roman" panose="02020603050405020304" pitchFamily="18" charset="0"/>
              </a:rPr>
              <a:t>  14 Lakh</a:t>
            </a:r>
          </a:p>
          <a:p>
            <a:pPr marL="799407" lvl="1" indent="-342900">
              <a:lnSpc>
                <a:spcPct val="150000"/>
              </a:lnSpc>
              <a:buFont typeface="Arial" panose="020B0604020202020204" pitchFamily="34" charset="0"/>
              <a:buChar char="•"/>
            </a:pPr>
            <a:r>
              <a:rPr lang="en-US" sz="2400" dirty="0" smtClean="0">
                <a:solidFill>
                  <a:prstClr val="black"/>
                </a:solidFill>
                <a:latin typeface="Times New Roman" panose="02020603050405020304" pitchFamily="18" charset="0"/>
                <a:cs typeface="Times New Roman" panose="02020603050405020304" pitchFamily="18" charset="0"/>
              </a:rPr>
              <a:t>CNG Stations </a:t>
            </a:r>
            <a:r>
              <a:rPr lang="en-US" sz="2400" b="1" dirty="0">
                <a:solidFill>
                  <a:prstClr val="black"/>
                </a:solidFill>
                <a:latin typeface="Times New Roman" panose="02020603050405020304" pitchFamily="18" charset="0"/>
                <a:cs typeface="Times New Roman" panose="02020603050405020304" pitchFamily="18" charset="0"/>
              </a:rPr>
              <a:t>≈</a:t>
            </a:r>
            <a:r>
              <a:rPr lang="en-US" sz="2400" dirty="0" smtClean="0">
                <a:solidFill>
                  <a:prstClr val="black"/>
                </a:solidFill>
                <a:latin typeface="Times New Roman" panose="02020603050405020304" pitchFamily="18" charset="0"/>
                <a:cs typeface="Times New Roman" panose="02020603050405020304" pitchFamily="18" charset="0"/>
              </a:rPr>
              <a:t> 170 </a:t>
            </a:r>
            <a:r>
              <a:rPr lang="en-US" sz="2400" dirty="0" err="1" smtClean="0">
                <a:solidFill>
                  <a:prstClr val="black"/>
                </a:solidFill>
                <a:latin typeface="Times New Roman" panose="02020603050405020304" pitchFamily="18" charset="0"/>
                <a:cs typeface="Times New Roman" panose="02020603050405020304" pitchFamily="18" charset="0"/>
              </a:rPr>
              <a:t>Nos</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10" name="Picture 2" descr="C:\Users\vkpal\Desktop\Picture1.jpg">
            <a:extLst>
              <a:ext uri="{FF2B5EF4-FFF2-40B4-BE49-F238E27FC236}">
                <a16:creationId xmlns="" xmlns:a16="http://schemas.microsoft.com/office/drawing/2014/main" id="{4563910C-AA3E-4BA0-8B48-C3B67DBD474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529" y="1989"/>
            <a:ext cx="560632" cy="64013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a:extLst>
              <a:ext uri="{FF2B5EF4-FFF2-40B4-BE49-F238E27FC236}">
                <a16:creationId xmlns="" xmlns:a16="http://schemas.microsoft.com/office/drawing/2014/main" id="{9866A533-2133-4404-8F6A-717768425F29}"/>
              </a:ext>
            </a:extLst>
          </p:cNvPr>
          <p:cNvSpPr/>
          <p:nvPr/>
        </p:nvSpPr>
        <p:spPr>
          <a:xfrm>
            <a:off x="4559807" y="1"/>
            <a:ext cx="7632192" cy="463295"/>
          </a:xfrm>
          <a:prstGeom prst="rect">
            <a:avLst/>
          </a:prstGeom>
          <a:solidFill>
            <a:srgbClr val="CCFFCC"/>
          </a:solidFill>
          <a:ln>
            <a:solidFill>
              <a:srgbClr val="0033CC"/>
            </a:solidFill>
          </a:ln>
        </p:spPr>
        <p:txBody>
          <a:bodyPr lIns="121731" tIns="60865" rIns="121731" bIns="60865" anchor="ctr"/>
          <a:lstStyle/>
          <a:p>
            <a:r>
              <a:rPr lang="en-US" sz="3200" b="1" i="1" dirty="0" smtClean="0">
                <a:solidFill>
                  <a:prstClr val="black"/>
                </a:solidFill>
                <a:latin typeface="Adobe Devanagari" pitchFamily="18" charset="0"/>
                <a:cs typeface="Adobe Devanagari" pitchFamily="18" charset="0"/>
              </a:rPr>
              <a:t>We too are part of the Journey ….</a:t>
            </a:r>
            <a:endParaRPr lang="en-IN" sz="3200" i="1" dirty="0">
              <a:solidFill>
                <a:prstClr val="black"/>
              </a:solidFill>
              <a:latin typeface="Adobe Devanagari" pitchFamily="18" charset="0"/>
              <a:cs typeface="Adobe Devanagari" pitchFamily="18" charset="0"/>
            </a:endParaRPr>
          </a:p>
        </p:txBody>
      </p:sp>
      <p:pic>
        <p:nvPicPr>
          <p:cNvPr id="13" name="Picture 12">
            <a:extLst>
              <a:ext uri="{FF2B5EF4-FFF2-40B4-BE49-F238E27FC236}">
                <a16:creationId xmlns="" xmlns:a16="http://schemas.microsoft.com/office/drawing/2014/main" id="{1B965419-82BA-45A4-B2F1-D9070883CFB3}"/>
              </a:ext>
            </a:extLst>
          </p:cNvPr>
          <p:cNvPicPr>
            <a:picLocks noChangeAspect="1"/>
          </p:cNvPicPr>
          <p:nvPr/>
        </p:nvPicPr>
        <p:blipFill>
          <a:blip r:embed="rId5"/>
          <a:stretch>
            <a:fillRect/>
          </a:stretch>
        </p:blipFill>
        <p:spPr>
          <a:xfrm>
            <a:off x="560832" y="7388352"/>
            <a:ext cx="2643513" cy="898403"/>
          </a:xfrm>
          <a:prstGeom prst="rect">
            <a:avLst/>
          </a:prstGeom>
        </p:spPr>
      </p:pic>
    </p:spTree>
    <p:extLst>
      <p:ext uri="{BB962C8B-B14F-4D97-AF65-F5344CB8AC3E}">
        <p14:creationId xmlns:p14="http://schemas.microsoft.com/office/powerpoint/2010/main" xmlns="" val="1491399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3">
            <a:extLst>
              <a:ext uri="{FF2B5EF4-FFF2-40B4-BE49-F238E27FC236}">
                <a16:creationId xmlns="" xmlns:a16="http://schemas.microsoft.com/office/drawing/2014/main" id="{4B4AD2C6-C26F-46FD-9439-5DE90E0EA22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05051" y="1257300"/>
            <a:ext cx="7786152" cy="55115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3730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58D1C5F-72D2-4435-A97A-E0F58F24D091}"/>
              </a:ext>
            </a:extLst>
          </p:cNvPr>
          <p:cNvSpPr>
            <a:spLocks noGrp="1"/>
          </p:cNvSpPr>
          <p:nvPr>
            <p:ph sz="quarter" idx="13"/>
          </p:nvPr>
        </p:nvSpPr>
        <p:spPr>
          <a:xfrm>
            <a:off x="820616" y="315116"/>
            <a:ext cx="9859108" cy="892361"/>
          </a:xfrm>
        </p:spPr>
        <p:txBody>
          <a:bodyPr/>
          <a:lstStyle/>
          <a:p>
            <a:pPr marL="58343" indent="0" algn="ctr">
              <a:buNone/>
            </a:pPr>
            <a:r>
              <a:rPr lang="en-US" sz="3600" dirty="0">
                <a:solidFill>
                  <a:schemeClr val="accent1"/>
                </a:solidFill>
              </a:rPr>
              <a:t>ENERGY CLASSIFICATION</a:t>
            </a:r>
          </a:p>
          <a:p>
            <a:pPr marL="572693" indent="-514350">
              <a:buAutoNum type="arabicPeriod"/>
            </a:pPr>
            <a:endParaRPr lang="en-IN" dirty="0"/>
          </a:p>
        </p:txBody>
      </p:sp>
      <p:sp>
        <p:nvSpPr>
          <p:cNvPr id="7" name="TextBox 6">
            <a:extLst>
              <a:ext uri="{FF2B5EF4-FFF2-40B4-BE49-F238E27FC236}">
                <a16:creationId xmlns:a16="http://schemas.microsoft.com/office/drawing/2014/main" xmlns="" id="{E0132EE1-9F45-43DA-9E74-DA4633BD0749}"/>
              </a:ext>
            </a:extLst>
          </p:cNvPr>
          <p:cNvSpPr txBox="1"/>
          <p:nvPr/>
        </p:nvSpPr>
        <p:spPr>
          <a:xfrm>
            <a:off x="820616" y="1080986"/>
            <a:ext cx="10374921" cy="3693319"/>
          </a:xfrm>
          <a:prstGeom prst="rect">
            <a:avLst/>
          </a:prstGeom>
          <a:noFill/>
        </p:spPr>
        <p:txBody>
          <a:bodyPr wrap="square">
            <a:spAutoFit/>
          </a:bodyPr>
          <a:lstStyle/>
          <a:p>
            <a:pPr marL="342900" indent="-342900">
              <a:lnSpc>
                <a:spcPct val="150000"/>
              </a:lnSpc>
              <a:buFont typeface="+mj-lt"/>
              <a:buAutoNum type="arabicPeriod"/>
            </a:pPr>
            <a:r>
              <a:rPr lang="en-US" b="0" i="0" dirty="0">
                <a:solidFill>
                  <a:srgbClr val="000000"/>
                </a:solidFill>
                <a:effectLst/>
                <a:latin typeface="+mj-lt"/>
              </a:rPr>
              <a:t>Primary energy consists of unconverted or original fuels. </a:t>
            </a:r>
            <a:r>
              <a:rPr lang="en-US" dirty="0">
                <a:solidFill>
                  <a:srgbClr val="000000"/>
                </a:solidFill>
                <a:latin typeface="+mj-lt"/>
              </a:rPr>
              <a:t>For example, primary energy sources include petroleum, natural gas, coal, biomass, flowing water, wind, and solar radiation. Those are the fuels that can be mined, reaped, extracted, harvested, or harnessed directly. Secondary energy cannot be harnessed directly from nature</a:t>
            </a:r>
            <a:endParaRPr lang="en-US" b="0" i="0" dirty="0">
              <a:solidFill>
                <a:srgbClr val="000000"/>
              </a:solidFill>
              <a:effectLst/>
              <a:latin typeface="+mj-lt"/>
            </a:endParaRPr>
          </a:p>
          <a:p>
            <a:pPr marL="342900" indent="-342900">
              <a:lnSpc>
                <a:spcPct val="150000"/>
              </a:lnSpc>
              <a:buFont typeface="+mj-lt"/>
              <a:buAutoNum type="arabicPeriod"/>
            </a:pPr>
            <a:r>
              <a:rPr lang="en-US" b="0" i="0" dirty="0">
                <a:solidFill>
                  <a:srgbClr val="000000"/>
                </a:solidFill>
                <a:effectLst/>
                <a:latin typeface="+mj-lt"/>
              </a:rPr>
              <a:t>Secondary energy includes resources that have been converted or stored. Rather secondary energy is energy that has already been converted. For example, electricity cannot be mined or harvested, though it is available in quick bursts on occasion from lightning. It is generated as a secondary form from primary fuels, like natural gas.</a:t>
            </a:r>
          </a:p>
          <a:p>
            <a:pPr marL="342900" indent="-342900">
              <a:buFont typeface="+mj-lt"/>
              <a:buAutoNum type="arabicPeriod"/>
            </a:pPr>
            <a:endParaRPr lang="en-IN" dirty="0">
              <a:latin typeface="+mj-lt"/>
            </a:endParaRPr>
          </a:p>
        </p:txBody>
      </p:sp>
      <p:pic>
        <p:nvPicPr>
          <p:cNvPr id="3076" name="Picture 4">
            <a:extLst>
              <a:ext uri="{FF2B5EF4-FFF2-40B4-BE49-F238E27FC236}">
                <a16:creationId xmlns:a16="http://schemas.microsoft.com/office/drawing/2014/main" xmlns="" id="{4CFB776E-CC2D-4B9C-BC1E-7BD3C0028C7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49907" y="4660655"/>
            <a:ext cx="4505325" cy="27131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63657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1"/>
  <p:tag name="TYPE" val="FullPage"/>
  <p:tag name="KEYWORD" val="FULL-PAGE"/>
  <p:tag name="TEMPLATEVERSION" val="12/02/2016 13:38:28"/>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1_BNEF Template_PrintA4">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NE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xmlns="" name="BNEF Template_PrintA4.potx" id="{9D9E9113-E2CA-4FAA-AD13-B5F21095BADC}" vid="{790FD2D1-9EC9-4DD9-A936-29E9600D4C2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themeOverride>
</file>

<file path=docProps/app.xml><?xml version="1.0" encoding="utf-8"?>
<Properties xmlns="http://schemas.openxmlformats.org/officeDocument/2006/extended-properties" xmlns:vt="http://schemas.openxmlformats.org/officeDocument/2006/docPropsVTypes">
  <Template>Slipstream</Template>
  <TotalTime>17398</TotalTime>
  <Words>608</Words>
  <Application>Microsoft Office PowerPoint</Application>
  <PresentationFormat>Custom</PresentationFormat>
  <Paragraphs>102</Paragraphs>
  <Slides>9</Slides>
  <Notes>6</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Slipstream</vt:lpstr>
      <vt:lpstr>1_Slipstream</vt:lpstr>
      <vt:lpstr>Clarity</vt:lpstr>
      <vt:lpstr>1_BNEF Template_PrintA4</vt:lpstr>
      <vt:lpstr>Slide 1</vt:lpstr>
      <vt:lpstr>Slide 2</vt:lpstr>
      <vt:lpstr>Slide 3</vt:lpstr>
      <vt:lpstr>Slide 4</vt:lpstr>
      <vt:lpstr>Slide 5</vt:lpstr>
      <vt:lpstr>Overview of CGD sector </vt:lpstr>
      <vt:lpstr>Slide 7</vt:lpstr>
      <vt:lpstr>Slide 8</vt:lpstr>
      <vt:lpstr>Slide 9</vt:lpstr>
    </vt:vector>
  </TitlesOfParts>
  <Company>KPMG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IGH  Handbook</dc:title>
  <dc:creator>Administrator</dc:creator>
  <cp:lastModifiedBy>USER</cp:lastModifiedBy>
  <cp:revision>1076</cp:revision>
  <cp:lastPrinted>2021-08-21T06:40:37Z</cp:lastPrinted>
  <dcterms:created xsi:type="dcterms:W3CDTF">2016-09-13T10:04:30Z</dcterms:created>
  <dcterms:modified xsi:type="dcterms:W3CDTF">2021-08-27T12:10:32Z</dcterms:modified>
  <cp:category>KPMG Confidential</cp:category>
</cp:coreProperties>
</file>