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4" r:id="rId5"/>
    <p:sldId id="264" r:id="rId6"/>
    <p:sldId id="293" r:id="rId7"/>
    <p:sldId id="883" r:id="rId8"/>
    <p:sldId id="888" r:id="rId9"/>
    <p:sldId id="984" r:id="rId10"/>
    <p:sldId id="286" r:id="rId11"/>
    <p:sldId id="295" r:id="rId12"/>
    <p:sldId id="296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AB02E-B6B5-F43A-B347-3446A2C906A8}" name="Philip Orr" initials="PO" userId="S::philip.orr@synapt.ec::1ae46149-3365-4eae-93e1-8e7dae6142db" providerId="AD"/>
  <p188:author id="{A2CD5C4F-2CB3-03AF-8B06-443DFE2B140E}" name="Annika Rieley" initials="AR" userId="Annika Rieley" providerId="None"/>
  <p188:author id="{6E5A3D9A-D016-6781-6637-50F41C8AB1D5}" name="Saul Matthews" initials="SM" userId="S::saul.matthews@synapt.ec::9f56f5c8-dd03-4535-8ac8-48e00c98c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8"/>
    <a:srgbClr val="929292"/>
    <a:srgbClr val="344B5D"/>
    <a:srgbClr val="334A5C"/>
    <a:srgbClr val="EB7B23"/>
    <a:srgbClr val="F4F4F4"/>
    <a:srgbClr val="12202E"/>
    <a:srgbClr val="D40000"/>
    <a:srgbClr val="2B3A42"/>
    <a:srgbClr val="FE8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30F898-1689-E448-9476-9F8DACCE3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4CD7-8184-1446-A5BF-46132389BA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042DC-057D-8644-AAEB-51EA44D4397E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61103-BD1C-ED49-B6F8-04C3E592B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9AF2D-F005-7046-9288-8E81DDDBBB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1B15C-9A3C-7C4B-ADA3-25A5CC074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0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23EBE-B8E5-744A-97C4-2C371C6629A3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0ECE5-3741-8342-B3AA-76A94E19A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4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9C23C-4A37-4ADE-974C-460FF54278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78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9C23C-4A37-4ADE-974C-460FF54278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91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F31957A7-9C43-B04B-BB58-E3DE757316F4}"/>
              </a:ext>
            </a:extLst>
          </p:cNvPr>
          <p:cNvSpPr/>
          <p:nvPr userDrawn="1"/>
        </p:nvSpPr>
        <p:spPr>
          <a:xfrm>
            <a:off x="1" y="-1"/>
            <a:ext cx="7484417" cy="6858001"/>
          </a:xfrm>
          <a:custGeom>
            <a:avLst/>
            <a:gdLst>
              <a:gd name="connsiteX0" fmla="*/ 4721236 w 8720055"/>
              <a:gd name="connsiteY0" fmla="*/ 0 h 6924701"/>
              <a:gd name="connsiteX1" fmla="*/ 8720055 w 8720055"/>
              <a:gd name="connsiteY1" fmla="*/ 0 h 6924701"/>
              <a:gd name="connsiteX2" fmla="*/ 4911947 w 8720055"/>
              <a:gd name="connsiteY2" fmla="*/ 6924701 h 6924701"/>
              <a:gd name="connsiteX3" fmla="*/ 4721236 w 8720055"/>
              <a:gd name="connsiteY3" fmla="*/ 6924701 h 6924701"/>
              <a:gd name="connsiteX4" fmla="*/ 4721236 w 8720055"/>
              <a:gd name="connsiteY4" fmla="*/ 6924699 h 6924701"/>
              <a:gd name="connsiteX5" fmla="*/ 0 w 8720055"/>
              <a:gd name="connsiteY5" fmla="*/ 6924699 h 6924701"/>
              <a:gd name="connsiteX6" fmla="*/ 0 w 8720055"/>
              <a:gd name="connsiteY6" fmla="*/ 1 h 6924701"/>
              <a:gd name="connsiteX7" fmla="*/ 4721236 w 8720055"/>
              <a:gd name="connsiteY7" fmla="*/ 1 h 6924701"/>
              <a:gd name="connsiteX0" fmla="*/ 4721236 w 8720055"/>
              <a:gd name="connsiteY0" fmla="*/ 0 h 6924701"/>
              <a:gd name="connsiteX1" fmla="*/ 8720055 w 8720055"/>
              <a:gd name="connsiteY1" fmla="*/ 0 h 6924701"/>
              <a:gd name="connsiteX2" fmla="*/ 7296330 w 8720055"/>
              <a:gd name="connsiteY2" fmla="*/ 6924701 h 6924701"/>
              <a:gd name="connsiteX3" fmla="*/ 4721236 w 8720055"/>
              <a:gd name="connsiteY3" fmla="*/ 6924701 h 6924701"/>
              <a:gd name="connsiteX4" fmla="*/ 4721236 w 8720055"/>
              <a:gd name="connsiteY4" fmla="*/ 6924699 h 6924701"/>
              <a:gd name="connsiteX5" fmla="*/ 0 w 8720055"/>
              <a:gd name="connsiteY5" fmla="*/ 6924699 h 6924701"/>
              <a:gd name="connsiteX6" fmla="*/ 0 w 8720055"/>
              <a:gd name="connsiteY6" fmla="*/ 1 h 6924701"/>
              <a:gd name="connsiteX7" fmla="*/ 4721236 w 8720055"/>
              <a:gd name="connsiteY7" fmla="*/ 1 h 6924701"/>
              <a:gd name="connsiteX8" fmla="*/ 4721236 w 8720055"/>
              <a:gd name="connsiteY8" fmla="*/ 0 h 692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0055" h="6924701">
                <a:moveTo>
                  <a:pt x="4721236" y="0"/>
                </a:moveTo>
                <a:lnTo>
                  <a:pt x="8720055" y="0"/>
                </a:lnTo>
                <a:lnTo>
                  <a:pt x="7296330" y="6924701"/>
                </a:lnTo>
                <a:lnTo>
                  <a:pt x="4721236" y="6924701"/>
                </a:lnTo>
                <a:lnTo>
                  <a:pt x="4721236" y="6924699"/>
                </a:lnTo>
                <a:lnTo>
                  <a:pt x="0" y="6924699"/>
                </a:lnTo>
                <a:lnTo>
                  <a:pt x="0" y="1"/>
                </a:lnTo>
                <a:lnTo>
                  <a:pt x="4721236" y="1"/>
                </a:lnTo>
                <a:lnTo>
                  <a:pt x="4721236" y="0"/>
                </a:lnTo>
                <a:close/>
              </a:path>
            </a:pathLst>
          </a:custGeom>
          <a:gradFill>
            <a:gsLst>
              <a:gs pos="100000">
                <a:srgbClr val="334A5C"/>
              </a:gs>
              <a:gs pos="0">
                <a:srgbClr val="1220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1BEB130-3137-2841-8E3A-BECFBEC0B90E}"/>
              </a:ext>
            </a:extLst>
          </p:cNvPr>
          <p:cNvSpPr/>
          <p:nvPr userDrawn="1"/>
        </p:nvSpPr>
        <p:spPr>
          <a:xfrm flipH="1" flipV="1">
            <a:off x="10766581" y="4248124"/>
            <a:ext cx="1435252" cy="2609876"/>
          </a:xfrm>
          <a:custGeom>
            <a:avLst/>
            <a:gdLst>
              <a:gd name="connsiteX0" fmla="*/ 0 w 2363799"/>
              <a:gd name="connsiteY0" fmla="*/ 4298356 h 4298356"/>
              <a:gd name="connsiteX1" fmla="*/ 0 w 2363799"/>
              <a:gd name="connsiteY1" fmla="*/ 0 h 4298356"/>
              <a:gd name="connsiteX2" fmla="*/ 2363799 w 2363799"/>
              <a:gd name="connsiteY2" fmla="*/ 0 h 429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799" h="4298356">
                <a:moveTo>
                  <a:pt x="0" y="4298356"/>
                </a:moveTo>
                <a:lnTo>
                  <a:pt x="0" y="0"/>
                </a:lnTo>
                <a:lnTo>
                  <a:pt x="236379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998D808-64D8-C449-97E4-9DB429FAD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129" y="1366209"/>
            <a:ext cx="4652834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92F06D3-6AD7-0C45-9666-D0A3AC1B7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30" y="3975576"/>
            <a:ext cx="4652834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25B7BDC-3DB1-FE4C-9FDE-0B95B04FD9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0" y="1"/>
            <a:ext cx="6000394" cy="6857999"/>
          </a:xfrm>
          <a:custGeom>
            <a:avLst/>
            <a:gdLst>
              <a:gd name="connsiteX0" fmla="*/ 1231285 w 6000394"/>
              <a:gd name="connsiteY0" fmla="*/ 0 h 6857999"/>
              <a:gd name="connsiteX1" fmla="*/ 6000394 w 6000394"/>
              <a:gd name="connsiteY1" fmla="*/ 0 h 6857999"/>
              <a:gd name="connsiteX2" fmla="*/ 6000394 w 6000394"/>
              <a:gd name="connsiteY2" fmla="*/ 6671756 h 6857999"/>
              <a:gd name="connsiteX3" fmla="*/ 5966956 w 6000394"/>
              <a:gd name="connsiteY3" fmla="*/ 6857999 h 6857999"/>
              <a:gd name="connsiteX4" fmla="*/ 0 w 6000394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394" h="6857999">
                <a:moveTo>
                  <a:pt x="1231285" y="0"/>
                </a:moveTo>
                <a:lnTo>
                  <a:pt x="6000394" y="0"/>
                </a:lnTo>
                <a:lnTo>
                  <a:pt x="6000394" y="6671756"/>
                </a:lnTo>
                <a:lnTo>
                  <a:pt x="596695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F555DEC-4672-E143-89EB-00584A088D4B}"/>
              </a:ext>
            </a:extLst>
          </p:cNvPr>
          <p:cNvSpPr/>
          <p:nvPr userDrawn="1"/>
        </p:nvSpPr>
        <p:spPr>
          <a:xfrm>
            <a:off x="6248399" y="0"/>
            <a:ext cx="1236019" cy="6858000"/>
          </a:xfrm>
          <a:custGeom>
            <a:avLst/>
            <a:gdLst>
              <a:gd name="connsiteX0" fmla="*/ 437900 w 650587"/>
              <a:gd name="connsiteY0" fmla="*/ 0 h 3609762"/>
              <a:gd name="connsiteX1" fmla="*/ 650587 w 650587"/>
              <a:gd name="connsiteY1" fmla="*/ 0 h 3609762"/>
              <a:gd name="connsiteX2" fmla="*/ 0 w 650587"/>
              <a:gd name="connsiteY2" fmla="*/ 3609762 h 3609762"/>
              <a:gd name="connsiteX3" fmla="*/ 437900 w 650587"/>
              <a:gd name="connsiteY3" fmla="*/ 0 h 3609762"/>
              <a:gd name="connsiteX0" fmla="*/ 546099 w 650587"/>
              <a:gd name="connsiteY0" fmla="*/ 0 h 3609762"/>
              <a:gd name="connsiteX1" fmla="*/ 650587 w 650587"/>
              <a:gd name="connsiteY1" fmla="*/ 0 h 3609762"/>
              <a:gd name="connsiteX2" fmla="*/ 0 w 650587"/>
              <a:gd name="connsiteY2" fmla="*/ 3609762 h 3609762"/>
              <a:gd name="connsiteX3" fmla="*/ 546099 w 650587"/>
              <a:gd name="connsiteY3" fmla="*/ 0 h 36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587" h="3609762">
                <a:moveTo>
                  <a:pt x="546099" y="0"/>
                </a:moveTo>
                <a:lnTo>
                  <a:pt x="650587" y="0"/>
                </a:lnTo>
                <a:lnTo>
                  <a:pt x="0" y="3609762"/>
                </a:lnTo>
                <a:lnTo>
                  <a:pt x="546099" y="0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20000"/>
                  <a:lumOff val="80000"/>
                  <a:alpha val="76925"/>
                </a:schemeClr>
              </a:gs>
              <a:gs pos="0">
                <a:schemeClr val="bg2">
                  <a:alpha val="3201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66097-B275-C04C-91BE-5B70383E6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D67AF26-01E3-3A45-912C-E3241238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93972BF-2867-CD45-8AEC-DDD9D5B0E63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4796" y="1648047"/>
            <a:ext cx="5541334" cy="59036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3A06985-7D0D-4F46-A7A0-ADCB40B0CC4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07642" y="1648047"/>
            <a:ext cx="5541334" cy="59036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5A634-DC75-C248-A34C-4B696A755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125" y="2371725"/>
            <a:ext cx="5540375" cy="3805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4D280-44B2-EA44-81C9-2FBF3A973C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" y="2371726"/>
            <a:ext cx="5541963" cy="3805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720344-ED9B-534B-98F9-1EF16C009C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1425" y="1648047"/>
            <a:ext cx="5425779" cy="4528916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083499-090E-5B48-9ACA-63F18638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371A66-F1FA-EA4A-A6DD-5FB777DFA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500" y="1647825"/>
            <a:ext cx="5651500" cy="45291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8E5C29-015E-B646-891C-08464A6B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5651204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309F632-EDA5-4545-909D-569CFFC55A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1425" y="365126"/>
            <a:ext cx="5425779" cy="5811837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B12C-6AF6-FC47-8CF4-F1EE7F253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500" y="1647825"/>
            <a:ext cx="5651204" cy="45291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22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DEDF465-1EEB-FC4D-898C-2DFCDF0C91A8}"/>
              </a:ext>
            </a:extLst>
          </p:cNvPr>
          <p:cNvSpPr/>
          <p:nvPr userDrawn="1"/>
        </p:nvSpPr>
        <p:spPr>
          <a:xfrm>
            <a:off x="9627799" y="3526973"/>
            <a:ext cx="2193834" cy="2564930"/>
          </a:xfrm>
          <a:prstGeom prst="parallelogram">
            <a:avLst>
              <a:gd name="adj" fmla="val 218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/>
              <a:t>ΩΩ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38F49A7-FAB8-8D4B-A5D5-DCDE47EC1AA9}"/>
              </a:ext>
            </a:extLst>
          </p:cNvPr>
          <p:cNvSpPr/>
          <p:nvPr userDrawn="1"/>
        </p:nvSpPr>
        <p:spPr>
          <a:xfrm>
            <a:off x="6585098" y="784019"/>
            <a:ext cx="1807572" cy="2113330"/>
          </a:xfrm>
          <a:prstGeom prst="parallelogram">
            <a:avLst>
              <a:gd name="adj" fmla="val 211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32471AF-F7A8-EC40-9827-1B8B21B9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5651204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D21785A-B8BE-E641-B122-5AD7DB82AB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5098" y="1245171"/>
            <a:ext cx="5127565" cy="4385580"/>
          </a:xfrm>
          <a:prstGeom prst="parallelogram">
            <a:avLst>
              <a:gd name="adj" fmla="val 18183"/>
            </a:avLst>
          </a:prstGeom>
          <a:solidFill>
            <a:schemeClr val="bg2">
              <a:lumMod val="95000"/>
            </a:schemeClr>
          </a:solidFill>
          <a:effectLst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9F82-FAF2-4649-8170-F038E95FF8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797" y="1647825"/>
            <a:ext cx="5651204" cy="45291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0051883-DCBF-304C-A4C1-DCF15533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29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57000">
              <a:srgbClr val="334A5C"/>
            </a:gs>
            <a:gs pos="0">
              <a:srgbClr val="12202E">
                <a:alpha val="9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F3F808F-F586-A843-8D4C-3E06603D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350742-9B87-E046-B00A-C4E49287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6" y="1648047"/>
            <a:ext cx="11302408" cy="45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A4E04-2019-4541-AD04-256E65FE7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4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56FDD51-6361-3043-944C-47E6BD7EAC19}"/>
              </a:ext>
            </a:extLst>
          </p:cNvPr>
          <p:cNvSpPr/>
          <p:nvPr userDrawn="1"/>
        </p:nvSpPr>
        <p:spPr>
          <a:xfrm>
            <a:off x="1" y="-1"/>
            <a:ext cx="7484417" cy="6858001"/>
          </a:xfrm>
          <a:custGeom>
            <a:avLst/>
            <a:gdLst>
              <a:gd name="connsiteX0" fmla="*/ 4721236 w 8720055"/>
              <a:gd name="connsiteY0" fmla="*/ 0 h 6924701"/>
              <a:gd name="connsiteX1" fmla="*/ 8720055 w 8720055"/>
              <a:gd name="connsiteY1" fmla="*/ 0 h 6924701"/>
              <a:gd name="connsiteX2" fmla="*/ 4911947 w 8720055"/>
              <a:gd name="connsiteY2" fmla="*/ 6924701 h 6924701"/>
              <a:gd name="connsiteX3" fmla="*/ 4721236 w 8720055"/>
              <a:gd name="connsiteY3" fmla="*/ 6924701 h 6924701"/>
              <a:gd name="connsiteX4" fmla="*/ 4721236 w 8720055"/>
              <a:gd name="connsiteY4" fmla="*/ 6924699 h 6924701"/>
              <a:gd name="connsiteX5" fmla="*/ 0 w 8720055"/>
              <a:gd name="connsiteY5" fmla="*/ 6924699 h 6924701"/>
              <a:gd name="connsiteX6" fmla="*/ 0 w 8720055"/>
              <a:gd name="connsiteY6" fmla="*/ 1 h 6924701"/>
              <a:gd name="connsiteX7" fmla="*/ 4721236 w 8720055"/>
              <a:gd name="connsiteY7" fmla="*/ 1 h 6924701"/>
              <a:gd name="connsiteX0" fmla="*/ 4721236 w 8720055"/>
              <a:gd name="connsiteY0" fmla="*/ 0 h 6924701"/>
              <a:gd name="connsiteX1" fmla="*/ 8720055 w 8720055"/>
              <a:gd name="connsiteY1" fmla="*/ 0 h 6924701"/>
              <a:gd name="connsiteX2" fmla="*/ 7296330 w 8720055"/>
              <a:gd name="connsiteY2" fmla="*/ 6924701 h 6924701"/>
              <a:gd name="connsiteX3" fmla="*/ 4721236 w 8720055"/>
              <a:gd name="connsiteY3" fmla="*/ 6924701 h 6924701"/>
              <a:gd name="connsiteX4" fmla="*/ 4721236 w 8720055"/>
              <a:gd name="connsiteY4" fmla="*/ 6924699 h 6924701"/>
              <a:gd name="connsiteX5" fmla="*/ 0 w 8720055"/>
              <a:gd name="connsiteY5" fmla="*/ 6924699 h 6924701"/>
              <a:gd name="connsiteX6" fmla="*/ 0 w 8720055"/>
              <a:gd name="connsiteY6" fmla="*/ 1 h 6924701"/>
              <a:gd name="connsiteX7" fmla="*/ 4721236 w 8720055"/>
              <a:gd name="connsiteY7" fmla="*/ 1 h 6924701"/>
              <a:gd name="connsiteX8" fmla="*/ 4721236 w 8720055"/>
              <a:gd name="connsiteY8" fmla="*/ 0 h 692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0055" h="6924701">
                <a:moveTo>
                  <a:pt x="4721236" y="0"/>
                </a:moveTo>
                <a:lnTo>
                  <a:pt x="8720055" y="0"/>
                </a:lnTo>
                <a:lnTo>
                  <a:pt x="7296330" y="6924701"/>
                </a:lnTo>
                <a:lnTo>
                  <a:pt x="4721236" y="6924701"/>
                </a:lnTo>
                <a:lnTo>
                  <a:pt x="4721236" y="6924699"/>
                </a:lnTo>
                <a:lnTo>
                  <a:pt x="0" y="6924699"/>
                </a:lnTo>
                <a:lnTo>
                  <a:pt x="0" y="1"/>
                </a:lnTo>
                <a:lnTo>
                  <a:pt x="4721236" y="1"/>
                </a:lnTo>
                <a:lnTo>
                  <a:pt x="4721236" y="0"/>
                </a:lnTo>
                <a:close/>
              </a:path>
            </a:pathLst>
          </a:custGeom>
          <a:gradFill>
            <a:gsLst>
              <a:gs pos="100000">
                <a:srgbClr val="334A5C"/>
              </a:gs>
              <a:gs pos="0">
                <a:srgbClr val="1220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777F9B-D281-2349-B584-EE12C230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365126"/>
            <a:ext cx="6349409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D266361E-A8F5-9D48-993D-84FE4393BB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0" y="1"/>
            <a:ext cx="6000394" cy="6857999"/>
          </a:xfrm>
          <a:custGeom>
            <a:avLst/>
            <a:gdLst>
              <a:gd name="connsiteX0" fmla="*/ 1231285 w 6000394"/>
              <a:gd name="connsiteY0" fmla="*/ 0 h 6857999"/>
              <a:gd name="connsiteX1" fmla="*/ 6000394 w 6000394"/>
              <a:gd name="connsiteY1" fmla="*/ 0 h 6857999"/>
              <a:gd name="connsiteX2" fmla="*/ 6000394 w 6000394"/>
              <a:gd name="connsiteY2" fmla="*/ 6671756 h 6857999"/>
              <a:gd name="connsiteX3" fmla="*/ 5966956 w 6000394"/>
              <a:gd name="connsiteY3" fmla="*/ 6857999 h 6857999"/>
              <a:gd name="connsiteX4" fmla="*/ 0 w 6000394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394" h="6857999">
                <a:moveTo>
                  <a:pt x="1231285" y="0"/>
                </a:moveTo>
                <a:lnTo>
                  <a:pt x="6000394" y="0"/>
                </a:lnTo>
                <a:lnTo>
                  <a:pt x="6000394" y="6671756"/>
                </a:lnTo>
                <a:lnTo>
                  <a:pt x="596695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06C84D-69C4-A044-8BEF-4E3A9E2E216A}"/>
              </a:ext>
            </a:extLst>
          </p:cNvPr>
          <p:cNvSpPr/>
          <p:nvPr userDrawn="1"/>
        </p:nvSpPr>
        <p:spPr>
          <a:xfrm>
            <a:off x="6248399" y="0"/>
            <a:ext cx="1236019" cy="6858000"/>
          </a:xfrm>
          <a:custGeom>
            <a:avLst/>
            <a:gdLst>
              <a:gd name="connsiteX0" fmla="*/ 437900 w 650587"/>
              <a:gd name="connsiteY0" fmla="*/ 0 h 3609762"/>
              <a:gd name="connsiteX1" fmla="*/ 650587 w 650587"/>
              <a:gd name="connsiteY1" fmla="*/ 0 h 3609762"/>
              <a:gd name="connsiteX2" fmla="*/ 0 w 650587"/>
              <a:gd name="connsiteY2" fmla="*/ 3609762 h 3609762"/>
              <a:gd name="connsiteX3" fmla="*/ 437900 w 650587"/>
              <a:gd name="connsiteY3" fmla="*/ 0 h 3609762"/>
              <a:gd name="connsiteX0" fmla="*/ 546099 w 650587"/>
              <a:gd name="connsiteY0" fmla="*/ 0 h 3609762"/>
              <a:gd name="connsiteX1" fmla="*/ 650587 w 650587"/>
              <a:gd name="connsiteY1" fmla="*/ 0 h 3609762"/>
              <a:gd name="connsiteX2" fmla="*/ 0 w 650587"/>
              <a:gd name="connsiteY2" fmla="*/ 3609762 h 3609762"/>
              <a:gd name="connsiteX3" fmla="*/ 546099 w 650587"/>
              <a:gd name="connsiteY3" fmla="*/ 0 h 360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587" h="3609762">
                <a:moveTo>
                  <a:pt x="546099" y="0"/>
                </a:moveTo>
                <a:lnTo>
                  <a:pt x="650587" y="0"/>
                </a:lnTo>
                <a:lnTo>
                  <a:pt x="0" y="3609762"/>
                </a:lnTo>
                <a:lnTo>
                  <a:pt x="546099" y="0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20000"/>
                  <a:lumOff val="80000"/>
                  <a:alpha val="76925"/>
                </a:schemeClr>
              </a:gs>
              <a:gs pos="0">
                <a:schemeClr val="bg2">
                  <a:alpha val="3201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586342-7E5C-3E41-BA2E-E9504046B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797" y="1647825"/>
            <a:ext cx="5651204" cy="45291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83BEC-55A7-5F43-A509-6E2B978D9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0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bg>
      <p:bgPr>
        <a:gradFill>
          <a:gsLst>
            <a:gs pos="100000">
              <a:srgbClr val="334A5C"/>
            </a:gs>
            <a:gs pos="0">
              <a:srgbClr val="12202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B245A457-5786-4D49-B390-AD086A010AEB}"/>
              </a:ext>
            </a:extLst>
          </p:cNvPr>
          <p:cNvSpPr/>
          <p:nvPr userDrawn="1"/>
        </p:nvSpPr>
        <p:spPr>
          <a:xfrm>
            <a:off x="6585098" y="784019"/>
            <a:ext cx="1807572" cy="2113330"/>
          </a:xfrm>
          <a:prstGeom prst="parallelogram">
            <a:avLst>
              <a:gd name="adj" fmla="val 211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694B5E4-CFD3-E845-8FD1-B0AE9FCC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5651204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81EB32A-DD52-E944-97CB-8758F1F008EA}"/>
              </a:ext>
            </a:extLst>
          </p:cNvPr>
          <p:cNvSpPr/>
          <p:nvPr userDrawn="1"/>
        </p:nvSpPr>
        <p:spPr>
          <a:xfrm>
            <a:off x="9627799" y="3526973"/>
            <a:ext cx="2193834" cy="2564930"/>
          </a:xfrm>
          <a:prstGeom prst="parallelogram">
            <a:avLst>
              <a:gd name="adj" fmla="val 218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/>
              <a:t>ΩΩ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D23C7CF-CB3D-E742-92F4-5DD5ACAF63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5098" y="1245171"/>
            <a:ext cx="5127565" cy="4385580"/>
          </a:xfrm>
          <a:prstGeom prst="parallelogram">
            <a:avLst>
              <a:gd name="adj" fmla="val 18183"/>
            </a:avLst>
          </a:prstGeom>
          <a:solidFill>
            <a:schemeClr val="bg2">
              <a:lumMod val="95000"/>
            </a:schemeClr>
          </a:solidFill>
          <a:effectLst/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1CDE9-F0FE-3B40-8D85-98647CCF6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797" y="1647825"/>
            <a:ext cx="5651204" cy="45291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B2DF4-0ECD-2346-8DB7-7007FF44C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747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F602-A14E-454B-9C11-5706E42D2BA2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3007-1181-46A8-AE1E-489A7F2260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1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water, outdoor, windmill&#10;&#10;Description automatically generated">
            <a:extLst>
              <a:ext uri="{FF2B5EF4-FFF2-40B4-BE49-F238E27FC236}">
                <a16:creationId xmlns:a16="http://schemas.microsoft.com/office/drawing/2014/main" id="{17868B1D-588D-7748-BA1B-BC4DE3A5D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4"/>
            <a:ext cx="12192000" cy="6853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34ABA4-1388-544F-8A62-DF675F6097BD}"/>
              </a:ext>
            </a:extLst>
          </p:cNvPr>
          <p:cNvSpPr/>
          <p:nvPr userDrawn="1"/>
        </p:nvSpPr>
        <p:spPr>
          <a:xfrm>
            <a:off x="0" y="-2274"/>
            <a:ext cx="12192000" cy="6858000"/>
          </a:xfrm>
          <a:prstGeom prst="rect">
            <a:avLst/>
          </a:prstGeom>
          <a:gradFill>
            <a:gsLst>
              <a:gs pos="57000">
                <a:srgbClr val="334A5C">
                  <a:alpha val="90000"/>
                </a:srgbClr>
              </a:gs>
              <a:gs pos="0">
                <a:srgbClr val="12202E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942E1-50D9-494C-BFA7-77FAA67229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49CF9C-A822-3E43-8F5A-04AEDFCDD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B682E0-67C7-064C-A057-B8CD3F581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9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ylon, ceiling, structure, outdoor object&#10;&#10;Description automatically generated">
            <a:extLst>
              <a:ext uri="{FF2B5EF4-FFF2-40B4-BE49-F238E27FC236}">
                <a16:creationId xmlns:a16="http://schemas.microsoft.com/office/drawing/2014/main" id="{16576B3B-6CAB-4E42-BCB0-8B6861931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490985-CE07-6044-A665-84BBE61E9A5D}"/>
              </a:ext>
            </a:extLst>
          </p:cNvPr>
          <p:cNvSpPr/>
          <p:nvPr userDrawn="1"/>
        </p:nvSpPr>
        <p:spPr>
          <a:xfrm>
            <a:off x="0" y="-2274"/>
            <a:ext cx="12192000" cy="6858000"/>
          </a:xfrm>
          <a:prstGeom prst="rect">
            <a:avLst/>
          </a:prstGeom>
          <a:gradFill>
            <a:gsLst>
              <a:gs pos="57000">
                <a:srgbClr val="334A5C">
                  <a:alpha val="90000"/>
                </a:srgbClr>
              </a:gs>
              <a:gs pos="0">
                <a:srgbClr val="12202E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750CF-B270-2343-951C-745E950B58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F7CED6-2D86-A146-8B86-A3D1DAEC1B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4932C2-DCCE-5845-A5A7-6D4EB3D5F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0F7718A5-C077-074D-9E01-7820A1BCD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490985-CE07-6044-A665-84BBE61E9A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7000">
                <a:srgbClr val="334A5C">
                  <a:alpha val="80000"/>
                </a:srgbClr>
              </a:gs>
              <a:gs pos="0">
                <a:srgbClr val="12202E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E0550-5FCB-3141-941A-82ADF5889B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D05777-2EF6-DD4C-9848-99A82359F2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EA2E2B6-B73A-9E45-AFB1-D48623388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laser, scene&#10;&#10;Description automatically generated">
            <a:extLst>
              <a:ext uri="{FF2B5EF4-FFF2-40B4-BE49-F238E27FC236}">
                <a16:creationId xmlns:a16="http://schemas.microsoft.com/office/drawing/2014/main" id="{5C2448A0-560E-4946-97B0-0BE7BB5DA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1D620A0-4675-0D40-9765-33A172E5C5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CF30B-2566-6A40-8760-DE5EE22E96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D5F9DE-D83F-AA48-89B8-48A1F8435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73385C-2B7A-CE4F-BBC6-AD138E7A9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3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2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outdoor object, railroad&#10;&#10;Description automatically generated">
            <a:extLst>
              <a:ext uri="{FF2B5EF4-FFF2-40B4-BE49-F238E27FC236}">
                <a16:creationId xmlns:a16="http://schemas.microsoft.com/office/drawing/2014/main" id="{93E8EECE-5FAE-6942-BF7E-43DF4351C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1DE9FE-158A-BC4A-97F9-FA74ECE868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2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AA4BA-4F87-C349-8F14-407DEA4D3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09F06-F899-7C4D-A6B9-6406398600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7BCDF6-8620-E544-85EB-3D6C9E16C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bg2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 in the water&#10;&#10;Description automatically generated with medium confidence">
            <a:extLst>
              <a:ext uri="{FF2B5EF4-FFF2-40B4-BE49-F238E27FC236}">
                <a16:creationId xmlns:a16="http://schemas.microsoft.com/office/drawing/2014/main" id="{4E331476-908C-4B49-985A-0F1AA5322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1DE9FE-158A-BC4A-97F9-FA74ECE868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1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EBC71-90CD-2D4D-B4E0-0AD3BDBC4A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4796" y="6351447"/>
            <a:ext cx="1058636" cy="2877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723369-3BD9-6044-A779-1ADB92BB09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8" y="1366209"/>
            <a:ext cx="6374167" cy="2463178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38F7B5-7FDC-FA4C-A8A3-E9A8126DE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129" y="3975576"/>
            <a:ext cx="6374167" cy="9788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2EED6C7-2503-A347-BB96-4A7C26D1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D57F45-24AB-DC4B-9CBD-BED8E1A6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6" y="1648047"/>
            <a:ext cx="11302408" cy="45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1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D0F747-0D28-794E-90BB-9AB4C1EA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4315EF-9588-674B-99CD-31DF1F7C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6" y="1648047"/>
            <a:ext cx="5413744" cy="45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78DC30-C929-D847-A07A-703C7A82455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33462" y="1648047"/>
            <a:ext cx="5413744" cy="45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E405ED-15AA-5445-B4E1-2ABBB337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365126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8DC51-94B4-BF45-A6D6-49365A487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796" y="1648047"/>
            <a:ext cx="11302408" cy="45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9A050F4-7AD7-2E4E-8D36-C6CD706E6BC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444796" y="6351447"/>
            <a:ext cx="1058636" cy="2877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910A4F4-016C-0449-B3F5-5F15090FA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alphaModFix amt="5000"/>
          </a:blip>
          <a:srcRect l="-76" r="80467" b="37520"/>
          <a:stretch/>
        </p:blipFill>
        <p:spPr>
          <a:xfrm>
            <a:off x="8827417" y="3944247"/>
            <a:ext cx="3364583" cy="29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51" r:id="rId2"/>
    <p:sldLayoutId id="2147483663" r:id="rId3"/>
    <p:sldLayoutId id="2147483697" r:id="rId4"/>
    <p:sldLayoutId id="2147483661" r:id="rId5"/>
    <p:sldLayoutId id="2147483674" r:id="rId6"/>
    <p:sldLayoutId id="2147483698" r:id="rId7"/>
    <p:sldLayoutId id="2147483650" r:id="rId8"/>
    <p:sldLayoutId id="2147483652" r:id="rId9"/>
    <p:sldLayoutId id="2147483660" r:id="rId10"/>
    <p:sldLayoutId id="2147483699" r:id="rId11"/>
    <p:sldLayoutId id="2147483700" r:id="rId12"/>
    <p:sldLayoutId id="2147483686" r:id="rId13"/>
    <p:sldLayoutId id="2147483668" r:id="rId14"/>
    <p:sldLayoutId id="2147483672" r:id="rId15"/>
    <p:sldLayoutId id="2147483691" r:id="rId16"/>
    <p:sldLayoutId id="2147483671" r:id="rId17"/>
    <p:sldLayoutId id="2147483669" r:id="rId18"/>
    <p:sldLayoutId id="214748370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bg1"/>
          </a:solidFill>
          <a:latin typeface="+mj-lt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2BD3-29DD-0349-AD6E-0AF355BBF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081" y="2671715"/>
            <a:ext cx="5591520" cy="2463178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Synaptec - </a:t>
            </a:r>
            <a:br>
              <a:rPr lang="en-US" sz="4500" dirty="0"/>
            </a:br>
            <a:r>
              <a:rPr lang="en-US" sz="4500" dirty="0"/>
              <a:t>Distributed Electrical Passive Sensing – </a:t>
            </a:r>
            <a:br>
              <a:rPr lang="en-US" sz="4500" dirty="0"/>
            </a:br>
            <a:br>
              <a:rPr lang="en-US" sz="4500" dirty="0"/>
            </a:br>
            <a:r>
              <a:rPr lang="en-US" sz="3600" dirty="0"/>
              <a:t>Cable Condition Monitoring &amp; Protection</a:t>
            </a:r>
            <a:endParaRPr lang="en-US" sz="31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771C07-853C-9E4D-B451-2C257AB1D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081" y="5879113"/>
            <a:ext cx="4652834" cy="978887"/>
          </a:xfrm>
        </p:spPr>
        <p:txBody>
          <a:bodyPr/>
          <a:lstStyle/>
          <a:p>
            <a:r>
              <a:rPr lang="en-US" dirty="0"/>
              <a:t>February 2022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FDB1487-3599-4D9E-97AF-912F9E1B70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833" r="2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815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95A8-A09E-A64C-8529-A9D9A23B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"/>
            <a:ext cx="11302408" cy="1070270"/>
          </a:xfrm>
        </p:spPr>
        <p:txBody>
          <a:bodyPr>
            <a:normAutofit/>
          </a:bodyPr>
          <a:lstStyle/>
          <a:p>
            <a:r>
              <a:rPr lang="en-US" sz="3200" dirty="0"/>
              <a:t>  Light speed system awareness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43B823-6B5B-489D-B360-7F54C5A09F26}"/>
              </a:ext>
            </a:extLst>
          </p:cNvPr>
          <p:cNvSpPr/>
          <p:nvPr/>
        </p:nvSpPr>
        <p:spPr>
          <a:xfrm>
            <a:off x="444795" y="3136392"/>
            <a:ext cx="11192827" cy="2944369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5027D-80FA-CD42-A872-B89E53D3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5" y="1266379"/>
            <a:ext cx="10582867" cy="2190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630" indent="-34163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latin typeface="Arial"/>
                <a:ea typeface="Arial" panose="020B0604020202020204" pitchFamily="34" charset="0"/>
                <a:cs typeface="Arial"/>
              </a:rPr>
              <a:t>Reduces capital cost and carbon footprint of instrumentation</a:t>
            </a:r>
            <a:endParaRPr lang="en-US">
              <a:latin typeface="Arial"/>
              <a:cs typeface="Arial"/>
            </a:endParaRPr>
          </a:p>
          <a:p>
            <a:pPr marL="341630" indent="-34163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latin typeface="Arial"/>
                <a:ea typeface="Arial" panose="020B0604020202020204" pitchFamily="34" charset="0"/>
                <a:cs typeface="Arial"/>
              </a:rPr>
              <a:t>Reduces outage time and repair cost</a:t>
            </a:r>
          </a:p>
          <a:p>
            <a:pPr marL="341630" indent="-34163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>
                <a:latin typeface="Arial"/>
                <a:ea typeface="Arial" panose="020B0604020202020204" pitchFamily="34" charset="0"/>
                <a:cs typeface="Arial"/>
              </a:rPr>
              <a:t>World first: Distributed Electromechanical Sensors (DES)</a:t>
            </a:r>
          </a:p>
          <a:p>
            <a:pPr marL="341630" indent="-34163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b="1">
                <a:solidFill>
                  <a:srgbClr val="0099A8"/>
                </a:solidFill>
                <a:latin typeface="Arial"/>
                <a:ea typeface="Arial" panose="020B0604020202020204" pitchFamily="34" charset="0"/>
                <a:cs typeface="Arial"/>
              </a:rPr>
              <a:t>Passive</a:t>
            </a:r>
            <a:r>
              <a:rPr lang="en-US" sz="1800">
                <a:latin typeface="Arial"/>
                <a:ea typeface="Arial" panose="020B0604020202020204" pitchFamily="34" charset="0"/>
                <a:cs typeface="Arial"/>
              </a:rPr>
              <a:t> sensors networked by light, not data</a:t>
            </a:r>
            <a:endParaRPr lang="en-US" sz="1800">
              <a:latin typeface="Arial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5435166-B395-40FE-8552-90B9D7FA218C}"/>
              </a:ext>
            </a:extLst>
          </p:cNvPr>
          <p:cNvSpPr txBox="1">
            <a:spLocks/>
          </p:cNvSpPr>
          <p:nvPr/>
        </p:nvSpPr>
        <p:spPr>
          <a:xfrm>
            <a:off x="554666" y="3350956"/>
            <a:ext cx="5541334" cy="590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EB7B23"/>
                </a:solidFill>
              </a:rPr>
              <a:t>Some of our customers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6CC3A17-0DDB-4B68-95C7-60ECB55E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38" y="4164562"/>
            <a:ext cx="1090168" cy="21956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0D23C3C-0CDF-47ED-A1B0-C43350305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58" y="3938093"/>
            <a:ext cx="2008515" cy="720699"/>
          </a:xfrm>
          <a:prstGeom prst="rect">
            <a:avLst/>
          </a:prstGeom>
        </p:spPr>
      </p:pic>
      <p:pic>
        <p:nvPicPr>
          <p:cNvPr id="12" name="Picture 1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FB8C191-C859-49D7-9999-A736EB4FA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822" y="4920310"/>
            <a:ext cx="1245611" cy="61657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BC4578F-A31F-4229-8C67-AD898F747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388" y="4928675"/>
            <a:ext cx="705139" cy="49359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6B2AB5FF-9463-453D-8AC8-894090F58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539" y="4866432"/>
            <a:ext cx="1285691" cy="72433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FD645B-5F50-40A6-A5CF-D5A03BBDD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2661" y="5085150"/>
            <a:ext cx="1566294" cy="241470"/>
          </a:xfrm>
          <a:prstGeom prst="rect">
            <a:avLst/>
          </a:prstGeom>
        </p:spPr>
      </p:pic>
      <p:pic>
        <p:nvPicPr>
          <p:cNvPr id="34" name="Picture 33" descr="A group of 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E7DD87EC-C7AD-4D02-BA7D-4F1D85468B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59" b="4218"/>
          <a:stretch/>
        </p:blipFill>
        <p:spPr>
          <a:xfrm>
            <a:off x="7432249" y="453415"/>
            <a:ext cx="4205373" cy="2459736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DD751BF-36EE-4E69-B874-7B02BF6563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358" b="23413"/>
          <a:stretch/>
        </p:blipFill>
        <p:spPr>
          <a:xfrm>
            <a:off x="2372401" y="5009762"/>
            <a:ext cx="1130046" cy="37087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25C0AD4-941C-44A4-9734-15933D8F7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192" b="26589"/>
          <a:stretch/>
        </p:blipFill>
        <p:spPr>
          <a:xfrm>
            <a:off x="2844674" y="3905673"/>
            <a:ext cx="1252728" cy="61657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BDC66D1-B9C3-4715-B3A0-EF6AA0CAB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022" y="4762528"/>
            <a:ext cx="1376010" cy="774360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low confidence">
            <a:extLst>
              <a:ext uri="{FF2B5EF4-FFF2-40B4-BE49-F238E27FC236}">
                <a16:creationId xmlns:a16="http://schemas.microsoft.com/office/drawing/2014/main" id="{A41A505C-909A-4C78-A9F8-F7A3E894C6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9270" y="3952647"/>
            <a:ext cx="1543868" cy="623285"/>
          </a:xfrm>
          <a:prstGeom prst="rect">
            <a:avLst/>
          </a:prstGeom>
        </p:spPr>
      </p:pic>
      <p:pic>
        <p:nvPicPr>
          <p:cNvPr id="2050" name="Picture 2" descr="Tata Power gets nod from shareholders to keep TPSSL as an independent  entity - The Economic Times">
            <a:extLst>
              <a:ext uri="{FF2B5EF4-FFF2-40B4-BE49-F238E27FC236}">
                <a16:creationId xmlns:a16="http://schemas.microsoft.com/office/drawing/2014/main" id="{1893CADC-E04A-4729-9F89-56DC07D6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30" y="3663001"/>
            <a:ext cx="1463526" cy="10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8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95A8-A09E-A64C-8529-A9D9A23B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63"/>
            <a:ext cx="11302408" cy="1070270"/>
          </a:xfrm>
        </p:spPr>
        <p:txBody>
          <a:bodyPr/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One passive monitoring platform, three levels of benefit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4CF4E-718B-42D5-AC4A-8EAE6FC4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5062" y="4266414"/>
            <a:ext cx="8741710" cy="227965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D76E9FB-5481-43AB-9082-F11D52372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672" y="4006530"/>
            <a:ext cx="6339327" cy="904672"/>
          </a:xfrm>
        </p:spPr>
        <p:txBody>
          <a:bodyPr>
            <a:normAutofit fontScale="92500"/>
          </a:bodyPr>
          <a:lstStyle/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Permanent, synchronous monitoring for inaccessible and remote HV assets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Sheath current, phase current, harmonics, temperatures correlated in one view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Earlier warning of more failure modes buys more response time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5" name="Picture 4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8CE59C20-390A-4296-960A-8AEA5F3D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" y="4050304"/>
            <a:ext cx="2443667" cy="1721796"/>
          </a:xfrm>
          <a:prstGeom prst="rect">
            <a:avLst/>
          </a:prstGeom>
          <a:ln>
            <a:noFill/>
          </a:ln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491B443-4C24-4EFE-8782-682A1FD80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93496"/>
              </p:ext>
            </p:extLst>
          </p:nvPr>
        </p:nvGraphicFramePr>
        <p:xfrm>
          <a:off x="1566720" y="1243584"/>
          <a:ext cx="9863279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808">
                  <a:extLst>
                    <a:ext uri="{9D8B030D-6E8A-4147-A177-3AD203B41FA5}">
                      <a16:colId xmlns:a16="http://schemas.microsoft.com/office/drawing/2014/main" val="4190878202"/>
                    </a:ext>
                  </a:extLst>
                </a:gridCol>
                <a:gridCol w="2929914">
                  <a:extLst>
                    <a:ext uri="{9D8B030D-6E8A-4147-A177-3AD203B41FA5}">
                      <a16:colId xmlns:a16="http://schemas.microsoft.com/office/drawing/2014/main" val="3338797481"/>
                    </a:ext>
                  </a:extLst>
                </a:gridCol>
                <a:gridCol w="4886557">
                  <a:extLst>
                    <a:ext uri="{9D8B030D-6E8A-4147-A177-3AD203B41FA5}">
                      <a16:colId xmlns:a16="http://schemas.microsoft.com/office/drawing/2014/main" val="643194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334A5C"/>
                          </a:solidFill>
                        </a:rPr>
                        <a:t>Improves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334A5C"/>
                          </a:solidFill>
                        </a:rPr>
                        <a:t>Application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rgbClr val="334A5C"/>
                          </a:solidFill>
                        </a:rPr>
                        <a:t>Benefits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703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Asset Performance Management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2"/>
                          </a:solidFill>
                        </a:rPr>
                        <a:t>Multi-point comparative analytics</a:t>
                      </a:r>
                      <a:endParaRPr lang="en-GB" sz="1400" b="0" kern="120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Condition- based maintenance decisions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Earlier warning of more failure modes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23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2"/>
                          </a:solidFill>
                        </a:rPr>
                        <a:t>Real-time monitoring</a:t>
                      </a:r>
                      <a:endParaRPr lang="en-GB" sz="1400" b="0" kern="120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RTTR</a:t>
                      </a:r>
                      <a:br>
                        <a:rPr lang="en-GB" sz="1400" b="0" kern="1200" dirty="0">
                          <a:solidFill>
                            <a:schemeClr val="bg2"/>
                          </a:solidFill>
                        </a:rPr>
                      </a:br>
                      <a:endParaRPr lang="en-GB" sz="1400" b="0" kern="1200" dirty="0">
                        <a:solidFill>
                          <a:schemeClr val="bg2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Alarms and ampacity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More accurate systemic thermal rating for the circuit</a:t>
                      </a:r>
                    </a:p>
                    <a:p>
                      <a:pPr marL="0" algn="l" defTabSz="914400" rtl="0" eaLnBrk="1" latinLnBrk="0" hangingPunct="1"/>
                      <a:endParaRPr lang="en-GB" sz="1400" b="0" kern="1200" dirty="0">
                        <a:solidFill>
                          <a:schemeClr val="bg2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Instant warning of overheating and losses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Works where 4G / IoT cannot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B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07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Multi-zone protection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Mixed Circuit Protection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kern="1200" dirty="0">
                          <a:solidFill>
                            <a:schemeClr val="bg2"/>
                          </a:solidFill>
                        </a:rPr>
                        <a:t>Auto reclose on overhead faults, block reclose on faults in underground cable sections</a:t>
                      </a:r>
                      <a:endParaRPr lang="en-GB" sz="1400" b="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5525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B1711AB-9090-43A7-B028-79110497390B}"/>
              </a:ext>
            </a:extLst>
          </p:cNvPr>
          <p:cNvSpPr txBox="1"/>
          <p:nvPr/>
        </p:nvSpPr>
        <p:spPr>
          <a:xfrm>
            <a:off x="576121" y="1608739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B992E-C330-41D6-9EA7-E5A6ECE91059}"/>
              </a:ext>
            </a:extLst>
          </p:cNvPr>
          <p:cNvSpPr txBox="1"/>
          <p:nvPr/>
        </p:nvSpPr>
        <p:spPr>
          <a:xfrm>
            <a:off x="576121" y="2392390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D9EB5-1E37-466B-9B02-20898D6E90C1}"/>
              </a:ext>
            </a:extLst>
          </p:cNvPr>
          <p:cNvSpPr txBox="1"/>
          <p:nvPr/>
        </p:nvSpPr>
        <p:spPr>
          <a:xfrm>
            <a:off x="399327" y="3221347"/>
            <a:ext cx="12425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&lt;2 </a:t>
            </a:r>
            <a:r>
              <a:rPr lang="en-GB" sz="1400" dirty="0" err="1"/>
              <a:t>ms</a:t>
            </a:r>
            <a:endParaRPr lang="en-GB" sz="14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00E6589-4EAD-4F37-A64E-3D3AEA14ACBD}"/>
              </a:ext>
            </a:extLst>
          </p:cNvPr>
          <p:cNvSpPr/>
          <p:nvPr/>
        </p:nvSpPr>
        <p:spPr>
          <a:xfrm rot="16200000">
            <a:off x="-793785" y="2146296"/>
            <a:ext cx="2278879" cy="619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5974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DF4FF20B-3BD9-4B9A-BD2E-F48B12D4B75B}"/>
              </a:ext>
            </a:extLst>
          </p:cNvPr>
          <p:cNvCxnSpPr>
            <a:endCxn id="43" idx="1"/>
          </p:cNvCxnSpPr>
          <p:nvPr/>
        </p:nvCxnSpPr>
        <p:spPr>
          <a:xfrm rot="5400000" flipH="1" flipV="1">
            <a:off x="2057694" y="6026451"/>
            <a:ext cx="230945" cy="22016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088A1A9-1DDD-4742-BB03-7CB8CC694851}"/>
              </a:ext>
            </a:extLst>
          </p:cNvPr>
          <p:cNvSpPr/>
          <p:nvPr/>
        </p:nvSpPr>
        <p:spPr>
          <a:xfrm>
            <a:off x="5101643" y="5688409"/>
            <a:ext cx="1813814" cy="107034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1ABF46-3015-47CC-9A3C-A9281738F06F}"/>
              </a:ext>
            </a:extLst>
          </p:cNvPr>
          <p:cNvGrpSpPr/>
          <p:nvPr/>
        </p:nvGrpSpPr>
        <p:grpSpPr>
          <a:xfrm>
            <a:off x="2165611" y="5647486"/>
            <a:ext cx="6961988" cy="188882"/>
            <a:chOff x="2687350" y="5209563"/>
            <a:chExt cx="6929437" cy="2097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E9F0F9-9630-44EE-92A7-335709A41135}"/>
                </a:ext>
              </a:extLst>
            </p:cNvPr>
            <p:cNvCxnSpPr>
              <a:cxnSpLocks/>
            </p:cNvCxnSpPr>
            <p:nvPr/>
          </p:nvCxnSpPr>
          <p:spPr>
            <a:xfrm>
              <a:off x="2687350" y="5209563"/>
              <a:ext cx="0" cy="2097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389B1F-9434-4A57-8F05-11AA35D27EE1}"/>
                </a:ext>
              </a:extLst>
            </p:cNvPr>
            <p:cNvCxnSpPr/>
            <p:nvPr/>
          </p:nvCxnSpPr>
          <p:spPr>
            <a:xfrm>
              <a:off x="2687350" y="5314425"/>
              <a:ext cx="69294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1D7A1D-D184-4D27-9495-81BEE86D8B82}"/>
                </a:ext>
              </a:extLst>
            </p:cNvPr>
            <p:cNvCxnSpPr>
              <a:cxnSpLocks/>
            </p:cNvCxnSpPr>
            <p:nvPr/>
          </p:nvCxnSpPr>
          <p:spPr>
            <a:xfrm>
              <a:off x="9616787" y="5209563"/>
              <a:ext cx="0" cy="2097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2920386A-A6E6-4893-8C29-C32523717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8951" y="2665602"/>
            <a:ext cx="6701660" cy="288369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C18C51-E642-4AE7-AED0-07E61C6C36CB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676096" y="4157427"/>
            <a:ext cx="817402" cy="790958"/>
          </a:xfrm>
          <a:prstGeom prst="straightConnector1">
            <a:avLst/>
          </a:prstGeom>
          <a:ln w="12700">
            <a:solidFill>
              <a:srgbClr val="2A6EBB"/>
            </a:solidFill>
            <a:tailEnd type="oval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lose up of a box&#10;&#10;Description automatically generated">
            <a:extLst>
              <a:ext uri="{FF2B5EF4-FFF2-40B4-BE49-F238E27FC236}">
                <a16:creationId xmlns:a16="http://schemas.microsoft.com/office/drawing/2014/main" id="{58FC35C1-A0AA-48C4-8D3C-E368DC170C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25545" r="7496" b="20779"/>
          <a:stretch/>
        </p:blipFill>
        <p:spPr>
          <a:xfrm>
            <a:off x="262407" y="2643336"/>
            <a:ext cx="2827378" cy="1514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7776E-4B66-44EA-B6FC-68671E863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842" y="6252005"/>
            <a:ext cx="1118366" cy="3548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5A4685A-D1A5-4AAF-BAEC-CA86EE54DCEA}"/>
              </a:ext>
            </a:extLst>
          </p:cNvPr>
          <p:cNvGrpSpPr/>
          <p:nvPr/>
        </p:nvGrpSpPr>
        <p:grpSpPr>
          <a:xfrm>
            <a:off x="2583008" y="5739533"/>
            <a:ext cx="4395485" cy="1055107"/>
            <a:chOff x="2583008" y="5739533"/>
            <a:chExt cx="4395485" cy="105510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E68650-3A87-4949-9FBC-54796E7EB405}"/>
                </a:ext>
              </a:extLst>
            </p:cNvPr>
            <p:cNvGrpSpPr/>
            <p:nvPr/>
          </p:nvGrpSpPr>
          <p:grpSpPr>
            <a:xfrm>
              <a:off x="2583008" y="5739533"/>
              <a:ext cx="4395485" cy="1055107"/>
              <a:chOff x="2583008" y="5739533"/>
              <a:chExt cx="4395485" cy="10551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6015F30-2A19-4CC0-B425-94B2782AF5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0993" y="5940564"/>
                <a:ext cx="3087500" cy="0"/>
              </a:xfrm>
              <a:prstGeom prst="line">
                <a:avLst/>
              </a:prstGeom>
              <a:ln w="12700">
                <a:solidFill>
                  <a:srgbClr val="2A6E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11CE6C3F-AFAC-4EBD-A173-8E34260366D5}"/>
                  </a:ext>
                </a:extLst>
              </p:cNvPr>
              <p:cNvSpPr/>
              <p:nvPr/>
            </p:nvSpPr>
            <p:spPr>
              <a:xfrm flipV="1">
                <a:off x="2583008" y="5739533"/>
                <a:ext cx="914400" cy="688997"/>
              </a:xfrm>
              <a:prstGeom prst="arc">
                <a:avLst>
                  <a:gd name="adj1" fmla="val 16200000"/>
                  <a:gd name="adj2" fmla="val 20481100"/>
                </a:avLst>
              </a:prstGeom>
              <a:ln w="12700">
                <a:solidFill>
                  <a:srgbClr val="2A6E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0E2C18FF-91D8-441A-B6DE-2125D6EC13A4}"/>
                  </a:ext>
                </a:extLst>
              </p:cNvPr>
              <p:cNvSpPr/>
              <p:nvPr/>
            </p:nvSpPr>
            <p:spPr>
              <a:xfrm rot="10800000" flipV="1">
                <a:off x="3434070" y="5946096"/>
                <a:ext cx="914400" cy="848544"/>
              </a:xfrm>
              <a:prstGeom prst="arc">
                <a:avLst>
                  <a:gd name="adj1" fmla="val 16200000"/>
                  <a:gd name="adj2" fmla="val 20124789"/>
                </a:avLst>
              </a:prstGeom>
              <a:ln w="12700">
                <a:solidFill>
                  <a:srgbClr val="2A6E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39CF9C-9E1A-43DF-9386-ECBC1BC1D8F0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H="1">
              <a:off x="3457469" y="6177207"/>
              <a:ext cx="28222" cy="47640"/>
            </a:xfrm>
            <a:prstGeom prst="line">
              <a:avLst/>
            </a:prstGeom>
            <a:ln w="12700">
              <a:solidFill>
                <a:srgbClr val="2A6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E3A90B5-6F47-4C64-A771-1AABE654EA0B}"/>
              </a:ext>
            </a:extLst>
          </p:cNvPr>
          <p:cNvSpPr/>
          <p:nvPr/>
        </p:nvSpPr>
        <p:spPr>
          <a:xfrm>
            <a:off x="2454270" y="5647486"/>
            <a:ext cx="410432" cy="188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94F9266-01E5-47B4-8E06-5AF1D69A65AE}"/>
              </a:ext>
            </a:extLst>
          </p:cNvPr>
          <p:cNvCxnSpPr/>
          <p:nvPr/>
        </p:nvCxnSpPr>
        <p:spPr>
          <a:xfrm>
            <a:off x="2454270" y="5741914"/>
            <a:ext cx="1231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7E4846-B9D7-472D-A6DA-C1AF8EFAFB48}"/>
              </a:ext>
            </a:extLst>
          </p:cNvPr>
          <p:cNvCxnSpPr/>
          <p:nvPr/>
        </p:nvCxnSpPr>
        <p:spPr>
          <a:xfrm>
            <a:off x="2741516" y="5741914"/>
            <a:ext cx="1231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657E5DC-4E1C-4A48-A9CD-5FFCA002868A}"/>
              </a:ext>
            </a:extLst>
          </p:cNvPr>
          <p:cNvCxnSpPr>
            <a:cxnSpLocks/>
          </p:cNvCxnSpPr>
          <p:nvPr/>
        </p:nvCxnSpPr>
        <p:spPr>
          <a:xfrm flipV="1">
            <a:off x="2571060" y="5684535"/>
            <a:ext cx="170456" cy="577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1B23EB9-FC7A-48FE-873A-F42A1A1497E5}"/>
              </a:ext>
            </a:extLst>
          </p:cNvPr>
          <p:cNvCxnSpPr>
            <a:cxnSpLocks/>
          </p:cNvCxnSpPr>
          <p:nvPr/>
        </p:nvCxnSpPr>
        <p:spPr>
          <a:xfrm>
            <a:off x="2656288" y="5836368"/>
            <a:ext cx="0" cy="114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7516799-7AE8-4BDB-A950-629B8EEBD7CE}"/>
              </a:ext>
            </a:extLst>
          </p:cNvPr>
          <p:cNvSpPr/>
          <p:nvPr/>
        </p:nvSpPr>
        <p:spPr>
          <a:xfrm>
            <a:off x="2283249" y="5897235"/>
            <a:ext cx="752475" cy="247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81E163-2A3C-4111-8BD9-163242555C0C}"/>
              </a:ext>
            </a:extLst>
          </p:cNvPr>
          <p:cNvSpPr txBox="1"/>
          <p:nvPr/>
        </p:nvSpPr>
        <p:spPr>
          <a:xfrm>
            <a:off x="1135317" y="57693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87L</a:t>
            </a:r>
          </a:p>
          <a:p>
            <a:pPr algn="r"/>
            <a:r>
              <a:rPr lang="en-GB" sz="1050">
                <a:latin typeface="Arial" panose="020B0604020202020204" pitchFamily="34" charset="0"/>
                <a:cs typeface="Arial" panose="020B0604020202020204" pitchFamily="34" charset="0"/>
              </a:rPr>
              <a:t>AR block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EF73CA-791A-4909-91E5-40DB67355589}"/>
              </a:ext>
            </a:extLst>
          </p:cNvPr>
          <p:cNvSpPr txBox="1"/>
          <p:nvPr/>
        </p:nvSpPr>
        <p:spPr>
          <a:xfrm>
            <a:off x="0" y="205397"/>
            <a:ext cx="1136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3600" b="1" dirty="0">
                <a:solidFill>
                  <a:schemeClr val="bg1"/>
                </a:solidFill>
                <a:latin typeface="+mj-lt"/>
                <a:ea typeface="Noto Sans" panose="020B0502040504020204" pitchFamily="34" charset="0"/>
              </a:rPr>
              <a:t>Mixed Circuit Protection (MCP)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B738D-B85D-40C0-BDFE-D132FA05F363}"/>
              </a:ext>
            </a:extLst>
          </p:cNvPr>
          <p:cNvSpPr txBox="1"/>
          <p:nvPr/>
        </p:nvSpPr>
        <p:spPr>
          <a:xfrm>
            <a:off x="862777" y="1051035"/>
            <a:ext cx="5704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One </a:t>
            </a:r>
            <a:r>
              <a:rPr lang="en-GB" sz="2000" b="1" dirty="0" err="1"/>
              <a:t>Refase</a:t>
            </a:r>
            <a:r>
              <a:rPr lang="en-GB" sz="2000" b="1" dirty="0"/>
              <a:t>™ Interrogator in substation</a:t>
            </a:r>
          </a:p>
          <a:p>
            <a:endParaRPr lang="en-GB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 block (ANSI 87L)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IEC 61850-8-2 GOOSE or dry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Optional SV stream</a:t>
            </a:r>
          </a:p>
          <a:p>
            <a:endParaRPr lang="en-GB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764BE2-5F94-4405-B43A-E8756871DDAA}"/>
              </a:ext>
            </a:extLst>
          </p:cNvPr>
          <p:cNvSpPr txBox="1"/>
          <p:nvPr/>
        </p:nvSpPr>
        <p:spPr>
          <a:xfrm>
            <a:off x="7686679" y="1050788"/>
            <a:ext cx="407981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000" b="1"/>
              <a:t>Supports many remote sensors</a:t>
            </a:r>
          </a:p>
          <a:p>
            <a:endParaRPr lang="en-GB" sz="1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Passive split-core 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Installed on transition platform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Easy access to fibre patch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5598-D59C-48D3-995E-619CF8BB8215}"/>
              </a:ext>
            </a:extLst>
          </p:cNvPr>
          <p:cNvSpPr txBox="1"/>
          <p:nvPr/>
        </p:nvSpPr>
        <p:spPr>
          <a:xfrm>
            <a:off x="6744053" y="6106288"/>
            <a:ext cx="264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 to </a:t>
            </a:r>
            <a:r>
              <a:rPr lang="en-GB" b="1" dirty="0"/>
              <a:t>60 km </a:t>
            </a:r>
            <a:r>
              <a:rPr lang="en-GB" dirty="0"/>
              <a:t>range</a:t>
            </a:r>
          </a:p>
        </p:txBody>
      </p:sp>
      <p:sp>
        <p:nvSpPr>
          <p:cNvPr id="5" name="Arrow: Circular 4">
            <a:extLst>
              <a:ext uri="{FF2B5EF4-FFF2-40B4-BE49-F238E27FC236}">
                <a16:creationId xmlns:a16="http://schemas.microsoft.com/office/drawing/2014/main" id="{8B1673E6-A8A5-4C59-8186-92F28043815E}"/>
              </a:ext>
            </a:extLst>
          </p:cNvPr>
          <p:cNvSpPr/>
          <p:nvPr/>
        </p:nvSpPr>
        <p:spPr>
          <a:xfrm rot="10500489">
            <a:off x="6611119" y="3481579"/>
            <a:ext cx="3647209" cy="1161738"/>
          </a:xfrm>
          <a:prstGeom prst="circularArrow">
            <a:avLst>
              <a:gd name="adj1" fmla="val 2188"/>
              <a:gd name="adj2" fmla="val 257215"/>
              <a:gd name="adj3" fmla="val 20829667"/>
              <a:gd name="adj4" fmla="val 12062533"/>
              <a:gd name="adj5" fmla="val 9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Arrow: Circular 38">
            <a:extLst>
              <a:ext uri="{FF2B5EF4-FFF2-40B4-BE49-F238E27FC236}">
                <a16:creationId xmlns:a16="http://schemas.microsoft.com/office/drawing/2014/main" id="{0E1C06DC-CFAD-4EDB-ADB4-D9BFBFB41B25}"/>
              </a:ext>
            </a:extLst>
          </p:cNvPr>
          <p:cNvSpPr/>
          <p:nvPr/>
        </p:nvSpPr>
        <p:spPr>
          <a:xfrm rot="11100413">
            <a:off x="4366871" y="3648209"/>
            <a:ext cx="5384452" cy="1161738"/>
          </a:xfrm>
          <a:prstGeom prst="circularArrow">
            <a:avLst>
              <a:gd name="adj1" fmla="val 3114"/>
              <a:gd name="adj2" fmla="val 144872"/>
              <a:gd name="adj3" fmla="val 20798362"/>
              <a:gd name="adj4" fmla="val 11046779"/>
              <a:gd name="adj5" fmla="val 9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9DB699-597C-402B-8D42-E406ABB609A2}"/>
              </a:ext>
            </a:extLst>
          </p:cNvPr>
          <p:cNvGrpSpPr/>
          <p:nvPr/>
        </p:nvGrpSpPr>
        <p:grpSpPr>
          <a:xfrm>
            <a:off x="5020865" y="5661149"/>
            <a:ext cx="1962390" cy="359911"/>
            <a:chOff x="5020865" y="5661149"/>
            <a:chExt cx="1962390" cy="3599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A50F0E-4F24-4FC4-A6A6-6F6F86A31730}"/>
                </a:ext>
              </a:extLst>
            </p:cNvPr>
            <p:cNvGrpSpPr/>
            <p:nvPr/>
          </p:nvGrpSpPr>
          <p:grpSpPr>
            <a:xfrm>
              <a:off x="5020865" y="5661149"/>
              <a:ext cx="161554" cy="359911"/>
              <a:chOff x="5170615" y="5500149"/>
              <a:chExt cx="161554" cy="359911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A0D09BB-ABF7-40C4-AC27-046E5581214F}"/>
                  </a:ext>
                </a:extLst>
              </p:cNvPr>
              <p:cNvSpPr/>
              <p:nvPr/>
            </p:nvSpPr>
            <p:spPr>
              <a:xfrm>
                <a:off x="5170615" y="5500149"/>
                <a:ext cx="161554" cy="1615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780AEC4-E4CB-4629-BD13-1F1C477EEDF7}"/>
                  </a:ext>
                </a:extLst>
              </p:cNvPr>
              <p:cNvCxnSpPr>
                <a:stCxn id="4" idx="4"/>
              </p:cNvCxnSpPr>
              <p:nvPr/>
            </p:nvCxnSpPr>
            <p:spPr>
              <a:xfrm>
                <a:off x="5251392" y="5661703"/>
                <a:ext cx="0" cy="937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36B6DA8-EEE6-4E4F-9FD7-EC06F2855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944"/>
              <a:stretch/>
            </p:blipFill>
            <p:spPr>
              <a:xfrm>
                <a:off x="5170620" y="5699067"/>
                <a:ext cx="161549" cy="160993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E14E4E-76BC-4368-B22E-575781E4BF22}"/>
                </a:ext>
              </a:extLst>
            </p:cNvPr>
            <p:cNvGrpSpPr/>
            <p:nvPr/>
          </p:nvGrpSpPr>
          <p:grpSpPr>
            <a:xfrm>
              <a:off x="6821701" y="5661149"/>
              <a:ext cx="161554" cy="359911"/>
              <a:chOff x="5170615" y="5500149"/>
              <a:chExt cx="161554" cy="35991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71A707-B7B2-4E91-A09F-7DCF04944AA7}"/>
                  </a:ext>
                </a:extLst>
              </p:cNvPr>
              <p:cNvSpPr/>
              <p:nvPr/>
            </p:nvSpPr>
            <p:spPr>
              <a:xfrm>
                <a:off x="5170615" y="5500149"/>
                <a:ext cx="161554" cy="1615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D49FEF-A065-4AB1-A562-4742FFF88D7F}"/>
                  </a:ext>
                </a:extLst>
              </p:cNvPr>
              <p:cNvCxnSpPr>
                <a:stCxn id="25" idx="4"/>
              </p:cNvCxnSpPr>
              <p:nvPr/>
            </p:nvCxnSpPr>
            <p:spPr>
              <a:xfrm>
                <a:off x="5251392" y="5661703"/>
                <a:ext cx="0" cy="937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28" name="Picture 2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F70AED8-83FA-4968-9EB7-186217113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944"/>
              <a:stretch/>
            </p:blipFill>
            <p:spPr>
              <a:xfrm>
                <a:off x="5170620" y="5699067"/>
                <a:ext cx="161549" cy="160993"/>
              </a:xfrm>
              <a:prstGeom prst="rect">
                <a:avLst/>
              </a:prstGeom>
            </p:spPr>
          </p:pic>
        </p:grpSp>
      </p:grpSp>
      <p:pic>
        <p:nvPicPr>
          <p:cNvPr id="40" name="Picture 39" descr="A picture containing sitting, white, black, table&#10;&#10;Description automatically generated">
            <a:extLst>
              <a:ext uri="{FF2B5EF4-FFF2-40B4-BE49-F238E27FC236}">
                <a16:creationId xmlns:a16="http://schemas.microsoft.com/office/drawing/2014/main" id="{ABC3E5D5-2B43-45EE-875C-7BA3FA3E93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21999" r="23735" b="11189"/>
          <a:stretch/>
        </p:blipFill>
        <p:spPr>
          <a:xfrm>
            <a:off x="9196416" y="3280726"/>
            <a:ext cx="2165897" cy="2380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0162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38" grpId="0"/>
      <p:bldP spid="3" grpId="0"/>
      <p:bldP spid="5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val 142">
            <a:extLst>
              <a:ext uri="{FF2B5EF4-FFF2-40B4-BE49-F238E27FC236}">
                <a16:creationId xmlns:a16="http://schemas.microsoft.com/office/drawing/2014/main" id="{09071053-BA26-4230-A76A-99D8EB259829}"/>
              </a:ext>
            </a:extLst>
          </p:cNvPr>
          <p:cNvSpPr/>
          <p:nvPr/>
        </p:nvSpPr>
        <p:spPr>
          <a:xfrm>
            <a:off x="6391633" y="88916"/>
            <a:ext cx="5478169" cy="48143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920386A-A6E6-4893-8C29-C32523717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387" t="-895" r="45928" b="-3672"/>
          <a:stretch/>
        </p:blipFill>
        <p:spPr>
          <a:xfrm>
            <a:off x="2711299" y="63796"/>
            <a:ext cx="3094075" cy="673040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4C88E716-D064-42C0-90D0-E4920F6C5F5F}"/>
              </a:ext>
            </a:extLst>
          </p:cNvPr>
          <p:cNvSpPr/>
          <p:nvPr/>
        </p:nvSpPr>
        <p:spPr>
          <a:xfrm>
            <a:off x="4068866" y="3630770"/>
            <a:ext cx="399512" cy="46387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E6F7CE-0B93-432F-871C-4EEB0E982645}"/>
              </a:ext>
            </a:extLst>
          </p:cNvPr>
          <p:cNvCxnSpPr>
            <a:cxnSpLocks/>
          </p:cNvCxnSpPr>
          <p:nvPr/>
        </p:nvCxnSpPr>
        <p:spPr>
          <a:xfrm>
            <a:off x="6877259" y="2572999"/>
            <a:ext cx="4472415" cy="0"/>
          </a:xfrm>
          <a:prstGeom prst="line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EC9769-0329-435E-AA1C-F5B0BE23FC57}"/>
              </a:ext>
            </a:extLst>
          </p:cNvPr>
          <p:cNvGrpSpPr/>
          <p:nvPr/>
        </p:nvGrpSpPr>
        <p:grpSpPr>
          <a:xfrm>
            <a:off x="7352413" y="993329"/>
            <a:ext cx="3545284" cy="4253022"/>
            <a:chOff x="7566237" y="4083116"/>
            <a:chExt cx="1597933" cy="251308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45C6173-752A-4DF0-A0E4-E0CECCC9627C}"/>
                </a:ext>
              </a:extLst>
            </p:cNvPr>
            <p:cNvGrpSpPr/>
            <p:nvPr/>
          </p:nvGrpSpPr>
          <p:grpSpPr>
            <a:xfrm>
              <a:off x="7566237" y="4087514"/>
              <a:ext cx="1597933" cy="2508688"/>
              <a:chOff x="4126539" y="4217094"/>
              <a:chExt cx="1597933" cy="250868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273AA3C-A68C-474C-823E-3AB05467BF8A}"/>
                  </a:ext>
                </a:extLst>
              </p:cNvPr>
              <p:cNvGrpSpPr/>
              <p:nvPr/>
            </p:nvGrpSpPr>
            <p:grpSpPr>
              <a:xfrm flipV="1">
                <a:off x="4401470" y="4623084"/>
                <a:ext cx="1158403" cy="331438"/>
                <a:chOff x="4385730" y="4929384"/>
                <a:chExt cx="1158403" cy="331438"/>
              </a:xfrm>
            </p:grpSpPr>
            <p:sp>
              <p:nvSpPr>
                <p:cNvPr id="93" name="Arc 92">
                  <a:extLst>
                    <a:ext uri="{FF2B5EF4-FFF2-40B4-BE49-F238E27FC236}">
                      <a16:creationId xmlns:a16="http://schemas.microsoft.com/office/drawing/2014/main" id="{64479D10-C1E7-479C-8438-60F49F3DCEE9}"/>
                    </a:ext>
                  </a:extLst>
                </p:cNvPr>
                <p:cNvSpPr/>
                <p:nvPr/>
              </p:nvSpPr>
              <p:spPr>
                <a:xfrm rot="10800000">
                  <a:off x="4385730" y="4929384"/>
                  <a:ext cx="329198" cy="329198"/>
                </a:xfrm>
                <a:prstGeom prst="arc">
                  <a:avLst/>
                </a:prstGeom>
                <a:ln w="19050">
                  <a:solidFill>
                    <a:srgbClr val="0099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3DF8B738-4199-47C6-ADD3-B3F1ABDE9DFC}"/>
                    </a:ext>
                  </a:extLst>
                </p:cNvPr>
                <p:cNvCxnSpPr>
                  <a:cxnSpLocks/>
                  <a:stCxn id="93" idx="0"/>
                  <a:endCxn id="80" idx="2"/>
                </p:cNvCxnSpPr>
                <p:nvPr/>
              </p:nvCxnSpPr>
              <p:spPr>
                <a:xfrm>
                  <a:off x="4550329" y="5258582"/>
                  <a:ext cx="993804" cy="2240"/>
                </a:xfrm>
                <a:prstGeom prst="line">
                  <a:avLst/>
                </a:prstGeom>
                <a:ln w="19050">
                  <a:solidFill>
                    <a:srgbClr val="0099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669A4F3-E52F-4210-8340-57621AF8F40B}"/>
                  </a:ext>
                </a:extLst>
              </p:cNvPr>
              <p:cNvSpPr/>
              <p:nvPr/>
            </p:nvSpPr>
            <p:spPr>
              <a:xfrm>
                <a:off x="4856877" y="4740926"/>
                <a:ext cx="624836" cy="134908"/>
              </a:xfrm>
              <a:prstGeom prst="rect">
                <a:avLst/>
              </a:prstGeom>
              <a:solidFill>
                <a:srgbClr val="4DB8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1B926DA-391D-469A-B0AE-0C571D426F98}"/>
                  </a:ext>
                </a:extLst>
              </p:cNvPr>
              <p:cNvSpPr/>
              <p:nvPr/>
            </p:nvSpPr>
            <p:spPr>
              <a:xfrm rot="5400000">
                <a:off x="5046536" y="4740926"/>
                <a:ext cx="242008" cy="134908"/>
              </a:xfrm>
              <a:prstGeom prst="rect">
                <a:avLst/>
              </a:prstGeom>
              <a:solidFill>
                <a:srgbClr val="4DB8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70A4090-7386-412D-B827-04C13B5D0839}"/>
                  </a:ext>
                </a:extLst>
              </p:cNvPr>
              <p:cNvSpPr/>
              <p:nvPr/>
            </p:nvSpPr>
            <p:spPr>
              <a:xfrm rot="5400000">
                <a:off x="5237349" y="4740926"/>
                <a:ext cx="242008" cy="134908"/>
              </a:xfrm>
              <a:prstGeom prst="rect">
                <a:avLst/>
              </a:prstGeom>
              <a:solidFill>
                <a:srgbClr val="4DB8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232056B-C5BD-4F63-991A-0B437CC478C2}"/>
                  </a:ext>
                </a:extLst>
              </p:cNvPr>
              <p:cNvSpPr/>
              <p:nvPr/>
            </p:nvSpPr>
            <p:spPr>
              <a:xfrm rot="5400000">
                <a:off x="4859181" y="4740926"/>
                <a:ext cx="242008" cy="134908"/>
              </a:xfrm>
              <a:prstGeom prst="rect">
                <a:avLst/>
              </a:prstGeom>
              <a:solidFill>
                <a:srgbClr val="4DB8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3DC8CBA-5408-4C55-95F0-2395AD1AE6C8}"/>
                  </a:ext>
                </a:extLst>
              </p:cNvPr>
              <p:cNvCxnSpPr>
                <a:cxnSpLocks/>
                <a:stCxn id="75" idx="0"/>
                <a:endCxn id="65" idx="3"/>
              </p:cNvCxnSpPr>
              <p:nvPr/>
            </p:nvCxnSpPr>
            <p:spPr>
              <a:xfrm flipV="1">
                <a:off x="5166474" y="4929384"/>
                <a:ext cx="1066" cy="480403"/>
              </a:xfrm>
              <a:prstGeom prst="line">
                <a:avLst/>
              </a:prstGeom>
              <a:ln w="38100">
                <a:solidFill>
                  <a:srgbClr val="4DB8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B0284E9-621F-4708-A0A9-7AD4066767FE}"/>
                  </a:ext>
                </a:extLst>
              </p:cNvPr>
              <p:cNvGrpSpPr/>
              <p:nvPr/>
            </p:nvGrpSpPr>
            <p:grpSpPr>
              <a:xfrm>
                <a:off x="4883641" y="4844674"/>
                <a:ext cx="379304" cy="769362"/>
                <a:chOff x="3191378" y="5039413"/>
                <a:chExt cx="379304" cy="769362"/>
              </a:xfrm>
            </p:grpSpPr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3A183290-0BF0-41D5-A5FE-5F465011E57D}"/>
                    </a:ext>
                  </a:extLst>
                </p:cNvPr>
                <p:cNvSpPr/>
                <p:nvPr/>
              </p:nvSpPr>
              <p:spPr>
                <a:xfrm>
                  <a:off x="3191378" y="5412172"/>
                  <a:ext cx="283899" cy="396603"/>
                </a:xfrm>
                <a:prstGeom prst="arc">
                  <a:avLst>
                    <a:gd name="adj1" fmla="val 16935186"/>
                    <a:gd name="adj2" fmla="val 0"/>
                  </a:avLst>
                </a:prstGeom>
                <a:ln w="38100">
                  <a:solidFill>
                    <a:srgbClr val="4DB8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Arc 91">
                  <a:extLst>
                    <a:ext uri="{FF2B5EF4-FFF2-40B4-BE49-F238E27FC236}">
                      <a16:creationId xmlns:a16="http://schemas.microsoft.com/office/drawing/2014/main" id="{1D19532E-1494-4938-AAF8-BF65ACEB6F66}"/>
                    </a:ext>
                  </a:extLst>
                </p:cNvPr>
                <p:cNvSpPr/>
                <p:nvPr/>
              </p:nvSpPr>
              <p:spPr>
                <a:xfrm rot="10800000">
                  <a:off x="3286783" y="5039413"/>
                  <a:ext cx="283899" cy="396602"/>
                </a:xfrm>
                <a:prstGeom prst="arc">
                  <a:avLst>
                    <a:gd name="adj1" fmla="val 16935186"/>
                    <a:gd name="adj2" fmla="val 0"/>
                  </a:avLst>
                </a:prstGeom>
                <a:ln w="38100">
                  <a:solidFill>
                    <a:srgbClr val="4DB8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98E129-5D3E-4B21-BB49-FE0D56D5421F}"/>
                  </a:ext>
                </a:extLst>
              </p:cNvPr>
              <p:cNvGrpSpPr/>
              <p:nvPr/>
            </p:nvGrpSpPr>
            <p:grpSpPr>
              <a:xfrm flipH="1">
                <a:off x="5073292" y="4847914"/>
                <a:ext cx="379304" cy="769362"/>
                <a:chOff x="3191378" y="5039413"/>
                <a:chExt cx="379304" cy="769362"/>
              </a:xfrm>
            </p:grpSpPr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47B9E503-444D-43B0-B4F9-534FE4D168EB}"/>
                    </a:ext>
                  </a:extLst>
                </p:cNvPr>
                <p:cNvSpPr/>
                <p:nvPr/>
              </p:nvSpPr>
              <p:spPr>
                <a:xfrm>
                  <a:off x="3191378" y="5412172"/>
                  <a:ext cx="283899" cy="396603"/>
                </a:xfrm>
                <a:prstGeom prst="arc">
                  <a:avLst>
                    <a:gd name="adj1" fmla="val 16935186"/>
                    <a:gd name="adj2" fmla="val 0"/>
                  </a:avLst>
                </a:prstGeom>
                <a:ln w="38100">
                  <a:solidFill>
                    <a:srgbClr val="4DB8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121F7219-E207-4E98-B59A-D29F841C55D1}"/>
                    </a:ext>
                  </a:extLst>
                </p:cNvPr>
                <p:cNvSpPr/>
                <p:nvPr/>
              </p:nvSpPr>
              <p:spPr>
                <a:xfrm rot="10800000">
                  <a:off x="3286783" y="5039413"/>
                  <a:ext cx="283899" cy="396602"/>
                </a:xfrm>
                <a:prstGeom prst="arc">
                  <a:avLst>
                    <a:gd name="adj1" fmla="val 16935186"/>
                    <a:gd name="adj2" fmla="val 0"/>
                  </a:avLst>
                </a:prstGeom>
                <a:ln w="38100">
                  <a:solidFill>
                    <a:srgbClr val="4DB8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7B11FC4-0722-4E48-99EC-DD768ABEE88F}"/>
                  </a:ext>
                </a:extLst>
              </p:cNvPr>
              <p:cNvCxnSpPr>
                <a:cxnSpLocks/>
                <a:stCxn id="67" idx="3"/>
                <a:endCxn id="92" idx="2"/>
              </p:cNvCxnSpPr>
              <p:nvPr/>
            </p:nvCxnSpPr>
            <p:spPr>
              <a:xfrm flipH="1">
                <a:off x="4979046" y="4929384"/>
                <a:ext cx="1139" cy="113591"/>
              </a:xfrm>
              <a:prstGeom prst="line">
                <a:avLst/>
              </a:prstGeom>
              <a:ln w="38100">
                <a:solidFill>
                  <a:srgbClr val="4DB8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973F170-CF9F-4B89-B2B7-3FD9D84FA269}"/>
                  </a:ext>
                </a:extLst>
              </p:cNvPr>
              <p:cNvCxnSpPr>
                <a:cxnSpLocks/>
                <a:stCxn id="66" idx="3"/>
                <a:endCxn id="90" idx="2"/>
              </p:cNvCxnSpPr>
              <p:nvPr/>
            </p:nvCxnSpPr>
            <p:spPr>
              <a:xfrm flipH="1">
                <a:off x="5357191" y="4929384"/>
                <a:ext cx="1162" cy="116831"/>
              </a:xfrm>
              <a:prstGeom prst="line">
                <a:avLst/>
              </a:prstGeom>
              <a:ln w="38100">
                <a:solidFill>
                  <a:srgbClr val="4DB8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BBC6CE15-2140-4990-AE44-28FCB91E597D}"/>
                  </a:ext>
                </a:extLst>
              </p:cNvPr>
              <p:cNvSpPr/>
              <p:nvPr/>
            </p:nvSpPr>
            <p:spPr>
              <a:xfrm>
                <a:off x="4712095" y="5258582"/>
                <a:ext cx="457204" cy="457204"/>
              </a:xfrm>
              <a:prstGeom prst="arc">
                <a:avLst/>
              </a:prstGeom>
              <a:ln w="19050">
                <a:solidFill>
                  <a:srgbClr val="0099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3BB6582-1360-441A-9CEA-BBED5FF2D0E1}"/>
                  </a:ext>
                </a:extLst>
              </p:cNvPr>
              <p:cNvGrpSpPr/>
              <p:nvPr/>
            </p:nvGrpSpPr>
            <p:grpSpPr>
              <a:xfrm>
                <a:off x="4385730" y="4929384"/>
                <a:ext cx="554967" cy="329198"/>
                <a:chOff x="4385730" y="4929384"/>
                <a:chExt cx="554967" cy="329198"/>
              </a:xfrm>
            </p:grpSpPr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AE8FC4A7-7E05-410E-88A6-918E37FD3017}"/>
                    </a:ext>
                  </a:extLst>
                </p:cNvPr>
                <p:cNvSpPr/>
                <p:nvPr/>
              </p:nvSpPr>
              <p:spPr>
                <a:xfrm rot="10800000">
                  <a:off x="4385730" y="4929384"/>
                  <a:ext cx="329198" cy="329198"/>
                </a:xfrm>
                <a:prstGeom prst="arc">
                  <a:avLst/>
                </a:prstGeom>
                <a:ln w="19050">
                  <a:solidFill>
                    <a:srgbClr val="0099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14F01704-DE05-49BD-88A8-318BB46A7BA9}"/>
                    </a:ext>
                  </a:extLst>
                </p:cNvPr>
                <p:cNvCxnSpPr>
                  <a:cxnSpLocks/>
                  <a:stCxn id="87" idx="0"/>
                  <a:endCxn id="73" idx="0"/>
                </p:cNvCxnSpPr>
                <p:nvPr/>
              </p:nvCxnSpPr>
              <p:spPr>
                <a:xfrm>
                  <a:off x="4550329" y="5258582"/>
                  <a:ext cx="390368" cy="0"/>
                </a:xfrm>
                <a:prstGeom prst="line">
                  <a:avLst/>
                </a:prstGeom>
                <a:ln w="19050">
                  <a:solidFill>
                    <a:srgbClr val="0099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C3EF78C2-E892-477B-BEFC-EF2B07F6932B}"/>
                  </a:ext>
                </a:extLst>
              </p:cNvPr>
              <p:cNvSpPr/>
              <p:nvPr/>
            </p:nvSpPr>
            <p:spPr>
              <a:xfrm rot="6029188">
                <a:off x="3923761" y="5507454"/>
                <a:ext cx="1878072" cy="558583"/>
              </a:xfrm>
              <a:prstGeom prst="arc">
                <a:avLst>
                  <a:gd name="adj1" fmla="val 12963771"/>
                  <a:gd name="adj2" fmla="val 20047900"/>
                </a:avLst>
              </a:prstGeom>
              <a:ln w="152400">
                <a:solidFill>
                  <a:srgbClr val="EBB7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9C43DE1-42BC-4B15-B91B-687A1E51CB2B}"/>
                  </a:ext>
                </a:extLst>
              </p:cNvPr>
              <p:cNvGrpSpPr/>
              <p:nvPr/>
            </p:nvGrpSpPr>
            <p:grpSpPr>
              <a:xfrm>
                <a:off x="4892194" y="4540449"/>
                <a:ext cx="173702" cy="173702"/>
                <a:chOff x="6280879" y="637082"/>
                <a:chExt cx="247475" cy="247475"/>
              </a:xfrm>
              <a:effectLst>
                <a:outerShdw blurRad="50800" dist="38100" dir="2700000" sx="95000" sy="95000" algn="tl" rotWithShape="0">
                  <a:prstClr val="black">
                    <a:alpha val="28000"/>
                  </a:prstClr>
                </a:outerShdw>
              </a:effectLst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52B8A80-8BD8-406C-A649-6AB275AFB73E}"/>
                    </a:ext>
                  </a:extLst>
                </p:cNvPr>
                <p:cNvSpPr/>
                <p:nvPr/>
              </p:nvSpPr>
              <p:spPr>
                <a:xfrm>
                  <a:off x="6280879" y="637082"/>
                  <a:ext cx="247475" cy="24747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31AB30E6-162D-466C-9706-D983EFEB8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00990" y="657562"/>
                  <a:ext cx="207245" cy="206515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A379FD4-5C0B-406F-8387-31493F0C2C49}"/>
                  </a:ext>
                </a:extLst>
              </p:cNvPr>
              <p:cNvGrpSpPr/>
              <p:nvPr/>
            </p:nvGrpSpPr>
            <p:grpSpPr>
              <a:xfrm>
                <a:off x="5081870" y="4540449"/>
                <a:ext cx="173702" cy="173702"/>
                <a:chOff x="6280879" y="637082"/>
                <a:chExt cx="247475" cy="247475"/>
              </a:xfrm>
              <a:effectLst>
                <a:outerShdw blurRad="50800" dist="38100" dir="2700000" sx="95000" sy="95000" algn="tl" rotWithShape="0">
                  <a:prstClr val="black">
                    <a:alpha val="28000"/>
                  </a:prstClr>
                </a:outerShdw>
              </a:effectLst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3099A6ED-FE8E-40AE-BDCC-6A3248AC7BFA}"/>
                    </a:ext>
                  </a:extLst>
                </p:cNvPr>
                <p:cNvSpPr/>
                <p:nvPr/>
              </p:nvSpPr>
              <p:spPr>
                <a:xfrm>
                  <a:off x="6280879" y="637082"/>
                  <a:ext cx="247475" cy="24747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0D31D1C9-B3BB-40CE-8C7E-1EF93DC06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00990" y="657562"/>
                  <a:ext cx="207245" cy="206515"/>
                </a:xfrm>
                <a:prstGeom prst="rect">
                  <a:avLst/>
                </a:prstGeom>
              </p:spPr>
            </p:pic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6F95A0A-B2AF-4DB4-A300-74BE7BB207AC}"/>
                  </a:ext>
                </a:extLst>
              </p:cNvPr>
              <p:cNvGrpSpPr/>
              <p:nvPr/>
            </p:nvGrpSpPr>
            <p:grpSpPr>
              <a:xfrm>
                <a:off x="5271545" y="4540449"/>
                <a:ext cx="173702" cy="173702"/>
                <a:chOff x="6280879" y="637082"/>
                <a:chExt cx="247475" cy="247475"/>
              </a:xfrm>
              <a:effectLst>
                <a:outerShdw blurRad="50800" dist="38100" dir="2700000" sx="95000" sy="95000" algn="tl" rotWithShape="0">
                  <a:prstClr val="black">
                    <a:alpha val="28000"/>
                  </a:prstClr>
                </a:outerShdw>
              </a:effectLst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05D9CDD-CD78-4CE8-9AD7-8DB30457E6E4}"/>
                    </a:ext>
                  </a:extLst>
                </p:cNvPr>
                <p:cNvSpPr/>
                <p:nvPr/>
              </p:nvSpPr>
              <p:spPr>
                <a:xfrm>
                  <a:off x="6280879" y="637082"/>
                  <a:ext cx="247475" cy="247475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283085F3-7E27-4FBB-B655-F345B85AD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00990" y="657562"/>
                  <a:ext cx="207245" cy="206515"/>
                </a:xfrm>
                <a:prstGeom prst="rect">
                  <a:avLst/>
                </a:prstGeom>
              </p:spPr>
            </p:pic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3F7254A-7BBA-4786-97B1-2E57E600DF03}"/>
                  </a:ext>
                </a:extLst>
              </p:cNvPr>
              <p:cNvSpPr/>
              <p:nvPr/>
            </p:nvSpPr>
            <p:spPr>
              <a:xfrm>
                <a:off x="4126539" y="4738323"/>
                <a:ext cx="506646" cy="40011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4DB8C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>
                    <a:solidFill>
                      <a:schemeClr val="bg1">
                        <a:lumMod val="50000"/>
                      </a:schemeClr>
                    </a:solidFill>
                    <a:latin typeface="Gotham Medium" pitchFamily="2" charset="0"/>
                  </a:rPr>
                  <a:t>Splice box</a:t>
                </a:r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3DFDAB23-46E9-48D9-889F-E5A1DFD9FC42}"/>
                  </a:ext>
                </a:extLst>
              </p:cNvPr>
              <p:cNvSpPr/>
              <p:nvPr/>
            </p:nvSpPr>
            <p:spPr>
              <a:xfrm rot="16200000" flipH="1" flipV="1">
                <a:off x="5356878" y="4255490"/>
                <a:ext cx="405990" cy="329198"/>
              </a:xfrm>
              <a:prstGeom prst="arc">
                <a:avLst>
                  <a:gd name="adj1" fmla="val 11098682"/>
                  <a:gd name="adj2" fmla="val 0"/>
                </a:avLst>
              </a:prstGeom>
              <a:ln w="19050">
                <a:solidFill>
                  <a:srgbClr val="0099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F781DBA-8617-4DA5-8909-23A80E1682D6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V="1">
              <a:off x="7912309" y="4083116"/>
              <a:ext cx="1092787" cy="18372"/>
            </a:xfrm>
            <a:prstGeom prst="line">
              <a:avLst/>
            </a:prstGeom>
            <a:ln w="19050">
              <a:solidFill>
                <a:srgbClr val="009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00CC5BB0-AE24-4B94-8C26-DF4AA12D50D4}"/>
                </a:ext>
              </a:extLst>
            </p:cNvPr>
            <p:cNvSpPr/>
            <p:nvPr/>
          </p:nvSpPr>
          <p:spPr>
            <a:xfrm rot="5400000" flipH="1" flipV="1">
              <a:off x="7677932" y="4125978"/>
              <a:ext cx="405990" cy="350446"/>
            </a:xfrm>
            <a:prstGeom prst="arc">
              <a:avLst>
                <a:gd name="adj1" fmla="val 16459929"/>
                <a:gd name="adj2" fmla="val 535815"/>
              </a:avLst>
            </a:prstGeom>
            <a:ln w="19050">
              <a:solidFill>
                <a:srgbClr val="009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5F0BCD-43BD-43A5-816F-D00BF07EFF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9037" y="4290509"/>
              <a:ext cx="1" cy="318235"/>
            </a:xfrm>
            <a:prstGeom prst="line">
              <a:avLst/>
            </a:prstGeom>
            <a:ln w="19050">
              <a:solidFill>
                <a:srgbClr val="009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Picture 100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31249CE3-374C-43E1-865E-203E32D966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60" t="16268" r="27005" b="18298"/>
          <a:stretch/>
        </p:blipFill>
        <p:spPr>
          <a:xfrm>
            <a:off x="10082822" y="5170151"/>
            <a:ext cx="1008565" cy="1185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917722A-4A62-452F-9C69-A44459A84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135" y="5277612"/>
            <a:ext cx="322738" cy="24531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215B3BB1-6E05-4213-85B3-EC2C06C3DABA}"/>
              </a:ext>
            </a:extLst>
          </p:cNvPr>
          <p:cNvSpPr/>
          <p:nvPr/>
        </p:nvSpPr>
        <p:spPr>
          <a:xfrm>
            <a:off x="9009553" y="5624615"/>
            <a:ext cx="385387" cy="2939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D7C78E9-6826-44C1-BA4E-1D3F99129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871" y="5648942"/>
            <a:ext cx="322738" cy="24531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D5801204-E459-4C1A-8E28-44BEB6F87306}"/>
              </a:ext>
            </a:extLst>
          </p:cNvPr>
          <p:cNvSpPr txBox="1"/>
          <p:nvPr/>
        </p:nvSpPr>
        <p:spPr>
          <a:xfrm>
            <a:off x="9562319" y="5497608"/>
            <a:ext cx="26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=</a:t>
            </a:r>
            <a:endParaRPr lang="en-GB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2106935-6BD7-4106-8AC0-734ACFDBCCFE}"/>
              </a:ext>
            </a:extLst>
          </p:cNvPr>
          <p:cNvCxnSpPr>
            <a:cxnSpLocks/>
          </p:cNvCxnSpPr>
          <p:nvPr/>
        </p:nvCxnSpPr>
        <p:spPr>
          <a:xfrm>
            <a:off x="9225058" y="451348"/>
            <a:ext cx="30314" cy="1106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BEA7B65-3D36-4442-AB58-4A80D0C440F9}"/>
              </a:ext>
            </a:extLst>
          </p:cNvPr>
          <p:cNvCxnSpPr>
            <a:cxnSpLocks/>
            <a:endCxn id="84" idx="0"/>
          </p:cNvCxnSpPr>
          <p:nvPr/>
        </p:nvCxnSpPr>
        <p:spPr>
          <a:xfrm>
            <a:off x="9649798" y="599595"/>
            <a:ext cx="14865" cy="972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88CF3DB-3E29-4B62-BAEA-DF62AE4678BF}"/>
              </a:ext>
            </a:extLst>
          </p:cNvPr>
          <p:cNvCxnSpPr>
            <a:cxnSpLocks/>
          </p:cNvCxnSpPr>
          <p:nvPr/>
        </p:nvCxnSpPr>
        <p:spPr>
          <a:xfrm>
            <a:off x="10079117" y="789415"/>
            <a:ext cx="0" cy="758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BE46042-D6F7-422E-8C79-0F9FAF154727}"/>
              </a:ext>
            </a:extLst>
          </p:cNvPr>
          <p:cNvCxnSpPr>
            <a:cxnSpLocks/>
          </p:cNvCxnSpPr>
          <p:nvPr/>
        </p:nvCxnSpPr>
        <p:spPr>
          <a:xfrm flipV="1">
            <a:off x="8208097" y="458906"/>
            <a:ext cx="1035228" cy="14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D0F332A-F1F5-4742-A445-EECD63285E8E}"/>
              </a:ext>
            </a:extLst>
          </p:cNvPr>
          <p:cNvCxnSpPr>
            <a:cxnSpLocks/>
          </p:cNvCxnSpPr>
          <p:nvPr/>
        </p:nvCxnSpPr>
        <p:spPr>
          <a:xfrm flipV="1">
            <a:off x="8641146" y="631053"/>
            <a:ext cx="1035228" cy="14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646212C-37DC-420B-86DD-5D6A42F59B73}"/>
              </a:ext>
            </a:extLst>
          </p:cNvPr>
          <p:cNvCxnSpPr>
            <a:cxnSpLocks/>
          </p:cNvCxnSpPr>
          <p:nvPr/>
        </p:nvCxnSpPr>
        <p:spPr>
          <a:xfrm flipV="1">
            <a:off x="9032172" y="818782"/>
            <a:ext cx="1035228" cy="14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08432C4-04A5-42D6-AFBB-1F712E13C91C}"/>
              </a:ext>
            </a:extLst>
          </p:cNvPr>
          <p:cNvSpPr txBox="1"/>
          <p:nvPr/>
        </p:nvSpPr>
        <p:spPr>
          <a:xfrm>
            <a:off x="10093238" y="83179"/>
            <a:ext cx="2299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overhead lines and fiber come down to platform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829B81D-48CE-4F9C-9BD0-C03AB3BEB5E1}"/>
              </a:ext>
            </a:extLst>
          </p:cNvPr>
          <p:cNvSpPr txBox="1"/>
          <p:nvPr/>
        </p:nvSpPr>
        <p:spPr>
          <a:xfrm>
            <a:off x="6601062" y="2939376"/>
            <a:ext cx="309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Underground cable comes up to meet on a platform (10m up from the ground)</a:t>
            </a:r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F9B93F24-9830-4B20-9CF5-5572C6E428B3}"/>
              </a:ext>
            </a:extLst>
          </p:cNvPr>
          <p:cNvSpPr/>
          <p:nvPr/>
        </p:nvSpPr>
        <p:spPr>
          <a:xfrm rot="20728091" flipH="1" flipV="1">
            <a:off x="6924688" y="1402685"/>
            <a:ext cx="687077" cy="777524"/>
          </a:xfrm>
          <a:prstGeom prst="arc">
            <a:avLst>
              <a:gd name="adj1" fmla="val 16459929"/>
              <a:gd name="adj2" fmla="val 119063"/>
            </a:avLst>
          </a:prstGeom>
          <a:ln w="19050">
            <a:solidFill>
              <a:srgbClr val="009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7E92529-B333-4A0A-87B9-3FED1187EA18}"/>
              </a:ext>
            </a:extLst>
          </p:cNvPr>
          <p:cNvCxnSpPr>
            <a:cxnSpLocks/>
          </p:cNvCxnSpPr>
          <p:nvPr/>
        </p:nvCxnSpPr>
        <p:spPr>
          <a:xfrm flipV="1">
            <a:off x="1673115" y="131566"/>
            <a:ext cx="2153078" cy="28964"/>
          </a:xfrm>
          <a:prstGeom prst="line">
            <a:avLst/>
          </a:prstGeom>
          <a:ln w="19050">
            <a:solidFill>
              <a:srgbClr val="009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Arc 127">
            <a:extLst>
              <a:ext uri="{FF2B5EF4-FFF2-40B4-BE49-F238E27FC236}">
                <a16:creationId xmlns:a16="http://schemas.microsoft.com/office/drawing/2014/main" id="{A0E343BE-823F-4E69-B9EA-203648B1077D}"/>
              </a:ext>
            </a:extLst>
          </p:cNvPr>
          <p:cNvSpPr/>
          <p:nvPr/>
        </p:nvSpPr>
        <p:spPr>
          <a:xfrm rot="10202779" flipH="1" flipV="1">
            <a:off x="3519517" y="129386"/>
            <a:ext cx="687077" cy="777524"/>
          </a:xfrm>
          <a:prstGeom prst="arc">
            <a:avLst>
              <a:gd name="adj1" fmla="val 16459929"/>
              <a:gd name="adj2" fmla="val 423771"/>
            </a:avLst>
          </a:prstGeom>
          <a:ln w="19050">
            <a:solidFill>
              <a:srgbClr val="009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5330D5E-A5C3-4F81-B357-E6E7A10623D6}"/>
              </a:ext>
            </a:extLst>
          </p:cNvPr>
          <p:cNvCxnSpPr>
            <a:cxnSpLocks/>
          </p:cNvCxnSpPr>
          <p:nvPr/>
        </p:nvCxnSpPr>
        <p:spPr>
          <a:xfrm flipH="1">
            <a:off x="4194232" y="403671"/>
            <a:ext cx="2744" cy="3318369"/>
          </a:xfrm>
          <a:prstGeom prst="line">
            <a:avLst/>
          </a:prstGeom>
          <a:ln w="19050">
            <a:solidFill>
              <a:srgbClr val="0099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CB3AFB42-0962-4F08-BE8A-55D7B9F69CEF}"/>
              </a:ext>
            </a:extLst>
          </p:cNvPr>
          <p:cNvSpPr txBox="1"/>
          <p:nvPr/>
        </p:nvSpPr>
        <p:spPr>
          <a:xfrm>
            <a:off x="1266819" y="95001"/>
            <a:ext cx="214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Fiber comes down to splice box from OPGW (the earth wire at the top of the tower)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FCAE012-3DCB-435D-ADF0-2453F98CBA87}"/>
              </a:ext>
            </a:extLst>
          </p:cNvPr>
          <p:cNvCxnSpPr>
            <a:cxnSpLocks/>
            <a:endCxn id="124" idx="2"/>
          </p:cNvCxnSpPr>
          <p:nvPr/>
        </p:nvCxnSpPr>
        <p:spPr>
          <a:xfrm flipH="1">
            <a:off x="6932849" y="570335"/>
            <a:ext cx="23840" cy="1295755"/>
          </a:xfrm>
          <a:prstGeom prst="straightConnector1">
            <a:avLst/>
          </a:prstGeom>
          <a:ln w="38100">
            <a:solidFill>
              <a:srgbClr val="BFE5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8813EB07-76B8-412F-A155-DE01AB68DC79}"/>
              </a:ext>
            </a:extLst>
          </p:cNvPr>
          <p:cNvSpPr txBox="1"/>
          <p:nvPr/>
        </p:nvSpPr>
        <p:spPr>
          <a:xfrm>
            <a:off x="10110977" y="2662606"/>
            <a:ext cx="2108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3 phase conductors and fibers separate out and are held &amp; terminated on this platform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D07B6F0-942B-4734-AE9F-F1B49A0553D4}"/>
              </a:ext>
            </a:extLst>
          </p:cNvPr>
          <p:cNvCxnSpPr>
            <a:stCxn id="50" idx="0"/>
            <a:endCxn id="143" idx="1"/>
          </p:cNvCxnSpPr>
          <p:nvPr/>
        </p:nvCxnSpPr>
        <p:spPr>
          <a:xfrm flipV="1">
            <a:off x="4268622" y="793958"/>
            <a:ext cx="2925270" cy="2836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18C8C1C-7514-4382-83B8-67F3A643B578}"/>
              </a:ext>
            </a:extLst>
          </p:cNvPr>
          <p:cNvCxnSpPr>
            <a:cxnSpLocks/>
            <a:stCxn id="50" idx="4"/>
            <a:endCxn id="143" idx="4"/>
          </p:cNvCxnSpPr>
          <p:nvPr/>
        </p:nvCxnSpPr>
        <p:spPr>
          <a:xfrm>
            <a:off x="4268622" y="4094641"/>
            <a:ext cx="4862096" cy="808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5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74264F45-099F-45D4-A351-926174D8431D}"/>
              </a:ext>
            </a:extLst>
          </p:cNvPr>
          <p:cNvSpPr txBox="1"/>
          <p:nvPr/>
        </p:nvSpPr>
        <p:spPr>
          <a:xfrm>
            <a:off x="39381" y="647312"/>
            <a:ext cx="969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Substation-1</a:t>
            </a:r>
            <a:endParaRPr lang="en-IN" sz="12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8C13851-7DDC-4E4B-BB6A-4526A0F70F40}"/>
              </a:ext>
            </a:extLst>
          </p:cNvPr>
          <p:cNvSpPr txBox="1"/>
          <p:nvPr/>
        </p:nvSpPr>
        <p:spPr>
          <a:xfrm>
            <a:off x="10937693" y="956383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Towards </a:t>
            </a:r>
          </a:p>
          <a:p>
            <a:r>
              <a:rPr lang="en-US" sz="1200" dirty="0"/>
              <a:t>Substation-2</a:t>
            </a:r>
            <a:endParaRPr lang="en-IN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68A375-E8C5-91DB-D19A-815C6D02B395}"/>
              </a:ext>
            </a:extLst>
          </p:cNvPr>
          <p:cNvGrpSpPr/>
          <p:nvPr/>
        </p:nvGrpSpPr>
        <p:grpSpPr>
          <a:xfrm>
            <a:off x="119595" y="1407055"/>
            <a:ext cx="11305271" cy="4057013"/>
            <a:chOff x="119595" y="1407055"/>
            <a:chExt cx="11305271" cy="4057013"/>
          </a:xfrm>
        </p:grpSpPr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383DE3D6-C301-ECCD-D8B8-76EE41E5B5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529" y="3694654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9E0CF7C-2719-E9FB-365A-F04317AEB53B}"/>
                </a:ext>
              </a:extLst>
            </p:cNvPr>
            <p:cNvCxnSpPr>
              <a:cxnSpLocks/>
              <a:stCxn id="416" idx="2"/>
              <a:endCxn id="489" idx="6"/>
            </p:cNvCxnSpPr>
            <p:nvPr/>
          </p:nvCxnSpPr>
          <p:spPr>
            <a:xfrm>
              <a:off x="8557339" y="4000246"/>
              <a:ext cx="889286" cy="6634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7CA4E090-BBB4-3853-60B6-73035A7A3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287" y="3979370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B4511CFF-078C-C0A4-7AFF-3A2182E1B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844" y="3974694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413E672-7B87-7E9A-3710-E74870F67C1E}"/>
                </a:ext>
              </a:extLst>
            </p:cNvPr>
            <p:cNvCxnSpPr>
              <a:cxnSpLocks/>
              <a:stCxn id="238" idx="4"/>
            </p:cNvCxnSpPr>
            <p:nvPr/>
          </p:nvCxnSpPr>
          <p:spPr>
            <a:xfrm flipV="1">
              <a:off x="812946" y="3971207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92EE503-7CC8-3465-D1D7-54CEEE31BE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2442" y="3977430"/>
              <a:ext cx="133033" cy="339223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ED1C5BD-CE85-44D9-B627-48BA1AD6ABA4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5" y="1407055"/>
              <a:ext cx="0" cy="2379406"/>
            </a:xfrm>
            <a:prstGeom prst="line">
              <a:avLst/>
            </a:prstGeom>
            <a:ln w="603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660A499-14B6-4CCC-806B-801A1AA47F37}"/>
                </a:ext>
              </a:extLst>
            </p:cNvPr>
            <p:cNvSpPr/>
            <p:nvPr/>
          </p:nvSpPr>
          <p:spPr>
            <a:xfrm>
              <a:off x="296575" y="1810094"/>
              <a:ext cx="235972" cy="245806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solidFill>
                <a:schemeClr val="accent1">
                  <a:shade val="50000"/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61BF513-22B7-4DAC-98ED-E86586E66F56}"/>
                </a:ext>
              </a:extLst>
            </p:cNvPr>
            <p:cNvSpPr/>
            <p:nvPr/>
          </p:nvSpPr>
          <p:spPr>
            <a:xfrm>
              <a:off x="296575" y="2390283"/>
              <a:ext cx="235972" cy="245806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solidFill>
                <a:schemeClr val="accent1">
                  <a:shade val="50000"/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0408203-51AC-4079-95A2-98EECC69C8E2}"/>
                </a:ext>
              </a:extLst>
            </p:cNvPr>
            <p:cNvSpPr/>
            <p:nvPr/>
          </p:nvSpPr>
          <p:spPr>
            <a:xfrm>
              <a:off x="296836" y="2937306"/>
              <a:ext cx="235972" cy="245806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solidFill>
                <a:schemeClr val="accent1">
                  <a:shade val="50000"/>
                  <a:alpha val="6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CE19425-4D05-47DC-94C3-2BC9A29A883F}"/>
                </a:ext>
              </a:extLst>
            </p:cNvPr>
            <p:cNvSpPr/>
            <p:nvPr/>
          </p:nvSpPr>
          <p:spPr>
            <a:xfrm>
              <a:off x="824406" y="1810095"/>
              <a:ext cx="2379406" cy="24580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3636A1D-100C-4C92-9CA4-EBFD8C4FBF2A}"/>
                </a:ext>
              </a:extLst>
            </p:cNvPr>
            <p:cNvCxnSpPr/>
            <p:nvPr/>
          </p:nvCxnSpPr>
          <p:spPr>
            <a:xfrm>
              <a:off x="824406" y="1770766"/>
              <a:ext cx="237940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8F64D20-D04C-4E0A-8EE5-33B387178BEB}"/>
                </a:ext>
              </a:extLst>
            </p:cNvPr>
            <p:cNvCxnSpPr>
              <a:cxnSpLocks/>
            </p:cNvCxnSpPr>
            <p:nvPr/>
          </p:nvCxnSpPr>
          <p:spPr>
            <a:xfrm>
              <a:off x="824406" y="2090317"/>
              <a:ext cx="258345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E5ACC49-A482-499C-9B68-7F39A7C7AABF}"/>
                </a:ext>
              </a:extLst>
            </p:cNvPr>
            <p:cNvSpPr/>
            <p:nvPr/>
          </p:nvSpPr>
          <p:spPr>
            <a:xfrm>
              <a:off x="824406" y="2375448"/>
              <a:ext cx="2379406" cy="24580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539F3BF-2CBE-4BED-BE3F-8875980BC4EB}"/>
                </a:ext>
              </a:extLst>
            </p:cNvPr>
            <p:cNvCxnSpPr/>
            <p:nvPr/>
          </p:nvCxnSpPr>
          <p:spPr>
            <a:xfrm>
              <a:off x="824406" y="2336119"/>
              <a:ext cx="2379406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5DC0193-8AC3-43A4-AF3E-04A670EA0AB0}"/>
                </a:ext>
              </a:extLst>
            </p:cNvPr>
            <p:cNvCxnSpPr>
              <a:cxnSpLocks/>
            </p:cNvCxnSpPr>
            <p:nvPr/>
          </p:nvCxnSpPr>
          <p:spPr>
            <a:xfrm>
              <a:off x="909856" y="2655670"/>
              <a:ext cx="2498009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9AC71C0-A738-46E9-8249-EDF7D5FF17FC}"/>
                </a:ext>
              </a:extLst>
            </p:cNvPr>
            <p:cNvSpPr/>
            <p:nvPr/>
          </p:nvSpPr>
          <p:spPr>
            <a:xfrm>
              <a:off x="824406" y="2935892"/>
              <a:ext cx="2379406" cy="275808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CC539BE-8742-4267-AD27-5CC9AD362E8A}"/>
                </a:ext>
              </a:extLst>
            </p:cNvPr>
            <p:cNvCxnSpPr/>
            <p:nvPr/>
          </p:nvCxnSpPr>
          <p:spPr>
            <a:xfrm>
              <a:off x="824406" y="2896562"/>
              <a:ext cx="2379406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D05DD29-DCA5-4A35-AC91-FC1FDEDE53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243" y="3216113"/>
              <a:ext cx="2386974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51CB72A-F6A0-4DA1-8549-10CBE3B584B1}"/>
                </a:ext>
              </a:extLst>
            </p:cNvPr>
            <p:cNvSpPr txBox="1"/>
            <p:nvPr/>
          </p:nvSpPr>
          <p:spPr>
            <a:xfrm>
              <a:off x="1209788" y="1453152"/>
              <a:ext cx="1601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Underground Cable</a:t>
              </a:r>
              <a:endParaRPr lang="en-IN" sz="140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3D91AC-EC10-70D5-EE46-966696BCDC93}"/>
                </a:ext>
              </a:extLst>
            </p:cNvPr>
            <p:cNvCxnSpPr>
              <a:cxnSpLocks/>
              <a:stCxn id="22" idx="1"/>
              <a:endCxn id="176" idx="5"/>
            </p:cNvCxnSpPr>
            <p:nvPr/>
          </p:nvCxnSpPr>
          <p:spPr>
            <a:xfrm>
              <a:off x="2669600" y="3988313"/>
              <a:ext cx="685257" cy="312358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D213EFA-2658-6657-F332-F6E921E88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0688" y="3974694"/>
              <a:ext cx="157782" cy="333324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60C8C83-D7E1-7BCF-06B3-991E9F73C87D}"/>
                </a:ext>
              </a:extLst>
            </p:cNvPr>
            <p:cNvSpPr/>
            <p:nvPr/>
          </p:nvSpPr>
          <p:spPr>
            <a:xfrm>
              <a:off x="3812522" y="1796204"/>
              <a:ext cx="2379406" cy="24580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543A617-FDD5-B8B3-36A6-B12C6ECD9324}"/>
                </a:ext>
              </a:extLst>
            </p:cNvPr>
            <p:cNvCxnSpPr/>
            <p:nvPr/>
          </p:nvCxnSpPr>
          <p:spPr>
            <a:xfrm>
              <a:off x="3812522" y="1756875"/>
              <a:ext cx="237940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31E3E59-5F47-B06A-2925-1368C7BB9790}"/>
                </a:ext>
              </a:extLst>
            </p:cNvPr>
            <p:cNvCxnSpPr>
              <a:cxnSpLocks/>
            </p:cNvCxnSpPr>
            <p:nvPr/>
          </p:nvCxnSpPr>
          <p:spPr>
            <a:xfrm>
              <a:off x="3555299" y="2076426"/>
              <a:ext cx="284267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EA6D838-1C2E-FC59-7DE7-8C6207DBDD42}"/>
                </a:ext>
              </a:extLst>
            </p:cNvPr>
            <p:cNvSpPr/>
            <p:nvPr/>
          </p:nvSpPr>
          <p:spPr>
            <a:xfrm>
              <a:off x="3812522" y="2361557"/>
              <a:ext cx="2379406" cy="24580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87DD2F8-0C4F-4663-47BC-E38DF414212B}"/>
                </a:ext>
              </a:extLst>
            </p:cNvPr>
            <p:cNvCxnSpPr/>
            <p:nvPr/>
          </p:nvCxnSpPr>
          <p:spPr>
            <a:xfrm>
              <a:off x="3812522" y="2322228"/>
              <a:ext cx="2379406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8B53F1C-CFB2-5982-4A3C-FB08DF2CCD73}"/>
                </a:ext>
              </a:extLst>
            </p:cNvPr>
            <p:cNvCxnSpPr>
              <a:cxnSpLocks/>
            </p:cNvCxnSpPr>
            <p:nvPr/>
          </p:nvCxnSpPr>
          <p:spPr>
            <a:xfrm>
              <a:off x="3546225" y="2641779"/>
              <a:ext cx="2851752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DEF721C-495D-63A9-F643-8F3D0910C2B9}"/>
                </a:ext>
              </a:extLst>
            </p:cNvPr>
            <p:cNvSpPr/>
            <p:nvPr/>
          </p:nvSpPr>
          <p:spPr>
            <a:xfrm>
              <a:off x="3812522" y="2922000"/>
              <a:ext cx="2379406" cy="245805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A6FDF13-5A03-BBB1-8A66-4FC907C76E34}"/>
                </a:ext>
              </a:extLst>
            </p:cNvPr>
            <p:cNvCxnSpPr/>
            <p:nvPr/>
          </p:nvCxnSpPr>
          <p:spPr>
            <a:xfrm>
              <a:off x="3812522" y="2882671"/>
              <a:ext cx="2379406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D9A5D14-4D00-01FE-E5F9-A5B37B63D1A8}"/>
                </a:ext>
              </a:extLst>
            </p:cNvPr>
            <p:cNvCxnSpPr>
              <a:cxnSpLocks/>
            </p:cNvCxnSpPr>
            <p:nvPr/>
          </p:nvCxnSpPr>
          <p:spPr>
            <a:xfrm>
              <a:off x="3575619" y="3202222"/>
              <a:ext cx="2803571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852F8D-D94D-9ED0-B1F7-1101E984D2B4}"/>
                </a:ext>
              </a:extLst>
            </p:cNvPr>
            <p:cNvSpPr/>
            <p:nvPr/>
          </p:nvSpPr>
          <p:spPr>
            <a:xfrm>
              <a:off x="2658441" y="3979024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8A0E16C-5817-4BCE-A93F-61BFE16EA2BE}"/>
                </a:ext>
              </a:extLst>
            </p:cNvPr>
            <p:cNvSpPr/>
            <p:nvPr/>
          </p:nvSpPr>
          <p:spPr>
            <a:xfrm>
              <a:off x="2786178" y="4254346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2976434-C8F4-B2B2-DB93-272F3798EFF3}"/>
                </a:ext>
              </a:extLst>
            </p:cNvPr>
            <p:cNvCxnSpPr>
              <a:cxnSpLocks/>
            </p:cNvCxnSpPr>
            <p:nvPr/>
          </p:nvCxnSpPr>
          <p:spPr>
            <a:xfrm>
              <a:off x="2824278" y="2256836"/>
              <a:ext cx="0" cy="203942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04CEA4-4879-8862-9AEA-57182B4D6A0D}"/>
                </a:ext>
              </a:extLst>
            </p:cNvPr>
            <p:cNvCxnSpPr/>
            <p:nvPr/>
          </p:nvCxnSpPr>
          <p:spPr>
            <a:xfrm>
              <a:off x="3387483" y="2088712"/>
              <a:ext cx="0" cy="6899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889D100-72F4-C6A4-EAC7-7902C43EE87E}"/>
                </a:ext>
              </a:extLst>
            </p:cNvPr>
            <p:cNvCxnSpPr>
              <a:cxnSpLocks/>
            </p:cNvCxnSpPr>
            <p:nvPr/>
          </p:nvCxnSpPr>
          <p:spPr>
            <a:xfrm>
              <a:off x="2692115" y="2157706"/>
              <a:ext cx="71575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1A0FCD9-E738-A324-B05B-9342E69C4338}"/>
                </a:ext>
              </a:extLst>
            </p:cNvPr>
            <p:cNvCxnSpPr>
              <a:cxnSpLocks/>
            </p:cNvCxnSpPr>
            <p:nvPr/>
          </p:nvCxnSpPr>
          <p:spPr>
            <a:xfrm>
              <a:off x="2809287" y="2256836"/>
              <a:ext cx="73693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34BFB4D-8CB2-B929-370A-9DC5C4305B27}"/>
                </a:ext>
              </a:extLst>
            </p:cNvPr>
            <p:cNvCxnSpPr>
              <a:cxnSpLocks/>
            </p:cNvCxnSpPr>
            <p:nvPr/>
          </p:nvCxnSpPr>
          <p:spPr>
            <a:xfrm>
              <a:off x="3555299" y="2068106"/>
              <a:ext cx="0" cy="18873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CFAC4A1-62DC-1377-970B-18945B68BE24}"/>
                </a:ext>
              </a:extLst>
            </p:cNvPr>
            <p:cNvCxnSpPr>
              <a:cxnSpLocks/>
            </p:cNvCxnSpPr>
            <p:nvPr/>
          </p:nvCxnSpPr>
          <p:spPr>
            <a:xfrm>
              <a:off x="3063543" y="2817443"/>
              <a:ext cx="512076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6580D75-F4B9-4FCA-E2FE-805D302AF422}"/>
                </a:ext>
              </a:extLst>
            </p:cNvPr>
            <p:cNvCxnSpPr>
              <a:cxnSpLocks/>
            </p:cNvCxnSpPr>
            <p:nvPr/>
          </p:nvCxnSpPr>
          <p:spPr>
            <a:xfrm>
              <a:off x="2952016" y="2725790"/>
              <a:ext cx="455849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9509693-1458-6B6A-8DBB-6BCDC1FC7683}"/>
                </a:ext>
              </a:extLst>
            </p:cNvPr>
            <p:cNvCxnSpPr>
              <a:cxnSpLocks/>
            </p:cNvCxnSpPr>
            <p:nvPr/>
          </p:nvCxnSpPr>
          <p:spPr>
            <a:xfrm>
              <a:off x="3555299" y="2628713"/>
              <a:ext cx="0" cy="18873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27DFF68-E935-3AE6-2321-735374876C58}"/>
                </a:ext>
              </a:extLst>
            </p:cNvPr>
            <p:cNvCxnSpPr>
              <a:cxnSpLocks/>
            </p:cNvCxnSpPr>
            <p:nvPr/>
          </p:nvCxnSpPr>
          <p:spPr>
            <a:xfrm>
              <a:off x="3395217" y="2645821"/>
              <a:ext cx="0" cy="79969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E1C695D-5572-CB85-DB4B-09BC7A32C817}"/>
                </a:ext>
              </a:extLst>
            </p:cNvPr>
            <p:cNvCxnSpPr>
              <a:cxnSpLocks/>
            </p:cNvCxnSpPr>
            <p:nvPr/>
          </p:nvCxnSpPr>
          <p:spPr>
            <a:xfrm>
              <a:off x="2952016" y="2725790"/>
              <a:ext cx="0" cy="127779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F367827-AAAB-0FE6-5D61-C15DFA4EA16D}"/>
                </a:ext>
              </a:extLst>
            </p:cNvPr>
            <p:cNvCxnSpPr>
              <a:cxnSpLocks/>
              <a:endCxn id="171" idx="0"/>
            </p:cNvCxnSpPr>
            <p:nvPr/>
          </p:nvCxnSpPr>
          <p:spPr>
            <a:xfrm>
              <a:off x="3063543" y="2804583"/>
              <a:ext cx="19313" cy="1445903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7200FDED-2735-AB6D-A597-6072D3C31890}"/>
                </a:ext>
              </a:extLst>
            </p:cNvPr>
            <p:cNvSpPr/>
            <p:nvPr/>
          </p:nvSpPr>
          <p:spPr>
            <a:xfrm>
              <a:off x="2917019" y="3975164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6725424-95B3-2C9B-7F7B-3558410C1F4D}"/>
                </a:ext>
              </a:extLst>
            </p:cNvPr>
            <p:cNvSpPr/>
            <p:nvPr/>
          </p:nvSpPr>
          <p:spPr>
            <a:xfrm>
              <a:off x="3044756" y="4250486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07FED773-B7CA-9CA6-EEB9-99B1F7C70FC2}"/>
                </a:ext>
              </a:extLst>
            </p:cNvPr>
            <p:cNvCxnSpPr>
              <a:cxnSpLocks/>
            </p:cNvCxnSpPr>
            <p:nvPr/>
          </p:nvCxnSpPr>
          <p:spPr>
            <a:xfrm>
              <a:off x="3203812" y="3298147"/>
              <a:ext cx="0" cy="721902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444E216-D11A-D2D6-B7C6-C813F612B305}"/>
                </a:ext>
              </a:extLst>
            </p:cNvPr>
            <p:cNvSpPr/>
            <p:nvPr/>
          </p:nvSpPr>
          <p:spPr>
            <a:xfrm>
              <a:off x="3162079" y="3971207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E71D32B-0ED0-7B6F-CD7A-3A339E50634B}"/>
                </a:ext>
              </a:extLst>
            </p:cNvPr>
            <p:cNvSpPr/>
            <p:nvPr/>
          </p:nvSpPr>
          <p:spPr>
            <a:xfrm>
              <a:off x="3289816" y="4246529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23B3282-68FD-B2E7-DC6B-001B1971092E}"/>
                </a:ext>
              </a:extLst>
            </p:cNvPr>
            <p:cNvCxnSpPr>
              <a:cxnSpLocks/>
            </p:cNvCxnSpPr>
            <p:nvPr/>
          </p:nvCxnSpPr>
          <p:spPr>
            <a:xfrm>
              <a:off x="3333352" y="3389800"/>
              <a:ext cx="0" cy="864546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8FE98FCD-1A57-903F-F91F-46DA1F617411}"/>
                </a:ext>
              </a:extLst>
            </p:cNvPr>
            <p:cNvCxnSpPr>
              <a:cxnSpLocks/>
            </p:cNvCxnSpPr>
            <p:nvPr/>
          </p:nvCxnSpPr>
          <p:spPr>
            <a:xfrm>
              <a:off x="3333352" y="3389800"/>
              <a:ext cx="256038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6E793A1-37F4-8932-6652-CE89A7DDF0C7}"/>
                </a:ext>
              </a:extLst>
            </p:cNvPr>
            <p:cNvCxnSpPr>
              <a:cxnSpLocks/>
            </p:cNvCxnSpPr>
            <p:nvPr/>
          </p:nvCxnSpPr>
          <p:spPr>
            <a:xfrm>
              <a:off x="3203812" y="3298147"/>
              <a:ext cx="185266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5F61E0F-D62A-7353-DF65-CBEF1A3AC267}"/>
                </a:ext>
              </a:extLst>
            </p:cNvPr>
            <p:cNvCxnSpPr>
              <a:cxnSpLocks/>
            </p:cNvCxnSpPr>
            <p:nvPr/>
          </p:nvCxnSpPr>
          <p:spPr>
            <a:xfrm>
              <a:off x="3575619" y="3201070"/>
              <a:ext cx="0" cy="18873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3EB4ACEB-85BD-45FC-741C-FBC02E3F62B5}"/>
                </a:ext>
              </a:extLst>
            </p:cNvPr>
            <p:cNvCxnSpPr>
              <a:cxnSpLocks/>
            </p:cNvCxnSpPr>
            <p:nvPr/>
          </p:nvCxnSpPr>
          <p:spPr>
            <a:xfrm>
              <a:off x="3376430" y="3218178"/>
              <a:ext cx="0" cy="79969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78581BFD-E39F-5EF1-7DA9-A3E769254EB2}"/>
                </a:ext>
              </a:extLst>
            </p:cNvPr>
            <p:cNvCxnSpPr>
              <a:cxnSpLocks/>
              <a:stCxn id="99" idx="4"/>
            </p:cNvCxnSpPr>
            <p:nvPr/>
          </p:nvCxnSpPr>
          <p:spPr>
            <a:xfrm>
              <a:off x="2824278" y="4317777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76BCAE9D-ACD2-99AF-2B8D-EC5B00EBD7A2}"/>
                </a:ext>
              </a:extLst>
            </p:cNvPr>
            <p:cNvSpPr/>
            <p:nvPr/>
          </p:nvSpPr>
          <p:spPr>
            <a:xfrm>
              <a:off x="2786178" y="4434043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56A8C3A-C332-1049-7D63-64D898292FD2}"/>
                </a:ext>
              </a:extLst>
            </p:cNvPr>
            <p:cNvCxnSpPr>
              <a:cxnSpLocks/>
            </p:cNvCxnSpPr>
            <p:nvPr/>
          </p:nvCxnSpPr>
          <p:spPr>
            <a:xfrm>
              <a:off x="2824278" y="4814132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8E5511B-C469-5F03-22F6-FB2D47E2D999}"/>
                </a:ext>
              </a:extLst>
            </p:cNvPr>
            <p:cNvCxnSpPr>
              <a:cxnSpLocks/>
            </p:cNvCxnSpPr>
            <p:nvPr/>
          </p:nvCxnSpPr>
          <p:spPr>
            <a:xfrm>
              <a:off x="3084310" y="4314683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167FB75-4661-EED0-BC88-3DB59A6EA704}"/>
                </a:ext>
              </a:extLst>
            </p:cNvPr>
            <p:cNvSpPr/>
            <p:nvPr/>
          </p:nvSpPr>
          <p:spPr>
            <a:xfrm>
              <a:off x="3046210" y="4430949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0828CB5-41BF-967A-8084-8AB6F8CD0E41}"/>
                </a:ext>
              </a:extLst>
            </p:cNvPr>
            <p:cNvCxnSpPr>
              <a:cxnSpLocks/>
            </p:cNvCxnSpPr>
            <p:nvPr/>
          </p:nvCxnSpPr>
          <p:spPr>
            <a:xfrm>
              <a:off x="3084310" y="4811038"/>
              <a:ext cx="0" cy="508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258A469-6DEC-3513-98D4-8BA4CFC70DAA}"/>
                </a:ext>
              </a:extLst>
            </p:cNvPr>
            <p:cNvCxnSpPr>
              <a:cxnSpLocks/>
            </p:cNvCxnSpPr>
            <p:nvPr/>
          </p:nvCxnSpPr>
          <p:spPr>
            <a:xfrm>
              <a:off x="3339817" y="4313490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D78D594-12FE-938F-250E-0D3EFF08D934}"/>
                </a:ext>
              </a:extLst>
            </p:cNvPr>
            <p:cNvSpPr/>
            <p:nvPr/>
          </p:nvSpPr>
          <p:spPr>
            <a:xfrm>
              <a:off x="3301717" y="4429756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85ACE63-EC9A-817F-84AB-8A94A0C3D75D}"/>
                </a:ext>
              </a:extLst>
            </p:cNvPr>
            <p:cNvCxnSpPr>
              <a:cxnSpLocks/>
            </p:cNvCxnSpPr>
            <p:nvPr/>
          </p:nvCxnSpPr>
          <p:spPr>
            <a:xfrm>
              <a:off x="3339817" y="4809845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DBA9724B-4E86-88EA-3A95-AA44DBD06CBC}"/>
                </a:ext>
              </a:extLst>
            </p:cNvPr>
            <p:cNvCxnSpPr/>
            <p:nvPr/>
          </p:nvCxnSpPr>
          <p:spPr>
            <a:xfrm>
              <a:off x="2824278" y="4932007"/>
              <a:ext cx="5200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A18CDB2-A61D-C6AB-EA5D-4B62E38D0D2F}"/>
                </a:ext>
              </a:extLst>
            </p:cNvPr>
            <p:cNvCxnSpPr>
              <a:cxnSpLocks/>
            </p:cNvCxnSpPr>
            <p:nvPr/>
          </p:nvCxnSpPr>
          <p:spPr>
            <a:xfrm>
              <a:off x="3018987" y="5319565"/>
              <a:ext cx="1277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23E338B1-7662-8623-D614-6F86655570C7}"/>
                </a:ext>
              </a:extLst>
            </p:cNvPr>
            <p:cNvCxnSpPr>
              <a:cxnSpLocks/>
            </p:cNvCxnSpPr>
            <p:nvPr/>
          </p:nvCxnSpPr>
          <p:spPr>
            <a:xfrm>
              <a:off x="3044867" y="5336075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E75DF50-2894-E085-97A7-ED55F09F09A0}"/>
                </a:ext>
              </a:extLst>
            </p:cNvPr>
            <p:cNvCxnSpPr>
              <a:cxnSpLocks/>
            </p:cNvCxnSpPr>
            <p:nvPr/>
          </p:nvCxnSpPr>
          <p:spPr>
            <a:xfrm>
              <a:off x="3070861" y="5350045"/>
              <a:ext cx="3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E28B51E-1A72-236A-7FD8-49B89561C221}"/>
                </a:ext>
              </a:extLst>
            </p:cNvPr>
            <p:cNvSpPr/>
            <p:nvPr/>
          </p:nvSpPr>
          <p:spPr>
            <a:xfrm>
              <a:off x="2603152" y="3774956"/>
              <a:ext cx="832590" cy="1210316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E41F430-6E5F-421A-B843-C52F55902252}"/>
                </a:ext>
              </a:extLst>
            </p:cNvPr>
            <p:cNvCxnSpPr>
              <a:cxnSpLocks/>
              <a:endCxn id="233" idx="0"/>
            </p:cNvCxnSpPr>
            <p:nvPr/>
          </p:nvCxnSpPr>
          <p:spPr>
            <a:xfrm>
              <a:off x="909856" y="2636089"/>
              <a:ext cx="9021" cy="1342935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645998DD-974A-12D8-D0C0-2DDAF288D36C}"/>
                </a:ext>
              </a:extLst>
            </p:cNvPr>
            <p:cNvCxnSpPr>
              <a:cxnSpLocks/>
              <a:endCxn id="234" idx="0"/>
            </p:cNvCxnSpPr>
            <p:nvPr/>
          </p:nvCxnSpPr>
          <p:spPr>
            <a:xfrm flipH="1">
              <a:off x="1015787" y="3209802"/>
              <a:ext cx="1763" cy="769222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DBB2065-E0B1-D219-4ADD-CEFE0941BB9A}"/>
                </a:ext>
              </a:extLst>
            </p:cNvPr>
            <p:cNvSpPr/>
            <p:nvPr/>
          </p:nvSpPr>
          <p:spPr>
            <a:xfrm>
              <a:off x="783867" y="3979024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99B3EC12-2B57-A093-86E4-CFAF54F0D908}"/>
                </a:ext>
              </a:extLst>
            </p:cNvPr>
            <p:cNvSpPr/>
            <p:nvPr/>
          </p:nvSpPr>
          <p:spPr>
            <a:xfrm>
              <a:off x="880777" y="3979024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41316BF0-6E9C-499A-5B08-B1D92FC93219}"/>
                </a:ext>
              </a:extLst>
            </p:cNvPr>
            <p:cNvSpPr/>
            <p:nvPr/>
          </p:nvSpPr>
          <p:spPr>
            <a:xfrm>
              <a:off x="977687" y="3979024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8052D66-C018-808A-9363-90705758AE2D}"/>
                </a:ext>
              </a:extLst>
            </p:cNvPr>
            <p:cNvSpPr/>
            <p:nvPr/>
          </p:nvSpPr>
          <p:spPr>
            <a:xfrm>
              <a:off x="774846" y="4254133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A0D00FC-F2C9-0758-7C0E-522E818A4D95}"/>
                </a:ext>
              </a:extLst>
            </p:cNvPr>
            <p:cNvSpPr/>
            <p:nvPr/>
          </p:nvSpPr>
          <p:spPr>
            <a:xfrm>
              <a:off x="871756" y="4254133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8507F16C-1834-2D3E-B5AE-0D7935E44DAE}"/>
                </a:ext>
              </a:extLst>
            </p:cNvPr>
            <p:cNvSpPr/>
            <p:nvPr/>
          </p:nvSpPr>
          <p:spPr>
            <a:xfrm>
              <a:off x="968666" y="4254133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001D638-9A57-067A-110A-5237E40EF6EE}"/>
                </a:ext>
              </a:extLst>
            </p:cNvPr>
            <p:cNvCxnSpPr>
              <a:cxnSpLocks/>
            </p:cNvCxnSpPr>
            <p:nvPr/>
          </p:nvCxnSpPr>
          <p:spPr>
            <a:xfrm>
              <a:off x="812946" y="4314683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52225CD5-337D-E889-510B-7AFB281B7903}"/>
                </a:ext>
              </a:extLst>
            </p:cNvPr>
            <p:cNvCxnSpPr>
              <a:cxnSpLocks/>
            </p:cNvCxnSpPr>
            <p:nvPr/>
          </p:nvCxnSpPr>
          <p:spPr>
            <a:xfrm>
              <a:off x="913666" y="4314683"/>
              <a:ext cx="0" cy="2875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93837823-8996-111B-1A72-E3A1609D779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87" y="4313490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3FA98F4-ED92-303F-0251-D20D437D1DAF}"/>
                </a:ext>
              </a:extLst>
            </p:cNvPr>
            <p:cNvCxnSpPr>
              <a:cxnSpLocks/>
            </p:cNvCxnSpPr>
            <p:nvPr/>
          </p:nvCxnSpPr>
          <p:spPr>
            <a:xfrm>
              <a:off x="812946" y="4435652"/>
              <a:ext cx="2028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1520D5E-E8D4-E9FA-A332-1A30B1776C8A}"/>
                </a:ext>
              </a:extLst>
            </p:cNvPr>
            <p:cNvCxnSpPr>
              <a:cxnSpLocks/>
            </p:cNvCxnSpPr>
            <p:nvPr/>
          </p:nvCxnSpPr>
          <p:spPr>
            <a:xfrm>
              <a:off x="848343" y="4602230"/>
              <a:ext cx="1277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D1FA7B6-BD63-CED4-6618-43E941D714CD}"/>
                </a:ext>
              </a:extLst>
            </p:cNvPr>
            <p:cNvCxnSpPr>
              <a:cxnSpLocks/>
            </p:cNvCxnSpPr>
            <p:nvPr/>
          </p:nvCxnSpPr>
          <p:spPr>
            <a:xfrm>
              <a:off x="874223" y="4618740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2E57E8EA-A6C1-974D-91A3-B19ECC1A7022}"/>
                </a:ext>
              </a:extLst>
            </p:cNvPr>
            <p:cNvCxnSpPr>
              <a:cxnSpLocks/>
            </p:cNvCxnSpPr>
            <p:nvPr/>
          </p:nvCxnSpPr>
          <p:spPr>
            <a:xfrm>
              <a:off x="900217" y="4632710"/>
              <a:ext cx="3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30F9E622-89AB-04FA-0E48-20DE8FFED1C5}"/>
                </a:ext>
              </a:extLst>
            </p:cNvPr>
            <p:cNvSpPr/>
            <p:nvPr/>
          </p:nvSpPr>
          <p:spPr>
            <a:xfrm>
              <a:off x="612717" y="3799110"/>
              <a:ext cx="509145" cy="663378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82F5C023-2CAB-4127-51ED-940B59377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837" y="2132792"/>
              <a:ext cx="1660" cy="190966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9BDF2EBE-1753-B232-323E-E0E1E7F02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5202" y="3955178"/>
              <a:ext cx="133033" cy="339223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58C11487-C235-7D71-3054-B383B47CFC54}"/>
                </a:ext>
              </a:extLst>
            </p:cNvPr>
            <p:cNvCxnSpPr>
              <a:cxnSpLocks/>
              <a:stCxn id="270" idx="1"/>
              <a:endCxn id="287" idx="5"/>
            </p:cNvCxnSpPr>
            <p:nvPr/>
          </p:nvCxnSpPr>
          <p:spPr>
            <a:xfrm>
              <a:off x="5672360" y="3966061"/>
              <a:ext cx="685257" cy="312358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2AD62415-589D-5207-8F23-791AF937F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3448" y="3952442"/>
              <a:ext cx="157782" cy="333324"/>
            </a:xfrm>
            <a:prstGeom prst="line">
              <a:avLst/>
            </a:prstGeom>
            <a:ln w="730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376BA754-9A0B-B258-671A-87EF4220E691}"/>
                </a:ext>
              </a:extLst>
            </p:cNvPr>
            <p:cNvSpPr/>
            <p:nvPr/>
          </p:nvSpPr>
          <p:spPr>
            <a:xfrm>
              <a:off x="5661201" y="3956772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23363118-D0FF-9173-5780-7DBA9764E513}"/>
                </a:ext>
              </a:extLst>
            </p:cNvPr>
            <p:cNvSpPr/>
            <p:nvPr/>
          </p:nvSpPr>
          <p:spPr>
            <a:xfrm>
              <a:off x="5788938" y="4232094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ED90C352-4F96-9410-801C-275D57DEDD07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38" y="2234584"/>
              <a:ext cx="0" cy="203942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94A8E625-4126-724A-B05F-B4E0F0F07F0A}"/>
                </a:ext>
              </a:extLst>
            </p:cNvPr>
            <p:cNvCxnSpPr/>
            <p:nvPr/>
          </p:nvCxnSpPr>
          <p:spPr>
            <a:xfrm>
              <a:off x="6390243" y="2066460"/>
              <a:ext cx="0" cy="6899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7976A93-FA70-B3CB-2260-3B8793FB15B5}"/>
                </a:ext>
              </a:extLst>
            </p:cNvPr>
            <p:cNvCxnSpPr>
              <a:cxnSpLocks/>
            </p:cNvCxnSpPr>
            <p:nvPr/>
          </p:nvCxnSpPr>
          <p:spPr>
            <a:xfrm>
              <a:off x="5694875" y="2135454"/>
              <a:ext cx="71575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7957898D-877B-FDC6-F787-856A3FE885B7}"/>
                </a:ext>
              </a:extLst>
            </p:cNvPr>
            <p:cNvCxnSpPr>
              <a:cxnSpLocks/>
            </p:cNvCxnSpPr>
            <p:nvPr/>
          </p:nvCxnSpPr>
          <p:spPr>
            <a:xfrm>
              <a:off x="5812047" y="2234584"/>
              <a:ext cx="689533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D56816FA-77D1-A02B-9507-D3B555FEB81B}"/>
                </a:ext>
              </a:extLst>
            </p:cNvPr>
            <p:cNvCxnSpPr>
              <a:cxnSpLocks/>
            </p:cNvCxnSpPr>
            <p:nvPr/>
          </p:nvCxnSpPr>
          <p:spPr>
            <a:xfrm>
              <a:off x="6066303" y="2795191"/>
              <a:ext cx="414957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A6CB4CB5-C6EF-441F-3A94-EAF5033374B7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76" y="2703538"/>
              <a:ext cx="455849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B607D45D-AB87-BAC3-474E-E0469FF1FBE1}"/>
                </a:ext>
              </a:extLst>
            </p:cNvPr>
            <p:cNvCxnSpPr>
              <a:cxnSpLocks/>
            </p:cNvCxnSpPr>
            <p:nvPr/>
          </p:nvCxnSpPr>
          <p:spPr>
            <a:xfrm>
              <a:off x="6397977" y="2623569"/>
              <a:ext cx="0" cy="79969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1842F1DC-8D35-6535-E6F9-45B064EDF1E7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76" y="2703538"/>
              <a:ext cx="0" cy="127779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6F991713-566A-741F-BAD1-F5D59989E8BC}"/>
                </a:ext>
              </a:extLst>
            </p:cNvPr>
            <p:cNvCxnSpPr>
              <a:cxnSpLocks/>
              <a:endCxn id="284" idx="0"/>
            </p:cNvCxnSpPr>
            <p:nvPr/>
          </p:nvCxnSpPr>
          <p:spPr>
            <a:xfrm>
              <a:off x="6066303" y="2782331"/>
              <a:ext cx="19313" cy="1445903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B11B610B-70DC-D79C-2260-6ADD02D57463}"/>
                </a:ext>
              </a:extLst>
            </p:cNvPr>
            <p:cNvSpPr/>
            <p:nvPr/>
          </p:nvSpPr>
          <p:spPr>
            <a:xfrm>
              <a:off x="5919779" y="3952912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C227C73C-D3D5-EC7F-EA9A-53B86E859BCB}"/>
                </a:ext>
              </a:extLst>
            </p:cNvPr>
            <p:cNvSpPr/>
            <p:nvPr/>
          </p:nvSpPr>
          <p:spPr>
            <a:xfrm>
              <a:off x="6047516" y="4228234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266623DA-3DD0-5B04-2206-218B52D588A8}"/>
                </a:ext>
              </a:extLst>
            </p:cNvPr>
            <p:cNvCxnSpPr>
              <a:cxnSpLocks/>
            </p:cNvCxnSpPr>
            <p:nvPr/>
          </p:nvCxnSpPr>
          <p:spPr>
            <a:xfrm>
              <a:off x="6206572" y="3275895"/>
              <a:ext cx="0" cy="721902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5497E136-0259-7F69-174C-4C6A310EC76E}"/>
                </a:ext>
              </a:extLst>
            </p:cNvPr>
            <p:cNvSpPr/>
            <p:nvPr/>
          </p:nvSpPr>
          <p:spPr>
            <a:xfrm>
              <a:off x="6164839" y="3948955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4A36392-58B2-5845-28FD-754C477C1A72}"/>
                </a:ext>
              </a:extLst>
            </p:cNvPr>
            <p:cNvSpPr/>
            <p:nvPr/>
          </p:nvSpPr>
          <p:spPr>
            <a:xfrm>
              <a:off x="6292576" y="4224277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455F1B9F-3EB6-6475-5DF5-C7FFD96824DA}"/>
                </a:ext>
              </a:extLst>
            </p:cNvPr>
            <p:cNvCxnSpPr>
              <a:cxnSpLocks/>
            </p:cNvCxnSpPr>
            <p:nvPr/>
          </p:nvCxnSpPr>
          <p:spPr>
            <a:xfrm>
              <a:off x="6336112" y="3367548"/>
              <a:ext cx="0" cy="864546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CF9BE41E-CE59-6582-28B1-3B10089006FD}"/>
                </a:ext>
              </a:extLst>
            </p:cNvPr>
            <p:cNvCxnSpPr>
              <a:cxnSpLocks/>
            </p:cNvCxnSpPr>
            <p:nvPr/>
          </p:nvCxnSpPr>
          <p:spPr>
            <a:xfrm>
              <a:off x="6336112" y="3367548"/>
              <a:ext cx="256038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A15BF3FB-42DA-870A-5FF3-6A49516E5A92}"/>
                </a:ext>
              </a:extLst>
            </p:cNvPr>
            <p:cNvCxnSpPr>
              <a:cxnSpLocks/>
            </p:cNvCxnSpPr>
            <p:nvPr/>
          </p:nvCxnSpPr>
          <p:spPr>
            <a:xfrm>
              <a:off x="6206572" y="3275895"/>
              <a:ext cx="185266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50A565C6-1510-E668-8523-C46B481460EA}"/>
                </a:ext>
              </a:extLst>
            </p:cNvPr>
            <p:cNvCxnSpPr>
              <a:cxnSpLocks/>
            </p:cNvCxnSpPr>
            <p:nvPr/>
          </p:nvCxnSpPr>
          <p:spPr>
            <a:xfrm>
              <a:off x="6578379" y="3178818"/>
              <a:ext cx="0" cy="18873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4D36BAB2-5C4B-ECBB-40CA-D9DBB31352E6}"/>
                </a:ext>
              </a:extLst>
            </p:cNvPr>
            <p:cNvCxnSpPr>
              <a:cxnSpLocks/>
            </p:cNvCxnSpPr>
            <p:nvPr/>
          </p:nvCxnSpPr>
          <p:spPr>
            <a:xfrm>
              <a:off x="6379190" y="3195926"/>
              <a:ext cx="0" cy="79969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92462433-AAFF-0D0A-63A5-F8D2E39F900E}"/>
                </a:ext>
              </a:extLst>
            </p:cNvPr>
            <p:cNvCxnSpPr>
              <a:cxnSpLocks/>
              <a:stCxn id="271" idx="4"/>
            </p:cNvCxnSpPr>
            <p:nvPr/>
          </p:nvCxnSpPr>
          <p:spPr>
            <a:xfrm>
              <a:off x="5827038" y="4295525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97D70E7D-0277-0F5C-450F-73FE81ED7D39}"/>
                </a:ext>
              </a:extLst>
            </p:cNvPr>
            <p:cNvSpPr/>
            <p:nvPr/>
          </p:nvSpPr>
          <p:spPr>
            <a:xfrm>
              <a:off x="5788938" y="4411791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188DD427-B85F-0578-EC21-1C132B52D272}"/>
                </a:ext>
              </a:extLst>
            </p:cNvPr>
            <p:cNvCxnSpPr>
              <a:cxnSpLocks/>
            </p:cNvCxnSpPr>
            <p:nvPr/>
          </p:nvCxnSpPr>
          <p:spPr>
            <a:xfrm>
              <a:off x="5827038" y="4791880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CDE76BC9-B6D8-300B-30CC-57F0D098C7C1}"/>
                </a:ext>
              </a:extLst>
            </p:cNvPr>
            <p:cNvCxnSpPr>
              <a:cxnSpLocks/>
            </p:cNvCxnSpPr>
            <p:nvPr/>
          </p:nvCxnSpPr>
          <p:spPr>
            <a:xfrm>
              <a:off x="6087070" y="4292431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AB37692-3AD5-6B88-0995-F461283DC07E}"/>
                </a:ext>
              </a:extLst>
            </p:cNvPr>
            <p:cNvSpPr/>
            <p:nvPr/>
          </p:nvSpPr>
          <p:spPr>
            <a:xfrm>
              <a:off x="6048970" y="4408697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C5672E7-CA44-70E3-89A8-D46B3898DC38}"/>
                </a:ext>
              </a:extLst>
            </p:cNvPr>
            <p:cNvCxnSpPr>
              <a:cxnSpLocks/>
            </p:cNvCxnSpPr>
            <p:nvPr/>
          </p:nvCxnSpPr>
          <p:spPr>
            <a:xfrm>
              <a:off x="6087070" y="4788786"/>
              <a:ext cx="0" cy="6448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9872A810-9BDA-37B7-EF71-1751D9E4B9A1}"/>
                </a:ext>
              </a:extLst>
            </p:cNvPr>
            <p:cNvCxnSpPr>
              <a:cxnSpLocks/>
            </p:cNvCxnSpPr>
            <p:nvPr/>
          </p:nvCxnSpPr>
          <p:spPr>
            <a:xfrm>
              <a:off x="6342577" y="4291238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E7777266-08CC-ABDB-B8C9-979E5026D2A0}"/>
                </a:ext>
              </a:extLst>
            </p:cNvPr>
            <p:cNvSpPr/>
            <p:nvPr/>
          </p:nvSpPr>
          <p:spPr>
            <a:xfrm>
              <a:off x="6304477" y="4407504"/>
              <a:ext cx="76200" cy="38008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445459C-7D1C-7EAD-14B8-79D6ED46A88C}"/>
                </a:ext>
              </a:extLst>
            </p:cNvPr>
            <p:cNvCxnSpPr>
              <a:cxnSpLocks/>
            </p:cNvCxnSpPr>
            <p:nvPr/>
          </p:nvCxnSpPr>
          <p:spPr>
            <a:xfrm>
              <a:off x="6342577" y="4787593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F414CFE3-AB0D-4196-98F4-B72219D09D3D}"/>
                </a:ext>
              </a:extLst>
            </p:cNvPr>
            <p:cNvCxnSpPr/>
            <p:nvPr/>
          </p:nvCxnSpPr>
          <p:spPr>
            <a:xfrm>
              <a:off x="5827038" y="4909755"/>
              <a:ext cx="5200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CCE547-4DB8-FE2F-CFB1-942886C46338}"/>
                </a:ext>
              </a:extLst>
            </p:cNvPr>
            <p:cNvGrpSpPr/>
            <p:nvPr/>
          </p:nvGrpSpPr>
          <p:grpSpPr>
            <a:xfrm>
              <a:off x="6021747" y="5433588"/>
              <a:ext cx="127737" cy="30480"/>
              <a:chOff x="6021747" y="5433588"/>
              <a:chExt cx="127737" cy="30480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0BC9210-08FF-4DDD-88C4-3F2E29D5F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1747" y="5433588"/>
                <a:ext cx="12773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DD34AA1-39F0-6460-E4ED-881E952F3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7627" y="5450098"/>
                <a:ext cx="76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A352D322-3CE8-975C-090B-F39D0DE15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621" y="5464068"/>
                <a:ext cx="3507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21592546-1417-8545-A8BB-0C8E122A447F}"/>
                </a:ext>
              </a:extLst>
            </p:cNvPr>
            <p:cNvSpPr/>
            <p:nvPr/>
          </p:nvSpPr>
          <p:spPr>
            <a:xfrm>
              <a:off x="5605452" y="3780719"/>
              <a:ext cx="832590" cy="1210316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FB875805-2120-4D45-5EF9-CFF795F04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6597" y="2110540"/>
              <a:ext cx="1660" cy="190966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F2DEB94-F72B-FFDA-A07E-E6323A8F32B7}"/>
                </a:ext>
              </a:extLst>
            </p:cNvPr>
            <p:cNvSpPr/>
            <p:nvPr/>
          </p:nvSpPr>
          <p:spPr>
            <a:xfrm>
              <a:off x="6738483" y="1785131"/>
              <a:ext cx="2379406" cy="24580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F57A2459-469C-12CC-C079-93842A25CC28}"/>
                </a:ext>
              </a:extLst>
            </p:cNvPr>
            <p:cNvCxnSpPr/>
            <p:nvPr/>
          </p:nvCxnSpPr>
          <p:spPr>
            <a:xfrm>
              <a:off x="6738483" y="1745802"/>
              <a:ext cx="237940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A3080F0B-A527-69D0-A924-A474A82A887A}"/>
                </a:ext>
              </a:extLst>
            </p:cNvPr>
            <p:cNvCxnSpPr>
              <a:cxnSpLocks/>
            </p:cNvCxnSpPr>
            <p:nvPr/>
          </p:nvCxnSpPr>
          <p:spPr>
            <a:xfrm>
              <a:off x="6481260" y="2065353"/>
              <a:ext cx="2842678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7DDE9540-ABDA-AA21-36F7-C42D0E83B563}"/>
                </a:ext>
              </a:extLst>
            </p:cNvPr>
            <p:cNvSpPr/>
            <p:nvPr/>
          </p:nvSpPr>
          <p:spPr>
            <a:xfrm>
              <a:off x="6738483" y="2350484"/>
              <a:ext cx="2379406" cy="24580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757DED1B-6718-3E3C-AE5C-D5009B273892}"/>
                </a:ext>
              </a:extLst>
            </p:cNvPr>
            <p:cNvCxnSpPr/>
            <p:nvPr/>
          </p:nvCxnSpPr>
          <p:spPr>
            <a:xfrm>
              <a:off x="6738483" y="2311155"/>
              <a:ext cx="2379406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BEC47017-9E56-0820-DD21-B89ACBC4FED2}"/>
                </a:ext>
              </a:extLst>
            </p:cNvPr>
            <p:cNvCxnSpPr>
              <a:cxnSpLocks/>
            </p:cNvCxnSpPr>
            <p:nvPr/>
          </p:nvCxnSpPr>
          <p:spPr>
            <a:xfrm>
              <a:off x="6472186" y="2630706"/>
              <a:ext cx="2851752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80577204-7B65-0CE5-2833-58AE05BD88B0}"/>
                </a:ext>
              </a:extLst>
            </p:cNvPr>
            <p:cNvSpPr/>
            <p:nvPr/>
          </p:nvSpPr>
          <p:spPr>
            <a:xfrm>
              <a:off x="6738483" y="2910927"/>
              <a:ext cx="2379406" cy="245805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BA8C32E3-A1E5-DD1F-59A1-366023E6510C}"/>
                </a:ext>
              </a:extLst>
            </p:cNvPr>
            <p:cNvCxnSpPr/>
            <p:nvPr/>
          </p:nvCxnSpPr>
          <p:spPr>
            <a:xfrm>
              <a:off x="6738483" y="2871598"/>
              <a:ext cx="2379406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BC410C5-DB8A-D894-AD3B-D96BEA8E5136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52" y="3191149"/>
              <a:ext cx="2545337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ED697676-4065-A0E0-2D58-16FAD3EF999D}"/>
                </a:ext>
              </a:extLst>
            </p:cNvPr>
            <p:cNvCxnSpPr>
              <a:cxnSpLocks/>
            </p:cNvCxnSpPr>
            <p:nvPr/>
          </p:nvCxnSpPr>
          <p:spPr>
            <a:xfrm>
              <a:off x="6481260" y="2057033"/>
              <a:ext cx="0" cy="18873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2168BC10-4B2B-3EFC-0826-CA0EF26B553A}"/>
                </a:ext>
              </a:extLst>
            </p:cNvPr>
            <p:cNvCxnSpPr>
              <a:cxnSpLocks/>
            </p:cNvCxnSpPr>
            <p:nvPr/>
          </p:nvCxnSpPr>
          <p:spPr>
            <a:xfrm>
              <a:off x="6481260" y="2617640"/>
              <a:ext cx="0" cy="18873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156655C4-D53F-A986-0872-AE63D78F4611}"/>
                </a:ext>
              </a:extLst>
            </p:cNvPr>
            <p:cNvSpPr/>
            <p:nvPr/>
          </p:nvSpPr>
          <p:spPr>
            <a:xfrm>
              <a:off x="9596066" y="1768075"/>
              <a:ext cx="1828800" cy="24580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86E70F40-C5D9-4043-AD3A-8548C8AF5382}"/>
                </a:ext>
              </a:extLst>
            </p:cNvPr>
            <p:cNvCxnSpPr/>
            <p:nvPr/>
          </p:nvCxnSpPr>
          <p:spPr>
            <a:xfrm>
              <a:off x="9596066" y="1728746"/>
              <a:ext cx="18288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E2A237D7-B591-5885-640B-86CEEA412DCF}"/>
                </a:ext>
              </a:extLst>
            </p:cNvPr>
            <p:cNvCxnSpPr>
              <a:cxnSpLocks/>
            </p:cNvCxnSpPr>
            <p:nvPr/>
          </p:nvCxnSpPr>
          <p:spPr>
            <a:xfrm>
              <a:off x="9596066" y="2048297"/>
              <a:ext cx="18288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F354909-E574-988B-7418-935A0F4CDB99}"/>
                </a:ext>
              </a:extLst>
            </p:cNvPr>
            <p:cNvSpPr/>
            <p:nvPr/>
          </p:nvSpPr>
          <p:spPr>
            <a:xfrm>
              <a:off x="9596066" y="2333428"/>
              <a:ext cx="1828800" cy="24580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2FD9BF14-7263-6F98-095D-FC5EDAE9A07D}"/>
                </a:ext>
              </a:extLst>
            </p:cNvPr>
            <p:cNvCxnSpPr/>
            <p:nvPr/>
          </p:nvCxnSpPr>
          <p:spPr>
            <a:xfrm>
              <a:off x="9596066" y="2294099"/>
              <a:ext cx="182880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D8D1781E-E61C-2797-8FE3-028CD7735708}"/>
                </a:ext>
              </a:extLst>
            </p:cNvPr>
            <p:cNvCxnSpPr>
              <a:cxnSpLocks/>
            </p:cNvCxnSpPr>
            <p:nvPr/>
          </p:nvCxnSpPr>
          <p:spPr>
            <a:xfrm>
              <a:off x="9596066" y="2613650"/>
              <a:ext cx="1828800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3F9945-3B6B-CF75-83A3-2A2D55DE793F}"/>
                </a:ext>
              </a:extLst>
            </p:cNvPr>
            <p:cNvSpPr/>
            <p:nvPr/>
          </p:nvSpPr>
          <p:spPr>
            <a:xfrm>
              <a:off x="9596066" y="2893871"/>
              <a:ext cx="1828800" cy="245805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701B1095-F13F-4E33-F95A-2BC15D627850}"/>
                </a:ext>
              </a:extLst>
            </p:cNvPr>
            <p:cNvCxnSpPr/>
            <p:nvPr/>
          </p:nvCxnSpPr>
          <p:spPr>
            <a:xfrm>
              <a:off x="9596066" y="2854542"/>
              <a:ext cx="1828800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CEEC6E98-995E-4F18-5F74-78D4E2717930}"/>
                </a:ext>
              </a:extLst>
            </p:cNvPr>
            <p:cNvCxnSpPr>
              <a:cxnSpLocks/>
            </p:cNvCxnSpPr>
            <p:nvPr/>
          </p:nvCxnSpPr>
          <p:spPr>
            <a:xfrm>
              <a:off x="9596066" y="3174093"/>
              <a:ext cx="1828800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D4B03E5C-4BDD-FF44-AB0D-E72DD4B0D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8447" y="3975040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DE03232E-31CB-7281-930C-D578082D50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3048" y="3971460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AC25399C-CEAD-F6E2-0464-273FB5FFACAA}"/>
                </a:ext>
              </a:extLst>
            </p:cNvPr>
            <p:cNvCxnSpPr>
              <a:cxnSpLocks/>
              <a:stCxn id="419" idx="4"/>
            </p:cNvCxnSpPr>
            <p:nvPr/>
          </p:nvCxnSpPr>
          <p:spPr>
            <a:xfrm flipV="1">
              <a:off x="8586418" y="3960713"/>
              <a:ext cx="1045" cy="346357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B56F1971-FF0D-8FD0-9E2C-4A7576A7747B}"/>
                </a:ext>
              </a:extLst>
            </p:cNvPr>
            <p:cNvSpPr/>
            <p:nvPr/>
          </p:nvSpPr>
          <p:spPr>
            <a:xfrm>
              <a:off x="8557339" y="3968530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14523FA0-5016-9AC7-433C-9BFF836624E0}"/>
                </a:ext>
              </a:extLst>
            </p:cNvPr>
            <p:cNvSpPr/>
            <p:nvPr/>
          </p:nvSpPr>
          <p:spPr>
            <a:xfrm>
              <a:off x="8827981" y="3975790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3BE70AC8-0699-A441-A4E6-A2E11D9C03FD}"/>
                </a:ext>
              </a:extLst>
            </p:cNvPr>
            <p:cNvSpPr/>
            <p:nvPr/>
          </p:nvSpPr>
          <p:spPr>
            <a:xfrm>
              <a:off x="9074847" y="3974694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8DEFECC0-8416-5882-86DB-C49E9AEC8F24}"/>
                </a:ext>
              </a:extLst>
            </p:cNvPr>
            <p:cNvSpPr/>
            <p:nvPr/>
          </p:nvSpPr>
          <p:spPr>
            <a:xfrm>
              <a:off x="8548318" y="4243639"/>
              <a:ext cx="76200" cy="634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7BFF7FB0-EC5D-C6F9-2D06-59DC30DBC2C7}"/>
                </a:ext>
              </a:extLst>
            </p:cNvPr>
            <p:cNvSpPr/>
            <p:nvPr/>
          </p:nvSpPr>
          <p:spPr>
            <a:xfrm>
              <a:off x="8818960" y="4250899"/>
              <a:ext cx="76200" cy="63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9958EF9E-E907-2487-8D9A-6F4111EC5F43}"/>
                </a:ext>
              </a:extLst>
            </p:cNvPr>
            <p:cNvSpPr/>
            <p:nvPr/>
          </p:nvSpPr>
          <p:spPr>
            <a:xfrm>
              <a:off x="9069177" y="4257620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B01A214B-59E3-5863-B6EF-CA0E7B2D3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92669" y="3582748"/>
              <a:ext cx="0" cy="1132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009A45F7-C27D-21D2-5D0B-9A00CD67B2D5}"/>
                </a:ext>
              </a:extLst>
            </p:cNvPr>
            <p:cNvCxnSpPr>
              <a:cxnSpLocks/>
            </p:cNvCxnSpPr>
            <p:nvPr/>
          </p:nvCxnSpPr>
          <p:spPr>
            <a:xfrm>
              <a:off x="9527346" y="4715212"/>
              <a:ext cx="1277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00389249-43CB-F409-D401-A6FEACF5885A}"/>
                </a:ext>
              </a:extLst>
            </p:cNvPr>
            <p:cNvCxnSpPr>
              <a:cxnSpLocks/>
            </p:cNvCxnSpPr>
            <p:nvPr/>
          </p:nvCxnSpPr>
          <p:spPr>
            <a:xfrm>
              <a:off x="9553226" y="4731722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8597685-B9F7-FCDC-F9E5-E1D84B67972D}"/>
                </a:ext>
              </a:extLst>
            </p:cNvPr>
            <p:cNvCxnSpPr>
              <a:cxnSpLocks/>
            </p:cNvCxnSpPr>
            <p:nvPr/>
          </p:nvCxnSpPr>
          <p:spPr>
            <a:xfrm>
              <a:off x="9579220" y="4745692"/>
              <a:ext cx="3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B23E0675-CCC0-7518-173C-6DC0C023B89A}"/>
                </a:ext>
              </a:extLst>
            </p:cNvPr>
            <p:cNvCxnSpPr>
              <a:cxnSpLocks/>
            </p:cNvCxnSpPr>
            <p:nvPr/>
          </p:nvCxnSpPr>
          <p:spPr>
            <a:xfrm>
              <a:off x="8729322" y="2190750"/>
              <a:ext cx="0" cy="209501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EE80649-20BE-8C5F-C926-12C8ADBAF879}"/>
                </a:ext>
              </a:extLst>
            </p:cNvPr>
            <p:cNvCxnSpPr>
              <a:cxnSpLocks/>
              <a:endCxn id="417" idx="0"/>
            </p:cNvCxnSpPr>
            <p:nvPr/>
          </p:nvCxnSpPr>
          <p:spPr>
            <a:xfrm>
              <a:off x="8866081" y="2703538"/>
              <a:ext cx="0" cy="1272252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3ED736DF-D6C1-C962-F023-DFFF6950B9D9}"/>
                </a:ext>
              </a:extLst>
            </p:cNvPr>
            <p:cNvCxnSpPr>
              <a:cxnSpLocks/>
            </p:cNvCxnSpPr>
            <p:nvPr/>
          </p:nvCxnSpPr>
          <p:spPr>
            <a:xfrm>
              <a:off x="8968165" y="2795191"/>
              <a:ext cx="19735" cy="1477463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842DA2CF-42AC-E176-BC03-CA638805A059}"/>
                </a:ext>
              </a:extLst>
            </p:cNvPr>
            <p:cNvCxnSpPr>
              <a:cxnSpLocks/>
              <a:endCxn id="418" idx="0"/>
            </p:cNvCxnSpPr>
            <p:nvPr/>
          </p:nvCxnSpPr>
          <p:spPr>
            <a:xfrm>
              <a:off x="9112947" y="3190803"/>
              <a:ext cx="0" cy="783891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AE7C3F57-5526-4107-BB36-0DDA3CB63EF9}"/>
                </a:ext>
              </a:extLst>
            </p:cNvPr>
            <p:cNvCxnSpPr>
              <a:cxnSpLocks/>
            </p:cNvCxnSpPr>
            <p:nvPr/>
          </p:nvCxnSpPr>
          <p:spPr>
            <a:xfrm>
              <a:off x="9238396" y="3411968"/>
              <a:ext cx="0" cy="864546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E4D79937-0F46-ACCA-E9AF-7612020AE305}"/>
                </a:ext>
              </a:extLst>
            </p:cNvPr>
            <p:cNvCxnSpPr>
              <a:cxnSpLocks/>
              <a:endCxn id="416" idx="0"/>
            </p:cNvCxnSpPr>
            <p:nvPr/>
          </p:nvCxnSpPr>
          <p:spPr>
            <a:xfrm>
              <a:off x="8595439" y="2135454"/>
              <a:ext cx="0" cy="18330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7A56662D-E713-B09F-538C-DB6D8F3FACE6}"/>
                </a:ext>
              </a:extLst>
            </p:cNvPr>
            <p:cNvCxnSpPr>
              <a:cxnSpLocks/>
            </p:cNvCxnSpPr>
            <p:nvPr/>
          </p:nvCxnSpPr>
          <p:spPr>
            <a:xfrm>
              <a:off x="9600326" y="2055900"/>
              <a:ext cx="0" cy="13485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20ADF4BC-F058-FF0B-82CD-92AFE715B980}"/>
                </a:ext>
              </a:extLst>
            </p:cNvPr>
            <p:cNvCxnSpPr>
              <a:cxnSpLocks/>
            </p:cNvCxnSpPr>
            <p:nvPr/>
          </p:nvCxnSpPr>
          <p:spPr>
            <a:xfrm>
              <a:off x="8729322" y="2190750"/>
              <a:ext cx="890053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632EA716-0FEA-1F03-CCBF-4A1EF902247A}"/>
                </a:ext>
              </a:extLst>
            </p:cNvPr>
            <p:cNvCxnSpPr>
              <a:cxnSpLocks/>
            </p:cNvCxnSpPr>
            <p:nvPr/>
          </p:nvCxnSpPr>
          <p:spPr>
            <a:xfrm>
              <a:off x="9309357" y="2060172"/>
              <a:ext cx="0" cy="7262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5605CAE7-6AAE-76EA-0540-3E1F6C40243B}"/>
                </a:ext>
              </a:extLst>
            </p:cNvPr>
            <p:cNvCxnSpPr>
              <a:cxnSpLocks/>
            </p:cNvCxnSpPr>
            <p:nvPr/>
          </p:nvCxnSpPr>
          <p:spPr>
            <a:xfrm>
              <a:off x="8595439" y="2132792"/>
              <a:ext cx="72849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D52FA2BB-F0A5-D72E-141C-AB8133986672}"/>
                </a:ext>
              </a:extLst>
            </p:cNvPr>
            <p:cNvCxnSpPr>
              <a:cxnSpLocks/>
            </p:cNvCxnSpPr>
            <p:nvPr/>
          </p:nvCxnSpPr>
          <p:spPr>
            <a:xfrm>
              <a:off x="8968587" y="2795191"/>
              <a:ext cx="647557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F8F001AD-9903-6E11-770F-F18F61710D5F}"/>
                </a:ext>
              </a:extLst>
            </p:cNvPr>
            <p:cNvCxnSpPr>
              <a:cxnSpLocks/>
            </p:cNvCxnSpPr>
            <p:nvPr/>
          </p:nvCxnSpPr>
          <p:spPr>
            <a:xfrm>
              <a:off x="8857060" y="2703538"/>
              <a:ext cx="455849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13CF48B4-EA8C-30E9-48A3-2CE92B71030A}"/>
                </a:ext>
              </a:extLst>
            </p:cNvPr>
            <p:cNvCxnSpPr>
              <a:cxnSpLocks/>
            </p:cNvCxnSpPr>
            <p:nvPr/>
          </p:nvCxnSpPr>
          <p:spPr>
            <a:xfrm>
              <a:off x="9312909" y="2628713"/>
              <a:ext cx="0" cy="97077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03A55DD7-2283-FCC8-F210-FFAEFDEB4C97}"/>
                </a:ext>
              </a:extLst>
            </p:cNvPr>
            <p:cNvCxnSpPr>
              <a:cxnSpLocks/>
            </p:cNvCxnSpPr>
            <p:nvPr/>
          </p:nvCxnSpPr>
          <p:spPr>
            <a:xfrm>
              <a:off x="9616144" y="2605467"/>
              <a:ext cx="0" cy="199116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F6D71C54-38C0-6426-9E56-9C0FF223D70D}"/>
                </a:ext>
              </a:extLst>
            </p:cNvPr>
            <p:cNvCxnSpPr>
              <a:cxnSpLocks/>
            </p:cNvCxnSpPr>
            <p:nvPr/>
          </p:nvCxnSpPr>
          <p:spPr>
            <a:xfrm>
              <a:off x="9605930" y="3168432"/>
              <a:ext cx="0" cy="243536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FDC77E7B-B319-0952-D486-AECB26B7E4DE}"/>
                </a:ext>
              </a:extLst>
            </p:cNvPr>
            <p:cNvCxnSpPr>
              <a:cxnSpLocks/>
            </p:cNvCxnSpPr>
            <p:nvPr/>
          </p:nvCxnSpPr>
          <p:spPr>
            <a:xfrm>
              <a:off x="9238396" y="3418239"/>
              <a:ext cx="367534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E9118421-94A5-7E5F-D136-D9CC23F6B87C}"/>
                </a:ext>
              </a:extLst>
            </p:cNvPr>
            <p:cNvCxnSpPr>
              <a:cxnSpLocks/>
            </p:cNvCxnSpPr>
            <p:nvPr/>
          </p:nvCxnSpPr>
          <p:spPr>
            <a:xfrm>
              <a:off x="8624518" y="4272654"/>
              <a:ext cx="11186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81E244C-3AC2-BEF2-A626-5CB3B2507B81}"/>
                </a:ext>
              </a:extLst>
            </p:cNvPr>
            <p:cNvCxnSpPr>
              <a:cxnSpLocks/>
            </p:cNvCxnSpPr>
            <p:nvPr/>
          </p:nvCxnSpPr>
          <p:spPr>
            <a:xfrm>
              <a:off x="8895160" y="4272654"/>
              <a:ext cx="111869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0FFAF04B-D8FE-9C03-74D9-32715A3CA85F}"/>
                </a:ext>
              </a:extLst>
            </p:cNvPr>
            <p:cNvCxnSpPr>
              <a:cxnSpLocks/>
            </p:cNvCxnSpPr>
            <p:nvPr/>
          </p:nvCxnSpPr>
          <p:spPr>
            <a:xfrm>
              <a:off x="9145377" y="4285766"/>
              <a:ext cx="111869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AEB64520-D279-B0B9-C0FE-CBE241B7B201}"/>
                </a:ext>
              </a:extLst>
            </p:cNvPr>
            <p:cNvSpPr/>
            <p:nvPr/>
          </p:nvSpPr>
          <p:spPr>
            <a:xfrm>
              <a:off x="9376095" y="3692238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190CABDD-C9C9-AC96-54AB-48E1C362AAD0}"/>
                </a:ext>
              </a:extLst>
            </p:cNvPr>
            <p:cNvSpPr/>
            <p:nvPr/>
          </p:nvSpPr>
          <p:spPr>
            <a:xfrm>
              <a:off x="9370425" y="3975164"/>
              <a:ext cx="76200" cy="6343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AA3F92A6-248E-FF79-45F1-02CAAAF0D594}"/>
                </a:ext>
              </a:extLst>
            </p:cNvPr>
            <p:cNvCxnSpPr>
              <a:cxnSpLocks/>
            </p:cNvCxnSpPr>
            <p:nvPr/>
          </p:nvCxnSpPr>
          <p:spPr>
            <a:xfrm>
              <a:off x="9418317" y="3575479"/>
              <a:ext cx="0" cy="12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2811E468-2A0D-5770-8634-09C029A34108}"/>
                </a:ext>
              </a:extLst>
            </p:cNvPr>
            <p:cNvCxnSpPr/>
            <p:nvPr/>
          </p:nvCxnSpPr>
          <p:spPr>
            <a:xfrm>
              <a:off x="9422163" y="3582748"/>
              <a:ext cx="1739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ADBAC571-BDD4-1873-60AA-16AA981DDFB9}"/>
                </a:ext>
              </a:extLst>
            </p:cNvPr>
            <p:cNvSpPr/>
            <p:nvPr/>
          </p:nvSpPr>
          <p:spPr>
            <a:xfrm>
              <a:off x="8362429" y="3627095"/>
              <a:ext cx="1149814" cy="71496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F5905192-D70F-5133-8F41-4FA8C094293A}"/>
                </a:ext>
              </a:extLst>
            </p:cNvPr>
            <p:cNvSpPr/>
            <p:nvPr/>
          </p:nvSpPr>
          <p:spPr>
            <a:xfrm>
              <a:off x="3203812" y="1816096"/>
              <a:ext cx="608709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70E59016-928C-D9D8-0619-2B32751A708F}"/>
                </a:ext>
              </a:extLst>
            </p:cNvPr>
            <p:cNvSpPr/>
            <p:nvPr/>
          </p:nvSpPr>
          <p:spPr>
            <a:xfrm>
              <a:off x="3211492" y="2376098"/>
              <a:ext cx="608709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980E011F-0A4F-AE1D-08C1-4BB9D2DCD8E2}"/>
                </a:ext>
              </a:extLst>
            </p:cNvPr>
            <p:cNvSpPr/>
            <p:nvPr/>
          </p:nvSpPr>
          <p:spPr>
            <a:xfrm>
              <a:off x="3197968" y="2926602"/>
              <a:ext cx="608709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CE7AB2C2-9BB3-DE09-CC24-5FDF30C50FA0}"/>
                </a:ext>
              </a:extLst>
            </p:cNvPr>
            <p:cNvSpPr/>
            <p:nvPr/>
          </p:nvSpPr>
          <p:spPr>
            <a:xfrm>
              <a:off x="6191928" y="1792731"/>
              <a:ext cx="546556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1D3F706-A7F7-1E89-E2A6-DE072413EE42}"/>
                </a:ext>
              </a:extLst>
            </p:cNvPr>
            <p:cNvSpPr/>
            <p:nvPr/>
          </p:nvSpPr>
          <p:spPr>
            <a:xfrm>
              <a:off x="6191928" y="2378055"/>
              <a:ext cx="534815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ABABF15-3694-359E-86E4-3154B4F9FBE0}"/>
                </a:ext>
              </a:extLst>
            </p:cNvPr>
            <p:cNvSpPr/>
            <p:nvPr/>
          </p:nvSpPr>
          <p:spPr>
            <a:xfrm>
              <a:off x="6187700" y="2910927"/>
              <a:ext cx="547384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522CD7F7-3C41-72DC-A988-9B3DDA6D7EA5}"/>
                </a:ext>
              </a:extLst>
            </p:cNvPr>
            <p:cNvSpPr/>
            <p:nvPr/>
          </p:nvSpPr>
          <p:spPr>
            <a:xfrm>
              <a:off x="9120269" y="1786231"/>
              <a:ext cx="480058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4C966E74-3A5A-1AFE-94C2-F7DA1C71433F}"/>
                </a:ext>
              </a:extLst>
            </p:cNvPr>
            <p:cNvSpPr/>
            <p:nvPr/>
          </p:nvSpPr>
          <p:spPr>
            <a:xfrm>
              <a:off x="9123479" y="2353750"/>
              <a:ext cx="476848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C0BEF806-4B9A-EE76-1986-C60D5D5A7C45}"/>
                </a:ext>
              </a:extLst>
            </p:cNvPr>
            <p:cNvSpPr/>
            <p:nvPr/>
          </p:nvSpPr>
          <p:spPr>
            <a:xfrm>
              <a:off x="9112946" y="2900389"/>
              <a:ext cx="479721" cy="245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6F371DF-C158-2E67-C8CC-1F1110A66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222" y="2078650"/>
              <a:ext cx="1660" cy="190966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7" name="Title 1">
            <a:extLst>
              <a:ext uri="{FF2B5EF4-FFF2-40B4-BE49-F238E27FC236}">
                <a16:creationId xmlns:a16="http://schemas.microsoft.com/office/drawing/2014/main" id="{94F06658-BFF1-188C-1429-03AEE0C2084D}"/>
              </a:ext>
            </a:extLst>
          </p:cNvPr>
          <p:cNvSpPr txBox="1">
            <a:spLocks/>
          </p:cNvSpPr>
          <p:nvPr/>
        </p:nvSpPr>
        <p:spPr>
          <a:xfrm>
            <a:off x="401546" y="-379451"/>
            <a:ext cx="11302408" cy="10702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l"/>
            <a:r>
              <a:rPr lang="en-GB" sz="3500" dirty="0"/>
              <a:t>Cable condition </a:t>
            </a:r>
            <a:r>
              <a:rPr lang="en-GB" sz="3500"/>
              <a:t>monitoring (link box monitoring) </a:t>
            </a:r>
            <a:endParaRPr lang="en-GB" sz="3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926BAC-5A03-E53E-F9EF-738E7E21E980}"/>
              </a:ext>
            </a:extLst>
          </p:cNvPr>
          <p:cNvSpPr/>
          <p:nvPr/>
        </p:nvSpPr>
        <p:spPr>
          <a:xfrm>
            <a:off x="119595" y="927649"/>
            <a:ext cx="615755" cy="3936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IED - 1</a:t>
            </a:r>
            <a:endParaRPr lang="en-IN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01BB4-F960-4C25-E811-4D736C3A9560}"/>
              </a:ext>
            </a:extLst>
          </p:cNvPr>
          <p:cNvSpPr/>
          <p:nvPr/>
        </p:nvSpPr>
        <p:spPr>
          <a:xfrm>
            <a:off x="916497" y="925862"/>
            <a:ext cx="615755" cy="3936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IED - 2</a:t>
            </a:r>
            <a:endParaRPr lang="en-IN" sz="1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EE2D54-979E-7C19-B0FF-1530A76B42B0}"/>
              </a:ext>
            </a:extLst>
          </p:cNvPr>
          <p:cNvSpPr/>
          <p:nvPr/>
        </p:nvSpPr>
        <p:spPr>
          <a:xfrm rot="16200000">
            <a:off x="629399" y="3004872"/>
            <a:ext cx="200449" cy="108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6E707-C7CD-F8C4-41E8-DB8D00D641B4}"/>
              </a:ext>
            </a:extLst>
          </p:cNvPr>
          <p:cNvSpPr/>
          <p:nvPr/>
        </p:nvSpPr>
        <p:spPr>
          <a:xfrm rot="16200000">
            <a:off x="629400" y="2433157"/>
            <a:ext cx="200449" cy="108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372F1F-952C-612E-E31D-FA7676FEF334}"/>
              </a:ext>
            </a:extLst>
          </p:cNvPr>
          <p:cNvSpPr/>
          <p:nvPr/>
        </p:nvSpPr>
        <p:spPr>
          <a:xfrm rot="16200000">
            <a:off x="629400" y="1884294"/>
            <a:ext cx="200449" cy="108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10026F-ED27-181D-1F77-B421F8C49348}"/>
              </a:ext>
            </a:extLst>
          </p:cNvPr>
          <p:cNvGrpSpPr/>
          <p:nvPr/>
        </p:nvGrpSpPr>
        <p:grpSpPr>
          <a:xfrm rot="5400000">
            <a:off x="495958" y="2065259"/>
            <a:ext cx="167402" cy="200450"/>
            <a:chOff x="507317" y="2587399"/>
            <a:chExt cx="167402" cy="2004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703141-035A-A5D4-2950-3F3C1CA12D90}"/>
                </a:ext>
              </a:extLst>
            </p:cNvPr>
            <p:cNvSpPr/>
            <p:nvPr/>
          </p:nvSpPr>
          <p:spPr>
            <a:xfrm>
              <a:off x="598519" y="2587399"/>
              <a:ext cx="76200" cy="2004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FDF16B-2E91-97D9-DB10-C6CAD4A3F3F9}"/>
                </a:ext>
              </a:extLst>
            </p:cNvPr>
            <p:cNvCxnSpPr>
              <a:cxnSpLocks/>
            </p:cNvCxnSpPr>
            <p:nvPr/>
          </p:nvCxnSpPr>
          <p:spPr>
            <a:xfrm>
              <a:off x="507317" y="2687270"/>
              <a:ext cx="970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EF379B-DB71-AE8D-9721-295197AAF61F}"/>
              </a:ext>
            </a:extLst>
          </p:cNvPr>
          <p:cNvGrpSpPr/>
          <p:nvPr/>
        </p:nvGrpSpPr>
        <p:grpSpPr>
          <a:xfrm rot="5400000">
            <a:off x="506125" y="2636371"/>
            <a:ext cx="167402" cy="200450"/>
            <a:chOff x="507317" y="2587399"/>
            <a:chExt cx="167402" cy="2004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55F6F0-0DE2-057B-1F61-CEB64CBC3992}"/>
                </a:ext>
              </a:extLst>
            </p:cNvPr>
            <p:cNvSpPr/>
            <p:nvPr/>
          </p:nvSpPr>
          <p:spPr>
            <a:xfrm>
              <a:off x="598519" y="2587399"/>
              <a:ext cx="76200" cy="2004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A840E7-8B73-33D3-CD43-57CA79E3376D}"/>
                </a:ext>
              </a:extLst>
            </p:cNvPr>
            <p:cNvCxnSpPr>
              <a:cxnSpLocks/>
            </p:cNvCxnSpPr>
            <p:nvPr/>
          </p:nvCxnSpPr>
          <p:spPr>
            <a:xfrm>
              <a:off x="507317" y="2687270"/>
              <a:ext cx="970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EB3EC8-FFA3-840A-E296-025204547B3E}"/>
              </a:ext>
            </a:extLst>
          </p:cNvPr>
          <p:cNvGrpSpPr/>
          <p:nvPr/>
        </p:nvGrpSpPr>
        <p:grpSpPr>
          <a:xfrm rot="5400000">
            <a:off x="491437" y="3205874"/>
            <a:ext cx="167402" cy="200450"/>
            <a:chOff x="507317" y="2587399"/>
            <a:chExt cx="167402" cy="2004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5A10DA-B210-E223-DE3F-EA1002318FE1}"/>
                </a:ext>
              </a:extLst>
            </p:cNvPr>
            <p:cNvSpPr/>
            <p:nvPr/>
          </p:nvSpPr>
          <p:spPr>
            <a:xfrm>
              <a:off x="598519" y="2587399"/>
              <a:ext cx="76200" cy="2004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9AA588-95D0-DDDE-B2AF-BC9E368F706A}"/>
                </a:ext>
              </a:extLst>
            </p:cNvPr>
            <p:cNvCxnSpPr>
              <a:cxnSpLocks/>
            </p:cNvCxnSpPr>
            <p:nvPr/>
          </p:nvCxnSpPr>
          <p:spPr>
            <a:xfrm>
              <a:off x="507317" y="2687270"/>
              <a:ext cx="9706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89A0B1-23F5-28EB-B7D1-3209806EF025}"/>
              </a:ext>
            </a:extLst>
          </p:cNvPr>
          <p:cNvCxnSpPr>
            <a:cxnSpLocks/>
          </p:cNvCxnSpPr>
          <p:nvPr/>
        </p:nvCxnSpPr>
        <p:spPr>
          <a:xfrm flipV="1">
            <a:off x="735350" y="1122676"/>
            <a:ext cx="181147" cy="1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48DAFCE-7776-3EE3-2FE5-24A306074D00}"/>
              </a:ext>
            </a:extLst>
          </p:cNvPr>
          <p:cNvCxnSpPr/>
          <p:nvPr/>
        </p:nvCxnSpPr>
        <p:spPr>
          <a:xfrm rot="5400000">
            <a:off x="717701" y="1331413"/>
            <a:ext cx="518598" cy="494750"/>
          </a:xfrm>
          <a:prstGeom prst="bentConnector3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14CB5BC3-0AD7-BE7E-860A-5B92F3E91E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7977" y="1300772"/>
            <a:ext cx="261147" cy="302154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25EFBE1-56EB-578D-075A-41A6E8D534F0}"/>
              </a:ext>
            </a:extLst>
          </p:cNvPr>
          <p:cNvCxnSpPr>
            <a:cxnSpLocks/>
          </p:cNvCxnSpPr>
          <p:nvPr/>
        </p:nvCxnSpPr>
        <p:spPr>
          <a:xfrm rot="5400000">
            <a:off x="618481" y="2099940"/>
            <a:ext cx="172549" cy="49741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EB0E1DF-C07B-E08B-4C64-39933E40EED9}"/>
              </a:ext>
            </a:extLst>
          </p:cNvPr>
          <p:cNvCxnSpPr>
            <a:cxnSpLocks/>
          </p:cNvCxnSpPr>
          <p:nvPr/>
        </p:nvCxnSpPr>
        <p:spPr>
          <a:xfrm rot="5400000">
            <a:off x="612439" y="2665011"/>
            <a:ext cx="194798" cy="39574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F39EAC6-3D71-93C1-60BF-A33D942304B8}"/>
              </a:ext>
            </a:extLst>
          </p:cNvPr>
          <p:cNvCxnSpPr>
            <a:cxnSpLocks/>
          </p:cNvCxnSpPr>
          <p:nvPr/>
        </p:nvCxnSpPr>
        <p:spPr>
          <a:xfrm rot="5400000">
            <a:off x="606201" y="3228277"/>
            <a:ext cx="192586" cy="54261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79CFAF9-5461-6F92-AB6C-615B0F5EF51D}"/>
              </a:ext>
            </a:extLst>
          </p:cNvPr>
          <p:cNvCxnSpPr/>
          <p:nvPr/>
        </p:nvCxnSpPr>
        <p:spPr>
          <a:xfrm rot="16200000" flipH="1">
            <a:off x="585760" y="2243084"/>
            <a:ext cx="137765" cy="149966"/>
          </a:xfrm>
          <a:prstGeom prst="bentConnector3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8C5DFFE-2D1E-5D4F-017D-213B8E68E02C}"/>
              </a:ext>
            </a:extLst>
          </p:cNvPr>
          <p:cNvCxnSpPr/>
          <p:nvPr/>
        </p:nvCxnSpPr>
        <p:spPr>
          <a:xfrm rot="16200000" flipH="1">
            <a:off x="590541" y="2819582"/>
            <a:ext cx="138368" cy="139798"/>
          </a:xfrm>
          <a:prstGeom prst="bentConnector3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4D8FF728-8384-7A6D-6D9B-203A9AA6017C}"/>
              </a:ext>
            </a:extLst>
          </p:cNvPr>
          <p:cNvSpPr/>
          <p:nvPr/>
        </p:nvSpPr>
        <p:spPr>
          <a:xfrm>
            <a:off x="714667" y="3389507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508579-4CDF-EB53-DB4C-B672786B08E5}"/>
              </a:ext>
            </a:extLst>
          </p:cNvPr>
          <p:cNvSpPr/>
          <p:nvPr/>
        </p:nvSpPr>
        <p:spPr>
          <a:xfrm>
            <a:off x="831124" y="354217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13C0E1-1B5D-98DC-300B-F7E5B155604B}"/>
              </a:ext>
            </a:extLst>
          </p:cNvPr>
          <p:cNvSpPr/>
          <p:nvPr/>
        </p:nvSpPr>
        <p:spPr>
          <a:xfrm>
            <a:off x="952918" y="3384121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04376EE-245B-B1FD-51F8-DC0CD98BF592}"/>
              </a:ext>
            </a:extLst>
          </p:cNvPr>
          <p:cNvSpPr/>
          <p:nvPr/>
        </p:nvSpPr>
        <p:spPr>
          <a:xfrm>
            <a:off x="638210" y="4304754"/>
            <a:ext cx="106549" cy="8112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904796C-340D-998F-6480-636D2341DD65}"/>
              </a:ext>
            </a:extLst>
          </p:cNvPr>
          <p:cNvCxnSpPr/>
          <p:nvPr/>
        </p:nvCxnSpPr>
        <p:spPr>
          <a:xfrm flipV="1">
            <a:off x="915116" y="3438139"/>
            <a:ext cx="37802" cy="5386"/>
          </a:xfrm>
          <a:prstGeom prst="bentConnector3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3F5AB690-5003-3E33-1254-CA392B9A02FE}"/>
              </a:ext>
            </a:extLst>
          </p:cNvPr>
          <p:cNvCxnSpPr>
            <a:cxnSpLocks/>
          </p:cNvCxnSpPr>
          <p:nvPr/>
        </p:nvCxnSpPr>
        <p:spPr>
          <a:xfrm flipH="1">
            <a:off x="1031573" y="3438139"/>
            <a:ext cx="121794" cy="158055"/>
          </a:xfrm>
          <a:prstGeom prst="bentConnector3">
            <a:avLst>
              <a:gd name="adj1" fmla="val -62565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C528087-F04D-1E36-BE74-1CACBFFBB9FC}"/>
              </a:ext>
            </a:extLst>
          </p:cNvPr>
          <p:cNvCxnSpPr/>
          <p:nvPr/>
        </p:nvCxnSpPr>
        <p:spPr>
          <a:xfrm rot="16200000" flipH="1">
            <a:off x="618040" y="3346897"/>
            <a:ext cx="53725" cy="139529"/>
          </a:xfrm>
          <a:prstGeom prst="bentConnector4">
            <a:avLst>
              <a:gd name="adj1" fmla="val 217478"/>
              <a:gd name="adj2" fmla="val 6365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4FABC771-EE1E-DEA5-5CDC-49AF155130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1486" y="3596194"/>
            <a:ext cx="139639" cy="708560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399579F5-9DC4-71BD-5144-EDE15E287364}"/>
              </a:ext>
            </a:extLst>
          </p:cNvPr>
          <p:cNvSpPr/>
          <p:nvPr/>
        </p:nvSpPr>
        <p:spPr>
          <a:xfrm>
            <a:off x="2587127" y="3395162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EC1F01-2162-D963-F61A-F9A4F3121346}"/>
              </a:ext>
            </a:extLst>
          </p:cNvPr>
          <p:cNvSpPr/>
          <p:nvPr/>
        </p:nvSpPr>
        <p:spPr>
          <a:xfrm>
            <a:off x="2739527" y="3547562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D5A1B0C-D574-E0E9-BB1A-D86D11F22A0C}"/>
              </a:ext>
            </a:extLst>
          </p:cNvPr>
          <p:cNvSpPr/>
          <p:nvPr/>
        </p:nvSpPr>
        <p:spPr>
          <a:xfrm>
            <a:off x="2861321" y="3389507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6D1E6C6-C723-953F-8BDD-8D4650ECA176}"/>
              </a:ext>
            </a:extLst>
          </p:cNvPr>
          <p:cNvSpPr/>
          <p:nvPr/>
        </p:nvSpPr>
        <p:spPr>
          <a:xfrm>
            <a:off x="2977040" y="3535399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A45DAC-AEA4-9BEE-E3F4-58FA930A4683}"/>
              </a:ext>
            </a:extLst>
          </p:cNvPr>
          <p:cNvSpPr/>
          <p:nvPr/>
        </p:nvSpPr>
        <p:spPr>
          <a:xfrm>
            <a:off x="3117712" y="3383318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4843DB9-67B2-EC56-12C6-C017081A4141}"/>
              </a:ext>
            </a:extLst>
          </p:cNvPr>
          <p:cNvSpPr/>
          <p:nvPr/>
        </p:nvSpPr>
        <p:spPr>
          <a:xfrm>
            <a:off x="3245447" y="3535400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703462-5CBB-73B1-4819-ABAB589EB508}"/>
              </a:ext>
            </a:extLst>
          </p:cNvPr>
          <p:cNvSpPr/>
          <p:nvPr/>
        </p:nvSpPr>
        <p:spPr>
          <a:xfrm>
            <a:off x="2991679" y="5073488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E73714A-4C31-895B-66F3-30769072BE71}"/>
              </a:ext>
            </a:extLst>
          </p:cNvPr>
          <p:cNvSpPr/>
          <p:nvPr/>
        </p:nvSpPr>
        <p:spPr>
          <a:xfrm>
            <a:off x="2631793" y="4760929"/>
            <a:ext cx="106549" cy="8112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86E17455-2623-C46A-89B5-5EB7AD18BE55}"/>
              </a:ext>
            </a:extLst>
          </p:cNvPr>
          <p:cNvSpPr/>
          <p:nvPr/>
        </p:nvSpPr>
        <p:spPr>
          <a:xfrm>
            <a:off x="2774058" y="4535820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38AA3DF-8DE2-9BA7-FB58-AAD8FE52D497}"/>
              </a:ext>
            </a:extLst>
          </p:cNvPr>
          <p:cNvSpPr/>
          <p:nvPr/>
        </p:nvSpPr>
        <p:spPr>
          <a:xfrm>
            <a:off x="3041685" y="4541185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2DAD5C9C-C4CC-86F8-395C-6E659D641133}"/>
              </a:ext>
            </a:extLst>
          </p:cNvPr>
          <p:cNvSpPr/>
          <p:nvPr/>
        </p:nvSpPr>
        <p:spPr>
          <a:xfrm>
            <a:off x="3296445" y="4535820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7155FC7D-EBDA-40EA-FFCB-8A71C0E3E2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87605" y="2649658"/>
            <a:ext cx="65059" cy="1533984"/>
          </a:xfrm>
          <a:prstGeom prst="bentConnector4">
            <a:avLst>
              <a:gd name="adj1" fmla="val -146406"/>
              <a:gd name="adj2" fmla="val 97229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DA6DB6-06F5-8D71-334F-474837EA2D09}"/>
              </a:ext>
            </a:extLst>
          </p:cNvPr>
          <p:cNvCxnSpPr/>
          <p:nvPr/>
        </p:nvCxnSpPr>
        <p:spPr>
          <a:xfrm flipV="1">
            <a:off x="2787576" y="3443525"/>
            <a:ext cx="73745" cy="5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B90F327-5712-0106-AAA0-DDC2EEDE740F}"/>
              </a:ext>
            </a:extLst>
          </p:cNvPr>
          <p:cNvCxnSpPr/>
          <p:nvPr/>
        </p:nvCxnSpPr>
        <p:spPr>
          <a:xfrm flipV="1">
            <a:off x="3061770" y="3437336"/>
            <a:ext cx="55942" cy="618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8" name="Connector: Elbow 447">
            <a:extLst>
              <a:ext uri="{FF2B5EF4-FFF2-40B4-BE49-F238E27FC236}">
                <a16:creationId xmlns:a16="http://schemas.microsoft.com/office/drawing/2014/main" id="{044B839C-BB87-C7BF-B65E-561F4C9EB20B}"/>
              </a:ext>
            </a:extLst>
          </p:cNvPr>
          <p:cNvCxnSpPr/>
          <p:nvPr/>
        </p:nvCxnSpPr>
        <p:spPr>
          <a:xfrm>
            <a:off x="3318161" y="3437336"/>
            <a:ext cx="127735" cy="152082"/>
          </a:xfrm>
          <a:prstGeom prst="bentConnector3">
            <a:avLst>
              <a:gd name="adj1" fmla="val 176060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5DFF257F-8EF1-5D37-5A4F-839C0F037450}"/>
              </a:ext>
            </a:extLst>
          </p:cNvPr>
          <p:cNvCxnSpPr/>
          <p:nvPr/>
        </p:nvCxnSpPr>
        <p:spPr>
          <a:xfrm flipH="1" flipV="1">
            <a:off x="3177489" y="3589417"/>
            <a:ext cx="6795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D0CF8BC2-D0D0-78C1-2A65-B365ED64AE39}"/>
              </a:ext>
            </a:extLst>
          </p:cNvPr>
          <p:cNvCxnSpPr/>
          <p:nvPr/>
        </p:nvCxnSpPr>
        <p:spPr>
          <a:xfrm flipH="1">
            <a:off x="2939976" y="3589417"/>
            <a:ext cx="37064" cy="1216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3" name="Connector: Elbow 452">
            <a:extLst>
              <a:ext uri="{FF2B5EF4-FFF2-40B4-BE49-F238E27FC236}">
                <a16:creationId xmlns:a16="http://schemas.microsoft.com/office/drawing/2014/main" id="{29802248-E6C2-073D-FA2B-18D5059B251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31793" y="3601579"/>
            <a:ext cx="107734" cy="1199911"/>
          </a:xfrm>
          <a:prstGeom prst="bentConnector3">
            <a:avLst>
              <a:gd name="adj1" fmla="val 312189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4" name="Connector: Elbow 453">
            <a:extLst>
              <a:ext uri="{FF2B5EF4-FFF2-40B4-BE49-F238E27FC236}">
                <a16:creationId xmlns:a16="http://schemas.microsoft.com/office/drawing/2014/main" id="{49B5A3B3-682A-7992-C09F-4900F2B8D4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55409" y="4586054"/>
            <a:ext cx="5365" cy="167188"/>
          </a:xfrm>
          <a:prstGeom prst="bentConnector3">
            <a:avLst>
              <a:gd name="adj1" fmla="val 4360951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6" name="Connector: Elbow 455">
            <a:extLst>
              <a:ext uri="{FF2B5EF4-FFF2-40B4-BE49-F238E27FC236}">
                <a16:creationId xmlns:a16="http://schemas.microsoft.com/office/drawing/2014/main" id="{36D9D712-342A-B777-D6B1-ADE22A92FB5F}"/>
              </a:ext>
            </a:extLst>
          </p:cNvPr>
          <p:cNvCxnSpPr/>
          <p:nvPr/>
        </p:nvCxnSpPr>
        <p:spPr>
          <a:xfrm rot="5400000" flipH="1" flipV="1">
            <a:off x="3216601" y="4592488"/>
            <a:ext cx="5365" cy="154321"/>
          </a:xfrm>
          <a:prstGeom prst="bentConnector3">
            <a:avLst>
              <a:gd name="adj1" fmla="val -4260951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8" name="Connector: Elbow 457">
            <a:extLst>
              <a:ext uri="{FF2B5EF4-FFF2-40B4-BE49-F238E27FC236}">
                <a16:creationId xmlns:a16="http://schemas.microsoft.com/office/drawing/2014/main" id="{7634C805-A7CB-3C3B-E5BD-56A8770AE2C7}"/>
              </a:ext>
            </a:extLst>
          </p:cNvPr>
          <p:cNvCxnSpPr/>
          <p:nvPr/>
        </p:nvCxnSpPr>
        <p:spPr>
          <a:xfrm rot="5400000">
            <a:off x="3064236" y="4794858"/>
            <a:ext cx="460540" cy="204756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9" name="Connector: Elbow 458">
            <a:extLst>
              <a:ext uri="{FF2B5EF4-FFF2-40B4-BE49-F238E27FC236}">
                <a16:creationId xmlns:a16="http://schemas.microsoft.com/office/drawing/2014/main" id="{F33D37C4-C87F-7F96-98E2-0F4B649C068F}"/>
              </a:ext>
            </a:extLst>
          </p:cNvPr>
          <p:cNvCxnSpPr/>
          <p:nvPr/>
        </p:nvCxnSpPr>
        <p:spPr>
          <a:xfrm rot="5400000" flipH="1" flipV="1">
            <a:off x="2642020" y="4710014"/>
            <a:ext cx="175086" cy="88990"/>
          </a:xfrm>
          <a:prstGeom prst="bentConnector3">
            <a:avLst>
              <a:gd name="adj1" fmla="val -46422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4" name="Oval 463">
            <a:extLst>
              <a:ext uri="{FF2B5EF4-FFF2-40B4-BE49-F238E27FC236}">
                <a16:creationId xmlns:a16="http://schemas.microsoft.com/office/drawing/2014/main" id="{E40D6484-E97B-F07A-CEDB-EA8BE11181AB}"/>
              </a:ext>
            </a:extLst>
          </p:cNvPr>
          <p:cNvSpPr/>
          <p:nvPr/>
        </p:nvSpPr>
        <p:spPr>
          <a:xfrm>
            <a:off x="5596287" y="337174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5A4C0C84-9203-EE01-0054-50D84AFDB0F0}"/>
              </a:ext>
            </a:extLst>
          </p:cNvPr>
          <p:cNvSpPr/>
          <p:nvPr/>
        </p:nvSpPr>
        <p:spPr>
          <a:xfrm>
            <a:off x="5748687" y="352414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91DD8710-92AD-C009-C3F2-2D7E4256753F}"/>
              </a:ext>
            </a:extLst>
          </p:cNvPr>
          <p:cNvSpPr/>
          <p:nvPr/>
        </p:nvSpPr>
        <p:spPr>
          <a:xfrm>
            <a:off x="5870481" y="3366091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702DA18D-5ECF-CC5B-5B61-85F789B8E565}"/>
              </a:ext>
            </a:extLst>
          </p:cNvPr>
          <p:cNvSpPr/>
          <p:nvPr/>
        </p:nvSpPr>
        <p:spPr>
          <a:xfrm>
            <a:off x="5992577" y="351850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5204B6E8-5282-2C11-5D1E-31A56E5D9FB7}"/>
              </a:ext>
            </a:extLst>
          </p:cNvPr>
          <p:cNvSpPr/>
          <p:nvPr/>
        </p:nvSpPr>
        <p:spPr>
          <a:xfrm>
            <a:off x="6126872" y="3359902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D036124D-6B1C-ABB9-6D48-63204CDE43C7}"/>
              </a:ext>
            </a:extLst>
          </p:cNvPr>
          <p:cNvSpPr/>
          <p:nvPr/>
        </p:nvSpPr>
        <p:spPr>
          <a:xfrm>
            <a:off x="6259967" y="3494964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C082F51E-F6A5-2EC6-FFF2-B03368C8CA13}"/>
              </a:ext>
            </a:extLst>
          </p:cNvPr>
          <p:cNvSpPr/>
          <p:nvPr/>
        </p:nvSpPr>
        <p:spPr>
          <a:xfrm>
            <a:off x="8497775" y="325050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2007A2A5-5E4F-40AB-2EFA-9A5027AF72E0}"/>
              </a:ext>
            </a:extLst>
          </p:cNvPr>
          <p:cNvSpPr/>
          <p:nvPr/>
        </p:nvSpPr>
        <p:spPr>
          <a:xfrm>
            <a:off x="8650175" y="340290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3BC6C1C3-39B7-809E-3C48-34B911EDA15A}"/>
              </a:ext>
            </a:extLst>
          </p:cNvPr>
          <p:cNvSpPr/>
          <p:nvPr/>
        </p:nvSpPr>
        <p:spPr>
          <a:xfrm>
            <a:off x="8760097" y="3261519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E68776E2-E6C4-CE15-A810-03D5628D7222}"/>
              </a:ext>
            </a:extLst>
          </p:cNvPr>
          <p:cNvSpPr/>
          <p:nvPr/>
        </p:nvSpPr>
        <p:spPr>
          <a:xfrm>
            <a:off x="8912497" y="3413919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D03E9C99-007B-A4EB-BD9C-490891BAA26A}"/>
              </a:ext>
            </a:extLst>
          </p:cNvPr>
          <p:cNvSpPr/>
          <p:nvPr/>
        </p:nvSpPr>
        <p:spPr>
          <a:xfrm>
            <a:off x="9004217" y="3292948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0AB1E281-9E67-9A16-399A-E27EF5AB9A68}"/>
              </a:ext>
            </a:extLst>
          </p:cNvPr>
          <p:cNvSpPr/>
          <p:nvPr/>
        </p:nvSpPr>
        <p:spPr>
          <a:xfrm>
            <a:off x="9156617" y="3445348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8" name="Isosceles Triangle 477">
            <a:extLst>
              <a:ext uri="{FF2B5EF4-FFF2-40B4-BE49-F238E27FC236}">
                <a16:creationId xmlns:a16="http://schemas.microsoft.com/office/drawing/2014/main" id="{31FC8E51-452B-895B-979B-D42EB301B4AC}"/>
              </a:ext>
            </a:extLst>
          </p:cNvPr>
          <p:cNvSpPr/>
          <p:nvPr/>
        </p:nvSpPr>
        <p:spPr>
          <a:xfrm>
            <a:off x="5775151" y="4529617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0" name="Isosceles Triangle 479">
            <a:extLst>
              <a:ext uri="{FF2B5EF4-FFF2-40B4-BE49-F238E27FC236}">
                <a16:creationId xmlns:a16="http://schemas.microsoft.com/office/drawing/2014/main" id="{28A787F2-0A1C-B646-8552-F6B87D67FD06}"/>
              </a:ext>
            </a:extLst>
          </p:cNvPr>
          <p:cNvSpPr/>
          <p:nvPr/>
        </p:nvSpPr>
        <p:spPr>
          <a:xfrm>
            <a:off x="6042778" y="4534982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4" name="Isosceles Triangle 483">
            <a:extLst>
              <a:ext uri="{FF2B5EF4-FFF2-40B4-BE49-F238E27FC236}">
                <a16:creationId xmlns:a16="http://schemas.microsoft.com/office/drawing/2014/main" id="{B652C551-B285-DB6A-4B20-4FCB3A2D40A6}"/>
              </a:ext>
            </a:extLst>
          </p:cNvPr>
          <p:cNvSpPr/>
          <p:nvPr/>
        </p:nvSpPr>
        <p:spPr>
          <a:xfrm>
            <a:off x="6297538" y="4529617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F7D91860-D188-814E-3AE9-5AE394ED54CC}"/>
              </a:ext>
            </a:extLst>
          </p:cNvPr>
          <p:cNvSpPr/>
          <p:nvPr/>
        </p:nvSpPr>
        <p:spPr>
          <a:xfrm>
            <a:off x="6002490" y="5102789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1944B1E3-C043-5967-8A1E-5F8398C42703}"/>
              </a:ext>
            </a:extLst>
          </p:cNvPr>
          <p:cNvSpPr/>
          <p:nvPr/>
        </p:nvSpPr>
        <p:spPr>
          <a:xfrm>
            <a:off x="9495841" y="4459586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87" name="Connector: Elbow 486">
            <a:extLst>
              <a:ext uri="{FF2B5EF4-FFF2-40B4-BE49-F238E27FC236}">
                <a16:creationId xmlns:a16="http://schemas.microsoft.com/office/drawing/2014/main" id="{71A6DE55-236D-8BE4-6E0C-FA3C67C6857D}"/>
              </a:ext>
            </a:extLst>
          </p:cNvPr>
          <p:cNvCxnSpPr>
            <a:cxnSpLocks/>
            <a:endCxn id="464" idx="1"/>
          </p:cNvCxnSpPr>
          <p:nvPr/>
        </p:nvCxnSpPr>
        <p:spPr>
          <a:xfrm flipV="1">
            <a:off x="3318161" y="3387567"/>
            <a:ext cx="2307481" cy="49769"/>
          </a:xfrm>
          <a:prstGeom prst="bentConnector4">
            <a:avLst>
              <a:gd name="adj1" fmla="val 12907"/>
              <a:gd name="adj2" fmla="val 370636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CADD7798-AC2E-6699-096F-627A2C2261B1}"/>
              </a:ext>
            </a:extLst>
          </p:cNvPr>
          <p:cNvCxnSpPr>
            <a:stCxn id="464" idx="6"/>
            <a:endCxn id="466" idx="2"/>
          </p:cNvCxnSpPr>
          <p:nvPr/>
        </p:nvCxnSpPr>
        <p:spPr>
          <a:xfrm flipV="1">
            <a:off x="5796736" y="3420109"/>
            <a:ext cx="73745" cy="5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C69DCF61-C1B9-AB6D-236A-F1ABB66C411F}"/>
              </a:ext>
            </a:extLst>
          </p:cNvPr>
          <p:cNvCxnSpPr>
            <a:stCxn id="466" idx="6"/>
            <a:endCxn id="468" idx="2"/>
          </p:cNvCxnSpPr>
          <p:nvPr/>
        </p:nvCxnSpPr>
        <p:spPr>
          <a:xfrm flipV="1">
            <a:off x="6070930" y="3413920"/>
            <a:ext cx="55942" cy="618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4" name="Connector: Elbow 493">
            <a:extLst>
              <a:ext uri="{FF2B5EF4-FFF2-40B4-BE49-F238E27FC236}">
                <a16:creationId xmlns:a16="http://schemas.microsoft.com/office/drawing/2014/main" id="{611BCF39-0DCE-9E6E-B18C-D764DA24AFE2}"/>
              </a:ext>
            </a:extLst>
          </p:cNvPr>
          <p:cNvCxnSpPr>
            <a:stCxn id="468" idx="6"/>
            <a:endCxn id="469" idx="6"/>
          </p:cNvCxnSpPr>
          <p:nvPr/>
        </p:nvCxnSpPr>
        <p:spPr>
          <a:xfrm>
            <a:off x="6327321" y="3413920"/>
            <a:ext cx="133095" cy="135062"/>
          </a:xfrm>
          <a:prstGeom prst="bentConnector3">
            <a:avLst>
              <a:gd name="adj1" fmla="val 271757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0274B6-4FCC-05C8-FA6A-B612F5215CF7}"/>
              </a:ext>
            </a:extLst>
          </p:cNvPr>
          <p:cNvCxnSpPr>
            <a:stCxn id="469" idx="2"/>
            <a:endCxn id="467" idx="6"/>
          </p:cNvCxnSpPr>
          <p:nvPr/>
        </p:nvCxnSpPr>
        <p:spPr>
          <a:xfrm flipH="1">
            <a:off x="6193026" y="3548982"/>
            <a:ext cx="66941" cy="2354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559DD17-BC5D-389B-32FA-30479AFAC858}"/>
              </a:ext>
            </a:extLst>
          </p:cNvPr>
          <p:cNvCxnSpPr>
            <a:cxnSpLocks/>
            <a:stCxn id="467" idx="2"/>
            <a:endCxn id="465" idx="6"/>
          </p:cNvCxnSpPr>
          <p:nvPr/>
        </p:nvCxnSpPr>
        <p:spPr>
          <a:xfrm flipH="1">
            <a:off x="5949136" y="3572524"/>
            <a:ext cx="43441" cy="56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819937E1-57D2-26A6-C511-46094FC647CA}"/>
              </a:ext>
            </a:extLst>
          </p:cNvPr>
          <p:cNvCxnSpPr>
            <a:cxnSpLocks/>
            <a:stCxn id="465" idx="2"/>
            <a:endCxn id="85" idx="2"/>
          </p:cNvCxnSpPr>
          <p:nvPr/>
        </p:nvCxnSpPr>
        <p:spPr>
          <a:xfrm rot="10800000" flipV="1">
            <a:off x="5612925" y="3578164"/>
            <a:ext cx="135762" cy="1223326"/>
          </a:xfrm>
          <a:prstGeom prst="bentConnector3">
            <a:avLst>
              <a:gd name="adj1" fmla="val 26838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1408C984-2FC0-27E9-CD6E-E1665A1E21C1}"/>
              </a:ext>
            </a:extLst>
          </p:cNvPr>
          <p:cNvCxnSpPr>
            <a:stCxn id="478" idx="4"/>
            <a:endCxn id="480" idx="2"/>
          </p:cNvCxnSpPr>
          <p:nvPr/>
        </p:nvCxnSpPr>
        <p:spPr>
          <a:xfrm rot="16200000" flipH="1">
            <a:off x="5956502" y="4579851"/>
            <a:ext cx="5365" cy="167188"/>
          </a:xfrm>
          <a:prstGeom prst="bentConnector3">
            <a:avLst>
              <a:gd name="adj1" fmla="val 4360951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625492D0-DE4E-4064-FD7B-91C6FC65AE9A}"/>
              </a:ext>
            </a:extLst>
          </p:cNvPr>
          <p:cNvCxnSpPr>
            <a:cxnSpLocks/>
            <a:stCxn id="480" idx="4"/>
            <a:endCxn id="484" idx="2"/>
          </p:cNvCxnSpPr>
          <p:nvPr/>
        </p:nvCxnSpPr>
        <p:spPr>
          <a:xfrm rot="5400000" flipH="1" flipV="1">
            <a:off x="6217694" y="4586285"/>
            <a:ext cx="5365" cy="154321"/>
          </a:xfrm>
          <a:prstGeom prst="bentConnector3">
            <a:avLst>
              <a:gd name="adj1" fmla="val -4260951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6FE5E1A1-29CF-1192-3D22-6278EAA7B840}"/>
              </a:ext>
            </a:extLst>
          </p:cNvPr>
          <p:cNvCxnSpPr>
            <a:cxnSpLocks/>
            <a:stCxn id="484" idx="4"/>
            <a:endCxn id="485" idx="6"/>
          </p:cNvCxnSpPr>
          <p:nvPr/>
        </p:nvCxnSpPr>
        <p:spPr>
          <a:xfrm rot="5400000">
            <a:off x="6052436" y="4811266"/>
            <a:ext cx="496044" cy="195038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B75A85E9-6D3E-7A80-3662-D72C239F749C}"/>
              </a:ext>
            </a:extLst>
          </p:cNvPr>
          <p:cNvCxnSpPr>
            <a:cxnSpLocks/>
            <a:stCxn id="468" idx="6"/>
            <a:endCxn id="470" idx="1"/>
          </p:cNvCxnSpPr>
          <p:nvPr/>
        </p:nvCxnSpPr>
        <p:spPr>
          <a:xfrm flipV="1">
            <a:off x="6327321" y="3266327"/>
            <a:ext cx="2199809" cy="147593"/>
          </a:xfrm>
          <a:prstGeom prst="bentConnector4">
            <a:avLst>
              <a:gd name="adj1" fmla="val 12962"/>
              <a:gd name="adj2" fmla="val 110719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C14CC2C-C707-3DA4-DFBA-226978490C1C}"/>
              </a:ext>
            </a:extLst>
          </p:cNvPr>
          <p:cNvCxnSpPr>
            <a:stCxn id="470" idx="6"/>
            <a:endCxn id="472" idx="2"/>
          </p:cNvCxnSpPr>
          <p:nvPr/>
        </p:nvCxnSpPr>
        <p:spPr>
          <a:xfrm>
            <a:off x="8698224" y="3304524"/>
            <a:ext cx="61873" cy="110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684EAF-9856-2B50-4CFD-A11318B788E9}"/>
              </a:ext>
            </a:extLst>
          </p:cNvPr>
          <p:cNvCxnSpPr>
            <a:stCxn id="472" idx="6"/>
            <a:endCxn id="476" idx="2"/>
          </p:cNvCxnSpPr>
          <p:nvPr/>
        </p:nvCxnSpPr>
        <p:spPr>
          <a:xfrm>
            <a:off x="8960546" y="3315537"/>
            <a:ext cx="43671" cy="3142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89C35C7-8744-1034-AFDF-9DF0C8CE6F28}"/>
              </a:ext>
            </a:extLst>
          </p:cNvPr>
          <p:cNvCxnSpPr>
            <a:stCxn id="477" idx="2"/>
            <a:endCxn id="474" idx="6"/>
          </p:cNvCxnSpPr>
          <p:nvPr/>
        </p:nvCxnSpPr>
        <p:spPr>
          <a:xfrm flipH="1" flipV="1">
            <a:off x="9112946" y="3467937"/>
            <a:ext cx="43671" cy="3142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3FF8FAE-2941-2126-6CC3-32F581463029}"/>
              </a:ext>
            </a:extLst>
          </p:cNvPr>
          <p:cNvCxnSpPr>
            <a:stCxn id="474" idx="2"/>
            <a:endCxn id="471" idx="6"/>
          </p:cNvCxnSpPr>
          <p:nvPr/>
        </p:nvCxnSpPr>
        <p:spPr>
          <a:xfrm flipH="1" flipV="1">
            <a:off x="8850624" y="3456924"/>
            <a:ext cx="61873" cy="110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B48E7D04-9673-B42F-A949-9B33F482B1F5}"/>
              </a:ext>
            </a:extLst>
          </p:cNvPr>
          <p:cNvCxnSpPr>
            <a:cxnSpLocks/>
            <a:stCxn id="476" idx="6"/>
            <a:endCxn id="477" idx="0"/>
          </p:cNvCxnSpPr>
          <p:nvPr/>
        </p:nvCxnSpPr>
        <p:spPr>
          <a:xfrm>
            <a:off x="9204666" y="3346966"/>
            <a:ext cx="52176" cy="98382"/>
          </a:xfrm>
          <a:prstGeom prst="bentConnector2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CA64DCB5-446B-CBCB-2BD7-CD98AB10109D}"/>
              </a:ext>
            </a:extLst>
          </p:cNvPr>
          <p:cNvCxnSpPr>
            <a:stCxn id="477" idx="6"/>
            <a:endCxn id="486" idx="6"/>
          </p:cNvCxnSpPr>
          <p:nvPr/>
        </p:nvCxnSpPr>
        <p:spPr>
          <a:xfrm>
            <a:off x="9357066" y="3499366"/>
            <a:ext cx="339224" cy="1014238"/>
          </a:xfrm>
          <a:prstGeom prst="bentConnector3">
            <a:avLst>
              <a:gd name="adj1" fmla="val 106739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D99DE7AF-29E9-B922-A3C8-ABA10BAA2D58}"/>
              </a:ext>
            </a:extLst>
          </p:cNvPr>
          <p:cNvSpPr/>
          <p:nvPr/>
        </p:nvSpPr>
        <p:spPr>
          <a:xfrm>
            <a:off x="5612925" y="4760928"/>
            <a:ext cx="106549" cy="8112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BA0879C8-E025-B9BB-67EB-A5BFE2BB1E15}"/>
              </a:ext>
            </a:extLst>
          </p:cNvPr>
          <p:cNvCxnSpPr>
            <a:stCxn id="85" idx="4"/>
            <a:endCxn id="478" idx="2"/>
          </p:cNvCxnSpPr>
          <p:nvPr/>
        </p:nvCxnSpPr>
        <p:spPr>
          <a:xfrm rot="5400000" flipH="1" flipV="1">
            <a:off x="5630031" y="4696931"/>
            <a:ext cx="181288" cy="108951"/>
          </a:xfrm>
          <a:prstGeom prst="bentConnector3">
            <a:avLst>
              <a:gd name="adj1" fmla="val -4203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880A2F2C-E285-E354-002D-AA420261E31C}"/>
              </a:ext>
            </a:extLst>
          </p:cNvPr>
          <p:cNvSpPr/>
          <p:nvPr/>
        </p:nvSpPr>
        <p:spPr>
          <a:xfrm>
            <a:off x="8385705" y="4155504"/>
            <a:ext cx="106549" cy="8112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96DC872E-5905-C793-67D1-FB9FAB55B17D}"/>
              </a:ext>
            </a:extLst>
          </p:cNvPr>
          <p:cNvCxnSpPr>
            <a:stCxn id="471" idx="2"/>
            <a:endCxn id="87" idx="2"/>
          </p:cNvCxnSpPr>
          <p:nvPr/>
        </p:nvCxnSpPr>
        <p:spPr>
          <a:xfrm rot="10800000" flipV="1">
            <a:off x="8385705" y="3456924"/>
            <a:ext cx="264470" cy="739142"/>
          </a:xfrm>
          <a:prstGeom prst="bentConnector3">
            <a:avLst>
              <a:gd name="adj1" fmla="val 186437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40F5D7F6-E4A9-2ECB-9B85-4349E6614DFC}"/>
              </a:ext>
            </a:extLst>
          </p:cNvPr>
          <p:cNvSpPr/>
          <p:nvPr/>
        </p:nvSpPr>
        <p:spPr>
          <a:xfrm rot="16200000">
            <a:off x="2871691" y="6217157"/>
            <a:ext cx="200449" cy="108035"/>
          </a:xfrm>
          <a:prstGeom prst="ellipse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4BE283C-EC6F-1B2F-2AAE-A0306B30F24A}"/>
              </a:ext>
            </a:extLst>
          </p:cNvPr>
          <p:cNvCxnSpPr>
            <a:cxnSpLocks/>
          </p:cNvCxnSpPr>
          <p:nvPr/>
        </p:nvCxnSpPr>
        <p:spPr>
          <a:xfrm>
            <a:off x="6212951" y="6164328"/>
            <a:ext cx="1002246" cy="0"/>
          </a:xfrm>
          <a:prstGeom prst="line">
            <a:avLst/>
          </a:prstGeom>
          <a:ln w="317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147C6FC-2599-5AB9-D22D-3CC8844404FE}"/>
              </a:ext>
            </a:extLst>
          </p:cNvPr>
          <p:cNvCxnSpPr>
            <a:cxnSpLocks/>
          </p:cNvCxnSpPr>
          <p:nvPr/>
        </p:nvCxnSpPr>
        <p:spPr>
          <a:xfrm>
            <a:off x="6212951" y="6296408"/>
            <a:ext cx="1002246" cy="0"/>
          </a:xfrm>
          <a:prstGeom prst="line">
            <a:avLst/>
          </a:prstGeom>
          <a:ln w="317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804CA6ED-DF15-8A96-AAC2-1B1D917FEF04}"/>
              </a:ext>
            </a:extLst>
          </p:cNvPr>
          <p:cNvSpPr/>
          <p:nvPr/>
        </p:nvSpPr>
        <p:spPr>
          <a:xfrm>
            <a:off x="6265813" y="5686257"/>
            <a:ext cx="938541" cy="2122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EA3D9AB-BA65-B531-C6C8-A48CE79E78F0}"/>
              </a:ext>
            </a:extLst>
          </p:cNvPr>
          <p:cNvSpPr/>
          <p:nvPr/>
        </p:nvSpPr>
        <p:spPr>
          <a:xfrm>
            <a:off x="1045766" y="5754930"/>
            <a:ext cx="235972" cy="245806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AE5BDED-42A5-5AB4-6731-1082F4E55804}"/>
              </a:ext>
            </a:extLst>
          </p:cNvPr>
          <p:cNvCxnSpPr>
            <a:cxnSpLocks/>
          </p:cNvCxnSpPr>
          <p:nvPr/>
        </p:nvCxnSpPr>
        <p:spPr>
          <a:xfrm>
            <a:off x="2455281" y="6673359"/>
            <a:ext cx="52615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F3CFB3B5-3B61-D9DF-F471-A353EB9AF8AB}"/>
              </a:ext>
            </a:extLst>
          </p:cNvPr>
          <p:cNvSpPr txBox="1"/>
          <p:nvPr/>
        </p:nvSpPr>
        <p:spPr>
          <a:xfrm>
            <a:off x="1295971" y="5739126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Circuit Breaker</a:t>
            </a:r>
            <a:endParaRPr lang="en-IN" sz="11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A70414-E5A6-2478-D4F7-49D05F3D93B0}"/>
              </a:ext>
            </a:extLst>
          </p:cNvPr>
          <p:cNvSpPr txBox="1"/>
          <p:nvPr/>
        </p:nvSpPr>
        <p:spPr>
          <a:xfrm>
            <a:off x="3160758" y="6084596"/>
            <a:ext cx="2759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Iron Core, Split/Solid Ring type </a:t>
            </a:r>
          </a:p>
          <a:p>
            <a:r>
              <a:rPr lang="en-US" sz="1100" dirty="0"/>
              <a:t>Low Power CT in sheath cable, earth bonding</a:t>
            </a:r>
            <a:endParaRPr lang="en-IN" sz="11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7E0CB21-1A97-1256-D34D-E94E8F965706}"/>
              </a:ext>
            </a:extLst>
          </p:cNvPr>
          <p:cNvSpPr txBox="1"/>
          <p:nvPr/>
        </p:nvSpPr>
        <p:spPr>
          <a:xfrm>
            <a:off x="3127443" y="6514363"/>
            <a:ext cx="31518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 Mode Fiber Optic cable (single core per IED``)</a:t>
            </a:r>
            <a:endParaRPr lang="en-IN" sz="11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7588E8E-8D54-F366-03B1-10F527050B44}"/>
              </a:ext>
            </a:extLst>
          </p:cNvPr>
          <p:cNvSpPr txBox="1"/>
          <p:nvPr/>
        </p:nvSpPr>
        <p:spPr>
          <a:xfrm>
            <a:off x="7168526" y="5651082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Underground Cable</a:t>
            </a:r>
            <a:endParaRPr lang="en-IN" sz="11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58A579A-5A1E-6427-737D-E393D9F10F7A}"/>
              </a:ext>
            </a:extLst>
          </p:cNvPr>
          <p:cNvSpPr txBox="1"/>
          <p:nvPr/>
        </p:nvSpPr>
        <p:spPr>
          <a:xfrm>
            <a:off x="7168526" y="6114023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Cable sheath /shield</a:t>
            </a:r>
            <a:endParaRPr lang="en-IN" sz="1100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05648EAC-D5D1-BAF7-ED98-F19FA13C42A5}"/>
              </a:ext>
            </a:extLst>
          </p:cNvPr>
          <p:cNvSpPr/>
          <p:nvPr/>
        </p:nvSpPr>
        <p:spPr>
          <a:xfrm rot="16200000">
            <a:off x="2861977" y="5760028"/>
            <a:ext cx="200449" cy="108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6964E17-F37D-8770-D655-1170C3054BEC}"/>
              </a:ext>
            </a:extLst>
          </p:cNvPr>
          <p:cNvSpPr txBox="1"/>
          <p:nvPr/>
        </p:nvSpPr>
        <p:spPr>
          <a:xfrm>
            <a:off x="3138013" y="5696537"/>
            <a:ext cx="2747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Passive Current module connected to classic </a:t>
            </a:r>
          </a:p>
          <a:p>
            <a:r>
              <a:rPr lang="en-US" sz="1100" dirty="0"/>
              <a:t>Or conventional CT</a:t>
            </a:r>
            <a:endParaRPr lang="en-IN" sz="1100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E82388A-9E5E-C4F0-AFA9-D2FD4DFBAE7A}"/>
              </a:ext>
            </a:extLst>
          </p:cNvPr>
          <p:cNvCxnSpPr>
            <a:cxnSpLocks/>
          </p:cNvCxnSpPr>
          <p:nvPr/>
        </p:nvCxnSpPr>
        <p:spPr>
          <a:xfrm>
            <a:off x="3018987" y="5319565"/>
            <a:ext cx="127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3877239-6E0C-71F3-F41D-2034F8BBCCF0}"/>
              </a:ext>
            </a:extLst>
          </p:cNvPr>
          <p:cNvCxnSpPr>
            <a:cxnSpLocks/>
          </p:cNvCxnSpPr>
          <p:nvPr/>
        </p:nvCxnSpPr>
        <p:spPr>
          <a:xfrm>
            <a:off x="3044867" y="5336075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63E16EB-2372-39AE-7B16-37092FA7C422}"/>
              </a:ext>
            </a:extLst>
          </p:cNvPr>
          <p:cNvCxnSpPr>
            <a:cxnSpLocks/>
          </p:cNvCxnSpPr>
          <p:nvPr/>
        </p:nvCxnSpPr>
        <p:spPr>
          <a:xfrm>
            <a:off x="3070861" y="5350045"/>
            <a:ext cx="350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EEA9D34-9251-DA10-32BB-72D9D4D7626F}"/>
              </a:ext>
            </a:extLst>
          </p:cNvPr>
          <p:cNvGrpSpPr/>
          <p:nvPr/>
        </p:nvGrpSpPr>
        <p:grpSpPr>
          <a:xfrm>
            <a:off x="6021747" y="5433588"/>
            <a:ext cx="127737" cy="30480"/>
            <a:chOff x="6021747" y="5433588"/>
            <a:chExt cx="127737" cy="30480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A8A9927-75ED-8D67-20AE-922D50AA2425}"/>
                </a:ext>
              </a:extLst>
            </p:cNvPr>
            <p:cNvCxnSpPr>
              <a:cxnSpLocks/>
            </p:cNvCxnSpPr>
            <p:nvPr/>
          </p:nvCxnSpPr>
          <p:spPr>
            <a:xfrm>
              <a:off x="6021747" y="5433588"/>
              <a:ext cx="1277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EA6A09D-45E4-16AE-12FE-9FE1220EC2D3}"/>
                </a:ext>
              </a:extLst>
            </p:cNvPr>
            <p:cNvCxnSpPr>
              <a:cxnSpLocks/>
            </p:cNvCxnSpPr>
            <p:nvPr/>
          </p:nvCxnSpPr>
          <p:spPr>
            <a:xfrm>
              <a:off x="6047627" y="5450098"/>
              <a:ext cx="76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2DC451-A67A-BF95-949F-650AA51B9ACE}"/>
                </a:ext>
              </a:extLst>
            </p:cNvPr>
            <p:cNvCxnSpPr>
              <a:cxnSpLocks/>
            </p:cNvCxnSpPr>
            <p:nvPr/>
          </p:nvCxnSpPr>
          <p:spPr>
            <a:xfrm>
              <a:off x="6073621" y="5464068"/>
              <a:ext cx="3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F913E41-F828-98A7-BAAB-30258D46A950}"/>
              </a:ext>
            </a:extLst>
          </p:cNvPr>
          <p:cNvSpPr/>
          <p:nvPr/>
        </p:nvSpPr>
        <p:spPr>
          <a:xfrm>
            <a:off x="8677920" y="5993213"/>
            <a:ext cx="430527" cy="663378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8A7C0A0-3393-0401-A85F-818B4E0A023A}"/>
              </a:ext>
            </a:extLst>
          </p:cNvPr>
          <p:cNvSpPr/>
          <p:nvPr/>
        </p:nvSpPr>
        <p:spPr>
          <a:xfrm>
            <a:off x="8940358" y="5551294"/>
            <a:ext cx="76200" cy="3800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11F6E04-BA7C-E8D1-68E9-F44C2F476A22}"/>
              </a:ext>
            </a:extLst>
          </p:cNvPr>
          <p:cNvSpPr txBox="1"/>
          <p:nvPr/>
        </p:nvSpPr>
        <p:spPr>
          <a:xfrm>
            <a:off x="9108447" y="5599247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Sheath voltage limiter</a:t>
            </a:r>
            <a:endParaRPr lang="en-IN" sz="11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2964B8E-E05C-E9E9-D5CD-03CDA7A63951}"/>
              </a:ext>
            </a:extLst>
          </p:cNvPr>
          <p:cNvSpPr txBox="1"/>
          <p:nvPr/>
        </p:nvSpPr>
        <p:spPr>
          <a:xfrm>
            <a:off x="9122680" y="6169840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Straight / cross boding link box</a:t>
            </a:r>
            <a:endParaRPr lang="en-IN" sz="11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A680DE5-B0CC-500A-A995-199E9E567DD9}"/>
              </a:ext>
            </a:extLst>
          </p:cNvPr>
          <p:cNvSpPr/>
          <p:nvPr/>
        </p:nvSpPr>
        <p:spPr>
          <a:xfrm>
            <a:off x="8680452" y="5176028"/>
            <a:ext cx="608709" cy="2458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B57FE4D-91E7-E3EF-AF7C-E2FA1ED6077A}"/>
              </a:ext>
            </a:extLst>
          </p:cNvPr>
          <p:cNvSpPr txBox="1"/>
          <p:nvPr/>
        </p:nvSpPr>
        <p:spPr>
          <a:xfrm>
            <a:off x="9360298" y="5172470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Cable joint</a:t>
            </a:r>
            <a:endParaRPr lang="en-IN" sz="1100" dirty="0"/>
          </a:p>
        </p:txBody>
      </p:sp>
      <p:sp>
        <p:nvSpPr>
          <p:cNvPr id="132" name="Isosceles Triangle 131">
            <a:extLst>
              <a:ext uri="{FF2B5EF4-FFF2-40B4-BE49-F238E27FC236}">
                <a16:creationId xmlns:a16="http://schemas.microsoft.com/office/drawing/2014/main" id="{0FC11B3C-EB40-B1CE-3915-D97DFF41389E}"/>
              </a:ext>
            </a:extLst>
          </p:cNvPr>
          <p:cNvSpPr/>
          <p:nvPr/>
        </p:nvSpPr>
        <p:spPr>
          <a:xfrm>
            <a:off x="1101502" y="6179749"/>
            <a:ext cx="100439" cy="13114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55C0985-8FFC-EC44-38C1-A7C50FFEA603}"/>
              </a:ext>
            </a:extLst>
          </p:cNvPr>
          <p:cNvSpPr txBox="1"/>
          <p:nvPr/>
        </p:nvSpPr>
        <p:spPr>
          <a:xfrm>
            <a:off x="1348891" y="6113093"/>
            <a:ext cx="134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Temperature sensor</a:t>
            </a:r>
            <a:endParaRPr lang="en-IN" sz="11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206C171-CA1A-349B-17E6-197CCF238F7E}"/>
              </a:ext>
            </a:extLst>
          </p:cNvPr>
          <p:cNvSpPr/>
          <p:nvPr/>
        </p:nvSpPr>
        <p:spPr>
          <a:xfrm>
            <a:off x="2915479" y="5475312"/>
            <a:ext cx="76200" cy="2004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71E62B6-5763-E5B7-475D-A979A2F93943}"/>
              </a:ext>
            </a:extLst>
          </p:cNvPr>
          <p:cNvCxnSpPr>
            <a:cxnSpLocks/>
          </p:cNvCxnSpPr>
          <p:nvPr/>
        </p:nvCxnSpPr>
        <p:spPr>
          <a:xfrm>
            <a:off x="2824277" y="5575183"/>
            <a:ext cx="9706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838016E5-9D93-E3C8-E7F6-26F860037907}"/>
              </a:ext>
            </a:extLst>
          </p:cNvPr>
          <p:cNvSpPr txBox="1"/>
          <p:nvPr/>
        </p:nvSpPr>
        <p:spPr>
          <a:xfrm>
            <a:off x="3122272" y="5350118"/>
            <a:ext cx="27446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Passive Voltage module connected to classic </a:t>
            </a:r>
          </a:p>
          <a:p>
            <a:r>
              <a:rPr lang="en-US" sz="1100" dirty="0"/>
              <a:t>Or conventional VT</a:t>
            </a:r>
            <a:endParaRPr lang="en-IN" sz="1100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C3534FFD-1861-ADD6-0191-566371DC5F28}"/>
              </a:ext>
            </a:extLst>
          </p:cNvPr>
          <p:cNvSpPr/>
          <p:nvPr/>
        </p:nvSpPr>
        <p:spPr>
          <a:xfrm>
            <a:off x="1110477" y="5519160"/>
            <a:ext cx="106549" cy="8112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03FF9A7-F57E-AA9D-B096-D98403F23EA9}"/>
              </a:ext>
            </a:extLst>
          </p:cNvPr>
          <p:cNvSpPr txBox="1"/>
          <p:nvPr/>
        </p:nvSpPr>
        <p:spPr>
          <a:xfrm>
            <a:off x="1279480" y="5428916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Humidity sensor</a:t>
            </a:r>
            <a:endParaRPr lang="en-IN" sz="1100" dirty="0"/>
          </a:p>
        </p:txBody>
      </p:sp>
    </p:spTree>
    <p:extLst>
      <p:ext uri="{BB962C8B-B14F-4D97-AF65-F5344CB8AC3E}">
        <p14:creationId xmlns:p14="http://schemas.microsoft.com/office/powerpoint/2010/main" val="24423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4" grpId="0" animBg="1"/>
      <p:bldP spid="476" grpId="0" animBg="1"/>
      <p:bldP spid="477" grpId="0" animBg="1"/>
      <p:bldP spid="478" grpId="0" animBg="1"/>
      <p:bldP spid="480" grpId="0" animBg="1"/>
      <p:bldP spid="484" grpId="0" animBg="1"/>
      <p:bldP spid="485" grpId="0" animBg="1"/>
      <p:bldP spid="486" grpId="0" animBg="1"/>
      <p:bldP spid="85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9BCCA5-7801-134E-8E2F-701EA1C2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" y="126000"/>
            <a:ext cx="11302408" cy="1070270"/>
          </a:xfrm>
        </p:spPr>
        <p:txBody>
          <a:bodyPr/>
          <a:lstStyle/>
          <a:p>
            <a:r>
              <a:rPr lang="en-US" dirty="0"/>
              <a:t>  More sensors, better data, smarter decisions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14CE1C-A076-46B1-B39B-1679D46DF228}"/>
              </a:ext>
            </a:extLst>
          </p:cNvPr>
          <p:cNvGrpSpPr/>
          <p:nvPr/>
        </p:nvGrpSpPr>
        <p:grpSpPr>
          <a:xfrm>
            <a:off x="1295025" y="1286579"/>
            <a:ext cx="10568765" cy="5242053"/>
            <a:chOff x="81963" y="537516"/>
            <a:chExt cx="12553023" cy="639159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0A2B66-8933-452A-B115-BCBB63D8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01870" y="1126117"/>
              <a:ext cx="2395047" cy="11876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49F42C-B1E6-4C43-BC63-3BBB7847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358920" y="537516"/>
              <a:ext cx="2328054" cy="83302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E10C68-1728-43AD-99D2-9A33262D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46984" y="3970937"/>
              <a:ext cx="1488713" cy="130298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93A415-B96C-4C13-9386-EC1C3D032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746766" y="4824022"/>
              <a:ext cx="1556199" cy="21050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9F5558E-007F-49F3-BE0B-B665768C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944562" y="5295476"/>
              <a:ext cx="2059613" cy="113372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4F40DD2-401C-4862-8BD7-2BB8895D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734323" y="3162658"/>
              <a:ext cx="2214145" cy="461692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F7BF1D-AC71-4BEC-A955-F295A81ED5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297" y="1066768"/>
              <a:ext cx="3456190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1DF681-A805-4185-925B-E319BC65FC8E}"/>
                </a:ext>
              </a:extLst>
            </p:cNvPr>
            <p:cNvCxnSpPr>
              <a:cxnSpLocks/>
            </p:cNvCxnSpPr>
            <p:nvPr/>
          </p:nvCxnSpPr>
          <p:spPr>
            <a:xfrm>
              <a:off x="4148864" y="1066768"/>
              <a:ext cx="0" cy="2541035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663D6F-D852-4C57-A4DB-0B4CB4E0FDC8}"/>
                </a:ext>
              </a:extLst>
            </p:cNvPr>
            <p:cNvCxnSpPr>
              <a:cxnSpLocks/>
            </p:cNvCxnSpPr>
            <p:nvPr/>
          </p:nvCxnSpPr>
          <p:spPr>
            <a:xfrm>
              <a:off x="4131897" y="3614896"/>
              <a:ext cx="670559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5EDBEB-8C14-490E-BF0F-5EA863EF7391}"/>
                </a:ext>
              </a:extLst>
            </p:cNvPr>
            <p:cNvCxnSpPr>
              <a:cxnSpLocks/>
            </p:cNvCxnSpPr>
            <p:nvPr/>
          </p:nvCxnSpPr>
          <p:spPr>
            <a:xfrm>
              <a:off x="3168728" y="3736816"/>
              <a:ext cx="1633728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28472DD-DF6B-43AB-AD6D-2A2C9F0D7CD2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97" y="3736816"/>
              <a:ext cx="0" cy="1537111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8A057B-D63D-4709-8171-7A0AE87939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512" y="5273925"/>
              <a:ext cx="1994664" cy="1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25960BB-3931-433A-B7F7-492652F64A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4684" y="4557725"/>
              <a:ext cx="1981012" cy="248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532DFF-6DE1-47EA-B8FC-F389DD9E3E56}"/>
                </a:ext>
              </a:extLst>
            </p:cNvPr>
            <p:cNvCxnSpPr>
              <a:cxnSpLocks/>
            </p:cNvCxnSpPr>
            <p:nvPr/>
          </p:nvCxnSpPr>
          <p:spPr>
            <a:xfrm>
              <a:off x="6691347" y="3614896"/>
              <a:ext cx="670559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FEB73C-F8F3-4B1B-ACC7-B9814BE71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5996" y="1973861"/>
              <a:ext cx="22175" cy="1643938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9FC22F-7DE3-4C7B-887B-B5CB58925CCF}"/>
                </a:ext>
              </a:extLst>
            </p:cNvPr>
            <p:cNvCxnSpPr>
              <a:cxnSpLocks/>
            </p:cNvCxnSpPr>
            <p:nvPr/>
          </p:nvCxnSpPr>
          <p:spPr>
            <a:xfrm>
              <a:off x="7351652" y="1986213"/>
              <a:ext cx="2928946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BBF8FC-E1E4-4D9B-B0C8-FD77F14DCA74}"/>
                </a:ext>
              </a:extLst>
            </p:cNvPr>
            <p:cNvCxnSpPr>
              <a:cxnSpLocks/>
            </p:cNvCxnSpPr>
            <p:nvPr/>
          </p:nvCxnSpPr>
          <p:spPr>
            <a:xfrm>
              <a:off x="6684802" y="3736816"/>
              <a:ext cx="1840991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F93A94C-0A53-4768-BAC8-BA7CE7FF198F}"/>
                </a:ext>
              </a:extLst>
            </p:cNvPr>
            <p:cNvCxnSpPr>
              <a:cxnSpLocks/>
            </p:cNvCxnSpPr>
            <p:nvPr/>
          </p:nvCxnSpPr>
          <p:spPr>
            <a:xfrm>
              <a:off x="8522829" y="3303258"/>
              <a:ext cx="2963" cy="450977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696459-29F4-4586-B0C6-022BA4B3EBA3}"/>
                </a:ext>
              </a:extLst>
            </p:cNvPr>
            <p:cNvCxnSpPr>
              <a:cxnSpLocks/>
            </p:cNvCxnSpPr>
            <p:nvPr/>
          </p:nvCxnSpPr>
          <p:spPr>
            <a:xfrm>
              <a:off x="8504236" y="3317502"/>
              <a:ext cx="2572512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9314F19-667E-45F1-A670-2E35CD941265}"/>
                </a:ext>
              </a:extLst>
            </p:cNvPr>
            <p:cNvCxnSpPr>
              <a:cxnSpLocks/>
            </p:cNvCxnSpPr>
            <p:nvPr/>
          </p:nvCxnSpPr>
          <p:spPr>
            <a:xfrm>
              <a:off x="6444733" y="3846544"/>
              <a:ext cx="670559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C1F416-2C3B-40BA-931B-175B89F7E250}"/>
                </a:ext>
              </a:extLst>
            </p:cNvPr>
            <p:cNvCxnSpPr>
              <a:cxnSpLocks/>
            </p:cNvCxnSpPr>
            <p:nvPr/>
          </p:nvCxnSpPr>
          <p:spPr>
            <a:xfrm>
              <a:off x="7100272" y="3842972"/>
              <a:ext cx="0" cy="1355843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583FA10-75E9-4692-82D3-5D15E4D23986}"/>
                </a:ext>
              </a:extLst>
            </p:cNvPr>
            <p:cNvCxnSpPr>
              <a:cxnSpLocks/>
            </p:cNvCxnSpPr>
            <p:nvPr/>
          </p:nvCxnSpPr>
          <p:spPr>
            <a:xfrm>
              <a:off x="7082424" y="5194734"/>
              <a:ext cx="1107456" cy="17147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4907FB2-863B-440B-A894-AF9F43E00D3D}"/>
                </a:ext>
              </a:extLst>
            </p:cNvPr>
            <p:cNvCxnSpPr>
              <a:cxnSpLocks/>
            </p:cNvCxnSpPr>
            <p:nvPr/>
          </p:nvCxnSpPr>
          <p:spPr>
            <a:xfrm>
              <a:off x="8173920" y="5211880"/>
              <a:ext cx="0" cy="1538412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0DC4872-1842-41D5-B30D-EE3186CEB36E}"/>
                </a:ext>
              </a:extLst>
            </p:cNvPr>
            <p:cNvCxnSpPr>
              <a:cxnSpLocks/>
            </p:cNvCxnSpPr>
            <p:nvPr/>
          </p:nvCxnSpPr>
          <p:spPr>
            <a:xfrm>
              <a:off x="8156073" y="6736048"/>
              <a:ext cx="1631592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6BF429-6F0A-4AFC-8E32-587184948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6749" y="5284531"/>
              <a:ext cx="5635" cy="1468665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9A15D75-A41F-45D5-BCD6-D0DCADA1DEE8}"/>
                </a:ext>
              </a:extLst>
            </p:cNvPr>
            <p:cNvCxnSpPr>
              <a:cxnSpLocks/>
            </p:cNvCxnSpPr>
            <p:nvPr/>
          </p:nvCxnSpPr>
          <p:spPr>
            <a:xfrm>
              <a:off x="5629088" y="3898215"/>
              <a:ext cx="0" cy="2520857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29C3B7-C452-43D5-89FA-CBC4DF8A74BD}"/>
                </a:ext>
              </a:extLst>
            </p:cNvPr>
            <p:cNvCxnSpPr>
              <a:cxnSpLocks/>
            </p:cNvCxnSpPr>
            <p:nvPr/>
          </p:nvCxnSpPr>
          <p:spPr>
            <a:xfrm>
              <a:off x="4925687" y="6416169"/>
              <a:ext cx="721043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AE9E89C-5889-4790-BB94-C138504F19CB}"/>
                </a:ext>
              </a:extLst>
            </p:cNvPr>
            <p:cNvCxnSpPr>
              <a:cxnSpLocks/>
            </p:cNvCxnSpPr>
            <p:nvPr/>
          </p:nvCxnSpPr>
          <p:spPr>
            <a:xfrm>
              <a:off x="4928515" y="6187713"/>
              <a:ext cx="0" cy="245875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75B1A32-38FE-4092-85C9-64693B4EB795}"/>
                </a:ext>
              </a:extLst>
            </p:cNvPr>
            <p:cNvCxnSpPr>
              <a:cxnSpLocks/>
            </p:cNvCxnSpPr>
            <p:nvPr/>
          </p:nvCxnSpPr>
          <p:spPr>
            <a:xfrm>
              <a:off x="728631" y="1066768"/>
              <a:ext cx="0" cy="302883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A9AFB64-04CD-4A15-96AD-0824666207BE}"/>
                </a:ext>
              </a:extLst>
            </p:cNvPr>
            <p:cNvCxnSpPr>
              <a:cxnSpLocks/>
            </p:cNvCxnSpPr>
            <p:nvPr/>
          </p:nvCxnSpPr>
          <p:spPr>
            <a:xfrm>
              <a:off x="2189077" y="1066768"/>
              <a:ext cx="0" cy="781348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134771-BB33-4329-BA23-47385D6F2096}"/>
                </a:ext>
              </a:extLst>
            </p:cNvPr>
            <p:cNvCxnSpPr>
              <a:cxnSpLocks/>
            </p:cNvCxnSpPr>
            <p:nvPr/>
          </p:nvCxnSpPr>
          <p:spPr>
            <a:xfrm>
              <a:off x="8927003" y="1764468"/>
              <a:ext cx="0" cy="187706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188F51C-37EE-4F5D-A5D6-C0F161A272E2}"/>
                </a:ext>
              </a:extLst>
            </p:cNvPr>
            <p:cNvCxnSpPr>
              <a:cxnSpLocks/>
            </p:cNvCxnSpPr>
            <p:nvPr/>
          </p:nvCxnSpPr>
          <p:spPr>
            <a:xfrm>
              <a:off x="8631186" y="1598219"/>
              <a:ext cx="0" cy="166249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0C93F6C-5B50-4B18-9822-6A9E7EC29482}"/>
                </a:ext>
              </a:extLst>
            </p:cNvPr>
            <p:cNvCxnSpPr>
              <a:cxnSpLocks/>
            </p:cNvCxnSpPr>
            <p:nvPr/>
          </p:nvCxnSpPr>
          <p:spPr>
            <a:xfrm>
              <a:off x="9222393" y="1617952"/>
              <a:ext cx="0" cy="166249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760C698-CDD9-43A8-9E98-26CC2D4A20E5}"/>
                </a:ext>
              </a:extLst>
            </p:cNvPr>
            <p:cNvCxnSpPr>
              <a:cxnSpLocks/>
            </p:cNvCxnSpPr>
            <p:nvPr/>
          </p:nvCxnSpPr>
          <p:spPr>
            <a:xfrm>
              <a:off x="9945110" y="1635371"/>
              <a:ext cx="0" cy="337124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D531F037-26C1-4581-9121-41D177209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589049" y="1283129"/>
              <a:ext cx="274600" cy="2746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E8656DD-423B-4F04-9460-A4BD9CED5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382" r="9338"/>
            <a:stretch/>
          </p:blipFill>
          <p:spPr>
            <a:xfrm>
              <a:off x="6531345" y="5574417"/>
              <a:ext cx="963147" cy="1091572"/>
            </a:xfrm>
            <a:prstGeom prst="rect">
              <a:avLst/>
            </a:prstGeom>
          </p:spPr>
        </p:pic>
        <p:pic>
          <p:nvPicPr>
            <p:cNvPr id="62" name="Picture 61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A90FDB82-68C3-427E-BCD9-6BDEA4506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2055374" y="1658578"/>
              <a:ext cx="274600" cy="274600"/>
            </a:xfrm>
            <a:prstGeom prst="rect">
              <a:avLst/>
            </a:prstGeom>
          </p:spPr>
        </p:pic>
        <p:pic>
          <p:nvPicPr>
            <p:cNvPr id="63" name="Picture 62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D3A642A8-BA83-4217-87CB-1BB052EB8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107911" y="4412353"/>
              <a:ext cx="274600" cy="274600"/>
            </a:xfrm>
            <a:prstGeom prst="rect">
              <a:avLst/>
            </a:prstGeom>
          </p:spPr>
        </p:pic>
        <p:pic>
          <p:nvPicPr>
            <p:cNvPr id="64" name="Picture 63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26E7BBA5-6226-4259-83B1-A6B4743F9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650495" y="4412353"/>
              <a:ext cx="274600" cy="274600"/>
            </a:xfrm>
            <a:prstGeom prst="rect">
              <a:avLst/>
            </a:prstGeom>
          </p:spPr>
        </p:pic>
        <p:pic>
          <p:nvPicPr>
            <p:cNvPr id="65" name="Picture 64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6E2C8A50-6EF3-41FF-AC61-83E3B2731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2187018" y="4412353"/>
              <a:ext cx="274600" cy="274600"/>
            </a:xfrm>
            <a:prstGeom prst="rect">
              <a:avLst/>
            </a:prstGeom>
          </p:spPr>
        </p:pic>
        <p:pic>
          <p:nvPicPr>
            <p:cNvPr id="66" name="Picture 65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2B9C1C65-77B0-4990-9769-991AF0EC5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107911" y="5136626"/>
              <a:ext cx="274600" cy="274600"/>
            </a:xfrm>
            <a:prstGeom prst="rect">
              <a:avLst/>
            </a:prstGeom>
          </p:spPr>
        </p:pic>
        <p:pic>
          <p:nvPicPr>
            <p:cNvPr id="67" name="Picture 66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E79DA88C-F541-42A4-8CDB-D29247DF7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650495" y="5136625"/>
              <a:ext cx="274600" cy="274600"/>
            </a:xfrm>
            <a:prstGeom prst="rect">
              <a:avLst/>
            </a:prstGeom>
          </p:spPr>
        </p:pic>
        <p:pic>
          <p:nvPicPr>
            <p:cNvPr id="68" name="Picture 67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018A646D-04BD-4230-AA26-5AE8F1BBB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2187018" y="5136625"/>
              <a:ext cx="274600" cy="274600"/>
            </a:xfrm>
            <a:prstGeom prst="rect">
              <a:avLst/>
            </a:prstGeom>
          </p:spPr>
        </p:pic>
        <p:pic>
          <p:nvPicPr>
            <p:cNvPr id="69" name="Picture 68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553A00F1-F172-4484-8E27-17ED2939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4790150" y="5992951"/>
              <a:ext cx="274600" cy="274600"/>
            </a:xfrm>
            <a:prstGeom prst="rect">
              <a:avLst/>
            </a:prstGeom>
          </p:spPr>
        </p:pic>
        <p:pic>
          <p:nvPicPr>
            <p:cNvPr id="70" name="Picture 69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50D82C9A-DADF-4666-8380-05E810CF2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5480492" y="5992951"/>
              <a:ext cx="274600" cy="274600"/>
            </a:xfrm>
            <a:prstGeom prst="rect">
              <a:avLst/>
            </a:prstGeom>
          </p:spPr>
        </p:pic>
        <p:pic>
          <p:nvPicPr>
            <p:cNvPr id="71" name="Picture 70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512B466F-BB29-4C3C-BDA3-D51CD1B42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5498313" y="5036714"/>
              <a:ext cx="274600" cy="274600"/>
            </a:xfrm>
            <a:prstGeom prst="rect">
              <a:avLst/>
            </a:prstGeom>
          </p:spPr>
        </p:pic>
        <p:pic>
          <p:nvPicPr>
            <p:cNvPr id="72" name="Picture 71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76B7F7C1-2E76-425F-A101-DD48E1B4C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5498313" y="4382706"/>
              <a:ext cx="274600" cy="274600"/>
            </a:xfrm>
            <a:prstGeom prst="rect">
              <a:avLst/>
            </a:prstGeom>
          </p:spPr>
        </p:pic>
        <p:pic>
          <p:nvPicPr>
            <p:cNvPr id="73" name="Picture 72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D17CC46E-03B1-41CD-92D0-0D78ACF97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5498313" y="4079925"/>
              <a:ext cx="274600" cy="274600"/>
            </a:xfrm>
            <a:prstGeom prst="rect">
              <a:avLst/>
            </a:prstGeom>
          </p:spPr>
        </p:pic>
        <p:pic>
          <p:nvPicPr>
            <p:cNvPr id="74" name="Picture 73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272F6EAC-6C26-4354-88AA-24E7CA6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8499012" y="1404344"/>
              <a:ext cx="274600" cy="274600"/>
            </a:xfrm>
            <a:prstGeom prst="rect">
              <a:avLst/>
            </a:prstGeom>
          </p:spPr>
        </p:pic>
        <p:pic>
          <p:nvPicPr>
            <p:cNvPr id="75" name="Picture 74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9A11DCBD-3556-47B8-965A-783BDCD76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8786491" y="1828292"/>
              <a:ext cx="274600" cy="274600"/>
            </a:xfrm>
            <a:prstGeom prst="rect">
              <a:avLst/>
            </a:prstGeom>
          </p:spPr>
        </p:pic>
        <p:pic>
          <p:nvPicPr>
            <p:cNvPr id="76" name="Picture 75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5AB721A2-9453-4AEF-AACF-D5AB16D53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083646" y="1404344"/>
              <a:ext cx="274600" cy="274600"/>
            </a:xfrm>
            <a:prstGeom prst="rect">
              <a:avLst/>
            </a:prstGeom>
          </p:spPr>
        </p:pic>
        <p:pic>
          <p:nvPicPr>
            <p:cNvPr id="77" name="Picture 76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94A5CA3B-F34A-4B9E-94A9-DDE98F07A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807028" y="1404344"/>
              <a:ext cx="274600" cy="274600"/>
            </a:xfrm>
            <a:prstGeom prst="rect">
              <a:avLst/>
            </a:prstGeom>
          </p:spPr>
        </p:pic>
        <p:pic>
          <p:nvPicPr>
            <p:cNvPr id="78" name="Picture 77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7124D5A9-D577-4D90-A558-18F307E40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516357" y="1828292"/>
              <a:ext cx="274600" cy="274600"/>
            </a:xfrm>
            <a:prstGeom prst="rect">
              <a:avLst/>
            </a:prstGeom>
          </p:spPr>
        </p:pic>
        <p:pic>
          <p:nvPicPr>
            <p:cNvPr id="79" name="Picture 78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8737C753-56C5-4893-B417-739460F9E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0121919" y="1828292"/>
              <a:ext cx="274600" cy="274600"/>
            </a:xfrm>
            <a:prstGeom prst="rect">
              <a:avLst/>
            </a:prstGeom>
          </p:spPr>
        </p:pic>
        <p:pic>
          <p:nvPicPr>
            <p:cNvPr id="80" name="Picture 79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9DE3EDAD-B4C6-4C0C-8681-A7083C53B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013740" y="3177533"/>
              <a:ext cx="274600" cy="274600"/>
            </a:xfrm>
            <a:prstGeom prst="rect">
              <a:avLst/>
            </a:prstGeom>
          </p:spPr>
        </p:pic>
        <p:pic>
          <p:nvPicPr>
            <p:cNvPr id="81" name="Picture 80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E94C1D15-A916-4E98-9A00-9B2ABA785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776749" y="3177533"/>
              <a:ext cx="274600" cy="274600"/>
            </a:xfrm>
            <a:prstGeom prst="rect">
              <a:avLst/>
            </a:prstGeom>
          </p:spPr>
        </p:pic>
        <p:pic>
          <p:nvPicPr>
            <p:cNvPr id="82" name="Picture 81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280B0E4A-73B6-4E9B-917C-79ECBC026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10539759" y="3177533"/>
              <a:ext cx="274600" cy="274600"/>
            </a:xfrm>
            <a:prstGeom prst="rect">
              <a:avLst/>
            </a:prstGeom>
          </p:spPr>
        </p:pic>
        <p:pic>
          <p:nvPicPr>
            <p:cNvPr id="83" name="Picture 82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B21B06A2-BDFB-49CE-BAFA-5BA2ACA46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8030703" y="5637327"/>
              <a:ext cx="274600" cy="274600"/>
            </a:xfrm>
            <a:prstGeom prst="rect">
              <a:avLst/>
            </a:prstGeom>
          </p:spPr>
        </p:pic>
        <p:pic>
          <p:nvPicPr>
            <p:cNvPr id="84" name="Picture 83" descr="A picture containing text, monitor&#10;&#10;Description automatically generated">
              <a:extLst>
                <a:ext uri="{FF2B5EF4-FFF2-40B4-BE49-F238E27FC236}">
                  <a16:creationId xmlns:a16="http://schemas.microsoft.com/office/drawing/2014/main" id="{C6CCC117-4640-4BD5-A1E2-47EC35DAE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17" r="4717"/>
            <a:stretch/>
          </p:blipFill>
          <p:spPr>
            <a:xfrm>
              <a:off x="9650364" y="5634593"/>
              <a:ext cx="274600" cy="274600"/>
            </a:xfrm>
            <a:prstGeom prst="rect">
              <a:avLst/>
            </a:prstGeom>
          </p:spPr>
        </p:pic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61ADA1-9CEF-4CDE-9C39-3871DA85A52D}"/>
                </a:ext>
              </a:extLst>
            </p:cNvPr>
            <p:cNvSpPr/>
            <p:nvPr/>
          </p:nvSpPr>
          <p:spPr>
            <a:xfrm>
              <a:off x="7919351" y="5510571"/>
              <a:ext cx="528111" cy="528111"/>
            </a:xfrm>
            <a:prstGeom prst="ellipse">
              <a:avLst/>
            </a:prstGeom>
            <a:noFill/>
            <a:ln w="28575">
              <a:solidFill>
                <a:srgbClr val="0098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DFC1ABF-83F4-474E-A076-AAC637DF3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655" y="5820584"/>
              <a:ext cx="242423" cy="75683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35B7BC1-5CC3-4D24-99F1-759EC43A863E}"/>
                </a:ext>
              </a:extLst>
            </p:cNvPr>
            <p:cNvSpPr/>
            <p:nvPr/>
          </p:nvSpPr>
          <p:spPr>
            <a:xfrm>
              <a:off x="4532074" y="2045237"/>
              <a:ext cx="2535936" cy="200650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FFEFFA7-CE20-43A7-80FE-71E2A8397870}"/>
                </a:ext>
              </a:extLst>
            </p:cNvPr>
            <p:cNvSpPr txBox="1"/>
            <p:nvPr/>
          </p:nvSpPr>
          <p:spPr>
            <a:xfrm>
              <a:off x="4740938" y="2263992"/>
              <a:ext cx="2010156" cy="86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>
                  <a:latin typeface="Arial" panose="020B0604020202020204" pitchFamily="34" charset="0"/>
                  <a:cs typeface="Arial" panose="020B0604020202020204" pitchFamily="34" charset="0"/>
                </a:rPr>
                <a:t>INTERROGATOR</a:t>
              </a:r>
              <a:endParaRPr lang="en-AU" sz="1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AU" sz="1000">
                  <a:latin typeface="Arial" panose="020B0604020202020204" pitchFamily="34" charset="0"/>
                  <a:cs typeface="Arial" panose="020B0604020202020204" pitchFamily="34" charset="0"/>
                </a:rPr>
                <a:t>Connected in digital or conventional substation</a:t>
              </a:r>
            </a:p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EC19997-718E-4E70-BB23-3CC50EF79493}"/>
                </a:ext>
              </a:extLst>
            </p:cNvPr>
            <p:cNvSpPr txBox="1"/>
            <p:nvPr/>
          </p:nvSpPr>
          <p:spPr>
            <a:xfrm>
              <a:off x="4296305" y="913937"/>
              <a:ext cx="2521449" cy="30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00" b="1"/>
                <a:t>SINGLE-MODE OPTICAL FIBRE</a:t>
              </a:r>
              <a:endParaRPr lang="en-AU" sz="1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EF3484E-6EA2-41E1-B435-71D9F525579A}"/>
                </a:ext>
              </a:extLst>
            </p:cNvPr>
            <p:cNvSpPr/>
            <p:nvPr/>
          </p:nvSpPr>
          <p:spPr>
            <a:xfrm>
              <a:off x="3962689" y="885410"/>
              <a:ext cx="376668" cy="376669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0AE2681-7746-4821-BE40-8405CE874C3C}"/>
                </a:ext>
              </a:extLst>
            </p:cNvPr>
            <p:cNvSpPr txBox="1"/>
            <p:nvPr/>
          </p:nvSpPr>
          <p:spPr>
            <a:xfrm>
              <a:off x="3199347" y="4507815"/>
              <a:ext cx="2764975" cy="71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>
                  <a:solidFill>
                    <a:srgbClr val="EB7B23"/>
                  </a:solidFill>
                </a:rPr>
                <a:t>Wide area </a:t>
              </a:r>
              <a:br>
                <a:rPr lang="en-AU" sz="1600" b="1">
                  <a:solidFill>
                    <a:srgbClr val="EB7B23"/>
                  </a:solidFill>
                </a:rPr>
              </a:br>
              <a:r>
                <a:rPr lang="en-AU" sz="1600" b="1">
                  <a:solidFill>
                    <a:srgbClr val="EB7B23"/>
                  </a:solidFill>
                </a:rPr>
                <a:t>monitoring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9A191A-5110-4F7B-8858-A1C6177B695B}"/>
                </a:ext>
              </a:extLst>
            </p:cNvPr>
            <p:cNvSpPr txBox="1"/>
            <p:nvPr/>
          </p:nvSpPr>
          <p:spPr>
            <a:xfrm>
              <a:off x="10141703" y="5700187"/>
              <a:ext cx="2493283" cy="41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b="1">
                  <a:solidFill>
                    <a:srgbClr val="EB7B23"/>
                  </a:solidFill>
                </a:rPr>
                <a:t>Mixed circuits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322585C-0B7B-43AD-8591-CFD9264BF28A}"/>
                </a:ext>
              </a:extLst>
            </p:cNvPr>
            <p:cNvSpPr txBox="1"/>
            <p:nvPr/>
          </p:nvSpPr>
          <p:spPr>
            <a:xfrm>
              <a:off x="9464302" y="3843839"/>
              <a:ext cx="1864434" cy="41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b="1">
                  <a:solidFill>
                    <a:srgbClr val="EB7B23"/>
                  </a:solidFill>
                </a:rPr>
                <a:t>Rail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2CD80AE-659E-4A8B-979C-C1A73F37D6D2}"/>
                </a:ext>
              </a:extLst>
            </p:cNvPr>
            <p:cNvSpPr txBox="1"/>
            <p:nvPr/>
          </p:nvSpPr>
          <p:spPr>
            <a:xfrm>
              <a:off x="7789479" y="2214268"/>
              <a:ext cx="3656752" cy="41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b="1">
                  <a:solidFill>
                    <a:srgbClr val="EB7B23"/>
                  </a:solidFill>
                </a:rPr>
                <a:t>Complex circuit protection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255A421-9646-491A-B377-071E94C0E65D}"/>
                </a:ext>
              </a:extLst>
            </p:cNvPr>
            <p:cNvSpPr txBox="1"/>
            <p:nvPr/>
          </p:nvSpPr>
          <p:spPr>
            <a:xfrm>
              <a:off x="120621" y="2412676"/>
              <a:ext cx="3162931" cy="41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>
                  <a:solidFill>
                    <a:srgbClr val="EB7B23"/>
                  </a:solidFill>
                </a:rPr>
                <a:t>Digital substations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CDF6752-DB1F-4EE3-8B77-6366A4D38283}"/>
                </a:ext>
              </a:extLst>
            </p:cNvPr>
            <p:cNvSpPr txBox="1"/>
            <p:nvPr/>
          </p:nvSpPr>
          <p:spPr>
            <a:xfrm>
              <a:off x="81963" y="5497980"/>
              <a:ext cx="3427751" cy="41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>
                  <a:solidFill>
                    <a:srgbClr val="EB7B23"/>
                  </a:solidFill>
                </a:rPr>
                <a:t>Renewable generation</a:t>
              </a:r>
              <a:endParaRPr lang="en-AU" sz="1600">
                <a:solidFill>
                  <a:srgbClr val="EB7B23"/>
                </a:solidFill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79F0DE9-7823-42E6-9768-A82F5551C570}"/>
                </a:ext>
              </a:extLst>
            </p:cNvPr>
            <p:cNvCxnSpPr>
              <a:cxnSpLocks/>
            </p:cNvCxnSpPr>
            <p:nvPr/>
          </p:nvCxnSpPr>
          <p:spPr>
            <a:xfrm>
              <a:off x="8614218" y="1764468"/>
              <a:ext cx="606729" cy="0"/>
            </a:xfrm>
            <a:prstGeom prst="line">
              <a:avLst/>
            </a:prstGeom>
            <a:ln w="28575">
              <a:solidFill>
                <a:srgbClr val="0098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E4EC41A-4C7E-4FBA-A5DA-CF9D5448A738}"/>
                </a:ext>
              </a:extLst>
            </p:cNvPr>
            <p:cNvSpPr/>
            <p:nvPr/>
          </p:nvSpPr>
          <p:spPr>
            <a:xfrm>
              <a:off x="6309281" y="5428873"/>
              <a:ext cx="1415169" cy="1415169"/>
            </a:xfrm>
            <a:prstGeom prst="ellipse">
              <a:avLst/>
            </a:prstGeom>
            <a:noFill/>
            <a:ln w="28575">
              <a:solidFill>
                <a:srgbClr val="0098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1986A5E-E5A6-4CF3-B01A-6A65DE2A5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797" t="-8705" r="-1462"/>
            <a:stretch/>
          </p:blipFill>
          <p:spPr>
            <a:xfrm>
              <a:off x="4610192" y="2825472"/>
              <a:ext cx="2281550" cy="1081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1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9BCCA5-7801-134E-8E2F-701EA1C2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6" y="93902"/>
            <a:ext cx="11302408" cy="107027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D2E12-CC54-4F63-BBAB-783A836E5D15}"/>
              </a:ext>
            </a:extLst>
          </p:cNvPr>
          <p:cNvSpPr/>
          <p:nvPr/>
        </p:nvSpPr>
        <p:spPr>
          <a:xfrm>
            <a:off x="582422" y="1493399"/>
            <a:ext cx="2846070" cy="1130300"/>
          </a:xfrm>
          <a:prstGeom prst="rect">
            <a:avLst/>
          </a:prstGeom>
          <a:solidFill>
            <a:srgbClr val="41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A5CCA6-A307-4DC2-87FD-B251AE100625}"/>
              </a:ext>
            </a:extLst>
          </p:cNvPr>
          <p:cNvSpPr/>
          <p:nvPr/>
        </p:nvSpPr>
        <p:spPr>
          <a:xfrm>
            <a:off x="3668522" y="1493399"/>
            <a:ext cx="2846070" cy="1130300"/>
          </a:xfrm>
          <a:prstGeom prst="rect">
            <a:avLst/>
          </a:prstGeom>
          <a:solidFill>
            <a:srgbClr val="419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8CF5D-A0A3-4CD0-B172-BFC1A96DED49}"/>
              </a:ext>
            </a:extLst>
          </p:cNvPr>
          <p:cNvSpPr txBox="1"/>
          <p:nvPr/>
        </p:nvSpPr>
        <p:spPr>
          <a:xfrm>
            <a:off x="913970" y="1630175"/>
            <a:ext cx="210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b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Opex</a:t>
            </a:r>
            <a:b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B9C42-E98C-441C-A1F0-54E2F7E29E5A}"/>
              </a:ext>
            </a:extLst>
          </p:cNvPr>
          <p:cNvSpPr txBox="1"/>
          <p:nvPr/>
        </p:nvSpPr>
        <p:spPr>
          <a:xfrm>
            <a:off x="3932079" y="1640115"/>
            <a:ext cx="236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b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b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12D7DD-5E09-4D88-B3D4-B375D5C8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13777" y="1723332"/>
            <a:ext cx="723900" cy="71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9CB1AC-FC41-472F-9469-B093D19B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65697" y="1708272"/>
            <a:ext cx="723900" cy="7112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1E8470-1EC0-44CC-8173-CE9035C0CA1D}"/>
              </a:ext>
            </a:extLst>
          </p:cNvPr>
          <p:cNvSpPr txBox="1">
            <a:spLocks/>
          </p:cNvSpPr>
          <p:nvPr/>
        </p:nvSpPr>
        <p:spPr>
          <a:xfrm>
            <a:off x="537042" y="2918162"/>
            <a:ext cx="8260564" cy="21902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Zero power, zero comms, zero data, zero maintenance sensors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More operational insight without traditional limitations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Protections &amp; Earlier failure warnings for remote HV assets 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GB" sz="1800" dirty="0"/>
              <a:t>      to avoid outage</a:t>
            </a:r>
          </a:p>
          <a:p>
            <a:pPr marL="334800" indent="-3348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Safely optimised capacity and scheduled maintenance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D0378-ADFB-4C35-8DA3-FD1442188BDE}"/>
              </a:ext>
            </a:extLst>
          </p:cNvPr>
          <p:cNvSpPr/>
          <p:nvPr/>
        </p:nvSpPr>
        <p:spPr>
          <a:xfrm>
            <a:off x="604193" y="5270917"/>
            <a:ext cx="4946904" cy="682676"/>
          </a:xfrm>
          <a:prstGeom prst="rect">
            <a:avLst/>
          </a:prstGeom>
          <a:solidFill>
            <a:srgbClr val="EB7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47E47FB-EB06-4EE7-A823-A9A04B07C8A7}"/>
              </a:ext>
            </a:extLst>
          </p:cNvPr>
          <p:cNvSpPr txBox="1">
            <a:spLocks/>
          </p:cNvSpPr>
          <p:nvPr/>
        </p:nvSpPr>
        <p:spPr>
          <a:xfrm>
            <a:off x="849205" y="5358692"/>
            <a:ext cx="4345612" cy="46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A3B6"/>
              </a:buClr>
              <a:buNone/>
            </a:pPr>
            <a:r>
              <a:rPr lang="en-GB" sz="18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Can we help your business?</a:t>
            </a:r>
          </a:p>
        </p:txBody>
      </p:sp>
      <p:pic>
        <p:nvPicPr>
          <p:cNvPr id="19" name="Picture 18" descr="A picture containing yellow&#10;&#10;Description automatically generated">
            <a:extLst>
              <a:ext uri="{FF2B5EF4-FFF2-40B4-BE49-F238E27FC236}">
                <a16:creationId xmlns:a16="http://schemas.microsoft.com/office/drawing/2014/main" id="{FE538B78-0965-47F9-B4B3-B81A05C4B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0"/>
          <a:stretch/>
        </p:blipFill>
        <p:spPr>
          <a:xfrm rot="5400000">
            <a:off x="6944292" y="1348299"/>
            <a:ext cx="5422602" cy="38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549AD1-917A-85E9-C0DE-DFAEC99071F2}"/>
              </a:ext>
            </a:extLst>
          </p:cNvPr>
          <p:cNvSpPr txBox="1"/>
          <p:nvPr/>
        </p:nvSpPr>
        <p:spPr>
          <a:xfrm>
            <a:off x="3428506" y="2767280"/>
            <a:ext cx="53349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+mj-lt"/>
                <a:ea typeface="Noto Sans" panose="020B0502040504020204" pitchFamily="34" charset="0"/>
              </a:rPr>
              <a:t>Thank You</a:t>
            </a:r>
            <a:endParaRPr lang="en-IN" sz="8000" b="1" dirty="0">
              <a:solidFill>
                <a:schemeClr val="bg1"/>
              </a:solidFill>
              <a:latin typeface="+mj-lt"/>
              <a:ea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3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ynaptec Colours">
      <a:dk1>
        <a:srgbClr val="344B5D"/>
      </a:dk1>
      <a:lt1>
        <a:srgbClr val="0099A8"/>
      </a:lt1>
      <a:dk2>
        <a:srgbClr val="EB7B23"/>
      </a:dk2>
      <a:lt2>
        <a:srgbClr val="FFFFFF"/>
      </a:lt2>
      <a:accent1>
        <a:srgbClr val="0099A8"/>
      </a:accent1>
      <a:accent2>
        <a:srgbClr val="FE8A12"/>
      </a:accent2>
      <a:accent3>
        <a:srgbClr val="929292"/>
      </a:accent3>
      <a:accent4>
        <a:srgbClr val="DF1683"/>
      </a:accent4>
      <a:accent5>
        <a:srgbClr val="3C7CC9"/>
      </a:accent5>
      <a:accent6>
        <a:srgbClr val="AC3864"/>
      </a:accent6>
      <a:hlink>
        <a:srgbClr val="0099A8"/>
      </a:hlink>
      <a:folHlink>
        <a:srgbClr val="DF16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C27B195AA9241B1E035D533DCF741" ma:contentTypeVersion="16" ma:contentTypeDescription="Create a new document." ma:contentTypeScope="" ma:versionID="137e3975df963d28f1e9ceb4f95247b8">
  <xsd:schema xmlns:xsd="http://www.w3.org/2001/XMLSchema" xmlns:xs="http://www.w3.org/2001/XMLSchema" xmlns:p="http://schemas.microsoft.com/office/2006/metadata/properties" xmlns:ns2="6d16ad0c-f6be-4215-963e-4088834e036d" xmlns:ns3="dea0e354-79d3-4e6f-b58a-857902627bdd" targetNamespace="http://schemas.microsoft.com/office/2006/metadata/properties" ma:root="true" ma:fieldsID="d29420db1940373800c7b983dc915675" ns2:_="" ns3:_="">
    <xsd:import namespace="6d16ad0c-f6be-4215-963e-4088834e036d"/>
    <xsd:import namespace="dea0e354-79d3-4e6f-b58a-857902627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6ad0c-f6be-4215-963e-4088834e0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b6210c9-a788-4ab9-bdf9-52c9850620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0e354-79d3-4e6f-b58a-857902627b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ebc76df-d335-42fc-945d-19e0a93975a9}" ma:internalName="TaxCatchAll" ma:showField="CatchAllData" ma:web="dea0e354-79d3-4e6f-b58a-857902627b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ea0e354-79d3-4e6f-b58a-857902627bdd">
      <UserInfo>
        <DisplayName>Steven Blair</DisplayName>
        <AccountId>56</AccountId>
        <AccountType/>
      </UserInfo>
    </SharedWithUsers>
    <TaxCatchAll xmlns="dea0e354-79d3-4e6f-b58a-857902627bdd" xsi:nil="true"/>
    <lcf76f155ced4ddcb4097134ff3c332f xmlns="6d16ad0c-f6be-4215-963e-4088834e03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80E322-23CA-45CF-A0EE-301A3A4175AD}">
  <ds:schemaRefs>
    <ds:schemaRef ds:uri="6d16ad0c-f6be-4215-963e-4088834e036d"/>
    <ds:schemaRef ds:uri="dea0e354-79d3-4e6f-b58a-857902627b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CB05F28-7F54-497E-84FA-8A5B44C9DC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AC195F-C112-4287-B7D7-4AC8C0BC4C89}">
  <ds:schemaRefs>
    <ds:schemaRef ds:uri="http://schemas.microsoft.com/office/2006/documentManagement/types"/>
    <ds:schemaRef ds:uri="http://purl.org/dc/terms/"/>
    <ds:schemaRef ds:uri="dea0e354-79d3-4e6f-b58a-857902627bdd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d16ad0c-f6be-4215-963e-4088834e036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1341</TotalTime>
  <Words>466</Words>
  <Application>Microsoft Office PowerPoint</Application>
  <PresentationFormat>Widescreen</PresentationFormat>
  <Paragraphs>98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Gotham Medium</vt:lpstr>
      <vt:lpstr>Wingdings</vt:lpstr>
      <vt:lpstr>Calibri</vt:lpstr>
      <vt:lpstr>Office Theme</vt:lpstr>
      <vt:lpstr>Synaptec -  Distributed Electrical Passive Sensing –   Cable Condition Monitoring &amp; Protection</vt:lpstr>
      <vt:lpstr>  Light speed system awareness</vt:lpstr>
      <vt:lpstr>  One passive monitoring platform, three levels of benefit</vt:lpstr>
      <vt:lpstr>PowerPoint Presentation</vt:lpstr>
      <vt:lpstr>PowerPoint Presentation</vt:lpstr>
      <vt:lpstr>PowerPoint Presentation</vt:lpstr>
      <vt:lpstr>  More sensors, better data, smarter decisions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Beeton</dc:creator>
  <cp:lastModifiedBy>Nitin Mahajan</cp:lastModifiedBy>
  <cp:revision>4</cp:revision>
  <dcterms:created xsi:type="dcterms:W3CDTF">2021-01-25T00:20:33Z</dcterms:created>
  <dcterms:modified xsi:type="dcterms:W3CDTF">2022-08-25T08:30:10Z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0x010100F1DC27B195AA9241B1E035D533DCF741</vt:lpwstr>
  </property>
  <property fmtid="{D5CDD505-2E9C-101B-9397-08002B2CF9AE}" pid="3" name="MediaServiceImageTags">
    <vt:lpwstr/>
  </property>
</Properties>
</file>