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2" r:id="rId3"/>
    <p:sldMasterId id="2147483714" r:id="rId4"/>
  </p:sldMasterIdLst>
  <p:notesMasterIdLst>
    <p:notesMasterId r:id="rId15"/>
  </p:notesMasterIdLst>
  <p:sldIdLst>
    <p:sldId id="256" r:id="rId5"/>
    <p:sldId id="2090650507" r:id="rId6"/>
    <p:sldId id="2090650508" r:id="rId7"/>
    <p:sldId id="283" r:id="rId8"/>
    <p:sldId id="284" r:id="rId9"/>
    <p:sldId id="2090650510" r:id="rId10"/>
    <p:sldId id="2090650512" r:id="rId11"/>
    <p:sldId id="2090650511" r:id="rId12"/>
    <p:sldId id="2090650513" r:id="rId13"/>
    <p:sldId id="20906505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692"/>
    <a:srgbClr val="A5D64E"/>
    <a:srgbClr val="89BD2C"/>
    <a:srgbClr val="70BF54"/>
    <a:srgbClr val="F99D1C"/>
    <a:srgbClr val="FFFFFF"/>
    <a:srgbClr val="DC6B27"/>
    <a:srgbClr val="B63C36"/>
    <a:srgbClr val="58595B"/>
    <a:srgbClr val="AF6A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4660"/>
  </p:normalViewPr>
  <p:slideViewPr>
    <p:cSldViewPr snapToGrid="0">
      <p:cViewPr>
        <p:scale>
          <a:sx n="25" d="100"/>
          <a:sy n="25" d="100"/>
        </p:scale>
        <p:origin x="2358"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Sheet1!$C$31</c:f>
              <c:strCache>
                <c:ptCount val="1"/>
                <c:pt idx="0">
                  <c:v>Thermal</c:v>
                </c:pt>
              </c:strCache>
            </c:strRef>
          </c:tx>
          <c:spPr>
            <a:solidFill>
              <a:srgbClr val="75787A"/>
            </a:solidFill>
            <a:ln>
              <a:noFill/>
            </a:ln>
            <a:effectLst/>
          </c:spPr>
          <c:invertIfNegative val="0"/>
          <c:cat>
            <c:strRef>
              <c:f>Sheet1!$D$30:$L$30</c:f>
              <c:strCache>
                <c:ptCount val="9"/>
                <c:pt idx="0">
                  <c:v>FY14</c:v>
                </c:pt>
                <c:pt idx="1">
                  <c:v>FY15</c:v>
                </c:pt>
                <c:pt idx="2">
                  <c:v>FY16</c:v>
                </c:pt>
                <c:pt idx="3">
                  <c:v>FY17</c:v>
                </c:pt>
                <c:pt idx="4">
                  <c:v>FY18</c:v>
                </c:pt>
                <c:pt idx="5">
                  <c:v>FY19</c:v>
                </c:pt>
                <c:pt idx="6">
                  <c:v>FY20</c:v>
                </c:pt>
                <c:pt idx="7">
                  <c:v>FY21</c:v>
                </c:pt>
                <c:pt idx="8">
                  <c:v>FY22</c:v>
                </c:pt>
              </c:strCache>
            </c:strRef>
          </c:cat>
          <c:val>
            <c:numRef>
              <c:f>Sheet1!$D$31:$L$31</c:f>
              <c:numCache>
                <c:formatCode>General</c:formatCode>
                <c:ptCount val="9"/>
                <c:pt idx="0">
                  <c:v>168.25499000000002</c:v>
                </c:pt>
                <c:pt idx="1">
                  <c:v>188.89778000000001</c:v>
                </c:pt>
                <c:pt idx="2">
                  <c:v>210.67504</c:v>
                </c:pt>
                <c:pt idx="3">
                  <c:v>218.32988</c:v>
                </c:pt>
                <c:pt idx="4">
                  <c:v>222.90658999999999</c:v>
                </c:pt>
                <c:pt idx="5">
                  <c:v>226.27933999999999</c:v>
                </c:pt>
                <c:pt idx="6">
                  <c:v>230.59957</c:v>
                </c:pt>
                <c:pt idx="7">
                  <c:v>234.72821999999999</c:v>
                </c:pt>
                <c:pt idx="8">
                  <c:v>236.10872000000001</c:v>
                </c:pt>
              </c:numCache>
            </c:numRef>
          </c:val>
          <c:extLst>
            <c:ext xmlns:c16="http://schemas.microsoft.com/office/drawing/2014/chart" uri="{C3380CC4-5D6E-409C-BE32-E72D297353CC}">
              <c16:uniqueId val="{00000000-1BA1-408E-9FA1-B9CD8285CE9D}"/>
            </c:ext>
          </c:extLst>
        </c:ser>
        <c:ser>
          <c:idx val="1"/>
          <c:order val="1"/>
          <c:tx>
            <c:strRef>
              <c:f>Sheet1!$C$32</c:f>
              <c:strCache>
                <c:ptCount val="1"/>
                <c:pt idx="0">
                  <c:v>Nuclear</c:v>
                </c:pt>
              </c:strCache>
            </c:strRef>
          </c:tx>
          <c:spPr>
            <a:solidFill>
              <a:srgbClr val="61B5E4"/>
            </a:solidFill>
            <a:ln>
              <a:noFill/>
            </a:ln>
            <a:effectLst/>
          </c:spPr>
          <c:invertIfNegative val="0"/>
          <c:cat>
            <c:strRef>
              <c:f>Sheet1!$D$30:$L$30</c:f>
              <c:strCache>
                <c:ptCount val="9"/>
                <c:pt idx="0">
                  <c:v>FY14</c:v>
                </c:pt>
                <c:pt idx="1">
                  <c:v>FY15</c:v>
                </c:pt>
                <c:pt idx="2">
                  <c:v>FY16</c:v>
                </c:pt>
                <c:pt idx="3">
                  <c:v>FY17</c:v>
                </c:pt>
                <c:pt idx="4">
                  <c:v>FY18</c:v>
                </c:pt>
                <c:pt idx="5">
                  <c:v>FY19</c:v>
                </c:pt>
                <c:pt idx="6">
                  <c:v>FY20</c:v>
                </c:pt>
                <c:pt idx="7">
                  <c:v>FY21</c:v>
                </c:pt>
                <c:pt idx="8">
                  <c:v>FY22</c:v>
                </c:pt>
              </c:strCache>
            </c:strRef>
          </c:cat>
          <c:val>
            <c:numRef>
              <c:f>Sheet1!$D$32:$L$32</c:f>
              <c:numCache>
                <c:formatCode>General</c:formatCode>
                <c:ptCount val="9"/>
                <c:pt idx="0">
                  <c:v>4.78</c:v>
                </c:pt>
                <c:pt idx="1">
                  <c:v>5.78</c:v>
                </c:pt>
                <c:pt idx="2">
                  <c:v>5.78</c:v>
                </c:pt>
                <c:pt idx="3">
                  <c:v>6.78</c:v>
                </c:pt>
                <c:pt idx="4">
                  <c:v>6.78</c:v>
                </c:pt>
                <c:pt idx="5">
                  <c:v>6.78</c:v>
                </c:pt>
                <c:pt idx="6">
                  <c:v>6.78</c:v>
                </c:pt>
                <c:pt idx="7">
                  <c:v>6.78</c:v>
                </c:pt>
                <c:pt idx="8">
                  <c:v>6.78</c:v>
                </c:pt>
              </c:numCache>
            </c:numRef>
          </c:val>
          <c:extLst>
            <c:ext xmlns:c16="http://schemas.microsoft.com/office/drawing/2014/chart" uri="{C3380CC4-5D6E-409C-BE32-E72D297353CC}">
              <c16:uniqueId val="{00000001-1BA1-408E-9FA1-B9CD8285CE9D}"/>
            </c:ext>
          </c:extLst>
        </c:ser>
        <c:ser>
          <c:idx val="2"/>
          <c:order val="2"/>
          <c:tx>
            <c:strRef>
              <c:f>Sheet1!$C$33</c:f>
              <c:strCache>
                <c:ptCount val="1"/>
                <c:pt idx="0">
                  <c:v>Hydro</c:v>
                </c:pt>
              </c:strCache>
            </c:strRef>
          </c:tx>
          <c:spPr>
            <a:solidFill>
              <a:srgbClr val="046A38"/>
            </a:solidFill>
            <a:ln>
              <a:noFill/>
            </a:ln>
            <a:effectLst/>
          </c:spPr>
          <c:invertIfNegative val="0"/>
          <c:cat>
            <c:strRef>
              <c:f>Sheet1!$D$30:$L$30</c:f>
              <c:strCache>
                <c:ptCount val="9"/>
                <c:pt idx="0">
                  <c:v>FY14</c:v>
                </c:pt>
                <c:pt idx="1">
                  <c:v>FY15</c:v>
                </c:pt>
                <c:pt idx="2">
                  <c:v>FY16</c:v>
                </c:pt>
                <c:pt idx="3">
                  <c:v>FY17</c:v>
                </c:pt>
                <c:pt idx="4">
                  <c:v>FY18</c:v>
                </c:pt>
                <c:pt idx="5">
                  <c:v>FY19</c:v>
                </c:pt>
                <c:pt idx="6">
                  <c:v>FY20</c:v>
                </c:pt>
                <c:pt idx="7">
                  <c:v>FY21</c:v>
                </c:pt>
                <c:pt idx="8">
                  <c:v>FY22</c:v>
                </c:pt>
              </c:strCache>
            </c:strRef>
          </c:cat>
          <c:val>
            <c:numRef>
              <c:f>Sheet1!$D$33:$L$33</c:f>
              <c:numCache>
                <c:formatCode>General</c:formatCode>
                <c:ptCount val="9"/>
                <c:pt idx="0">
                  <c:v>40.531410000000001</c:v>
                </c:pt>
                <c:pt idx="1">
                  <c:v>41.267429999999997</c:v>
                </c:pt>
                <c:pt idx="2">
                  <c:v>42.78342</c:v>
                </c:pt>
                <c:pt idx="3">
                  <c:v>44.47842</c:v>
                </c:pt>
                <c:pt idx="4">
                  <c:v>45.293419999999998</c:v>
                </c:pt>
                <c:pt idx="5">
                  <c:v>45.39922</c:v>
                </c:pt>
                <c:pt idx="6">
                  <c:v>45.699220000000004</c:v>
                </c:pt>
                <c:pt idx="7">
                  <c:v>46.209220000000002</c:v>
                </c:pt>
                <c:pt idx="8">
                  <c:v>46.722519999999996</c:v>
                </c:pt>
              </c:numCache>
            </c:numRef>
          </c:val>
          <c:extLst>
            <c:ext xmlns:c16="http://schemas.microsoft.com/office/drawing/2014/chart" uri="{C3380CC4-5D6E-409C-BE32-E72D297353CC}">
              <c16:uniqueId val="{00000002-1BA1-408E-9FA1-B9CD8285CE9D}"/>
            </c:ext>
          </c:extLst>
        </c:ser>
        <c:ser>
          <c:idx val="3"/>
          <c:order val="3"/>
          <c:tx>
            <c:strRef>
              <c:f>Sheet1!$C$34</c:f>
              <c:strCache>
                <c:ptCount val="1"/>
                <c:pt idx="0">
                  <c:v>Solar</c:v>
                </c:pt>
              </c:strCache>
            </c:strRef>
          </c:tx>
          <c:spPr>
            <a:solidFill>
              <a:srgbClr val="89BD2C"/>
            </a:solidFill>
            <a:ln>
              <a:noFill/>
            </a:ln>
            <a:effectLst/>
          </c:spPr>
          <c:invertIfNegative val="0"/>
          <c:cat>
            <c:strRef>
              <c:f>Sheet1!$D$30:$L$30</c:f>
              <c:strCache>
                <c:ptCount val="9"/>
                <c:pt idx="0">
                  <c:v>FY14</c:v>
                </c:pt>
                <c:pt idx="1">
                  <c:v>FY15</c:v>
                </c:pt>
                <c:pt idx="2">
                  <c:v>FY16</c:v>
                </c:pt>
                <c:pt idx="3">
                  <c:v>FY17</c:v>
                </c:pt>
                <c:pt idx="4">
                  <c:v>FY18</c:v>
                </c:pt>
                <c:pt idx="5">
                  <c:v>FY19</c:v>
                </c:pt>
                <c:pt idx="6">
                  <c:v>FY20</c:v>
                </c:pt>
                <c:pt idx="7">
                  <c:v>FY21</c:v>
                </c:pt>
                <c:pt idx="8">
                  <c:v>FY22</c:v>
                </c:pt>
              </c:strCache>
            </c:strRef>
          </c:cat>
          <c:val>
            <c:numRef>
              <c:f>Sheet1!$D$34:$L$34</c:f>
              <c:numCache>
                <c:formatCode>General</c:formatCode>
                <c:ptCount val="9"/>
                <c:pt idx="0">
                  <c:v>2.6319299999999997</c:v>
                </c:pt>
                <c:pt idx="1">
                  <c:v>3.74397</c:v>
                </c:pt>
                <c:pt idx="2">
                  <c:v>6.7628500000000003</c:v>
                </c:pt>
                <c:pt idx="3">
                  <c:v>12.288830000000001</c:v>
                </c:pt>
                <c:pt idx="4">
                  <c:v>21.651479999999999</c:v>
                </c:pt>
                <c:pt idx="5">
                  <c:v>28.180709999999998</c:v>
                </c:pt>
                <c:pt idx="6">
                  <c:v>34.62782</c:v>
                </c:pt>
                <c:pt idx="7">
                  <c:v>40.085370000000005</c:v>
                </c:pt>
                <c:pt idx="8">
                  <c:v>53.996540000000003</c:v>
                </c:pt>
              </c:numCache>
            </c:numRef>
          </c:val>
          <c:extLst>
            <c:ext xmlns:c16="http://schemas.microsoft.com/office/drawing/2014/chart" uri="{C3380CC4-5D6E-409C-BE32-E72D297353CC}">
              <c16:uniqueId val="{00000003-1BA1-408E-9FA1-B9CD8285CE9D}"/>
            </c:ext>
          </c:extLst>
        </c:ser>
        <c:ser>
          <c:idx val="4"/>
          <c:order val="4"/>
          <c:tx>
            <c:strRef>
              <c:f>Sheet1!$C$35</c:f>
              <c:strCache>
                <c:ptCount val="1"/>
                <c:pt idx="0">
                  <c:v>Wind</c:v>
                </c:pt>
              </c:strCache>
            </c:strRef>
          </c:tx>
          <c:spPr>
            <a:solidFill>
              <a:srgbClr val="A5D64E"/>
            </a:solidFill>
            <a:ln>
              <a:noFill/>
            </a:ln>
            <a:effectLst/>
          </c:spPr>
          <c:invertIfNegative val="0"/>
          <c:cat>
            <c:strRef>
              <c:f>Sheet1!$D$30:$L$30</c:f>
              <c:strCache>
                <c:ptCount val="9"/>
                <c:pt idx="0">
                  <c:v>FY14</c:v>
                </c:pt>
                <c:pt idx="1">
                  <c:v>FY15</c:v>
                </c:pt>
                <c:pt idx="2">
                  <c:v>FY16</c:v>
                </c:pt>
                <c:pt idx="3">
                  <c:v>FY17</c:v>
                </c:pt>
                <c:pt idx="4">
                  <c:v>FY18</c:v>
                </c:pt>
                <c:pt idx="5">
                  <c:v>FY19</c:v>
                </c:pt>
                <c:pt idx="6">
                  <c:v>FY20</c:v>
                </c:pt>
                <c:pt idx="7">
                  <c:v>FY21</c:v>
                </c:pt>
                <c:pt idx="8">
                  <c:v>FY22</c:v>
                </c:pt>
              </c:strCache>
            </c:strRef>
          </c:cat>
          <c:val>
            <c:numRef>
              <c:f>Sheet1!$D$35:$L$35</c:f>
              <c:numCache>
                <c:formatCode>General</c:formatCode>
                <c:ptCount val="9"/>
                <c:pt idx="0">
                  <c:v>21.042580000000001</c:v>
                </c:pt>
                <c:pt idx="1">
                  <c:v>23.35435</c:v>
                </c:pt>
                <c:pt idx="2">
                  <c:v>26.7774</c:v>
                </c:pt>
                <c:pt idx="3">
                  <c:v>32.279769999999999</c:v>
                </c:pt>
                <c:pt idx="4">
                  <c:v>34.045999999999999</c:v>
                </c:pt>
                <c:pt idx="5">
                  <c:v>35.625970000000002</c:v>
                </c:pt>
                <c:pt idx="6">
                  <c:v>37.693750000000001</c:v>
                </c:pt>
                <c:pt idx="7">
                  <c:v>39.247050000000002</c:v>
                </c:pt>
                <c:pt idx="8">
                  <c:v>40.357579999999999</c:v>
                </c:pt>
              </c:numCache>
            </c:numRef>
          </c:val>
          <c:extLst>
            <c:ext xmlns:c16="http://schemas.microsoft.com/office/drawing/2014/chart" uri="{C3380CC4-5D6E-409C-BE32-E72D297353CC}">
              <c16:uniqueId val="{00000004-1BA1-408E-9FA1-B9CD8285CE9D}"/>
            </c:ext>
          </c:extLst>
        </c:ser>
        <c:ser>
          <c:idx val="5"/>
          <c:order val="5"/>
          <c:tx>
            <c:strRef>
              <c:f>Sheet1!$C$36</c:f>
              <c:strCache>
                <c:ptCount val="1"/>
                <c:pt idx="0">
                  <c:v>Others</c:v>
                </c:pt>
              </c:strCache>
            </c:strRef>
          </c:tx>
          <c:spPr>
            <a:solidFill>
              <a:srgbClr val="C8E692"/>
            </a:solidFill>
            <a:ln>
              <a:noFill/>
            </a:ln>
            <a:effectLst/>
          </c:spPr>
          <c:invertIfNegative val="0"/>
          <c:cat>
            <c:strRef>
              <c:f>Sheet1!$D$30:$L$30</c:f>
              <c:strCache>
                <c:ptCount val="9"/>
                <c:pt idx="0">
                  <c:v>FY14</c:v>
                </c:pt>
                <c:pt idx="1">
                  <c:v>FY15</c:v>
                </c:pt>
                <c:pt idx="2">
                  <c:v>FY16</c:v>
                </c:pt>
                <c:pt idx="3">
                  <c:v>FY17</c:v>
                </c:pt>
                <c:pt idx="4">
                  <c:v>FY18</c:v>
                </c:pt>
                <c:pt idx="5">
                  <c:v>FY19</c:v>
                </c:pt>
                <c:pt idx="6">
                  <c:v>FY20</c:v>
                </c:pt>
                <c:pt idx="7">
                  <c:v>FY21</c:v>
                </c:pt>
                <c:pt idx="8">
                  <c:v>FY22</c:v>
                </c:pt>
              </c:strCache>
            </c:strRef>
          </c:cat>
          <c:val>
            <c:numRef>
              <c:f>Sheet1!$D$36:$L$36</c:f>
              <c:numCache>
                <c:formatCode>General</c:formatCode>
                <c:ptCount val="9"/>
                <c:pt idx="0">
                  <c:v>11.31349</c:v>
                </c:pt>
                <c:pt idx="1">
                  <c:v>11.86084</c:v>
                </c:pt>
                <c:pt idx="2">
                  <c:v>12.383799999999999</c:v>
                </c:pt>
                <c:pt idx="3">
                  <c:v>12.67564</c:v>
                </c:pt>
                <c:pt idx="4">
                  <c:v>13.324909999999999</c:v>
                </c:pt>
                <c:pt idx="5">
                  <c:v>13.834949999999999</c:v>
                </c:pt>
                <c:pt idx="6">
                  <c:v>14.706110000000001</c:v>
                </c:pt>
                <c:pt idx="7">
                  <c:v>15.101369999999999</c:v>
                </c:pt>
                <c:pt idx="8">
                  <c:v>15.53126</c:v>
                </c:pt>
              </c:numCache>
            </c:numRef>
          </c:val>
          <c:extLst>
            <c:ext xmlns:c16="http://schemas.microsoft.com/office/drawing/2014/chart" uri="{C3380CC4-5D6E-409C-BE32-E72D297353CC}">
              <c16:uniqueId val="{00000005-1BA1-408E-9FA1-B9CD8285CE9D}"/>
            </c:ext>
          </c:extLst>
        </c:ser>
        <c:dLbls>
          <c:showLegendKey val="0"/>
          <c:showVal val="0"/>
          <c:showCatName val="0"/>
          <c:showSerName val="0"/>
          <c:showPercent val="0"/>
          <c:showBubbleSize val="0"/>
        </c:dLbls>
        <c:gapWidth val="219"/>
        <c:overlap val="100"/>
        <c:axId val="904590144"/>
        <c:axId val="904588064"/>
      </c:barChart>
      <c:lineChart>
        <c:grouping val="standard"/>
        <c:varyColors val="0"/>
        <c:ser>
          <c:idx val="6"/>
          <c:order val="6"/>
          <c:tx>
            <c:strRef>
              <c:f>Sheet1!$C$37</c:f>
              <c:strCache>
                <c:ptCount val="1"/>
                <c:pt idx="0">
                  <c:v>Percentage Share</c:v>
                </c:pt>
              </c:strCache>
            </c:strRef>
          </c:tx>
          <c:spPr>
            <a:ln w="12700" cap="rnd">
              <a:solidFill>
                <a:srgbClr val="FFC000"/>
              </a:solidFill>
              <a:round/>
            </a:ln>
            <a:effectLst/>
          </c:spPr>
          <c:marker>
            <c:symbol val="none"/>
          </c:marker>
          <c:cat>
            <c:strRef>
              <c:f>Sheet1!$D$30:$L$30</c:f>
              <c:strCache>
                <c:ptCount val="9"/>
                <c:pt idx="0">
                  <c:v>FY14</c:v>
                </c:pt>
                <c:pt idx="1">
                  <c:v>FY15</c:v>
                </c:pt>
                <c:pt idx="2">
                  <c:v>FY16</c:v>
                </c:pt>
                <c:pt idx="3">
                  <c:v>FY17</c:v>
                </c:pt>
                <c:pt idx="4">
                  <c:v>FY18</c:v>
                </c:pt>
                <c:pt idx="5">
                  <c:v>FY19</c:v>
                </c:pt>
                <c:pt idx="6">
                  <c:v>FY20</c:v>
                </c:pt>
                <c:pt idx="7">
                  <c:v>FY21</c:v>
                </c:pt>
                <c:pt idx="8">
                  <c:v>FY22</c:v>
                </c:pt>
              </c:strCache>
            </c:strRef>
          </c:cat>
          <c:val>
            <c:numRef>
              <c:f>Sheet1!$D$37:$L$37</c:f>
              <c:numCache>
                <c:formatCode>0%</c:formatCode>
                <c:ptCount val="9"/>
                <c:pt idx="0">
                  <c:v>0.14076596511669073</c:v>
                </c:pt>
                <c:pt idx="1">
                  <c:v>0.14171895484964464</c:v>
                </c:pt>
                <c:pt idx="2">
                  <c:v>0.15049047145404593</c:v>
                </c:pt>
                <c:pt idx="3">
                  <c:v>0.17514853325192159</c:v>
                </c:pt>
                <c:pt idx="4">
                  <c:v>0.20064508270872528</c:v>
                </c:pt>
                <c:pt idx="5">
                  <c:v>0.2180331046720306</c:v>
                </c:pt>
                <c:pt idx="6">
                  <c:v>0.23514228216545363</c:v>
                </c:pt>
                <c:pt idx="7">
                  <c:v>0.24711104554079288</c:v>
                </c:pt>
                <c:pt idx="8">
                  <c:v>0.27505959875204949</c:v>
                </c:pt>
              </c:numCache>
            </c:numRef>
          </c:val>
          <c:smooth val="0"/>
          <c:extLst>
            <c:ext xmlns:c16="http://schemas.microsoft.com/office/drawing/2014/chart" uri="{C3380CC4-5D6E-409C-BE32-E72D297353CC}">
              <c16:uniqueId val="{00000006-1BA1-408E-9FA1-B9CD8285CE9D}"/>
            </c:ext>
          </c:extLst>
        </c:ser>
        <c:dLbls>
          <c:showLegendKey val="0"/>
          <c:showVal val="0"/>
          <c:showCatName val="0"/>
          <c:showSerName val="0"/>
          <c:showPercent val="0"/>
          <c:showBubbleSize val="0"/>
        </c:dLbls>
        <c:marker val="1"/>
        <c:smooth val="0"/>
        <c:axId val="904576000"/>
        <c:axId val="904585152"/>
      </c:lineChart>
      <c:catAx>
        <c:axId val="90459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yriad Pro Light"/>
                <a:ea typeface="+mn-ea"/>
                <a:cs typeface="+mn-cs"/>
              </a:defRPr>
            </a:pPr>
            <a:endParaRPr lang="en-US"/>
          </a:p>
        </c:txPr>
        <c:crossAx val="904588064"/>
        <c:crosses val="autoZero"/>
        <c:auto val="1"/>
        <c:lblAlgn val="ctr"/>
        <c:lblOffset val="100"/>
        <c:noMultiLvlLbl val="0"/>
      </c:catAx>
      <c:valAx>
        <c:axId val="90458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yriad Pro Light"/>
                <a:ea typeface="+mn-ea"/>
                <a:cs typeface="+mn-cs"/>
              </a:defRPr>
            </a:pPr>
            <a:endParaRPr lang="en-US"/>
          </a:p>
        </c:txPr>
        <c:crossAx val="904590144"/>
        <c:crosses val="autoZero"/>
        <c:crossBetween val="between"/>
      </c:valAx>
      <c:valAx>
        <c:axId val="90458515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yriad Pro Light"/>
                <a:ea typeface="+mn-ea"/>
                <a:cs typeface="+mn-cs"/>
              </a:defRPr>
            </a:pPr>
            <a:endParaRPr lang="en-US"/>
          </a:p>
        </c:txPr>
        <c:crossAx val="904576000"/>
        <c:crosses val="max"/>
        <c:crossBetween val="between"/>
      </c:valAx>
      <c:catAx>
        <c:axId val="904576000"/>
        <c:scaling>
          <c:orientation val="minMax"/>
        </c:scaling>
        <c:delete val="1"/>
        <c:axPos val="b"/>
        <c:numFmt formatCode="General" sourceLinked="1"/>
        <c:majorTickMark val="out"/>
        <c:minorTickMark val="none"/>
        <c:tickLblPos val="nextTo"/>
        <c:crossAx val="904585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yriad Pro Ligh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latin typeface="Myriad Pro Ligh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Sheet5!$M$19</c:f>
              <c:strCache>
                <c:ptCount val="1"/>
                <c:pt idx="0">
                  <c:v>FY22</c:v>
                </c:pt>
              </c:strCache>
            </c:strRef>
          </c:tx>
          <c:spPr>
            <a:ln>
              <a:noFill/>
            </a:ln>
          </c:spPr>
          <c:dPt>
            <c:idx val="0"/>
            <c:bubble3D val="0"/>
            <c:spPr>
              <a:solidFill>
                <a:srgbClr val="75787A"/>
              </a:solidFill>
              <a:ln w="19050">
                <a:noFill/>
              </a:ln>
              <a:effectLst/>
            </c:spPr>
            <c:extLst>
              <c:ext xmlns:c16="http://schemas.microsoft.com/office/drawing/2014/chart" uri="{C3380CC4-5D6E-409C-BE32-E72D297353CC}">
                <c16:uniqueId val="{00000001-FAD9-49FE-865C-2E359E876ED9}"/>
              </c:ext>
            </c:extLst>
          </c:dPt>
          <c:dPt>
            <c:idx val="1"/>
            <c:bubble3D val="0"/>
            <c:spPr>
              <a:solidFill>
                <a:srgbClr val="A1D3EF"/>
              </a:solidFill>
              <a:ln w="19050">
                <a:noFill/>
              </a:ln>
              <a:effectLst/>
            </c:spPr>
            <c:extLst>
              <c:ext xmlns:c16="http://schemas.microsoft.com/office/drawing/2014/chart" uri="{C3380CC4-5D6E-409C-BE32-E72D297353CC}">
                <c16:uniqueId val="{00000003-FAD9-49FE-865C-2E359E876ED9}"/>
              </c:ext>
            </c:extLst>
          </c:dPt>
          <c:dPt>
            <c:idx val="2"/>
            <c:bubble3D val="0"/>
            <c:spPr>
              <a:solidFill>
                <a:srgbClr val="046A38"/>
              </a:solidFill>
              <a:ln w="19050">
                <a:noFill/>
              </a:ln>
              <a:effectLst/>
            </c:spPr>
            <c:extLst>
              <c:ext xmlns:c16="http://schemas.microsoft.com/office/drawing/2014/chart" uri="{C3380CC4-5D6E-409C-BE32-E72D297353CC}">
                <c16:uniqueId val="{00000005-FAD9-49FE-865C-2E359E876ED9}"/>
              </c:ext>
            </c:extLst>
          </c:dPt>
          <c:dPt>
            <c:idx val="3"/>
            <c:bubble3D val="0"/>
            <c:spPr>
              <a:solidFill>
                <a:srgbClr val="89BD2C"/>
              </a:solidFill>
              <a:ln w="19050">
                <a:noFill/>
              </a:ln>
              <a:effectLst/>
            </c:spPr>
            <c:extLst>
              <c:ext xmlns:c16="http://schemas.microsoft.com/office/drawing/2014/chart" uri="{C3380CC4-5D6E-409C-BE32-E72D297353CC}">
                <c16:uniqueId val="{00000007-FAD9-49FE-865C-2E359E876ED9}"/>
              </c:ext>
            </c:extLst>
          </c:dPt>
          <c:dLbls>
            <c:delete val="1"/>
          </c:dLbls>
          <c:cat>
            <c:strRef>
              <c:f>Sheet5!$N$18:$Q$18</c:f>
              <c:strCache>
                <c:ptCount val="4"/>
                <c:pt idx="0">
                  <c:v>Thermal</c:v>
                </c:pt>
                <c:pt idx="1">
                  <c:v>Nuclear</c:v>
                </c:pt>
                <c:pt idx="2">
                  <c:v>Hydro</c:v>
                </c:pt>
                <c:pt idx="3">
                  <c:v>RES</c:v>
                </c:pt>
              </c:strCache>
            </c:strRef>
          </c:cat>
          <c:val>
            <c:numRef>
              <c:f>Sheet5!$N$19:$Q$19</c:f>
              <c:numCache>
                <c:formatCode>0</c:formatCode>
                <c:ptCount val="4"/>
                <c:pt idx="0">
                  <c:v>236.10872000000001</c:v>
                </c:pt>
                <c:pt idx="1">
                  <c:v>6.78</c:v>
                </c:pt>
                <c:pt idx="2">
                  <c:v>46.722519999999996</c:v>
                </c:pt>
                <c:pt idx="3">
                  <c:v>109.88538</c:v>
                </c:pt>
              </c:numCache>
            </c:numRef>
          </c:val>
          <c:extLst>
            <c:ext xmlns:c16="http://schemas.microsoft.com/office/drawing/2014/chart" uri="{C3380CC4-5D6E-409C-BE32-E72D297353CC}">
              <c16:uniqueId val="{00000008-FAD9-49FE-865C-2E359E876ED9}"/>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Sheet5!$M$27</c:f>
              <c:strCache>
                <c:ptCount val="1"/>
                <c:pt idx="0">
                  <c:v>FY30</c:v>
                </c:pt>
              </c:strCache>
            </c:strRef>
          </c:tx>
          <c:spPr>
            <a:ln>
              <a:noFill/>
            </a:ln>
          </c:spPr>
          <c:dPt>
            <c:idx val="0"/>
            <c:bubble3D val="0"/>
            <c:spPr>
              <a:solidFill>
                <a:srgbClr val="75787A"/>
              </a:solidFill>
              <a:ln w="19050">
                <a:noFill/>
              </a:ln>
              <a:effectLst/>
            </c:spPr>
            <c:extLst>
              <c:ext xmlns:c16="http://schemas.microsoft.com/office/drawing/2014/chart" uri="{C3380CC4-5D6E-409C-BE32-E72D297353CC}">
                <c16:uniqueId val="{00000001-D1EE-4E18-8311-41A57C214983}"/>
              </c:ext>
            </c:extLst>
          </c:dPt>
          <c:dPt>
            <c:idx val="1"/>
            <c:bubble3D val="0"/>
            <c:spPr>
              <a:solidFill>
                <a:srgbClr val="A1D3EF"/>
              </a:solidFill>
              <a:ln w="19050">
                <a:noFill/>
              </a:ln>
              <a:effectLst/>
            </c:spPr>
            <c:extLst>
              <c:ext xmlns:c16="http://schemas.microsoft.com/office/drawing/2014/chart" uri="{C3380CC4-5D6E-409C-BE32-E72D297353CC}">
                <c16:uniqueId val="{00000003-D1EE-4E18-8311-41A57C214983}"/>
              </c:ext>
            </c:extLst>
          </c:dPt>
          <c:dPt>
            <c:idx val="2"/>
            <c:bubble3D val="0"/>
            <c:spPr>
              <a:solidFill>
                <a:srgbClr val="046A38"/>
              </a:solidFill>
              <a:ln w="19050">
                <a:noFill/>
              </a:ln>
              <a:effectLst/>
            </c:spPr>
            <c:extLst>
              <c:ext xmlns:c16="http://schemas.microsoft.com/office/drawing/2014/chart" uri="{C3380CC4-5D6E-409C-BE32-E72D297353CC}">
                <c16:uniqueId val="{00000005-D1EE-4E18-8311-41A57C214983}"/>
              </c:ext>
            </c:extLst>
          </c:dPt>
          <c:dPt>
            <c:idx val="3"/>
            <c:bubble3D val="0"/>
            <c:spPr>
              <a:solidFill>
                <a:srgbClr val="89BD2C"/>
              </a:solidFill>
              <a:ln w="19050">
                <a:noFill/>
              </a:ln>
              <a:effectLst/>
            </c:spPr>
            <c:extLst>
              <c:ext xmlns:c16="http://schemas.microsoft.com/office/drawing/2014/chart" uri="{C3380CC4-5D6E-409C-BE32-E72D297353CC}">
                <c16:uniqueId val="{00000007-D1EE-4E18-8311-41A57C214983}"/>
              </c:ext>
            </c:extLst>
          </c:dPt>
          <c:cat>
            <c:strRef>
              <c:f>Sheet5!$N$26:$Q$26</c:f>
              <c:strCache>
                <c:ptCount val="4"/>
                <c:pt idx="0">
                  <c:v>Thermal</c:v>
                </c:pt>
                <c:pt idx="1">
                  <c:v>Nuclear</c:v>
                </c:pt>
                <c:pt idx="2">
                  <c:v>Hydro</c:v>
                </c:pt>
                <c:pt idx="3">
                  <c:v>RES</c:v>
                </c:pt>
              </c:strCache>
            </c:strRef>
          </c:cat>
          <c:val>
            <c:numRef>
              <c:f>Sheet5!$N$27:$Q$27</c:f>
              <c:numCache>
                <c:formatCode>General</c:formatCode>
                <c:ptCount val="4"/>
                <c:pt idx="0">
                  <c:v>244</c:v>
                </c:pt>
                <c:pt idx="1">
                  <c:v>7</c:v>
                </c:pt>
                <c:pt idx="2">
                  <c:v>69</c:v>
                </c:pt>
                <c:pt idx="3">
                  <c:v>500</c:v>
                </c:pt>
              </c:numCache>
            </c:numRef>
          </c:val>
          <c:extLst>
            <c:ext xmlns:c16="http://schemas.microsoft.com/office/drawing/2014/chart" uri="{C3380CC4-5D6E-409C-BE32-E72D297353CC}">
              <c16:uniqueId val="{00000008-D1EE-4E18-8311-41A57C21498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00" b="1" kern="1200" spc="25">
          <a:solidFill>
            <a:srgbClr val="414042"/>
          </a:solidFill>
          <a:latin typeface="Myriad Pro Light"/>
          <a:ea typeface="+mn-ea"/>
          <a:cs typeface="Aria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F305E-FA9D-4531-A474-0E4937038170}" type="datetimeFigureOut">
              <a:rPr lang="en-IN" smtClean="0"/>
              <a:t>23-08-2022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51E6A-9B8F-4587-8EA7-497C22A41E52}" type="slidenum">
              <a:rPr lang="en-IN" smtClean="0"/>
              <a:t>‹#›</a:t>
            </a:fld>
            <a:endParaRPr lang="en-IN"/>
          </a:p>
        </p:txBody>
      </p:sp>
    </p:spTree>
    <p:extLst>
      <p:ext uri="{BB962C8B-B14F-4D97-AF65-F5344CB8AC3E}">
        <p14:creationId xmlns:p14="http://schemas.microsoft.com/office/powerpoint/2010/main" val="169782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962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962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C950-A8C2-41C0-9CE7-B61E863F9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46D25D-8AF0-4702-9658-5DECECDA4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736B249-5BB0-446D-9F3B-93D55372718B}"/>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5" name="Footer Placeholder 4">
            <a:extLst>
              <a:ext uri="{FF2B5EF4-FFF2-40B4-BE49-F238E27FC236}">
                <a16:creationId xmlns:a16="http://schemas.microsoft.com/office/drawing/2014/main" id="{4DF58D81-0CB9-4C13-A14F-B89D837452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013F00-BFE3-41D3-B32D-C3F9CF1B8889}"/>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249699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33A3-FE96-4995-8B9F-D5068B807C2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E107252-AB61-4C13-B655-C74CF589E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586426E-18F2-41AE-A82A-F392C889A4FE}"/>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5" name="Footer Placeholder 4">
            <a:extLst>
              <a:ext uri="{FF2B5EF4-FFF2-40B4-BE49-F238E27FC236}">
                <a16:creationId xmlns:a16="http://schemas.microsoft.com/office/drawing/2014/main" id="{4A6F4797-1A9C-41D4-B91E-3E89B5B503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8C45283-7613-4222-B445-9ADF763BD272}"/>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341721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C44C0-6A5C-46DD-88F7-367B342356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C6B7281-A450-43BA-B4A1-FE56AA13A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A68D31-15B0-4EB9-84E2-7CBEC182D84A}"/>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5" name="Footer Placeholder 4">
            <a:extLst>
              <a:ext uri="{FF2B5EF4-FFF2-40B4-BE49-F238E27FC236}">
                <a16:creationId xmlns:a16="http://schemas.microsoft.com/office/drawing/2014/main" id="{3961AE25-463B-4752-A87A-2CCDDAB8B9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1881DE-072A-4F64-BCC9-DEC446000ACB}"/>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103333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2125981"/>
            <a:ext cx="5181600" cy="50783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914401" y="3840480"/>
            <a:ext cx="42671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5785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84283" y="640676"/>
            <a:ext cx="5127434" cy="371640"/>
          </a:xfrm>
        </p:spPr>
        <p:txBody>
          <a:bodyPr lIns="0" tIns="0" rIns="0" bIns="0"/>
          <a:lstStyle>
            <a:lvl1pPr>
              <a:defRPr sz="2415" b="1" i="0">
                <a:solidFill>
                  <a:srgbClr val="1168B3"/>
                </a:solidFill>
                <a:latin typeface="Myriad Pro Light"/>
                <a:cs typeface="Myriad Pro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195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84283" y="640676"/>
            <a:ext cx="5127434" cy="371640"/>
          </a:xfrm>
        </p:spPr>
        <p:txBody>
          <a:bodyPr lIns="0" tIns="0" rIns="0" bIns="0"/>
          <a:lstStyle>
            <a:lvl1pPr>
              <a:defRPr sz="2415" b="1" i="0">
                <a:solidFill>
                  <a:srgbClr val="1168B3"/>
                </a:solidFill>
                <a:latin typeface="Myriad Pro Light"/>
                <a:cs typeface="Myriad Pro Light"/>
              </a:defRPr>
            </a:lvl1pPr>
          </a:lstStyle>
          <a:p>
            <a:endParaRPr/>
          </a:p>
        </p:txBody>
      </p:sp>
      <p:sp>
        <p:nvSpPr>
          <p:cNvPr id="3" name="Holder 3"/>
          <p:cNvSpPr>
            <a:spLocks noGrp="1"/>
          </p:cNvSpPr>
          <p:nvPr>
            <p:ph sz="half" idx="2"/>
          </p:nvPr>
        </p:nvSpPr>
        <p:spPr>
          <a:xfrm>
            <a:off x="304800" y="1577340"/>
            <a:ext cx="26517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052282" y="1893986"/>
            <a:ext cx="2414283" cy="101438"/>
          </a:xfrm>
          <a:prstGeom prst="rect">
            <a:avLst/>
          </a:prstGeom>
        </p:spPr>
        <p:txBody>
          <a:bodyPr wrap="square" lIns="0" tIns="0" rIns="0" bIns="0">
            <a:spAutoFit/>
          </a:bodyPr>
          <a:lstStyle>
            <a:lvl1pPr>
              <a:defRPr sz="659" b="0" i="0">
                <a:solidFill>
                  <a:srgbClr val="4C4D4F"/>
                </a:solidFill>
                <a:latin typeface="Myriad Pro"/>
                <a:cs typeface="Myriad Pro"/>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799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84283" y="640676"/>
            <a:ext cx="5127434" cy="371640"/>
          </a:xfrm>
        </p:spPr>
        <p:txBody>
          <a:bodyPr lIns="0" tIns="0" rIns="0" bIns="0"/>
          <a:lstStyle>
            <a:lvl1pPr>
              <a:defRPr sz="2415" b="1" i="0">
                <a:solidFill>
                  <a:srgbClr val="1168B3"/>
                </a:solidFill>
                <a:latin typeface="Myriad Pro Light"/>
                <a:cs typeface="Myriad Pro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80019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092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F4C7-22F2-4A2C-A7F0-A6D300284A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D1D95B-5240-4756-8191-0FD3022EB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55D2EF-7C3F-4D3C-A494-BF980D68C87A}"/>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5" name="Footer Placeholder 4">
            <a:extLst>
              <a:ext uri="{FF2B5EF4-FFF2-40B4-BE49-F238E27FC236}">
                <a16:creationId xmlns:a16="http://schemas.microsoft.com/office/drawing/2014/main" id="{C31E5F66-78C4-4138-810B-12BE6DFF3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A9454-E739-4D54-B81A-FFF1AD343AE4}"/>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358417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908C-2EFE-4E44-9B65-3DB62D086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9DA70-0EF6-4DB3-B72B-749AD19451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39237-5198-418A-8015-F2F664E363C5}"/>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5" name="Footer Placeholder 4">
            <a:extLst>
              <a:ext uri="{FF2B5EF4-FFF2-40B4-BE49-F238E27FC236}">
                <a16:creationId xmlns:a16="http://schemas.microsoft.com/office/drawing/2014/main" id="{9901B1FC-8969-4524-A0AE-FB845CC67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4DCDF-E40C-425B-8944-A695C4BCD233}"/>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2639162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FE29-415A-46DD-A05B-98DB80AEA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A428E0-B169-4039-847F-01F9EFF07F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24B700-B88F-4B66-833E-CAD2911C84DE}"/>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5" name="Footer Placeholder 4">
            <a:extLst>
              <a:ext uri="{FF2B5EF4-FFF2-40B4-BE49-F238E27FC236}">
                <a16:creationId xmlns:a16="http://schemas.microsoft.com/office/drawing/2014/main" id="{CC1B262C-CC78-4471-B993-3F5E802F0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E1B45-FF83-4310-A8A9-53CA425C783D}"/>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294531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6A0E-FAB3-4A9E-8D5C-BDEB6868097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E11A511-5588-4A6C-AA04-B98C5C5396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B64F1F-61D3-4F9F-B955-D56042E9D1C8}"/>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5" name="Footer Placeholder 4">
            <a:extLst>
              <a:ext uri="{FF2B5EF4-FFF2-40B4-BE49-F238E27FC236}">
                <a16:creationId xmlns:a16="http://schemas.microsoft.com/office/drawing/2014/main" id="{B42191F0-90D3-4602-BD92-710E93ED50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AD145D-5EFF-423D-A9FF-36673D26A7C2}"/>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297245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F396-CA72-4841-914B-3CDCC97ADE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370FDB-EE47-4217-B1F2-1D988F24BF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1CD7D2-7AD1-4D6B-8FB9-330F1DB28E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CFF724-53F4-4EDD-9F51-972D2DDE88AC}"/>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6" name="Footer Placeholder 5">
            <a:extLst>
              <a:ext uri="{FF2B5EF4-FFF2-40B4-BE49-F238E27FC236}">
                <a16:creationId xmlns:a16="http://schemas.microsoft.com/office/drawing/2014/main" id="{9A386B69-03EF-4E9F-86F6-1DCFBB9A6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33D34-300F-4833-8357-3FEA2195DB37}"/>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1324667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8C41-6092-4440-98D9-D6F5BFEFBC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7153DC-D225-452D-97E3-76BF5FA8C3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6F0ED7-21D0-40FF-8A77-83DA97089B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7DECB4-D17C-4CFD-8B3D-B005BBA1C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A3B43F-D7EE-4CE0-905F-D32BB8BBC3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0A7E2-B153-4B2A-AEF5-D0E7284CC6EF}"/>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8" name="Footer Placeholder 7">
            <a:extLst>
              <a:ext uri="{FF2B5EF4-FFF2-40B4-BE49-F238E27FC236}">
                <a16:creationId xmlns:a16="http://schemas.microsoft.com/office/drawing/2014/main" id="{C67BB90B-B070-4AAC-98DD-24B684CB2A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2AFAF6-8B02-44DC-895A-3761A766C5AF}"/>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1121221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4">
            <a:extLst>
              <a:ext uri="{FF2B5EF4-FFF2-40B4-BE49-F238E27FC236}">
                <a16:creationId xmlns:a16="http://schemas.microsoft.com/office/drawing/2014/main" id="{1EDD2E75-5707-4156-9EDC-F5A3B59A6606}"/>
              </a:ext>
            </a:extLst>
          </p:cNvPr>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5E24A55-0A2E-4246-8F8C-6D183FD3B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2C6E79-7942-4852-8D63-636F181021DE}"/>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4" name="Footer Placeholder 3">
            <a:extLst>
              <a:ext uri="{FF2B5EF4-FFF2-40B4-BE49-F238E27FC236}">
                <a16:creationId xmlns:a16="http://schemas.microsoft.com/office/drawing/2014/main" id="{01555014-836F-47F8-9792-ADD117FAE7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8647AB-2932-4154-A590-2F8E30EF151A}"/>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906682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01A0A-438E-4267-B278-D0E041256645}"/>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3" name="Footer Placeholder 2">
            <a:extLst>
              <a:ext uri="{FF2B5EF4-FFF2-40B4-BE49-F238E27FC236}">
                <a16:creationId xmlns:a16="http://schemas.microsoft.com/office/drawing/2014/main" id="{9148A868-B498-4D65-8C95-7EB968E37E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35ED04-0E60-4EB5-ADCB-7345F2FB7AB9}"/>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1339719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252C-E3C4-4C95-8A55-819CA57D6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FB1C4F-D7E2-482A-A202-46188C7E5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A91E00-01D3-401F-AAE4-6885B4DF4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97690D-96F7-4893-9ED6-5FD24FA84956}"/>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6" name="Footer Placeholder 5">
            <a:extLst>
              <a:ext uri="{FF2B5EF4-FFF2-40B4-BE49-F238E27FC236}">
                <a16:creationId xmlns:a16="http://schemas.microsoft.com/office/drawing/2014/main" id="{3189F2E3-9E48-4DC3-8362-C8F8816A9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050C7-7E01-4D70-994B-067A26BD608D}"/>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342724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6218-8352-444F-B265-E43B839E5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5C8DC8-F94B-4E1E-9FD9-307DF3440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5965C-0859-415B-8458-BD00237FE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97AD48-79FB-40F5-9881-D2CDCD0318A1}"/>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6" name="Footer Placeholder 5">
            <a:extLst>
              <a:ext uri="{FF2B5EF4-FFF2-40B4-BE49-F238E27FC236}">
                <a16:creationId xmlns:a16="http://schemas.microsoft.com/office/drawing/2014/main" id="{3B5AF971-E22E-4422-ACEC-B872D5540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75F90-24E7-4FA6-BCDA-99AB9EB0C41F}"/>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1567774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7022-C701-4A8B-A18A-4809471B78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E93CE8-160E-4A2C-89E7-1A6584D443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0F218-706A-49B4-AD72-D734D0703B80}"/>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5" name="Footer Placeholder 4">
            <a:extLst>
              <a:ext uri="{FF2B5EF4-FFF2-40B4-BE49-F238E27FC236}">
                <a16:creationId xmlns:a16="http://schemas.microsoft.com/office/drawing/2014/main" id="{589F8148-CA68-4BAA-8C5D-20370BA52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CEAFE-89EC-4210-B41C-C04F0F69D10C}"/>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1316650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9471C-9221-4FBD-816C-60511041D6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AF69B4-5A3F-4154-BCDC-DD4B1F31FB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21D6D-72B1-41CA-92EB-A58EDC1AD932}"/>
              </a:ext>
            </a:extLst>
          </p:cNvPr>
          <p:cNvSpPr>
            <a:spLocks noGrp="1"/>
          </p:cNvSpPr>
          <p:nvPr>
            <p:ph type="dt" sz="half" idx="10"/>
          </p:nvPr>
        </p:nvSpPr>
        <p:spPr/>
        <p:txBody>
          <a:bodyPr/>
          <a:lstStyle/>
          <a:p>
            <a:fld id="{27A337FD-24A1-4FF3-9508-3106DC9F7F09}" type="datetimeFigureOut">
              <a:rPr lang="en-US" smtClean="0"/>
              <a:t>8/23/2022</a:t>
            </a:fld>
            <a:endParaRPr lang="en-US"/>
          </a:p>
        </p:txBody>
      </p:sp>
      <p:sp>
        <p:nvSpPr>
          <p:cNvPr id="5" name="Footer Placeholder 4">
            <a:extLst>
              <a:ext uri="{FF2B5EF4-FFF2-40B4-BE49-F238E27FC236}">
                <a16:creationId xmlns:a16="http://schemas.microsoft.com/office/drawing/2014/main" id="{9A7D216B-83AD-4A0F-9CEE-904D63257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E6960-16D5-4FB0-90EA-2BBEF743F99A}"/>
              </a:ext>
            </a:extLst>
          </p:cNvPr>
          <p:cNvSpPr>
            <a:spLocks noGrp="1"/>
          </p:cNvSpPr>
          <p:nvPr>
            <p:ph type="sldNum" sz="quarter" idx="12"/>
          </p:nvPr>
        </p:nvSpPr>
        <p:spPr/>
        <p:txBody>
          <a:bodyPr/>
          <a:lstStyle/>
          <a:p>
            <a:fld id="{0F6BB236-8644-49B1-A168-66517AF5CF5E}" type="slidenum">
              <a:rPr lang="en-US" smtClean="0"/>
              <a:t>‹#›</a:t>
            </a:fld>
            <a:endParaRPr lang="en-US"/>
          </a:p>
        </p:txBody>
      </p:sp>
    </p:spTree>
    <p:extLst>
      <p:ext uri="{BB962C8B-B14F-4D97-AF65-F5344CB8AC3E}">
        <p14:creationId xmlns:p14="http://schemas.microsoft.com/office/powerpoint/2010/main" val="199722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76944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61551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555488"/>
            <a:ext cx="12192000" cy="4302512"/>
          </a:xfrm>
          <a:custGeom>
            <a:avLst/>
            <a:gdLst/>
            <a:ahLst/>
            <a:cxnLst/>
            <a:rect l="l" t="t" r="r" b="b"/>
            <a:pathLst>
              <a:path w="7543800" h="5880100">
                <a:moveTo>
                  <a:pt x="0" y="5880100"/>
                </a:moveTo>
                <a:lnTo>
                  <a:pt x="0" y="0"/>
                </a:lnTo>
                <a:lnTo>
                  <a:pt x="7543799" y="0"/>
                </a:lnTo>
                <a:lnTo>
                  <a:pt x="7543800" y="5880100"/>
                </a:lnTo>
                <a:lnTo>
                  <a:pt x="0" y="5880100"/>
                </a:lnTo>
                <a:close/>
              </a:path>
            </a:pathLst>
          </a:custGeom>
          <a:solidFill>
            <a:srgbClr val="64BDEB"/>
          </a:solidFill>
        </p:spPr>
        <p:txBody>
          <a:bodyPr wrap="square" lIns="0" tIns="0" rIns="0" bIns="0" rtlCol="0"/>
          <a:lstStyle/>
          <a:p>
            <a:endParaRPr sz="1317"/>
          </a:p>
        </p:txBody>
      </p:sp>
      <p:sp>
        <p:nvSpPr>
          <p:cNvPr id="2" name="Holder 2"/>
          <p:cNvSpPr>
            <a:spLocks noGrp="1"/>
          </p:cNvSpPr>
          <p:nvPr>
            <p:ph type="title"/>
          </p:nvPr>
        </p:nvSpPr>
        <p:spPr>
          <a:xfrm>
            <a:off x="794020" y="1263805"/>
            <a:ext cx="6951903" cy="563103"/>
          </a:xfrm>
        </p:spPr>
        <p:txBody>
          <a:bodyPr lIns="0" tIns="0" rIns="0" bIns="0"/>
          <a:lstStyle>
            <a:lvl1pPr>
              <a:defRPr sz="3659" b="1" i="0">
                <a:solidFill>
                  <a:srgbClr val="1268B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922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11B6-022D-4013-A05B-9BE3A2BA5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CDC7BD6-818E-40FF-A91B-53C4AFDE3D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ADB1E4-ED6C-459D-A229-771062841C59}"/>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5" name="Footer Placeholder 4">
            <a:extLst>
              <a:ext uri="{FF2B5EF4-FFF2-40B4-BE49-F238E27FC236}">
                <a16:creationId xmlns:a16="http://schemas.microsoft.com/office/drawing/2014/main" id="{93323207-AF7F-4059-A4F7-CDC93EF2F4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39AF3E-5933-4876-A6D3-2BE355E27DB4}"/>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1099285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94020" y="1263805"/>
            <a:ext cx="6951903" cy="563103"/>
          </a:xfrm>
        </p:spPr>
        <p:txBody>
          <a:bodyPr lIns="0" tIns="0" rIns="0" bIns="0"/>
          <a:lstStyle>
            <a:lvl1pPr>
              <a:defRPr sz="3659" b="1" i="0">
                <a:solidFill>
                  <a:srgbClr val="1268B3"/>
                </a:solidFill>
                <a:latin typeface="Calibri"/>
                <a:cs typeface="Calibri"/>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4606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94020" y="1263805"/>
            <a:ext cx="6951903" cy="563103"/>
          </a:xfrm>
        </p:spPr>
        <p:txBody>
          <a:bodyPr lIns="0" tIns="0" rIns="0" bIns="0"/>
          <a:lstStyle>
            <a:lvl1pPr>
              <a:defRPr sz="3659" b="1" i="0">
                <a:solidFill>
                  <a:srgbClr val="1268B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406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933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DEC7-1174-4560-B59F-A4773CBD2E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70D982B-1B92-44D4-840E-FC24C0459B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AF8F188-28E5-4E64-943E-7FB3547458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59841C6-8D69-4CC0-BBD2-A903CBB60F4F}"/>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6" name="Footer Placeholder 5">
            <a:extLst>
              <a:ext uri="{FF2B5EF4-FFF2-40B4-BE49-F238E27FC236}">
                <a16:creationId xmlns:a16="http://schemas.microsoft.com/office/drawing/2014/main" id="{6AEDC36E-1C82-4F9F-AB32-BCD6C96F9F1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C90ACA-513C-4D84-A342-9DD6EF1ED36D}"/>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240246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6A7C-18DD-4377-9EEE-923EC88F4DB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6125C78-7E2A-40BB-806D-0BA7B8A7B4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62F945-31EA-446C-AAF5-FA76B55A44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A2DF9F3-FE8F-4E06-BD12-79839A45D8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82F033-B19E-43C6-BD99-7C796B08A1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616AB39-B4F5-4EF2-99B4-1845BE38AD87}"/>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8" name="Footer Placeholder 7">
            <a:extLst>
              <a:ext uri="{FF2B5EF4-FFF2-40B4-BE49-F238E27FC236}">
                <a16:creationId xmlns:a16="http://schemas.microsoft.com/office/drawing/2014/main" id="{6FAFFB7D-9266-4F1C-AE73-3AD8F2BAB8D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FE1748E-1331-45F2-B1FD-62B2F259D971}"/>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209400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945A-EC2C-49B7-BF18-F1C6984EF69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5011C13-BAFD-494B-B27A-2C42D7EC0A2A}"/>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4" name="Footer Placeholder 3">
            <a:extLst>
              <a:ext uri="{FF2B5EF4-FFF2-40B4-BE49-F238E27FC236}">
                <a16:creationId xmlns:a16="http://schemas.microsoft.com/office/drawing/2014/main" id="{E47ECF7D-F397-4ED2-8F83-1E7CC3C4191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167A980-ADA9-414B-959F-4C18B485927E}"/>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21805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13A0E-C935-4399-BFB9-8F9CC815329B}"/>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3" name="Footer Placeholder 2">
            <a:extLst>
              <a:ext uri="{FF2B5EF4-FFF2-40B4-BE49-F238E27FC236}">
                <a16:creationId xmlns:a16="http://schemas.microsoft.com/office/drawing/2014/main" id="{8C480F09-AC33-4E5D-8DEC-1F909ADD9E5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061936C-778D-4583-A389-F1E2B8597DB3}"/>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20047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458D-09ED-48F1-96BA-7BECECE62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B9D99F0-9F71-4F6C-A80A-0D9878F9C5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A15B857-0B63-4576-8977-30DB43D02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DB45E-EE1A-4C9B-AA12-6B240C0BA9E2}"/>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6" name="Footer Placeholder 5">
            <a:extLst>
              <a:ext uri="{FF2B5EF4-FFF2-40B4-BE49-F238E27FC236}">
                <a16:creationId xmlns:a16="http://schemas.microsoft.com/office/drawing/2014/main" id="{C9338B35-8914-42BD-8237-2CF5E18B3FA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A7FA4B5-EAE8-41FC-8A45-74501A993A4C}"/>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46859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DD3D-4D9D-4204-8764-9AA1DB38E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2080ABE-AE3E-4BE5-ADCF-A03504AE9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70A987-BA77-4930-8DC5-64C23529E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D40EE-61E1-4BC6-AD93-6A82365385E3}"/>
              </a:ext>
            </a:extLst>
          </p:cNvPr>
          <p:cNvSpPr>
            <a:spLocks noGrp="1"/>
          </p:cNvSpPr>
          <p:nvPr>
            <p:ph type="dt" sz="half" idx="10"/>
          </p:nvPr>
        </p:nvSpPr>
        <p:spPr/>
        <p:txBody>
          <a:bodyPr/>
          <a:lstStyle/>
          <a:p>
            <a:fld id="{1BDC707B-5082-4263-9804-E2373F6C02AC}" type="datetimeFigureOut">
              <a:rPr lang="en-IN" smtClean="0"/>
              <a:t>23-08-2022</a:t>
            </a:fld>
            <a:endParaRPr lang="en-IN"/>
          </a:p>
        </p:txBody>
      </p:sp>
      <p:sp>
        <p:nvSpPr>
          <p:cNvPr id="6" name="Footer Placeholder 5">
            <a:extLst>
              <a:ext uri="{FF2B5EF4-FFF2-40B4-BE49-F238E27FC236}">
                <a16:creationId xmlns:a16="http://schemas.microsoft.com/office/drawing/2014/main" id="{19A30FC1-789C-49F7-88DE-4EBEED6B9F5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E455A99-BB18-4F61-9A3B-E6D4982A31E3}"/>
              </a:ext>
            </a:extLst>
          </p:cNvPr>
          <p:cNvSpPr>
            <a:spLocks noGrp="1"/>
          </p:cNvSpPr>
          <p:nvPr>
            <p:ph type="sldNum" sz="quarter" idx="12"/>
          </p:nvPr>
        </p:nvSpPr>
        <p:spPr/>
        <p:txBody>
          <a:bodyPr/>
          <a:lstStyle/>
          <a:p>
            <a:fld id="{43E94A60-44E7-476B-BFDF-4C94935260C6}" type="slidenum">
              <a:rPr lang="en-IN" smtClean="0"/>
              <a:t>‹#›</a:t>
            </a:fld>
            <a:endParaRPr lang="en-IN"/>
          </a:p>
        </p:txBody>
      </p:sp>
    </p:spTree>
    <p:extLst>
      <p:ext uri="{BB962C8B-B14F-4D97-AF65-F5344CB8AC3E}">
        <p14:creationId xmlns:p14="http://schemas.microsoft.com/office/powerpoint/2010/main" val="10806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0AE81-C788-4403-A2E8-968FBA57C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EF567CA-5B4F-4BAD-B2A7-92AFF9202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8960DE-789C-4BEB-834E-7E96F777D9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C707B-5082-4263-9804-E2373F6C02AC}" type="datetimeFigureOut">
              <a:rPr lang="en-IN" smtClean="0"/>
              <a:t>23-08-2022</a:t>
            </a:fld>
            <a:endParaRPr lang="en-IN"/>
          </a:p>
        </p:txBody>
      </p:sp>
      <p:sp>
        <p:nvSpPr>
          <p:cNvPr id="5" name="Footer Placeholder 4">
            <a:extLst>
              <a:ext uri="{FF2B5EF4-FFF2-40B4-BE49-F238E27FC236}">
                <a16:creationId xmlns:a16="http://schemas.microsoft.com/office/drawing/2014/main" id="{29A091F0-B510-471F-821A-584F0A75C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BAAE76B-149A-4D5C-B42F-62B9ACB70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94A60-44E7-476B-BFDF-4C94935260C6}" type="slidenum">
              <a:rPr lang="en-IN" smtClean="0"/>
              <a:t>‹#›</a:t>
            </a:fld>
            <a:endParaRPr lang="en-IN"/>
          </a:p>
        </p:txBody>
      </p:sp>
    </p:spTree>
    <p:extLst>
      <p:ext uri="{BB962C8B-B14F-4D97-AF65-F5344CB8AC3E}">
        <p14:creationId xmlns:p14="http://schemas.microsoft.com/office/powerpoint/2010/main" val="168124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4283" y="640676"/>
            <a:ext cx="5127434" cy="507831"/>
          </a:xfrm>
          <a:prstGeom prst="rect">
            <a:avLst/>
          </a:prstGeom>
        </p:spPr>
        <p:txBody>
          <a:bodyPr wrap="square" lIns="0" tIns="0" rIns="0" bIns="0">
            <a:spAutoFit/>
          </a:bodyPr>
          <a:lstStyle>
            <a:lvl1pPr>
              <a:defRPr sz="3300" b="1" i="0">
                <a:solidFill>
                  <a:srgbClr val="1168B3"/>
                </a:solidFill>
                <a:latin typeface="Myriad Pro Light"/>
                <a:cs typeface="Myriad Pro Light"/>
              </a:defRPr>
            </a:lvl1pPr>
          </a:lstStyle>
          <a:p>
            <a:endParaRPr/>
          </a:p>
        </p:txBody>
      </p:sp>
      <p:sp>
        <p:nvSpPr>
          <p:cNvPr id="3" name="Holder 3"/>
          <p:cNvSpPr>
            <a:spLocks noGrp="1"/>
          </p:cNvSpPr>
          <p:nvPr>
            <p:ph type="body" idx="1"/>
          </p:nvPr>
        </p:nvSpPr>
        <p:spPr>
          <a:xfrm>
            <a:off x="-5614610" y="1482348"/>
            <a:ext cx="1732521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072641" y="6377940"/>
            <a:ext cx="195071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04800" y="6377940"/>
            <a:ext cx="14020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6" name="Holder 6"/>
          <p:cNvSpPr>
            <a:spLocks noGrp="1"/>
          </p:cNvSpPr>
          <p:nvPr>
            <p:ph type="sldNum" sz="quarter" idx="7"/>
          </p:nvPr>
        </p:nvSpPr>
        <p:spPr>
          <a:xfrm>
            <a:off x="4389120" y="6377940"/>
            <a:ext cx="140208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581085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334533">
        <a:defRPr>
          <a:latin typeface="+mn-lt"/>
          <a:ea typeface="+mn-ea"/>
          <a:cs typeface="+mn-cs"/>
        </a:defRPr>
      </a:lvl2pPr>
      <a:lvl3pPr marL="669066">
        <a:defRPr>
          <a:latin typeface="+mn-lt"/>
          <a:ea typeface="+mn-ea"/>
          <a:cs typeface="+mn-cs"/>
        </a:defRPr>
      </a:lvl3pPr>
      <a:lvl4pPr marL="1003600">
        <a:defRPr>
          <a:latin typeface="+mn-lt"/>
          <a:ea typeface="+mn-ea"/>
          <a:cs typeface="+mn-cs"/>
        </a:defRPr>
      </a:lvl4pPr>
      <a:lvl5pPr marL="1338133">
        <a:defRPr>
          <a:latin typeface="+mn-lt"/>
          <a:ea typeface="+mn-ea"/>
          <a:cs typeface="+mn-cs"/>
        </a:defRPr>
      </a:lvl5pPr>
      <a:lvl6pPr marL="1672666">
        <a:defRPr>
          <a:latin typeface="+mn-lt"/>
          <a:ea typeface="+mn-ea"/>
          <a:cs typeface="+mn-cs"/>
        </a:defRPr>
      </a:lvl6pPr>
      <a:lvl7pPr marL="2007199">
        <a:defRPr>
          <a:latin typeface="+mn-lt"/>
          <a:ea typeface="+mn-ea"/>
          <a:cs typeface="+mn-cs"/>
        </a:defRPr>
      </a:lvl7pPr>
      <a:lvl8pPr marL="2341733">
        <a:defRPr>
          <a:latin typeface="+mn-lt"/>
          <a:ea typeface="+mn-ea"/>
          <a:cs typeface="+mn-cs"/>
        </a:defRPr>
      </a:lvl8pPr>
      <a:lvl9pPr marL="2676266">
        <a:defRPr>
          <a:latin typeface="+mn-lt"/>
          <a:ea typeface="+mn-ea"/>
          <a:cs typeface="+mn-cs"/>
        </a:defRPr>
      </a:lvl9pPr>
    </p:bodyStyle>
    <p:otherStyle>
      <a:lvl1pPr marL="0">
        <a:defRPr>
          <a:latin typeface="+mn-lt"/>
          <a:ea typeface="+mn-ea"/>
          <a:cs typeface="+mn-cs"/>
        </a:defRPr>
      </a:lvl1pPr>
      <a:lvl2pPr marL="334533">
        <a:defRPr>
          <a:latin typeface="+mn-lt"/>
          <a:ea typeface="+mn-ea"/>
          <a:cs typeface="+mn-cs"/>
        </a:defRPr>
      </a:lvl2pPr>
      <a:lvl3pPr marL="669066">
        <a:defRPr>
          <a:latin typeface="+mn-lt"/>
          <a:ea typeface="+mn-ea"/>
          <a:cs typeface="+mn-cs"/>
        </a:defRPr>
      </a:lvl3pPr>
      <a:lvl4pPr marL="1003600">
        <a:defRPr>
          <a:latin typeface="+mn-lt"/>
          <a:ea typeface="+mn-ea"/>
          <a:cs typeface="+mn-cs"/>
        </a:defRPr>
      </a:lvl4pPr>
      <a:lvl5pPr marL="1338133">
        <a:defRPr>
          <a:latin typeface="+mn-lt"/>
          <a:ea typeface="+mn-ea"/>
          <a:cs typeface="+mn-cs"/>
        </a:defRPr>
      </a:lvl5pPr>
      <a:lvl6pPr marL="1672666">
        <a:defRPr>
          <a:latin typeface="+mn-lt"/>
          <a:ea typeface="+mn-ea"/>
          <a:cs typeface="+mn-cs"/>
        </a:defRPr>
      </a:lvl6pPr>
      <a:lvl7pPr marL="2007199">
        <a:defRPr>
          <a:latin typeface="+mn-lt"/>
          <a:ea typeface="+mn-ea"/>
          <a:cs typeface="+mn-cs"/>
        </a:defRPr>
      </a:lvl7pPr>
      <a:lvl8pPr marL="2341733">
        <a:defRPr>
          <a:latin typeface="+mn-lt"/>
          <a:ea typeface="+mn-ea"/>
          <a:cs typeface="+mn-cs"/>
        </a:defRPr>
      </a:lvl8pPr>
      <a:lvl9pPr marL="267626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F8AF0E-4357-488F-8508-EC624DF89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EF3036-C717-4C48-B3F9-2A14841AC9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327C0-960C-40C3-803F-FC5A88F03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337FD-24A1-4FF3-9508-3106DC9F7F09}" type="datetimeFigureOut">
              <a:rPr lang="en-US" smtClean="0"/>
              <a:t>8/23/2022</a:t>
            </a:fld>
            <a:endParaRPr lang="en-US"/>
          </a:p>
        </p:txBody>
      </p:sp>
      <p:sp>
        <p:nvSpPr>
          <p:cNvPr id="5" name="Footer Placeholder 4">
            <a:extLst>
              <a:ext uri="{FF2B5EF4-FFF2-40B4-BE49-F238E27FC236}">
                <a16:creationId xmlns:a16="http://schemas.microsoft.com/office/drawing/2014/main" id="{AA3AD745-E85C-4F59-A263-8A895CA6E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492E86-3D00-4EF1-8B8A-B66AC20EA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BB236-8644-49B1-A168-66517AF5CF5E}" type="slidenum">
              <a:rPr lang="en-US" smtClean="0"/>
              <a:t>‹#›</a:t>
            </a:fld>
            <a:endParaRPr lang="en-US"/>
          </a:p>
        </p:txBody>
      </p:sp>
    </p:spTree>
    <p:extLst>
      <p:ext uri="{BB962C8B-B14F-4D97-AF65-F5344CB8AC3E}">
        <p14:creationId xmlns:p14="http://schemas.microsoft.com/office/powerpoint/2010/main" val="33269417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4020" y="1263805"/>
            <a:ext cx="6951903" cy="769441"/>
          </a:xfrm>
          <a:prstGeom prst="rect">
            <a:avLst/>
          </a:prstGeom>
        </p:spPr>
        <p:txBody>
          <a:bodyPr wrap="square" lIns="0" tIns="0" rIns="0" bIns="0">
            <a:spAutoFit/>
          </a:bodyPr>
          <a:lstStyle>
            <a:lvl1pPr>
              <a:defRPr sz="5000" b="1" i="0">
                <a:solidFill>
                  <a:srgbClr val="1268B3"/>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8/23/2022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8407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defRPr>
          <a:latin typeface="+mj-lt"/>
          <a:ea typeface="+mj-ea"/>
          <a:cs typeface="+mj-cs"/>
        </a:defRPr>
      </a:lvl1pPr>
    </p:titleStyle>
    <p:bodyStyle>
      <a:lvl1pPr marL="0">
        <a:defRPr>
          <a:latin typeface="+mn-lt"/>
          <a:ea typeface="+mn-ea"/>
          <a:cs typeface="+mn-cs"/>
        </a:defRPr>
      </a:lvl1pPr>
      <a:lvl2pPr marL="334533">
        <a:defRPr>
          <a:latin typeface="+mn-lt"/>
          <a:ea typeface="+mn-ea"/>
          <a:cs typeface="+mn-cs"/>
        </a:defRPr>
      </a:lvl2pPr>
      <a:lvl3pPr marL="669066">
        <a:defRPr>
          <a:latin typeface="+mn-lt"/>
          <a:ea typeface="+mn-ea"/>
          <a:cs typeface="+mn-cs"/>
        </a:defRPr>
      </a:lvl3pPr>
      <a:lvl4pPr marL="1003600">
        <a:defRPr>
          <a:latin typeface="+mn-lt"/>
          <a:ea typeface="+mn-ea"/>
          <a:cs typeface="+mn-cs"/>
        </a:defRPr>
      </a:lvl4pPr>
      <a:lvl5pPr marL="1338133">
        <a:defRPr>
          <a:latin typeface="+mn-lt"/>
          <a:ea typeface="+mn-ea"/>
          <a:cs typeface="+mn-cs"/>
        </a:defRPr>
      </a:lvl5pPr>
      <a:lvl6pPr marL="1672666">
        <a:defRPr>
          <a:latin typeface="+mn-lt"/>
          <a:ea typeface="+mn-ea"/>
          <a:cs typeface="+mn-cs"/>
        </a:defRPr>
      </a:lvl6pPr>
      <a:lvl7pPr marL="2007199">
        <a:defRPr>
          <a:latin typeface="+mn-lt"/>
          <a:ea typeface="+mn-ea"/>
          <a:cs typeface="+mn-cs"/>
        </a:defRPr>
      </a:lvl7pPr>
      <a:lvl8pPr marL="2341733">
        <a:defRPr>
          <a:latin typeface="+mn-lt"/>
          <a:ea typeface="+mn-ea"/>
          <a:cs typeface="+mn-cs"/>
        </a:defRPr>
      </a:lvl8pPr>
      <a:lvl9pPr marL="2676266">
        <a:defRPr>
          <a:latin typeface="+mn-lt"/>
          <a:ea typeface="+mn-ea"/>
          <a:cs typeface="+mn-cs"/>
        </a:defRPr>
      </a:lvl9pPr>
    </p:bodyStyle>
    <p:otherStyle>
      <a:lvl1pPr marL="0">
        <a:defRPr>
          <a:latin typeface="+mn-lt"/>
          <a:ea typeface="+mn-ea"/>
          <a:cs typeface="+mn-cs"/>
        </a:defRPr>
      </a:lvl1pPr>
      <a:lvl2pPr marL="334533">
        <a:defRPr>
          <a:latin typeface="+mn-lt"/>
          <a:ea typeface="+mn-ea"/>
          <a:cs typeface="+mn-cs"/>
        </a:defRPr>
      </a:lvl2pPr>
      <a:lvl3pPr marL="669066">
        <a:defRPr>
          <a:latin typeface="+mn-lt"/>
          <a:ea typeface="+mn-ea"/>
          <a:cs typeface="+mn-cs"/>
        </a:defRPr>
      </a:lvl3pPr>
      <a:lvl4pPr marL="1003600">
        <a:defRPr>
          <a:latin typeface="+mn-lt"/>
          <a:ea typeface="+mn-ea"/>
          <a:cs typeface="+mn-cs"/>
        </a:defRPr>
      </a:lvl4pPr>
      <a:lvl5pPr marL="1338133">
        <a:defRPr>
          <a:latin typeface="+mn-lt"/>
          <a:ea typeface="+mn-ea"/>
          <a:cs typeface="+mn-cs"/>
        </a:defRPr>
      </a:lvl5pPr>
      <a:lvl6pPr marL="1672666">
        <a:defRPr>
          <a:latin typeface="+mn-lt"/>
          <a:ea typeface="+mn-ea"/>
          <a:cs typeface="+mn-cs"/>
        </a:defRPr>
      </a:lvl6pPr>
      <a:lvl7pPr marL="2007199">
        <a:defRPr>
          <a:latin typeface="+mn-lt"/>
          <a:ea typeface="+mn-ea"/>
          <a:cs typeface="+mn-cs"/>
        </a:defRPr>
      </a:lvl7pPr>
      <a:lvl8pPr marL="2341733">
        <a:defRPr>
          <a:latin typeface="+mn-lt"/>
          <a:ea typeface="+mn-ea"/>
          <a:cs typeface="+mn-cs"/>
        </a:defRPr>
      </a:lvl8pPr>
      <a:lvl9pPr marL="26762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chart" Target="../charts/chart2.xml"/><Relationship Id="rId4" Type="http://schemas.openxmlformats.org/officeDocument/2006/relationships/image" Target="../media/image2.png"/><Relationship Id="rId9" Type="http://schemas.openxmlformats.org/officeDocument/2006/relationships/hyperlink" Target="https://cea.nic.in/installed-capacity-report/?lang=en"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conomictimes.indiatimes.com/industry/renewables/india-keeps-renewables-target-flexible-goal-of-500-gw-green-energy-by-2030-dropped/articleshow/93357477.cms?from=mdr" TargetMode="External"/><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hyperlink" Target="https://powermin.gov.in/sites/default/files/uploads/MOP_Annual_Report_Eng_2021-22.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hyperlink" Target="http://theglobalgrid.info/presentations/Chatzivasileiadis_theglobalgrid.pdf" TargetMode="External"/><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3">
            <a:extLst>
              <a:ext uri="{FF2B5EF4-FFF2-40B4-BE49-F238E27FC236}">
                <a16:creationId xmlns:a16="http://schemas.microsoft.com/office/drawing/2014/main" id="{92F697A1-B157-40E7-B5EE-BDDDC418A41B}"/>
              </a:ext>
            </a:extLst>
          </p:cNvPr>
          <p:cNvSpPr/>
          <p:nvPr/>
        </p:nvSpPr>
        <p:spPr>
          <a:xfrm>
            <a:off x="1681316" y="12700"/>
            <a:ext cx="9055510" cy="685800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1F8ED"/>
          </a:solidFill>
        </p:spPr>
        <p:txBody>
          <a:bodyPr wrap="square" lIns="0" tIns="0" rIns="0" bIns="0" rtlCol="0"/>
          <a:lstStyle/>
          <a:p>
            <a:endParaRPr dirty="0"/>
          </a:p>
        </p:txBody>
      </p:sp>
      <p:sp>
        <p:nvSpPr>
          <p:cNvPr id="5" name="object 56">
            <a:extLst>
              <a:ext uri="{FF2B5EF4-FFF2-40B4-BE49-F238E27FC236}">
                <a16:creationId xmlns:a16="http://schemas.microsoft.com/office/drawing/2014/main" id="{B7698F2C-44B7-43D3-AD36-18726A5A30A9}"/>
              </a:ext>
            </a:extLst>
          </p:cNvPr>
          <p:cNvSpPr txBox="1"/>
          <p:nvPr/>
        </p:nvSpPr>
        <p:spPr>
          <a:xfrm>
            <a:off x="2715820" y="370783"/>
            <a:ext cx="6803474" cy="566822"/>
          </a:xfrm>
          <a:prstGeom prst="rect">
            <a:avLst/>
          </a:prstGeom>
        </p:spPr>
        <p:txBody>
          <a:bodyPr vert="horz" wrap="square" lIns="0" tIns="12700" rIns="0" bIns="0" rtlCol="0">
            <a:spAutoFit/>
          </a:bodyPr>
          <a:lstStyle/>
          <a:p>
            <a:pPr marL="12700">
              <a:lnSpc>
                <a:spcPct val="100000"/>
              </a:lnSpc>
              <a:spcBef>
                <a:spcPts val="100"/>
              </a:spcBef>
            </a:pPr>
            <a:r>
              <a:rPr lang="en-GB" sz="3600" b="1" spc="-175" dirty="0">
                <a:solidFill>
                  <a:srgbClr val="70BF54"/>
                </a:solidFill>
                <a:latin typeface="Trebuchet MS"/>
                <a:cs typeface="Trebuchet MS"/>
              </a:rPr>
              <a:t>RENEWABLE ENERGY INTEGRATION</a:t>
            </a:r>
            <a:endParaRPr sz="3600" dirty="0">
              <a:latin typeface="Trebuchet MS"/>
              <a:cs typeface="Trebuchet MS"/>
            </a:endParaRPr>
          </a:p>
        </p:txBody>
      </p:sp>
      <p:sp>
        <p:nvSpPr>
          <p:cNvPr id="6" name="object 57">
            <a:extLst>
              <a:ext uri="{FF2B5EF4-FFF2-40B4-BE49-F238E27FC236}">
                <a16:creationId xmlns:a16="http://schemas.microsoft.com/office/drawing/2014/main" id="{C7023E28-AD67-470D-AEBC-C5F6CCFFFA6A}"/>
              </a:ext>
            </a:extLst>
          </p:cNvPr>
          <p:cNvSpPr txBox="1"/>
          <p:nvPr/>
        </p:nvSpPr>
        <p:spPr>
          <a:xfrm>
            <a:off x="3811752" y="1075021"/>
            <a:ext cx="4611610" cy="289823"/>
          </a:xfrm>
          <a:prstGeom prst="rect">
            <a:avLst/>
          </a:prstGeom>
        </p:spPr>
        <p:txBody>
          <a:bodyPr vert="horz" wrap="square" lIns="0" tIns="12700" rIns="0" bIns="0" rtlCol="0">
            <a:spAutoFit/>
          </a:bodyPr>
          <a:lstStyle/>
          <a:p>
            <a:pPr algn="ctr">
              <a:lnSpc>
                <a:spcPct val="100000"/>
              </a:lnSpc>
              <a:spcBef>
                <a:spcPts val="100"/>
              </a:spcBef>
            </a:pPr>
            <a:r>
              <a:rPr lang="en-GB" i="1" spc="-40" dirty="0">
                <a:solidFill>
                  <a:srgbClr val="70BF54"/>
                </a:solidFill>
                <a:latin typeface="Trebuchet MS"/>
                <a:cs typeface="Trebuchet MS"/>
              </a:rPr>
              <a:t>Grid Stability &amp; Cross Country Connectivity</a:t>
            </a:r>
            <a:endParaRPr dirty="0">
              <a:latin typeface="Trebuchet MS"/>
              <a:cs typeface="Trebuchet MS"/>
            </a:endParaRPr>
          </a:p>
        </p:txBody>
      </p:sp>
      <p:sp>
        <p:nvSpPr>
          <p:cNvPr id="10" name="object 61">
            <a:extLst>
              <a:ext uri="{FF2B5EF4-FFF2-40B4-BE49-F238E27FC236}">
                <a16:creationId xmlns:a16="http://schemas.microsoft.com/office/drawing/2014/main" id="{5D4626AA-3B4D-4456-ADA1-F53134CDCB65}"/>
              </a:ext>
            </a:extLst>
          </p:cNvPr>
          <p:cNvSpPr/>
          <p:nvPr/>
        </p:nvSpPr>
        <p:spPr>
          <a:xfrm>
            <a:off x="3740435" y="309213"/>
            <a:ext cx="4754245" cy="0"/>
          </a:xfrm>
          <a:custGeom>
            <a:avLst/>
            <a:gdLst/>
            <a:ahLst/>
            <a:cxnLst/>
            <a:rect l="l" t="t" r="r" b="b"/>
            <a:pathLst>
              <a:path w="4754245">
                <a:moveTo>
                  <a:pt x="0" y="0"/>
                </a:moveTo>
                <a:lnTo>
                  <a:pt x="4753965" y="0"/>
                </a:lnTo>
              </a:path>
            </a:pathLst>
          </a:custGeom>
          <a:ln w="12700">
            <a:solidFill>
              <a:srgbClr val="70BF54"/>
            </a:solidFill>
          </a:ln>
        </p:spPr>
        <p:txBody>
          <a:bodyPr wrap="square" lIns="0" tIns="0" rIns="0" bIns="0" rtlCol="0"/>
          <a:lstStyle/>
          <a:p>
            <a:endParaRPr/>
          </a:p>
        </p:txBody>
      </p:sp>
      <p:sp>
        <p:nvSpPr>
          <p:cNvPr id="11" name="object 62">
            <a:extLst>
              <a:ext uri="{FF2B5EF4-FFF2-40B4-BE49-F238E27FC236}">
                <a16:creationId xmlns:a16="http://schemas.microsoft.com/office/drawing/2014/main" id="{69937FAA-B18E-4BEF-B402-52423D1D7FC8}"/>
              </a:ext>
            </a:extLst>
          </p:cNvPr>
          <p:cNvSpPr/>
          <p:nvPr/>
        </p:nvSpPr>
        <p:spPr>
          <a:xfrm>
            <a:off x="3740435" y="1052472"/>
            <a:ext cx="4754245" cy="0"/>
          </a:xfrm>
          <a:custGeom>
            <a:avLst/>
            <a:gdLst/>
            <a:ahLst/>
            <a:cxnLst/>
            <a:rect l="l" t="t" r="r" b="b"/>
            <a:pathLst>
              <a:path w="4754245">
                <a:moveTo>
                  <a:pt x="0" y="0"/>
                </a:moveTo>
                <a:lnTo>
                  <a:pt x="4753965" y="0"/>
                </a:lnTo>
              </a:path>
            </a:pathLst>
          </a:custGeom>
          <a:ln w="12700">
            <a:solidFill>
              <a:srgbClr val="70BF54"/>
            </a:solidFill>
          </a:ln>
        </p:spPr>
        <p:txBody>
          <a:bodyPr wrap="square" lIns="0" tIns="0" rIns="0" bIns="0" rtlCol="0"/>
          <a:lstStyle/>
          <a:p>
            <a:endParaRPr/>
          </a:p>
        </p:txBody>
      </p:sp>
      <p:sp>
        <p:nvSpPr>
          <p:cNvPr id="12" name="object 63">
            <a:extLst>
              <a:ext uri="{FF2B5EF4-FFF2-40B4-BE49-F238E27FC236}">
                <a16:creationId xmlns:a16="http://schemas.microsoft.com/office/drawing/2014/main" id="{5147E30B-E66A-42A6-81F3-3739B7B4F046}"/>
              </a:ext>
            </a:extLst>
          </p:cNvPr>
          <p:cNvSpPr/>
          <p:nvPr/>
        </p:nvSpPr>
        <p:spPr>
          <a:xfrm>
            <a:off x="3110874" y="7561852"/>
            <a:ext cx="6408420" cy="0"/>
          </a:xfrm>
          <a:custGeom>
            <a:avLst/>
            <a:gdLst/>
            <a:ahLst/>
            <a:cxnLst/>
            <a:rect l="l" t="t" r="r" b="b"/>
            <a:pathLst>
              <a:path w="6408420">
                <a:moveTo>
                  <a:pt x="0" y="0"/>
                </a:moveTo>
                <a:lnTo>
                  <a:pt x="6408000" y="0"/>
                </a:lnTo>
              </a:path>
            </a:pathLst>
          </a:custGeom>
          <a:ln w="6350">
            <a:solidFill>
              <a:srgbClr val="808285"/>
            </a:solidFill>
          </a:ln>
        </p:spPr>
        <p:txBody>
          <a:bodyPr wrap="square" lIns="0" tIns="0" rIns="0" bIns="0" rtlCol="0"/>
          <a:lstStyle/>
          <a:p>
            <a:endParaRPr/>
          </a:p>
        </p:txBody>
      </p:sp>
      <p:sp>
        <p:nvSpPr>
          <p:cNvPr id="14" name="object 65">
            <a:extLst>
              <a:ext uri="{FF2B5EF4-FFF2-40B4-BE49-F238E27FC236}">
                <a16:creationId xmlns:a16="http://schemas.microsoft.com/office/drawing/2014/main" id="{01B64F78-8F9D-4DB6-9390-0B2D154D01BE}"/>
              </a:ext>
            </a:extLst>
          </p:cNvPr>
          <p:cNvSpPr/>
          <p:nvPr/>
        </p:nvSpPr>
        <p:spPr>
          <a:xfrm>
            <a:off x="2891790" y="7384052"/>
            <a:ext cx="6408420" cy="0"/>
          </a:xfrm>
          <a:custGeom>
            <a:avLst/>
            <a:gdLst/>
            <a:ahLst/>
            <a:cxnLst/>
            <a:rect l="l" t="t" r="r" b="b"/>
            <a:pathLst>
              <a:path w="6408420">
                <a:moveTo>
                  <a:pt x="0" y="0"/>
                </a:moveTo>
                <a:lnTo>
                  <a:pt x="6408000" y="0"/>
                </a:lnTo>
              </a:path>
            </a:pathLst>
          </a:custGeom>
          <a:ln w="6350">
            <a:solidFill>
              <a:srgbClr val="808285"/>
            </a:solidFill>
          </a:ln>
        </p:spPr>
        <p:txBody>
          <a:bodyPr wrap="square" lIns="0" tIns="0" rIns="0" bIns="0" rtlCol="0"/>
          <a:lstStyle/>
          <a:p>
            <a:endParaRPr/>
          </a:p>
        </p:txBody>
      </p:sp>
      <p:pic>
        <p:nvPicPr>
          <p:cNvPr id="18" name="Picture 17">
            <a:extLst>
              <a:ext uri="{FF2B5EF4-FFF2-40B4-BE49-F238E27FC236}">
                <a16:creationId xmlns:a16="http://schemas.microsoft.com/office/drawing/2014/main" id="{2AF17746-CE1B-4096-8D82-E393EEDBA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1" y="107319"/>
            <a:ext cx="1207361" cy="340402"/>
          </a:xfrm>
          <a:prstGeom prst="rect">
            <a:avLst/>
          </a:prstGeom>
        </p:spPr>
      </p:pic>
      <p:pic>
        <p:nvPicPr>
          <p:cNvPr id="19" name="Picture 18">
            <a:extLst>
              <a:ext uri="{FF2B5EF4-FFF2-40B4-BE49-F238E27FC236}">
                <a16:creationId xmlns:a16="http://schemas.microsoft.com/office/drawing/2014/main" id="{EAC44786-5C2A-4465-8319-79A9B1309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887" y="67450"/>
            <a:ext cx="1014956" cy="408879"/>
          </a:xfrm>
          <a:prstGeom prst="rect">
            <a:avLst/>
          </a:prstGeom>
        </p:spPr>
      </p:pic>
      <p:sp>
        <p:nvSpPr>
          <p:cNvPr id="218" name="object 57">
            <a:extLst>
              <a:ext uri="{FF2B5EF4-FFF2-40B4-BE49-F238E27FC236}">
                <a16:creationId xmlns:a16="http://schemas.microsoft.com/office/drawing/2014/main" id="{A6E7B590-BE04-43BB-9D1B-47452F3015AD}"/>
              </a:ext>
            </a:extLst>
          </p:cNvPr>
          <p:cNvSpPr txBox="1"/>
          <p:nvPr/>
        </p:nvSpPr>
        <p:spPr>
          <a:xfrm>
            <a:off x="3740435" y="1450957"/>
            <a:ext cx="4611610" cy="869469"/>
          </a:xfrm>
          <a:prstGeom prst="rect">
            <a:avLst/>
          </a:prstGeom>
        </p:spPr>
        <p:txBody>
          <a:bodyPr vert="horz" wrap="square" lIns="0" tIns="12700" rIns="0" bIns="0" rtlCol="0">
            <a:spAutoFit/>
          </a:bodyPr>
          <a:lstStyle/>
          <a:p>
            <a:pPr algn="ctr">
              <a:lnSpc>
                <a:spcPct val="100000"/>
              </a:lnSpc>
              <a:spcBef>
                <a:spcPts val="100"/>
              </a:spcBef>
            </a:pPr>
            <a:r>
              <a:rPr lang="en-GB" spc="-40" dirty="0">
                <a:solidFill>
                  <a:srgbClr val="2A554E"/>
                </a:solidFill>
                <a:latin typeface="Trebuchet MS"/>
                <a:cs typeface="Trebuchet MS"/>
              </a:rPr>
              <a:t>Sanjoy Mukherjee</a:t>
            </a:r>
          </a:p>
          <a:p>
            <a:pPr algn="ctr">
              <a:lnSpc>
                <a:spcPct val="100000"/>
              </a:lnSpc>
              <a:spcBef>
                <a:spcPts val="100"/>
              </a:spcBef>
            </a:pPr>
            <a:r>
              <a:rPr lang="en-GB" spc="-40" dirty="0">
                <a:solidFill>
                  <a:srgbClr val="2A554E"/>
                </a:solidFill>
                <a:latin typeface="Trebuchet MS"/>
                <a:cs typeface="Trebuchet MS"/>
              </a:rPr>
              <a:t>Executive Director (Distribution Technical)</a:t>
            </a:r>
          </a:p>
          <a:p>
            <a:pPr algn="ctr">
              <a:lnSpc>
                <a:spcPct val="100000"/>
              </a:lnSpc>
              <a:spcBef>
                <a:spcPts val="100"/>
              </a:spcBef>
            </a:pPr>
            <a:r>
              <a:rPr lang="en-GB" spc="-40" dirty="0">
                <a:solidFill>
                  <a:srgbClr val="2A554E"/>
                </a:solidFill>
                <a:latin typeface="Trebuchet MS"/>
                <a:cs typeface="Trebuchet MS"/>
              </a:rPr>
              <a:t>CESC LIMITED</a:t>
            </a:r>
            <a:endParaRPr dirty="0">
              <a:solidFill>
                <a:srgbClr val="2A554E"/>
              </a:solidFill>
              <a:latin typeface="Trebuchet MS"/>
              <a:cs typeface="Trebuchet MS"/>
            </a:endParaRPr>
          </a:p>
        </p:txBody>
      </p:sp>
      <p:grpSp>
        <p:nvGrpSpPr>
          <p:cNvPr id="629" name="Group 628">
            <a:extLst>
              <a:ext uri="{FF2B5EF4-FFF2-40B4-BE49-F238E27FC236}">
                <a16:creationId xmlns:a16="http://schemas.microsoft.com/office/drawing/2014/main" id="{44694A27-97D2-414D-AAF8-8B53EF33FFA9}"/>
              </a:ext>
            </a:extLst>
          </p:cNvPr>
          <p:cNvGrpSpPr/>
          <p:nvPr/>
        </p:nvGrpSpPr>
        <p:grpSpPr>
          <a:xfrm>
            <a:off x="1681316" y="2320427"/>
            <a:ext cx="9055510" cy="4524874"/>
            <a:chOff x="17001369" y="3670249"/>
            <a:chExt cx="7668441" cy="5774271"/>
          </a:xfrm>
        </p:grpSpPr>
        <p:sp>
          <p:nvSpPr>
            <p:cNvPr id="630" name="object 4">
              <a:extLst>
                <a:ext uri="{FF2B5EF4-FFF2-40B4-BE49-F238E27FC236}">
                  <a16:creationId xmlns:a16="http://schemas.microsoft.com/office/drawing/2014/main" id="{85B26930-F233-4BBC-AB9C-4833937EFC60}"/>
                </a:ext>
              </a:extLst>
            </p:cNvPr>
            <p:cNvSpPr/>
            <p:nvPr/>
          </p:nvSpPr>
          <p:spPr>
            <a:xfrm>
              <a:off x="19666111" y="6608094"/>
              <a:ext cx="602615" cy="882650"/>
            </a:xfrm>
            <a:custGeom>
              <a:avLst/>
              <a:gdLst/>
              <a:ahLst/>
              <a:cxnLst/>
              <a:rect l="l" t="t" r="r" b="b"/>
              <a:pathLst>
                <a:path w="602614" h="882650">
                  <a:moveTo>
                    <a:pt x="203454" y="0"/>
                  </a:moveTo>
                  <a:lnTo>
                    <a:pt x="0" y="164680"/>
                  </a:lnTo>
                  <a:lnTo>
                    <a:pt x="0" y="882065"/>
                  </a:lnTo>
                  <a:lnTo>
                    <a:pt x="602259" y="882065"/>
                  </a:lnTo>
                  <a:lnTo>
                    <a:pt x="602259" y="837171"/>
                  </a:lnTo>
                  <a:lnTo>
                    <a:pt x="203454" y="0"/>
                  </a:lnTo>
                  <a:close/>
                </a:path>
              </a:pathLst>
            </a:custGeom>
            <a:solidFill>
              <a:srgbClr val="CFECDF"/>
            </a:solidFill>
          </p:spPr>
          <p:txBody>
            <a:bodyPr wrap="square" lIns="0" tIns="0" rIns="0" bIns="0" rtlCol="0"/>
            <a:lstStyle/>
            <a:p>
              <a:endParaRPr/>
            </a:p>
          </p:txBody>
        </p:sp>
        <p:sp>
          <p:nvSpPr>
            <p:cNvPr id="631" name="object 5">
              <a:extLst>
                <a:ext uri="{FF2B5EF4-FFF2-40B4-BE49-F238E27FC236}">
                  <a16:creationId xmlns:a16="http://schemas.microsoft.com/office/drawing/2014/main" id="{43DD2E63-4439-4153-951F-FDD276548C74}"/>
                </a:ext>
              </a:extLst>
            </p:cNvPr>
            <p:cNvSpPr/>
            <p:nvPr/>
          </p:nvSpPr>
          <p:spPr>
            <a:xfrm>
              <a:off x="19063499" y="5475634"/>
              <a:ext cx="429895" cy="2014855"/>
            </a:xfrm>
            <a:custGeom>
              <a:avLst/>
              <a:gdLst/>
              <a:ahLst/>
              <a:cxnLst/>
              <a:rect l="l" t="t" r="r" b="b"/>
              <a:pathLst>
                <a:path w="429894" h="2014854">
                  <a:moveTo>
                    <a:pt x="429729" y="0"/>
                  </a:moveTo>
                  <a:lnTo>
                    <a:pt x="0" y="0"/>
                  </a:lnTo>
                  <a:lnTo>
                    <a:pt x="0" y="934631"/>
                  </a:lnTo>
                  <a:lnTo>
                    <a:pt x="146748" y="1053388"/>
                  </a:lnTo>
                  <a:lnTo>
                    <a:pt x="146748" y="2014524"/>
                  </a:lnTo>
                  <a:lnTo>
                    <a:pt x="429729" y="2014524"/>
                  </a:lnTo>
                  <a:lnTo>
                    <a:pt x="429729" y="0"/>
                  </a:lnTo>
                  <a:close/>
                </a:path>
              </a:pathLst>
            </a:custGeom>
            <a:solidFill>
              <a:srgbClr val="C0E2D2"/>
            </a:solidFill>
          </p:spPr>
          <p:txBody>
            <a:bodyPr wrap="square" lIns="0" tIns="0" rIns="0" bIns="0" rtlCol="0"/>
            <a:lstStyle/>
            <a:p>
              <a:endParaRPr/>
            </a:p>
          </p:txBody>
        </p:sp>
        <p:sp>
          <p:nvSpPr>
            <p:cNvPr id="632" name="object 6">
              <a:extLst>
                <a:ext uri="{FF2B5EF4-FFF2-40B4-BE49-F238E27FC236}">
                  <a16:creationId xmlns:a16="http://schemas.microsoft.com/office/drawing/2014/main" id="{E06F0538-0E0F-4210-8B3D-BFE55DF0DDB8}"/>
                </a:ext>
              </a:extLst>
            </p:cNvPr>
            <p:cNvSpPr/>
            <p:nvPr/>
          </p:nvSpPr>
          <p:spPr>
            <a:xfrm>
              <a:off x="18325014" y="5118434"/>
              <a:ext cx="429895" cy="2371725"/>
            </a:xfrm>
            <a:custGeom>
              <a:avLst/>
              <a:gdLst/>
              <a:ahLst/>
              <a:cxnLst/>
              <a:rect l="l" t="t" r="r" b="b"/>
              <a:pathLst>
                <a:path w="429894" h="2371725">
                  <a:moveTo>
                    <a:pt x="429717" y="0"/>
                  </a:moveTo>
                  <a:lnTo>
                    <a:pt x="0" y="0"/>
                  </a:lnTo>
                  <a:lnTo>
                    <a:pt x="0" y="2371725"/>
                  </a:lnTo>
                  <a:lnTo>
                    <a:pt x="282968" y="2371725"/>
                  </a:lnTo>
                  <a:lnTo>
                    <a:pt x="282968" y="1410589"/>
                  </a:lnTo>
                  <a:lnTo>
                    <a:pt x="429717" y="1291831"/>
                  </a:lnTo>
                  <a:lnTo>
                    <a:pt x="429717" y="0"/>
                  </a:lnTo>
                  <a:close/>
                </a:path>
              </a:pathLst>
            </a:custGeom>
            <a:solidFill>
              <a:srgbClr val="C0E2D2"/>
            </a:solidFill>
          </p:spPr>
          <p:txBody>
            <a:bodyPr wrap="square" lIns="0" tIns="0" rIns="0" bIns="0" rtlCol="0"/>
            <a:lstStyle/>
            <a:p>
              <a:endParaRPr/>
            </a:p>
          </p:txBody>
        </p:sp>
        <p:sp>
          <p:nvSpPr>
            <p:cNvPr id="633" name="object 7">
              <a:extLst>
                <a:ext uri="{FF2B5EF4-FFF2-40B4-BE49-F238E27FC236}">
                  <a16:creationId xmlns:a16="http://schemas.microsoft.com/office/drawing/2014/main" id="{BF7519DA-B042-4229-A072-274C518507A4}"/>
                </a:ext>
              </a:extLst>
            </p:cNvPr>
            <p:cNvSpPr/>
            <p:nvPr/>
          </p:nvSpPr>
          <p:spPr>
            <a:xfrm>
              <a:off x="17756815" y="5169494"/>
              <a:ext cx="568325" cy="2320925"/>
            </a:xfrm>
            <a:custGeom>
              <a:avLst/>
              <a:gdLst/>
              <a:ahLst/>
              <a:cxnLst/>
              <a:rect l="l" t="t" r="r" b="b"/>
              <a:pathLst>
                <a:path w="568325" h="2320925">
                  <a:moveTo>
                    <a:pt x="0" y="0"/>
                  </a:moveTo>
                  <a:lnTo>
                    <a:pt x="0" y="306146"/>
                  </a:lnTo>
                  <a:lnTo>
                    <a:pt x="145834" y="306146"/>
                  </a:lnTo>
                  <a:lnTo>
                    <a:pt x="0" y="0"/>
                  </a:lnTo>
                  <a:close/>
                </a:path>
                <a:path w="568325" h="2320925">
                  <a:moveTo>
                    <a:pt x="259435" y="544601"/>
                  </a:moveTo>
                  <a:lnTo>
                    <a:pt x="259435" y="1112050"/>
                  </a:lnTo>
                  <a:lnTo>
                    <a:pt x="500100" y="1112050"/>
                  </a:lnTo>
                  <a:lnTo>
                    <a:pt x="500100" y="2320671"/>
                  </a:lnTo>
                  <a:lnTo>
                    <a:pt x="568198" y="2320671"/>
                  </a:lnTo>
                  <a:lnTo>
                    <a:pt x="568198" y="1192771"/>
                  </a:lnTo>
                  <a:lnTo>
                    <a:pt x="259435" y="544601"/>
                  </a:lnTo>
                  <a:close/>
                </a:path>
              </a:pathLst>
            </a:custGeom>
            <a:solidFill>
              <a:srgbClr val="CFECDF"/>
            </a:solidFill>
          </p:spPr>
          <p:txBody>
            <a:bodyPr wrap="square" lIns="0" tIns="0" rIns="0" bIns="0" rtlCol="0"/>
            <a:lstStyle/>
            <a:p>
              <a:endParaRPr/>
            </a:p>
          </p:txBody>
        </p:sp>
        <p:sp>
          <p:nvSpPr>
            <p:cNvPr id="634" name="object 8">
              <a:extLst>
                <a:ext uri="{FF2B5EF4-FFF2-40B4-BE49-F238E27FC236}">
                  <a16:creationId xmlns:a16="http://schemas.microsoft.com/office/drawing/2014/main" id="{1A96539D-0212-452E-BF85-27D09205594E}"/>
                </a:ext>
              </a:extLst>
            </p:cNvPr>
            <p:cNvSpPr/>
            <p:nvPr/>
          </p:nvSpPr>
          <p:spPr>
            <a:xfrm>
              <a:off x="17018330" y="5512807"/>
              <a:ext cx="568325" cy="1977389"/>
            </a:xfrm>
            <a:custGeom>
              <a:avLst/>
              <a:gdLst/>
              <a:ahLst/>
              <a:cxnLst/>
              <a:rect l="l" t="t" r="r" b="b"/>
              <a:pathLst>
                <a:path w="568325" h="1977390">
                  <a:moveTo>
                    <a:pt x="0" y="0"/>
                  </a:moveTo>
                  <a:lnTo>
                    <a:pt x="0" y="1977351"/>
                  </a:lnTo>
                  <a:lnTo>
                    <a:pt x="568198" y="1977351"/>
                  </a:lnTo>
                  <a:lnTo>
                    <a:pt x="568198" y="1192758"/>
                  </a:lnTo>
                  <a:lnTo>
                    <a:pt x="0" y="0"/>
                  </a:lnTo>
                  <a:close/>
                </a:path>
              </a:pathLst>
            </a:custGeom>
            <a:solidFill>
              <a:srgbClr val="CFECDF"/>
            </a:solidFill>
          </p:spPr>
          <p:txBody>
            <a:bodyPr wrap="square" lIns="0" tIns="0" rIns="0" bIns="0" rtlCol="0"/>
            <a:lstStyle/>
            <a:p>
              <a:endParaRPr/>
            </a:p>
          </p:txBody>
        </p:sp>
        <p:sp>
          <p:nvSpPr>
            <p:cNvPr id="635" name="object 9">
              <a:extLst>
                <a:ext uri="{FF2B5EF4-FFF2-40B4-BE49-F238E27FC236}">
                  <a16:creationId xmlns:a16="http://schemas.microsoft.com/office/drawing/2014/main" id="{F3BBED20-5202-4A89-87A0-B348C5FD0EDC}"/>
                </a:ext>
              </a:extLst>
            </p:cNvPr>
            <p:cNvSpPr/>
            <p:nvPr/>
          </p:nvSpPr>
          <p:spPr>
            <a:xfrm>
              <a:off x="18754735" y="5475647"/>
              <a:ext cx="309245" cy="934719"/>
            </a:xfrm>
            <a:custGeom>
              <a:avLst/>
              <a:gdLst/>
              <a:ahLst/>
              <a:cxnLst/>
              <a:rect l="l" t="t" r="r" b="b"/>
              <a:pathLst>
                <a:path w="309244" h="934720">
                  <a:moveTo>
                    <a:pt x="49936" y="0"/>
                  </a:moveTo>
                  <a:lnTo>
                    <a:pt x="0" y="0"/>
                  </a:lnTo>
                  <a:lnTo>
                    <a:pt x="0" y="934605"/>
                  </a:lnTo>
                  <a:lnTo>
                    <a:pt x="154381" y="809637"/>
                  </a:lnTo>
                  <a:lnTo>
                    <a:pt x="308775" y="809637"/>
                  </a:lnTo>
                  <a:lnTo>
                    <a:pt x="308775" y="543293"/>
                  </a:lnTo>
                  <a:lnTo>
                    <a:pt x="49936" y="0"/>
                  </a:lnTo>
                  <a:close/>
                </a:path>
                <a:path w="309244" h="934720">
                  <a:moveTo>
                    <a:pt x="308775" y="809637"/>
                  </a:moveTo>
                  <a:lnTo>
                    <a:pt x="154381" y="809637"/>
                  </a:lnTo>
                  <a:lnTo>
                    <a:pt x="308775" y="934605"/>
                  </a:lnTo>
                  <a:lnTo>
                    <a:pt x="308775" y="809637"/>
                  </a:lnTo>
                  <a:close/>
                </a:path>
              </a:pathLst>
            </a:custGeom>
            <a:solidFill>
              <a:srgbClr val="CFECDF"/>
            </a:solidFill>
          </p:spPr>
          <p:txBody>
            <a:bodyPr wrap="square" lIns="0" tIns="0" rIns="0" bIns="0" rtlCol="0"/>
            <a:lstStyle/>
            <a:p>
              <a:endParaRPr/>
            </a:p>
          </p:txBody>
        </p:sp>
        <p:sp>
          <p:nvSpPr>
            <p:cNvPr id="636" name="object 10">
              <a:extLst>
                <a:ext uri="{FF2B5EF4-FFF2-40B4-BE49-F238E27FC236}">
                  <a16:creationId xmlns:a16="http://schemas.microsoft.com/office/drawing/2014/main" id="{A0C3B571-1AB9-4016-A893-B46502FB0EB7}"/>
                </a:ext>
              </a:extLst>
            </p:cNvPr>
            <p:cNvSpPr/>
            <p:nvPr/>
          </p:nvSpPr>
          <p:spPr>
            <a:xfrm>
              <a:off x="17018330" y="5475634"/>
              <a:ext cx="568325" cy="1229995"/>
            </a:xfrm>
            <a:custGeom>
              <a:avLst/>
              <a:gdLst/>
              <a:ahLst/>
              <a:cxnLst/>
              <a:rect l="l" t="t" r="r" b="b"/>
              <a:pathLst>
                <a:path w="568325" h="1229995">
                  <a:moveTo>
                    <a:pt x="568198" y="0"/>
                  </a:moveTo>
                  <a:lnTo>
                    <a:pt x="0" y="0"/>
                  </a:lnTo>
                  <a:lnTo>
                    <a:pt x="0" y="37160"/>
                  </a:lnTo>
                  <a:lnTo>
                    <a:pt x="568198" y="1229918"/>
                  </a:lnTo>
                  <a:lnTo>
                    <a:pt x="568198" y="0"/>
                  </a:lnTo>
                  <a:close/>
                </a:path>
              </a:pathLst>
            </a:custGeom>
            <a:solidFill>
              <a:srgbClr val="E4F7EE"/>
            </a:solidFill>
          </p:spPr>
          <p:txBody>
            <a:bodyPr wrap="square" lIns="0" tIns="0" rIns="0" bIns="0" rtlCol="0"/>
            <a:lstStyle/>
            <a:p>
              <a:endParaRPr/>
            </a:p>
          </p:txBody>
        </p:sp>
        <p:sp>
          <p:nvSpPr>
            <p:cNvPr id="637" name="object 11">
              <a:extLst>
                <a:ext uri="{FF2B5EF4-FFF2-40B4-BE49-F238E27FC236}">
                  <a16:creationId xmlns:a16="http://schemas.microsoft.com/office/drawing/2014/main" id="{650A4D80-5A20-400B-BD3A-329375305A2F}"/>
                </a:ext>
              </a:extLst>
            </p:cNvPr>
            <p:cNvSpPr/>
            <p:nvPr/>
          </p:nvSpPr>
          <p:spPr>
            <a:xfrm>
              <a:off x="17756816" y="5118450"/>
              <a:ext cx="568325" cy="1243965"/>
            </a:xfrm>
            <a:custGeom>
              <a:avLst/>
              <a:gdLst/>
              <a:ahLst/>
              <a:cxnLst/>
              <a:rect l="l" t="t" r="r" b="b"/>
              <a:pathLst>
                <a:path w="568325" h="1243965">
                  <a:moveTo>
                    <a:pt x="568198" y="0"/>
                  </a:moveTo>
                  <a:lnTo>
                    <a:pt x="0" y="0"/>
                  </a:lnTo>
                  <a:lnTo>
                    <a:pt x="0" y="51053"/>
                  </a:lnTo>
                  <a:lnTo>
                    <a:pt x="145846" y="357187"/>
                  </a:lnTo>
                  <a:lnTo>
                    <a:pt x="259422" y="357187"/>
                  </a:lnTo>
                  <a:lnTo>
                    <a:pt x="259422" y="595655"/>
                  </a:lnTo>
                  <a:lnTo>
                    <a:pt x="568198" y="1243812"/>
                  </a:lnTo>
                  <a:lnTo>
                    <a:pt x="568198" y="0"/>
                  </a:lnTo>
                  <a:close/>
                </a:path>
              </a:pathLst>
            </a:custGeom>
            <a:solidFill>
              <a:srgbClr val="E4F7EE"/>
            </a:solidFill>
          </p:spPr>
          <p:txBody>
            <a:bodyPr wrap="square" lIns="0" tIns="0" rIns="0" bIns="0" rtlCol="0"/>
            <a:lstStyle/>
            <a:p>
              <a:endParaRPr/>
            </a:p>
          </p:txBody>
        </p:sp>
        <p:sp>
          <p:nvSpPr>
            <p:cNvPr id="638" name="object 12">
              <a:extLst>
                <a:ext uri="{FF2B5EF4-FFF2-40B4-BE49-F238E27FC236}">
                  <a16:creationId xmlns:a16="http://schemas.microsoft.com/office/drawing/2014/main" id="{2C79A348-7ABF-45E3-AEEC-6A000512427B}"/>
                </a:ext>
              </a:extLst>
            </p:cNvPr>
            <p:cNvSpPr/>
            <p:nvPr/>
          </p:nvSpPr>
          <p:spPr>
            <a:xfrm>
              <a:off x="18804677" y="5475641"/>
              <a:ext cx="259079" cy="543560"/>
            </a:xfrm>
            <a:custGeom>
              <a:avLst/>
              <a:gdLst/>
              <a:ahLst/>
              <a:cxnLst/>
              <a:rect l="l" t="t" r="r" b="b"/>
              <a:pathLst>
                <a:path w="259080" h="543559">
                  <a:moveTo>
                    <a:pt x="258826" y="0"/>
                  </a:moveTo>
                  <a:lnTo>
                    <a:pt x="0" y="0"/>
                  </a:lnTo>
                  <a:lnTo>
                    <a:pt x="258826" y="543318"/>
                  </a:lnTo>
                  <a:lnTo>
                    <a:pt x="258826" y="0"/>
                  </a:lnTo>
                  <a:close/>
                </a:path>
              </a:pathLst>
            </a:custGeom>
            <a:solidFill>
              <a:srgbClr val="E4F7EE"/>
            </a:solidFill>
          </p:spPr>
          <p:txBody>
            <a:bodyPr wrap="square" lIns="0" tIns="0" rIns="0" bIns="0" rtlCol="0"/>
            <a:lstStyle/>
            <a:p>
              <a:endParaRPr/>
            </a:p>
          </p:txBody>
        </p:sp>
        <p:sp>
          <p:nvSpPr>
            <p:cNvPr id="639" name="object 13">
              <a:extLst>
                <a:ext uri="{FF2B5EF4-FFF2-40B4-BE49-F238E27FC236}">
                  <a16:creationId xmlns:a16="http://schemas.microsoft.com/office/drawing/2014/main" id="{44410E10-D900-4A15-803E-607279A1B19C}"/>
                </a:ext>
              </a:extLst>
            </p:cNvPr>
            <p:cNvSpPr/>
            <p:nvPr/>
          </p:nvSpPr>
          <p:spPr>
            <a:xfrm>
              <a:off x="17586528" y="6281119"/>
              <a:ext cx="68580" cy="1209040"/>
            </a:xfrm>
            <a:custGeom>
              <a:avLst/>
              <a:gdLst/>
              <a:ahLst/>
              <a:cxnLst/>
              <a:rect l="l" t="t" r="r" b="b"/>
              <a:pathLst>
                <a:path w="68579" h="1209040">
                  <a:moveTo>
                    <a:pt x="0" y="1209039"/>
                  </a:moveTo>
                  <a:lnTo>
                    <a:pt x="68110" y="1209039"/>
                  </a:lnTo>
                  <a:lnTo>
                    <a:pt x="68110" y="0"/>
                  </a:lnTo>
                  <a:lnTo>
                    <a:pt x="0" y="0"/>
                  </a:lnTo>
                  <a:lnTo>
                    <a:pt x="0" y="1209039"/>
                  </a:lnTo>
                  <a:close/>
                </a:path>
              </a:pathLst>
            </a:custGeom>
            <a:solidFill>
              <a:srgbClr val="C0E2D2"/>
            </a:solidFill>
          </p:spPr>
          <p:txBody>
            <a:bodyPr wrap="square" lIns="0" tIns="0" rIns="0" bIns="0" rtlCol="0"/>
            <a:lstStyle/>
            <a:p>
              <a:endParaRPr/>
            </a:p>
          </p:txBody>
        </p:sp>
        <p:sp>
          <p:nvSpPr>
            <p:cNvPr id="640" name="object 14">
              <a:extLst>
                <a:ext uri="{FF2B5EF4-FFF2-40B4-BE49-F238E27FC236}">
                  <a16:creationId xmlns:a16="http://schemas.microsoft.com/office/drawing/2014/main" id="{CFBF5FA7-275D-47B1-8B6C-32E0B0F89996}"/>
                </a:ext>
              </a:extLst>
            </p:cNvPr>
            <p:cNvSpPr/>
            <p:nvPr/>
          </p:nvSpPr>
          <p:spPr>
            <a:xfrm>
              <a:off x="17586528" y="5475939"/>
              <a:ext cx="429895" cy="805180"/>
            </a:xfrm>
            <a:custGeom>
              <a:avLst/>
              <a:gdLst/>
              <a:ahLst/>
              <a:cxnLst/>
              <a:rect l="l" t="t" r="r" b="b"/>
              <a:pathLst>
                <a:path w="429894" h="805179">
                  <a:moveTo>
                    <a:pt x="0" y="805180"/>
                  </a:moveTo>
                  <a:lnTo>
                    <a:pt x="429717" y="805180"/>
                  </a:lnTo>
                  <a:lnTo>
                    <a:pt x="429717" y="0"/>
                  </a:lnTo>
                  <a:lnTo>
                    <a:pt x="0" y="0"/>
                  </a:lnTo>
                  <a:lnTo>
                    <a:pt x="0" y="805180"/>
                  </a:lnTo>
                  <a:close/>
                </a:path>
              </a:pathLst>
            </a:custGeom>
            <a:solidFill>
              <a:srgbClr val="C0E2D2"/>
            </a:solidFill>
          </p:spPr>
          <p:txBody>
            <a:bodyPr wrap="square" lIns="0" tIns="0" rIns="0" bIns="0" rtlCol="0"/>
            <a:lstStyle/>
            <a:p>
              <a:endParaRPr/>
            </a:p>
          </p:txBody>
        </p:sp>
        <p:sp>
          <p:nvSpPr>
            <p:cNvPr id="641" name="object 15">
              <a:extLst>
                <a:ext uri="{FF2B5EF4-FFF2-40B4-BE49-F238E27FC236}">
                  <a16:creationId xmlns:a16="http://schemas.microsoft.com/office/drawing/2014/main" id="{303760B1-2899-4AAA-9358-28759837D88B}"/>
                </a:ext>
              </a:extLst>
            </p:cNvPr>
            <p:cNvSpPr/>
            <p:nvPr/>
          </p:nvSpPr>
          <p:spPr>
            <a:xfrm>
              <a:off x="17767078" y="5646192"/>
              <a:ext cx="69215" cy="415925"/>
            </a:xfrm>
            <a:custGeom>
              <a:avLst/>
              <a:gdLst/>
              <a:ahLst/>
              <a:cxnLst/>
              <a:rect l="l" t="t" r="r" b="b"/>
              <a:pathLst>
                <a:path w="69215" h="415925">
                  <a:moveTo>
                    <a:pt x="68618" y="0"/>
                  </a:moveTo>
                  <a:lnTo>
                    <a:pt x="0" y="0"/>
                  </a:lnTo>
                  <a:lnTo>
                    <a:pt x="0" y="415696"/>
                  </a:lnTo>
                  <a:lnTo>
                    <a:pt x="68618" y="415696"/>
                  </a:lnTo>
                  <a:lnTo>
                    <a:pt x="68618" y="0"/>
                  </a:lnTo>
                  <a:close/>
                </a:path>
              </a:pathLst>
            </a:custGeom>
            <a:solidFill>
              <a:srgbClr val="ADD2C2"/>
            </a:solidFill>
          </p:spPr>
          <p:txBody>
            <a:bodyPr wrap="square" lIns="0" tIns="0" rIns="0" bIns="0" rtlCol="0"/>
            <a:lstStyle/>
            <a:p>
              <a:endParaRPr/>
            </a:p>
          </p:txBody>
        </p:sp>
        <p:sp>
          <p:nvSpPr>
            <p:cNvPr id="642" name="object 16">
              <a:extLst>
                <a:ext uri="{FF2B5EF4-FFF2-40B4-BE49-F238E27FC236}">
                  <a16:creationId xmlns:a16="http://schemas.microsoft.com/office/drawing/2014/main" id="{50DF6EAC-DFEA-4E99-BA53-F4A63269B396}"/>
                </a:ext>
              </a:extLst>
            </p:cNvPr>
            <p:cNvSpPr/>
            <p:nvPr/>
          </p:nvSpPr>
          <p:spPr>
            <a:xfrm>
              <a:off x="17767078" y="6104255"/>
              <a:ext cx="69215" cy="177800"/>
            </a:xfrm>
            <a:custGeom>
              <a:avLst/>
              <a:gdLst/>
              <a:ahLst/>
              <a:cxnLst/>
              <a:rect l="l" t="t" r="r" b="b"/>
              <a:pathLst>
                <a:path w="69215" h="177800">
                  <a:moveTo>
                    <a:pt x="68618" y="0"/>
                  </a:moveTo>
                  <a:lnTo>
                    <a:pt x="0" y="0"/>
                  </a:lnTo>
                  <a:lnTo>
                    <a:pt x="0" y="177317"/>
                  </a:lnTo>
                  <a:lnTo>
                    <a:pt x="68618" y="177317"/>
                  </a:lnTo>
                  <a:lnTo>
                    <a:pt x="68618" y="0"/>
                  </a:lnTo>
                  <a:close/>
                </a:path>
              </a:pathLst>
            </a:custGeom>
            <a:solidFill>
              <a:srgbClr val="ADD2C2"/>
            </a:solidFill>
          </p:spPr>
          <p:txBody>
            <a:bodyPr wrap="square" lIns="0" tIns="0" rIns="0" bIns="0" rtlCol="0"/>
            <a:lstStyle/>
            <a:p>
              <a:endParaRPr/>
            </a:p>
          </p:txBody>
        </p:sp>
        <p:sp>
          <p:nvSpPr>
            <p:cNvPr id="643" name="object 17">
              <a:extLst>
                <a:ext uri="{FF2B5EF4-FFF2-40B4-BE49-F238E27FC236}">
                  <a16:creationId xmlns:a16="http://schemas.microsoft.com/office/drawing/2014/main" id="{9E02EAC0-C7CF-419E-AACB-2FEC1A7DC0D6}"/>
                </a:ext>
              </a:extLst>
            </p:cNvPr>
            <p:cNvSpPr/>
            <p:nvPr/>
          </p:nvSpPr>
          <p:spPr>
            <a:xfrm>
              <a:off x="19244050" y="5903116"/>
              <a:ext cx="69215" cy="1587500"/>
            </a:xfrm>
            <a:custGeom>
              <a:avLst/>
              <a:gdLst/>
              <a:ahLst/>
              <a:cxnLst/>
              <a:rect l="l" t="t" r="r" b="b"/>
              <a:pathLst>
                <a:path w="69214" h="1587500">
                  <a:moveTo>
                    <a:pt x="68618" y="0"/>
                  </a:moveTo>
                  <a:lnTo>
                    <a:pt x="0" y="31902"/>
                  </a:lnTo>
                  <a:lnTo>
                    <a:pt x="0" y="1587042"/>
                  </a:lnTo>
                  <a:lnTo>
                    <a:pt x="68618" y="1587042"/>
                  </a:lnTo>
                  <a:lnTo>
                    <a:pt x="68618" y="0"/>
                  </a:lnTo>
                  <a:close/>
                </a:path>
              </a:pathLst>
            </a:custGeom>
            <a:solidFill>
              <a:srgbClr val="A0C7B6"/>
            </a:solidFill>
          </p:spPr>
          <p:txBody>
            <a:bodyPr wrap="square" lIns="0" tIns="0" rIns="0" bIns="0" rtlCol="0"/>
            <a:lstStyle/>
            <a:p>
              <a:endParaRPr/>
            </a:p>
          </p:txBody>
        </p:sp>
        <p:sp>
          <p:nvSpPr>
            <p:cNvPr id="644" name="object 18">
              <a:extLst>
                <a:ext uri="{FF2B5EF4-FFF2-40B4-BE49-F238E27FC236}">
                  <a16:creationId xmlns:a16="http://schemas.microsoft.com/office/drawing/2014/main" id="{F91F7CA3-566A-4F6E-A765-24B2FD36D163}"/>
                </a:ext>
              </a:extLst>
            </p:cNvPr>
            <p:cNvSpPr/>
            <p:nvPr/>
          </p:nvSpPr>
          <p:spPr>
            <a:xfrm>
              <a:off x="18505564" y="6246410"/>
              <a:ext cx="69215" cy="1243965"/>
            </a:xfrm>
            <a:custGeom>
              <a:avLst/>
              <a:gdLst/>
              <a:ahLst/>
              <a:cxnLst/>
              <a:rect l="l" t="t" r="r" b="b"/>
              <a:pathLst>
                <a:path w="69214" h="1243965">
                  <a:moveTo>
                    <a:pt x="68618" y="0"/>
                  </a:moveTo>
                  <a:lnTo>
                    <a:pt x="0" y="31927"/>
                  </a:lnTo>
                  <a:lnTo>
                    <a:pt x="0" y="1243749"/>
                  </a:lnTo>
                  <a:lnTo>
                    <a:pt x="68618" y="1243749"/>
                  </a:lnTo>
                  <a:lnTo>
                    <a:pt x="68618" y="0"/>
                  </a:lnTo>
                  <a:close/>
                </a:path>
              </a:pathLst>
            </a:custGeom>
            <a:solidFill>
              <a:srgbClr val="A0C7B6"/>
            </a:solidFill>
          </p:spPr>
          <p:txBody>
            <a:bodyPr wrap="square" lIns="0" tIns="0" rIns="0" bIns="0" rtlCol="0"/>
            <a:lstStyle/>
            <a:p>
              <a:endParaRPr/>
            </a:p>
          </p:txBody>
        </p:sp>
        <p:sp>
          <p:nvSpPr>
            <p:cNvPr id="645" name="object 19">
              <a:extLst>
                <a:ext uri="{FF2B5EF4-FFF2-40B4-BE49-F238E27FC236}">
                  <a16:creationId xmlns:a16="http://schemas.microsoft.com/office/drawing/2014/main" id="{50E4B94B-DAA2-46FD-9B17-1FC8538CB83B}"/>
                </a:ext>
              </a:extLst>
            </p:cNvPr>
            <p:cNvSpPr/>
            <p:nvPr/>
          </p:nvSpPr>
          <p:spPr>
            <a:xfrm>
              <a:off x="18505570" y="5288991"/>
              <a:ext cx="69215" cy="989330"/>
            </a:xfrm>
            <a:custGeom>
              <a:avLst/>
              <a:gdLst/>
              <a:ahLst/>
              <a:cxnLst/>
              <a:rect l="l" t="t" r="r" b="b"/>
              <a:pathLst>
                <a:path w="69214" h="989329">
                  <a:moveTo>
                    <a:pt x="68630" y="0"/>
                  </a:moveTo>
                  <a:lnTo>
                    <a:pt x="12" y="0"/>
                  </a:lnTo>
                  <a:lnTo>
                    <a:pt x="12" y="186664"/>
                  </a:lnTo>
                  <a:lnTo>
                    <a:pt x="68630" y="186664"/>
                  </a:lnTo>
                  <a:lnTo>
                    <a:pt x="68630" y="0"/>
                  </a:lnTo>
                  <a:close/>
                </a:path>
                <a:path w="69214" h="989329">
                  <a:moveTo>
                    <a:pt x="68630" y="229031"/>
                  </a:moveTo>
                  <a:lnTo>
                    <a:pt x="12" y="229031"/>
                  </a:lnTo>
                  <a:lnTo>
                    <a:pt x="12" y="415696"/>
                  </a:lnTo>
                  <a:lnTo>
                    <a:pt x="68630" y="415696"/>
                  </a:lnTo>
                  <a:lnTo>
                    <a:pt x="68630" y="229031"/>
                  </a:lnTo>
                  <a:close/>
                </a:path>
                <a:path w="69214" h="989329">
                  <a:moveTo>
                    <a:pt x="68630" y="458038"/>
                  </a:moveTo>
                  <a:lnTo>
                    <a:pt x="0" y="458038"/>
                  </a:lnTo>
                  <a:lnTo>
                    <a:pt x="0" y="989342"/>
                  </a:lnTo>
                  <a:lnTo>
                    <a:pt x="68630" y="957427"/>
                  </a:lnTo>
                  <a:lnTo>
                    <a:pt x="68630" y="458038"/>
                  </a:lnTo>
                  <a:close/>
                </a:path>
              </a:pathLst>
            </a:custGeom>
            <a:solidFill>
              <a:srgbClr val="ADD2C2"/>
            </a:solidFill>
          </p:spPr>
          <p:txBody>
            <a:bodyPr wrap="square" lIns="0" tIns="0" rIns="0" bIns="0" rtlCol="0"/>
            <a:lstStyle/>
            <a:p>
              <a:endParaRPr/>
            </a:p>
          </p:txBody>
        </p:sp>
        <p:sp>
          <p:nvSpPr>
            <p:cNvPr id="646" name="object 20">
              <a:extLst>
                <a:ext uri="{FF2B5EF4-FFF2-40B4-BE49-F238E27FC236}">
                  <a16:creationId xmlns:a16="http://schemas.microsoft.com/office/drawing/2014/main" id="{B4CE1D5E-A8DF-4B4D-BBE4-50D1115CD220}"/>
                </a:ext>
              </a:extLst>
            </p:cNvPr>
            <p:cNvSpPr/>
            <p:nvPr/>
          </p:nvSpPr>
          <p:spPr>
            <a:xfrm>
              <a:off x="19244064" y="5646178"/>
              <a:ext cx="69215" cy="288925"/>
            </a:xfrm>
            <a:custGeom>
              <a:avLst/>
              <a:gdLst/>
              <a:ahLst/>
              <a:cxnLst/>
              <a:rect l="l" t="t" r="r" b="b"/>
              <a:pathLst>
                <a:path w="69214" h="288925">
                  <a:moveTo>
                    <a:pt x="68618" y="0"/>
                  </a:moveTo>
                  <a:lnTo>
                    <a:pt x="0" y="0"/>
                  </a:lnTo>
                  <a:lnTo>
                    <a:pt x="0" y="288848"/>
                  </a:lnTo>
                  <a:lnTo>
                    <a:pt x="68618" y="256946"/>
                  </a:lnTo>
                  <a:lnTo>
                    <a:pt x="68618" y="0"/>
                  </a:lnTo>
                  <a:close/>
                </a:path>
              </a:pathLst>
            </a:custGeom>
            <a:solidFill>
              <a:srgbClr val="ADD2C2"/>
            </a:solidFill>
          </p:spPr>
          <p:txBody>
            <a:bodyPr wrap="square" lIns="0" tIns="0" rIns="0" bIns="0" rtlCol="0"/>
            <a:lstStyle/>
            <a:p>
              <a:endParaRPr/>
            </a:p>
          </p:txBody>
        </p:sp>
        <p:sp>
          <p:nvSpPr>
            <p:cNvPr id="647" name="object 21">
              <a:extLst>
                <a:ext uri="{FF2B5EF4-FFF2-40B4-BE49-F238E27FC236}">
                  <a16:creationId xmlns:a16="http://schemas.microsoft.com/office/drawing/2014/main" id="{244FA8BA-AB74-4B79-A118-49E0934E18CD}"/>
                </a:ext>
              </a:extLst>
            </p:cNvPr>
            <p:cNvSpPr/>
            <p:nvPr/>
          </p:nvSpPr>
          <p:spPr>
            <a:xfrm>
              <a:off x="17654641" y="6281551"/>
              <a:ext cx="602615" cy="1209040"/>
            </a:xfrm>
            <a:custGeom>
              <a:avLst/>
              <a:gdLst/>
              <a:ahLst/>
              <a:cxnLst/>
              <a:rect l="l" t="t" r="r" b="b"/>
              <a:pathLst>
                <a:path w="602615" h="1209040">
                  <a:moveTo>
                    <a:pt x="602259" y="0"/>
                  </a:moveTo>
                  <a:lnTo>
                    <a:pt x="0" y="0"/>
                  </a:lnTo>
                  <a:lnTo>
                    <a:pt x="0" y="566978"/>
                  </a:lnTo>
                  <a:lnTo>
                    <a:pt x="305663" y="1208608"/>
                  </a:lnTo>
                  <a:lnTo>
                    <a:pt x="602259" y="1208608"/>
                  </a:lnTo>
                  <a:lnTo>
                    <a:pt x="602259" y="0"/>
                  </a:lnTo>
                  <a:close/>
                </a:path>
              </a:pathLst>
            </a:custGeom>
            <a:solidFill>
              <a:srgbClr val="E4F7EE"/>
            </a:solidFill>
          </p:spPr>
          <p:txBody>
            <a:bodyPr wrap="square" lIns="0" tIns="0" rIns="0" bIns="0" rtlCol="0"/>
            <a:lstStyle/>
            <a:p>
              <a:endParaRPr/>
            </a:p>
          </p:txBody>
        </p:sp>
        <p:sp>
          <p:nvSpPr>
            <p:cNvPr id="648" name="object 22">
              <a:extLst>
                <a:ext uri="{FF2B5EF4-FFF2-40B4-BE49-F238E27FC236}">
                  <a16:creationId xmlns:a16="http://schemas.microsoft.com/office/drawing/2014/main" id="{B7BF635F-CE17-4559-B56C-DA651564727B}"/>
                </a:ext>
              </a:extLst>
            </p:cNvPr>
            <p:cNvSpPr/>
            <p:nvPr/>
          </p:nvSpPr>
          <p:spPr>
            <a:xfrm>
              <a:off x="17654647" y="6848555"/>
              <a:ext cx="306070" cy="641985"/>
            </a:xfrm>
            <a:custGeom>
              <a:avLst/>
              <a:gdLst/>
              <a:ahLst/>
              <a:cxnLst/>
              <a:rect l="l" t="t" r="r" b="b"/>
              <a:pathLst>
                <a:path w="306069" h="641984">
                  <a:moveTo>
                    <a:pt x="0" y="0"/>
                  </a:moveTo>
                  <a:lnTo>
                    <a:pt x="0" y="641604"/>
                  </a:lnTo>
                  <a:lnTo>
                    <a:pt x="305638" y="641604"/>
                  </a:lnTo>
                  <a:lnTo>
                    <a:pt x="0" y="0"/>
                  </a:lnTo>
                  <a:close/>
                </a:path>
              </a:pathLst>
            </a:custGeom>
            <a:solidFill>
              <a:srgbClr val="CFECDF"/>
            </a:solidFill>
          </p:spPr>
          <p:txBody>
            <a:bodyPr wrap="square" lIns="0" tIns="0" rIns="0" bIns="0" rtlCol="0"/>
            <a:lstStyle/>
            <a:p>
              <a:endParaRPr/>
            </a:p>
          </p:txBody>
        </p:sp>
        <p:sp>
          <p:nvSpPr>
            <p:cNvPr id="649" name="object 23">
              <a:extLst>
                <a:ext uri="{FF2B5EF4-FFF2-40B4-BE49-F238E27FC236}">
                  <a16:creationId xmlns:a16="http://schemas.microsoft.com/office/drawing/2014/main" id="{E7B60214-5B56-4301-BF25-11D9615A5D63}"/>
                </a:ext>
              </a:extLst>
            </p:cNvPr>
            <p:cNvSpPr/>
            <p:nvPr/>
          </p:nvSpPr>
          <p:spPr>
            <a:xfrm>
              <a:off x="18607989" y="6285285"/>
              <a:ext cx="602615" cy="1205230"/>
            </a:xfrm>
            <a:custGeom>
              <a:avLst/>
              <a:gdLst/>
              <a:ahLst/>
              <a:cxnLst/>
              <a:rect l="l" t="t" r="r" b="b"/>
              <a:pathLst>
                <a:path w="602614" h="1205229">
                  <a:moveTo>
                    <a:pt x="301117" y="0"/>
                  </a:moveTo>
                  <a:lnTo>
                    <a:pt x="0" y="243738"/>
                  </a:lnTo>
                  <a:lnTo>
                    <a:pt x="0" y="1204874"/>
                  </a:lnTo>
                  <a:lnTo>
                    <a:pt x="602259" y="1204874"/>
                  </a:lnTo>
                  <a:lnTo>
                    <a:pt x="602259" y="243738"/>
                  </a:lnTo>
                  <a:lnTo>
                    <a:pt x="301117" y="0"/>
                  </a:lnTo>
                  <a:close/>
                </a:path>
              </a:pathLst>
            </a:custGeom>
            <a:solidFill>
              <a:srgbClr val="E4F7EE"/>
            </a:solidFill>
          </p:spPr>
          <p:txBody>
            <a:bodyPr wrap="square" lIns="0" tIns="0" rIns="0" bIns="0" rtlCol="0"/>
            <a:lstStyle/>
            <a:p>
              <a:endParaRPr/>
            </a:p>
          </p:txBody>
        </p:sp>
        <p:sp>
          <p:nvSpPr>
            <p:cNvPr id="650" name="object 24">
              <a:extLst>
                <a:ext uri="{FF2B5EF4-FFF2-40B4-BE49-F238E27FC236}">
                  <a16:creationId xmlns:a16="http://schemas.microsoft.com/office/drawing/2014/main" id="{F227235A-F79E-48C2-A610-80DB51F54F6F}"/>
                </a:ext>
              </a:extLst>
            </p:cNvPr>
            <p:cNvSpPr/>
            <p:nvPr/>
          </p:nvSpPr>
          <p:spPr>
            <a:xfrm>
              <a:off x="19869575" y="6529025"/>
              <a:ext cx="399415" cy="916305"/>
            </a:xfrm>
            <a:custGeom>
              <a:avLst/>
              <a:gdLst/>
              <a:ahLst/>
              <a:cxnLst/>
              <a:rect l="l" t="t" r="r" b="b"/>
              <a:pathLst>
                <a:path w="399414" h="916304">
                  <a:moveTo>
                    <a:pt x="97688" y="0"/>
                  </a:moveTo>
                  <a:lnTo>
                    <a:pt x="0" y="79070"/>
                  </a:lnTo>
                  <a:lnTo>
                    <a:pt x="398805" y="916241"/>
                  </a:lnTo>
                  <a:lnTo>
                    <a:pt x="398805" y="243763"/>
                  </a:lnTo>
                  <a:lnTo>
                    <a:pt x="97688" y="0"/>
                  </a:lnTo>
                  <a:close/>
                </a:path>
              </a:pathLst>
            </a:custGeom>
            <a:solidFill>
              <a:srgbClr val="E4F7EE"/>
            </a:solidFill>
          </p:spPr>
          <p:txBody>
            <a:bodyPr wrap="square" lIns="0" tIns="0" rIns="0" bIns="0" rtlCol="0"/>
            <a:lstStyle/>
            <a:p>
              <a:endParaRPr/>
            </a:p>
          </p:txBody>
        </p:sp>
        <p:sp>
          <p:nvSpPr>
            <p:cNvPr id="651" name="object 25">
              <a:extLst>
                <a:ext uri="{FF2B5EF4-FFF2-40B4-BE49-F238E27FC236}">
                  <a16:creationId xmlns:a16="http://schemas.microsoft.com/office/drawing/2014/main" id="{751BC10E-6D1D-4CC4-AE7F-79222C635A24}"/>
                </a:ext>
              </a:extLst>
            </p:cNvPr>
            <p:cNvSpPr/>
            <p:nvPr/>
          </p:nvSpPr>
          <p:spPr>
            <a:xfrm>
              <a:off x="17001369" y="7755420"/>
              <a:ext cx="7668259" cy="1689100"/>
            </a:xfrm>
            <a:custGeom>
              <a:avLst/>
              <a:gdLst/>
              <a:ahLst/>
              <a:cxnLst/>
              <a:rect l="l" t="t" r="r" b="b"/>
              <a:pathLst>
                <a:path w="7668259" h="1689100">
                  <a:moveTo>
                    <a:pt x="0" y="1688947"/>
                  </a:moveTo>
                  <a:lnTo>
                    <a:pt x="7667993" y="1688947"/>
                  </a:lnTo>
                  <a:lnTo>
                    <a:pt x="7667993" y="0"/>
                  </a:lnTo>
                  <a:lnTo>
                    <a:pt x="0" y="0"/>
                  </a:lnTo>
                  <a:lnTo>
                    <a:pt x="0" y="1688947"/>
                  </a:lnTo>
                  <a:close/>
                </a:path>
              </a:pathLst>
            </a:custGeom>
            <a:solidFill>
              <a:srgbClr val="DFDBC1"/>
            </a:solidFill>
          </p:spPr>
          <p:txBody>
            <a:bodyPr wrap="square" lIns="0" tIns="0" rIns="0" bIns="0" rtlCol="0"/>
            <a:lstStyle/>
            <a:p>
              <a:endParaRPr/>
            </a:p>
          </p:txBody>
        </p:sp>
        <p:sp>
          <p:nvSpPr>
            <p:cNvPr id="652" name="object 26">
              <a:extLst>
                <a:ext uri="{FF2B5EF4-FFF2-40B4-BE49-F238E27FC236}">
                  <a16:creationId xmlns:a16="http://schemas.microsoft.com/office/drawing/2014/main" id="{B1E9D443-4EF7-4942-A3CC-180841F4A87C}"/>
                </a:ext>
              </a:extLst>
            </p:cNvPr>
            <p:cNvSpPr/>
            <p:nvPr/>
          </p:nvSpPr>
          <p:spPr>
            <a:xfrm>
              <a:off x="19754913" y="6719777"/>
              <a:ext cx="1143635" cy="770890"/>
            </a:xfrm>
            <a:custGeom>
              <a:avLst/>
              <a:gdLst/>
              <a:ahLst/>
              <a:cxnLst/>
              <a:rect l="l" t="t" r="r" b="b"/>
              <a:pathLst>
                <a:path w="1143635" h="770890">
                  <a:moveTo>
                    <a:pt x="1143508" y="0"/>
                  </a:moveTo>
                  <a:lnTo>
                    <a:pt x="1064730" y="5585"/>
                  </a:lnTo>
                  <a:lnTo>
                    <a:pt x="990870" y="21570"/>
                  </a:lnTo>
                  <a:lnTo>
                    <a:pt x="921488" y="46800"/>
                  </a:lnTo>
                  <a:lnTo>
                    <a:pt x="856143" y="80119"/>
                  </a:lnTo>
                  <a:lnTo>
                    <a:pt x="794393" y="120372"/>
                  </a:lnTo>
                  <a:lnTo>
                    <a:pt x="735799" y="166402"/>
                  </a:lnTo>
                  <a:lnTo>
                    <a:pt x="679920" y="217055"/>
                  </a:lnTo>
                  <a:lnTo>
                    <a:pt x="626314" y="271174"/>
                  </a:lnTo>
                  <a:lnTo>
                    <a:pt x="574542" y="327604"/>
                  </a:lnTo>
                  <a:lnTo>
                    <a:pt x="524162" y="385191"/>
                  </a:lnTo>
                  <a:lnTo>
                    <a:pt x="474734" y="442777"/>
                  </a:lnTo>
                  <a:lnTo>
                    <a:pt x="425817" y="499207"/>
                  </a:lnTo>
                  <a:lnTo>
                    <a:pt x="376970" y="553326"/>
                  </a:lnTo>
                  <a:lnTo>
                    <a:pt x="327754" y="603979"/>
                  </a:lnTo>
                  <a:lnTo>
                    <a:pt x="277726" y="650009"/>
                  </a:lnTo>
                  <a:lnTo>
                    <a:pt x="226447" y="690262"/>
                  </a:lnTo>
                  <a:lnTo>
                    <a:pt x="173475" y="723581"/>
                  </a:lnTo>
                  <a:lnTo>
                    <a:pt x="118371" y="748811"/>
                  </a:lnTo>
                  <a:lnTo>
                    <a:pt x="60692" y="764796"/>
                  </a:lnTo>
                  <a:lnTo>
                    <a:pt x="0" y="770382"/>
                  </a:lnTo>
                  <a:lnTo>
                    <a:pt x="1143508" y="770382"/>
                  </a:lnTo>
                  <a:lnTo>
                    <a:pt x="1143508" y="0"/>
                  </a:lnTo>
                  <a:close/>
                </a:path>
              </a:pathLst>
            </a:custGeom>
            <a:solidFill>
              <a:srgbClr val="AFC745"/>
            </a:solidFill>
          </p:spPr>
          <p:txBody>
            <a:bodyPr wrap="square" lIns="0" tIns="0" rIns="0" bIns="0" rtlCol="0"/>
            <a:lstStyle/>
            <a:p>
              <a:endParaRPr/>
            </a:p>
          </p:txBody>
        </p:sp>
        <p:sp>
          <p:nvSpPr>
            <p:cNvPr id="653" name="object 27">
              <a:extLst>
                <a:ext uri="{FF2B5EF4-FFF2-40B4-BE49-F238E27FC236}">
                  <a16:creationId xmlns:a16="http://schemas.microsoft.com/office/drawing/2014/main" id="{0AC168A2-1EF0-4B0B-974D-D763E3019C8D}"/>
                </a:ext>
              </a:extLst>
            </p:cNvPr>
            <p:cNvSpPr/>
            <p:nvPr/>
          </p:nvSpPr>
          <p:spPr>
            <a:xfrm>
              <a:off x="20898422" y="6719777"/>
              <a:ext cx="1143635" cy="770890"/>
            </a:xfrm>
            <a:custGeom>
              <a:avLst/>
              <a:gdLst/>
              <a:ahLst/>
              <a:cxnLst/>
              <a:rect l="l" t="t" r="r" b="b"/>
              <a:pathLst>
                <a:path w="1143635" h="770890">
                  <a:moveTo>
                    <a:pt x="0" y="0"/>
                  </a:moveTo>
                  <a:lnTo>
                    <a:pt x="0" y="770382"/>
                  </a:lnTo>
                  <a:lnTo>
                    <a:pt x="1143469" y="770382"/>
                  </a:lnTo>
                  <a:lnTo>
                    <a:pt x="1082779" y="764796"/>
                  </a:lnTo>
                  <a:lnTo>
                    <a:pt x="1025102" y="748811"/>
                  </a:lnTo>
                  <a:lnTo>
                    <a:pt x="969999" y="723581"/>
                  </a:lnTo>
                  <a:lnTo>
                    <a:pt x="917030" y="690262"/>
                  </a:lnTo>
                  <a:lnTo>
                    <a:pt x="865752" y="650009"/>
                  </a:lnTo>
                  <a:lnTo>
                    <a:pt x="815727" y="603979"/>
                  </a:lnTo>
                  <a:lnTo>
                    <a:pt x="766512" y="553326"/>
                  </a:lnTo>
                  <a:lnTo>
                    <a:pt x="717667" y="499207"/>
                  </a:lnTo>
                  <a:lnTo>
                    <a:pt x="668752" y="442777"/>
                  </a:lnTo>
                  <a:lnTo>
                    <a:pt x="619326" y="385191"/>
                  </a:lnTo>
                  <a:lnTo>
                    <a:pt x="568948" y="327604"/>
                  </a:lnTo>
                  <a:lnTo>
                    <a:pt x="517178" y="271174"/>
                  </a:lnTo>
                  <a:lnTo>
                    <a:pt x="463574" y="217055"/>
                  </a:lnTo>
                  <a:lnTo>
                    <a:pt x="407696" y="166402"/>
                  </a:lnTo>
                  <a:lnTo>
                    <a:pt x="349104" y="120372"/>
                  </a:lnTo>
                  <a:lnTo>
                    <a:pt x="287357" y="80119"/>
                  </a:lnTo>
                  <a:lnTo>
                    <a:pt x="222013" y="46800"/>
                  </a:lnTo>
                  <a:lnTo>
                    <a:pt x="152633" y="21570"/>
                  </a:lnTo>
                  <a:lnTo>
                    <a:pt x="78775" y="5585"/>
                  </a:lnTo>
                  <a:lnTo>
                    <a:pt x="0" y="0"/>
                  </a:lnTo>
                  <a:close/>
                </a:path>
              </a:pathLst>
            </a:custGeom>
            <a:solidFill>
              <a:srgbClr val="849931"/>
            </a:solidFill>
          </p:spPr>
          <p:txBody>
            <a:bodyPr wrap="square" lIns="0" tIns="0" rIns="0" bIns="0" rtlCol="0"/>
            <a:lstStyle/>
            <a:p>
              <a:endParaRPr/>
            </a:p>
          </p:txBody>
        </p:sp>
        <p:sp>
          <p:nvSpPr>
            <p:cNvPr id="654" name="object 28">
              <a:extLst>
                <a:ext uri="{FF2B5EF4-FFF2-40B4-BE49-F238E27FC236}">
                  <a16:creationId xmlns:a16="http://schemas.microsoft.com/office/drawing/2014/main" id="{0F6C4197-331E-48B4-921A-5C3339CF0C0F}"/>
                </a:ext>
              </a:extLst>
            </p:cNvPr>
            <p:cNvSpPr/>
            <p:nvPr/>
          </p:nvSpPr>
          <p:spPr>
            <a:xfrm>
              <a:off x="17715636" y="6942497"/>
              <a:ext cx="1348105" cy="548005"/>
            </a:xfrm>
            <a:custGeom>
              <a:avLst/>
              <a:gdLst/>
              <a:ahLst/>
              <a:cxnLst/>
              <a:rect l="l" t="t" r="r" b="b"/>
              <a:pathLst>
                <a:path w="1348105" h="548004">
                  <a:moveTo>
                    <a:pt x="1347863" y="0"/>
                  </a:moveTo>
                  <a:lnTo>
                    <a:pt x="1255009" y="3970"/>
                  </a:lnTo>
                  <a:lnTo>
                    <a:pt x="1167951" y="15334"/>
                  </a:lnTo>
                  <a:lnTo>
                    <a:pt x="1086171" y="33270"/>
                  </a:lnTo>
                  <a:lnTo>
                    <a:pt x="1009148" y="56956"/>
                  </a:lnTo>
                  <a:lnTo>
                    <a:pt x="936365" y="85572"/>
                  </a:lnTo>
                  <a:lnTo>
                    <a:pt x="867300" y="118295"/>
                  </a:lnTo>
                  <a:lnTo>
                    <a:pt x="801435" y="154303"/>
                  </a:lnTo>
                  <a:lnTo>
                    <a:pt x="738250" y="192777"/>
                  </a:lnTo>
                  <a:lnTo>
                    <a:pt x="677226" y="232893"/>
                  </a:lnTo>
                  <a:lnTo>
                    <a:pt x="501923" y="354885"/>
                  </a:lnTo>
                  <a:lnTo>
                    <a:pt x="444347" y="393358"/>
                  </a:lnTo>
                  <a:lnTo>
                    <a:pt x="386335" y="429367"/>
                  </a:lnTo>
                  <a:lnTo>
                    <a:pt x="327366" y="462089"/>
                  </a:lnTo>
                  <a:lnTo>
                    <a:pt x="266922" y="490705"/>
                  </a:lnTo>
                  <a:lnTo>
                    <a:pt x="204482" y="514391"/>
                  </a:lnTo>
                  <a:lnTo>
                    <a:pt x="139529" y="532327"/>
                  </a:lnTo>
                  <a:lnTo>
                    <a:pt x="71541" y="543691"/>
                  </a:lnTo>
                  <a:lnTo>
                    <a:pt x="0" y="547662"/>
                  </a:lnTo>
                  <a:lnTo>
                    <a:pt x="1347863" y="547662"/>
                  </a:lnTo>
                  <a:lnTo>
                    <a:pt x="1347863" y="0"/>
                  </a:lnTo>
                  <a:close/>
                </a:path>
              </a:pathLst>
            </a:custGeom>
            <a:solidFill>
              <a:srgbClr val="AFC745"/>
            </a:solidFill>
          </p:spPr>
          <p:txBody>
            <a:bodyPr wrap="square" lIns="0" tIns="0" rIns="0" bIns="0" rtlCol="0"/>
            <a:lstStyle/>
            <a:p>
              <a:endParaRPr/>
            </a:p>
          </p:txBody>
        </p:sp>
        <p:sp>
          <p:nvSpPr>
            <p:cNvPr id="655" name="object 29">
              <a:extLst>
                <a:ext uri="{FF2B5EF4-FFF2-40B4-BE49-F238E27FC236}">
                  <a16:creationId xmlns:a16="http://schemas.microsoft.com/office/drawing/2014/main" id="{8CD8E222-3085-4D33-A9CA-D1AB181277F1}"/>
                </a:ext>
              </a:extLst>
            </p:cNvPr>
            <p:cNvSpPr/>
            <p:nvPr/>
          </p:nvSpPr>
          <p:spPr>
            <a:xfrm>
              <a:off x="19063500" y="6942497"/>
              <a:ext cx="1348105" cy="548005"/>
            </a:xfrm>
            <a:custGeom>
              <a:avLst/>
              <a:gdLst/>
              <a:ahLst/>
              <a:cxnLst/>
              <a:rect l="l" t="t" r="r" b="b"/>
              <a:pathLst>
                <a:path w="1348104" h="548004">
                  <a:moveTo>
                    <a:pt x="0" y="0"/>
                  </a:moveTo>
                  <a:lnTo>
                    <a:pt x="0" y="547662"/>
                  </a:lnTo>
                  <a:lnTo>
                    <a:pt x="1347863" y="547662"/>
                  </a:lnTo>
                  <a:lnTo>
                    <a:pt x="1276320" y="543691"/>
                  </a:lnTo>
                  <a:lnTo>
                    <a:pt x="1208331" y="532327"/>
                  </a:lnTo>
                  <a:lnTo>
                    <a:pt x="1143377" y="514391"/>
                  </a:lnTo>
                  <a:lnTo>
                    <a:pt x="1080937" y="490705"/>
                  </a:lnTo>
                  <a:lnTo>
                    <a:pt x="1020493" y="462089"/>
                  </a:lnTo>
                  <a:lnTo>
                    <a:pt x="961525" y="429367"/>
                  </a:lnTo>
                  <a:lnTo>
                    <a:pt x="903513" y="393358"/>
                  </a:lnTo>
                  <a:lnTo>
                    <a:pt x="845937" y="354885"/>
                  </a:lnTo>
                  <a:lnTo>
                    <a:pt x="670637" y="232893"/>
                  </a:lnTo>
                  <a:lnTo>
                    <a:pt x="609614" y="192777"/>
                  </a:lnTo>
                  <a:lnTo>
                    <a:pt x="546430" y="154303"/>
                  </a:lnTo>
                  <a:lnTo>
                    <a:pt x="480566" y="118295"/>
                  </a:lnTo>
                  <a:lnTo>
                    <a:pt x="411502" y="85572"/>
                  </a:lnTo>
                  <a:lnTo>
                    <a:pt x="338718" y="56956"/>
                  </a:lnTo>
                  <a:lnTo>
                    <a:pt x="261695" y="33270"/>
                  </a:lnTo>
                  <a:lnTo>
                    <a:pt x="179915" y="15334"/>
                  </a:lnTo>
                  <a:lnTo>
                    <a:pt x="92856" y="3970"/>
                  </a:lnTo>
                  <a:lnTo>
                    <a:pt x="0" y="0"/>
                  </a:lnTo>
                  <a:close/>
                </a:path>
              </a:pathLst>
            </a:custGeom>
            <a:solidFill>
              <a:srgbClr val="849931"/>
            </a:solidFill>
          </p:spPr>
          <p:txBody>
            <a:bodyPr wrap="square" lIns="0" tIns="0" rIns="0" bIns="0" rtlCol="0"/>
            <a:lstStyle/>
            <a:p>
              <a:endParaRPr/>
            </a:p>
          </p:txBody>
        </p:sp>
        <p:sp>
          <p:nvSpPr>
            <p:cNvPr id="656" name="object 30">
              <a:extLst>
                <a:ext uri="{FF2B5EF4-FFF2-40B4-BE49-F238E27FC236}">
                  <a16:creationId xmlns:a16="http://schemas.microsoft.com/office/drawing/2014/main" id="{988CC491-E071-4DB7-9CCB-9622A7621A1C}"/>
                </a:ext>
              </a:extLst>
            </p:cNvPr>
            <p:cNvSpPr/>
            <p:nvPr/>
          </p:nvSpPr>
          <p:spPr>
            <a:xfrm>
              <a:off x="22211052" y="6329151"/>
              <a:ext cx="1636395" cy="1161415"/>
            </a:xfrm>
            <a:custGeom>
              <a:avLst/>
              <a:gdLst/>
              <a:ahLst/>
              <a:cxnLst/>
              <a:rect l="l" t="t" r="r" b="b"/>
              <a:pathLst>
                <a:path w="1636395" h="1161415">
                  <a:moveTo>
                    <a:pt x="1635798" y="0"/>
                  </a:moveTo>
                  <a:lnTo>
                    <a:pt x="1523104" y="8417"/>
                  </a:lnTo>
                  <a:lnTo>
                    <a:pt x="1417446" y="32508"/>
                  </a:lnTo>
                  <a:lnTo>
                    <a:pt x="1318193" y="70531"/>
                  </a:lnTo>
                  <a:lnTo>
                    <a:pt x="1224716" y="120744"/>
                  </a:lnTo>
                  <a:lnTo>
                    <a:pt x="1136383" y="181407"/>
                  </a:lnTo>
                  <a:lnTo>
                    <a:pt x="1052564" y="250777"/>
                  </a:lnTo>
                  <a:lnTo>
                    <a:pt x="972628" y="327114"/>
                  </a:lnTo>
                  <a:lnTo>
                    <a:pt x="895946" y="408675"/>
                  </a:lnTo>
                  <a:lnTo>
                    <a:pt x="821886" y="493718"/>
                  </a:lnTo>
                  <a:lnTo>
                    <a:pt x="749819" y="580504"/>
                  </a:lnTo>
                  <a:lnTo>
                    <a:pt x="679113" y="667289"/>
                  </a:lnTo>
                  <a:lnTo>
                    <a:pt x="609138" y="752333"/>
                  </a:lnTo>
                  <a:lnTo>
                    <a:pt x="539263" y="833894"/>
                  </a:lnTo>
                  <a:lnTo>
                    <a:pt x="468859" y="910230"/>
                  </a:lnTo>
                  <a:lnTo>
                    <a:pt x="397295" y="979601"/>
                  </a:lnTo>
                  <a:lnTo>
                    <a:pt x="323939" y="1040263"/>
                  </a:lnTo>
                  <a:lnTo>
                    <a:pt x="248163" y="1090477"/>
                  </a:lnTo>
                  <a:lnTo>
                    <a:pt x="169334" y="1128500"/>
                  </a:lnTo>
                  <a:lnTo>
                    <a:pt x="86823" y="1152591"/>
                  </a:lnTo>
                  <a:lnTo>
                    <a:pt x="0" y="1161008"/>
                  </a:lnTo>
                  <a:lnTo>
                    <a:pt x="1635798" y="1161008"/>
                  </a:lnTo>
                  <a:lnTo>
                    <a:pt x="1635798" y="0"/>
                  </a:lnTo>
                  <a:close/>
                </a:path>
              </a:pathLst>
            </a:custGeom>
            <a:solidFill>
              <a:srgbClr val="AFC745"/>
            </a:solidFill>
          </p:spPr>
          <p:txBody>
            <a:bodyPr wrap="square" lIns="0" tIns="0" rIns="0" bIns="0" rtlCol="0"/>
            <a:lstStyle/>
            <a:p>
              <a:endParaRPr/>
            </a:p>
          </p:txBody>
        </p:sp>
        <p:sp>
          <p:nvSpPr>
            <p:cNvPr id="657" name="object 31">
              <a:extLst>
                <a:ext uri="{FF2B5EF4-FFF2-40B4-BE49-F238E27FC236}">
                  <a16:creationId xmlns:a16="http://schemas.microsoft.com/office/drawing/2014/main" id="{23CB0B4E-F673-47CF-88E9-F866A0227511}"/>
                </a:ext>
              </a:extLst>
            </p:cNvPr>
            <p:cNvSpPr/>
            <p:nvPr/>
          </p:nvSpPr>
          <p:spPr>
            <a:xfrm>
              <a:off x="23846850" y="6329151"/>
              <a:ext cx="822960" cy="1161415"/>
            </a:xfrm>
            <a:custGeom>
              <a:avLst/>
              <a:gdLst/>
              <a:ahLst/>
              <a:cxnLst/>
              <a:rect l="l" t="t" r="r" b="b"/>
              <a:pathLst>
                <a:path w="822959" h="1161415">
                  <a:moveTo>
                    <a:pt x="0" y="0"/>
                  </a:moveTo>
                  <a:lnTo>
                    <a:pt x="0" y="1161008"/>
                  </a:lnTo>
                  <a:lnTo>
                    <a:pt x="822512" y="1161008"/>
                  </a:lnTo>
                  <a:lnTo>
                    <a:pt x="822512" y="504108"/>
                  </a:lnTo>
                  <a:lnTo>
                    <a:pt x="813884" y="493718"/>
                  </a:lnTo>
                  <a:lnTo>
                    <a:pt x="739826" y="408675"/>
                  </a:lnTo>
                  <a:lnTo>
                    <a:pt x="663145" y="327114"/>
                  </a:lnTo>
                  <a:lnTo>
                    <a:pt x="583211" y="250777"/>
                  </a:lnTo>
                  <a:lnTo>
                    <a:pt x="499394" y="181407"/>
                  </a:lnTo>
                  <a:lnTo>
                    <a:pt x="411064" y="120744"/>
                  </a:lnTo>
                  <a:lnTo>
                    <a:pt x="317590" y="70531"/>
                  </a:lnTo>
                  <a:lnTo>
                    <a:pt x="218342" y="32508"/>
                  </a:lnTo>
                  <a:lnTo>
                    <a:pt x="112688" y="8417"/>
                  </a:lnTo>
                  <a:lnTo>
                    <a:pt x="0" y="0"/>
                  </a:lnTo>
                  <a:close/>
                </a:path>
              </a:pathLst>
            </a:custGeom>
            <a:solidFill>
              <a:srgbClr val="849931"/>
            </a:solidFill>
          </p:spPr>
          <p:txBody>
            <a:bodyPr wrap="square" lIns="0" tIns="0" rIns="0" bIns="0" rtlCol="0"/>
            <a:lstStyle/>
            <a:p>
              <a:endParaRPr/>
            </a:p>
          </p:txBody>
        </p:sp>
        <p:sp>
          <p:nvSpPr>
            <p:cNvPr id="658" name="object 32">
              <a:extLst>
                <a:ext uri="{FF2B5EF4-FFF2-40B4-BE49-F238E27FC236}">
                  <a16:creationId xmlns:a16="http://schemas.microsoft.com/office/drawing/2014/main" id="{6D3169A4-78AE-494D-B180-921BC883B13A}"/>
                </a:ext>
              </a:extLst>
            </p:cNvPr>
            <p:cNvSpPr/>
            <p:nvPr/>
          </p:nvSpPr>
          <p:spPr>
            <a:xfrm>
              <a:off x="21950187" y="5285211"/>
              <a:ext cx="93980" cy="2205355"/>
            </a:xfrm>
            <a:custGeom>
              <a:avLst/>
              <a:gdLst/>
              <a:ahLst/>
              <a:cxnLst/>
              <a:rect l="l" t="t" r="r" b="b"/>
              <a:pathLst>
                <a:path w="93979" h="2205354">
                  <a:moveTo>
                    <a:pt x="36944" y="0"/>
                  </a:moveTo>
                  <a:lnTo>
                    <a:pt x="0" y="0"/>
                  </a:lnTo>
                  <a:lnTo>
                    <a:pt x="0" y="2204948"/>
                  </a:lnTo>
                  <a:lnTo>
                    <a:pt x="93687" y="2204948"/>
                  </a:lnTo>
                  <a:lnTo>
                    <a:pt x="36944" y="0"/>
                  </a:lnTo>
                  <a:close/>
                </a:path>
              </a:pathLst>
            </a:custGeom>
            <a:solidFill>
              <a:srgbClr val="999797"/>
            </a:solidFill>
          </p:spPr>
          <p:txBody>
            <a:bodyPr wrap="square" lIns="0" tIns="0" rIns="0" bIns="0" rtlCol="0"/>
            <a:lstStyle/>
            <a:p>
              <a:endParaRPr/>
            </a:p>
          </p:txBody>
        </p:sp>
        <p:sp>
          <p:nvSpPr>
            <p:cNvPr id="659" name="object 33">
              <a:extLst>
                <a:ext uri="{FF2B5EF4-FFF2-40B4-BE49-F238E27FC236}">
                  <a16:creationId xmlns:a16="http://schemas.microsoft.com/office/drawing/2014/main" id="{EAD0AD96-B56B-42E6-A1FA-3BE089C18B2B}"/>
                </a:ext>
              </a:extLst>
            </p:cNvPr>
            <p:cNvSpPr/>
            <p:nvPr/>
          </p:nvSpPr>
          <p:spPr>
            <a:xfrm>
              <a:off x="21856488" y="5285211"/>
              <a:ext cx="93980" cy="2205355"/>
            </a:xfrm>
            <a:custGeom>
              <a:avLst/>
              <a:gdLst/>
              <a:ahLst/>
              <a:cxnLst/>
              <a:rect l="l" t="t" r="r" b="b"/>
              <a:pathLst>
                <a:path w="93979" h="2205354">
                  <a:moveTo>
                    <a:pt x="93713" y="0"/>
                  </a:moveTo>
                  <a:lnTo>
                    <a:pt x="56756" y="0"/>
                  </a:lnTo>
                  <a:lnTo>
                    <a:pt x="0" y="2204948"/>
                  </a:lnTo>
                  <a:lnTo>
                    <a:pt x="93713" y="2204948"/>
                  </a:lnTo>
                  <a:lnTo>
                    <a:pt x="93713" y="0"/>
                  </a:lnTo>
                  <a:close/>
                </a:path>
              </a:pathLst>
            </a:custGeom>
            <a:solidFill>
              <a:srgbClr val="FFFFFF"/>
            </a:solidFill>
          </p:spPr>
          <p:txBody>
            <a:bodyPr wrap="square" lIns="0" tIns="0" rIns="0" bIns="0" rtlCol="0"/>
            <a:lstStyle/>
            <a:p>
              <a:endParaRPr/>
            </a:p>
          </p:txBody>
        </p:sp>
        <p:sp>
          <p:nvSpPr>
            <p:cNvPr id="660" name="object 34">
              <a:extLst>
                <a:ext uri="{FF2B5EF4-FFF2-40B4-BE49-F238E27FC236}">
                  <a16:creationId xmlns:a16="http://schemas.microsoft.com/office/drawing/2014/main" id="{F0E8FC86-0A3B-4608-B635-3A9B2C032777}"/>
                </a:ext>
              </a:extLst>
            </p:cNvPr>
            <p:cNvSpPr/>
            <p:nvPr/>
          </p:nvSpPr>
          <p:spPr>
            <a:xfrm>
              <a:off x="21950192" y="4567540"/>
              <a:ext cx="405765" cy="718185"/>
            </a:xfrm>
            <a:custGeom>
              <a:avLst/>
              <a:gdLst/>
              <a:ahLst/>
              <a:cxnLst/>
              <a:rect l="l" t="t" r="r" b="b"/>
              <a:pathLst>
                <a:path w="405764" h="718184">
                  <a:moveTo>
                    <a:pt x="405465" y="0"/>
                  </a:moveTo>
                  <a:lnTo>
                    <a:pt x="395054" y="2489"/>
                  </a:lnTo>
                  <a:lnTo>
                    <a:pt x="383324" y="14254"/>
                  </a:lnTo>
                  <a:lnTo>
                    <a:pt x="365703" y="39665"/>
                  </a:lnTo>
                  <a:lnTo>
                    <a:pt x="269938" y="176433"/>
                  </a:lnTo>
                  <a:lnTo>
                    <a:pt x="211402" y="260567"/>
                  </a:lnTo>
                  <a:lnTo>
                    <a:pt x="174269" y="314883"/>
                  </a:lnTo>
                  <a:lnTo>
                    <a:pt x="139957" y="366301"/>
                  </a:lnTo>
                  <a:lnTo>
                    <a:pt x="109591" y="413558"/>
                  </a:lnTo>
                  <a:lnTo>
                    <a:pt x="84291" y="455385"/>
                  </a:lnTo>
                  <a:lnTo>
                    <a:pt x="65182" y="490517"/>
                  </a:lnTo>
                  <a:lnTo>
                    <a:pt x="47863" y="530648"/>
                  </a:lnTo>
                  <a:lnTo>
                    <a:pt x="34013" y="568611"/>
                  </a:lnTo>
                  <a:lnTo>
                    <a:pt x="21992" y="605600"/>
                  </a:lnTo>
                  <a:lnTo>
                    <a:pt x="1943" y="673587"/>
                  </a:lnTo>
                  <a:lnTo>
                    <a:pt x="0" y="717669"/>
                  </a:lnTo>
                  <a:lnTo>
                    <a:pt x="405465" y="0"/>
                  </a:lnTo>
                  <a:close/>
                </a:path>
              </a:pathLst>
            </a:custGeom>
            <a:solidFill>
              <a:srgbClr val="999797"/>
            </a:solidFill>
          </p:spPr>
          <p:txBody>
            <a:bodyPr wrap="square" lIns="0" tIns="0" rIns="0" bIns="0" rtlCol="0"/>
            <a:lstStyle/>
            <a:p>
              <a:endParaRPr/>
            </a:p>
          </p:txBody>
        </p:sp>
        <p:sp>
          <p:nvSpPr>
            <p:cNvPr id="661" name="object 35">
              <a:extLst>
                <a:ext uri="{FF2B5EF4-FFF2-40B4-BE49-F238E27FC236}">
                  <a16:creationId xmlns:a16="http://schemas.microsoft.com/office/drawing/2014/main" id="{5AF67496-D86F-4DEF-AFBA-A25ABB71283A}"/>
                </a:ext>
              </a:extLst>
            </p:cNvPr>
            <p:cNvSpPr/>
            <p:nvPr/>
          </p:nvSpPr>
          <p:spPr>
            <a:xfrm>
              <a:off x="21950192" y="4570203"/>
              <a:ext cx="422275" cy="715010"/>
            </a:xfrm>
            <a:custGeom>
              <a:avLst/>
              <a:gdLst/>
              <a:ahLst/>
              <a:cxnLst/>
              <a:rect l="l" t="t" r="r" b="b"/>
              <a:pathLst>
                <a:path w="422275" h="715009">
                  <a:moveTo>
                    <a:pt x="413644" y="0"/>
                  </a:moveTo>
                  <a:lnTo>
                    <a:pt x="0" y="715005"/>
                  </a:lnTo>
                  <a:lnTo>
                    <a:pt x="37198" y="691282"/>
                  </a:lnTo>
                  <a:lnTo>
                    <a:pt x="69088" y="658009"/>
                  </a:lnTo>
                  <a:lnTo>
                    <a:pt x="103374" y="620880"/>
                  </a:lnTo>
                  <a:lnTo>
                    <a:pt x="129443" y="590588"/>
                  </a:lnTo>
                  <a:lnTo>
                    <a:pt x="154867" y="558270"/>
                  </a:lnTo>
                  <a:lnTo>
                    <a:pt x="184991" y="510864"/>
                  </a:lnTo>
                  <a:lnTo>
                    <a:pt x="208563" y="468040"/>
                  </a:lnTo>
                  <a:lnTo>
                    <a:pt x="234303" y="418113"/>
                  </a:lnTo>
                  <a:lnTo>
                    <a:pt x="261676" y="362689"/>
                  </a:lnTo>
                  <a:lnTo>
                    <a:pt x="290147" y="303374"/>
                  </a:lnTo>
                  <a:lnTo>
                    <a:pt x="319182" y="241773"/>
                  </a:lnTo>
                  <a:lnTo>
                    <a:pt x="390727" y="88308"/>
                  </a:lnTo>
                  <a:lnTo>
                    <a:pt x="404323" y="59313"/>
                  </a:lnTo>
                  <a:lnTo>
                    <a:pt x="417525" y="31352"/>
                  </a:lnTo>
                  <a:lnTo>
                    <a:pt x="421835" y="15781"/>
                  </a:lnTo>
                  <a:lnTo>
                    <a:pt x="419154" y="5613"/>
                  </a:lnTo>
                  <a:lnTo>
                    <a:pt x="413644" y="0"/>
                  </a:lnTo>
                  <a:close/>
                </a:path>
              </a:pathLst>
            </a:custGeom>
            <a:solidFill>
              <a:srgbClr val="FFFFFF"/>
            </a:solidFill>
          </p:spPr>
          <p:txBody>
            <a:bodyPr wrap="square" lIns="0" tIns="0" rIns="0" bIns="0" rtlCol="0"/>
            <a:lstStyle/>
            <a:p>
              <a:endParaRPr/>
            </a:p>
          </p:txBody>
        </p:sp>
        <p:sp>
          <p:nvSpPr>
            <p:cNvPr id="662" name="object 36">
              <a:extLst>
                <a:ext uri="{FF2B5EF4-FFF2-40B4-BE49-F238E27FC236}">
                  <a16:creationId xmlns:a16="http://schemas.microsoft.com/office/drawing/2014/main" id="{AE784B7D-D915-4E28-880E-D7A363EAFE71}"/>
                </a:ext>
              </a:extLst>
            </p:cNvPr>
            <p:cNvSpPr/>
            <p:nvPr/>
          </p:nvSpPr>
          <p:spPr>
            <a:xfrm>
              <a:off x="21124783" y="5285209"/>
              <a:ext cx="825500" cy="58419"/>
            </a:xfrm>
            <a:custGeom>
              <a:avLst/>
              <a:gdLst/>
              <a:ahLst/>
              <a:cxnLst/>
              <a:rect l="l" t="t" r="r" b="b"/>
              <a:pathLst>
                <a:path w="825500" h="58420">
                  <a:moveTo>
                    <a:pt x="825408" y="0"/>
                  </a:moveTo>
                  <a:lnTo>
                    <a:pt x="0" y="4586"/>
                  </a:lnTo>
                  <a:lnTo>
                    <a:pt x="6558" y="14155"/>
                  </a:lnTo>
                  <a:lnTo>
                    <a:pt x="24584" y="19748"/>
                  </a:lnTo>
                  <a:lnTo>
                    <a:pt x="420885" y="52626"/>
                  </a:lnTo>
                  <a:lnTo>
                    <a:pt x="479987" y="56006"/>
                  </a:lnTo>
                  <a:lnTo>
                    <a:pt x="532684" y="57881"/>
                  </a:lnTo>
                  <a:lnTo>
                    <a:pt x="556112" y="58147"/>
                  </a:lnTo>
                  <a:lnTo>
                    <a:pt x="577317" y="57911"/>
                  </a:lnTo>
                  <a:lnTo>
                    <a:pt x="625929" y="54021"/>
                  </a:lnTo>
                  <a:lnTo>
                    <a:pt x="666213" y="47561"/>
                  </a:lnTo>
                  <a:lnTo>
                    <a:pt x="717353" y="36996"/>
                  </a:lnTo>
                  <a:lnTo>
                    <a:pt x="786254" y="20358"/>
                  </a:lnTo>
                  <a:lnTo>
                    <a:pt x="825408" y="0"/>
                  </a:lnTo>
                  <a:close/>
                </a:path>
              </a:pathLst>
            </a:custGeom>
            <a:solidFill>
              <a:srgbClr val="999797"/>
            </a:solidFill>
          </p:spPr>
          <p:txBody>
            <a:bodyPr wrap="square" lIns="0" tIns="0" rIns="0" bIns="0" rtlCol="0"/>
            <a:lstStyle/>
            <a:p>
              <a:endParaRPr/>
            </a:p>
          </p:txBody>
        </p:sp>
        <p:sp>
          <p:nvSpPr>
            <p:cNvPr id="663" name="object 37">
              <a:extLst>
                <a:ext uri="{FF2B5EF4-FFF2-40B4-BE49-F238E27FC236}">
                  <a16:creationId xmlns:a16="http://schemas.microsoft.com/office/drawing/2014/main" id="{27E43A26-20AF-41B0-B632-71FA7D5C51C5}"/>
                </a:ext>
              </a:extLst>
            </p:cNvPr>
            <p:cNvSpPr/>
            <p:nvPr/>
          </p:nvSpPr>
          <p:spPr>
            <a:xfrm>
              <a:off x="21950192" y="5285209"/>
              <a:ext cx="405765" cy="718185"/>
            </a:xfrm>
            <a:custGeom>
              <a:avLst/>
              <a:gdLst/>
              <a:ahLst/>
              <a:cxnLst/>
              <a:rect l="l" t="t" r="r" b="b"/>
              <a:pathLst>
                <a:path w="405764" h="718184">
                  <a:moveTo>
                    <a:pt x="0" y="0"/>
                  </a:moveTo>
                  <a:lnTo>
                    <a:pt x="1943" y="44081"/>
                  </a:lnTo>
                  <a:lnTo>
                    <a:pt x="14811" y="88333"/>
                  </a:lnTo>
                  <a:lnTo>
                    <a:pt x="29821" y="136592"/>
                  </a:lnTo>
                  <a:lnTo>
                    <a:pt x="43020" y="174316"/>
                  </a:lnTo>
                  <a:lnTo>
                    <a:pt x="58299" y="212492"/>
                  </a:lnTo>
                  <a:lnTo>
                    <a:pt x="84291" y="262288"/>
                  </a:lnTo>
                  <a:lnTo>
                    <a:pt x="109590" y="304116"/>
                  </a:lnTo>
                  <a:lnTo>
                    <a:pt x="139956" y="351373"/>
                  </a:lnTo>
                  <a:lnTo>
                    <a:pt x="174267" y="402791"/>
                  </a:lnTo>
                  <a:lnTo>
                    <a:pt x="211398" y="457105"/>
                  </a:lnTo>
                  <a:lnTo>
                    <a:pt x="383298" y="703414"/>
                  </a:lnTo>
                  <a:lnTo>
                    <a:pt x="405441" y="717673"/>
                  </a:lnTo>
                  <a:lnTo>
                    <a:pt x="0" y="0"/>
                  </a:lnTo>
                  <a:close/>
                </a:path>
              </a:pathLst>
            </a:custGeom>
            <a:solidFill>
              <a:srgbClr val="999797"/>
            </a:solidFill>
          </p:spPr>
          <p:txBody>
            <a:bodyPr wrap="square" lIns="0" tIns="0" rIns="0" bIns="0" rtlCol="0"/>
            <a:lstStyle/>
            <a:p>
              <a:endParaRPr/>
            </a:p>
          </p:txBody>
        </p:sp>
        <p:sp>
          <p:nvSpPr>
            <p:cNvPr id="664" name="object 38">
              <a:extLst>
                <a:ext uri="{FF2B5EF4-FFF2-40B4-BE49-F238E27FC236}">
                  <a16:creationId xmlns:a16="http://schemas.microsoft.com/office/drawing/2014/main" id="{3B489199-CC70-48D0-B431-6B899D10B518}"/>
                </a:ext>
              </a:extLst>
            </p:cNvPr>
            <p:cNvSpPr/>
            <p:nvPr/>
          </p:nvSpPr>
          <p:spPr>
            <a:xfrm>
              <a:off x="21950192" y="5285209"/>
              <a:ext cx="422275" cy="715010"/>
            </a:xfrm>
            <a:custGeom>
              <a:avLst/>
              <a:gdLst/>
              <a:ahLst/>
              <a:cxnLst/>
              <a:rect l="l" t="t" r="r" b="b"/>
              <a:pathLst>
                <a:path w="422275" h="715009">
                  <a:moveTo>
                    <a:pt x="0" y="0"/>
                  </a:moveTo>
                  <a:lnTo>
                    <a:pt x="413629" y="715015"/>
                  </a:lnTo>
                  <a:lnTo>
                    <a:pt x="419142" y="709413"/>
                  </a:lnTo>
                  <a:lnTo>
                    <a:pt x="421829" y="699255"/>
                  </a:lnTo>
                  <a:lnTo>
                    <a:pt x="417525" y="683679"/>
                  </a:lnTo>
                  <a:lnTo>
                    <a:pt x="404323" y="655714"/>
                  </a:lnTo>
                  <a:lnTo>
                    <a:pt x="319182" y="473239"/>
                  </a:lnTo>
                  <a:lnTo>
                    <a:pt x="290147" y="411635"/>
                  </a:lnTo>
                  <a:lnTo>
                    <a:pt x="261676" y="352318"/>
                  </a:lnTo>
                  <a:lnTo>
                    <a:pt x="234303" y="296893"/>
                  </a:lnTo>
                  <a:lnTo>
                    <a:pt x="208563" y="246965"/>
                  </a:lnTo>
                  <a:lnTo>
                    <a:pt x="184991" y="204141"/>
                  </a:lnTo>
                  <a:lnTo>
                    <a:pt x="164122" y="170025"/>
                  </a:lnTo>
                  <a:lnTo>
                    <a:pt x="138032" y="134967"/>
                  </a:lnTo>
                  <a:lnTo>
                    <a:pt x="112083" y="103994"/>
                  </a:lnTo>
                  <a:lnTo>
                    <a:pt x="86058" y="75088"/>
                  </a:lnTo>
                  <a:lnTo>
                    <a:pt x="37198" y="23723"/>
                  </a:lnTo>
                  <a:lnTo>
                    <a:pt x="0" y="0"/>
                  </a:lnTo>
                  <a:close/>
                </a:path>
              </a:pathLst>
            </a:custGeom>
            <a:solidFill>
              <a:srgbClr val="FFFFFF"/>
            </a:solidFill>
          </p:spPr>
          <p:txBody>
            <a:bodyPr wrap="square" lIns="0" tIns="0" rIns="0" bIns="0" rtlCol="0"/>
            <a:lstStyle/>
            <a:p>
              <a:endParaRPr/>
            </a:p>
          </p:txBody>
        </p:sp>
        <p:sp>
          <p:nvSpPr>
            <p:cNvPr id="665" name="object 39">
              <a:extLst>
                <a:ext uri="{FF2B5EF4-FFF2-40B4-BE49-F238E27FC236}">
                  <a16:creationId xmlns:a16="http://schemas.microsoft.com/office/drawing/2014/main" id="{9CF058D1-F91B-4409-8D7E-CBD8F3067F70}"/>
                </a:ext>
              </a:extLst>
            </p:cNvPr>
            <p:cNvSpPr/>
            <p:nvPr/>
          </p:nvSpPr>
          <p:spPr>
            <a:xfrm>
              <a:off x="21950192" y="5187235"/>
              <a:ext cx="97155" cy="195580"/>
            </a:xfrm>
            <a:custGeom>
              <a:avLst/>
              <a:gdLst/>
              <a:ahLst/>
              <a:cxnLst/>
              <a:rect l="l" t="t" r="r" b="b"/>
              <a:pathLst>
                <a:path w="97154" h="195579">
                  <a:moveTo>
                    <a:pt x="0" y="0"/>
                  </a:moveTo>
                  <a:lnTo>
                    <a:pt x="9843" y="195469"/>
                  </a:lnTo>
                  <a:lnTo>
                    <a:pt x="23043" y="193191"/>
                  </a:lnTo>
                  <a:lnTo>
                    <a:pt x="35574" y="189127"/>
                  </a:lnTo>
                  <a:lnTo>
                    <a:pt x="67874" y="166977"/>
                  </a:lnTo>
                  <a:lnTo>
                    <a:pt x="89528" y="131481"/>
                  </a:lnTo>
                  <a:lnTo>
                    <a:pt x="97060" y="84682"/>
                  </a:lnTo>
                  <a:lnTo>
                    <a:pt x="94104" y="70690"/>
                  </a:lnTo>
                  <a:lnTo>
                    <a:pt x="74371" y="34214"/>
                  </a:lnTo>
                  <a:lnTo>
                    <a:pt x="41604" y="9252"/>
                  </a:lnTo>
                  <a:lnTo>
                    <a:pt x="0" y="0"/>
                  </a:lnTo>
                  <a:close/>
                </a:path>
              </a:pathLst>
            </a:custGeom>
            <a:solidFill>
              <a:srgbClr val="3A5256"/>
            </a:solidFill>
          </p:spPr>
          <p:txBody>
            <a:bodyPr wrap="square" lIns="0" tIns="0" rIns="0" bIns="0" rtlCol="0"/>
            <a:lstStyle/>
            <a:p>
              <a:endParaRPr/>
            </a:p>
          </p:txBody>
        </p:sp>
        <p:sp>
          <p:nvSpPr>
            <p:cNvPr id="666" name="object 40">
              <a:extLst>
                <a:ext uri="{FF2B5EF4-FFF2-40B4-BE49-F238E27FC236}">
                  <a16:creationId xmlns:a16="http://schemas.microsoft.com/office/drawing/2014/main" id="{2298C025-E586-47A4-A416-B7E6110A7AE0}"/>
                </a:ext>
              </a:extLst>
            </p:cNvPr>
            <p:cNvSpPr/>
            <p:nvPr/>
          </p:nvSpPr>
          <p:spPr>
            <a:xfrm>
              <a:off x="21950192" y="5233031"/>
              <a:ext cx="51435" cy="104139"/>
            </a:xfrm>
            <a:custGeom>
              <a:avLst/>
              <a:gdLst/>
              <a:ahLst/>
              <a:cxnLst/>
              <a:rect l="l" t="t" r="r" b="b"/>
              <a:pathLst>
                <a:path w="51435" h="104140">
                  <a:moveTo>
                    <a:pt x="0" y="0"/>
                  </a:moveTo>
                  <a:lnTo>
                    <a:pt x="7268" y="103833"/>
                  </a:lnTo>
                  <a:lnTo>
                    <a:pt x="19386" y="100456"/>
                  </a:lnTo>
                  <a:lnTo>
                    <a:pt x="30108" y="94031"/>
                  </a:lnTo>
                  <a:lnTo>
                    <a:pt x="39025" y="84688"/>
                  </a:lnTo>
                  <a:lnTo>
                    <a:pt x="45727" y="72558"/>
                  </a:lnTo>
                  <a:lnTo>
                    <a:pt x="49804" y="57773"/>
                  </a:lnTo>
                  <a:lnTo>
                    <a:pt x="50846" y="40465"/>
                  </a:lnTo>
                  <a:lnTo>
                    <a:pt x="45900" y="27354"/>
                  </a:lnTo>
                  <a:lnTo>
                    <a:pt x="37793" y="16206"/>
                  </a:lnTo>
                  <a:lnTo>
                    <a:pt x="27074" y="7567"/>
                  </a:lnTo>
                  <a:lnTo>
                    <a:pt x="14293" y="1982"/>
                  </a:lnTo>
                  <a:lnTo>
                    <a:pt x="0" y="0"/>
                  </a:lnTo>
                  <a:close/>
                </a:path>
              </a:pathLst>
            </a:custGeom>
            <a:solidFill>
              <a:srgbClr val="86B1AA"/>
            </a:solidFill>
          </p:spPr>
          <p:txBody>
            <a:bodyPr wrap="square" lIns="0" tIns="0" rIns="0" bIns="0" rtlCol="0"/>
            <a:lstStyle/>
            <a:p>
              <a:endParaRPr/>
            </a:p>
          </p:txBody>
        </p:sp>
        <p:sp>
          <p:nvSpPr>
            <p:cNvPr id="667" name="object 41">
              <a:extLst>
                <a:ext uri="{FF2B5EF4-FFF2-40B4-BE49-F238E27FC236}">
                  <a16:creationId xmlns:a16="http://schemas.microsoft.com/office/drawing/2014/main" id="{33823379-0527-465C-88CE-B3F495E30E0F}"/>
                </a:ext>
              </a:extLst>
            </p:cNvPr>
            <p:cNvSpPr/>
            <p:nvPr/>
          </p:nvSpPr>
          <p:spPr>
            <a:xfrm>
              <a:off x="21853132" y="5187714"/>
              <a:ext cx="97155" cy="195580"/>
            </a:xfrm>
            <a:custGeom>
              <a:avLst/>
              <a:gdLst/>
              <a:ahLst/>
              <a:cxnLst/>
              <a:rect l="l" t="t" r="r" b="b"/>
              <a:pathLst>
                <a:path w="97154" h="195579">
                  <a:moveTo>
                    <a:pt x="87213" y="0"/>
                  </a:moveTo>
                  <a:lnTo>
                    <a:pt x="49740" y="12115"/>
                  </a:lnTo>
                  <a:lnTo>
                    <a:pt x="20606" y="38941"/>
                  </a:lnTo>
                  <a:lnTo>
                    <a:pt x="3279" y="78432"/>
                  </a:lnTo>
                  <a:lnTo>
                    <a:pt x="0" y="110786"/>
                  </a:lnTo>
                  <a:lnTo>
                    <a:pt x="2954" y="124778"/>
                  </a:lnTo>
                  <a:lnTo>
                    <a:pt x="22680" y="161254"/>
                  </a:lnTo>
                  <a:lnTo>
                    <a:pt x="55445" y="186216"/>
                  </a:lnTo>
                  <a:lnTo>
                    <a:pt x="97060" y="195469"/>
                  </a:lnTo>
                  <a:lnTo>
                    <a:pt x="87213" y="0"/>
                  </a:lnTo>
                  <a:close/>
                </a:path>
              </a:pathLst>
            </a:custGeom>
            <a:solidFill>
              <a:srgbClr val="709A9D"/>
            </a:solidFill>
          </p:spPr>
          <p:txBody>
            <a:bodyPr wrap="square" lIns="0" tIns="0" rIns="0" bIns="0" rtlCol="0"/>
            <a:lstStyle/>
            <a:p>
              <a:endParaRPr/>
            </a:p>
          </p:txBody>
        </p:sp>
        <p:sp>
          <p:nvSpPr>
            <p:cNvPr id="668" name="object 42">
              <a:extLst>
                <a:ext uri="{FF2B5EF4-FFF2-40B4-BE49-F238E27FC236}">
                  <a16:creationId xmlns:a16="http://schemas.microsoft.com/office/drawing/2014/main" id="{AA34D3F2-F9A2-4602-94C9-E5646CA7F919}"/>
                </a:ext>
              </a:extLst>
            </p:cNvPr>
            <p:cNvSpPr/>
            <p:nvPr/>
          </p:nvSpPr>
          <p:spPr>
            <a:xfrm>
              <a:off x="21899326" y="5233549"/>
              <a:ext cx="51435" cy="104139"/>
            </a:xfrm>
            <a:custGeom>
              <a:avLst/>
              <a:gdLst/>
              <a:ahLst/>
              <a:cxnLst/>
              <a:rect l="l" t="t" r="r" b="b"/>
              <a:pathLst>
                <a:path w="51435" h="104140">
                  <a:moveTo>
                    <a:pt x="43622" y="0"/>
                  </a:moveTo>
                  <a:lnTo>
                    <a:pt x="5136" y="31264"/>
                  </a:lnTo>
                  <a:lnTo>
                    <a:pt x="0" y="63354"/>
                  </a:lnTo>
                  <a:lnTo>
                    <a:pt x="4951" y="76469"/>
                  </a:lnTo>
                  <a:lnTo>
                    <a:pt x="13063" y="87622"/>
                  </a:lnTo>
                  <a:lnTo>
                    <a:pt x="23785" y="96265"/>
                  </a:lnTo>
                  <a:lnTo>
                    <a:pt x="36569" y="101852"/>
                  </a:lnTo>
                  <a:lnTo>
                    <a:pt x="50866" y="103836"/>
                  </a:lnTo>
                  <a:lnTo>
                    <a:pt x="43622" y="0"/>
                  </a:lnTo>
                  <a:close/>
                </a:path>
              </a:pathLst>
            </a:custGeom>
            <a:solidFill>
              <a:srgbClr val="C4E8D3"/>
            </a:solidFill>
          </p:spPr>
          <p:txBody>
            <a:bodyPr wrap="square" lIns="0" tIns="0" rIns="0" bIns="0" rtlCol="0"/>
            <a:lstStyle/>
            <a:p>
              <a:endParaRPr/>
            </a:p>
          </p:txBody>
        </p:sp>
        <p:sp>
          <p:nvSpPr>
            <p:cNvPr id="669" name="object 43">
              <a:extLst>
                <a:ext uri="{FF2B5EF4-FFF2-40B4-BE49-F238E27FC236}">
                  <a16:creationId xmlns:a16="http://schemas.microsoft.com/office/drawing/2014/main" id="{1378DBFD-1794-404C-99AF-40970ACBE00B}"/>
                </a:ext>
              </a:extLst>
            </p:cNvPr>
            <p:cNvSpPr/>
            <p:nvPr/>
          </p:nvSpPr>
          <p:spPr>
            <a:xfrm>
              <a:off x="23194232" y="5554933"/>
              <a:ext cx="82550" cy="1935480"/>
            </a:xfrm>
            <a:custGeom>
              <a:avLst/>
              <a:gdLst/>
              <a:ahLst/>
              <a:cxnLst/>
              <a:rect l="l" t="t" r="r" b="b"/>
              <a:pathLst>
                <a:path w="82550" h="1935479">
                  <a:moveTo>
                    <a:pt x="32435" y="0"/>
                  </a:moveTo>
                  <a:lnTo>
                    <a:pt x="0" y="0"/>
                  </a:lnTo>
                  <a:lnTo>
                    <a:pt x="0" y="1935226"/>
                  </a:lnTo>
                  <a:lnTo>
                    <a:pt x="82257" y="1935226"/>
                  </a:lnTo>
                  <a:lnTo>
                    <a:pt x="32435" y="0"/>
                  </a:lnTo>
                  <a:close/>
                </a:path>
              </a:pathLst>
            </a:custGeom>
            <a:solidFill>
              <a:srgbClr val="999797"/>
            </a:solidFill>
          </p:spPr>
          <p:txBody>
            <a:bodyPr wrap="square" lIns="0" tIns="0" rIns="0" bIns="0" rtlCol="0"/>
            <a:lstStyle/>
            <a:p>
              <a:endParaRPr/>
            </a:p>
          </p:txBody>
        </p:sp>
        <p:sp>
          <p:nvSpPr>
            <p:cNvPr id="670" name="object 44">
              <a:extLst>
                <a:ext uri="{FF2B5EF4-FFF2-40B4-BE49-F238E27FC236}">
                  <a16:creationId xmlns:a16="http://schemas.microsoft.com/office/drawing/2014/main" id="{722AE836-7945-493E-A986-7D1419477258}"/>
                </a:ext>
              </a:extLst>
            </p:cNvPr>
            <p:cNvSpPr/>
            <p:nvPr/>
          </p:nvSpPr>
          <p:spPr>
            <a:xfrm>
              <a:off x="23112025" y="5554933"/>
              <a:ext cx="82550" cy="1935480"/>
            </a:xfrm>
            <a:custGeom>
              <a:avLst/>
              <a:gdLst/>
              <a:ahLst/>
              <a:cxnLst/>
              <a:rect l="l" t="t" r="r" b="b"/>
              <a:pathLst>
                <a:path w="82550" h="1935479">
                  <a:moveTo>
                    <a:pt x="82219" y="0"/>
                  </a:moveTo>
                  <a:lnTo>
                    <a:pt x="49809" y="0"/>
                  </a:lnTo>
                  <a:lnTo>
                    <a:pt x="0" y="1935226"/>
                  </a:lnTo>
                  <a:lnTo>
                    <a:pt x="82219" y="1935226"/>
                  </a:lnTo>
                  <a:lnTo>
                    <a:pt x="82219" y="0"/>
                  </a:lnTo>
                  <a:close/>
                </a:path>
              </a:pathLst>
            </a:custGeom>
            <a:solidFill>
              <a:srgbClr val="FFFFFF"/>
            </a:solidFill>
          </p:spPr>
          <p:txBody>
            <a:bodyPr wrap="square" lIns="0" tIns="0" rIns="0" bIns="0" rtlCol="0"/>
            <a:lstStyle/>
            <a:p>
              <a:endParaRPr/>
            </a:p>
          </p:txBody>
        </p:sp>
        <p:sp>
          <p:nvSpPr>
            <p:cNvPr id="671" name="object 45">
              <a:extLst>
                <a:ext uri="{FF2B5EF4-FFF2-40B4-BE49-F238E27FC236}">
                  <a16:creationId xmlns:a16="http://schemas.microsoft.com/office/drawing/2014/main" id="{4BF8EC1E-86EA-4D93-B979-AAA74153C009}"/>
                </a:ext>
              </a:extLst>
            </p:cNvPr>
            <p:cNvSpPr/>
            <p:nvPr/>
          </p:nvSpPr>
          <p:spPr>
            <a:xfrm>
              <a:off x="23194239" y="5038159"/>
              <a:ext cx="508000" cy="516890"/>
            </a:xfrm>
            <a:custGeom>
              <a:avLst/>
              <a:gdLst/>
              <a:ahLst/>
              <a:cxnLst/>
              <a:rect l="l" t="t" r="r" b="b"/>
              <a:pathLst>
                <a:path w="508000" h="516890">
                  <a:moveTo>
                    <a:pt x="498260" y="0"/>
                  </a:moveTo>
                  <a:lnTo>
                    <a:pt x="282839" y="177565"/>
                  </a:lnTo>
                  <a:lnTo>
                    <a:pt x="238838" y="215411"/>
                  </a:lnTo>
                  <a:lnTo>
                    <a:pt x="197805" y="251545"/>
                  </a:lnTo>
                  <a:lnTo>
                    <a:pt x="160967" y="285168"/>
                  </a:lnTo>
                  <a:lnTo>
                    <a:pt x="129547" y="315482"/>
                  </a:lnTo>
                  <a:lnTo>
                    <a:pt x="95255" y="352997"/>
                  </a:lnTo>
                  <a:lnTo>
                    <a:pt x="71008" y="385993"/>
                  </a:lnTo>
                  <a:lnTo>
                    <a:pt x="49137" y="418857"/>
                  </a:lnTo>
                  <a:lnTo>
                    <a:pt x="11684" y="479843"/>
                  </a:lnTo>
                  <a:lnTo>
                    <a:pt x="0" y="516774"/>
                  </a:lnTo>
                  <a:lnTo>
                    <a:pt x="507960" y="929"/>
                  </a:lnTo>
                  <a:lnTo>
                    <a:pt x="498260" y="0"/>
                  </a:lnTo>
                  <a:close/>
                </a:path>
              </a:pathLst>
            </a:custGeom>
            <a:solidFill>
              <a:srgbClr val="999797"/>
            </a:solidFill>
          </p:spPr>
          <p:txBody>
            <a:bodyPr wrap="square" lIns="0" tIns="0" rIns="0" bIns="0" rtlCol="0"/>
            <a:lstStyle/>
            <a:p>
              <a:endParaRPr/>
            </a:p>
          </p:txBody>
        </p:sp>
        <p:sp>
          <p:nvSpPr>
            <p:cNvPr id="672" name="object 46">
              <a:extLst>
                <a:ext uri="{FF2B5EF4-FFF2-40B4-BE49-F238E27FC236}">
                  <a16:creationId xmlns:a16="http://schemas.microsoft.com/office/drawing/2014/main" id="{CB48F576-384A-48FA-8F29-D6DD3FC3AA53}"/>
                </a:ext>
              </a:extLst>
            </p:cNvPr>
            <p:cNvSpPr/>
            <p:nvPr/>
          </p:nvSpPr>
          <p:spPr>
            <a:xfrm>
              <a:off x="23194239" y="5046979"/>
              <a:ext cx="516890" cy="508000"/>
            </a:xfrm>
            <a:custGeom>
              <a:avLst/>
              <a:gdLst/>
              <a:ahLst/>
              <a:cxnLst/>
              <a:rect l="l" t="t" r="r" b="b"/>
              <a:pathLst>
                <a:path w="516890" h="508000">
                  <a:moveTo>
                    <a:pt x="515850" y="0"/>
                  </a:moveTo>
                  <a:lnTo>
                    <a:pt x="0" y="507955"/>
                  </a:lnTo>
                  <a:lnTo>
                    <a:pt x="36931" y="496284"/>
                  </a:lnTo>
                  <a:lnTo>
                    <a:pt x="76625" y="472197"/>
                  </a:lnTo>
                  <a:lnTo>
                    <a:pt x="108804" y="451789"/>
                  </a:lnTo>
                  <a:lnTo>
                    <a:pt x="141833" y="429150"/>
                  </a:lnTo>
                  <a:lnTo>
                    <a:pt x="175098" y="403202"/>
                  </a:lnTo>
                  <a:lnTo>
                    <a:pt x="215997" y="363466"/>
                  </a:lnTo>
                  <a:lnTo>
                    <a:pt x="248067" y="329181"/>
                  </a:lnTo>
                  <a:lnTo>
                    <a:pt x="283048" y="290091"/>
                  </a:lnTo>
                  <a:lnTo>
                    <a:pt x="320140" y="247419"/>
                  </a:lnTo>
                  <a:lnTo>
                    <a:pt x="358545" y="202391"/>
                  </a:lnTo>
                  <a:lnTo>
                    <a:pt x="509295" y="23209"/>
                  </a:lnTo>
                  <a:lnTo>
                    <a:pt x="516786" y="9702"/>
                  </a:lnTo>
                  <a:lnTo>
                    <a:pt x="515850" y="0"/>
                  </a:lnTo>
                  <a:close/>
                </a:path>
              </a:pathLst>
            </a:custGeom>
            <a:solidFill>
              <a:srgbClr val="FFFFFF"/>
            </a:solidFill>
          </p:spPr>
          <p:txBody>
            <a:bodyPr wrap="square" lIns="0" tIns="0" rIns="0" bIns="0" rtlCol="0"/>
            <a:lstStyle/>
            <a:p>
              <a:endParaRPr/>
            </a:p>
          </p:txBody>
        </p:sp>
        <p:sp>
          <p:nvSpPr>
            <p:cNvPr id="673" name="object 47">
              <a:extLst>
                <a:ext uri="{FF2B5EF4-FFF2-40B4-BE49-F238E27FC236}">
                  <a16:creationId xmlns:a16="http://schemas.microsoft.com/office/drawing/2014/main" id="{1E2AEB54-7575-4D84-AAF1-1FA19BAA1E1B}"/>
                </a:ext>
              </a:extLst>
            </p:cNvPr>
            <p:cNvSpPr/>
            <p:nvPr/>
          </p:nvSpPr>
          <p:spPr>
            <a:xfrm>
              <a:off x="22493499" y="5370097"/>
              <a:ext cx="701040" cy="193675"/>
            </a:xfrm>
            <a:custGeom>
              <a:avLst/>
              <a:gdLst/>
              <a:ahLst/>
              <a:cxnLst/>
              <a:rect l="l" t="t" r="r" b="b"/>
              <a:pathLst>
                <a:path w="701039" h="193675">
                  <a:moveTo>
                    <a:pt x="0" y="0"/>
                  </a:moveTo>
                  <a:lnTo>
                    <a:pt x="237477" y="99472"/>
                  </a:lnTo>
                  <a:lnTo>
                    <a:pt x="346707" y="137672"/>
                  </a:lnTo>
                  <a:lnTo>
                    <a:pt x="396548" y="154035"/>
                  </a:lnTo>
                  <a:lnTo>
                    <a:pt x="441467" y="167691"/>
                  </a:lnTo>
                  <a:lnTo>
                    <a:pt x="480159" y="177981"/>
                  </a:lnTo>
                  <a:lnTo>
                    <a:pt x="524977" y="186011"/>
                  </a:lnTo>
                  <a:lnTo>
                    <a:pt x="565330" y="189766"/>
                  </a:lnTo>
                  <a:lnTo>
                    <a:pt x="616534" y="192172"/>
                  </a:lnTo>
                  <a:lnTo>
                    <a:pt x="662956" y="193194"/>
                  </a:lnTo>
                  <a:lnTo>
                    <a:pt x="700739" y="184837"/>
                  </a:lnTo>
                  <a:lnTo>
                    <a:pt x="0" y="0"/>
                  </a:lnTo>
                  <a:close/>
                </a:path>
              </a:pathLst>
            </a:custGeom>
            <a:solidFill>
              <a:srgbClr val="999797"/>
            </a:solidFill>
          </p:spPr>
          <p:txBody>
            <a:bodyPr wrap="square" lIns="0" tIns="0" rIns="0" bIns="0" rtlCol="0"/>
            <a:lstStyle/>
            <a:p>
              <a:endParaRPr/>
            </a:p>
          </p:txBody>
        </p:sp>
        <p:sp>
          <p:nvSpPr>
            <p:cNvPr id="674" name="object 48">
              <a:extLst>
                <a:ext uri="{FF2B5EF4-FFF2-40B4-BE49-F238E27FC236}">
                  <a16:creationId xmlns:a16="http://schemas.microsoft.com/office/drawing/2014/main" id="{3968B88F-5677-4EDB-9DF1-F2B2A8D994EE}"/>
                </a:ext>
              </a:extLst>
            </p:cNvPr>
            <p:cNvSpPr/>
            <p:nvPr/>
          </p:nvSpPr>
          <p:spPr>
            <a:xfrm>
              <a:off x="22495465" y="5356268"/>
              <a:ext cx="699135" cy="198755"/>
            </a:xfrm>
            <a:custGeom>
              <a:avLst/>
              <a:gdLst/>
              <a:ahLst/>
              <a:cxnLst/>
              <a:rect l="l" t="t" r="r" b="b"/>
              <a:pathLst>
                <a:path w="699135" h="198754">
                  <a:moveTo>
                    <a:pt x="24340" y="0"/>
                  </a:moveTo>
                  <a:lnTo>
                    <a:pt x="7711" y="689"/>
                  </a:lnTo>
                  <a:lnTo>
                    <a:pt x="0" y="7401"/>
                  </a:lnTo>
                  <a:lnTo>
                    <a:pt x="698774" y="198666"/>
                  </a:lnTo>
                  <a:lnTo>
                    <a:pt x="670224" y="172529"/>
                  </a:lnTo>
                  <a:lnTo>
                    <a:pt x="629520" y="150189"/>
                  </a:lnTo>
                  <a:lnTo>
                    <a:pt x="583970" y="126669"/>
                  </a:lnTo>
                  <a:lnTo>
                    <a:pt x="547146" y="109741"/>
                  </a:lnTo>
                  <a:lnTo>
                    <a:pt x="504324" y="94290"/>
                  </a:lnTo>
                  <a:lnTo>
                    <a:pt x="465675" y="83860"/>
                  </a:lnTo>
                  <a:lnTo>
                    <a:pt x="419948" y="73231"/>
                  </a:lnTo>
                  <a:lnTo>
                    <a:pt x="368603" y="62483"/>
                  </a:lnTo>
                  <a:lnTo>
                    <a:pt x="24340" y="0"/>
                  </a:lnTo>
                  <a:close/>
                </a:path>
              </a:pathLst>
            </a:custGeom>
            <a:solidFill>
              <a:srgbClr val="FFFFFF"/>
            </a:solidFill>
          </p:spPr>
          <p:txBody>
            <a:bodyPr wrap="square" lIns="0" tIns="0" rIns="0" bIns="0" rtlCol="0"/>
            <a:lstStyle/>
            <a:p>
              <a:endParaRPr/>
            </a:p>
          </p:txBody>
        </p:sp>
        <p:sp>
          <p:nvSpPr>
            <p:cNvPr id="675" name="object 49">
              <a:extLst>
                <a:ext uri="{FF2B5EF4-FFF2-40B4-BE49-F238E27FC236}">
                  <a16:creationId xmlns:a16="http://schemas.microsoft.com/office/drawing/2014/main" id="{FCD089E2-EAA2-416A-A8E4-723FB14C3F52}"/>
                </a:ext>
              </a:extLst>
            </p:cNvPr>
            <p:cNvSpPr/>
            <p:nvPr/>
          </p:nvSpPr>
          <p:spPr>
            <a:xfrm>
              <a:off x="23185882" y="5554935"/>
              <a:ext cx="193675" cy="701040"/>
            </a:xfrm>
            <a:custGeom>
              <a:avLst/>
              <a:gdLst/>
              <a:ahLst/>
              <a:cxnLst/>
              <a:rect l="l" t="t" r="r" b="b"/>
              <a:pathLst>
                <a:path w="193675" h="701040">
                  <a:moveTo>
                    <a:pt x="8356" y="0"/>
                  </a:moveTo>
                  <a:lnTo>
                    <a:pt x="0" y="37807"/>
                  </a:lnTo>
                  <a:lnTo>
                    <a:pt x="447" y="60291"/>
                  </a:lnTo>
                  <a:lnTo>
                    <a:pt x="706" y="72092"/>
                  </a:lnTo>
                  <a:lnTo>
                    <a:pt x="2612" y="122289"/>
                  </a:lnTo>
                  <a:lnTo>
                    <a:pt x="5702" y="162213"/>
                  </a:lnTo>
                  <a:lnTo>
                    <a:pt x="11541" y="204000"/>
                  </a:lnTo>
                  <a:lnTo>
                    <a:pt x="25507" y="259286"/>
                  </a:lnTo>
                  <a:lnTo>
                    <a:pt x="39166" y="304200"/>
                  </a:lnTo>
                  <a:lnTo>
                    <a:pt x="55530" y="354039"/>
                  </a:lnTo>
                  <a:lnTo>
                    <a:pt x="73941" y="407497"/>
                  </a:lnTo>
                  <a:lnTo>
                    <a:pt x="93735" y="463269"/>
                  </a:lnTo>
                  <a:lnTo>
                    <a:pt x="114253" y="520051"/>
                  </a:lnTo>
                  <a:lnTo>
                    <a:pt x="154813" y="631427"/>
                  </a:lnTo>
                  <a:lnTo>
                    <a:pt x="164371" y="657864"/>
                  </a:lnTo>
                  <a:lnTo>
                    <a:pt x="173532" y="683412"/>
                  </a:lnTo>
                  <a:lnTo>
                    <a:pt x="183086" y="697938"/>
                  </a:lnTo>
                  <a:lnTo>
                    <a:pt x="193205" y="700763"/>
                  </a:lnTo>
                  <a:lnTo>
                    <a:pt x="8356" y="0"/>
                  </a:lnTo>
                  <a:close/>
                </a:path>
              </a:pathLst>
            </a:custGeom>
            <a:solidFill>
              <a:srgbClr val="999797"/>
            </a:solidFill>
          </p:spPr>
          <p:txBody>
            <a:bodyPr wrap="square" lIns="0" tIns="0" rIns="0" bIns="0" rtlCol="0"/>
            <a:lstStyle/>
            <a:p>
              <a:endParaRPr/>
            </a:p>
          </p:txBody>
        </p:sp>
        <p:sp>
          <p:nvSpPr>
            <p:cNvPr id="676" name="object 50">
              <a:extLst>
                <a:ext uri="{FF2B5EF4-FFF2-40B4-BE49-F238E27FC236}">
                  <a16:creationId xmlns:a16="http://schemas.microsoft.com/office/drawing/2014/main" id="{C57B0518-D820-4CC2-B6CD-E4D8838D6DDF}"/>
                </a:ext>
              </a:extLst>
            </p:cNvPr>
            <p:cNvSpPr/>
            <p:nvPr/>
          </p:nvSpPr>
          <p:spPr>
            <a:xfrm>
              <a:off x="23194239" y="5554935"/>
              <a:ext cx="198755" cy="699135"/>
            </a:xfrm>
            <a:custGeom>
              <a:avLst/>
              <a:gdLst/>
              <a:ahLst/>
              <a:cxnLst/>
              <a:rect l="l" t="t" r="r" b="b"/>
              <a:pathLst>
                <a:path w="198754" h="699134">
                  <a:moveTo>
                    <a:pt x="0" y="0"/>
                  </a:moveTo>
                  <a:lnTo>
                    <a:pt x="191280" y="698787"/>
                  </a:lnTo>
                  <a:lnTo>
                    <a:pt x="197985" y="691064"/>
                  </a:lnTo>
                  <a:lnTo>
                    <a:pt x="198666" y="674446"/>
                  </a:lnTo>
                  <a:lnTo>
                    <a:pt x="193832" y="647739"/>
                  </a:lnTo>
                  <a:lnTo>
                    <a:pt x="188898" y="620064"/>
                  </a:lnTo>
                  <a:lnTo>
                    <a:pt x="183872" y="591603"/>
                  </a:lnTo>
                  <a:lnTo>
                    <a:pt x="168349" y="503327"/>
                  </a:lnTo>
                  <a:lnTo>
                    <a:pt x="163060" y="473547"/>
                  </a:lnTo>
                  <a:lnTo>
                    <a:pt x="152368" y="414547"/>
                  </a:lnTo>
                  <a:lnTo>
                    <a:pt x="141593" y="357515"/>
                  </a:lnTo>
                  <a:lnTo>
                    <a:pt x="130814" y="303908"/>
                  </a:lnTo>
                  <a:lnTo>
                    <a:pt x="120112" y="255189"/>
                  </a:lnTo>
                  <a:lnTo>
                    <a:pt x="109567" y="212816"/>
                  </a:lnTo>
                  <a:lnTo>
                    <a:pt x="94220" y="164352"/>
                  </a:lnTo>
                  <a:lnTo>
                    <a:pt x="77768" y="126862"/>
                  </a:lnTo>
                  <a:lnTo>
                    <a:pt x="60244" y="91488"/>
                  </a:lnTo>
                  <a:lnTo>
                    <a:pt x="26162" y="28549"/>
                  </a:lnTo>
                  <a:lnTo>
                    <a:pt x="0" y="0"/>
                  </a:lnTo>
                  <a:close/>
                </a:path>
              </a:pathLst>
            </a:custGeom>
            <a:solidFill>
              <a:srgbClr val="FFFFFF"/>
            </a:solidFill>
          </p:spPr>
          <p:txBody>
            <a:bodyPr wrap="square" lIns="0" tIns="0" rIns="0" bIns="0" rtlCol="0"/>
            <a:lstStyle/>
            <a:p>
              <a:endParaRPr/>
            </a:p>
          </p:txBody>
        </p:sp>
        <p:sp>
          <p:nvSpPr>
            <p:cNvPr id="677" name="object 51">
              <a:extLst>
                <a:ext uri="{FF2B5EF4-FFF2-40B4-BE49-F238E27FC236}">
                  <a16:creationId xmlns:a16="http://schemas.microsoft.com/office/drawing/2014/main" id="{8EFBAACD-7090-4C0A-B07F-240961D31599}"/>
                </a:ext>
              </a:extLst>
            </p:cNvPr>
            <p:cNvSpPr/>
            <p:nvPr/>
          </p:nvSpPr>
          <p:spPr>
            <a:xfrm>
              <a:off x="23194239" y="5468943"/>
              <a:ext cx="85725" cy="172085"/>
            </a:xfrm>
            <a:custGeom>
              <a:avLst/>
              <a:gdLst/>
              <a:ahLst/>
              <a:cxnLst/>
              <a:rect l="l" t="t" r="r" b="b"/>
              <a:pathLst>
                <a:path w="85725" h="172084">
                  <a:moveTo>
                    <a:pt x="0" y="0"/>
                  </a:moveTo>
                  <a:lnTo>
                    <a:pt x="1123" y="171976"/>
                  </a:lnTo>
                  <a:lnTo>
                    <a:pt x="14912" y="170684"/>
                  </a:lnTo>
                  <a:lnTo>
                    <a:pt x="27982" y="167252"/>
                  </a:lnTo>
                  <a:lnTo>
                    <a:pt x="61117" y="145346"/>
                  </a:lnTo>
                  <a:lnTo>
                    <a:pt x="81462" y="108613"/>
                  </a:lnTo>
                  <a:lnTo>
                    <a:pt x="85579" y="77530"/>
                  </a:lnTo>
                  <a:lnTo>
                    <a:pt x="82993" y="63406"/>
                  </a:lnTo>
                  <a:lnTo>
                    <a:pt x="62833" y="27285"/>
                  </a:lnTo>
                  <a:lnTo>
                    <a:pt x="28307" y="4768"/>
                  </a:lnTo>
                  <a:lnTo>
                    <a:pt x="0" y="0"/>
                  </a:lnTo>
                  <a:close/>
                </a:path>
              </a:pathLst>
            </a:custGeom>
            <a:solidFill>
              <a:srgbClr val="3A5256"/>
            </a:solidFill>
          </p:spPr>
          <p:txBody>
            <a:bodyPr wrap="square" lIns="0" tIns="0" rIns="0" bIns="0" rtlCol="0"/>
            <a:lstStyle/>
            <a:p>
              <a:endParaRPr/>
            </a:p>
          </p:txBody>
        </p:sp>
        <p:sp>
          <p:nvSpPr>
            <p:cNvPr id="678" name="object 52">
              <a:extLst>
                <a:ext uri="{FF2B5EF4-FFF2-40B4-BE49-F238E27FC236}">
                  <a16:creationId xmlns:a16="http://schemas.microsoft.com/office/drawing/2014/main" id="{DC893FEA-06A1-476A-9275-E75E90BD81F6}"/>
                </a:ext>
              </a:extLst>
            </p:cNvPr>
            <p:cNvSpPr/>
            <p:nvPr/>
          </p:nvSpPr>
          <p:spPr>
            <a:xfrm>
              <a:off x="23194231" y="5509138"/>
              <a:ext cx="46355" cy="92075"/>
            </a:xfrm>
            <a:custGeom>
              <a:avLst/>
              <a:gdLst/>
              <a:ahLst/>
              <a:cxnLst/>
              <a:rect l="l" t="t" r="r" b="b"/>
              <a:pathLst>
                <a:path w="46354" h="92075">
                  <a:moveTo>
                    <a:pt x="25" y="0"/>
                  </a:moveTo>
                  <a:lnTo>
                    <a:pt x="2693" y="91514"/>
                  </a:lnTo>
                  <a:lnTo>
                    <a:pt x="37563" y="71678"/>
                  </a:lnTo>
                  <a:lnTo>
                    <a:pt x="45798" y="44319"/>
                  </a:lnTo>
                  <a:lnTo>
                    <a:pt x="43118" y="30262"/>
                  </a:lnTo>
                  <a:lnTo>
                    <a:pt x="36489" y="18090"/>
                  </a:lnTo>
                  <a:lnTo>
                    <a:pt x="26622" y="8514"/>
                  </a:lnTo>
                  <a:lnTo>
                    <a:pt x="14230" y="2247"/>
                  </a:lnTo>
                  <a:lnTo>
                    <a:pt x="25" y="0"/>
                  </a:lnTo>
                  <a:close/>
                </a:path>
              </a:pathLst>
            </a:custGeom>
            <a:solidFill>
              <a:srgbClr val="86B1AA"/>
            </a:solidFill>
          </p:spPr>
          <p:txBody>
            <a:bodyPr wrap="square" lIns="0" tIns="0" rIns="0" bIns="0" rtlCol="0"/>
            <a:lstStyle/>
            <a:p>
              <a:endParaRPr/>
            </a:p>
          </p:txBody>
        </p:sp>
        <p:sp>
          <p:nvSpPr>
            <p:cNvPr id="679" name="object 53">
              <a:extLst>
                <a:ext uri="{FF2B5EF4-FFF2-40B4-BE49-F238E27FC236}">
                  <a16:creationId xmlns:a16="http://schemas.microsoft.com/office/drawing/2014/main" id="{06801EFC-5BCD-4C14-B5E1-9D1A58B72FA9}"/>
                </a:ext>
              </a:extLst>
            </p:cNvPr>
            <p:cNvSpPr/>
            <p:nvPr/>
          </p:nvSpPr>
          <p:spPr>
            <a:xfrm>
              <a:off x="23108670" y="5468957"/>
              <a:ext cx="85725" cy="172085"/>
            </a:xfrm>
            <a:custGeom>
              <a:avLst/>
              <a:gdLst/>
              <a:ahLst/>
              <a:cxnLst/>
              <a:rect l="l" t="t" r="r" b="b"/>
              <a:pathLst>
                <a:path w="85725" h="172084">
                  <a:moveTo>
                    <a:pt x="84475" y="0"/>
                  </a:moveTo>
                  <a:lnTo>
                    <a:pt x="45432" y="10160"/>
                  </a:lnTo>
                  <a:lnTo>
                    <a:pt x="16028" y="37370"/>
                  </a:lnTo>
                  <a:lnTo>
                    <a:pt x="997" y="78303"/>
                  </a:lnTo>
                  <a:lnTo>
                    <a:pt x="0" y="94422"/>
                  </a:lnTo>
                  <a:lnTo>
                    <a:pt x="2583" y="108543"/>
                  </a:lnTo>
                  <a:lnTo>
                    <a:pt x="22735" y="144667"/>
                  </a:lnTo>
                  <a:lnTo>
                    <a:pt x="57258" y="167192"/>
                  </a:lnTo>
                  <a:lnTo>
                    <a:pt x="85569" y="171963"/>
                  </a:lnTo>
                  <a:lnTo>
                    <a:pt x="84475" y="0"/>
                  </a:lnTo>
                  <a:close/>
                </a:path>
              </a:pathLst>
            </a:custGeom>
            <a:solidFill>
              <a:srgbClr val="709A9D"/>
            </a:solidFill>
          </p:spPr>
          <p:txBody>
            <a:bodyPr wrap="square" lIns="0" tIns="0" rIns="0" bIns="0" rtlCol="0"/>
            <a:lstStyle/>
            <a:p>
              <a:endParaRPr/>
            </a:p>
          </p:txBody>
        </p:sp>
        <p:sp>
          <p:nvSpPr>
            <p:cNvPr id="680" name="object 54">
              <a:extLst>
                <a:ext uri="{FF2B5EF4-FFF2-40B4-BE49-F238E27FC236}">
                  <a16:creationId xmlns:a16="http://schemas.microsoft.com/office/drawing/2014/main" id="{40FCC3E4-D1D8-4222-8E18-A25917756788}"/>
                </a:ext>
              </a:extLst>
            </p:cNvPr>
            <p:cNvSpPr/>
            <p:nvPr/>
          </p:nvSpPr>
          <p:spPr>
            <a:xfrm>
              <a:off x="23148466" y="5509205"/>
              <a:ext cx="46355" cy="92075"/>
            </a:xfrm>
            <a:custGeom>
              <a:avLst/>
              <a:gdLst/>
              <a:ahLst/>
              <a:cxnLst/>
              <a:rect l="l" t="t" r="r" b="b"/>
              <a:pathLst>
                <a:path w="46354" h="92075">
                  <a:moveTo>
                    <a:pt x="43100" y="0"/>
                  </a:moveTo>
                  <a:lnTo>
                    <a:pt x="8237" y="19831"/>
                  </a:lnTo>
                  <a:lnTo>
                    <a:pt x="0" y="47197"/>
                  </a:lnTo>
                  <a:lnTo>
                    <a:pt x="2679" y="61262"/>
                  </a:lnTo>
                  <a:lnTo>
                    <a:pt x="9309" y="73435"/>
                  </a:lnTo>
                  <a:lnTo>
                    <a:pt x="19175" y="83007"/>
                  </a:lnTo>
                  <a:lnTo>
                    <a:pt x="31567" y="89270"/>
                  </a:lnTo>
                  <a:lnTo>
                    <a:pt x="45772" y="91515"/>
                  </a:lnTo>
                  <a:lnTo>
                    <a:pt x="43100" y="0"/>
                  </a:lnTo>
                  <a:close/>
                </a:path>
              </a:pathLst>
            </a:custGeom>
            <a:solidFill>
              <a:srgbClr val="C4E8D3"/>
            </a:solidFill>
          </p:spPr>
          <p:txBody>
            <a:bodyPr wrap="square" lIns="0" tIns="0" rIns="0" bIns="0" rtlCol="0"/>
            <a:lstStyle/>
            <a:p>
              <a:endParaRPr/>
            </a:p>
          </p:txBody>
        </p:sp>
        <p:sp>
          <p:nvSpPr>
            <p:cNvPr id="681" name="object 55">
              <a:extLst>
                <a:ext uri="{FF2B5EF4-FFF2-40B4-BE49-F238E27FC236}">
                  <a16:creationId xmlns:a16="http://schemas.microsoft.com/office/drawing/2014/main" id="{7C36EDDD-9DDD-4C7D-A0BF-AAF2C8FABFBA}"/>
                </a:ext>
              </a:extLst>
            </p:cNvPr>
            <p:cNvSpPr/>
            <p:nvPr/>
          </p:nvSpPr>
          <p:spPr>
            <a:xfrm>
              <a:off x="20475881" y="5020657"/>
              <a:ext cx="105410" cy="2469515"/>
            </a:xfrm>
            <a:custGeom>
              <a:avLst/>
              <a:gdLst/>
              <a:ahLst/>
              <a:cxnLst/>
              <a:rect l="l" t="t" r="r" b="b"/>
              <a:pathLst>
                <a:path w="105410" h="2469515">
                  <a:moveTo>
                    <a:pt x="41363" y="0"/>
                  </a:moveTo>
                  <a:lnTo>
                    <a:pt x="0" y="0"/>
                  </a:lnTo>
                  <a:lnTo>
                    <a:pt x="0" y="2469502"/>
                  </a:lnTo>
                  <a:lnTo>
                    <a:pt x="104927" y="2469502"/>
                  </a:lnTo>
                  <a:lnTo>
                    <a:pt x="41363" y="0"/>
                  </a:lnTo>
                  <a:close/>
                </a:path>
              </a:pathLst>
            </a:custGeom>
            <a:solidFill>
              <a:srgbClr val="999797"/>
            </a:solidFill>
          </p:spPr>
          <p:txBody>
            <a:bodyPr wrap="square" lIns="0" tIns="0" rIns="0" bIns="0" rtlCol="0"/>
            <a:lstStyle/>
            <a:p>
              <a:endParaRPr/>
            </a:p>
          </p:txBody>
        </p:sp>
        <p:sp>
          <p:nvSpPr>
            <p:cNvPr id="682" name="object 56">
              <a:extLst>
                <a:ext uri="{FF2B5EF4-FFF2-40B4-BE49-F238E27FC236}">
                  <a16:creationId xmlns:a16="http://schemas.microsoft.com/office/drawing/2014/main" id="{F05B09E6-C7B9-41A0-B0FC-AE1785383CE4}"/>
                </a:ext>
              </a:extLst>
            </p:cNvPr>
            <p:cNvSpPr/>
            <p:nvPr/>
          </p:nvSpPr>
          <p:spPr>
            <a:xfrm>
              <a:off x="20370939" y="5020657"/>
              <a:ext cx="105410" cy="2469515"/>
            </a:xfrm>
            <a:custGeom>
              <a:avLst/>
              <a:gdLst/>
              <a:ahLst/>
              <a:cxnLst/>
              <a:rect l="l" t="t" r="r" b="b"/>
              <a:pathLst>
                <a:path w="105410" h="2469515">
                  <a:moveTo>
                    <a:pt x="104952" y="0"/>
                  </a:moveTo>
                  <a:lnTo>
                    <a:pt x="63576" y="0"/>
                  </a:lnTo>
                  <a:lnTo>
                    <a:pt x="0" y="2469502"/>
                  </a:lnTo>
                  <a:lnTo>
                    <a:pt x="104952" y="2469502"/>
                  </a:lnTo>
                  <a:lnTo>
                    <a:pt x="104952" y="0"/>
                  </a:lnTo>
                  <a:close/>
                </a:path>
              </a:pathLst>
            </a:custGeom>
            <a:solidFill>
              <a:srgbClr val="FFFFFF"/>
            </a:solidFill>
          </p:spPr>
          <p:txBody>
            <a:bodyPr wrap="square" lIns="0" tIns="0" rIns="0" bIns="0" rtlCol="0"/>
            <a:lstStyle/>
            <a:p>
              <a:endParaRPr/>
            </a:p>
          </p:txBody>
        </p:sp>
        <p:sp>
          <p:nvSpPr>
            <p:cNvPr id="683" name="object 57">
              <a:extLst>
                <a:ext uri="{FF2B5EF4-FFF2-40B4-BE49-F238E27FC236}">
                  <a16:creationId xmlns:a16="http://schemas.microsoft.com/office/drawing/2014/main" id="{ACC8D03A-B1D0-46B4-80BE-462D19B03324}"/>
                </a:ext>
              </a:extLst>
            </p:cNvPr>
            <p:cNvSpPr/>
            <p:nvPr/>
          </p:nvSpPr>
          <p:spPr>
            <a:xfrm>
              <a:off x="21675057" y="6483033"/>
              <a:ext cx="1013460" cy="736600"/>
            </a:xfrm>
            <a:custGeom>
              <a:avLst/>
              <a:gdLst/>
              <a:ahLst/>
              <a:cxnLst/>
              <a:rect l="l" t="t" r="r" b="b"/>
              <a:pathLst>
                <a:path w="1013460" h="736600">
                  <a:moveTo>
                    <a:pt x="1012888" y="0"/>
                  </a:moveTo>
                  <a:lnTo>
                    <a:pt x="0" y="0"/>
                  </a:lnTo>
                  <a:lnTo>
                    <a:pt x="350850" y="736523"/>
                  </a:lnTo>
                  <a:lnTo>
                    <a:pt x="543623" y="736523"/>
                  </a:lnTo>
                  <a:lnTo>
                    <a:pt x="1012888" y="0"/>
                  </a:lnTo>
                  <a:close/>
                </a:path>
              </a:pathLst>
            </a:custGeom>
            <a:solidFill>
              <a:srgbClr val="D5D5D5"/>
            </a:solidFill>
          </p:spPr>
          <p:txBody>
            <a:bodyPr wrap="square" lIns="0" tIns="0" rIns="0" bIns="0" rtlCol="0"/>
            <a:lstStyle/>
            <a:p>
              <a:endParaRPr/>
            </a:p>
          </p:txBody>
        </p:sp>
        <p:sp>
          <p:nvSpPr>
            <p:cNvPr id="684" name="object 58">
              <a:extLst>
                <a:ext uri="{FF2B5EF4-FFF2-40B4-BE49-F238E27FC236}">
                  <a16:creationId xmlns:a16="http://schemas.microsoft.com/office/drawing/2014/main" id="{73A2C7E2-C7EF-46F5-8A23-CBC0CD186C3E}"/>
                </a:ext>
              </a:extLst>
            </p:cNvPr>
            <p:cNvSpPr/>
            <p:nvPr/>
          </p:nvSpPr>
          <p:spPr>
            <a:xfrm>
              <a:off x="17001369" y="7490155"/>
              <a:ext cx="7668259" cy="265430"/>
            </a:xfrm>
            <a:custGeom>
              <a:avLst/>
              <a:gdLst/>
              <a:ahLst/>
              <a:cxnLst/>
              <a:rect l="l" t="t" r="r" b="b"/>
              <a:pathLst>
                <a:path w="7668259" h="265429">
                  <a:moveTo>
                    <a:pt x="0" y="265264"/>
                  </a:moveTo>
                  <a:lnTo>
                    <a:pt x="0" y="0"/>
                  </a:lnTo>
                  <a:lnTo>
                    <a:pt x="7667993" y="0"/>
                  </a:lnTo>
                  <a:lnTo>
                    <a:pt x="7667993" y="265264"/>
                  </a:lnTo>
                  <a:lnTo>
                    <a:pt x="0" y="265264"/>
                  </a:lnTo>
                  <a:close/>
                </a:path>
              </a:pathLst>
            </a:custGeom>
            <a:solidFill>
              <a:srgbClr val="C0DA4E"/>
            </a:solidFill>
          </p:spPr>
          <p:txBody>
            <a:bodyPr wrap="square" lIns="0" tIns="0" rIns="0" bIns="0" rtlCol="0"/>
            <a:lstStyle/>
            <a:p>
              <a:endParaRPr/>
            </a:p>
          </p:txBody>
        </p:sp>
        <p:sp>
          <p:nvSpPr>
            <p:cNvPr id="685" name="object 59">
              <a:extLst>
                <a:ext uri="{FF2B5EF4-FFF2-40B4-BE49-F238E27FC236}">
                  <a16:creationId xmlns:a16="http://schemas.microsoft.com/office/drawing/2014/main" id="{22869D4C-CD8F-4E77-B801-5B2A9AD41173}"/>
                </a:ext>
              </a:extLst>
            </p:cNvPr>
            <p:cNvSpPr/>
            <p:nvPr/>
          </p:nvSpPr>
          <p:spPr>
            <a:xfrm>
              <a:off x="20465203" y="4126747"/>
              <a:ext cx="250190" cy="894080"/>
            </a:xfrm>
            <a:custGeom>
              <a:avLst/>
              <a:gdLst/>
              <a:ahLst/>
              <a:cxnLst/>
              <a:rect l="l" t="t" r="r" b="b"/>
              <a:pathLst>
                <a:path w="250189" h="894079">
                  <a:moveTo>
                    <a:pt x="241240" y="0"/>
                  </a:moveTo>
                  <a:lnTo>
                    <a:pt x="230724" y="5718"/>
                  </a:lnTo>
                  <a:lnTo>
                    <a:pt x="221437" y="21828"/>
                  </a:lnTo>
                  <a:lnTo>
                    <a:pt x="209745" y="54427"/>
                  </a:lnTo>
                  <a:lnTo>
                    <a:pt x="197545" y="88165"/>
                  </a:lnTo>
                  <a:lnTo>
                    <a:pt x="145772" y="230395"/>
                  </a:lnTo>
                  <a:lnTo>
                    <a:pt x="132609" y="266749"/>
                  </a:lnTo>
                  <a:lnTo>
                    <a:pt x="119569" y="303011"/>
                  </a:lnTo>
                  <a:lnTo>
                    <a:pt x="106757" y="338977"/>
                  </a:lnTo>
                  <a:lnTo>
                    <a:pt x="82234" y="409200"/>
                  </a:lnTo>
                  <a:lnTo>
                    <a:pt x="59880" y="475779"/>
                  </a:lnTo>
                  <a:lnTo>
                    <a:pt x="40534" y="537075"/>
                  </a:lnTo>
                  <a:lnTo>
                    <a:pt x="25038" y="591448"/>
                  </a:lnTo>
                  <a:lnTo>
                    <a:pt x="14230" y="637260"/>
                  </a:lnTo>
                  <a:lnTo>
                    <a:pt x="7606" y="683674"/>
                  </a:lnTo>
                  <a:lnTo>
                    <a:pt x="4194" y="723843"/>
                  </a:lnTo>
                  <a:lnTo>
                    <a:pt x="2123" y="762740"/>
                  </a:lnTo>
                  <a:lnTo>
                    <a:pt x="677" y="811735"/>
                  </a:lnTo>
                  <a:lnTo>
                    <a:pt x="0" y="845664"/>
                  </a:lnTo>
                  <a:lnTo>
                    <a:pt x="10680" y="893912"/>
                  </a:lnTo>
                  <a:lnTo>
                    <a:pt x="250094" y="268"/>
                  </a:lnTo>
                  <a:lnTo>
                    <a:pt x="241240" y="0"/>
                  </a:lnTo>
                  <a:close/>
                </a:path>
              </a:pathLst>
            </a:custGeom>
            <a:solidFill>
              <a:srgbClr val="999797"/>
            </a:solidFill>
          </p:spPr>
          <p:txBody>
            <a:bodyPr wrap="square" lIns="0" tIns="0" rIns="0" bIns="0" rtlCol="0"/>
            <a:lstStyle/>
            <a:p>
              <a:endParaRPr/>
            </a:p>
          </p:txBody>
        </p:sp>
        <p:sp>
          <p:nvSpPr>
            <p:cNvPr id="686" name="object 60">
              <a:extLst>
                <a:ext uri="{FF2B5EF4-FFF2-40B4-BE49-F238E27FC236}">
                  <a16:creationId xmlns:a16="http://schemas.microsoft.com/office/drawing/2014/main" id="{CF78ACFC-6FB7-4B78-93ED-B5619600CEB6}"/>
                </a:ext>
              </a:extLst>
            </p:cNvPr>
            <p:cNvSpPr/>
            <p:nvPr/>
          </p:nvSpPr>
          <p:spPr>
            <a:xfrm>
              <a:off x="20475884" y="4127437"/>
              <a:ext cx="254000" cy="893444"/>
            </a:xfrm>
            <a:custGeom>
              <a:avLst/>
              <a:gdLst/>
              <a:ahLst/>
              <a:cxnLst/>
              <a:rect l="l" t="t" r="r" b="b"/>
              <a:pathLst>
                <a:path w="254000" h="893445">
                  <a:moveTo>
                    <a:pt x="240751" y="0"/>
                  </a:moveTo>
                  <a:lnTo>
                    <a:pt x="0" y="893222"/>
                  </a:lnTo>
                  <a:lnTo>
                    <a:pt x="33362" y="856760"/>
                  </a:lnTo>
                  <a:lnTo>
                    <a:pt x="49742" y="827045"/>
                  </a:lnTo>
                  <a:lnTo>
                    <a:pt x="72989" y="783895"/>
                  </a:lnTo>
                  <a:lnTo>
                    <a:pt x="90645" y="749174"/>
                  </a:lnTo>
                  <a:lnTo>
                    <a:pt x="107778" y="712679"/>
                  </a:lnTo>
                  <a:lnTo>
                    <a:pt x="125254" y="669170"/>
                  </a:lnTo>
                  <a:lnTo>
                    <a:pt x="138801" y="624092"/>
                  </a:lnTo>
                  <a:lnTo>
                    <a:pt x="152566" y="569256"/>
                  </a:lnTo>
                  <a:lnTo>
                    <a:pt x="166459" y="506500"/>
                  </a:lnTo>
                  <a:lnTo>
                    <a:pt x="180387" y="437665"/>
                  </a:lnTo>
                  <a:lnTo>
                    <a:pt x="194258" y="364589"/>
                  </a:lnTo>
                  <a:lnTo>
                    <a:pt x="201144" y="327036"/>
                  </a:lnTo>
                  <a:lnTo>
                    <a:pt x="207981" y="289112"/>
                  </a:lnTo>
                  <a:lnTo>
                    <a:pt x="214758" y="251048"/>
                  </a:lnTo>
                  <a:lnTo>
                    <a:pt x="221464" y="213074"/>
                  </a:lnTo>
                  <a:lnTo>
                    <a:pt x="234614" y="138314"/>
                  </a:lnTo>
                  <a:lnTo>
                    <a:pt x="241037" y="101988"/>
                  </a:lnTo>
                  <a:lnTo>
                    <a:pt x="247341" y="66671"/>
                  </a:lnTo>
                  <a:lnTo>
                    <a:pt x="253517" y="32594"/>
                  </a:lnTo>
                  <a:lnTo>
                    <a:pt x="253747" y="14833"/>
                  </a:lnTo>
                  <a:lnTo>
                    <a:pt x="248180" y="4626"/>
                  </a:lnTo>
                  <a:lnTo>
                    <a:pt x="240751" y="0"/>
                  </a:lnTo>
                  <a:close/>
                </a:path>
              </a:pathLst>
            </a:custGeom>
            <a:solidFill>
              <a:srgbClr val="FFFFFF"/>
            </a:solidFill>
          </p:spPr>
          <p:txBody>
            <a:bodyPr wrap="square" lIns="0" tIns="0" rIns="0" bIns="0" rtlCol="0"/>
            <a:lstStyle/>
            <a:p>
              <a:endParaRPr/>
            </a:p>
          </p:txBody>
        </p:sp>
        <p:sp>
          <p:nvSpPr>
            <p:cNvPr id="687" name="object 61">
              <a:extLst>
                <a:ext uri="{FF2B5EF4-FFF2-40B4-BE49-F238E27FC236}">
                  <a16:creationId xmlns:a16="http://schemas.microsoft.com/office/drawing/2014/main" id="{F0AF27C5-C0D8-47C3-B41E-5E4F79AAFE55}"/>
                </a:ext>
              </a:extLst>
            </p:cNvPr>
            <p:cNvSpPr/>
            <p:nvPr/>
          </p:nvSpPr>
          <p:spPr>
            <a:xfrm>
              <a:off x="19582662" y="5020659"/>
              <a:ext cx="893444" cy="254000"/>
            </a:xfrm>
            <a:custGeom>
              <a:avLst/>
              <a:gdLst/>
              <a:ahLst/>
              <a:cxnLst/>
              <a:rect l="l" t="t" r="r" b="b"/>
              <a:pathLst>
                <a:path w="893445" h="254000">
                  <a:moveTo>
                    <a:pt x="893221" y="0"/>
                  </a:moveTo>
                  <a:lnTo>
                    <a:pt x="0" y="240754"/>
                  </a:lnTo>
                  <a:lnTo>
                    <a:pt x="4626" y="248185"/>
                  </a:lnTo>
                  <a:lnTo>
                    <a:pt x="14830" y="253753"/>
                  </a:lnTo>
                  <a:lnTo>
                    <a:pt x="401540" y="187335"/>
                  </a:lnTo>
                  <a:lnTo>
                    <a:pt x="472727" y="173424"/>
                  </a:lnTo>
                  <a:lnTo>
                    <a:pt x="538754" y="159502"/>
                  </a:lnTo>
                  <a:lnTo>
                    <a:pt x="597781" y="145661"/>
                  </a:lnTo>
                  <a:lnTo>
                    <a:pt x="647969" y="131993"/>
                  </a:lnTo>
                  <a:lnTo>
                    <a:pt x="687479" y="118589"/>
                  </a:lnTo>
                  <a:lnTo>
                    <a:pt x="725031" y="102163"/>
                  </a:lnTo>
                  <a:lnTo>
                    <a:pt x="760958" y="84784"/>
                  </a:lnTo>
                  <a:lnTo>
                    <a:pt x="795037" y="67094"/>
                  </a:lnTo>
                  <a:lnTo>
                    <a:pt x="856759" y="33350"/>
                  </a:lnTo>
                  <a:lnTo>
                    <a:pt x="893221" y="0"/>
                  </a:lnTo>
                  <a:close/>
                </a:path>
              </a:pathLst>
            </a:custGeom>
            <a:solidFill>
              <a:srgbClr val="999797"/>
            </a:solidFill>
          </p:spPr>
          <p:txBody>
            <a:bodyPr wrap="square" lIns="0" tIns="0" rIns="0" bIns="0" rtlCol="0"/>
            <a:lstStyle/>
            <a:p>
              <a:endParaRPr/>
            </a:p>
          </p:txBody>
        </p:sp>
        <p:sp>
          <p:nvSpPr>
            <p:cNvPr id="688" name="object 62">
              <a:extLst>
                <a:ext uri="{FF2B5EF4-FFF2-40B4-BE49-F238E27FC236}">
                  <a16:creationId xmlns:a16="http://schemas.microsoft.com/office/drawing/2014/main" id="{454A746D-2CE4-4A95-91F7-7302956FFB02}"/>
                </a:ext>
              </a:extLst>
            </p:cNvPr>
            <p:cNvSpPr/>
            <p:nvPr/>
          </p:nvSpPr>
          <p:spPr>
            <a:xfrm>
              <a:off x="19581970" y="5009991"/>
              <a:ext cx="894080" cy="250190"/>
            </a:xfrm>
            <a:custGeom>
              <a:avLst/>
              <a:gdLst/>
              <a:ahLst/>
              <a:cxnLst/>
              <a:rect l="l" t="t" r="r" b="b"/>
              <a:pathLst>
                <a:path w="894079" h="250190">
                  <a:moveTo>
                    <a:pt x="845641" y="0"/>
                  </a:moveTo>
                  <a:lnTo>
                    <a:pt x="787696" y="1264"/>
                  </a:lnTo>
                  <a:lnTo>
                    <a:pt x="723826" y="4194"/>
                  </a:lnTo>
                  <a:lnTo>
                    <a:pt x="683653" y="7605"/>
                  </a:lnTo>
                  <a:lnTo>
                    <a:pt x="637239" y="14224"/>
                  </a:lnTo>
                  <a:lnTo>
                    <a:pt x="591434" y="25030"/>
                  </a:lnTo>
                  <a:lnTo>
                    <a:pt x="537066" y="40525"/>
                  </a:lnTo>
                  <a:lnTo>
                    <a:pt x="475774" y="59870"/>
                  </a:lnTo>
                  <a:lnTo>
                    <a:pt x="374440" y="94268"/>
                  </a:lnTo>
                  <a:lnTo>
                    <a:pt x="21830" y="221449"/>
                  </a:lnTo>
                  <a:lnTo>
                    <a:pt x="0" y="241239"/>
                  </a:lnTo>
                  <a:lnTo>
                    <a:pt x="273" y="250092"/>
                  </a:lnTo>
                  <a:lnTo>
                    <a:pt x="893914" y="10667"/>
                  </a:lnTo>
                  <a:lnTo>
                    <a:pt x="845641" y="0"/>
                  </a:lnTo>
                  <a:close/>
                </a:path>
              </a:pathLst>
            </a:custGeom>
            <a:solidFill>
              <a:srgbClr val="FFFFFF"/>
            </a:solidFill>
          </p:spPr>
          <p:txBody>
            <a:bodyPr wrap="square" lIns="0" tIns="0" rIns="0" bIns="0" rtlCol="0"/>
            <a:lstStyle/>
            <a:p>
              <a:endParaRPr/>
            </a:p>
          </p:txBody>
        </p:sp>
        <p:sp>
          <p:nvSpPr>
            <p:cNvPr id="689" name="object 63">
              <a:extLst>
                <a:ext uri="{FF2B5EF4-FFF2-40B4-BE49-F238E27FC236}">
                  <a16:creationId xmlns:a16="http://schemas.microsoft.com/office/drawing/2014/main" id="{5E79C586-BC65-4F15-B875-F2CDEB7EEBB0}"/>
                </a:ext>
              </a:extLst>
            </p:cNvPr>
            <p:cNvSpPr/>
            <p:nvPr/>
          </p:nvSpPr>
          <p:spPr>
            <a:xfrm>
              <a:off x="20475884" y="5020659"/>
              <a:ext cx="651510" cy="659765"/>
            </a:xfrm>
            <a:custGeom>
              <a:avLst/>
              <a:gdLst/>
              <a:ahLst/>
              <a:cxnLst/>
              <a:rect l="l" t="t" r="r" b="b"/>
              <a:pathLst>
                <a:path w="651510" h="659765">
                  <a:moveTo>
                    <a:pt x="0" y="0"/>
                  </a:moveTo>
                  <a:lnTo>
                    <a:pt x="14884" y="47117"/>
                  </a:lnTo>
                  <a:lnTo>
                    <a:pt x="38607" y="86323"/>
                  </a:lnTo>
                  <a:lnTo>
                    <a:pt x="65063" y="128670"/>
                  </a:lnTo>
                  <a:lnTo>
                    <a:pt x="86884" y="161540"/>
                  </a:lnTo>
                  <a:lnTo>
                    <a:pt x="110544" y="194621"/>
                  </a:lnTo>
                  <a:lnTo>
                    <a:pt x="146376" y="236940"/>
                  </a:lnTo>
                  <a:lnTo>
                    <a:pt x="183005" y="273870"/>
                  </a:lnTo>
                  <a:lnTo>
                    <a:pt x="227203" y="315370"/>
                  </a:lnTo>
                  <a:lnTo>
                    <a:pt x="277423" y="360441"/>
                  </a:lnTo>
                  <a:lnTo>
                    <a:pt x="360660" y="432556"/>
                  </a:lnTo>
                  <a:lnTo>
                    <a:pt x="618566" y="649871"/>
                  </a:lnTo>
                  <a:lnTo>
                    <a:pt x="643444" y="659657"/>
                  </a:lnTo>
                  <a:lnTo>
                    <a:pt x="651301" y="656529"/>
                  </a:lnTo>
                  <a:lnTo>
                    <a:pt x="0" y="0"/>
                  </a:lnTo>
                  <a:close/>
                </a:path>
              </a:pathLst>
            </a:custGeom>
            <a:solidFill>
              <a:srgbClr val="999797"/>
            </a:solidFill>
          </p:spPr>
          <p:txBody>
            <a:bodyPr wrap="square" lIns="0" tIns="0" rIns="0" bIns="0" rtlCol="0"/>
            <a:lstStyle/>
            <a:p>
              <a:endParaRPr/>
            </a:p>
          </p:txBody>
        </p:sp>
        <p:sp>
          <p:nvSpPr>
            <p:cNvPr id="690" name="object 64">
              <a:extLst>
                <a:ext uri="{FF2B5EF4-FFF2-40B4-BE49-F238E27FC236}">
                  <a16:creationId xmlns:a16="http://schemas.microsoft.com/office/drawing/2014/main" id="{0E685C4F-C0D9-496B-8900-277F7F33356E}"/>
                </a:ext>
              </a:extLst>
            </p:cNvPr>
            <p:cNvSpPr/>
            <p:nvPr/>
          </p:nvSpPr>
          <p:spPr>
            <a:xfrm>
              <a:off x="20475884" y="5020659"/>
              <a:ext cx="659765" cy="651510"/>
            </a:xfrm>
            <a:custGeom>
              <a:avLst/>
              <a:gdLst/>
              <a:ahLst/>
              <a:cxnLst/>
              <a:rect l="l" t="t" r="r" b="b"/>
              <a:pathLst>
                <a:path w="659764" h="651509">
                  <a:moveTo>
                    <a:pt x="0" y="0"/>
                  </a:moveTo>
                  <a:lnTo>
                    <a:pt x="656531" y="651307"/>
                  </a:lnTo>
                  <a:lnTo>
                    <a:pt x="659655" y="643453"/>
                  </a:lnTo>
                  <a:lnTo>
                    <a:pt x="658501" y="632478"/>
                  </a:lnTo>
                  <a:lnTo>
                    <a:pt x="457272" y="389765"/>
                  </a:lnTo>
                  <a:lnTo>
                    <a:pt x="408060" y="332144"/>
                  </a:lnTo>
                  <a:lnTo>
                    <a:pt x="360420" y="277449"/>
                  </a:lnTo>
                  <a:lnTo>
                    <a:pt x="315351" y="227227"/>
                  </a:lnTo>
                  <a:lnTo>
                    <a:pt x="273854" y="183025"/>
                  </a:lnTo>
                  <a:lnTo>
                    <a:pt x="236928" y="146390"/>
                  </a:lnTo>
                  <a:lnTo>
                    <a:pt x="205573" y="118868"/>
                  </a:lnTo>
                  <a:lnTo>
                    <a:pt x="172569" y="94562"/>
                  </a:lnTo>
                  <a:lnTo>
                    <a:pt x="139551" y="72141"/>
                  </a:lnTo>
                  <a:lnTo>
                    <a:pt x="96664" y="44952"/>
                  </a:lnTo>
                  <a:lnTo>
                    <a:pt x="47117" y="14884"/>
                  </a:lnTo>
                  <a:lnTo>
                    <a:pt x="0" y="0"/>
                  </a:lnTo>
                  <a:close/>
                </a:path>
              </a:pathLst>
            </a:custGeom>
            <a:solidFill>
              <a:srgbClr val="FFFFFF"/>
            </a:solidFill>
          </p:spPr>
          <p:txBody>
            <a:bodyPr wrap="square" lIns="0" tIns="0" rIns="0" bIns="0" rtlCol="0"/>
            <a:lstStyle/>
            <a:p>
              <a:endParaRPr/>
            </a:p>
          </p:txBody>
        </p:sp>
        <p:sp>
          <p:nvSpPr>
            <p:cNvPr id="691" name="object 65">
              <a:extLst>
                <a:ext uri="{FF2B5EF4-FFF2-40B4-BE49-F238E27FC236}">
                  <a16:creationId xmlns:a16="http://schemas.microsoft.com/office/drawing/2014/main" id="{4BE2D1F5-86CD-4564-8E74-D34C849F3D22}"/>
                </a:ext>
              </a:extLst>
            </p:cNvPr>
            <p:cNvSpPr/>
            <p:nvPr/>
          </p:nvSpPr>
          <p:spPr>
            <a:xfrm>
              <a:off x="20192974" y="8620204"/>
              <a:ext cx="2108200" cy="167640"/>
            </a:xfrm>
            <a:custGeom>
              <a:avLst/>
              <a:gdLst/>
              <a:ahLst/>
              <a:cxnLst/>
              <a:rect l="l" t="t" r="r" b="b"/>
              <a:pathLst>
                <a:path w="2108200" h="167640">
                  <a:moveTo>
                    <a:pt x="2024323" y="0"/>
                  </a:moveTo>
                  <a:lnTo>
                    <a:pt x="83585" y="0"/>
                  </a:lnTo>
                  <a:lnTo>
                    <a:pt x="75050" y="430"/>
                  </a:lnTo>
                  <a:lnTo>
                    <a:pt x="36796" y="14538"/>
                  </a:lnTo>
                  <a:lnTo>
                    <a:pt x="10017" y="45348"/>
                  </a:lnTo>
                  <a:lnTo>
                    <a:pt x="0" y="88473"/>
                  </a:lnTo>
                  <a:lnTo>
                    <a:pt x="2045" y="102773"/>
                  </a:lnTo>
                  <a:lnTo>
                    <a:pt x="21172" y="139510"/>
                  </a:lnTo>
                  <a:lnTo>
                    <a:pt x="55316" y="162532"/>
                  </a:lnTo>
                  <a:lnTo>
                    <a:pt x="83585" y="167424"/>
                  </a:lnTo>
                  <a:lnTo>
                    <a:pt x="2032851" y="166993"/>
                  </a:lnTo>
                  <a:lnTo>
                    <a:pt x="2071100" y="152887"/>
                  </a:lnTo>
                  <a:lnTo>
                    <a:pt x="2097885" y="122077"/>
                  </a:lnTo>
                  <a:lnTo>
                    <a:pt x="2107908" y="78954"/>
                  </a:lnTo>
                  <a:lnTo>
                    <a:pt x="2105859" y="64658"/>
                  </a:lnTo>
                  <a:lnTo>
                    <a:pt x="2086724" y="27922"/>
                  </a:lnTo>
                  <a:lnTo>
                    <a:pt x="2052580" y="4893"/>
                  </a:lnTo>
                  <a:lnTo>
                    <a:pt x="2024323" y="0"/>
                  </a:lnTo>
                  <a:close/>
                </a:path>
              </a:pathLst>
            </a:custGeom>
            <a:solidFill>
              <a:srgbClr val="ABC341"/>
            </a:solidFill>
          </p:spPr>
          <p:txBody>
            <a:bodyPr wrap="square" lIns="0" tIns="0" rIns="0" bIns="0" rtlCol="0"/>
            <a:lstStyle/>
            <a:p>
              <a:endParaRPr/>
            </a:p>
          </p:txBody>
        </p:sp>
        <p:sp>
          <p:nvSpPr>
            <p:cNvPr id="692" name="object 66">
              <a:extLst>
                <a:ext uri="{FF2B5EF4-FFF2-40B4-BE49-F238E27FC236}">
                  <a16:creationId xmlns:a16="http://schemas.microsoft.com/office/drawing/2014/main" id="{B5E60E3D-7E70-461C-997D-4BE13C585EBA}"/>
                </a:ext>
              </a:extLst>
            </p:cNvPr>
            <p:cNvSpPr/>
            <p:nvPr/>
          </p:nvSpPr>
          <p:spPr>
            <a:xfrm>
              <a:off x="17001369" y="7755428"/>
              <a:ext cx="7668259" cy="517525"/>
            </a:xfrm>
            <a:custGeom>
              <a:avLst/>
              <a:gdLst/>
              <a:ahLst/>
              <a:cxnLst/>
              <a:rect l="l" t="t" r="r" b="b"/>
              <a:pathLst>
                <a:path w="7668259" h="517525">
                  <a:moveTo>
                    <a:pt x="7667993" y="0"/>
                  </a:moveTo>
                  <a:lnTo>
                    <a:pt x="0" y="0"/>
                  </a:lnTo>
                  <a:lnTo>
                    <a:pt x="0" y="415338"/>
                  </a:lnTo>
                  <a:lnTo>
                    <a:pt x="172326" y="415356"/>
                  </a:lnTo>
                  <a:lnTo>
                    <a:pt x="185013" y="417990"/>
                  </a:lnTo>
                  <a:lnTo>
                    <a:pt x="212993" y="444511"/>
                  </a:lnTo>
                  <a:lnTo>
                    <a:pt x="218784" y="475704"/>
                  </a:lnTo>
                  <a:lnTo>
                    <a:pt x="214297" y="489042"/>
                  </a:lnTo>
                  <a:lnTo>
                    <a:pt x="206514" y="500425"/>
                  </a:lnTo>
                  <a:lnTo>
                    <a:pt x="196008" y="509288"/>
                  </a:lnTo>
                  <a:lnTo>
                    <a:pt x="183352" y="515066"/>
                  </a:lnTo>
                  <a:lnTo>
                    <a:pt x="169117" y="517194"/>
                  </a:lnTo>
                  <a:lnTo>
                    <a:pt x="7174282" y="517037"/>
                  </a:lnTo>
                  <a:lnTo>
                    <a:pt x="7133991" y="487765"/>
                  </a:lnTo>
                  <a:lnTo>
                    <a:pt x="7128309" y="456391"/>
                  </a:lnTo>
                  <a:lnTo>
                    <a:pt x="7132896" y="443121"/>
                  </a:lnTo>
                  <a:lnTo>
                    <a:pt x="7164081" y="417260"/>
                  </a:lnTo>
                  <a:lnTo>
                    <a:pt x="7667993" y="415220"/>
                  </a:lnTo>
                  <a:lnTo>
                    <a:pt x="7667993" y="260941"/>
                  </a:lnTo>
                  <a:lnTo>
                    <a:pt x="7435745" y="260930"/>
                  </a:lnTo>
                  <a:lnTo>
                    <a:pt x="7398653" y="228223"/>
                  </a:lnTo>
                  <a:lnTo>
                    <a:pt x="7397064" y="211459"/>
                  </a:lnTo>
                  <a:lnTo>
                    <a:pt x="7402206" y="198473"/>
                  </a:lnTo>
                  <a:lnTo>
                    <a:pt x="7411221" y="188087"/>
                  </a:lnTo>
                  <a:lnTo>
                    <a:pt x="7423227" y="181197"/>
                  </a:lnTo>
                  <a:lnTo>
                    <a:pt x="7437340" y="178701"/>
                  </a:lnTo>
                  <a:lnTo>
                    <a:pt x="7667993" y="178701"/>
                  </a:lnTo>
                  <a:lnTo>
                    <a:pt x="7667993" y="0"/>
                  </a:lnTo>
                  <a:close/>
                </a:path>
              </a:pathLst>
            </a:custGeom>
            <a:solidFill>
              <a:srgbClr val="9FB739"/>
            </a:solidFill>
          </p:spPr>
          <p:txBody>
            <a:bodyPr wrap="square" lIns="0" tIns="0" rIns="0" bIns="0" rtlCol="0"/>
            <a:lstStyle/>
            <a:p>
              <a:endParaRPr/>
            </a:p>
          </p:txBody>
        </p:sp>
        <p:sp>
          <p:nvSpPr>
            <p:cNvPr id="693" name="object 67">
              <a:extLst>
                <a:ext uri="{FF2B5EF4-FFF2-40B4-BE49-F238E27FC236}">
                  <a16:creationId xmlns:a16="http://schemas.microsoft.com/office/drawing/2014/main" id="{3C9FD921-74DC-46CA-93AA-61D5C5FE5866}"/>
                </a:ext>
              </a:extLst>
            </p:cNvPr>
            <p:cNvSpPr/>
            <p:nvPr/>
          </p:nvSpPr>
          <p:spPr>
            <a:xfrm>
              <a:off x="17001369" y="8272633"/>
              <a:ext cx="7391400" cy="215900"/>
            </a:xfrm>
            <a:custGeom>
              <a:avLst/>
              <a:gdLst/>
              <a:ahLst/>
              <a:cxnLst/>
              <a:rect l="l" t="t" r="r" b="b"/>
              <a:pathLst>
                <a:path w="7391400" h="215900">
                  <a:moveTo>
                    <a:pt x="7283372" y="0"/>
                  </a:moveTo>
                  <a:lnTo>
                    <a:pt x="88454" y="0"/>
                  </a:lnTo>
                  <a:lnTo>
                    <a:pt x="73689" y="1002"/>
                  </a:lnTo>
                  <a:lnTo>
                    <a:pt x="33955" y="14774"/>
                  </a:lnTo>
                  <a:lnTo>
                    <a:pt x="3069" y="42002"/>
                  </a:lnTo>
                  <a:lnTo>
                    <a:pt x="0" y="46554"/>
                  </a:lnTo>
                  <a:lnTo>
                    <a:pt x="0" y="169110"/>
                  </a:lnTo>
                  <a:lnTo>
                    <a:pt x="34060" y="200932"/>
                  </a:lnTo>
                  <a:lnTo>
                    <a:pt x="73830" y="214650"/>
                  </a:lnTo>
                  <a:lnTo>
                    <a:pt x="88454" y="215633"/>
                  </a:lnTo>
                  <a:lnTo>
                    <a:pt x="7283564" y="215633"/>
                  </a:lnTo>
                  <a:lnTo>
                    <a:pt x="7325480" y="207105"/>
                  </a:lnTo>
                  <a:lnTo>
                    <a:pt x="7359694" y="183977"/>
                  </a:lnTo>
                  <a:lnTo>
                    <a:pt x="7382754" y="149696"/>
                  </a:lnTo>
                  <a:lnTo>
                    <a:pt x="7391208" y="107711"/>
                  </a:lnTo>
                  <a:lnTo>
                    <a:pt x="7390212" y="93096"/>
                  </a:lnTo>
                  <a:lnTo>
                    <a:pt x="7376458" y="53350"/>
                  </a:lnTo>
                  <a:lnTo>
                    <a:pt x="7349245" y="22445"/>
                  </a:lnTo>
                  <a:lnTo>
                    <a:pt x="7312031" y="3848"/>
                  </a:lnTo>
                  <a:lnTo>
                    <a:pt x="7283372" y="0"/>
                  </a:lnTo>
                  <a:close/>
                </a:path>
              </a:pathLst>
            </a:custGeom>
            <a:solidFill>
              <a:srgbClr val="C0DA4E"/>
            </a:solidFill>
          </p:spPr>
          <p:txBody>
            <a:bodyPr wrap="square" lIns="0" tIns="0" rIns="0" bIns="0" rtlCol="0"/>
            <a:lstStyle/>
            <a:p>
              <a:endParaRPr/>
            </a:p>
          </p:txBody>
        </p:sp>
        <p:sp>
          <p:nvSpPr>
            <p:cNvPr id="694" name="object 68">
              <a:extLst>
                <a:ext uri="{FF2B5EF4-FFF2-40B4-BE49-F238E27FC236}">
                  <a16:creationId xmlns:a16="http://schemas.microsoft.com/office/drawing/2014/main" id="{B1AF13AF-3EEE-4D0A-8385-008EF569C7A4}"/>
                </a:ext>
              </a:extLst>
            </p:cNvPr>
            <p:cNvSpPr/>
            <p:nvPr/>
          </p:nvSpPr>
          <p:spPr>
            <a:xfrm>
              <a:off x="22565012" y="8620192"/>
              <a:ext cx="803910" cy="167640"/>
            </a:xfrm>
            <a:custGeom>
              <a:avLst/>
              <a:gdLst/>
              <a:ahLst/>
              <a:cxnLst/>
              <a:rect l="l" t="t" r="r" b="b"/>
              <a:pathLst>
                <a:path w="803909" h="167640">
                  <a:moveTo>
                    <a:pt x="83572" y="0"/>
                  </a:moveTo>
                  <a:lnTo>
                    <a:pt x="42617" y="10687"/>
                  </a:lnTo>
                  <a:lnTo>
                    <a:pt x="12844" y="38922"/>
                  </a:lnTo>
                  <a:lnTo>
                    <a:pt x="0" y="78962"/>
                  </a:lnTo>
                  <a:lnTo>
                    <a:pt x="1150" y="94433"/>
                  </a:lnTo>
                  <a:lnTo>
                    <a:pt x="17346" y="133938"/>
                  </a:lnTo>
                  <a:lnTo>
                    <a:pt x="48540" y="159667"/>
                  </a:lnTo>
                  <a:lnTo>
                    <a:pt x="720135" y="167424"/>
                  </a:lnTo>
                  <a:lnTo>
                    <a:pt x="734678" y="166165"/>
                  </a:lnTo>
                  <a:lnTo>
                    <a:pt x="772551" y="148991"/>
                  </a:lnTo>
                  <a:lnTo>
                    <a:pt x="797322" y="116188"/>
                  </a:lnTo>
                  <a:lnTo>
                    <a:pt x="803720" y="88473"/>
                  </a:lnTo>
                  <a:lnTo>
                    <a:pt x="802569" y="73001"/>
                  </a:lnTo>
                  <a:lnTo>
                    <a:pt x="786378" y="33493"/>
                  </a:lnTo>
                  <a:lnTo>
                    <a:pt x="755186" y="7762"/>
                  </a:lnTo>
                  <a:lnTo>
                    <a:pt x="83572" y="0"/>
                  </a:lnTo>
                  <a:close/>
                </a:path>
              </a:pathLst>
            </a:custGeom>
            <a:solidFill>
              <a:srgbClr val="ABC341"/>
            </a:solidFill>
          </p:spPr>
          <p:txBody>
            <a:bodyPr wrap="square" lIns="0" tIns="0" rIns="0" bIns="0" rtlCol="0"/>
            <a:lstStyle/>
            <a:p>
              <a:endParaRPr/>
            </a:p>
          </p:txBody>
        </p:sp>
        <p:sp>
          <p:nvSpPr>
            <p:cNvPr id="695" name="object 69">
              <a:extLst>
                <a:ext uri="{FF2B5EF4-FFF2-40B4-BE49-F238E27FC236}">
                  <a16:creationId xmlns:a16="http://schemas.microsoft.com/office/drawing/2014/main" id="{9C45D307-F827-4EC3-A00F-711C39D2DF17}"/>
                </a:ext>
              </a:extLst>
            </p:cNvPr>
            <p:cNvSpPr/>
            <p:nvPr/>
          </p:nvSpPr>
          <p:spPr>
            <a:xfrm>
              <a:off x="21020499" y="6483033"/>
              <a:ext cx="1005840" cy="736600"/>
            </a:xfrm>
            <a:custGeom>
              <a:avLst/>
              <a:gdLst/>
              <a:ahLst/>
              <a:cxnLst/>
              <a:rect l="l" t="t" r="r" b="b"/>
              <a:pathLst>
                <a:path w="1005839" h="736600">
                  <a:moveTo>
                    <a:pt x="654558" y="0"/>
                  </a:moveTo>
                  <a:lnTo>
                    <a:pt x="469277" y="0"/>
                  </a:lnTo>
                  <a:lnTo>
                    <a:pt x="0" y="736523"/>
                  </a:lnTo>
                  <a:lnTo>
                    <a:pt x="1005408" y="736523"/>
                  </a:lnTo>
                  <a:lnTo>
                    <a:pt x="654558" y="0"/>
                  </a:lnTo>
                  <a:close/>
                </a:path>
              </a:pathLst>
            </a:custGeom>
            <a:solidFill>
              <a:srgbClr val="D7D7D7"/>
            </a:solidFill>
          </p:spPr>
          <p:txBody>
            <a:bodyPr wrap="square" lIns="0" tIns="0" rIns="0" bIns="0" rtlCol="0"/>
            <a:lstStyle/>
            <a:p>
              <a:endParaRPr/>
            </a:p>
          </p:txBody>
        </p:sp>
        <p:sp>
          <p:nvSpPr>
            <p:cNvPr id="696" name="object 70">
              <a:extLst>
                <a:ext uri="{FF2B5EF4-FFF2-40B4-BE49-F238E27FC236}">
                  <a16:creationId xmlns:a16="http://schemas.microsoft.com/office/drawing/2014/main" id="{1317EAAC-7A4F-4372-ACB5-66F0C371EA81}"/>
                </a:ext>
              </a:extLst>
            </p:cNvPr>
            <p:cNvSpPr/>
            <p:nvPr/>
          </p:nvSpPr>
          <p:spPr>
            <a:xfrm>
              <a:off x="21020497" y="7219548"/>
              <a:ext cx="1223010" cy="60960"/>
            </a:xfrm>
            <a:custGeom>
              <a:avLst/>
              <a:gdLst/>
              <a:ahLst/>
              <a:cxnLst/>
              <a:rect l="l" t="t" r="r" b="b"/>
              <a:pathLst>
                <a:path w="1223010" h="60959">
                  <a:moveTo>
                    <a:pt x="1198194" y="0"/>
                  </a:moveTo>
                  <a:lnTo>
                    <a:pt x="0" y="0"/>
                  </a:lnTo>
                  <a:lnTo>
                    <a:pt x="24307" y="60464"/>
                  </a:lnTo>
                  <a:lnTo>
                    <a:pt x="1222489" y="60464"/>
                  </a:lnTo>
                  <a:lnTo>
                    <a:pt x="1198194" y="0"/>
                  </a:lnTo>
                  <a:close/>
                </a:path>
              </a:pathLst>
            </a:custGeom>
            <a:solidFill>
              <a:srgbClr val="979797"/>
            </a:solidFill>
          </p:spPr>
          <p:txBody>
            <a:bodyPr wrap="square" lIns="0" tIns="0" rIns="0" bIns="0" rtlCol="0"/>
            <a:lstStyle/>
            <a:p>
              <a:endParaRPr/>
            </a:p>
          </p:txBody>
        </p:sp>
        <p:sp>
          <p:nvSpPr>
            <p:cNvPr id="697" name="object 71">
              <a:extLst>
                <a:ext uri="{FF2B5EF4-FFF2-40B4-BE49-F238E27FC236}">
                  <a16:creationId xmlns:a16="http://schemas.microsoft.com/office/drawing/2014/main" id="{29A3400C-0D47-43C0-831C-6AE204B7690C}"/>
                </a:ext>
              </a:extLst>
            </p:cNvPr>
            <p:cNvSpPr/>
            <p:nvPr/>
          </p:nvSpPr>
          <p:spPr>
            <a:xfrm>
              <a:off x="22218691" y="6483025"/>
              <a:ext cx="938530" cy="797560"/>
            </a:xfrm>
            <a:custGeom>
              <a:avLst/>
              <a:gdLst/>
              <a:ahLst/>
              <a:cxnLst/>
              <a:rect l="l" t="t" r="r" b="b"/>
              <a:pathLst>
                <a:path w="938529" h="797559">
                  <a:moveTo>
                    <a:pt x="469265" y="0"/>
                  </a:moveTo>
                  <a:lnTo>
                    <a:pt x="0" y="736523"/>
                  </a:lnTo>
                  <a:lnTo>
                    <a:pt x="24295" y="796988"/>
                  </a:lnTo>
                  <a:lnTo>
                    <a:pt x="469265" y="98602"/>
                  </a:lnTo>
                  <a:lnTo>
                    <a:pt x="532089" y="98602"/>
                  </a:lnTo>
                  <a:lnTo>
                    <a:pt x="469265" y="0"/>
                  </a:lnTo>
                  <a:close/>
                </a:path>
                <a:path w="938529" h="797559">
                  <a:moveTo>
                    <a:pt x="532089" y="98602"/>
                  </a:moveTo>
                  <a:lnTo>
                    <a:pt x="469265" y="98602"/>
                  </a:lnTo>
                  <a:lnTo>
                    <a:pt x="914247" y="796988"/>
                  </a:lnTo>
                  <a:lnTo>
                    <a:pt x="938542" y="736523"/>
                  </a:lnTo>
                  <a:lnTo>
                    <a:pt x="532089" y="98602"/>
                  </a:lnTo>
                  <a:close/>
                </a:path>
              </a:pathLst>
            </a:custGeom>
            <a:solidFill>
              <a:srgbClr val="646666"/>
            </a:solidFill>
          </p:spPr>
          <p:txBody>
            <a:bodyPr wrap="square" lIns="0" tIns="0" rIns="0" bIns="0" rtlCol="0"/>
            <a:lstStyle/>
            <a:p>
              <a:endParaRPr/>
            </a:p>
          </p:txBody>
        </p:sp>
        <p:sp>
          <p:nvSpPr>
            <p:cNvPr id="698" name="object 72">
              <a:extLst>
                <a:ext uri="{FF2B5EF4-FFF2-40B4-BE49-F238E27FC236}">
                  <a16:creationId xmlns:a16="http://schemas.microsoft.com/office/drawing/2014/main" id="{C3D93FB4-7CE5-4045-AED9-3900A8E63B22}"/>
                </a:ext>
              </a:extLst>
            </p:cNvPr>
            <p:cNvSpPr/>
            <p:nvPr/>
          </p:nvSpPr>
          <p:spPr>
            <a:xfrm>
              <a:off x="22648638" y="6581629"/>
              <a:ext cx="484505" cy="698500"/>
            </a:xfrm>
            <a:custGeom>
              <a:avLst/>
              <a:gdLst/>
              <a:ahLst/>
              <a:cxnLst/>
              <a:rect l="l" t="t" r="r" b="b"/>
              <a:pathLst>
                <a:path w="484504" h="698500">
                  <a:moveTo>
                    <a:pt x="39306" y="0"/>
                  </a:moveTo>
                  <a:lnTo>
                    <a:pt x="0" y="61721"/>
                  </a:lnTo>
                  <a:lnTo>
                    <a:pt x="352640" y="615187"/>
                  </a:lnTo>
                  <a:lnTo>
                    <a:pt x="352640" y="698385"/>
                  </a:lnTo>
                  <a:lnTo>
                    <a:pt x="484301" y="698385"/>
                  </a:lnTo>
                  <a:lnTo>
                    <a:pt x="39306" y="0"/>
                  </a:lnTo>
                  <a:close/>
                </a:path>
              </a:pathLst>
            </a:custGeom>
            <a:solidFill>
              <a:srgbClr val="949494"/>
            </a:solidFill>
          </p:spPr>
          <p:txBody>
            <a:bodyPr wrap="square" lIns="0" tIns="0" rIns="0" bIns="0" rtlCol="0"/>
            <a:lstStyle/>
            <a:p>
              <a:endParaRPr/>
            </a:p>
          </p:txBody>
        </p:sp>
        <p:sp>
          <p:nvSpPr>
            <p:cNvPr id="699" name="object 73">
              <a:extLst>
                <a:ext uri="{FF2B5EF4-FFF2-40B4-BE49-F238E27FC236}">
                  <a16:creationId xmlns:a16="http://schemas.microsoft.com/office/drawing/2014/main" id="{D9925948-E97E-4120-BF5A-79D3A4991323}"/>
                </a:ext>
              </a:extLst>
            </p:cNvPr>
            <p:cNvSpPr/>
            <p:nvPr/>
          </p:nvSpPr>
          <p:spPr>
            <a:xfrm>
              <a:off x="22115675" y="6518952"/>
              <a:ext cx="370840" cy="604520"/>
            </a:xfrm>
            <a:custGeom>
              <a:avLst/>
              <a:gdLst/>
              <a:ahLst/>
              <a:cxnLst/>
              <a:rect l="l" t="t" r="r" b="b"/>
              <a:pathLst>
                <a:path w="370839" h="604520">
                  <a:moveTo>
                    <a:pt x="346443" y="0"/>
                  </a:moveTo>
                  <a:lnTo>
                    <a:pt x="0" y="543763"/>
                  </a:lnTo>
                  <a:lnTo>
                    <a:pt x="24282" y="604227"/>
                  </a:lnTo>
                  <a:lnTo>
                    <a:pt x="370751" y="60464"/>
                  </a:lnTo>
                  <a:lnTo>
                    <a:pt x="346443" y="0"/>
                  </a:lnTo>
                  <a:close/>
                </a:path>
              </a:pathLst>
            </a:custGeom>
            <a:solidFill>
              <a:srgbClr val="3A5256"/>
            </a:solidFill>
          </p:spPr>
          <p:txBody>
            <a:bodyPr wrap="square" lIns="0" tIns="0" rIns="0" bIns="0" rtlCol="0"/>
            <a:lstStyle/>
            <a:p>
              <a:endParaRPr/>
            </a:p>
          </p:txBody>
        </p:sp>
        <p:sp>
          <p:nvSpPr>
            <p:cNvPr id="700" name="object 74">
              <a:extLst>
                <a:ext uri="{FF2B5EF4-FFF2-40B4-BE49-F238E27FC236}">
                  <a16:creationId xmlns:a16="http://schemas.microsoft.com/office/drawing/2014/main" id="{9A242D6F-FB08-4B5D-B630-1FA5DEF17F71}"/>
                </a:ext>
              </a:extLst>
            </p:cNvPr>
            <p:cNvSpPr/>
            <p:nvPr/>
          </p:nvSpPr>
          <p:spPr>
            <a:xfrm>
              <a:off x="21200135" y="7062730"/>
              <a:ext cx="940435" cy="60960"/>
            </a:xfrm>
            <a:custGeom>
              <a:avLst/>
              <a:gdLst/>
              <a:ahLst/>
              <a:cxnLst/>
              <a:rect l="l" t="t" r="r" b="b"/>
              <a:pathLst>
                <a:path w="940435" h="60959">
                  <a:moveTo>
                    <a:pt x="915530" y="0"/>
                  </a:moveTo>
                  <a:lnTo>
                    <a:pt x="0" y="355"/>
                  </a:lnTo>
                  <a:lnTo>
                    <a:pt x="24282" y="60769"/>
                  </a:lnTo>
                  <a:lnTo>
                    <a:pt x="939825" y="60464"/>
                  </a:lnTo>
                  <a:lnTo>
                    <a:pt x="915530" y="0"/>
                  </a:lnTo>
                  <a:close/>
                </a:path>
              </a:pathLst>
            </a:custGeom>
            <a:solidFill>
              <a:srgbClr val="527679"/>
            </a:solidFill>
          </p:spPr>
          <p:txBody>
            <a:bodyPr wrap="square" lIns="0" tIns="0" rIns="0" bIns="0" rtlCol="0"/>
            <a:lstStyle/>
            <a:p>
              <a:endParaRPr/>
            </a:p>
          </p:txBody>
        </p:sp>
        <p:sp>
          <p:nvSpPr>
            <p:cNvPr id="701" name="object 75">
              <a:extLst>
                <a:ext uri="{FF2B5EF4-FFF2-40B4-BE49-F238E27FC236}">
                  <a16:creationId xmlns:a16="http://schemas.microsoft.com/office/drawing/2014/main" id="{9C64AED0-25D4-4CBD-9B54-7225AD97DDC1}"/>
                </a:ext>
              </a:extLst>
            </p:cNvPr>
            <p:cNvSpPr/>
            <p:nvPr/>
          </p:nvSpPr>
          <p:spPr>
            <a:xfrm>
              <a:off x="21200137" y="6518965"/>
              <a:ext cx="763270" cy="544195"/>
            </a:xfrm>
            <a:custGeom>
              <a:avLst/>
              <a:gdLst/>
              <a:ahLst/>
              <a:cxnLst/>
              <a:rect l="l" t="t" r="r" b="b"/>
              <a:pathLst>
                <a:path w="763270" h="544195">
                  <a:moveTo>
                    <a:pt x="503643" y="0"/>
                  </a:moveTo>
                  <a:lnTo>
                    <a:pt x="346468" y="0"/>
                  </a:lnTo>
                  <a:lnTo>
                    <a:pt x="0" y="543763"/>
                  </a:lnTo>
                  <a:lnTo>
                    <a:pt x="762723" y="543763"/>
                  </a:lnTo>
                  <a:lnTo>
                    <a:pt x="503643" y="0"/>
                  </a:lnTo>
                  <a:close/>
                </a:path>
              </a:pathLst>
            </a:custGeom>
            <a:solidFill>
              <a:srgbClr val="304053"/>
            </a:solidFill>
          </p:spPr>
          <p:txBody>
            <a:bodyPr wrap="square" lIns="0" tIns="0" rIns="0" bIns="0" rtlCol="0"/>
            <a:lstStyle/>
            <a:p>
              <a:endParaRPr/>
            </a:p>
          </p:txBody>
        </p:sp>
        <p:sp>
          <p:nvSpPr>
            <p:cNvPr id="702" name="object 76">
              <a:extLst>
                <a:ext uri="{FF2B5EF4-FFF2-40B4-BE49-F238E27FC236}">
                  <a16:creationId xmlns:a16="http://schemas.microsoft.com/office/drawing/2014/main" id="{D93CB74E-3987-483C-8FDC-3235455BA4E0}"/>
                </a:ext>
              </a:extLst>
            </p:cNvPr>
            <p:cNvSpPr/>
            <p:nvPr/>
          </p:nvSpPr>
          <p:spPr>
            <a:xfrm>
              <a:off x="21703773" y="6518965"/>
              <a:ext cx="758825" cy="544195"/>
            </a:xfrm>
            <a:custGeom>
              <a:avLst/>
              <a:gdLst/>
              <a:ahLst/>
              <a:cxnLst/>
              <a:rect l="l" t="t" r="r" b="b"/>
              <a:pathLst>
                <a:path w="758825" h="544195">
                  <a:moveTo>
                    <a:pt x="758342" y="0"/>
                  </a:moveTo>
                  <a:lnTo>
                    <a:pt x="0" y="0"/>
                  </a:lnTo>
                  <a:lnTo>
                    <a:pt x="259079" y="543763"/>
                  </a:lnTo>
                  <a:lnTo>
                    <a:pt x="411899" y="543763"/>
                  </a:lnTo>
                  <a:lnTo>
                    <a:pt x="758342" y="0"/>
                  </a:lnTo>
                  <a:close/>
                </a:path>
              </a:pathLst>
            </a:custGeom>
            <a:solidFill>
              <a:srgbClr val="557981"/>
            </a:solidFill>
          </p:spPr>
          <p:txBody>
            <a:bodyPr wrap="square" lIns="0" tIns="0" rIns="0" bIns="0" rtlCol="0"/>
            <a:lstStyle/>
            <a:p>
              <a:endParaRPr/>
            </a:p>
          </p:txBody>
        </p:sp>
        <p:sp>
          <p:nvSpPr>
            <p:cNvPr id="703" name="object 77">
              <a:extLst>
                <a:ext uri="{FF2B5EF4-FFF2-40B4-BE49-F238E27FC236}">
                  <a16:creationId xmlns:a16="http://schemas.microsoft.com/office/drawing/2014/main" id="{2030E763-B56C-4D80-9ED7-3F2E328DAA64}"/>
                </a:ext>
              </a:extLst>
            </p:cNvPr>
            <p:cNvSpPr/>
            <p:nvPr/>
          </p:nvSpPr>
          <p:spPr>
            <a:xfrm>
              <a:off x="21200125" y="6518951"/>
              <a:ext cx="763270" cy="544195"/>
            </a:xfrm>
            <a:custGeom>
              <a:avLst/>
              <a:gdLst/>
              <a:ahLst/>
              <a:cxnLst/>
              <a:rect l="l" t="t" r="r" b="b"/>
              <a:pathLst>
                <a:path w="763270" h="544195">
                  <a:moveTo>
                    <a:pt x="48844" y="543775"/>
                  </a:moveTo>
                  <a:lnTo>
                    <a:pt x="207" y="543788"/>
                  </a:lnTo>
                  <a:lnTo>
                    <a:pt x="0" y="544118"/>
                  </a:lnTo>
                  <a:lnTo>
                    <a:pt x="48653" y="544080"/>
                  </a:lnTo>
                  <a:lnTo>
                    <a:pt x="48844" y="543775"/>
                  </a:lnTo>
                  <a:close/>
                </a:path>
                <a:path w="763270" h="544195">
                  <a:moveTo>
                    <a:pt x="346481" y="0"/>
                  </a:moveTo>
                  <a:lnTo>
                    <a:pt x="341414" y="8305"/>
                  </a:lnTo>
                  <a:lnTo>
                    <a:pt x="186524" y="251396"/>
                  </a:lnTo>
                  <a:lnTo>
                    <a:pt x="185755" y="251409"/>
                  </a:lnTo>
                  <a:lnTo>
                    <a:pt x="168351" y="279907"/>
                  </a:lnTo>
                  <a:lnTo>
                    <a:pt x="26365" y="502742"/>
                  </a:lnTo>
                  <a:lnTo>
                    <a:pt x="25069" y="502742"/>
                  </a:lnTo>
                  <a:lnTo>
                    <a:pt x="0" y="543775"/>
                  </a:lnTo>
                  <a:lnTo>
                    <a:pt x="289102" y="543788"/>
                  </a:lnTo>
                  <a:lnTo>
                    <a:pt x="299511" y="544001"/>
                  </a:lnTo>
                  <a:lnTo>
                    <a:pt x="337616" y="543979"/>
                  </a:lnTo>
                  <a:lnTo>
                    <a:pt x="337731" y="543788"/>
                  </a:lnTo>
                  <a:lnTo>
                    <a:pt x="762756" y="543788"/>
                  </a:lnTo>
                  <a:lnTo>
                    <a:pt x="743229" y="502805"/>
                  </a:lnTo>
                  <a:lnTo>
                    <a:pt x="363880" y="502792"/>
                  </a:lnTo>
                  <a:lnTo>
                    <a:pt x="75006" y="502742"/>
                  </a:lnTo>
                  <a:lnTo>
                    <a:pt x="209016" y="292392"/>
                  </a:lnTo>
                  <a:lnTo>
                    <a:pt x="642964" y="292392"/>
                  </a:lnTo>
                  <a:lnTo>
                    <a:pt x="623430" y="251409"/>
                  </a:lnTo>
                  <a:lnTo>
                    <a:pt x="235165" y="251396"/>
                  </a:lnTo>
                  <a:lnTo>
                    <a:pt x="369189" y="41046"/>
                  </a:lnTo>
                  <a:lnTo>
                    <a:pt x="523214" y="41046"/>
                  </a:lnTo>
                  <a:lnTo>
                    <a:pt x="503656" y="25"/>
                  </a:lnTo>
                  <a:lnTo>
                    <a:pt x="346481" y="0"/>
                  </a:lnTo>
                  <a:close/>
                </a:path>
                <a:path w="763270" h="544195">
                  <a:moveTo>
                    <a:pt x="762756" y="543788"/>
                  </a:moveTo>
                  <a:lnTo>
                    <a:pt x="337731" y="543788"/>
                  </a:lnTo>
                  <a:lnTo>
                    <a:pt x="762774" y="543826"/>
                  </a:lnTo>
                  <a:close/>
                </a:path>
                <a:path w="763270" h="544195">
                  <a:moveTo>
                    <a:pt x="683691" y="377888"/>
                  </a:moveTo>
                  <a:lnTo>
                    <a:pt x="604113" y="502792"/>
                  </a:lnTo>
                  <a:lnTo>
                    <a:pt x="652741" y="502792"/>
                  </a:lnTo>
                  <a:lnTo>
                    <a:pt x="704494" y="421563"/>
                  </a:lnTo>
                  <a:lnTo>
                    <a:pt x="683691" y="377888"/>
                  </a:lnTo>
                  <a:close/>
                </a:path>
                <a:path w="763270" h="544195">
                  <a:moveTo>
                    <a:pt x="642964" y="292392"/>
                  </a:moveTo>
                  <a:lnTo>
                    <a:pt x="209016" y="292392"/>
                  </a:lnTo>
                  <a:lnTo>
                    <a:pt x="449275" y="292417"/>
                  </a:lnTo>
                  <a:lnTo>
                    <a:pt x="315239" y="502767"/>
                  </a:lnTo>
                  <a:lnTo>
                    <a:pt x="363896" y="502767"/>
                  </a:lnTo>
                  <a:lnTo>
                    <a:pt x="497916" y="292442"/>
                  </a:lnTo>
                  <a:lnTo>
                    <a:pt x="642988" y="292442"/>
                  </a:lnTo>
                  <a:close/>
                </a:path>
                <a:path w="763270" h="544195">
                  <a:moveTo>
                    <a:pt x="560082" y="118478"/>
                  </a:moveTo>
                  <a:lnTo>
                    <a:pt x="475411" y="251409"/>
                  </a:lnTo>
                  <a:lnTo>
                    <a:pt x="524060" y="251396"/>
                  </a:lnTo>
                  <a:lnTo>
                    <a:pt x="580910" y="162166"/>
                  </a:lnTo>
                  <a:lnTo>
                    <a:pt x="560082" y="118478"/>
                  </a:lnTo>
                  <a:close/>
                </a:path>
              </a:pathLst>
            </a:custGeom>
            <a:solidFill>
              <a:srgbClr val="9FD0C6"/>
            </a:solidFill>
          </p:spPr>
          <p:txBody>
            <a:bodyPr wrap="square" lIns="0" tIns="0" rIns="0" bIns="0" rtlCol="0"/>
            <a:lstStyle/>
            <a:p>
              <a:endParaRPr/>
            </a:p>
          </p:txBody>
        </p:sp>
        <p:sp>
          <p:nvSpPr>
            <p:cNvPr id="704" name="object 78">
              <a:extLst>
                <a:ext uri="{FF2B5EF4-FFF2-40B4-BE49-F238E27FC236}">
                  <a16:creationId xmlns:a16="http://schemas.microsoft.com/office/drawing/2014/main" id="{C2FA400A-82F8-4181-A8A0-A811CBCF779A}"/>
                </a:ext>
              </a:extLst>
            </p:cNvPr>
            <p:cNvSpPr/>
            <p:nvPr/>
          </p:nvSpPr>
          <p:spPr>
            <a:xfrm>
              <a:off x="21703778" y="6518987"/>
              <a:ext cx="759460" cy="544195"/>
            </a:xfrm>
            <a:custGeom>
              <a:avLst/>
              <a:gdLst/>
              <a:ahLst/>
              <a:cxnLst/>
              <a:rect l="l" t="t" r="r" b="b"/>
              <a:pathLst>
                <a:path w="759460" h="544195">
                  <a:moveTo>
                    <a:pt x="572000" y="292417"/>
                  </a:moveTo>
                  <a:lnTo>
                    <a:pt x="523366" y="292417"/>
                  </a:lnTo>
                  <a:lnTo>
                    <a:pt x="389331" y="502767"/>
                  </a:lnTo>
                  <a:lnTo>
                    <a:pt x="239560" y="502767"/>
                  </a:lnTo>
                  <a:lnTo>
                    <a:pt x="259118" y="543814"/>
                  </a:lnTo>
                  <a:lnTo>
                    <a:pt x="411899" y="543814"/>
                  </a:lnTo>
                  <a:lnTo>
                    <a:pt x="438013" y="502767"/>
                  </a:lnTo>
                  <a:lnTo>
                    <a:pt x="572000" y="292417"/>
                  </a:lnTo>
                  <a:close/>
                </a:path>
                <a:path w="759460" h="544195">
                  <a:moveTo>
                    <a:pt x="119786" y="251371"/>
                  </a:moveTo>
                  <a:lnTo>
                    <a:pt x="139344" y="292404"/>
                  </a:lnTo>
                  <a:lnTo>
                    <a:pt x="234480" y="292404"/>
                  </a:lnTo>
                  <a:lnTo>
                    <a:pt x="180035" y="377850"/>
                  </a:lnTo>
                  <a:lnTo>
                    <a:pt x="200863" y="421525"/>
                  </a:lnTo>
                  <a:lnTo>
                    <a:pt x="283121" y="292417"/>
                  </a:lnTo>
                  <a:lnTo>
                    <a:pt x="572009" y="292404"/>
                  </a:lnTo>
                  <a:lnTo>
                    <a:pt x="578233" y="283564"/>
                  </a:lnTo>
                  <a:lnTo>
                    <a:pt x="598690" y="251421"/>
                  </a:lnTo>
                  <a:lnTo>
                    <a:pt x="119786" y="251371"/>
                  </a:lnTo>
                  <a:close/>
                </a:path>
                <a:path w="759460" h="544195">
                  <a:moveTo>
                    <a:pt x="733326" y="41046"/>
                  </a:moveTo>
                  <a:lnTo>
                    <a:pt x="443293" y="41046"/>
                  </a:lnTo>
                  <a:lnTo>
                    <a:pt x="683539" y="41071"/>
                  </a:lnTo>
                  <a:lnTo>
                    <a:pt x="549503" y="251421"/>
                  </a:lnTo>
                  <a:lnTo>
                    <a:pt x="598131" y="251421"/>
                  </a:lnTo>
                  <a:lnTo>
                    <a:pt x="732154" y="41071"/>
                  </a:lnTo>
                  <a:lnTo>
                    <a:pt x="733310" y="41071"/>
                  </a:lnTo>
                  <a:close/>
                </a:path>
                <a:path w="759460" h="544195">
                  <a:moveTo>
                    <a:pt x="733343" y="41020"/>
                  </a:moveTo>
                  <a:lnTo>
                    <a:pt x="154419" y="41020"/>
                  </a:lnTo>
                  <a:lnTo>
                    <a:pt x="394652" y="41046"/>
                  </a:lnTo>
                  <a:lnTo>
                    <a:pt x="260616" y="251396"/>
                  </a:lnTo>
                  <a:lnTo>
                    <a:pt x="309257" y="251396"/>
                  </a:lnTo>
                  <a:lnTo>
                    <a:pt x="443293" y="41046"/>
                  </a:lnTo>
                  <a:lnTo>
                    <a:pt x="733326" y="41046"/>
                  </a:lnTo>
                  <a:close/>
                </a:path>
                <a:path w="759460" h="544195">
                  <a:moveTo>
                    <a:pt x="0" y="0"/>
                  </a:moveTo>
                  <a:lnTo>
                    <a:pt x="19557" y="41008"/>
                  </a:lnTo>
                  <a:lnTo>
                    <a:pt x="105790" y="41020"/>
                  </a:lnTo>
                  <a:lnTo>
                    <a:pt x="56451" y="118452"/>
                  </a:lnTo>
                  <a:lnTo>
                    <a:pt x="77254" y="162128"/>
                  </a:lnTo>
                  <a:lnTo>
                    <a:pt x="154419" y="41020"/>
                  </a:lnTo>
                  <a:lnTo>
                    <a:pt x="733351" y="41008"/>
                  </a:lnTo>
                  <a:lnTo>
                    <a:pt x="759409" y="38"/>
                  </a:lnTo>
                  <a:lnTo>
                    <a:pt x="0" y="0"/>
                  </a:lnTo>
                  <a:close/>
                </a:path>
              </a:pathLst>
            </a:custGeom>
            <a:solidFill>
              <a:srgbClr val="DAFFEA"/>
            </a:solidFill>
          </p:spPr>
          <p:txBody>
            <a:bodyPr wrap="square" lIns="0" tIns="0" rIns="0" bIns="0" rtlCol="0"/>
            <a:lstStyle/>
            <a:p>
              <a:endParaRPr/>
            </a:p>
          </p:txBody>
        </p:sp>
        <p:sp>
          <p:nvSpPr>
            <p:cNvPr id="705" name="object 79">
              <a:extLst>
                <a:ext uri="{FF2B5EF4-FFF2-40B4-BE49-F238E27FC236}">
                  <a16:creationId xmlns:a16="http://schemas.microsoft.com/office/drawing/2014/main" id="{BCD3673C-DFD5-4E1A-8626-A4CAAB26EB49}"/>
                </a:ext>
              </a:extLst>
            </p:cNvPr>
            <p:cNvSpPr/>
            <p:nvPr/>
          </p:nvSpPr>
          <p:spPr>
            <a:xfrm>
              <a:off x="20475884" y="4910930"/>
              <a:ext cx="109855" cy="219710"/>
            </a:xfrm>
            <a:custGeom>
              <a:avLst/>
              <a:gdLst/>
              <a:ahLst/>
              <a:cxnLst/>
              <a:rect l="l" t="t" r="r" b="b"/>
              <a:pathLst>
                <a:path w="109854" h="219709">
                  <a:moveTo>
                    <a:pt x="0" y="0"/>
                  </a:moveTo>
                  <a:lnTo>
                    <a:pt x="5882" y="219313"/>
                  </a:lnTo>
                  <a:lnTo>
                    <a:pt x="20077" y="217629"/>
                  </a:lnTo>
                  <a:lnTo>
                    <a:pt x="33659" y="214180"/>
                  </a:lnTo>
                  <a:lnTo>
                    <a:pt x="69545" y="194331"/>
                  </a:lnTo>
                  <a:lnTo>
                    <a:pt x="95645" y="162502"/>
                  </a:lnTo>
                  <a:lnTo>
                    <a:pt x="108752" y="121618"/>
                  </a:lnTo>
                  <a:lnTo>
                    <a:pt x="109680" y="106483"/>
                  </a:lnTo>
                  <a:lnTo>
                    <a:pt x="108298" y="91972"/>
                  </a:lnTo>
                  <a:lnTo>
                    <a:pt x="93703" y="52608"/>
                  </a:lnTo>
                  <a:lnTo>
                    <a:pt x="66041" y="22097"/>
                  </a:lnTo>
                  <a:lnTo>
                    <a:pt x="28662" y="3783"/>
                  </a:lnTo>
                  <a:lnTo>
                    <a:pt x="0" y="0"/>
                  </a:lnTo>
                  <a:close/>
                </a:path>
              </a:pathLst>
            </a:custGeom>
            <a:solidFill>
              <a:srgbClr val="3A5256"/>
            </a:solidFill>
          </p:spPr>
          <p:txBody>
            <a:bodyPr wrap="square" lIns="0" tIns="0" rIns="0" bIns="0" rtlCol="0"/>
            <a:lstStyle/>
            <a:p>
              <a:endParaRPr/>
            </a:p>
          </p:txBody>
        </p:sp>
        <p:sp>
          <p:nvSpPr>
            <p:cNvPr id="706" name="object 80">
              <a:extLst>
                <a:ext uri="{FF2B5EF4-FFF2-40B4-BE49-F238E27FC236}">
                  <a16:creationId xmlns:a16="http://schemas.microsoft.com/office/drawing/2014/main" id="{74818418-BC86-4C49-B5CE-E3369FEF57ED}"/>
                </a:ext>
              </a:extLst>
            </p:cNvPr>
            <p:cNvSpPr/>
            <p:nvPr/>
          </p:nvSpPr>
          <p:spPr>
            <a:xfrm>
              <a:off x="20475884" y="4962223"/>
              <a:ext cx="58419" cy="115570"/>
            </a:xfrm>
            <a:custGeom>
              <a:avLst/>
              <a:gdLst/>
              <a:ahLst/>
              <a:cxnLst/>
              <a:rect l="l" t="t" r="r" b="b"/>
              <a:pathLst>
                <a:path w="58420" h="115570">
                  <a:moveTo>
                    <a:pt x="0" y="0"/>
                  </a:moveTo>
                  <a:lnTo>
                    <a:pt x="12918" y="115424"/>
                  </a:lnTo>
                  <a:lnTo>
                    <a:pt x="25324" y="110946"/>
                  </a:lnTo>
                  <a:lnTo>
                    <a:pt x="36259" y="103665"/>
                  </a:lnTo>
                  <a:lnTo>
                    <a:pt x="45357" y="93807"/>
                  </a:lnTo>
                  <a:lnTo>
                    <a:pt x="52252" y="81595"/>
                  </a:lnTo>
                  <a:lnTo>
                    <a:pt x="56577" y="67255"/>
                  </a:lnTo>
                  <a:lnTo>
                    <a:pt x="57965" y="51012"/>
                  </a:lnTo>
                  <a:lnTo>
                    <a:pt x="54471" y="37245"/>
                  </a:lnTo>
                  <a:lnTo>
                    <a:pt x="27437" y="6832"/>
                  </a:lnTo>
                  <a:lnTo>
                    <a:pt x="0" y="0"/>
                  </a:lnTo>
                  <a:close/>
                </a:path>
              </a:pathLst>
            </a:custGeom>
            <a:solidFill>
              <a:srgbClr val="86B1AA"/>
            </a:solidFill>
          </p:spPr>
          <p:txBody>
            <a:bodyPr wrap="square" lIns="0" tIns="0" rIns="0" bIns="0" rtlCol="0"/>
            <a:lstStyle/>
            <a:p>
              <a:endParaRPr/>
            </a:p>
          </p:txBody>
        </p:sp>
        <p:sp>
          <p:nvSpPr>
            <p:cNvPr id="707" name="object 81">
              <a:extLst>
                <a:ext uri="{FF2B5EF4-FFF2-40B4-BE49-F238E27FC236}">
                  <a16:creationId xmlns:a16="http://schemas.microsoft.com/office/drawing/2014/main" id="{D5976B42-6E22-4ADD-A7C4-2D042457F9E2}"/>
                </a:ext>
              </a:extLst>
            </p:cNvPr>
            <p:cNvSpPr/>
            <p:nvPr/>
          </p:nvSpPr>
          <p:spPr>
            <a:xfrm>
              <a:off x="20366190" y="4911076"/>
              <a:ext cx="109855" cy="219710"/>
            </a:xfrm>
            <a:custGeom>
              <a:avLst/>
              <a:gdLst/>
              <a:ahLst/>
              <a:cxnLst/>
              <a:rect l="l" t="t" r="r" b="b"/>
              <a:pathLst>
                <a:path w="109854" h="219709">
                  <a:moveTo>
                    <a:pt x="103790" y="0"/>
                  </a:moveTo>
                  <a:lnTo>
                    <a:pt x="63156" y="10237"/>
                  </a:lnTo>
                  <a:lnTo>
                    <a:pt x="30180" y="34401"/>
                  </a:lnTo>
                  <a:lnTo>
                    <a:pt x="8061" y="69574"/>
                  </a:lnTo>
                  <a:lnTo>
                    <a:pt x="0" y="112839"/>
                  </a:lnTo>
                  <a:lnTo>
                    <a:pt x="1383" y="127349"/>
                  </a:lnTo>
                  <a:lnTo>
                    <a:pt x="15978" y="166709"/>
                  </a:lnTo>
                  <a:lnTo>
                    <a:pt x="43639" y="197217"/>
                  </a:lnTo>
                  <a:lnTo>
                    <a:pt x="81022" y="215529"/>
                  </a:lnTo>
                  <a:lnTo>
                    <a:pt x="109693" y="219312"/>
                  </a:lnTo>
                  <a:lnTo>
                    <a:pt x="103790" y="0"/>
                  </a:lnTo>
                  <a:close/>
                </a:path>
              </a:pathLst>
            </a:custGeom>
            <a:solidFill>
              <a:srgbClr val="709A9D"/>
            </a:solidFill>
          </p:spPr>
          <p:txBody>
            <a:bodyPr wrap="square" lIns="0" tIns="0" rIns="0" bIns="0" rtlCol="0"/>
            <a:lstStyle/>
            <a:p>
              <a:endParaRPr/>
            </a:p>
          </p:txBody>
        </p:sp>
        <p:sp>
          <p:nvSpPr>
            <p:cNvPr id="708" name="object 82">
              <a:extLst>
                <a:ext uri="{FF2B5EF4-FFF2-40B4-BE49-F238E27FC236}">
                  <a16:creationId xmlns:a16="http://schemas.microsoft.com/office/drawing/2014/main" id="{773639A1-8313-4C10-B05A-63BA5D6E0930}"/>
                </a:ext>
              </a:extLst>
            </p:cNvPr>
            <p:cNvSpPr/>
            <p:nvPr/>
          </p:nvSpPr>
          <p:spPr>
            <a:xfrm>
              <a:off x="20417918" y="4963671"/>
              <a:ext cx="58419" cy="115570"/>
            </a:xfrm>
            <a:custGeom>
              <a:avLst/>
              <a:gdLst/>
              <a:ahLst/>
              <a:cxnLst/>
              <a:rect l="l" t="t" r="r" b="b"/>
              <a:pathLst>
                <a:path w="58420" h="115570">
                  <a:moveTo>
                    <a:pt x="45044" y="0"/>
                  </a:moveTo>
                  <a:lnTo>
                    <a:pt x="12604" y="21617"/>
                  </a:lnTo>
                  <a:lnTo>
                    <a:pt x="0" y="64411"/>
                  </a:lnTo>
                  <a:lnTo>
                    <a:pt x="3493" y="78179"/>
                  </a:lnTo>
                  <a:lnTo>
                    <a:pt x="30522" y="108591"/>
                  </a:lnTo>
                  <a:lnTo>
                    <a:pt x="57966" y="115424"/>
                  </a:lnTo>
                  <a:lnTo>
                    <a:pt x="45044" y="0"/>
                  </a:lnTo>
                  <a:close/>
                </a:path>
              </a:pathLst>
            </a:custGeom>
            <a:solidFill>
              <a:srgbClr val="C4E8D3"/>
            </a:solidFill>
          </p:spPr>
          <p:txBody>
            <a:bodyPr wrap="square" lIns="0" tIns="0" rIns="0" bIns="0" rtlCol="0"/>
            <a:lstStyle/>
            <a:p>
              <a:endParaRPr/>
            </a:p>
          </p:txBody>
        </p:sp>
        <p:sp>
          <p:nvSpPr>
            <p:cNvPr id="709" name="object 83">
              <a:extLst>
                <a:ext uri="{FF2B5EF4-FFF2-40B4-BE49-F238E27FC236}">
                  <a16:creationId xmlns:a16="http://schemas.microsoft.com/office/drawing/2014/main" id="{7E94D7AD-42D2-4052-93D5-01992E0D8528}"/>
                </a:ext>
              </a:extLst>
            </p:cNvPr>
            <p:cNvSpPr/>
            <p:nvPr/>
          </p:nvSpPr>
          <p:spPr>
            <a:xfrm>
              <a:off x="19578050" y="8016461"/>
              <a:ext cx="4010025" cy="154305"/>
            </a:xfrm>
            <a:custGeom>
              <a:avLst/>
              <a:gdLst/>
              <a:ahLst/>
              <a:cxnLst/>
              <a:rect l="l" t="t" r="r" b="b"/>
              <a:pathLst>
                <a:path w="4010025" h="154304">
                  <a:moveTo>
                    <a:pt x="3933085" y="0"/>
                  </a:moveTo>
                  <a:lnTo>
                    <a:pt x="76629" y="0"/>
                  </a:lnTo>
                  <a:lnTo>
                    <a:pt x="75214" y="12"/>
                  </a:lnTo>
                  <a:lnTo>
                    <a:pt x="36974" y="11315"/>
                  </a:lnTo>
                  <a:lnTo>
                    <a:pt x="9974" y="41152"/>
                  </a:lnTo>
                  <a:lnTo>
                    <a:pt x="0" y="85683"/>
                  </a:lnTo>
                  <a:lnTo>
                    <a:pt x="2890" y="99690"/>
                  </a:lnTo>
                  <a:lnTo>
                    <a:pt x="25035" y="134386"/>
                  </a:lnTo>
                  <a:lnTo>
                    <a:pt x="62118" y="152827"/>
                  </a:lnTo>
                  <a:lnTo>
                    <a:pt x="76629" y="154190"/>
                  </a:lnTo>
                  <a:lnTo>
                    <a:pt x="3934500" y="154177"/>
                  </a:lnTo>
                  <a:lnTo>
                    <a:pt x="3972740" y="142874"/>
                  </a:lnTo>
                  <a:lnTo>
                    <a:pt x="3999740" y="113037"/>
                  </a:lnTo>
                  <a:lnTo>
                    <a:pt x="4009714" y="68508"/>
                  </a:lnTo>
                  <a:lnTo>
                    <a:pt x="4006821" y="54499"/>
                  </a:lnTo>
                  <a:lnTo>
                    <a:pt x="3984676" y="19802"/>
                  </a:lnTo>
                  <a:lnTo>
                    <a:pt x="3947595" y="1363"/>
                  </a:lnTo>
                  <a:lnTo>
                    <a:pt x="3933085" y="0"/>
                  </a:lnTo>
                  <a:close/>
                </a:path>
              </a:pathLst>
            </a:custGeom>
            <a:solidFill>
              <a:srgbClr val="6F812A"/>
            </a:solidFill>
          </p:spPr>
          <p:txBody>
            <a:bodyPr wrap="square" lIns="0" tIns="0" rIns="0" bIns="0" rtlCol="0"/>
            <a:lstStyle/>
            <a:p>
              <a:endParaRPr/>
            </a:p>
          </p:txBody>
        </p:sp>
        <p:sp>
          <p:nvSpPr>
            <p:cNvPr id="710" name="object 84">
              <a:extLst>
                <a:ext uri="{FF2B5EF4-FFF2-40B4-BE49-F238E27FC236}">
                  <a16:creationId xmlns:a16="http://schemas.microsoft.com/office/drawing/2014/main" id="{0C7557E8-9278-4E5F-8B57-C064EFD3458F}"/>
                </a:ext>
              </a:extLst>
            </p:cNvPr>
            <p:cNvSpPr/>
            <p:nvPr/>
          </p:nvSpPr>
          <p:spPr>
            <a:xfrm>
              <a:off x="22350264" y="6643351"/>
              <a:ext cx="651510" cy="1373505"/>
            </a:xfrm>
            <a:custGeom>
              <a:avLst/>
              <a:gdLst/>
              <a:ahLst/>
              <a:cxnLst/>
              <a:rect l="l" t="t" r="r" b="b"/>
              <a:pathLst>
                <a:path w="651510" h="1373504">
                  <a:moveTo>
                    <a:pt x="298373" y="0"/>
                  </a:moveTo>
                  <a:lnTo>
                    <a:pt x="0" y="468223"/>
                  </a:lnTo>
                  <a:lnTo>
                    <a:pt x="431063" y="1373111"/>
                  </a:lnTo>
                  <a:lnTo>
                    <a:pt x="651014" y="1373111"/>
                  </a:lnTo>
                  <a:lnTo>
                    <a:pt x="651014" y="553466"/>
                  </a:lnTo>
                  <a:lnTo>
                    <a:pt x="298373" y="0"/>
                  </a:lnTo>
                  <a:close/>
                </a:path>
              </a:pathLst>
            </a:custGeom>
            <a:solidFill>
              <a:srgbClr val="AEAEAE"/>
            </a:solidFill>
          </p:spPr>
          <p:txBody>
            <a:bodyPr wrap="square" lIns="0" tIns="0" rIns="0" bIns="0" rtlCol="0"/>
            <a:lstStyle/>
            <a:p>
              <a:endParaRPr/>
            </a:p>
          </p:txBody>
        </p:sp>
        <p:sp>
          <p:nvSpPr>
            <p:cNvPr id="711" name="object 85">
              <a:extLst>
                <a:ext uri="{FF2B5EF4-FFF2-40B4-BE49-F238E27FC236}">
                  <a16:creationId xmlns:a16="http://schemas.microsoft.com/office/drawing/2014/main" id="{D292D9E1-9164-4F8C-8DDE-3FDA96DB80D8}"/>
                </a:ext>
              </a:extLst>
            </p:cNvPr>
            <p:cNvSpPr/>
            <p:nvPr/>
          </p:nvSpPr>
          <p:spPr>
            <a:xfrm>
              <a:off x="21635061" y="7387964"/>
              <a:ext cx="582295" cy="628650"/>
            </a:xfrm>
            <a:custGeom>
              <a:avLst/>
              <a:gdLst/>
              <a:ahLst/>
              <a:cxnLst/>
              <a:rect l="l" t="t" r="r" b="b"/>
              <a:pathLst>
                <a:path w="582295" h="628650">
                  <a:moveTo>
                    <a:pt x="582256" y="0"/>
                  </a:moveTo>
                  <a:lnTo>
                    <a:pt x="0" y="0"/>
                  </a:lnTo>
                  <a:lnTo>
                    <a:pt x="299402" y="628497"/>
                  </a:lnTo>
                  <a:lnTo>
                    <a:pt x="582256" y="628497"/>
                  </a:lnTo>
                  <a:lnTo>
                    <a:pt x="582256" y="0"/>
                  </a:lnTo>
                  <a:close/>
                </a:path>
              </a:pathLst>
            </a:custGeom>
            <a:solidFill>
              <a:srgbClr val="CCCCCC"/>
            </a:solidFill>
          </p:spPr>
          <p:txBody>
            <a:bodyPr wrap="square" lIns="0" tIns="0" rIns="0" bIns="0" rtlCol="0"/>
            <a:lstStyle/>
            <a:p>
              <a:endParaRPr/>
            </a:p>
          </p:txBody>
        </p:sp>
        <p:sp>
          <p:nvSpPr>
            <p:cNvPr id="712" name="object 86">
              <a:extLst>
                <a:ext uri="{FF2B5EF4-FFF2-40B4-BE49-F238E27FC236}">
                  <a16:creationId xmlns:a16="http://schemas.microsoft.com/office/drawing/2014/main" id="{99CC7CC9-792F-498B-98DB-ADC82C991ED2}"/>
                </a:ext>
              </a:extLst>
            </p:cNvPr>
            <p:cNvSpPr/>
            <p:nvPr/>
          </p:nvSpPr>
          <p:spPr>
            <a:xfrm>
              <a:off x="21176468" y="7387971"/>
              <a:ext cx="758190" cy="628650"/>
            </a:xfrm>
            <a:custGeom>
              <a:avLst/>
              <a:gdLst/>
              <a:ahLst/>
              <a:cxnLst/>
              <a:rect l="l" t="t" r="r" b="b"/>
              <a:pathLst>
                <a:path w="758189" h="628650">
                  <a:moveTo>
                    <a:pt x="458609" y="0"/>
                  </a:moveTo>
                  <a:lnTo>
                    <a:pt x="0" y="0"/>
                  </a:lnTo>
                  <a:lnTo>
                    <a:pt x="0" y="628497"/>
                  </a:lnTo>
                  <a:lnTo>
                    <a:pt x="757986" y="628497"/>
                  </a:lnTo>
                  <a:lnTo>
                    <a:pt x="458609" y="0"/>
                  </a:lnTo>
                  <a:close/>
                </a:path>
              </a:pathLst>
            </a:custGeom>
            <a:solidFill>
              <a:srgbClr val="ABA9A9"/>
            </a:solidFill>
          </p:spPr>
          <p:txBody>
            <a:bodyPr wrap="square" lIns="0" tIns="0" rIns="0" bIns="0" rtlCol="0"/>
            <a:lstStyle/>
            <a:p>
              <a:endParaRPr/>
            </a:p>
          </p:txBody>
        </p:sp>
        <p:sp>
          <p:nvSpPr>
            <p:cNvPr id="713" name="object 87">
              <a:extLst>
                <a:ext uri="{FF2B5EF4-FFF2-40B4-BE49-F238E27FC236}">
                  <a16:creationId xmlns:a16="http://schemas.microsoft.com/office/drawing/2014/main" id="{447DC435-0E2F-40A2-942E-F31F489B853A}"/>
                </a:ext>
              </a:extLst>
            </p:cNvPr>
            <p:cNvSpPr/>
            <p:nvPr/>
          </p:nvSpPr>
          <p:spPr>
            <a:xfrm>
              <a:off x="22217321" y="7111580"/>
              <a:ext cx="564515" cy="904875"/>
            </a:xfrm>
            <a:custGeom>
              <a:avLst/>
              <a:gdLst/>
              <a:ahLst/>
              <a:cxnLst/>
              <a:rect l="l" t="t" r="r" b="b"/>
              <a:pathLst>
                <a:path w="564514" h="904875">
                  <a:moveTo>
                    <a:pt x="132943" y="0"/>
                  </a:moveTo>
                  <a:lnTo>
                    <a:pt x="25654" y="168414"/>
                  </a:lnTo>
                  <a:lnTo>
                    <a:pt x="0" y="168414"/>
                  </a:lnTo>
                  <a:lnTo>
                    <a:pt x="0" y="904875"/>
                  </a:lnTo>
                  <a:lnTo>
                    <a:pt x="564007" y="904875"/>
                  </a:lnTo>
                  <a:lnTo>
                    <a:pt x="132943" y="0"/>
                  </a:lnTo>
                  <a:close/>
                </a:path>
              </a:pathLst>
            </a:custGeom>
            <a:solidFill>
              <a:srgbClr val="9B9B9B"/>
            </a:solidFill>
          </p:spPr>
          <p:txBody>
            <a:bodyPr wrap="square" lIns="0" tIns="0" rIns="0" bIns="0" rtlCol="0"/>
            <a:lstStyle/>
            <a:p>
              <a:endParaRPr/>
            </a:p>
          </p:txBody>
        </p:sp>
        <p:sp>
          <p:nvSpPr>
            <p:cNvPr id="714" name="object 88">
              <a:extLst>
                <a:ext uri="{FF2B5EF4-FFF2-40B4-BE49-F238E27FC236}">
                  <a16:creationId xmlns:a16="http://schemas.microsoft.com/office/drawing/2014/main" id="{D72BD496-B240-47EB-B239-1DB701FA45A5}"/>
                </a:ext>
              </a:extLst>
            </p:cNvPr>
            <p:cNvSpPr/>
            <p:nvPr/>
          </p:nvSpPr>
          <p:spPr>
            <a:xfrm>
              <a:off x="22522226" y="7472561"/>
              <a:ext cx="147955" cy="310515"/>
            </a:xfrm>
            <a:custGeom>
              <a:avLst/>
              <a:gdLst/>
              <a:ahLst/>
              <a:cxnLst/>
              <a:rect l="l" t="t" r="r" b="b"/>
              <a:pathLst>
                <a:path w="147954" h="310515">
                  <a:moveTo>
                    <a:pt x="147650" y="0"/>
                  </a:moveTo>
                  <a:lnTo>
                    <a:pt x="0" y="0"/>
                  </a:lnTo>
                  <a:lnTo>
                    <a:pt x="147650" y="309905"/>
                  </a:lnTo>
                  <a:lnTo>
                    <a:pt x="147650" y="0"/>
                  </a:lnTo>
                  <a:close/>
                </a:path>
              </a:pathLst>
            </a:custGeom>
            <a:solidFill>
              <a:srgbClr val="646666"/>
            </a:solidFill>
          </p:spPr>
          <p:txBody>
            <a:bodyPr wrap="square" lIns="0" tIns="0" rIns="0" bIns="0" rtlCol="0"/>
            <a:lstStyle/>
            <a:p>
              <a:endParaRPr/>
            </a:p>
          </p:txBody>
        </p:sp>
        <p:sp>
          <p:nvSpPr>
            <p:cNvPr id="715" name="object 89">
              <a:extLst>
                <a:ext uri="{FF2B5EF4-FFF2-40B4-BE49-F238E27FC236}">
                  <a16:creationId xmlns:a16="http://schemas.microsoft.com/office/drawing/2014/main" id="{47A0EA1C-2558-45BF-92B8-F9BFBAD27582}"/>
                </a:ext>
              </a:extLst>
            </p:cNvPr>
            <p:cNvSpPr/>
            <p:nvPr/>
          </p:nvSpPr>
          <p:spPr>
            <a:xfrm>
              <a:off x="22669874" y="7472561"/>
              <a:ext cx="37465" cy="388620"/>
            </a:xfrm>
            <a:custGeom>
              <a:avLst/>
              <a:gdLst/>
              <a:ahLst/>
              <a:cxnLst/>
              <a:rect l="l" t="t" r="r" b="b"/>
              <a:pathLst>
                <a:path w="37464" h="388620">
                  <a:moveTo>
                    <a:pt x="37261" y="0"/>
                  </a:moveTo>
                  <a:lnTo>
                    <a:pt x="0" y="0"/>
                  </a:lnTo>
                  <a:lnTo>
                    <a:pt x="0" y="309905"/>
                  </a:lnTo>
                  <a:lnTo>
                    <a:pt x="37261" y="388175"/>
                  </a:lnTo>
                  <a:lnTo>
                    <a:pt x="37261" y="0"/>
                  </a:lnTo>
                  <a:close/>
                </a:path>
              </a:pathLst>
            </a:custGeom>
            <a:solidFill>
              <a:srgbClr val="CCCCCC"/>
            </a:solidFill>
          </p:spPr>
          <p:txBody>
            <a:bodyPr wrap="square" lIns="0" tIns="0" rIns="0" bIns="0" rtlCol="0"/>
            <a:lstStyle/>
            <a:p>
              <a:endParaRPr/>
            </a:p>
          </p:txBody>
        </p:sp>
        <p:sp>
          <p:nvSpPr>
            <p:cNvPr id="716" name="object 90">
              <a:extLst>
                <a:ext uri="{FF2B5EF4-FFF2-40B4-BE49-F238E27FC236}">
                  <a16:creationId xmlns:a16="http://schemas.microsoft.com/office/drawing/2014/main" id="{B2C74644-6767-440C-9632-6A09C13A8853}"/>
                </a:ext>
              </a:extLst>
            </p:cNvPr>
            <p:cNvSpPr/>
            <p:nvPr/>
          </p:nvSpPr>
          <p:spPr>
            <a:xfrm>
              <a:off x="22669877" y="7782464"/>
              <a:ext cx="37465" cy="234315"/>
            </a:xfrm>
            <a:custGeom>
              <a:avLst/>
              <a:gdLst/>
              <a:ahLst/>
              <a:cxnLst/>
              <a:rect l="l" t="t" r="r" b="b"/>
              <a:pathLst>
                <a:path w="37464" h="234315">
                  <a:moveTo>
                    <a:pt x="0" y="0"/>
                  </a:moveTo>
                  <a:lnTo>
                    <a:pt x="0" y="233997"/>
                  </a:lnTo>
                  <a:lnTo>
                    <a:pt x="37261" y="233997"/>
                  </a:lnTo>
                  <a:lnTo>
                    <a:pt x="37261" y="78282"/>
                  </a:lnTo>
                  <a:lnTo>
                    <a:pt x="0" y="0"/>
                  </a:lnTo>
                  <a:close/>
                </a:path>
              </a:pathLst>
            </a:custGeom>
            <a:solidFill>
              <a:srgbClr val="ABA9A9"/>
            </a:solidFill>
          </p:spPr>
          <p:txBody>
            <a:bodyPr wrap="square" lIns="0" tIns="0" rIns="0" bIns="0" rtlCol="0"/>
            <a:lstStyle/>
            <a:p>
              <a:endParaRPr/>
            </a:p>
          </p:txBody>
        </p:sp>
        <p:sp>
          <p:nvSpPr>
            <p:cNvPr id="717" name="object 91">
              <a:extLst>
                <a:ext uri="{FF2B5EF4-FFF2-40B4-BE49-F238E27FC236}">
                  <a16:creationId xmlns:a16="http://schemas.microsoft.com/office/drawing/2014/main" id="{9786FE99-E5E0-40C8-A285-D82B066720C1}"/>
                </a:ext>
              </a:extLst>
            </p:cNvPr>
            <p:cNvSpPr/>
            <p:nvPr/>
          </p:nvSpPr>
          <p:spPr>
            <a:xfrm>
              <a:off x="22511441" y="7472561"/>
              <a:ext cx="158750" cy="544195"/>
            </a:xfrm>
            <a:custGeom>
              <a:avLst/>
              <a:gdLst/>
              <a:ahLst/>
              <a:cxnLst/>
              <a:rect l="l" t="t" r="r" b="b"/>
              <a:pathLst>
                <a:path w="158750" h="544195">
                  <a:moveTo>
                    <a:pt x="10795" y="0"/>
                  </a:moveTo>
                  <a:lnTo>
                    <a:pt x="0" y="0"/>
                  </a:lnTo>
                  <a:lnTo>
                    <a:pt x="0" y="543902"/>
                  </a:lnTo>
                  <a:lnTo>
                    <a:pt x="158445" y="543902"/>
                  </a:lnTo>
                  <a:lnTo>
                    <a:pt x="158445" y="309905"/>
                  </a:lnTo>
                  <a:lnTo>
                    <a:pt x="10795" y="0"/>
                  </a:lnTo>
                  <a:close/>
                </a:path>
              </a:pathLst>
            </a:custGeom>
            <a:solidFill>
              <a:srgbClr val="4E4E4E"/>
            </a:solidFill>
          </p:spPr>
          <p:txBody>
            <a:bodyPr wrap="square" lIns="0" tIns="0" rIns="0" bIns="0" rtlCol="0"/>
            <a:lstStyle/>
            <a:p>
              <a:endParaRPr/>
            </a:p>
          </p:txBody>
        </p:sp>
        <p:sp>
          <p:nvSpPr>
            <p:cNvPr id="718" name="object 92">
              <a:extLst>
                <a:ext uri="{FF2B5EF4-FFF2-40B4-BE49-F238E27FC236}">
                  <a16:creationId xmlns:a16="http://schemas.microsoft.com/office/drawing/2014/main" id="{47E1771F-DDEC-4D24-B812-9BB76471F906}"/>
                </a:ext>
              </a:extLst>
            </p:cNvPr>
            <p:cNvSpPr/>
            <p:nvPr/>
          </p:nvSpPr>
          <p:spPr>
            <a:xfrm>
              <a:off x="21176468" y="7280001"/>
              <a:ext cx="459105" cy="108585"/>
            </a:xfrm>
            <a:custGeom>
              <a:avLst/>
              <a:gdLst/>
              <a:ahLst/>
              <a:cxnLst/>
              <a:rect l="l" t="t" r="r" b="b"/>
              <a:pathLst>
                <a:path w="459104" h="108584">
                  <a:moveTo>
                    <a:pt x="407162" y="0"/>
                  </a:moveTo>
                  <a:lnTo>
                    <a:pt x="0" y="0"/>
                  </a:lnTo>
                  <a:lnTo>
                    <a:pt x="0" y="107975"/>
                  </a:lnTo>
                  <a:lnTo>
                    <a:pt x="458609" y="107975"/>
                  </a:lnTo>
                  <a:lnTo>
                    <a:pt x="407162" y="0"/>
                  </a:lnTo>
                  <a:close/>
                </a:path>
              </a:pathLst>
            </a:custGeom>
            <a:solidFill>
              <a:srgbClr val="BBBBBB"/>
            </a:solidFill>
          </p:spPr>
          <p:txBody>
            <a:bodyPr wrap="square" lIns="0" tIns="0" rIns="0" bIns="0" rtlCol="0"/>
            <a:lstStyle/>
            <a:p>
              <a:endParaRPr/>
            </a:p>
          </p:txBody>
        </p:sp>
        <p:sp>
          <p:nvSpPr>
            <p:cNvPr id="719" name="object 93">
              <a:extLst>
                <a:ext uri="{FF2B5EF4-FFF2-40B4-BE49-F238E27FC236}">
                  <a16:creationId xmlns:a16="http://schemas.microsoft.com/office/drawing/2014/main" id="{1FC255DB-05B4-413C-9B47-54B327CED959}"/>
                </a:ext>
              </a:extLst>
            </p:cNvPr>
            <p:cNvSpPr/>
            <p:nvPr/>
          </p:nvSpPr>
          <p:spPr>
            <a:xfrm>
              <a:off x="21583639" y="7279996"/>
              <a:ext cx="633730" cy="108585"/>
            </a:xfrm>
            <a:custGeom>
              <a:avLst/>
              <a:gdLst/>
              <a:ahLst/>
              <a:cxnLst/>
              <a:rect l="l" t="t" r="r" b="b"/>
              <a:pathLst>
                <a:path w="633729" h="108584">
                  <a:moveTo>
                    <a:pt x="633679" y="0"/>
                  </a:moveTo>
                  <a:lnTo>
                    <a:pt x="0" y="0"/>
                  </a:lnTo>
                  <a:lnTo>
                    <a:pt x="51422" y="107975"/>
                  </a:lnTo>
                  <a:lnTo>
                    <a:pt x="633679" y="107975"/>
                  </a:lnTo>
                  <a:lnTo>
                    <a:pt x="633679" y="0"/>
                  </a:lnTo>
                  <a:close/>
                </a:path>
              </a:pathLst>
            </a:custGeom>
            <a:solidFill>
              <a:srgbClr val="D0D0D0"/>
            </a:solidFill>
          </p:spPr>
          <p:txBody>
            <a:bodyPr wrap="square" lIns="0" tIns="0" rIns="0" bIns="0" rtlCol="0"/>
            <a:lstStyle/>
            <a:p>
              <a:endParaRPr/>
            </a:p>
          </p:txBody>
        </p:sp>
        <p:sp>
          <p:nvSpPr>
            <p:cNvPr id="720" name="object 94">
              <a:extLst>
                <a:ext uri="{FF2B5EF4-FFF2-40B4-BE49-F238E27FC236}">
                  <a16:creationId xmlns:a16="http://schemas.microsoft.com/office/drawing/2014/main" id="{5C87BB1B-8F2A-470A-B851-B564B6625953}"/>
                </a:ext>
              </a:extLst>
            </p:cNvPr>
            <p:cNvSpPr/>
            <p:nvPr/>
          </p:nvSpPr>
          <p:spPr>
            <a:xfrm>
              <a:off x="21069720" y="3804052"/>
              <a:ext cx="1096645" cy="493395"/>
            </a:xfrm>
            <a:custGeom>
              <a:avLst/>
              <a:gdLst/>
              <a:ahLst/>
              <a:cxnLst/>
              <a:rect l="l" t="t" r="r" b="b"/>
              <a:pathLst>
                <a:path w="1096645" h="493395">
                  <a:moveTo>
                    <a:pt x="878364" y="396891"/>
                  </a:moveTo>
                  <a:lnTo>
                    <a:pt x="257053" y="396891"/>
                  </a:lnTo>
                  <a:lnTo>
                    <a:pt x="261478" y="408137"/>
                  </a:lnTo>
                  <a:lnTo>
                    <a:pt x="289487" y="449644"/>
                  </a:lnTo>
                  <a:lnTo>
                    <a:pt x="322069" y="475499"/>
                  </a:lnTo>
                  <a:lnTo>
                    <a:pt x="357880" y="488627"/>
                  </a:lnTo>
                  <a:lnTo>
                    <a:pt x="397261" y="492791"/>
                  </a:lnTo>
                  <a:lnTo>
                    <a:pt x="708381" y="492629"/>
                  </a:lnTo>
                  <a:lnTo>
                    <a:pt x="753953" y="484058"/>
                  </a:lnTo>
                  <a:lnTo>
                    <a:pt x="800298" y="463323"/>
                  </a:lnTo>
                  <a:lnTo>
                    <a:pt x="833958" y="440319"/>
                  </a:lnTo>
                  <a:lnTo>
                    <a:pt x="865723" y="411155"/>
                  </a:lnTo>
                  <a:lnTo>
                    <a:pt x="878364" y="396891"/>
                  </a:lnTo>
                  <a:close/>
                </a:path>
                <a:path w="1096645" h="493395">
                  <a:moveTo>
                    <a:pt x="193494" y="182706"/>
                  </a:moveTo>
                  <a:lnTo>
                    <a:pt x="150335" y="189751"/>
                  </a:lnTo>
                  <a:lnTo>
                    <a:pt x="105738" y="211464"/>
                  </a:lnTo>
                  <a:lnTo>
                    <a:pt x="73207" y="236931"/>
                  </a:lnTo>
                  <a:lnTo>
                    <a:pt x="42911" y="269924"/>
                  </a:lnTo>
                  <a:lnTo>
                    <a:pt x="20776" y="306057"/>
                  </a:lnTo>
                  <a:lnTo>
                    <a:pt x="6471" y="343125"/>
                  </a:lnTo>
                  <a:lnTo>
                    <a:pt x="0" y="391468"/>
                  </a:lnTo>
                  <a:lnTo>
                    <a:pt x="692" y="402999"/>
                  </a:lnTo>
                  <a:lnTo>
                    <a:pt x="12970" y="445264"/>
                  </a:lnTo>
                  <a:lnTo>
                    <a:pt x="40894" y="478752"/>
                  </a:lnTo>
                  <a:lnTo>
                    <a:pt x="77955" y="491882"/>
                  </a:lnTo>
                  <a:lnTo>
                    <a:pt x="88190" y="492670"/>
                  </a:lnTo>
                  <a:lnTo>
                    <a:pt x="98711" y="492486"/>
                  </a:lnTo>
                  <a:lnTo>
                    <a:pt x="142728" y="482285"/>
                  </a:lnTo>
                  <a:lnTo>
                    <a:pt x="187012" y="457759"/>
                  </a:lnTo>
                  <a:lnTo>
                    <a:pt x="218641" y="430410"/>
                  </a:lnTo>
                  <a:lnTo>
                    <a:pt x="238219" y="408084"/>
                  </a:lnTo>
                  <a:lnTo>
                    <a:pt x="246861" y="398941"/>
                  </a:lnTo>
                  <a:lnTo>
                    <a:pt x="257053" y="396891"/>
                  </a:lnTo>
                  <a:lnTo>
                    <a:pt x="878364" y="396891"/>
                  </a:lnTo>
                  <a:lnTo>
                    <a:pt x="885309" y="388461"/>
                  </a:lnTo>
                  <a:lnTo>
                    <a:pt x="914879" y="343623"/>
                  </a:lnTo>
                  <a:lnTo>
                    <a:pt x="935084" y="297394"/>
                  </a:lnTo>
                  <a:lnTo>
                    <a:pt x="945794" y="251639"/>
                  </a:lnTo>
                  <a:lnTo>
                    <a:pt x="947594" y="222320"/>
                  </a:lnTo>
                  <a:lnTo>
                    <a:pt x="947468" y="219820"/>
                  </a:lnTo>
                  <a:lnTo>
                    <a:pt x="266165" y="219820"/>
                  </a:lnTo>
                  <a:lnTo>
                    <a:pt x="258206" y="209909"/>
                  </a:lnTo>
                  <a:lnTo>
                    <a:pt x="223060" y="187491"/>
                  </a:lnTo>
                  <a:lnTo>
                    <a:pt x="203697" y="183323"/>
                  </a:lnTo>
                  <a:lnTo>
                    <a:pt x="193494" y="182706"/>
                  </a:lnTo>
                  <a:close/>
                </a:path>
                <a:path w="1096645" h="493395">
                  <a:moveTo>
                    <a:pt x="1011090" y="320158"/>
                  </a:moveTo>
                  <a:lnTo>
                    <a:pt x="965761" y="332226"/>
                  </a:lnTo>
                  <a:lnTo>
                    <a:pt x="936481" y="358147"/>
                  </a:lnTo>
                  <a:lnTo>
                    <a:pt x="922967" y="401228"/>
                  </a:lnTo>
                  <a:lnTo>
                    <a:pt x="922908" y="402999"/>
                  </a:lnTo>
                  <a:lnTo>
                    <a:pt x="923435" y="413077"/>
                  </a:lnTo>
                  <a:lnTo>
                    <a:pt x="941798" y="458194"/>
                  </a:lnTo>
                  <a:lnTo>
                    <a:pt x="971025" y="483280"/>
                  </a:lnTo>
                  <a:lnTo>
                    <a:pt x="1005418" y="492522"/>
                  </a:lnTo>
                  <a:lnTo>
                    <a:pt x="1017201" y="492360"/>
                  </a:lnTo>
                  <a:lnTo>
                    <a:pt x="1061604" y="475762"/>
                  </a:lnTo>
                  <a:lnTo>
                    <a:pt x="1091404" y="436395"/>
                  </a:lnTo>
                  <a:lnTo>
                    <a:pt x="1096115" y="401228"/>
                  </a:lnTo>
                  <a:lnTo>
                    <a:pt x="1094430" y="389489"/>
                  </a:lnTo>
                  <a:lnTo>
                    <a:pt x="1072028" y="347173"/>
                  </a:lnTo>
                  <a:lnTo>
                    <a:pt x="1033930" y="323678"/>
                  </a:lnTo>
                  <a:lnTo>
                    <a:pt x="1011090" y="320158"/>
                  </a:lnTo>
                  <a:close/>
                </a:path>
                <a:path w="1096645" h="493395">
                  <a:moveTo>
                    <a:pt x="555948" y="0"/>
                  </a:moveTo>
                  <a:lnTo>
                    <a:pt x="505148" y="5870"/>
                  </a:lnTo>
                  <a:lnTo>
                    <a:pt x="452579" y="24740"/>
                  </a:lnTo>
                  <a:lnTo>
                    <a:pt x="417606" y="44253"/>
                  </a:lnTo>
                  <a:lnTo>
                    <a:pt x="383432" y="69110"/>
                  </a:lnTo>
                  <a:lnTo>
                    <a:pt x="350691" y="99137"/>
                  </a:lnTo>
                  <a:lnTo>
                    <a:pt x="320017" y="134162"/>
                  </a:lnTo>
                  <a:lnTo>
                    <a:pt x="297196" y="166940"/>
                  </a:lnTo>
                  <a:lnTo>
                    <a:pt x="271677" y="209909"/>
                  </a:lnTo>
                  <a:lnTo>
                    <a:pt x="266165" y="219820"/>
                  </a:lnTo>
                  <a:lnTo>
                    <a:pt x="947468" y="219820"/>
                  </a:lnTo>
                  <a:lnTo>
                    <a:pt x="942191" y="181500"/>
                  </a:lnTo>
                  <a:lnTo>
                    <a:pt x="926947" y="146130"/>
                  </a:lnTo>
                  <a:lnTo>
                    <a:pt x="699241" y="143792"/>
                  </a:lnTo>
                  <a:lnTo>
                    <a:pt x="697745" y="129889"/>
                  </a:lnTo>
                  <a:lnTo>
                    <a:pt x="687887" y="90925"/>
                  </a:lnTo>
                  <a:lnTo>
                    <a:pt x="669897" y="57070"/>
                  </a:lnTo>
                  <a:lnTo>
                    <a:pt x="630870" y="20692"/>
                  </a:lnTo>
                  <a:lnTo>
                    <a:pt x="587775" y="3597"/>
                  </a:lnTo>
                  <a:lnTo>
                    <a:pt x="572119" y="1033"/>
                  </a:lnTo>
                  <a:lnTo>
                    <a:pt x="555948" y="0"/>
                  </a:lnTo>
                  <a:close/>
                </a:path>
                <a:path w="1096645" h="493395">
                  <a:moveTo>
                    <a:pt x="830235" y="94493"/>
                  </a:moveTo>
                  <a:lnTo>
                    <a:pt x="783048" y="100901"/>
                  </a:lnTo>
                  <a:lnTo>
                    <a:pt x="746726" y="114535"/>
                  </a:lnTo>
                  <a:lnTo>
                    <a:pt x="710883" y="135331"/>
                  </a:lnTo>
                  <a:lnTo>
                    <a:pt x="699241" y="143792"/>
                  </a:lnTo>
                  <a:lnTo>
                    <a:pt x="925285" y="143792"/>
                  </a:lnTo>
                  <a:lnTo>
                    <a:pt x="892808" y="111859"/>
                  </a:lnTo>
                  <a:lnTo>
                    <a:pt x="852528" y="96577"/>
                  </a:lnTo>
                  <a:lnTo>
                    <a:pt x="830235" y="94493"/>
                  </a:lnTo>
                  <a:close/>
                </a:path>
              </a:pathLst>
            </a:custGeom>
            <a:solidFill>
              <a:srgbClr val="F1FFF9"/>
            </a:solidFill>
          </p:spPr>
          <p:txBody>
            <a:bodyPr wrap="square" lIns="0" tIns="0" rIns="0" bIns="0" rtlCol="0"/>
            <a:lstStyle/>
            <a:p>
              <a:endParaRPr/>
            </a:p>
          </p:txBody>
        </p:sp>
        <p:sp>
          <p:nvSpPr>
            <p:cNvPr id="721" name="object 95">
              <a:extLst>
                <a:ext uri="{FF2B5EF4-FFF2-40B4-BE49-F238E27FC236}">
                  <a16:creationId xmlns:a16="http://schemas.microsoft.com/office/drawing/2014/main" id="{135AFD14-0347-476C-8431-D0C4EC5871B1}"/>
                </a:ext>
              </a:extLst>
            </p:cNvPr>
            <p:cNvSpPr/>
            <p:nvPr/>
          </p:nvSpPr>
          <p:spPr>
            <a:xfrm>
              <a:off x="21088951" y="3890267"/>
              <a:ext cx="1075690" cy="407034"/>
            </a:xfrm>
            <a:custGeom>
              <a:avLst/>
              <a:gdLst/>
              <a:ahLst/>
              <a:cxnLst/>
              <a:rect l="l" t="t" r="r" b="b"/>
              <a:pathLst>
                <a:path w="1075689" h="407035">
                  <a:moveTo>
                    <a:pt x="1004047" y="266858"/>
                  </a:moveTo>
                  <a:lnTo>
                    <a:pt x="959013" y="277945"/>
                  </a:lnTo>
                  <a:lnTo>
                    <a:pt x="929001" y="304927"/>
                  </a:lnTo>
                  <a:lnTo>
                    <a:pt x="918530" y="340419"/>
                  </a:lnTo>
                  <a:lnTo>
                    <a:pt x="918886" y="352675"/>
                  </a:lnTo>
                  <a:lnTo>
                    <a:pt x="937555" y="388051"/>
                  </a:lnTo>
                  <a:lnTo>
                    <a:pt x="979652" y="405385"/>
                  </a:lnTo>
                  <a:lnTo>
                    <a:pt x="990970" y="405874"/>
                  </a:lnTo>
                  <a:lnTo>
                    <a:pt x="1002364" y="404789"/>
                  </a:lnTo>
                  <a:lnTo>
                    <a:pt x="1046293" y="384345"/>
                  </a:lnTo>
                  <a:lnTo>
                    <a:pt x="1070623" y="353122"/>
                  </a:lnTo>
                  <a:lnTo>
                    <a:pt x="1075240" y="326119"/>
                  </a:lnTo>
                  <a:lnTo>
                    <a:pt x="1071001" y="314169"/>
                  </a:lnTo>
                  <a:lnTo>
                    <a:pt x="1047012" y="283452"/>
                  </a:lnTo>
                  <a:lnTo>
                    <a:pt x="1004047" y="266858"/>
                  </a:lnTo>
                  <a:close/>
                </a:path>
                <a:path w="1075689" h="407035">
                  <a:moveTo>
                    <a:pt x="858927" y="310672"/>
                  </a:moveTo>
                  <a:lnTo>
                    <a:pt x="237814" y="310672"/>
                  </a:lnTo>
                  <a:lnTo>
                    <a:pt x="242259" y="321956"/>
                  </a:lnTo>
                  <a:lnTo>
                    <a:pt x="270253" y="363429"/>
                  </a:lnTo>
                  <a:lnTo>
                    <a:pt x="302839" y="389277"/>
                  </a:lnTo>
                  <a:lnTo>
                    <a:pt x="338651" y="402409"/>
                  </a:lnTo>
                  <a:lnTo>
                    <a:pt x="378014" y="406578"/>
                  </a:lnTo>
                  <a:lnTo>
                    <a:pt x="682519" y="406612"/>
                  </a:lnTo>
                  <a:lnTo>
                    <a:pt x="693341" y="406145"/>
                  </a:lnTo>
                  <a:lnTo>
                    <a:pt x="738082" y="396660"/>
                  </a:lnTo>
                  <a:lnTo>
                    <a:pt x="783666" y="375237"/>
                  </a:lnTo>
                  <a:lnTo>
                    <a:pt x="817218" y="351531"/>
                  </a:lnTo>
                  <a:lnTo>
                    <a:pt x="849301" y="321433"/>
                  </a:lnTo>
                  <a:lnTo>
                    <a:pt x="858927" y="310672"/>
                  </a:lnTo>
                  <a:close/>
                </a:path>
                <a:path w="1075689" h="407035">
                  <a:moveTo>
                    <a:pt x="156965" y="153371"/>
                  </a:moveTo>
                  <a:lnTo>
                    <a:pt x="101952" y="166161"/>
                  </a:lnTo>
                  <a:lnTo>
                    <a:pt x="67659" y="188576"/>
                  </a:lnTo>
                  <a:lnTo>
                    <a:pt x="38040" y="219596"/>
                  </a:lnTo>
                  <a:lnTo>
                    <a:pt x="15464" y="257072"/>
                  </a:lnTo>
                  <a:lnTo>
                    <a:pt x="2306" y="298856"/>
                  </a:lnTo>
                  <a:lnTo>
                    <a:pt x="0" y="320692"/>
                  </a:lnTo>
                  <a:lnTo>
                    <a:pt x="911" y="342202"/>
                  </a:lnTo>
                  <a:lnTo>
                    <a:pt x="13727" y="386754"/>
                  </a:lnTo>
                  <a:lnTo>
                    <a:pt x="48803" y="403899"/>
                  </a:lnTo>
                  <a:lnTo>
                    <a:pt x="68936" y="406462"/>
                  </a:lnTo>
                  <a:lnTo>
                    <a:pt x="79457" y="406281"/>
                  </a:lnTo>
                  <a:lnTo>
                    <a:pt x="123373" y="396129"/>
                  </a:lnTo>
                  <a:lnTo>
                    <a:pt x="167761" y="371565"/>
                  </a:lnTo>
                  <a:lnTo>
                    <a:pt x="199387" y="344223"/>
                  </a:lnTo>
                  <a:lnTo>
                    <a:pt x="218997" y="321865"/>
                  </a:lnTo>
                  <a:lnTo>
                    <a:pt x="227618" y="312747"/>
                  </a:lnTo>
                  <a:lnTo>
                    <a:pt x="237814" y="310672"/>
                  </a:lnTo>
                  <a:lnTo>
                    <a:pt x="858927" y="310672"/>
                  </a:lnTo>
                  <a:lnTo>
                    <a:pt x="859525" y="310003"/>
                  </a:lnTo>
                  <a:lnTo>
                    <a:pt x="884298" y="276641"/>
                  </a:lnTo>
                  <a:lnTo>
                    <a:pt x="906860" y="222672"/>
                  </a:lnTo>
                  <a:lnTo>
                    <a:pt x="908477" y="205512"/>
                  </a:lnTo>
                  <a:lnTo>
                    <a:pt x="238416" y="205512"/>
                  </a:lnTo>
                  <a:lnTo>
                    <a:pt x="224533" y="186485"/>
                  </a:lnTo>
                  <a:lnTo>
                    <a:pt x="209150" y="172025"/>
                  </a:lnTo>
                  <a:lnTo>
                    <a:pt x="192563" y="161866"/>
                  </a:lnTo>
                  <a:lnTo>
                    <a:pt x="175069" y="155737"/>
                  </a:lnTo>
                  <a:lnTo>
                    <a:pt x="156965" y="153371"/>
                  </a:lnTo>
                  <a:close/>
                </a:path>
                <a:path w="1075689" h="407035">
                  <a:moveTo>
                    <a:pt x="541088" y="0"/>
                  </a:moveTo>
                  <a:lnTo>
                    <a:pt x="485754" y="4188"/>
                  </a:lnTo>
                  <a:lnTo>
                    <a:pt x="427378" y="21822"/>
                  </a:lnTo>
                  <a:lnTo>
                    <a:pt x="369707" y="51837"/>
                  </a:lnTo>
                  <a:lnTo>
                    <a:pt x="316490" y="93167"/>
                  </a:lnTo>
                  <a:lnTo>
                    <a:pt x="271477" y="144747"/>
                  </a:lnTo>
                  <a:lnTo>
                    <a:pt x="238416" y="205512"/>
                  </a:lnTo>
                  <a:lnTo>
                    <a:pt x="908477" y="205512"/>
                  </a:lnTo>
                  <a:lnTo>
                    <a:pt x="908754" y="202573"/>
                  </a:lnTo>
                  <a:lnTo>
                    <a:pt x="908354" y="183687"/>
                  </a:lnTo>
                  <a:lnTo>
                    <a:pt x="905771" y="166108"/>
                  </a:lnTo>
                  <a:lnTo>
                    <a:pt x="901113" y="149930"/>
                  </a:lnTo>
                  <a:lnTo>
                    <a:pt x="896185" y="139002"/>
                  </a:lnTo>
                  <a:lnTo>
                    <a:pt x="657008" y="139002"/>
                  </a:lnTo>
                  <a:lnTo>
                    <a:pt x="656662" y="106600"/>
                  </a:lnTo>
                  <a:lnTo>
                    <a:pt x="641503" y="55342"/>
                  </a:lnTo>
                  <a:lnTo>
                    <a:pt x="610180" y="21257"/>
                  </a:lnTo>
                  <a:lnTo>
                    <a:pt x="566441" y="3280"/>
                  </a:lnTo>
                  <a:lnTo>
                    <a:pt x="541088" y="0"/>
                  </a:lnTo>
                  <a:close/>
                </a:path>
                <a:path w="1075689" h="407035">
                  <a:moveTo>
                    <a:pt x="802358" y="82162"/>
                  </a:moveTo>
                  <a:lnTo>
                    <a:pt x="744386" y="91189"/>
                  </a:lnTo>
                  <a:lnTo>
                    <a:pt x="701771" y="109672"/>
                  </a:lnTo>
                  <a:lnTo>
                    <a:pt x="657008" y="139002"/>
                  </a:lnTo>
                  <a:lnTo>
                    <a:pt x="896185" y="139002"/>
                  </a:lnTo>
                  <a:lnTo>
                    <a:pt x="863937" y="101096"/>
                  </a:lnTo>
                  <a:lnTo>
                    <a:pt x="819656" y="83764"/>
                  </a:lnTo>
                  <a:lnTo>
                    <a:pt x="802358" y="82162"/>
                  </a:lnTo>
                  <a:close/>
                </a:path>
              </a:pathLst>
            </a:custGeom>
            <a:solidFill>
              <a:srgbClr val="D0F1EB"/>
            </a:solidFill>
          </p:spPr>
          <p:txBody>
            <a:bodyPr wrap="square" lIns="0" tIns="0" rIns="0" bIns="0" rtlCol="0"/>
            <a:lstStyle/>
            <a:p>
              <a:endParaRPr/>
            </a:p>
          </p:txBody>
        </p:sp>
        <p:sp>
          <p:nvSpPr>
            <p:cNvPr id="722" name="object 96">
              <a:extLst>
                <a:ext uri="{FF2B5EF4-FFF2-40B4-BE49-F238E27FC236}">
                  <a16:creationId xmlns:a16="http://schemas.microsoft.com/office/drawing/2014/main" id="{7892E2A6-62DE-42E1-BDED-C0B1FE67BF92}"/>
                </a:ext>
              </a:extLst>
            </p:cNvPr>
            <p:cNvSpPr/>
            <p:nvPr/>
          </p:nvSpPr>
          <p:spPr>
            <a:xfrm>
              <a:off x="17001369" y="7034517"/>
              <a:ext cx="650875" cy="455930"/>
            </a:xfrm>
            <a:custGeom>
              <a:avLst/>
              <a:gdLst/>
              <a:ahLst/>
              <a:cxnLst/>
              <a:rect l="l" t="t" r="r" b="b"/>
              <a:pathLst>
                <a:path w="650875" h="455929">
                  <a:moveTo>
                    <a:pt x="0" y="0"/>
                  </a:moveTo>
                  <a:lnTo>
                    <a:pt x="0" y="455642"/>
                  </a:lnTo>
                  <a:lnTo>
                    <a:pt x="650807" y="455642"/>
                  </a:lnTo>
                  <a:lnTo>
                    <a:pt x="590819" y="450855"/>
                  </a:lnTo>
                  <a:lnTo>
                    <a:pt x="533810" y="437155"/>
                  </a:lnTo>
                  <a:lnTo>
                    <a:pt x="479345" y="415532"/>
                  </a:lnTo>
                  <a:lnTo>
                    <a:pt x="426988" y="386976"/>
                  </a:lnTo>
                  <a:lnTo>
                    <a:pt x="376304" y="352478"/>
                  </a:lnTo>
                  <a:lnTo>
                    <a:pt x="326857" y="313028"/>
                  </a:lnTo>
                  <a:lnTo>
                    <a:pt x="278211" y="269617"/>
                  </a:lnTo>
                  <a:lnTo>
                    <a:pt x="229931" y="223234"/>
                  </a:lnTo>
                  <a:lnTo>
                    <a:pt x="132727" y="125518"/>
                  </a:lnTo>
                  <a:lnTo>
                    <a:pt x="82931" y="76164"/>
                  </a:lnTo>
                  <a:lnTo>
                    <a:pt x="31758" y="27801"/>
                  </a:lnTo>
                  <a:lnTo>
                    <a:pt x="0" y="0"/>
                  </a:lnTo>
                  <a:close/>
                </a:path>
              </a:pathLst>
            </a:custGeom>
            <a:solidFill>
              <a:srgbClr val="849931"/>
            </a:solidFill>
          </p:spPr>
          <p:txBody>
            <a:bodyPr wrap="square" lIns="0" tIns="0" rIns="0" bIns="0" rtlCol="0"/>
            <a:lstStyle/>
            <a:p>
              <a:endParaRPr/>
            </a:p>
          </p:txBody>
        </p:sp>
        <p:sp>
          <p:nvSpPr>
            <p:cNvPr id="723" name="object 97">
              <a:extLst>
                <a:ext uri="{FF2B5EF4-FFF2-40B4-BE49-F238E27FC236}">
                  <a16:creationId xmlns:a16="http://schemas.microsoft.com/office/drawing/2014/main" id="{5B1F1F66-A903-45B6-BC53-D6B1003D3786}"/>
                </a:ext>
              </a:extLst>
            </p:cNvPr>
            <p:cNvSpPr/>
            <p:nvPr/>
          </p:nvSpPr>
          <p:spPr>
            <a:xfrm>
              <a:off x="22826034" y="7132275"/>
              <a:ext cx="75565" cy="76835"/>
            </a:xfrm>
            <a:custGeom>
              <a:avLst/>
              <a:gdLst/>
              <a:ahLst/>
              <a:cxnLst/>
              <a:rect l="l" t="t" r="r" b="b"/>
              <a:pathLst>
                <a:path w="75564" h="76834">
                  <a:moveTo>
                    <a:pt x="37240" y="0"/>
                  </a:moveTo>
                  <a:lnTo>
                    <a:pt x="1371" y="31210"/>
                  </a:lnTo>
                  <a:lnTo>
                    <a:pt x="0" y="48397"/>
                  </a:lnTo>
                  <a:lnTo>
                    <a:pt x="5496" y="59802"/>
                  </a:lnTo>
                  <a:lnTo>
                    <a:pt x="14994" y="68775"/>
                  </a:lnTo>
                  <a:lnTo>
                    <a:pt x="28174" y="74543"/>
                  </a:lnTo>
                  <a:lnTo>
                    <a:pt x="44716" y="76331"/>
                  </a:lnTo>
                  <a:lnTo>
                    <a:pt x="57026" y="71428"/>
                  </a:lnTo>
                  <a:lnTo>
                    <a:pt x="66839" y="62402"/>
                  </a:lnTo>
                  <a:lnTo>
                    <a:pt x="73296" y="49825"/>
                  </a:lnTo>
                  <a:lnTo>
                    <a:pt x="75537" y="34267"/>
                  </a:lnTo>
                  <a:lnTo>
                    <a:pt x="71444" y="20782"/>
                  </a:lnTo>
                  <a:lnTo>
                    <a:pt x="63026" y="9906"/>
                  </a:lnTo>
                  <a:lnTo>
                    <a:pt x="51289" y="2644"/>
                  </a:lnTo>
                  <a:lnTo>
                    <a:pt x="37240" y="0"/>
                  </a:lnTo>
                  <a:close/>
                </a:path>
              </a:pathLst>
            </a:custGeom>
            <a:solidFill>
              <a:srgbClr val="92AA39"/>
            </a:solidFill>
          </p:spPr>
          <p:txBody>
            <a:bodyPr wrap="square" lIns="0" tIns="0" rIns="0" bIns="0" rtlCol="0"/>
            <a:lstStyle/>
            <a:p>
              <a:endParaRPr/>
            </a:p>
          </p:txBody>
        </p:sp>
        <p:sp>
          <p:nvSpPr>
            <p:cNvPr id="724" name="object 98">
              <a:extLst>
                <a:ext uri="{FF2B5EF4-FFF2-40B4-BE49-F238E27FC236}">
                  <a16:creationId xmlns:a16="http://schemas.microsoft.com/office/drawing/2014/main" id="{13B3E7FE-858E-41E9-8D35-10AE587C775F}"/>
                </a:ext>
              </a:extLst>
            </p:cNvPr>
            <p:cNvSpPr/>
            <p:nvPr/>
          </p:nvSpPr>
          <p:spPr>
            <a:xfrm>
              <a:off x="22953752" y="6951242"/>
              <a:ext cx="809625" cy="809625"/>
            </a:xfrm>
            <a:custGeom>
              <a:avLst/>
              <a:gdLst/>
              <a:ahLst/>
              <a:cxnLst/>
              <a:rect l="l" t="t" r="r" b="b"/>
              <a:pathLst>
                <a:path w="809625" h="809625">
                  <a:moveTo>
                    <a:pt x="404723" y="0"/>
                  </a:moveTo>
                  <a:lnTo>
                    <a:pt x="339072" y="5296"/>
                  </a:lnTo>
                  <a:lnTo>
                    <a:pt x="276795" y="20632"/>
                  </a:lnTo>
                  <a:lnTo>
                    <a:pt x="218725" y="45172"/>
                  </a:lnTo>
                  <a:lnTo>
                    <a:pt x="165694" y="78084"/>
                  </a:lnTo>
                  <a:lnTo>
                    <a:pt x="118537" y="118535"/>
                  </a:lnTo>
                  <a:lnTo>
                    <a:pt x="78085" y="165692"/>
                  </a:lnTo>
                  <a:lnTo>
                    <a:pt x="45172" y="218721"/>
                  </a:lnTo>
                  <a:lnTo>
                    <a:pt x="20632" y="276789"/>
                  </a:lnTo>
                  <a:lnTo>
                    <a:pt x="5296" y="339063"/>
                  </a:lnTo>
                  <a:lnTo>
                    <a:pt x="0" y="404710"/>
                  </a:lnTo>
                  <a:lnTo>
                    <a:pt x="1341" y="437906"/>
                  </a:lnTo>
                  <a:lnTo>
                    <a:pt x="11761" y="501975"/>
                  </a:lnTo>
                  <a:lnTo>
                    <a:pt x="31803" y="562255"/>
                  </a:lnTo>
                  <a:lnTo>
                    <a:pt x="60634" y="617913"/>
                  </a:lnTo>
                  <a:lnTo>
                    <a:pt x="97420" y="668115"/>
                  </a:lnTo>
                  <a:lnTo>
                    <a:pt x="141329" y="712028"/>
                  </a:lnTo>
                  <a:lnTo>
                    <a:pt x="191528" y="748818"/>
                  </a:lnTo>
                  <a:lnTo>
                    <a:pt x="247182" y="777652"/>
                  </a:lnTo>
                  <a:lnTo>
                    <a:pt x="307460" y="797696"/>
                  </a:lnTo>
                  <a:lnTo>
                    <a:pt x="371528" y="808118"/>
                  </a:lnTo>
                  <a:lnTo>
                    <a:pt x="404723" y="809459"/>
                  </a:lnTo>
                  <a:lnTo>
                    <a:pt x="437918" y="808118"/>
                  </a:lnTo>
                  <a:lnTo>
                    <a:pt x="501986" y="797696"/>
                  </a:lnTo>
                  <a:lnTo>
                    <a:pt x="562264" y="777652"/>
                  </a:lnTo>
                  <a:lnTo>
                    <a:pt x="617919" y="748818"/>
                  </a:lnTo>
                  <a:lnTo>
                    <a:pt x="668117" y="712028"/>
                  </a:lnTo>
                  <a:lnTo>
                    <a:pt x="712026" y="668115"/>
                  </a:lnTo>
                  <a:lnTo>
                    <a:pt x="748812" y="617913"/>
                  </a:lnTo>
                  <a:lnTo>
                    <a:pt x="777643" y="562255"/>
                  </a:lnTo>
                  <a:lnTo>
                    <a:pt x="797685" y="501975"/>
                  </a:lnTo>
                  <a:lnTo>
                    <a:pt x="808105" y="437906"/>
                  </a:lnTo>
                  <a:lnTo>
                    <a:pt x="809447" y="404710"/>
                  </a:lnTo>
                  <a:lnTo>
                    <a:pt x="808105" y="371517"/>
                  </a:lnTo>
                  <a:lnTo>
                    <a:pt x="797685" y="307452"/>
                  </a:lnTo>
                  <a:lnTo>
                    <a:pt x="777643" y="247177"/>
                  </a:lnTo>
                  <a:lnTo>
                    <a:pt x="748812" y="191524"/>
                  </a:lnTo>
                  <a:lnTo>
                    <a:pt x="712026" y="141327"/>
                  </a:lnTo>
                  <a:lnTo>
                    <a:pt x="668117" y="97419"/>
                  </a:lnTo>
                  <a:lnTo>
                    <a:pt x="617919" y="60633"/>
                  </a:lnTo>
                  <a:lnTo>
                    <a:pt x="562264" y="31803"/>
                  </a:lnTo>
                  <a:lnTo>
                    <a:pt x="501986" y="11761"/>
                  </a:lnTo>
                  <a:lnTo>
                    <a:pt x="437918" y="1341"/>
                  </a:lnTo>
                  <a:lnTo>
                    <a:pt x="404723" y="0"/>
                  </a:lnTo>
                  <a:close/>
                </a:path>
              </a:pathLst>
            </a:custGeom>
            <a:solidFill>
              <a:srgbClr val="6F812A"/>
            </a:solidFill>
          </p:spPr>
          <p:txBody>
            <a:bodyPr wrap="square" lIns="0" tIns="0" rIns="0" bIns="0" rtlCol="0"/>
            <a:lstStyle/>
            <a:p>
              <a:endParaRPr/>
            </a:p>
          </p:txBody>
        </p:sp>
        <p:sp>
          <p:nvSpPr>
            <p:cNvPr id="725" name="object 99">
              <a:extLst>
                <a:ext uri="{FF2B5EF4-FFF2-40B4-BE49-F238E27FC236}">
                  <a16:creationId xmlns:a16="http://schemas.microsoft.com/office/drawing/2014/main" id="{F0B111CF-6824-428B-A560-145CB0272A41}"/>
                </a:ext>
              </a:extLst>
            </p:cNvPr>
            <p:cNvSpPr/>
            <p:nvPr/>
          </p:nvSpPr>
          <p:spPr>
            <a:xfrm>
              <a:off x="22963070" y="6951798"/>
              <a:ext cx="611505" cy="587375"/>
            </a:xfrm>
            <a:custGeom>
              <a:avLst/>
              <a:gdLst/>
              <a:ahLst/>
              <a:cxnLst/>
              <a:rect l="l" t="t" r="r" b="b"/>
              <a:pathLst>
                <a:path w="611504" h="587375">
                  <a:moveTo>
                    <a:pt x="373752" y="0"/>
                  </a:moveTo>
                  <a:lnTo>
                    <a:pt x="321476" y="6181"/>
                  </a:lnTo>
                  <a:lnTo>
                    <a:pt x="271443" y="18856"/>
                  </a:lnTo>
                  <a:lnTo>
                    <a:pt x="224078" y="37651"/>
                  </a:lnTo>
                  <a:lnTo>
                    <a:pt x="179804" y="62197"/>
                  </a:lnTo>
                  <a:lnTo>
                    <a:pt x="139046" y="92120"/>
                  </a:lnTo>
                  <a:lnTo>
                    <a:pt x="102228" y="127049"/>
                  </a:lnTo>
                  <a:lnTo>
                    <a:pt x="69775" y="166614"/>
                  </a:lnTo>
                  <a:lnTo>
                    <a:pt x="42110" y="210442"/>
                  </a:lnTo>
                  <a:lnTo>
                    <a:pt x="19659" y="258162"/>
                  </a:lnTo>
                  <a:lnTo>
                    <a:pt x="2844" y="309403"/>
                  </a:lnTo>
                  <a:lnTo>
                    <a:pt x="0" y="348061"/>
                  </a:lnTo>
                  <a:lnTo>
                    <a:pt x="244" y="360803"/>
                  </a:lnTo>
                  <a:lnTo>
                    <a:pt x="7291" y="410506"/>
                  </a:lnTo>
                  <a:lnTo>
                    <a:pt x="24247" y="457214"/>
                  </a:lnTo>
                  <a:lnTo>
                    <a:pt x="51375" y="499630"/>
                  </a:lnTo>
                  <a:lnTo>
                    <a:pt x="82210" y="530833"/>
                  </a:lnTo>
                  <a:lnTo>
                    <a:pt x="117934" y="555178"/>
                  </a:lnTo>
                  <a:lnTo>
                    <a:pt x="157677" y="572662"/>
                  </a:lnTo>
                  <a:lnTo>
                    <a:pt x="200566" y="583276"/>
                  </a:lnTo>
                  <a:lnTo>
                    <a:pt x="245728" y="587017"/>
                  </a:lnTo>
                  <a:lnTo>
                    <a:pt x="268890" y="586308"/>
                  </a:lnTo>
                  <a:lnTo>
                    <a:pt x="315827" y="579727"/>
                  </a:lnTo>
                  <a:lnTo>
                    <a:pt x="362859" y="566258"/>
                  </a:lnTo>
                  <a:lnTo>
                    <a:pt x="409112" y="545895"/>
                  </a:lnTo>
                  <a:lnTo>
                    <a:pt x="453714" y="518632"/>
                  </a:lnTo>
                  <a:lnTo>
                    <a:pt x="495406" y="484809"/>
                  </a:lnTo>
                  <a:lnTo>
                    <a:pt x="531272" y="446789"/>
                  </a:lnTo>
                  <a:lnTo>
                    <a:pt x="560730" y="405731"/>
                  </a:lnTo>
                  <a:lnTo>
                    <a:pt x="583604" y="362487"/>
                  </a:lnTo>
                  <a:lnTo>
                    <a:pt x="599720" y="317914"/>
                  </a:lnTo>
                  <a:lnTo>
                    <a:pt x="608903" y="272867"/>
                  </a:lnTo>
                  <a:lnTo>
                    <a:pt x="610979" y="228201"/>
                  </a:lnTo>
                  <a:lnTo>
                    <a:pt x="609298" y="206278"/>
                  </a:lnTo>
                  <a:lnTo>
                    <a:pt x="600386" y="163785"/>
                  </a:lnTo>
                  <a:lnTo>
                    <a:pt x="583930" y="123811"/>
                  </a:lnTo>
                  <a:lnTo>
                    <a:pt x="559756" y="87210"/>
                  </a:lnTo>
                  <a:lnTo>
                    <a:pt x="530728" y="57530"/>
                  </a:lnTo>
                  <a:lnTo>
                    <a:pt x="499235" y="35123"/>
                  </a:lnTo>
                  <a:lnTo>
                    <a:pt x="464417" y="18190"/>
                  </a:lnTo>
                  <a:lnTo>
                    <a:pt x="426900" y="6736"/>
                  </a:lnTo>
                  <a:lnTo>
                    <a:pt x="387305" y="769"/>
                  </a:lnTo>
                  <a:lnTo>
                    <a:pt x="373752" y="0"/>
                  </a:lnTo>
                  <a:close/>
                </a:path>
              </a:pathLst>
            </a:custGeom>
            <a:solidFill>
              <a:srgbClr val="92AA39"/>
            </a:solidFill>
          </p:spPr>
          <p:txBody>
            <a:bodyPr wrap="square" lIns="0" tIns="0" rIns="0" bIns="0" rtlCol="0"/>
            <a:lstStyle/>
            <a:p>
              <a:endParaRPr/>
            </a:p>
          </p:txBody>
        </p:sp>
        <p:sp>
          <p:nvSpPr>
            <p:cNvPr id="726" name="object 100">
              <a:extLst>
                <a:ext uri="{FF2B5EF4-FFF2-40B4-BE49-F238E27FC236}">
                  <a16:creationId xmlns:a16="http://schemas.microsoft.com/office/drawing/2014/main" id="{39ED3A1F-8F6B-496C-B2C0-F3BC87CF7264}"/>
                </a:ext>
              </a:extLst>
            </p:cNvPr>
            <p:cNvSpPr/>
            <p:nvPr/>
          </p:nvSpPr>
          <p:spPr>
            <a:xfrm>
              <a:off x="22953752" y="6951229"/>
              <a:ext cx="405130" cy="809625"/>
            </a:xfrm>
            <a:custGeom>
              <a:avLst/>
              <a:gdLst/>
              <a:ahLst/>
              <a:cxnLst/>
              <a:rect l="l" t="t" r="r" b="b"/>
              <a:pathLst>
                <a:path w="405129" h="809625">
                  <a:moveTo>
                    <a:pt x="404723" y="0"/>
                  </a:moveTo>
                  <a:lnTo>
                    <a:pt x="339072" y="5296"/>
                  </a:lnTo>
                  <a:lnTo>
                    <a:pt x="276795" y="20632"/>
                  </a:lnTo>
                  <a:lnTo>
                    <a:pt x="218725" y="45172"/>
                  </a:lnTo>
                  <a:lnTo>
                    <a:pt x="165694" y="78086"/>
                  </a:lnTo>
                  <a:lnTo>
                    <a:pt x="118537" y="118538"/>
                  </a:lnTo>
                  <a:lnTo>
                    <a:pt x="78085" y="165697"/>
                  </a:lnTo>
                  <a:lnTo>
                    <a:pt x="45172" y="218729"/>
                  </a:lnTo>
                  <a:lnTo>
                    <a:pt x="20632" y="276802"/>
                  </a:lnTo>
                  <a:lnTo>
                    <a:pt x="5296" y="339082"/>
                  </a:lnTo>
                  <a:lnTo>
                    <a:pt x="0" y="404736"/>
                  </a:lnTo>
                  <a:lnTo>
                    <a:pt x="1341" y="437929"/>
                  </a:lnTo>
                  <a:lnTo>
                    <a:pt x="11761" y="501995"/>
                  </a:lnTo>
                  <a:lnTo>
                    <a:pt x="31803" y="562271"/>
                  </a:lnTo>
                  <a:lnTo>
                    <a:pt x="60634" y="617926"/>
                  </a:lnTo>
                  <a:lnTo>
                    <a:pt x="97420" y="668124"/>
                  </a:lnTo>
                  <a:lnTo>
                    <a:pt x="141329" y="712034"/>
                  </a:lnTo>
                  <a:lnTo>
                    <a:pt x="191528" y="748822"/>
                  </a:lnTo>
                  <a:lnTo>
                    <a:pt x="247182" y="777654"/>
                  </a:lnTo>
                  <a:lnTo>
                    <a:pt x="307460" y="797697"/>
                  </a:lnTo>
                  <a:lnTo>
                    <a:pt x="371528" y="808118"/>
                  </a:lnTo>
                  <a:lnTo>
                    <a:pt x="404723" y="809459"/>
                  </a:lnTo>
                  <a:lnTo>
                    <a:pt x="404723" y="0"/>
                  </a:lnTo>
                  <a:close/>
                </a:path>
              </a:pathLst>
            </a:custGeom>
            <a:solidFill>
              <a:srgbClr val="92AA39"/>
            </a:solidFill>
          </p:spPr>
          <p:txBody>
            <a:bodyPr wrap="square" lIns="0" tIns="0" rIns="0" bIns="0" rtlCol="0"/>
            <a:lstStyle/>
            <a:p>
              <a:endParaRPr/>
            </a:p>
          </p:txBody>
        </p:sp>
        <p:sp>
          <p:nvSpPr>
            <p:cNvPr id="727" name="object 101">
              <a:extLst>
                <a:ext uri="{FF2B5EF4-FFF2-40B4-BE49-F238E27FC236}">
                  <a16:creationId xmlns:a16="http://schemas.microsoft.com/office/drawing/2014/main" id="{8E8705ED-3C1D-453D-AE62-FA3EE9DD50B5}"/>
                </a:ext>
              </a:extLst>
            </p:cNvPr>
            <p:cNvSpPr/>
            <p:nvPr/>
          </p:nvSpPr>
          <p:spPr>
            <a:xfrm>
              <a:off x="22963082" y="6951809"/>
              <a:ext cx="395605" cy="587375"/>
            </a:xfrm>
            <a:custGeom>
              <a:avLst/>
              <a:gdLst/>
              <a:ahLst/>
              <a:cxnLst/>
              <a:rect l="l" t="t" r="r" b="b"/>
              <a:pathLst>
                <a:path w="395604" h="587375">
                  <a:moveTo>
                    <a:pt x="373752" y="0"/>
                  </a:moveTo>
                  <a:lnTo>
                    <a:pt x="321470" y="6178"/>
                  </a:lnTo>
                  <a:lnTo>
                    <a:pt x="271433" y="18851"/>
                  </a:lnTo>
                  <a:lnTo>
                    <a:pt x="224067" y="37645"/>
                  </a:lnTo>
                  <a:lnTo>
                    <a:pt x="179793" y="62190"/>
                  </a:lnTo>
                  <a:lnTo>
                    <a:pt x="139037" y="92113"/>
                  </a:lnTo>
                  <a:lnTo>
                    <a:pt x="102221" y="127042"/>
                  </a:lnTo>
                  <a:lnTo>
                    <a:pt x="69771" y="166606"/>
                  </a:lnTo>
                  <a:lnTo>
                    <a:pt x="42109" y="210433"/>
                  </a:lnTo>
                  <a:lnTo>
                    <a:pt x="19659" y="258151"/>
                  </a:lnTo>
                  <a:lnTo>
                    <a:pt x="2846" y="309388"/>
                  </a:lnTo>
                  <a:lnTo>
                    <a:pt x="0" y="348040"/>
                  </a:lnTo>
                  <a:lnTo>
                    <a:pt x="243" y="360781"/>
                  </a:lnTo>
                  <a:lnTo>
                    <a:pt x="7289" y="410485"/>
                  </a:lnTo>
                  <a:lnTo>
                    <a:pt x="24246" y="457198"/>
                  </a:lnTo>
                  <a:lnTo>
                    <a:pt x="51375" y="499618"/>
                  </a:lnTo>
                  <a:lnTo>
                    <a:pt x="90020" y="537031"/>
                  </a:lnTo>
                  <a:lnTo>
                    <a:pt x="135765" y="564065"/>
                  </a:lnTo>
                  <a:lnTo>
                    <a:pt x="186986" y="580709"/>
                  </a:lnTo>
                  <a:lnTo>
                    <a:pt x="242059" y="586955"/>
                  </a:lnTo>
                  <a:lnTo>
                    <a:pt x="260991" y="586724"/>
                  </a:lnTo>
                  <a:lnTo>
                    <a:pt x="299358" y="582790"/>
                  </a:lnTo>
                  <a:lnTo>
                    <a:pt x="337992" y="574226"/>
                  </a:lnTo>
                  <a:lnTo>
                    <a:pt x="376413" y="561028"/>
                  </a:lnTo>
                  <a:lnTo>
                    <a:pt x="395393" y="552691"/>
                  </a:lnTo>
                  <a:lnTo>
                    <a:pt x="395393" y="1549"/>
                  </a:lnTo>
                  <a:lnTo>
                    <a:pt x="388243" y="762"/>
                  </a:lnTo>
                  <a:lnTo>
                    <a:pt x="381042" y="254"/>
                  </a:lnTo>
                  <a:lnTo>
                    <a:pt x="373752" y="0"/>
                  </a:lnTo>
                  <a:close/>
                </a:path>
              </a:pathLst>
            </a:custGeom>
            <a:solidFill>
              <a:srgbClr val="C0DA4E"/>
            </a:solidFill>
          </p:spPr>
          <p:txBody>
            <a:bodyPr wrap="square" lIns="0" tIns="0" rIns="0" bIns="0" rtlCol="0"/>
            <a:lstStyle/>
            <a:p>
              <a:endParaRPr/>
            </a:p>
          </p:txBody>
        </p:sp>
        <p:sp>
          <p:nvSpPr>
            <p:cNvPr id="728" name="object 102">
              <a:extLst>
                <a:ext uri="{FF2B5EF4-FFF2-40B4-BE49-F238E27FC236}">
                  <a16:creationId xmlns:a16="http://schemas.microsoft.com/office/drawing/2014/main" id="{5532FA28-3F4D-4CEC-8182-0475EAE7DAE3}"/>
                </a:ext>
              </a:extLst>
            </p:cNvPr>
            <p:cNvSpPr/>
            <p:nvPr/>
          </p:nvSpPr>
          <p:spPr>
            <a:xfrm>
              <a:off x="23163562" y="7384568"/>
              <a:ext cx="120014" cy="120650"/>
            </a:xfrm>
            <a:custGeom>
              <a:avLst/>
              <a:gdLst/>
              <a:ahLst/>
              <a:cxnLst/>
              <a:rect l="l" t="t" r="r" b="b"/>
              <a:pathLst>
                <a:path w="120014" h="120650">
                  <a:moveTo>
                    <a:pt x="60312" y="0"/>
                  </a:moveTo>
                  <a:lnTo>
                    <a:pt x="14317" y="21316"/>
                  </a:lnTo>
                  <a:lnTo>
                    <a:pt x="0" y="60352"/>
                  </a:lnTo>
                  <a:lnTo>
                    <a:pt x="1613" y="74167"/>
                  </a:lnTo>
                  <a:lnTo>
                    <a:pt x="23518" y="107335"/>
                  </a:lnTo>
                  <a:lnTo>
                    <a:pt x="65188" y="120416"/>
                  </a:lnTo>
                  <a:lnTo>
                    <a:pt x="78023" y="117902"/>
                  </a:lnTo>
                  <a:lnTo>
                    <a:pt x="108382" y="94314"/>
                  </a:lnTo>
                  <a:lnTo>
                    <a:pt x="119716" y="49909"/>
                  </a:lnTo>
                  <a:lnTo>
                    <a:pt x="115670" y="36368"/>
                  </a:lnTo>
                  <a:lnTo>
                    <a:pt x="87844" y="6639"/>
                  </a:lnTo>
                  <a:lnTo>
                    <a:pt x="60312" y="0"/>
                  </a:lnTo>
                  <a:close/>
                </a:path>
              </a:pathLst>
            </a:custGeom>
            <a:solidFill>
              <a:srgbClr val="92AA39"/>
            </a:solidFill>
          </p:spPr>
          <p:txBody>
            <a:bodyPr wrap="square" lIns="0" tIns="0" rIns="0" bIns="0" rtlCol="0"/>
            <a:lstStyle/>
            <a:p>
              <a:endParaRPr/>
            </a:p>
          </p:txBody>
        </p:sp>
        <p:sp>
          <p:nvSpPr>
            <p:cNvPr id="729" name="object 103">
              <a:extLst>
                <a:ext uri="{FF2B5EF4-FFF2-40B4-BE49-F238E27FC236}">
                  <a16:creationId xmlns:a16="http://schemas.microsoft.com/office/drawing/2014/main" id="{30C3DD21-B35E-49CE-8E06-F916C0CC1FFA}"/>
                </a:ext>
              </a:extLst>
            </p:cNvPr>
            <p:cNvSpPr/>
            <p:nvPr/>
          </p:nvSpPr>
          <p:spPr>
            <a:xfrm>
              <a:off x="23078764" y="7319397"/>
              <a:ext cx="67945" cy="69850"/>
            </a:xfrm>
            <a:custGeom>
              <a:avLst/>
              <a:gdLst/>
              <a:ahLst/>
              <a:cxnLst/>
              <a:rect l="l" t="t" r="r" b="b"/>
              <a:pathLst>
                <a:path w="67945" h="69850">
                  <a:moveTo>
                    <a:pt x="34591" y="0"/>
                  </a:moveTo>
                  <a:lnTo>
                    <a:pt x="1818" y="26477"/>
                  </a:lnTo>
                  <a:lnTo>
                    <a:pt x="0" y="43113"/>
                  </a:lnTo>
                  <a:lnTo>
                    <a:pt x="4910" y="54111"/>
                  </a:lnTo>
                  <a:lnTo>
                    <a:pt x="14074" y="62716"/>
                  </a:lnTo>
                  <a:lnTo>
                    <a:pt x="27370" y="68093"/>
                  </a:lnTo>
                  <a:lnTo>
                    <a:pt x="44674" y="69406"/>
                  </a:lnTo>
                  <a:lnTo>
                    <a:pt x="54698" y="63835"/>
                  </a:lnTo>
                  <a:lnTo>
                    <a:pt x="62359" y="54111"/>
                  </a:lnTo>
                  <a:lnTo>
                    <a:pt x="66866" y="40262"/>
                  </a:lnTo>
                  <a:lnTo>
                    <a:pt x="67483" y="22145"/>
                  </a:lnTo>
                  <a:lnTo>
                    <a:pt x="59925" y="10631"/>
                  </a:lnTo>
                  <a:lnTo>
                    <a:pt x="48567" y="2855"/>
                  </a:lnTo>
                  <a:lnTo>
                    <a:pt x="34591" y="0"/>
                  </a:lnTo>
                  <a:close/>
                </a:path>
              </a:pathLst>
            </a:custGeom>
            <a:solidFill>
              <a:srgbClr val="92AA39"/>
            </a:solidFill>
          </p:spPr>
          <p:txBody>
            <a:bodyPr wrap="square" lIns="0" tIns="0" rIns="0" bIns="0" rtlCol="0"/>
            <a:lstStyle/>
            <a:p>
              <a:endParaRPr/>
            </a:p>
          </p:txBody>
        </p:sp>
        <p:sp>
          <p:nvSpPr>
            <p:cNvPr id="730" name="object 104">
              <a:extLst>
                <a:ext uri="{FF2B5EF4-FFF2-40B4-BE49-F238E27FC236}">
                  <a16:creationId xmlns:a16="http://schemas.microsoft.com/office/drawing/2014/main" id="{4C986582-C07D-4EA7-B9EA-F9C3A24FA13A}"/>
                </a:ext>
              </a:extLst>
            </p:cNvPr>
            <p:cNvSpPr/>
            <p:nvPr/>
          </p:nvSpPr>
          <p:spPr>
            <a:xfrm>
              <a:off x="23251400" y="7552123"/>
              <a:ext cx="107314" cy="464820"/>
            </a:xfrm>
            <a:custGeom>
              <a:avLst/>
              <a:gdLst/>
              <a:ahLst/>
              <a:cxnLst/>
              <a:rect l="l" t="t" r="r" b="b"/>
              <a:pathLst>
                <a:path w="107315" h="464820">
                  <a:moveTo>
                    <a:pt x="5994" y="31661"/>
                  </a:moveTo>
                  <a:lnTo>
                    <a:pt x="0" y="40462"/>
                  </a:lnTo>
                  <a:lnTo>
                    <a:pt x="88798" y="103886"/>
                  </a:lnTo>
                  <a:lnTo>
                    <a:pt x="82803" y="464337"/>
                  </a:lnTo>
                  <a:lnTo>
                    <a:pt x="107073" y="464337"/>
                  </a:lnTo>
                  <a:lnTo>
                    <a:pt x="107073" y="74803"/>
                  </a:lnTo>
                  <a:lnTo>
                    <a:pt x="89268" y="74803"/>
                  </a:lnTo>
                  <a:lnTo>
                    <a:pt x="5994" y="31661"/>
                  </a:lnTo>
                  <a:close/>
                </a:path>
                <a:path w="107315" h="464820">
                  <a:moveTo>
                    <a:pt x="90512" y="0"/>
                  </a:moveTo>
                  <a:lnTo>
                    <a:pt x="89268" y="74803"/>
                  </a:lnTo>
                  <a:lnTo>
                    <a:pt x="107073" y="74803"/>
                  </a:lnTo>
                  <a:lnTo>
                    <a:pt x="107073" y="4140"/>
                  </a:lnTo>
                  <a:lnTo>
                    <a:pt x="90512" y="0"/>
                  </a:lnTo>
                  <a:close/>
                </a:path>
              </a:pathLst>
            </a:custGeom>
            <a:solidFill>
              <a:srgbClr val="866442"/>
            </a:solidFill>
          </p:spPr>
          <p:txBody>
            <a:bodyPr wrap="square" lIns="0" tIns="0" rIns="0" bIns="0" rtlCol="0"/>
            <a:lstStyle/>
            <a:p>
              <a:endParaRPr/>
            </a:p>
          </p:txBody>
        </p:sp>
        <p:sp>
          <p:nvSpPr>
            <p:cNvPr id="731" name="object 105">
              <a:extLst>
                <a:ext uri="{FF2B5EF4-FFF2-40B4-BE49-F238E27FC236}">
                  <a16:creationId xmlns:a16="http://schemas.microsoft.com/office/drawing/2014/main" id="{701CDE6E-6709-4575-A9A4-D6CAF3D9BE00}"/>
                </a:ext>
              </a:extLst>
            </p:cNvPr>
            <p:cNvSpPr/>
            <p:nvPr/>
          </p:nvSpPr>
          <p:spPr>
            <a:xfrm>
              <a:off x="23358478" y="7556264"/>
              <a:ext cx="140335" cy="460375"/>
            </a:xfrm>
            <a:custGeom>
              <a:avLst/>
              <a:gdLst/>
              <a:ahLst/>
              <a:cxnLst/>
              <a:rect l="l" t="t" r="r" b="b"/>
              <a:pathLst>
                <a:path w="140334" h="460375">
                  <a:moveTo>
                    <a:pt x="0" y="0"/>
                  </a:moveTo>
                  <a:lnTo>
                    <a:pt x="0" y="460197"/>
                  </a:lnTo>
                  <a:lnTo>
                    <a:pt x="25031" y="460197"/>
                  </a:lnTo>
                  <a:lnTo>
                    <a:pt x="16560" y="4127"/>
                  </a:lnTo>
                  <a:lnTo>
                    <a:pt x="0" y="0"/>
                  </a:lnTo>
                  <a:close/>
                </a:path>
                <a:path w="140334" h="460375">
                  <a:moveTo>
                    <a:pt x="129628" y="67995"/>
                  </a:moveTo>
                  <a:lnTo>
                    <a:pt x="18897" y="128930"/>
                  </a:lnTo>
                  <a:lnTo>
                    <a:pt x="19456" y="159588"/>
                  </a:lnTo>
                  <a:lnTo>
                    <a:pt x="139992" y="75907"/>
                  </a:lnTo>
                  <a:lnTo>
                    <a:pt x="129628" y="67995"/>
                  </a:lnTo>
                  <a:close/>
                </a:path>
              </a:pathLst>
            </a:custGeom>
            <a:solidFill>
              <a:srgbClr val="3E3322"/>
            </a:solidFill>
          </p:spPr>
          <p:txBody>
            <a:bodyPr wrap="square" lIns="0" tIns="0" rIns="0" bIns="0" rtlCol="0"/>
            <a:lstStyle/>
            <a:p>
              <a:endParaRPr/>
            </a:p>
          </p:txBody>
        </p:sp>
        <p:sp>
          <p:nvSpPr>
            <p:cNvPr id="732" name="object 106">
              <a:extLst>
                <a:ext uri="{FF2B5EF4-FFF2-40B4-BE49-F238E27FC236}">
                  <a16:creationId xmlns:a16="http://schemas.microsoft.com/office/drawing/2014/main" id="{490D9E5A-FC91-4918-A165-727656223272}"/>
                </a:ext>
              </a:extLst>
            </p:cNvPr>
            <p:cNvSpPr/>
            <p:nvPr/>
          </p:nvSpPr>
          <p:spPr>
            <a:xfrm>
              <a:off x="17556178" y="8016385"/>
              <a:ext cx="1941195" cy="154305"/>
            </a:xfrm>
            <a:custGeom>
              <a:avLst/>
              <a:gdLst/>
              <a:ahLst/>
              <a:cxnLst/>
              <a:rect l="l" t="t" r="r" b="b"/>
              <a:pathLst>
                <a:path w="1941195" h="154304">
                  <a:moveTo>
                    <a:pt x="1864376" y="0"/>
                  </a:moveTo>
                  <a:lnTo>
                    <a:pt x="76660" y="0"/>
                  </a:lnTo>
                  <a:lnTo>
                    <a:pt x="75133" y="14"/>
                  </a:lnTo>
                  <a:lnTo>
                    <a:pt x="36931" y="11360"/>
                  </a:lnTo>
                  <a:lnTo>
                    <a:pt x="9959" y="41221"/>
                  </a:lnTo>
                  <a:lnTo>
                    <a:pt x="0" y="85781"/>
                  </a:lnTo>
                  <a:lnTo>
                    <a:pt x="2900" y="99783"/>
                  </a:lnTo>
                  <a:lnTo>
                    <a:pt x="25064" y="134468"/>
                  </a:lnTo>
                  <a:lnTo>
                    <a:pt x="62152" y="152904"/>
                  </a:lnTo>
                  <a:lnTo>
                    <a:pt x="76660" y="154266"/>
                  </a:lnTo>
                  <a:lnTo>
                    <a:pt x="1865886" y="154252"/>
                  </a:lnTo>
                  <a:lnTo>
                    <a:pt x="1904082" y="142909"/>
                  </a:lnTo>
                  <a:lnTo>
                    <a:pt x="1931059" y="113046"/>
                  </a:lnTo>
                  <a:lnTo>
                    <a:pt x="1941023" y="68493"/>
                  </a:lnTo>
                  <a:lnTo>
                    <a:pt x="1938122" y="54485"/>
                  </a:lnTo>
                  <a:lnTo>
                    <a:pt x="1915956" y="19795"/>
                  </a:lnTo>
                  <a:lnTo>
                    <a:pt x="1878877" y="1362"/>
                  </a:lnTo>
                  <a:lnTo>
                    <a:pt x="1864376" y="0"/>
                  </a:lnTo>
                  <a:close/>
                </a:path>
              </a:pathLst>
            </a:custGeom>
            <a:solidFill>
              <a:srgbClr val="6F812A"/>
            </a:solidFill>
          </p:spPr>
          <p:txBody>
            <a:bodyPr wrap="square" lIns="0" tIns="0" rIns="0" bIns="0" rtlCol="0"/>
            <a:lstStyle/>
            <a:p>
              <a:endParaRPr/>
            </a:p>
          </p:txBody>
        </p:sp>
        <p:sp>
          <p:nvSpPr>
            <p:cNvPr id="733" name="object 107">
              <a:extLst>
                <a:ext uri="{FF2B5EF4-FFF2-40B4-BE49-F238E27FC236}">
                  <a16:creationId xmlns:a16="http://schemas.microsoft.com/office/drawing/2014/main" id="{0566D87C-FDDE-48CD-B690-E32214B5227D}"/>
                </a:ext>
              </a:extLst>
            </p:cNvPr>
            <p:cNvSpPr/>
            <p:nvPr/>
          </p:nvSpPr>
          <p:spPr>
            <a:xfrm>
              <a:off x="19447684" y="7269983"/>
              <a:ext cx="370840" cy="604520"/>
            </a:xfrm>
            <a:custGeom>
              <a:avLst/>
              <a:gdLst/>
              <a:ahLst/>
              <a:cxnLst/>
              <a:rect l="l" t="t" r="r" b="b"/>
              <a:pathLst>
                <a:path w="370839" h="604520">
                  <a:moveTo>
                    <a:pt x="346468" y="0"/>
                  </a:moveTo>
                  <a:lnTo>
                    <a:pt x="0" y="543763"/>
                  </a:lnTo>
                  <a:lnTo>
                    <a:pt x="24307" y="604227"/>
                  </a:lnTo>
                  <a:lnTo>
                    <a:pt x="370776" y="60464"/>
                  </a:lnTo>
                  <a:lnTo>
                    <a:pt x="346468" y="0"/>
                  </a:lnTo>
                  <a:close/>
                </a:path>
              </a:pathLst>
            </a:custGeom>
            <a:solidFill>
              <a:srgbClr val="3A5256"/>
            </a:solidFill>
          </p:spPr>
          <p:txBody>
            <a:bodyPr wrap="square" lIns="0" tIns="0" rIns="0" bIns="0" rtlCol="0"/>
            <a:lstStyle/>
            <a:p>
              <a:endParaRPr/>
            </a:p>
          </p:txBody>
        </p:sp>
        <p:sp>
          <p:nvSpPr>
            <p:cNvPr id="734" name="object 108">
              <a:extLst>
                <a:ext uri="{FF2B5EF4-FFF2-40B4-BE49-F238E27FC236}">
                  <a16:creationId xmlns:a16="http://schemas.microsoft.com/office/drawing/2014/main" id="{1E06F9CF-3F3B-4B18-A252-183CD17CCC4A}"/>
                </a:ext>
              </a:extLst>
            </p:cNvPr>
            <p:cNvSpPr/>
            <p:nvPr/>
          </p:nvSpPr>
          <p:spPr>
            <a:xfrm>
              <a:off x="18532174" y="7813760"/>
              <a:ext cx="940435" cy="60960"/>
            </a:xfrm>
            <a:custGeom>
              <a:avLst/>
              <a:gdLst/>
              <a:ahLst/>
              <a:cxnLst/>
              <a:rect l="l" t="t" r="r" b="b"/>
              <a:pathLst>
                <a:path w="940435" h="60959">
                  <a:moveTo>
                    <a:pt x="915517" y="0"/>
                  </a:moveTo>
                  <a:lnTo>
                    <a:pt x="0" y="330"/>
                  </a:lnTo>
                  <a:lnTo>
                    <a:pt x="24295" y="60769"/>
                  </a:lnTo>
                  <a:lnTo>
                    <a:pt x="939825" y="60464"/>
                  </a:lnTo>
                  <a:lnTo>
                    <a:pt x="915517" y="0"/>
                  </a:lnTo>
                  <a:close/>
                </a:path>
              </a:pathLst>
            </a:custGeom>
            <a:solidFill>
              <a:srgbClr val="527679"/>
            </a:solidFill>
          </p:spPr>
          <p:txBody>
            <a:bodyPr wrap="square" lIns="0" tIns="0" rIns="0" bIns="0" rtlCol="0"/>
            <a:lstStyle/>
            <a:p>
              <a:endParaRPr/>
            </a:p>
          </p:txBody>
        </p:sp>
        <p:sp>
          <p:nvSpPr>
            <p:cNvPr id="735" name="object 109">
              <a:extLst>
                <a:ext uri="{FF2B5EF4-FFF2-40B4-BE49-F238E27FC236}">
                  <a16:creationId xmlns:a16="http://schemas.microsoft.com/office/drawing/2014/main" id="{9A1DAA0F-8C36-4EC6-BA93-0742FD62A91E}"/>
                </a:ext>
              </a:extLst>
            </p:cNvPr>
            <p:cNvSpPr/>
            <p:nvPr/>
          </p:nvSpPr>
          <p:spPr>
            <a:xfrm>
              <a:off x="18532170" y="7269996"/>
              <a:ext cx="763270" cy="544195"/>
            </a:xfrm>
            <a:custGeom>
              <a:avLst/>
              <a:gdLst/>
              <a:ahLst/>
              <a:cxnLst/>
              <a:rect l="l" t="t" r="r" b="b"/>
              <a:pathLst>
                <a:path w="763269" h="544195">
                  <a:moveTo>
                    <a:pt x="503643" y="0"/>
                  </a:moveTo>
                  <a:lnTo>
                    <a:pt x="346455" y="0"/>
                  </a:lnTo>
                  <a:lnTo>
                    <a:pt x="0" y="543763"/>
                  </a:lnTo>
                  <a:lnTo>
                    <a:pt x="762723" y="543763"/>
                  </a:lnTo>
                  <a:lnTo>
                    <a:pt x="503643" y="0"/>
                  </a:lnTo>
                  <a:close/>
                </a:path>
              </a:pathLst>
            </a:custGeom>
            <a:solidFill>
              <a:srgbClr val="304053"/>
            </a:solidFill>
          </p:spPr>
          <p:txBody>
            <a:bodyPr wrap="square" lIns="0" tIns="0" rIns="0" bIns="0" rtlCol="0"/>
            <a:lstStyle/>
            <a:p>
              <a:endParaRPr/>
            </a:p>
          </p:txBody>
        </p:sp>
        <p:sp>
          <p:nvSpPr>
            <p:cNvPr id="736" name="object 110">
              <a:extLst>
                <a:ext uri="{FF2B5EF4-FFF2-40B4-BE49-F238E27FC236}">
                  <a16:creationId xmlns:a16="http://schemas.microsoft.com/office/drawing/2014/main" id="{125DAAAC-7EE9-4461-B009-BA17312DFE8C}"/>
                </a:ext>
              </a:extLst>
            </p:cNvPr>
            <p:cNvSpPr/>
            <p:nvPr/>
          </p:nvSpPr>
          <p:spPr>
            <a:xfrm>
              <a:off x="19035808" y="7269996"/>
              <a:ext cx="758825" cy="544195"/>
            </a:xfrm>
            <a:custGeom>
              <a:avLst/>
              <a:gdLst/>
              <a:ahLst/>
              <a:cxnLst/>
              <a:rect l="l" t="t" r="r" b="b"/>
              <a:pathLst>
                <a:path w="758825" h="544195">
                  <a:moveTo>
                    <a:pt x="758342" y="0"/>
                  </a:moveTo>
                  <a:lnTo>
                    <a:pt x="0" y="0"/>
                  </a:lnTo>
                  <a:lnTo>
                    <a:pt x="259105" y="543763"/>
                  </a:lnTo>
                  <a:lnTo>
                    <a:pt x="411873" y="543763"/>
                  </a:lnTo>
                  <a:lnTo>
                    <a:pt x="758342" y="0"/>
                  </a:lnTo>
                  <a:close/>
                </a:path>
              </a:pathLst>
            </a:custGeom>
            <a:solidFill>
              <a:srgbClr val="557981"/>
            </a:solidFill>
          </p:spPr>
          <p:txBody>
            <a:bodyPr wrap="square" lIns="0" tIns="0" rIns="0" bIns="0" rtlCol="0"/>
            <a:lstStyle/>
            <a:p>
              <a:endParaRPr/>
            </a:p>
          </p:txBody>
        </p:sp>
        <p:sp>
          <p:nvSpPr>
            <p:cNvPr id="737" name="object 111">
              <a:extLst>
                <a:ext uri="{FF2B5EF4-FFF2-40B4-BE49-F238E27FC236}">
                  <a16:creationId xmlns:a16="http://schemas.microsoft.com/office/drawing/2014/main" id="{8F60962E-C908-4276-82E1-3AF53729608C}"/>
                </a:ext>
              </a:extLst>
            </p:cNvPr>
            <p:cNvSpPr/>
            <p:nvPr/>
          </p:nvSpPr>
          <p:spPr>
            <a:xfrm>
              <a:off x="18532161" y="7269983"/>
              <a:ext cx="763270" cy="544195"/>
            </a:xfrm>
            <a:custGeom>
              <a:avLst/>
              <a:gdLst/>
              <a:ahLst/>
              <a:cxnLst/>
              <a:rect l="l" t="t" r="r" b="b"/>
              <a:pathLst>
                <a:path w="763269" h="544195">
                  <a:moveTo>
                    <a:pt x="48844" y="543775"/>
                  </a:moveTo>
                  <a:lnTo>
                    <a:pt x="228" y="543775"/>
                  </a:lnTo>
                  <a:lnTo>
                    <a:pt x="0" y="544106"/>
                  </a:lnTo>
                  <a:lnTo>
                    <a:pt x="48653" y="544106"/>
                  </a:lnTo>
                  <a:lnTo>
                    <a:pt x="48844" y="543775"/>
                  </a:lnTo>
                  <a:close/>
                </a:path>
                <a:path w="763269" h="544195">
                  <a:moveTo>
                    <a:pt x="346468" y="0"/>
                  </a:moveTo>
                  <a:lnTo>
                    <a:pt x="341401" y="8305"/>
                  </a:lnTo>
                  <a:lnTo>
                    <a:pt x="186524" y="251396"/>
                  </a:lnTo>
                  <a:lnTo>
                    <a:pt x="185755" y="251409"/>
                  </a:lnTo>
                  <a:lnTo>
                    <a:pt x="168351" y="279907"/>
                  </a:lnTo>
                  <a:lnTo>
                    <a:pt x="26352" y="502742"/>
                  </a:lnTo>
                  <a:lnTo>
                    <a:pt x="25044" y="502742"/>
                  </a:lnTo>
                  <a:lnTo>
                    <a:pt x="0" y="543775"/>
                  </a:lnTo>
                  <a:lnTo>
                    <a:pt x="289102" y="543788"/>
                  </a:lnTo>
                  <a:lnTo>
                    <a:pt x="299521" y="544001"/>
                  </a:lnTo>
                  <a:lnTo>
                    <a:pt x="337616" y="543979"/>
                  </a:lnTo>
                  <a:lnTo>
                    <a:pt x="337731" y="543788"/>
                  </a:lnTo>
                  <a:lnTo>
                    <a:pt x="762743" y="543788"/>
                  </a:lnTo>
                  <a:lnTo>
                    <a:pt x="743229" y="502805"/>
                  </a:lnTo>
                  <a:lnTo>
                    <a:pt x="652741" y="502805"/>
                  </a:lnTo>
                  <a:lnTo>
                    <a:pt x="363880" y="502792"/>
                  </a:lnTo>
                  <a:lnTo>
                    <a:pt x="75006" y="502742"/>
                  </a:lnTo>
                  <a:lnTo>
                    <a:pt x="209016" y="292417"/>
                  </a:lnTo>
                  <a:lnTo>
                    <a:pt x="642976" y="292417"/>
                  </a:lnTo>
                  <a:lnTo>
                    <a:pt x="623430" y="251409"/>
                  </a:lnTo>
                  <a:lnTo>
                    <a:pt x="235165" y="251396"/>
                  </a:lnTo>
                  <a:lnTo>
                    <a:pt x="369189" y="41046"/>
                  </a:lnTo>
                  <a:lnTo>
                    <a:pt x="523214" y="41046"/>
                  </a:lnTo>
                  <a:lnTo>
                    <a:pt x="503656" y="25"/>
                  </a:lnTo>
                  <a:lnTo>
                    <a:pt x="346468" y="0"/>
                  </a:lnTo>
                  <a:close/>
                </a:path>
                <a:path w="763269" h="544195">
                  <a:moveTo>
                    <a:pt x="762743" y="543788"/>
                  </a:moveTo>
                  <a:lnTo>
                    <a:pt x="337731" y="543788"/>
                  </a:lnTo>
                  <a:lnTo>
                    <a:pt x="762762" y="543826"/>
                  </a:lnTo>
                  <a:close/>
                </a:path>
                <a:path w="763269" h="544195">
                  <a:moveTo>
                    <a:pt x="683691" y="377888"/>
                  </a:moveTo>
                  <a:lnTo>
                    <a:pt x="604113" y="502792"/>
                  </a:lnTo>
                  <a:lnTo>
                    <a:pt x="652749" y="502792"/>
                  </a:lnTo>
                  <a:lnTo>
                    <a:pt x="704507" y="421563"/>
                  </a:lnTo>
                  <a:lnTo>
                    <a:pt x="683691" y="377888"/>
                  </a:lnTo>
                  <a:close/>
                </a:path>
                <a:path w="763269" h="544195">
                  <a:moveTo>
                    <a:pt x="642976" y="292417"/>
                  </a:moveTo>
                  <a:lnTo>
                    <a:pt x="209016" y="292417"/>
                  </a:lnTo>
                  <a:lnTo>
                    <a:pt x="449275" y="292442"/>
                  </a:lnTo>
                  <a:lnTo>
                    <a:pt x="315239" y="502767"/>
                  </a:lnTo>
                  <a:lnTo>
                    <a:pt x="363896" y="502767"/>
                  </a:lnTo>
                  <a:lnTo>
                    <a:pt x="497890" y="292442"/>
                  </a:lnTo>
                  <a:lnTo>
                    <a:pt x="642988" y="292442"/>
                  </a:lnTo>
                  <a:close/>
                </a:path>
                <a:path w="763269" h="544195">
                  <a:moveTo>
                    <a:pt x="560108" y="118478"/>
                  </a:moveTo>
                  <a:lnTo>
                    <a:pt x="475411" y="251409"/>
                  </a:lnTo>
                  <a:lnTo>
                    <a:pt x="524035" y="251396"/>
                  </a:lnTo>
                  <a:lnTo>
                    <a:pt x="580910" y="162166"/>
                  </a:lnTo>
                  <a:lnTo>
                    <a:pt x="560108" y="118478"/>
                  </a:lnTo>
                  <a:close/>
                </a:path>
              </a:pathLst>
            </a:custGeom>
            <a:solidFill>
              <a:srgbClr val="9FD0C6"/>
            </a:solidFill>
          </p:spPr>
          <p:txBody>
            <a:bodyPr wrap="square" lIns="0" tIns="0" rIns="0" bIns="0" rtlCol="0"/>
            <a:lstStyle/>
            <a:p>
              <a:endParaRPr/>
            </a:p>
          </p:txBody>
        </p:sp>
        <p:sp>
          <p:nvSpPr>
            <p:cNvPr id="738" name="object 112">
              <a:extLst>
                <a:ext uri="{FF2B5EF4-FFF2-40B4-BE49-F238E27FC236}">
                  <a16:creationId xmlns:a16="http://schemas.microsoft.com/office/drawing/2014/main" id="{095ABEAD-36CF-4684-A8AA-2F6693429E6E}"/>
                </a:ext>
              </a:extLst>
            </p:cNvPr>
            <p:cNvSpPr/>
            <p:nvPr/>
          </p:nvSpPr>
          <p:spPr>
            <a:xfrm>
              <a:off x="19035824" y="7270018"/>
              <a:ext cx="759460" cy="544195"/>
            </a:xfrm>
            <a:custGeom>
              <a:avLst/>
              <a:gdLst/>
              <a:ahLst/>
              <a:cxnLst/>
              <a:rect l="l" t="t" r="r" b="b"/>
              <a:pathLst>
                <a:path w="759460" h="544195">
                  <a:moveTo>
                    <a:pt x="572013" y="292417"/>
                  </a:moveTo>
                  <a:lnTo>
                    <a:pt x="283108" y="292417"/>
                  </a:lnTo>
                  <a:lnTo>
                    <a:pt x="523354" y="292442"/>
                  </a:lnTo>
                  <a:lnTo>
                    <a:pt x="389318" y="502792"/>
                  </a:lnTo>
                  <a:lnTo>
                    <a:pt x="239559" y="502792"/>
                  </a:lnTo>
                  <a:lnTo>
                    <a:pt x="259092" y="543814"/>
                  </a:lnTo>
                  <a:lnTo>
                    <a:pt x="411860" y="543814"/>
                  </a:lnTo>
                  <a:lnTo>
                    <a:pt x="437959" y="502792"/>
                  </a:lnTo>
                  <a:lnTo>
                    <a:pt x="389318" y="502792"/>
                  </a:lnTo>
                  <a:lnTo>
                    <a:pt x="437975" y="502767"/>
                  </a:lnTo>
                  <a:lnTo>
                    <a:pt x="572013" y="292417"/>
                  </a:lnTo>
                  <a:close/>
                </a:path>
                <a:path w="759460" h="544195">
                  <a:moveTo>
                    <a:pt x="119773" y="251371"/>
                  </a:moveTo>
                  <a:lnTo>
                    <a:pt x="139318" y="292404"/>
                  </a:lnTo>
                  <a:lnTo>
                    <a:pt x="234467" y="292404"/>
                  </a:lnTo>
                  <a:lnTo>
                    <a:pt x="180022" y="377850"/>
                  </a:lnTo>
                  <a:lnTo>
                    <a:pt x="200850" y="421525"/>
                  </a:lnTo>
                  <a:lnTo>
                    <a:pt x="283108" y="292417"/>
                  </a:lnTo>
                  <a:lnTo>
                    <a:pt x="572022" y="292404"/>
                  </a:lnTo>
                  <a:lnTo>
                    <a:pt x="578221" y="283564"/>
                  </a:lnTo>
                  <a:lnTo>
                    <a:pt x="598678" y="251421"/>
                  </a:lnTo>
                  <a:lnTo>
                    <a:pt x="119773" y="251371"/>
                  </a:lnTo>
                  <a:close/>
                </a:path>
                <a:path w="759460" h="544195">
                  <a:moveTo>
                    <a:pt x="733288" y="41046"/>
                  </a:moveTo>
                  <a:lnTo>
                    <a:pt x="443280" y="41046"/>
                  </a:lnTo>
                  <a:lnTo>
                    <a:pt x="683513" y="41071"/>
                  </a:lnTo>
                  <a:lnTo>
                    <a:pt x="549490" y="251421"/>
                  </a:lnTo>
                  <a:lnTo>
                    <a:pt x="598119" y="251421"/>
                  </a:lnTo>
                  <a:lnTo>
                    <a:pt x="732142" y="41071"/>
                  </a:lnTo>
                  <a:lnTo>
                    <a:pt x="733272" y="41071"/>
                  </a:lnTo>
                  <a:close/>
                </a:path>
                <a:path w="759460" h="544195">
                  <a:moveTo>
                    <a:pt x="733304" y="41020"/>
                  </a:moveTo>
                  <a:lnTo>
                    <a:pt x="154393" y="41020"/>
                  </a:lnTo>
                  <a:lnTo>
                    <a:pt x="394639" y="41046"/>
                  </a:lnTo>
                  <a:lnTo>
                    <a:pt x="260603" y="251396"/>
                  </a:lnTo>
                  <a:lnTo>
                    <a:pt x="309244" y="251396"/>
                  </a:lnTo>
                  <a:lnTo>
                    <a:pt x="443280" y="41046"/>
                  </a:lnTo>
                  <a:lnTo>
                    <a:pt x="733288" y="41046"/>
                  </a:lnTo>
                  <a:close/>
                </a:path>
                <a:path w="759460" h="544195">
                  <a:moveTo>
                    <a:pt x="0" y="0"/>
                  </a:moveTo>
                  <a:lnTo>
                    <a:pt x="19545" y="41008"/>
                  </a:lnTo>
                  <a:lnTo>
                    <a:pt x="105752" y="41020"/>
                  </a:lnTo>
                  <a:lnTo>
                    <a:pt x="56438" y="118452"/>
                  </a:lnTo>
                  <a:lnTo>
                    <a:pt x="77241" y="162128"/>
                  </a:lnTo>
                  <a:lnTo>
                    <a:pt x="154393" y="41020"/>
                  </a:lnTo>
                  <a:lnTo>
                    <a:pt x="733313" y="41008"/>
                  </a:lnTo>
                  <a:lnTo>
                    <a:pt x="759383" y="63"/>
                  </a:lnTo>
                  <a:lnTo>
                    <a:pt x="0" y="0"/>
                  </a:lnTo>
                  <a:close/>
                </a:path>
              </a:pathLst>
            </a:custGeom>
            <a:solidFill>
              <a:srgbClr val="DAFFEA"/>
            </a:solidFill>
          </p:spPr>
          <p:txBody>
            <a:bodyPr wrap="square" lIns="0" tIns="0" rIns="0" bIns="0" rtlCol="0"/>
            <a:lstStyle/>
            <a:p>
              <a:endParaRPr/>
            </a:p>
          </p:txBody>
        </p:sp>
        <p:sp>
          <p:nvSpPr>
            <p:cNvPr id="739" name="object 113">
              <a:extLst>
                <a:ext uri="{FF2B5EF4-FFF2-40B4-BE49-F238E27FC236}">
                  <a16:creationId xmlns:a16="http://schemas.microsoft.com/office/drawing/2014/main" id="{940956AD-792E-4A26-A198-E88D3472FCED}"/>
                </a:ext>
              </a:extLst>
            </p:cNvPr>
            <p:cNvSpPr/>
            <p:nvPr/>
          </p:nvSpPr>
          <p:spPr>
            <a:xfrm>
              <a:off x="19135566" y="7874305"/>
              <a:ext cx="104139" cy="219710"/>
            </a:xfrm>
            <a:custGeom>
              <a:avLst/>
              <a:gdLst/>
              <a:ahLst/>
              <a:cxnLst/>
              <a:rect l="l" t="t" r="r" b="b"/>
              <a:pathLst>
                <a:path w="104139" h="219709">
                  <a:moveTo>
                    <a:pt x="0" y="219214"/>
                  </a:moveTo>
                  <a:lnTo>
                    <a:pt x="103974" y="219214"/>
                  </a:lnTo>
                  <a:lnTo>
                    <a:pt x="103974" y="0"/>
                  </a:lnTo>
                  <a:lnTo>
                    <a:pt x="0" y="0"/>
                  </a:lnTo>
                  <a:lnTo>
                    <a:pt x="0" y="219214"/>
                  </a:lnTo>
                  <a:close/>
                </a:path>
              </a:pathLst>
            </a:custGeom>
            <a:solidFill>
              <a:srgbClr val="33474A"/>
            </a:solidFill>
          </p:spPr>
          <p:txBody>
            <a:bodyPr wrap="square" lIns="0" tIns="0" rIns="0" bIns="0" rtlCol="0"/>
            <a:lstStyle/>
            <a:p>
              <a:endParaRPr/>
            </a:p>
          </p:txBody>
        </p:sp>
        <p:sp>
          <p:nvSpPr>
            <p:cNvPr id="740" name="object 114">
              <a:extLst>
                <a:ext uri="{FF2B5EF4-FFF2-40B4-BE49-F238E27FC236}">
                  <a16:creationId xmlns:a16="http://schemas.microsoft.com/office/drawing/2014/main" id="{933B6124-B8FC-4A1C-9BB5-59F0AF629D22}"/>
                </a:ext>
              </a:extLst>
            </p:cNvPr>
            <p:cNvSpPr/>
            <p:nvPr/>
          </p:nvSpPr>
          <p:spPr>
            <a:xfrm>
              <a:off x="20519528" y="7269983"/>
              <a:ext cx="370840" cy="604520"/>
            </a:xfrm>
            <a:custGeom>
              <a:avLst/>
              <a:gdLst/>
              <a:ahLst/>
              <a:cxnLst/>
              <a:rect l="l" t="t" r="r" b="b"/>
              <a:pathLst>
                <a:path w="370839" h="604520">
                  <a:moveTo>
                    <a:pt x="346455" y="0"/>
                  </a:moveTo>
                  <a:lnTo>
                    <a:pt x="0" y="543763"/>
                  </a:lnTo>
                  <a:lnTo>
                    <a:pt x="24307" y="604227"/>
                  </a:lnTo>
                  <a:lnTo>
                    <a:pt x="370751" y="60464"/>
                  </a:lnTo>
                  <a:lnTo>
                    <a:pt x="346455" y="0"/>
                  </a:lnTo>
                  <a:close/>
                </a:path>
              </a:pathLst>
            </a:custGeom>
            <a:solidFill>
              <a:srgbClr val="3A5256"/>
            </a:solidFill>
          </p:spPr>
          <p:txBody>
            <a:bodyPr wrap="square" lIns="0" tIns="0" rIns="0" bIns="0" rtlCol="0"/>
            <a:lstStyle/>
            <a:p>
              <a:endParaRPr/>
            </a:p>
          </p:txBody>
        </p:sp>
        <p:sp>
          <p:nvSpPr>
            <p:cNvPr id="741" name="object 115">
              <a:extLst>
                <a:ext uri="{FF2B5EF4-FFF2-40B4-BE49-F238E27FC236}">
                  <a16:creationId xmlns:a16="http://schemas.microsoft.com/office/drawing/2014/main" id="{D8327F05-63C1-4A42-B3A1-4CA19F5C4BD5}"/>
                </a:ext>
              </a:extLst>
            </p:cNvPr>
            <p:cNvSpPr/>
            <p:nvPr/>
          </p:nvSpPr>
          <p:spPr>
            <a:xfrm>
              <a:off x="19604002" y="7813760"/>
              <a:ext cx="940435" cy="60960"/>
            </a:xfrm>
            <a:custGeom>
              <a:avLst/>
              <a:gdLst/>
              <a:ahLst/>
              <a:cxnLst/>
              <a:rect l="l" t="t" r="r" b="b"/>
              <a:pathLst>
                <a:path w="940435" h="60959">
                  <a:moveTo>
                    <a:pt x="915517" y="0"/>
                  </a:moveTo>
                  <a:lnTo>
                    <a:pt x="0" y="330"/>
                  </a:lnTo>
                  <a:lnTo>
                    <a:pt x="24295" y="60769"/>
                  </a:lnTo>
                  <a:lnTo>
                    <a:pt x="939825" y="60464"/>
                  </a:lnTo>
                  <a:lnTo>
                    <a:pt x="915517" y="0"/>
                  </a:lnTo>
                  <a:close/>
                </a:path>
              </a:pathLst>
            </a:custGeom>
            <a:solidFill>
              <a:srgbClr val="527679"/>
            </a:solidFill>
          </p:spPr>
          <p:txBody>
            <a:bodyPr wrap="square" lIns="0" tIns="0" rIns="0" bIns="0" rtlCol="0"/>
            <a:lstStyle/>
            <a:p>
              <a:endParaRPr/>
            </a:p>
          </p:txBody>
        </p:sp>
        <p:sp>
          <p:nvSpPr>
            <p:cNvPr id="742" name="object 116">
              <a:extLst>
                <a:ext uri="{FF2B5EF4-FFF2-40B4-BE49-F238E27FC236}">
                  <a16:creationId xmlns:a16="http://schemas.microsoft.com/office/drawing/2014/main" id="{BD163262-3172-4FFF-A0AD-816C75C9F0E2}"/>
                </a:ext>
              </a:extLst>
            </p:cNvPr>
            <p:cNvSpPr/>
            <p:nvPr/>
          </p:nvSpPr>
          <p:spPr>
            <a:xfrm>
              <a:off x="19604010" y="7269996"/>
              <a:ext cx="763270" cy="544195"/>
            </a:xfrm>
            <a:custGeom>
              <a:avLst/>
              <a:gdLst/>
              <a:ahLst/>
              <a:cxnLst/>
              <a:rect l="l" t="t" r="r" b="b"/>
              <a:pathLst>
                <a:path w="763270" h="544195">
                  <a:moveTo>
                    <a:pt x="503643" y="0"/>
                  </a:moveTo>
                  <a:lnTo>
                    <a:pt x="346468" y="0"/>
                  </a:lnTo>
                  <a:lnTo>
                    <a:pt x="0" y="543763"/>
                  </a:lnTo>
                  <a:lnTo>
                    <a:pt x="762723" y="543763"/>
                  </a:lnTo>
                  <a:lnTo>
                    <a:pt x="503643" y="0"/>
                  </a:lnTo>
                  <a:close/>
                </a:path>
              </a:pathLst>
            </a:custGeom>
            <a:solidFill>
              <a:srgbClr val="304053"/>
            </a:solidFill>
          </p:spPr>
          <p:txBody>
            <a:bodyPr wrap="square" lIns="0" tIns="0" rIns="0" bIns="0" rtlCol="0"/>
            <a:lstStyle/>
            <a:p>
              <a:endParaRPr/>
            </a:p>
          </p:txBody>
        </p:sp>
        <p:sp>
          <p:nvSpPr>
            <p:cNvPr id="743" name="object 117">
              <a:extLst>
                <a:ext uri="{FF2B5EF4-FFF2-40B4-BE49-F238E27FC236}">
                  <a16:creationId xmlns:a16="http://schemas.microsoft.com/office/drawing/2014/main" id="{8669955D-70C9-4D69-B652-042B53FE18CF}"/>
                </a:ext>
              </a:extLst>
            </p:cNvPr>
            <p:cNvSpPr/>
            <p:nvPr/>
          </p:nvSpPr>
          <p:spPr>
            <a:xfrm>
              <a:off x="20107646" y="7269996"/>
              <a:ext cx="758825" cy="544195"/>
            </a:xfrm>
            <a:custGeom>
              <a:avLst/>
              <a:gdLst/>
              <a:ahLst/>
              <a:cxnLst/>
              <a:rect l="l" t="t" r="r" b="b"/>
              <a:pathLst>
                <a:path w="758825" h="544195">
                  <a:moveTo>
                    <a:pt x="758342" y="0"/>
                  </a:moveTo>
                  <a:lnTo>
                    <a:pt x="0" y="0"/>
                  </a:lnTo>
                  <a:lnTo>
                    <a:pt x="259105" y="543763"/>
                  </a:lnTo>
                  <a:lnTo>
                    <a:pt x="411873" y="543763"/>
                  </a:lnTo>
                  <a:lnTo>
                    <a:pt x="758342" y="0"/>
                  </a:lnTo>
                  <a:close/>
                </a:path>
              </a:pathLst>
            </a:custGeom>
            <a:solidFill>
              <a:srgbClr val="557981"/>
            </a:solidFill>
          </p:spPr>
          <p:txBody>
            <a:bodyPr wrap="square" lIns="0" tIns="0" rIns="0" bIns="0" rtlCol="0"/>
            <a:lstStyle/>
            <a:p>
              <a:endParaRPr/>
            </a:p>
          </p:txBody>
        </p:sp>
        <p:sp>
          <p:nvSpPr>
            <p:cNvPr id="744" name="object 118">
              <a:extLst>
                <a:ext uri="{FF2B5EF4-FFF2-40B4-BE49-F238E27FC236}">
                  <a16:creationId xmlns:a16="http://schemas.microsoft.com/office/drawing/2014/main" id="{E99FD94D-C62F-4434-B200-B8D0FAAD2242}"/>
                </a:ext>
              </a:extLst>
            </p:cNvPr>
            <p:cNvSpPr/>
            <p:nvPr/>
          </p:nvSpPr>
          <p:spPr>
            <a:xfrm>
              <a:off x="19604003" y="7269983"/>
              <a:ext cx="763270" cy="544195"/>
            </a:xfrm>
            <a:custGeom>
              <a:avLst/>
              <a:gdLst/>
              <a:ahLst/>
              <a:cxnLst/>
              <a:rect l="l" t="t" r="r" b="b"/>
              <a:pathLst>
                <a:path w="763270" h="544195">
                  <a:moveTo>
                    <a:pt x="48856" y="543775"/>
                  </a:moveTo>
                  <a:lnTo>
                    <a:pt x="207" y="543788"/>
                  </a:lnTo>
                  <a:lnTo>
                    <a:pt x="0" y="544106"/>
                  </a:lnTo>
                  <a:lnTo>
                    <a:pt x="48640" y="544106"/>
                  </a:lnTo>
                  <a:lnTo>
                    <a:pt x="48856" y="543775"/>
                  </a:lnTo>
                  <a:close/>
                </a:path>
                <a:path w="763270" h="544195">
                  <a:moveTo>
                    <a:pt x="346468" y="0"/>
                  </a:moveTo>
                  <a:lnTo>
                    <a:pt x="341401" y="8305"/>
                  </a:lnTo>
                  <a:lnTo>
                    <a:pt x="186512" y="251396"/>
                  </a:lnTo>
                  <a:lnTo>
                    <a:pt x="185742" y="251409"/>
                  </a:lnTo>
                  <a:lnTo>
                    <a:pt x="168338" y="279907"/>
                  </a:lnTo>
                  <a:lnTo>
                    <a:pt x="26339" y="502742"/>
                  </a:lnTo>
                  <a:lnTo>
                    <a:pt x="25057" y="502742"/>
                  </a:lnTo>
                  <a:lnTo>
                    <a:pt x="0" y="543775"/>
                  </a:lnTo>
                  <a:lnTo>
                    <a:pt x="289090" y="543788"/>
                  </a:lnTo>
                  <a:lnTo>
                    <a:pt x="299510" y="544001"/>
                  </a:lnTo>
                  <a:lnTo>
                    <a:pt x="337604" y="543979"/>
                  </a:lnTo>
                  <a:lnTo>
                    <a:pt x="337718" y="543788"/>
                  </a:lnTo>
                  <a:lnTo>
                    <a:pt x="762743" y="543788"/>
                  </a:lnTo>
                  <a:lnTo>
                    <a:pt x="743216" y="502805"/>
                  </a:lnTo>
                  <a:lnTo>
                    <a:pt x="652754" y="502805"/>
                  </a:lnTo>
                  <a:lnTo>
                    <a:pt x="363867" y="502792"/>
                  </a:lnTo>
                  <a:lnTo>
                    <a:pt x="74993" y="502742"/>
                  </a:lnTo>
                  <a:lnTo>
                    <a:pt x="209003" y="292417"/>
                  </a:lnTo>
                  <a:lnTo>
                    <a:pt x="642963" y="292417"/>
                  </a:lnTo>
                  <a:lnTo>
                    <a:pt x="623443" y="251409"/>
                  </a:lnTo>
                  <a:lnTo>
                    <a:pt x="235153" y="251396"/>
                  </a:lnTo>
                  <a:lnTo>
                    <a:pt x="369176" y="41046"/>
                  </a:lnTo>
                  <a:lnTo>
                    <a:pt x="523201" y="41046"/>
                  </a:lnTo>
                  <a:lnTo>
                    <a:pt x="503643" y="25"/>
                  </a:lnTo>
                  <a:lnTo>
                    <a:pt x="346468" y="0"/>
                  </a:lnTo>
                  <a:close/>
                </a:path>
                <a:path w="763270" h="544195">
                  <a:moveTo>
                    <a:pt x="762743" y="543788"/>
                  </a:moveTo>
                  <a:lnTo>
                    <a:pt x="337718" y="543788"/>
                  </a:lnTo>
                  <a:lnTo>
                    <a:pt x="762761" y="543826"/>
                  </a:lnTo>
                  <a:close/>
                </a:path>
                <a:path w="763270" h="544195">
                  <a:moveTo>
                    <a:pt x="683704" y="377888"/>
                  </a:moveTo>
                  <a:lnTo>
                    <a:pt x="604113" y="502792"/>
                  </a:lnTo>
                  <a:lnTo>
                    <a:pt x="652762" y="502792"/>
                  </a:lnTo>
                  <a:lnTo>
                    <a:pt x="704507" y="421563"/>
                  </a:lnTo>
                  <a:lnTo>
                    <a:pt x="683704" y="377888"/>
                  </a:lnTo>
                  <a:close/>
                </a:path>
                <a:path w="763270" h="544195">
                  <a:moveTo>
                    <a:pt x="642963" y="292417"/>
                  </a:moveTo>
                  <a:lnTo>
                    <a:pt x="209003" y="292417"/>
                  </a:lnTo>
                  <a:lnTo>
                    <a:pt x="449262" y="292442"/>
                  </a:lnTo>
                  <a:lnTo>
                    <a:pt x="315226" y="502767"/>
                  </a:lnTo>
                  <a:lnTo>
                    <a:pt x="363883" y="502767"/>
                  </a:lnTo>
                  <a:lnTo>
                    <a:pt x="497890" y="292442"/>
                  </a:lnTo>
                  <a:lnTo>
                    <a:pt x="642975" y="292442"/>
                  </a:lnTo>
                  <a:close/>
                </a:path>
                <a:path w="763270" h="544195">
                  <a:moveTo>
                    <a:pt x="560095" y="118478"/>
                  </a:moveTo>
                  <a:lnTo>
                    <a:pt x="475399" y="251409"/>
                  </a:lnTo>
                  <a:lnTo>
                    <a:pt x="524048" y="251396"/>
                  </a:lnTo>
                  <a:lnTo>
                    <a:pt x="580897" y="162166"/>
                  </a:lnTo>
                  <a:lnTo>
                    <a:pt x="560095" y="118478"/>
                  </a:lnTo>
                  <a:close/>
                </a:path>
              </a:pathLst>
            </a:custGeom>
            <a:solidFill>
              <a:srgbClr val="9FD0C6"/>
            </a:solidFill>
          </p:spPr>
          <p:txBody>
            <a:bodyPr wrap="square" lIns="0" tIns="0" rIns="0" bIns="0" rtlCol="0"/>
            <a:lstStyle/>
            <a:p>
              <a:endParaRPr/>
            </a:p>
          </p:txBody>
        </p:sp>
        <p:sp>
          <p:nvSpPr>
            <p:cNvPr id="745" name="object 119">
              <a:extLst>
                <a:ext uri="{FF2B5EF4-FFF2-40B4-BE49-F238E27FC236}">
                  <a16:creationId xmlns:a16="http://schemas.microsoft.com/office/drawing/2014/main" id="{B134958C-71A1-415C-AFF4-327B83AC5E43}"/>
                </a:ext>
              </a:extLst>
            </p:cNvPr>
            <p:cNvSpPr/>
            <p:nvPr/>
          </p:nvSpPr>
          <p:spPr>
            <a:xfrm>
              <a:off x="20107651" y="7270018"/>
              <a:ext cx="759460" cy="544195"/>
            </a:xfrm>
            <a:custGeom>
              <a:avLst/>
              <a:gdLst/>
              <a:ahLst/>
              <a:cxnLst/>
              <a:rect l="l" t="t" r="r" b="b"/>
              <a:pathLst>
                <a:path w="759460" h="544195">
                  <a:moveTo>
                    <a:pt x="239560" y="502767"/>
                  </a:moveTo>
                  <a:lnTo>
                    <a:pt x="259105" y="543814"/>
                  </a:lnTo>
                  <a:lnTo>
                    <a:pt x="411873" y="543814"/>
                  </a:lnTo>
                  <a:lnTo>
                    <a:pt x="437997" y="502792"/>
                  </a:lnTo>
                  <a:lnTo>
                    <a:pt x="239560" y="502767"/>
                  </a:lnTo>
                  <a:close/>
                </a:path>
                <a:path w="759460" h="544195">
                  <a:moveTo>
                    <a:pt x="572000" y="292417"/>
                  </a:moveTo>
                  <a:lnTo>
                    <a:pt x="283121" y="292417"/>
                  </a:lnTo>
                  <a:lnTo>
                    <a:pt x="523354" y="292442"/>
                  </a:lnTo>
                  <a:lnTo>
                    <a:pt x="389318" y="502792"/>
                  </a:lnTo>
                  <a:lnTo>
                    <a:pt x="437972" y="502792"/>
                  </a:lnTo>
                  <a:lnTo>
                    <a:pt x="572000" y="292417"/>
                  </a:lnTo>
                  <a:close/>
                </a:path>
                <a:path w="759460" h="544195">
                  <a:moveTo>
                    <a:pt x="119786" y="251371"/>
                  </a:moveTo>
                  <a:lnTo>
                    <a:pt x="139331" y="292404"/>
                  </a:lnTo>
                  <a:lnTo>
                    <a:pt x="234480" y="292404"/>
                  </a:lnTo>
                  <a:lnTo>
                    <a:pt x="180035" y="377850"/>
                  </a:lnTo>
                  <a:lnTo>
                    <a:pt x="200863" y="421525"/>
                  </a:lnTo>
                  <a:lnTo>
                    <a:pt x="283121" y="292417"/>
                  </a:lnTo>
                  <a:lnTo>
                    <a:pt x="572009" y="292404"/>
                  </a:lnTo>
                  <a:lnTo>
                    <a:pt x="578233" y="283564"/>
                  </a:lnTo>
                  <a:lnTo>
                    <a:pt x="598690" y="251421"/>
                  </a:lnTo>
                  <a:lnTo>
                    <a:pt x="119786" y="251371"/>
                  </a:lnTo>
                  <a:close/>
                </a:path>
                <a:path w="759460" h="544195">
                  <a:moveTo>
                    <a:pt x="733301" y="41046"/>
                  </a:moveTo>
                  <a:lnTo>
                    <a:pt x="443293" y="41046"/>
                  </a:lnTo>
                  <a:lnTo>
                    <a:pt x="683526" y="41071"/>
                  </a:lnTo>
                  <a:lnTo>
                    <a:pt x="549490" y="251421"/>
                  </a:lnTo>
                  <a:lnTo>
                    <a:pt x="598131" y="251421"/>
                  </a:lnTo>
                  <a:lnTo>
                    <a:pt x="732155" y="41071"/>
                  </a:lnTo>
                  <a:lnTo>
                    <a:pt x="733285" y="41071"/>
                  </a:lnTo>
                  <a:close/>
                </a:path>
                <a:path w="759460" h="544195">
                  <a:moveTo>
                    <a:pt x="733317" y="41020"/>
                  </a:moveTo>
                  <a:lnTo>
                    <a:pt x="154406" y="41020"/>
                  </a:lnTo>
                  <a:lnTo>
                    <a:pt x="394652" y="41046"/>
                  </a:lnTo>
                  <a:lnTo>
                    <a:pt x="260642" y="251396"/>
                  </a:lnTo>
                  <a:lnTo>
                    <a:pt x="309257" y="251396"/>
                  </a:lnTo>
                  <a:lnTo>
                    <a:pt x="443293" y="41046"/>
                  </a:lnTo>
                  <a:lnTo>
                    <a:pt x="733301" y="41046"/>
                  </a:lnTo>
                  <a:close/>
                </a:path>
                <a:path w="759460" h="544195">
                  <a:moveTo>
                    <a:pt x="0" y="0"/>
                  </a:moveTo>
                  <a:lnTo>
                    <a:pt x="19558" y="41008"/>
                  </a:lnTo>
                  <a:lnTo>
                    <a:pt x="105765" y="41020"/>
                  </a:lnTo>
                  <a:lnTo>
                    <a:pt x="56451" y="118452"/>
                  </a:lnTo>
                  <a:lnTo>
                    <a:pt x="77254" y="162128"/>
                  </a:lnTo>
                  <a:lnTo>
                    <a:pt x="154406" y="41020"/>
                  </a:lnTo>
                  <a:lnTo>
                    <a:pt x="733325" y="41008"/>
                  </a:lnTo>
                  <a:lnTo>
                    <a:pt x="759396" y="63"/>
                  </a:lnTo>
                  <a:lnTo>
                    <a:pt x="0" y="0"/>
                  </a:lnTo>
                  <a:close/>
                </a:path>
              </a:pathLst>
            </a:custGeom>
            <a:solidFill>
              <a:srgbClr val="DAFFEA"/>
            </a:solidFill>
          </p:spPr>
          <p:txBody>
            <a:bodyPr wrap="square" lIns="0" tIns="0" rIns="0" bIns="0" rtlCol="0"/>
            <a:lstStyle/>
            <a:p>
              <a:endParaRPr/>
            </a:p>
          </p:txBody>
        </p:sp>
        <p:sp>
          <p:nvSpPr>
            <p:cNvPr id="746" name="object 120">
              <a:extLst>
                <a:ext uri="{FF2B5EF4-FFF2-40B4-BE49-F238E27FC236}">
                  <a16:creationId xmlns:a16="http://schemas.microsoft.com/office/drawing/2014/main" id="{DB192652-9643-4E80-A237-4AD9F13064CB}"/>
                </a:ext>
              </a:extLst>
            </p:cNvPr>
            <p:cNvSpPr/>
            <p:nvPr/>
          </p:nvSpPr>
          <p:spPr>
            <a:xfrm>
              <a:off x="20207421" y="7874305"/>
              <a:ext cx="104139" cy="219710"/>
            </a:xfrm>
            <a:custGeom>
              <a:avLst/>
              <a:gdLst/>
              <a:ahLst/>
              <a:cxnLst/>
              <a:rect l="l" t="t" r="r" b="b"/>
              <a:pathLst>
                <a:path w="104139" h="219709">
                  <a:moveTo>
                    <a:pt x="0" y="219214"/>
                  </a:moveTo>
                  <a:lnTo>
                    <a:pt x="103974" y="219214"/>
                  </a:lnTo>
                  <a:lnTo>
                    <a:pt x="103974" y="0"/>
                  </a:lnTo>
                  <a:lnTo>
                    <a:pt x="0" y="0"/>
                  </a:lnTo>
                  <a:lnTo>
                    <a:pt x="0" y="219214"/>
                  </a:lnTo>
                  <a:close/>
                </a:path>
              </a:pathLst>
            </a:custGeom>
            <a:solidFill>
              <a:srgbClr val="33474A"/>
            </a:solidFill>
          </p:spPr>
          <p:txBody>
            <a:bodyPr wrap="square" lIns="0" tIns="0" rIns="0" bIns="0" rtlCol="0"/>
            <a:lstStyle/>
            <a:p>
              <a:endParaRPr/>
            </a:p>
          </p:txBody>
        </p:sp>
        <p:sp>
          <p:nvSpPr>
            <p:cNvPr id="747" name="object 121">
              <a:extLst>
                <a:ext uri="{FF2B5EF4-FFF2-40B4-BE49-F238E27FC236}">
                  <a16:creationId xmlns:a16="http://schemas.microsoft.com/office/drawing/2014/main" id="{A8A3BA64-7C15-4A56-BAFC-EAC20975EE74}"/>
                </a:ext>
              </a:extLst>
            </p:cNvPr>
            <p:cNvSpPr/>
            <p:nvPr/>
          </p:nvSpPr>
          <p:spPr>
            <a:xfrm>
              <a:off x="18375861" y="7269983"/>
              <a:ext cx="370840" cy="604520"/>
            </a:xfrm>
            <a:custGeom>
              <a:avLst/>
              <a:gdLst/>
              <a:ahLst/>
              <a:cxnLst/>
              <a:rect l="l" t="t" r="r" b="b"/>
              <a:pathLst>
                <a:path w="370839" h="604520">
                  <a:moveTo>
                    <a:pt x="346443" y="0"/>
                  </a:moveTo>
                  <a:lnTo>
                    <a:pt x="0" y="543763"/>
                  </a:lnTo>
                  <a:lnTo>
                    <a:pt x="24282" y="604227"/>
                  </a:lnTo>
                  <a:lnTo>
                    <a:pt x="370751" y="60464"/>
                  </a:lnTo>
                  <a:lnTo>
                    <a:pt x="346443" y="0"/>
                  </a:lnTo>
                  <a:close/>
                </a:path>
              </a:pathLst>
            </a:custGeom>
            <a:solidFill>
              <a:srgbClr val="3A5256"/>
            </a:solidFill>
          </p:spPr>
          <p:txBody>
            <a:bodyPr wrap="square" lIns="0" tIns="0" rIns="0" bIns="0" rtlCol="0"/>
            <a:lstStyle/>
            <a:p>
              <a:endParaRPr/>
            </a:p>
          </p:txBody>
        </p:sp>
        <p:sp>
          <p:nvSpPr>
            <p:cNvPr id="748" name="object 122">
              <a:extLst>
                <a:ext uri="{FF2B5EF4-FFF2-40B4-BE49-F238E27FC236}">
                  <a16:creationId xmlns:a16="http://schemas.microsoft.com/office/drawing/2014/main" id="{38B80B71-A0F7-4D95-8632-269F226556F8}"/>
                </a:ext>
              </a:extLst>
            </p:cNvPr>
            <p:cNvSpPr/>
            <p:nvPr/>
          </p:nvSpPr>
          <p:spPr>
            <a:xfrm>
              <a:off x="17460335" y="7813760"/>
              <a:ext cx="939800" cy="60960"/>
            </a:xfrm>
            <a:custGeom>
              <a:avLst/>
              <a:gdLst/>
              <a:ahLst/>
              <a:cxnLst/>
              <a:rect l="l" t="t" r="r" b="b"/>
              <a:pathLst>
                <a:path w="939800" h="60959">
                  <a:moveTo>
                    <a:pt x="915517" y="0"/>
                  </a:moveTo>
                  <a:lnTo>
                    <a:pt x="0" y="330"/>
                  </a:lnTo>
                  <a:lnTo>
                    <a:pt x="24295" y="60769"/>
                  </a:lnTo>
                  <a:lnTo>
                    <a:pt x="939812" y="60464"/>
                  </a:lnTo>
                  <a:lnTo>
                    <a:pt x="915517" y="0"/>
                  </a:lnTo>
                  <a:close/>
                </a:path>
              </a:pathLst>
            </a:custGeom>
            <a:solidFill>
              <a:srgbClr val="527679"/>
            </a:solidFill>
          </p:spPr>
          <p:txBody>
            <a:bodyPr wrap="square" lIns="0" tIns="0" rIns="0" bIns="0" rtlCol="0"/>
            <a:lstStyle/>
            <a:p>
              <a:endParaRPr/>
            </a:p>
          </p:txBody>
        </p:sp>
        <p:sp>
          <p:nvSpPr>
            <p:cNvPr id="749" name="object 123">
              <a:extLst>
                <a:ext uri="{FF2B5EF4-FFF2-40B4-BE49-F238E27FC236}">
                  <a16:creationId xmlns:a16="http://schemas.microsoft.com/office/drawing/2014/main" id="{A773BD3A-F31E-4B9C-A003-8EC0FAAE9D23}"/>
                </a:ext>
              </a:extLst>
            </p:cNvPr>
            <p:cNvSpPr/>
            <p:nvPr/>
          </p:nvSpPr>
          <p:spPr>
            <a:xfrm>
              <a:off x="17460332" y="7269996"/>
              <a:ext cx="763270" cy="544195"/>
            </a:xfrm>
            <a:custGeom>
              <a:avLst/>
              <a:gdLst/>
              <a:ahLst/>
              <a:cxnLst/>
              <a:rect l="l" t="t" r="r" b="b"/>
              <a:pathLst>
                <a:path w="763269" h="544195">
                  <a:moveTo>
                    <a:pt x="503643" y="0"/>
                  </a:moveTo>
                  <a:lnTo>
                    <a:pt x="346455" y="0"/>
                  </a:lnTo>
                  <a:lnTo>
                    <a:pt x="0" y="543763"/>
                  </a:lnTo>
                  <a:lnTo>
                    <a:pt x="762723" y="543763"/>
                  </a:lnTo>
                  <a:lnTo>
                    <a:pt x="503643" y="0"/>
                  </a:lnTo>
                  <a:close/>
                </a:path>
              </a:pathLst>
            </a:custGeom>
            <a:solidFill>
              <a:srgbClr val="304053"/>
            </a:solidFill>
          </p:spPr>
          <p:txBody>
            <a:bodyPr wrap="square" lIns="0" tIns="0" rIns="0" bIns="0" rtlCol="0"/>
            <a:lstStyle/>
            <a:p>
              <a:endParaRPr/>
            </a:p>
          </p:txBody>
        </p:sp>
        <p:sp>
          <p:nvSpPr>
            <p:cNvPr id="750" name="object 124">
              <a:extLst>
                <a:ext uri="{FF2B5EF4-FFF2-40B4-BE49-F238E27FC236}">
                  <a16:creationId xmlns:a16="http://schemas.microsoft.com/office/drawing/2014/main" id="{B64DF5E5-786C-48BF-AE3A-C48862834536}"/>
                </a:ext>
              </a:extLst>
            </p:cNvPr>
            <p:cNvSpPr/>
            <p:nvPr/>
          </p:nvSpPr>
          <p:spPr>
            <a:xfrm>
              <a:off x="17963968" y="7269996"/>
              <a:ext cx="758825" cy="544195"/>
            </a:xfrm>
            <a:custGeom>
              <a:avLst/>
              <a:gdLst/>
              <a:ahLst/>
              <a:cxnLst/>
              <a:rect l="l" t="t" r="r" b="b"/>
              <a:pathLst>
                <a:path w="758825" h="544195">
                  <a:moveTo>
                    <a:pt x="758342" y="0"/>
                  </a:moveTo>
                  <a:lnTo>
                    <a:pt x="0" y="0"/>
                  </a:lnTo>
                  <a:lnTo>
                    <a:pt x="259105" y="543763"/>
                  </a:lnTo>
                  <a:lnTo>
                    <a:pt x="411873" y="543763"/>
                  </a:lnTo>
                  <a:lnTo>
                    <a:pt x="758342" y="0"/>
                  </a:lnTo>
                  <a:close/>
                </a:path>
              </a:pathLst>
            </a:custGeom>
            <a:solidFill>
              <a:srgbClr val="557981"/>
            </a:solidFill>
          </p:spPr>
          <p:txBody>
            <a:bodyPr wrap="square" lIns="0" tIns="0" rIns="0" bIns="0" rtlCol="0"/>
            <a:lstStyle/>
            <a:p>
              <a:endParaRPr/>
            </a:p>
          </p:txBody>
        </p:sp>
        <p:sp>
          <p:nvSpPr>
            <p:cNvPr id="751" name="object 125">
              <a:extLst>
                <a:ext uri="{FF2B5EF4-FFF2-40B4-BE49-F238E27FC236}">
                  <a16:creationId xmlns:a16="http://schemas.microsoft.com/office/drawing/2014/main" id="{8B41CF75-C3C6-4F67-96D6-A7DAB5AEA20D}"/>
                </a:ext>
              </a:extLst>
            </p:cNvPr>
            <p:cNvSpPr/>
            <p:nvPr/>
          </p:nvSpPr>
          <p:spPr>
            <a:xfrm>
              <a:off x="17460322" y="7269983"/>
              <a:ext cx="763270" cy="544195"/>
            </a:xfrm>
            <a:custGeom>
              <a:avLst/>
              <a:gdLst/>
              <a:ahLst/>
              <a:cxnLst/>
              <a:rect l="l" t="t" r="r" b="b"/>
              <a:pathLst>
                <a:path w="763269" h="544195">
                  <a:moveTo>
                    <a:pt x="48844" y="543775"/>
                  </a:moveTo>
                  <a:lnTo>
                    <a:pt x="207" y="543788"/>
                  </a:lnTo>
                  <a:lnTo>
                    <a:pt x="0" y="544106"/>
                  </a:lnTo>
                  <a:lnTo>
                    <a:pt x="48653" y="544106"/>
                  </a:lnTo>
                  <a:lnTo>
                    <a:pt x="48844" y="543775"/>
                  </a:lnTo>
                  <a:close/>
                </a:path>
                <a:path w="763269" h="544195">
                  <a:moveTo>
                    <a:pt x="346468" y="0"/>
                  </a:moveTo>
                  <a:lnTo>
                    <a:pt x="341401" y="8305"/>
                  </a:lnTo>
                  <a:lnTo>
                    <a:pt x="186524" y="251396"/>
                  </a:lnTo>
                  <a:lnTo>
                    <a:pt x="185755" y="251409"/>
                  </a:lnTo>
                  <a:lnTo>
                    <a:pt x="168351" y="279907"/>
                  </a:lnTo>
                  <a:lnTo>
                    <a:pt x="26352" y="502742"/>
                  </a:lnTo>
                  <a:lnTo>
                    <a:pt x="25044" y="502742"/>
                  </a:lnTo>
                  <a:lnTo>
                    <a:pt x="0" y="543775"/>
                  </a:lnTo>
                  <a:lnTo>
                    <a:pt x="289102" y="543788"/>
                  </a:lnTo>
                  <a:lnTo>
                    <a:pt x="299521" y="544001"/>
                  </a:lnTo>
                  <a:lnTo>
                    <a:pt x="337616" y="543979"/>
                  </a:lnTo>
                  <a:lnTo>
                    <a:pt x="337731" y="543788"/>
                  </a:lnTo>
                  <a:lnTo>
                    <a:pt x="762743" y="543788"/>
                  </a:lnTo>
                  <a:lnTo>
                    <a:pt x="743229" y="502805"/>
                  </a:lnTo>
                  <a:lnTo>
                    <a:pt x="652741" y="502805"/>
                  </a:lnTo>
                  <a:lnTo>
                    <a:pt x="363880" y="502792"/>
                  </a:lnTo>
                  <a:lnTo>
                    <a:pt x="75006" y="502742"/>
                  </a:lnTo>
                  <a:lnTo>
                    <a:pt x="209016" y="292417"/>
                  </a:lnTo>
                  <a:lnTo>
                    <a:pt x="642976" y="292417"/>
                  </a:lnTo>
                  <a:lnTo>
                    <a:pt x="623430" y="251409"/>
                  </a:lnTo>
                  <a:lnTo>
                    <a:pt x="235165" y="251396"/>
                  </a:lnTo>
                  <a:lnTo>
                    <a:pt x="369189" y="41046"/>
                  </a:lnTo>
                  <a:lnTo>
                    <a:pt x="523214" y="41046"/>
                  </a:lnTo>
                  <a:lnTo>
                    <a:pt x="503656" y="25"/>
                  </a:lnTo>
                  <a:lnTo>
                    <a:pt x="346468" y="0"/>
                  </a:lnTo>
                  <a:close/>
                </a:path>
                <a:path w="763269" h="544195">
                  <a:moveTo>
                    <a:pt x="762743" y="543788"/>
                  </a:moveTo>
                  <a:lnTo>
                    <a:pt x="337731" y="543788"/>
                  </a:lnTo>
                  <a:lnTo>
                    <a:pt x="762762" y="543826"/>
                  </a:lnTo>
                  <a:close/>
                </a:path>
                <a:path w="763269" h="544195">
                  <a:moveTo>
                    <a:pt x="683691" y="377888"/>
                  </a:moveTo>
                  <a:lnTo>
                    <a:pt x="604113" y="502792"/>
                  </a:lnTo>
                  <a:lnTo>
                    <a:pt x="652749" y="502792"/>
                  </a:lnTo>
                  <a:lnTo>
                    <a:pt x="704494" y="421563"/>
                  </a:lnTo>
                  <a:lnTo>
                    <a:pt x="683691" y="377888"/>
                  </a:lnTo>
                  <a:close/>
                </a:path>
                <a:path w="763269" h="544195">
                  <a:moveTo>
                    <a:pt x="642976" y="292417"/>
                  </a:moveTo>
                  <a:lnTo>
                    <a:pt x="209016" y="292417"/>
                  </a:lnTo>
                  <a:lnTo>
                    <a:pt x="449275" y="292442"/>
                  </a:lnTo>
                  <a:lnTo>
                    <a:pt x="315239" y="502767"/>
                  </a:lnTo>
                  <a:lnTo>
                    <a:pt x="363896" y="502767"/>
                  </a:lnTo>
                  <a:lnTo>
                    <a:pt x="497890" y="292442"/>
                  </a:lnTo>
                  <a:lnTo>
                    <a:pt x="642988" y="292442"/>
                  </a:lnTo>
                  <a:close/>
                </a:path>
                <a:path w="763269" h="544195">
                  <a:moveTo>
                    <a:pt x="560108" y="118478"/>
                  </a:moveTo>
                  <a:lnTo>
                    <a:pt x="475411" y="251409"/>
                  </a:lnTo>
                  <a:lnTo>
                    <a:pt x="524035" y="251396"/>
                  </a:lnTo>
                  <a:lnTo>
                    <a:pt x="580910" y="162166"/>
                  </a:lnTo>
                  <a:lnTo>
                    <a:pt x="560108" y="118478"/>
                  </a:lnTo>
                  <a:close/>
                </a:path>
              </a:pathLst>
            </a:custGeom>
            <a:solidFill>
              <a:srgbClr val="9FD0C6"/>
            </a:solidFill>
          </p:spPr>
          <p:txBody>
            <a:bodyPr wrap="square" lIns="0" tIns="0" rIns="0" bIns="0" rtlCol="0"/>
            <a:lstStyle/>
            <a:p>
              <a:endParaRPr/>
            </a:p>
          </p:txBody>
        </p:sp>
        <p:sp>
          <p:nvSpPr>
            <p:cNvPr id="752" name="object 126">
              <a:extLst>
                <a:ext uri="{FF2B5EF4-FFF2-40B4-BE49-F238E27FC236}">
                  <a16:creationId xmlns:a16="http://schemas.microsoft.com/office/drawing/2014/main" id="{C524E952-64B9-4783-B3CE-15E5B8EFBA8E}"/>
                </a:ext>
              </a:extLst>
            </p:cNvPr>
            <p:cNvSpPr/>
            <p:nvPr/>
          </p:nvSpPr>
          <p:spPr>
            <a:xfrm>
              <a:off x="17963974" y="7270018"/>
              <a:ext cx="759460" cy="544195"/>
            </a:xfrm>
            <a:custGeom>
              <a:avLst/>
              <a:gdLst/>
              <a:ahLst/>
              <a:cxnLst/>
              <a:rect l="l" t="t" r="r" b="b"/>
              <a:pathLst>
                <a:path w="759460" h="544195">
                  <a:moveTo>
                    <a:pt x="572000" y="292417"/>
                  </a:moveTo>
                  <a:lnTo>
                    <a:pt x="283121" y="292417"/>
                  </a:lnTo>
                  <a:lnTo>
                    <a:pt x="523367" y="292442"/>
                  </a:lnTo>
                  <a:lnTo>
                    <a:pt x="389331" y="502792"/>
                  </a:lnTo>
                  <a:lnTo>
                    <a:pt x="239572" y="502792"/>
                  </a:lnTo>
                  <a:lnTo>
                    <a:pt x="259105" y="543814"/>
                  </a:lnTo>
                  <a:lnTo>
                    <a:pt x="411873" y="543814"/>
                  </a:lnTo>
                  <a:lnTo>
                    <a:pt x="437972" y="502792"/>
                  </a:lnTo>
                  <a:lnTo>
                    <a:pt x="389331" y="502792"/>
                  </a:lnTo>
                  <a:lnTo>
                    <a:pt x="437988" y="502767"/>
                  </a:lnTo>
                  <a:lnTo>
                    <a:pt x="572000" y="292417"/>
                  </a:lnTo>
                  <a:close/>
                </a:path>
                <a:path w="759460" h="544195">
                  <a:moveTo>
                    <a:pt x="119786" y="251371"/>
                  </a:moveTo>
                  <a:lnTo>
                    <a:pt x="139331" y="292404"/>
                  </a:lnTo>
                  <a:lnTo>
                    <a:pt x="234480" y="292404"/>
                  </a:lnTo>
                  <a:lnTo>
                    <a:pt x="180035" y="377850"/>
                  </a:lnTo>
                  <a:lnTo>
                    <a:pt x="200863" y="421525"/>
                  </a:lnTo>
                  <a:lnTo>
                    <a:pt x="283121" y="292417"/>
                  </a:lnTo>
                  <a:lnTo>
                    <a:pt x="572009" y="292404"/>
                  </a:lnTo>
                  <a:lnTo>
                    <a:pt x="578233" y="283564"/>
                  </a:lnTo>
                  <a:lnTo>
                    <a:pt x="598690" y="251421"/>
                  </a:lnTo>
                  <a:lnTo>
                    <a:pt x="119786" y="251371"/>
                  </a:lnTo>
                  <a:close/>
                </a:path>
                <a:path w="759460" h="544195">
                  <a:moveTo>
                    <a:pt x="733301" y="41046"/>
                  </a:moveTo>
                  <a:lnTo>
                    <a:pt x="443293" y="41046"/>
                  </a:lnTo>
                  <a:lnTo>
                    <a:pt x="683526" y="41071"/>
                  </a:lnTo>
                  <a:lnTo>
                    <a:pt x="549503" y="251421"/>
                  </a:lnTo>
                  <a:lnTo>
                    <a:pt x="598131" y="251421"/>
                  </a:lnTo>
                  <a:lnTo>
                    <a:pt x="732167" y="41071"/>
                  </a:lnTo>
                  <a:lnTo>
                    <a:pt x="733285" y="41071"/>
                  </a:lnTo>
                  <a:close/>
                </a:path>
                <a:path w="759460" h="544195">
                  <a:moveTo>
                    <a:pt x="733317" y="41020"/>
                  </a:moveTo>
                  <a:lnTo>
                    <a:pt x="154406" y="41020"/>
                  </a:lnTo>
                  <a:lnTo>
                    <a:pt x="394652" y="41046"/>
                  </a:lnTo>
                  <a:lnTo>
                    <a:pt x="260616" y="251396"/>
                  </a:lnTo>
                  <a:lnTo>
                    <a:pt x="309257" y="251396"/>
                  </a:lnTo>
                  <a:lnTo>
                    <a:pt x="443293" y="41046"/>
                  </a:lnTo>
                  <a:lnTo>
                    <a:pt x="733301" y="41046"/>
                  </a:lnTo>
                  <a:close/>
                </a:path>
                <a:path w="759460" h="544195">
                  <a:moveTo>
                    <a:pt x="0" y="0"/>
                  </a:moveTo>
                  <a:lnTo>
                    <a:pt x="19557" y="41008"/>
                  </a:lnTo>
                  <a:lnTo>
                    <a:pt x="105765" y="41020"/>
                  </a:lnTo>
                  <a:lnTo>
                    <a:pt x="56451" y="118452"/>
                  </a:lnTo>
                  <a:lnTo>
                    <a:pt x="77254" y="162128"/>
                  </a:lnTo>
                  <a:lnTo>
                    <a:pt x="154406" y="41020"/>
                  </a:lnTo>
                  <a:lnTo>
                    <a:pt x="733325" y="41008"/>
                  </a:lnTo>
                  <a:lnTo>
                    <a:pt x="759396" y="63"/>
                  </a:lnTo>
                  <a:lnTo>
                    <a:pt x="0" y="0"/>
                  </a:lnTo>
                  <a:close/>
                </a:path>
              </a:pathLst>
            </a:custGeom>
            <a:solidFill>
              <a:srgbClr val="DAFFEA"/>
            </a:solidFill>
          </p:spPr>
          <p:txBody>
            <a:bodyPr wrap="square" lIns="0" tIns="0" rIns="0" bIns="0" rtlCol="0"/>
            <a:lstStyle/>
            <a:p>
              <a:endParaRPr/>
            </a:p>
          </p:txBody>
        </p:sp>
        <p:sp>
          <p:nvSpPr>
            <p:cNvPr id="753" name="object 127">
              <a:extLst>
                <a:ext uri="{FF2B5EF4-FFF2-40B4-BE49-F238E27FC236}">
                  <a16:creationId xmlns:a16="http://schemas.microsoft.com/office/drawing/2014/main" id="{0BCAC721-F0F4-4A4D-9ECF-9954ABF8CB7B}"/>
                </a:ext>
              </a:extLst>
            </p:cNvPr>
            <p:cNvSpPr/>
            <p:nvPr/>
          </p:nvSpPr>
          <p:spPr>
            <a:xfrm>
              <a:off x="18063737" y="7874305"/>
              <a:ext cx="104139" cy="219710"/>
            </a:xfrm>
            <a:custGeom>
              <a:avLst/>
              <a:gdLst/>
              <a:ahLst/>
              <a:cxnLst/>
              <a:rect l="l" t="t" r="r" b="b"/>
              <a:pathLst>
                <a:path w="104140" h="219709">
                  <a:moveTo>
                    <a:pt x="0" y="219214"/>
                  </a:moveTo>
                  <a:lnTo>
                    <a:pt x="103974" y="219214"/>
                  </a:lnTo>
                  <a:lnTo>
                    <a:pt x="103974" y="0"/>
                  </a:lnTo>
                  <a:lnTo>
                    <a:pt x="0" y="0"/>
                  </a:lnTo>
                  <a:lnTo>
                    <a:pt x="0" y="219214"/>
                  </a:lnTo>
                  <a:close/>
                </a:path>
              </a:pathLst>
            </a:custGeom>
            <a:solidFill>
              <a:srgbClr val="33474A"/>
            </a:solidFill>
          </p:spPr>
          <p:txBody>
            <a:bodyPr wrap="square" lIns="0" tIns="0" rIns="0" bIns="0" rtlCol="0"/>
            <a:lstStyle/>
            <a:p>
              <a:endParaRPr/>
            </a:p>
          </p:txBody>
        </p:sp>
        <p:sp>
          <p:nvSpPr>
            <p:cNvPr id="754" name="object 128">
              <a:extLst>
                <a:ext uri="{FF2B5EF4-FFF2-40B4-BE49-F238E27FC236}">
                  <a16:creationId xmlns:a16="http://schemas.microsoft.com/office/drawing/2014/main" id="{5AA5A019-95C9-491A-9945-43122D6C2C6F}"/>
                </a:ext>
              </a:extLst>
            </p:cNvPr>
            <p:cNvSpPr/>
            <p:nvPr/>
          </p:nvSpPr>
          <p:spPr>
            <a:xfrm>
              <a:off x="23724259" y="6614227"/>
              <a:ext cx="75565" cy="76835"/>
            </a:xfrm>
            <a:custGeom>
              <a:avLst/>
              <a:gdLst/>
              <a:ahLst/>
              <a:cxnLst/>
              <a:rect l="l" t="t" r="r" b="b"/>
              <a:pathLst>
                <a:path w="75565" h="76834">
                  <a:moveTo>
                    <a:pt x="37236" y="0"/>
                  </a:moveTo>
                  <a:lnTo>
                    <a:pt x="1369" y="31217"/>
                  </a:lnTo>
                  <a:lnTo>
                    <a:pt x="0" y="48406"/>
                  </a:lnTo>
                  <a:lnTo>
                    <a:pt x="5499" y="59804"/>
                  </a:lnTo>
                  <a:lnTo>
                    <a:pt x="15000" y="68775"/>
                  </a:lnTo>
                  <a:lnTo>
                    <a:pt x="28184" y="74541"/>
                  </a:lnTo>
                  <a:lnTo>
                    <a:pt x="44731" y="76327"/>
                  </a:lnTo>
                  <a:lnTo>
                    <a:pt x="57040" y="71418"/>
                  </a:lnTo>
                  <a:lnTo>
                    <a:pt x="66851" y="62389"/>
                  </a:lnTo>
                  <a:lnTo>
                    <a:pt x="73306" y="49811"/>
                  </a:lnTo>
                  <a:lnTo>
                    <a:pt x="75545" y="34258"/>
                  </a:lnTo>
                  <a:lnTo>
                    <a:pt x="71449" y="20776"/>
                  </a:lnTo>
                  <a:lnTo>
                    <a:pt x="63029" y="9903"/>
                  </a:lnTo>
                  <a:lnTo>
                    <a:pt x="51290" y="2643"/>
                  </a:lnTo>
                  <a:lnTo>
                    <a:pt x="37236" y="0"/>
                  </a:lnTo>
                  <a:close/>
                </a:path>
              </a:pathLst>
            </a:custGeom>
            <a:solidFill>
              <a:srgbClr val="C0DA4E"/>
            </a:solidFill>
          </p:spPr>
          <p:txBody>
            <a:bodyPr wrap="square" lIns="0" tIns="0" rIns="0" bIns="0" rtlCol="0"/>
            <a:lstStyle/>
            <a:p>
              <a:endParaRPr/>
            </a:p>
          </p:txBody>
        </p:sp>
        <p:sp>
          <p:nvSpPr>
            <p:cNvPr id="755" name="object 129">
              <a:extLst>
                <a:ext uri="{FF2B5EF4-FFF2-40B4-BE49-F238E27FC236}">
                  <a16:creationId xmlns:a16="http://schemas.microsoft.com/office/drawing/2014/main" id="{A09B4FD4-C27F-4409-A2F1-38041CF4AAAB}"/>
                </a:ext>
              </a:extLst>
            </p:cNvPr>
            <p:cNvSpPr/>
            <p:nvPr/>
          </p:nvSpPr>
          <p:spPr>
            <a:xfrm>
              <a:off x="23599981" y="6889250"/>
              <a:ext cx="94615" cy="95250"/>
            </a:xfrm>
            <a:custGeom>
              <a:avLst/>
              <a:gdLst/>
              <a:ahLst/>
              <a:cxnLst/>
              <a:rect l="l" t="t" r="r" b="b"/>
              <a:pathLst>
                <a:path w="94615" h="95250">
                  <a:moveTo>
                    <a:pt x="46506" y="0"/>
                  </a:moveTo>
                  <a:lnTo>
                    <a:pt x="5299" y="27742"/>
                  </a:lnTo>
                  <a:lnTo>
                    <a:pt x="0" y="59766"/>
                  </a:lnTo>
                  <a:lnTo>
                    <a:pt x="4969" y="71507"/>
                  </a:lnTo>
                  <a:lnTo>
                    <a:pt x="13216" y="81424"/>
                  </a:lnTo>
                  <a:lnTo>
                    <a:pt x="24519" y="89011"/>
                  </a:lnTo>
                  <a:lnTo>
                    <a:pt x="38657" y="93765"/>
                  </a:lnTo>
                  <a:lnTo>
                    <a:pt x="55407" y="95179"/>
                  </a:lnTo>
                  <a:lnTo>
                    <a:pt x="68011" y="90803"/>
                  </a:lnTo>
                  <a:lnTo>
                    <a:pt x="78754" y="83010"/>
                  </a:lnTo>
                  <a:lnTo>
                    <a:pt x="87077" y="72182"/>
                  </a:lnTo>
                  <a:lnTo>
                    <a:pt x="92423" y="58698"/>
                  </a:lnTo>
                  <a:lnTo>
                    <a:pt x="94236" y="42939"/>
                  </a:lnTo>
                  <a:lnTo>
                    <a:pt x="90683" y="29211"/>
                  </a:lnTo>
                  <a:lnTo>
                    <a:pt x="83485" y="17405"/>
                  </a:lnTo>
                  <a:lnTo>
                    <a:pt x="73292" y="8168"/>
                  </a:lnTo>
                  <a:lnTo>
                    <a:pt x="60750" y="2150"/>
                  </a:lnTo>
                  <a:lnTo>
                    <a:pt x="46506" y="0"/>
                  </a:lnTo>
                  <a:close/>
                </a:path>
              </a:pathLst>
            </a:custGeom>
            <a:solidFill>
              <a:srgbClr val="92AA39"/>
            </a:solidFill>
          </p:spPr>
          <p:txBody>
            <a:bodyPr wrap="square" lIns="0" tIns="0" rIns="0" bIns="0" rtlCol="0"/>
            <a:lstStyle/>
            <a:p>
              <a:endParaRPr/>
            </a:p>
          </p:txBody>
        </p:sp>
        <p:sp>
          <p:nvSpPr>
            <p:cNvPr id="756" name="object 130">
              <a:extLst>
                <a:ext uri="{FF2B5EF4-FFF2-40B4-BE49-F238E27FC236}">
                  <a16:creationId xmlns:a16="http://schemas.microsoft.com/office/drawing/2014/main" id="{C6B8E709-BD86-46F8-B4ED-AEFDD1E03B90}"/>
                </a:ext>
              </a:extLst>
            </p:cNvPr>
            <p:cNvSpPr/>
            <p:nvPr/>
          </p:nvSpPr>
          <p:spPr>
            <a:xfrm>
              <a:off x="24273237" y="7537351"/>
              <a:ext cx="120014" cy="120650"/>
            </a:xfrm>
            <a:custGeom>
              <a:avLst/>
              <a:gdLst/>
              <a:ahLst/>
              <a:cxnLst/>
              <a:rect l="l" t="t" r="r" b="b"/>
              <a:pathLst>
                <a:path w="120015" h="120650">
                  <a:moveTo>
                    <a:pt x="60312" y="0"/>
                  </a:moveTo>
                  <a:lnTo>
                    <a:pt x="14319" y="21292"/>
                  </a:lnTo>
                  <a:lnTo>
                    <a:pt x="0" y="60308"/>
                  </a:lnTo>
                  <a:lnTo>
                    <a:pt x="1608" y="74134"/>
                  </a:lnTo>
                  <a:lnTo>
                    <a:pt x="23497" y="107313"/>
                  </a:lnTo>
                  <a:lnTo>
                    <a:pt x="65166" y="120392"/>
                  </a:lnTo>
                  <a:lnTo>
                    <a:pt x="77999" y="117883"/>
                  </a:lnTo>
                  <a:lnTo>
                    <a:pt x="108370" y="94310"/>
                  </a:lnTo>
                  <a:lnTo>
                    <a:pt x="119718" y="49905"/>
                  </a:lnTo>
                  <a:lnTo>
                    <a:pt x="115672" y="36366"/>
                  </a:lnTo>
                  <a:lnTo>
                    <a:pt x="87838" y="6639"/>
                  </a:lnTo>
                  <a:lnTo>
                    <a:pt x="60312" y="0"/>
                  </a:lnTo>
                  <a:close/>
                </a:path>
              </a:pathLst>
            </a:custGeom>
            <a:solidFill>
              <a:srgbClr val="92AA39"/>
            </a:solidFill>
          </p:spPr>
          <p:txBody>
            <a:bodyPr wrap="square" lIns="0" tIns="0" rIns="0" bIns="0" rtlCol="0"/>
            <a:lstStyle/>
            <a:p>
              <a:endParaRPr/>
            </a:p>
          </p:txBody>
        </p:sp>
        <p:sp>
          <p:nvSpPr>
            <p:cNvPr id="757" name="object 131">
              <a:extLst>
                <a:ext uri="{FF2B5EF4-FFF2-40B4-BE49-F238E27FC236}">
                  <a16:creationId xmlns:a16="http://schemas.microsoft.com/office/drawing/2014/main" id="{E8E95C45-3532-4CF3-ADC3-CBF02EC06768}"/>
                </a:ext>
              </a:extLst>
            </p:cNvPr>
            <p:cNvSpPr/>
            <p:nvPr/>
          </p:nvSpPr>
          <p:spPr>
            <a:xfrm>
              <a:off x="21820289" y="7472561"/>
              <a:ext cx="151765" cy="318770"/>
            </a:xfrm>
            <a:custGeom>
              <a:avLst/>
              <a:gdLst/>
              <a:ahLst/>
              <a:cxnLst/>
              <a:rect l="l" t="t" r="r" b="b"/>
              <a:pathLst>
                <a:path w="151764" h="318770">
                  <a:moveTo>
                    <a:pt x="151587" y="0"/>
                  </a:moveTo>
                  <a:lnTo>
                    <a:pt x="0" y="0"/>
                  </a:lnTo>
                  <a:lnTo>
                    <a:pt x="151587" y="318236"/>
                  </a:lnTo>
                  <a:lnTo>
                    <a:pt x="151587" y="0"/>
                  </a:lnTo>
                  <a:close/>
                </a:path>
              </a:pathLst>
            </a:custGeom>
            <a:solidFill>
              <a:srgbClr val="5F858F"/>
            </a:solidFill>
          </p:spPr>
          <p:txBody>
            <a:bodyPr wrap="square" lIns="0" tIns="0" rIns="0" bIns="0" rtlCol="0"/>
            <a:lstStyle/>
            <a:p>
              <a:endParaRPr/>
            </a:p>
          </p:txBody>
        </p:sp>
        <p:sp>
          <p:nvSpPr>
            <p:cNvPr id="758" name="object 132">
              <a:extLst>
                <a:ext uri="{FF2B5EF4-FFF2-40B4-BE49-F238E27FC236}">
                  <a16:creationId xmlns:a16="http://schemas.microsoft.com/office/drawing/2014/main" id="{A20304B4-475F-4F7F-8F29-E6D3BCAAAE0E}"/>
                </a:ext>
              </a:extLst>
            </p:cNvPr>
            <p:cNvSpPr/>
            <p:nvPr/>
          </p:nvSpPr>
          <p:spPr>
            <a:xfrm>
              <a:off x="21762587" y="7472566"/>
              <a:ext cx="0" cy="330835"/>
            </a:xfrm>
            <a:custGeom>
              <a:avLst/>
              <a:gdLst/>
              <a:ahLst/>
              <a:cxnLst/>
              <a:rect l="l" t="t" r="r" b="b"/>
              <a:pathLst>
                <a:path h="330834">
                  <a:moveTo>
                    <a:pt x="0" y="0"/>
                  </a:moveTo>
                  <a:lnTo>
                    <a:pt x="0" y="330441"/>
                  </a:lnTo>
                </a:path>
              </a:pathLst>
            </a:custGeom>
            <a:ln w="45973">
              <a:solidFill>
                <a:srgbClr val="9B9B9B"/>
              </a:solidFill>
            </a:ln>
          </p:spPr>
          <p:txBody>
            <a:bodyPr wrap="square" lIns="0" tIns="0" rIns="0" bIns="0" rtlCol="0"/>
            <a:lstStyle/>
            <a:p>
              <a:endParaRPr/>
            </a:p>
          </p:txBody>
        </p:sp>
        <p:sp>
          <p:nvSpPr>
            <p:cNvPr id="759" name="object 133">
              <a:extLst>
                <a:ext uri="{FF2B5EF4-FFF2-40B4-BE49-F238E27FC236}">
                  <a16:creationId xmlns:a16="http://schemas.microsoft.com/office/drawing/2014/main" id="{E5CD2106-3159-4733-84B7-150A17FE7069}"/>
                </a:ext>
              </a:extLst>
            </p:cNvPr>
            <p:cNvSpPr/>
            <p:nvPr/>
          </p:nvSpPr>
          <p:spPr>
            <a:xfrm>
              <a:off x="21784929" y="7472561"/>
              <a:ext cx="187325" cy="330835"/>
            </a:xfrm>
            <a:custGeom>
              <a:avLst/>
              <a:gdLst/>
              <a:ahLst/>
              <a:cxnLst/>
              <a:rect l="l" t="t" r="r" b="b"/>
              <a:pathLst>
                <a:path w="187325" h="330834">
                  <a:moveTo>
                    <a:pt x="35356" y="0"/>
                  </a:moveTo>
                  <a:lnTo>
                    <a:pt x="0" y="0"/>
                  </a:lnTo>
                  <a:lnTo>
                    <a:pt x="0" y="330441"/>
                  </a:lnTo>
                  <a:lnTo>
                    <a:pt x="186956" y="330441"/>
                  </a:lnTo>
                  <a:lnTo>
                    <a:pt x="186956" y="318236"/>
                  </a:lnTo>
                  <a:lnTo>
                    <a:pt x="35356" y="0"/>
                  </a:lnTo>
                  <a:close/>
                </a:path>
              </a:pathLst>
            </a:custGeom>
            <a:solidFill>
              <a:srgbClr val="485F6A"/>
            </a:solidFill>
          </p:spPr>
          <p:txBody>
            <a:bodyPr wrap="square" lIns="0" tIns="0" rIns="0" bIns="0" rtlCol="0"/>
            <a:lstStyle/>
            <a:p>
              <a:endParaRPr/>
            </a:p>
          </p:txBody>
        </p:sp>
        <p:sp>
          <p:nvSpPr>
            <p:cNvPr id="760" name="object 134">
              <a:extLst>
                <a:ext uri="{FF2B5EF4-FFF2-40B4-BE49-F238E27FC236}">
                  <a16:creationId xmlns:a16="http://schemas.microsoft.com/office/drawing/2014/main" id="{993D0C55-FD95-4C34-8D38-DA7884479EBA}"/>
                </a:ext>
              </a:extLst>
            </p:cNvPr>
            <p:cNvSpPr/>
            <p:nvPr/>
          </p:nvSpPr>
          <p:spPr>
            <a:xfrm>
              <a:off x="22673170" y="3670249"/>
              <a:ext cx="1682971" cy="950861"/>
            </a:xfrm>
            <a:prstGeom prst="rect">
              <a:avLst/>
            </a:prstGeom>
            <a:blipFill>
              <a:blip r:embed="rId4" cstate="print"/>
              <a:stretch>
                <a:fillRect/>
              </a:stretch>
            </a:blipFill>
          </p:spPr>
          <p:txBody>
            <a:bodyPr wrap="square" lIns="0" tIns="0" rIns="0" bIns="0" rtlCol="0"/>
            <a:lstStyle/>
            <a:p>
              <a:endParaRPr/>
            </a:p>
          </p:txBody>
        </p:sp>
        <p:sp>
          <p:nvSpPr>
            <p:cNvPr id="761" name="object 135">
              <a:extLst>
                <a:ext uri="{FF2B5EF4-FFF2-40B4-BE49-F238E27FC236}">
                  <a16:creationId xmlns:a16="http://schemas.microsoft.com/office/drawing/2014/main" id="{434B3045-A139-4619-9635-4DFACC285C33}"/>
                </a:ext>
              </a:extLst>
            </p:cNvPr>
            <p:cNvSpPr/>
            <p:nvPr/>
          </p:nvSpPr>
          <p:spPr>
            <a:xfrm>
              <a:off x="23699440" y="6506504"/>
              <a:ext cx="528320" cy="1293495"/>
            </a:xfrm>
            <a:custGeom>
              <a:avLst/>
              <a:gdLst/>
              <a:ahLst/>
              <a:cxnLst/>
              <a:rect l="l" t="t" r="r" b="b"/>
              <a:pathLst>
                <a:path w="528320" h="1293495">
                  <a:moveTo>
                    <a:pt x="265747" y="0"/>
                  </a:moveTo>
                  <a:lnTo>
                    <a:pt x="227056" y="21213"/>
                  </a:lnTo>
                  <a:lnTo>
                    <a:pt x="188727" y="79792"/>
                  </a:lnTo>
                  <a:lnTo>
                    <a:pt x="169971" y="120720"/>
                  </a:lnTo>
                  <a:lnTo>
                    <a:pt x="151633" y="168143"/>
                  </a:lnTo>
                  <a:lnTo>
                    <a:pt x="133822" y="221110"/>
                  </a:lnTo>
                  <a:lnTo>
                    <a:pt x="116649" y="278673"/>
                  </a:lnTo>
                  <a:lnTo>
                    <a:pt x="100221" y="339882"/>
                  </a:lnTo>
                  <a:lnTo>
                    <a:pt x="84648" y="403790"/>
                  </a:lnTo>
                  <a:lnTo>
                    <a:pt x="70040" y="469445"/>
                  </a:lnTo>
                  <a:lnTo>
                    <a:pt x="56506" y="535900"/>
                  </a:lnTo>
                  <a:lnTo>
                    <a:pt x="44154" y="602205"/>
                  </a:lnTo>
                  <a:lnTo>
                    <a:pt x="33096" y="667411"/>
                  </a:lnTo>
                  <a:lnTo>
                    <a:pt x="23438" y="730569"/>
                  </a:lnTo>
                  <a:lnTo>
                    <a:pt x="15292" y="790730"/>
                  </a:lnTo>
                  <a:lnTo>
                    <a:pt x="8765" y="846945"/>
                  </a:lnTo>
                  <a:lnTo>
                    <a:pt x="3968" y="898264"/>
                  </a:lnTo>
                  <a:lnTo>
                    <a:pt x="1010" y="943739"/>
                  </a:lnTo>
                  <a:lnTo>
                    <a:pt x="0" y="982421"/>
                  </a:lnTo>
                  <a:lnTo>
                    <a:pt x="1100" y="1016230"/>
                  </a:lnTo>
                  <a:lnTo>
                    <a:pt x="9483" y="1077082"/>
                  </a:lnTo>
                  <a:lnTo>
                    <a:pt x="25184" y="1129303"/>
                  </a:lnTo>
                  <a:lnTo>
                    <a:pt x="47090" y="1173360"/>
                  </a:lnTo>
                  <a:lnTo>
                    <a:pt x="74088" y="1209722"/>
                  </a:lnTo>
                  <a:lnTo>
                    <a:pt x="105065" y="1238857"/>
                  </a:lnTo>
                  <a:lnTo>
                    <a:pt x="138910" y="1261232"/>
                  </a:lnTo>
                  <a:lnTo>
                    <a:pt x="174509" y="1277316"/>
                  </a:lnTo>
                  <a:lnTo>
                    <a:pt x="228763" y="1290671"/>
                  </a:lnTo>
                  <a:lnTo>
                    <a:pt x="263880" y="1293075"/>
                  </a:lnTo>
                  <a:lnTo>
                    <a:pt x="281239" y="1292484"/>
                  </a:lnTo>
                  <a:lnTo>
                    <a:pt x="335136" y="1283146"/>
                  </a:lnTo>
                  <a:lnTo>
                    <a:pt x="371192" y="1270031"/>
                  </a:lnTo>
                  <a:lnTo>
                    <a:pt x="406051" y="1250860"/>
                  </a:lnTo>
                  <a:lnTo>
                    <a:pt x="438600" y="1225164"/>
                  </a:lnTo>
                  <a:lnTo>
                    <a:pt x="467726" y="1192474"/>
                  </a:lnTo>
                  <a:lnTo>
                    <a:pt x="492317" y="1152323"/>
                  </a:lnTo>
                  <a:lnTo>
                    <a:pt x="511259" y="1104242"/>
                  </a:lnTo>
                  <a:lnTo>
                    <a:pt x="523440" y="1047764"/>
                  </a:lnTo>
                  <a:lnTo>
                    <a:pt x="527748" y="982421"/>
                  </a:lnTo>
                  <a:lnTo>
                    <a:pt x="526765" y="943739"/>
                  </a:lnTo>
                  <a:lnTo>
                    <a:pt x="523885" y="898264"/>
                  </a:lnTo>
                  <a:lnTo>
                    <a:pt x="519211" y="846945"/>
                  </a:lnTo>
                  <a:lnTo>
                    <a:pt x="512847" y="790730"/>
                  </a:lnTo>
                  <a:lnTo>
                    <a:pt x="504897" y="730569"/>
                  </a:lnTo>
                  <a:lnTo>
                    <a:pt x="495464" y="667411"/>
                  </a:lnTo>
                  <a:lnTo>
                    <a:pt x="484652" y="602205"/>
                  </a:lnTo>
                  <a:lnTo>
                    <a:pt x="472564" y="535900"/>
                  </a:lnTo>
                  <a:lnTo>
                    <a:pt x="459305" y="469445"/>
                  </a:lnTo>
                  <a:lnTo>
                    <a:pt x="444977" y="403790"/>
                  </a:lnTo>
                  <a:lnTo>
                    <a:pt x="429685" y="339882"/>
                  </a:lnTo>
                  <a:lnTo>
                    <a:pt x="413532" y="278673"/>
                  </a:lnTo>
                  <a:lnTo>
                    <a:pt x="396622" y="221110"/>
                  </a:lnTo>
                  <a:lnTo>
                    <a:pt x="379058" y="168143"/>
                  </a:lnTo>
                  <a:lnTo>
                    <a:pt x="360943" y="120720"/>
                  </a:lnTo>
                  <a:lnTo>
                    <a:pt x="342382" y="79792"/>
                  </a:lnTo>
                  <a:lnTo>
                    <a:pt x="323479" y="46306"/>
                  </a:lnTo>
                  <a:lnTo>
                    <a:pt x="285057" y="5461"/>
                  </a:lnTo>
                  <a:lnTo>
                    <a:pt x="265747" y="0"/>
                  </a:lnTo>
                  <a:close/>
                </a:path>
              </a:pathLst>
            </a:custGeom>
            <a:solidFill>
              <a:srgbClr val="6F812A"/>
            </a:solidFill>
          </p:spPr>
          <p:txBody>
            <a:bodyPr wrap="square" lIns="0" tIns="0" rIns="0" bIns="0" rtlCol="0"/>
            <a:lstStyle/>
            <a:p>
              <a:endParaRPr/>
            </a:p>
          </p:txBody>
        </p:sp>
        <p:sp>
          <p:nvSpPr>
            <p:cNvPr id="762" name="object 136">
              <a:extLst>
                <a:ext uri="{FF2B5EF4-FFF2-40B4-BE49-F238E27FC236}">
                  <a16:creationId xmlns:a16="http://schemas.microsoft.com/office/drawing/2014/main" id="{6F0D7EC9-5936-4289-9752-87EEFA82BA09}"/>
                </a:ext>
              </a:extLst>
            </p:cNvPr>
            <p:cNvSpPr/>
            <p:nvPr/>
          </p:nvSpPr>
          <p:spPr>
            <a:xfrm>
              <a:off x="23705456" y="6505907"/>
              <a:ext cx="424815" cy="1054100"/>
            </a:xfrm>
            <a:custGeom>
              <a:avLst/>
              <a:gdLst/>
              <a:ahLst/>
              <a:cxnLst/>
              <a:rect l="l" t="t" r="r" b="b"/>
              <a:pathLst>
                <a:path w="424815" h="1054100">
                  <a:moveTo>
                    <a:pt x="249491" y="0"/>
                  </a:moveTo>
                  <a:lnTo>
                    <a:pt x="212114" y="28305"/>
                  </a:lnTo>
                  <a:lnTo>
                    <a:pt x="180218" y="81165"/>
                  </a:lnTo>
                  <a:lnTo>
                    <a:pt x="149217" y="154446"/>
                  </a:lnTo>
                  <a:lnTo>
                    <a:pt x="134212" y="197365"/>
                  </a:lnTo>
                  <a:lnTo>
                    <a:pt x="119621" y="243735"/>
                  </a:lnTo>
                  <a:lnTo>
                    <a:pt x="105509" y="293005"/>
                  </a:lnTo>
                  <a:lnTo>
                    <a:pt x="91938" y="344622"/>
                  </a:lnTo>
                  <a:lnTo>
                    <a:pt x="78972" y="398035"/>
                  </a:lnTo>
                  <a:lnTo>
                    <a:pt x="66676" y="452693"/>
                  </a:lnTo>
                  <a:lnTo>
                    <a:pt x="55111" y="508044"/>
                  </a:lnTo>
                  <a:lnTo>
                    <a:pt x="44342" y="563536"/>
                  </a:lnTo>
                  <a:lnTo>
                    <a:pt x="34433" y="618619"/>
                  </a:lnTo>
                  <a:lnTo>
                    <a:pt x="25446" y="672740"/>
                  </a:lnTo>
                  <a:lnTo>
                    <a:pt x="17446" y="725348"/>
                  </a:lnTo>
                  <a:lnTo>
                    <a:pt x="10496" y="775891"/>
                  </a:lnTo>
                  <a:lnTo>
                    <a:pt x="4659" y="823818"/>
                  </a:lnTo>
                  <a:lnTo>
                    <a:pt x="0" y="868578"/>
                  </a:lnTo>
                  <a:lnTo>
                    <a:pt x="3242" y="895798"/>
                  </a:lnTo>
                  <a:lnTo>
                    <a:pt x="10597" y="935315"/>
                  </a:lnTo>
                  <a:lnTo>
                    <a:pt x="23666" y="973004"/>
                  </a:lnTo>
                  <a:lnTo>
                    <a:pt x="44702" y="1006305"/>
                  </a:lnTo>
                  <a:lnTo>
                    <a:pt x="75964" y="1032655"/>
                  </a:lnTo>
                  <a:lnTo>
                    <a:pt x="119707" y="1049494"/>
                  </a:lnTo>
                  <a:lnTo>
                    <a:pt x="154410" y="1053962"/>
                  </a:lnTo>
                  <a:lnTo>
                    <a:pt x="171829" y="1053949"/>
                  </a:lnTo>
                  <a:lnTo>
                    <a:pt x="225573" y="1044904"/>
                  </a:lnTo>
                  <a:lnTo>
                    <a:pt x="261367" y="1030906"/>
                  </a:lnTo>
                  <a:lnTo>
                    <a:pt x="295945" y="1010105"/>
                  </a:lnTo>
                  <a:lnTo>
                    <a:pt x="328287" y="982132"/>
                  </a:lnTo>
                  <a:lnTo>
                    <a:pt x="357373" y="946619"/>
                  </a:lnTo>
                  <a:lnTo>
                    <a:pt x="382184" y="903196"/>
                  </a:lnTo>
                  <a:lnTo>
                    <a:pt x="401701" y="851495"/>
                  </a:lnTo>
                  <a:lnTo>
                    <a:pt x="414904" y="791149"/>
                  </a:lnTo>
                  <a:lnTo>
                    <a:pt x="421374" y="723491"/>
                  </a:lnTo>
                  <a:lnTo>
                    <a:pt x="424210" y="658199"/>
                  </a:lnTo>
                  <a:lnTo>
                    <a:pt x="424562" y="626815"/>
                  </a:lnTo>
                  <a:lnTo>
                    <a:pt x="424251" y="596125"/>
                  </a:lnTo>
                  <a:lnTo>
                    <a:pt x="421783" y="536393"/>
                  </a:lnTo>
                  <a:lnTo>
                    <a:pt x="417090" y="478129"/>
                  </a:lnTo>
                  <a:lnTo>
                    <a:pt x="410455" y="420456"/>
                  </a:lnTo>
                  <a:lnTo>
                    <a:pt x="402163" y="362498"/>
                  </a:lnTo>
                  <a:lnTo>
                    <a:pt x="392499" y="303381"/>
                  </a:lnTo>
                  <a:lnTo>
                    <a:pt x="381746" y="242228"/>
                  </a:lnTo>
                  <a:lnTo>
                    <a:pt x="370189" y="178164"/>
                  </a:lnTo>
                  <a:lnTo>
                    <a:pt x="364197" y="144767"/>
                  </a:lnTo>
                  <a:lnTo>
                    <a:pt x="349687" y="109048"/>
                  </a:lnTo>
                  <a:lnTo>
                    <a:pt x="327647" y="63949"/>
                  </a:lnTo>
                  <a:lnTo>
                    <a:pt x="305193" y="29802"/>
                  </a:lnTo>
                  <a:lnTo>
                    <a:pt x="274906" y="4007"/>
                  </a:lnTo>
                  <a:lnTo>
                    <a:pt x="254596" y="63"/>
                  </a:lnTo>
                  <a:lnTo>
                    <a:pt x="249491" y="0"/>
                  </a:lnTo>
                  <a:close/>
                </a:path>
              </a:pathLst>
            </a:custGeom>
            <a:solidFill>
              <a:srgbClr val="92AA39"/>
            </a:solidFill>
          </p:spPr>
          <p:txBody>
            <a:bodyPr wrap="square" lIns="0" tIns="0" rIns="0" bIns="0" rtlCol="0"/>
            <a:lstStyle/>
            <a:p>
              <a:endParaRPr/>
            </a:p>
          </p:txBody>
        </p:sp>
        <p:sp>
          <p:nvSpPr>
            <p:cNvPr id="763" name="object 137">
              <a:extLst>
                <a:ext uri="{FF2B5EF4-FFF2-40B4-BE49-F238E27FC236}">
                  <a16:creationId xmlns:a16="http://schemas.microsoft.com/office/drawing/2014/main" id="{9903188A-39CC-473A-B69E-1B6C5C444C0C}"/>
                </a:ext>
              </a:extLst>
            </p:cNvPr>
            <p:cNvSpPr/>
            <p:nvPr/>
          </p:nvSpPr>
          <p:spPr>
            <a:xfrm>
              <a:off x="23699442" y="6506673"/>
              <a:ext cx="264160" cy="1293495"/>
            </a:xfrm>
            <a:custGeom>
              <a:avLst/>
              <a:gdLst/>
              <a:ahLst/>
              <a:cxnLst/>
              <a:rect l="l" t="t" r="r" b="b"/>
              <a:pathLst>
                <a:path w="264159" h="1293495">
                  <a:moveTo>
                    <a:pt x="263880" y="0"/>
                  </a:moveTo>
                  <a:lnTo>
                    <a:pt x="225374" y="22995"/>
                  </a:lnTo>
                  <a:lnTo>
                    <a:pt x="187264" y="82658"/>
                  </a:lnTo>
                  <a:lnTo>
                    <a:pt x="168626" y="123902"/>
                  </a:lnTo>
                  <a:lnTo>
                    <a:pt x="150410" y="171507"/>
                  </a:lnTo>
                  <a:lnTo>
                    <a:pt x="132724" y="224539"/>
                  </a:lnTo>
                  <a:lnTo>
                    <a:pt x="115675" y="282062"/>
                  </a:lnTo>
                  <a:lnTo>
                    <a:pt x="99371" y="343141"/>
                  </a:lnTo>
                  <a:lnTo>
                    <a:pt x="83920" y="406841"/>
                  </a:lnTo>
                  <a:lnTo>
                    <a:pt x="69429" y="472226"/>
                  </a:lnTo>
                  <a:lnTo>
                    <a:pt x="56006" y="538363"/>
                  </a:lnTo>
                  <a:lnTo>
                    <a:pt x="43759" y="604314"/>
                  </a:lnTo>
                  <a:lnTo>
                    <a:pt x="32795" y="669146"/>
                  </a:lnTo>
                  <a:lnTo>
                    <a:pt x="23223" y="731923"/>
                  </a:lnTo>
                  <a:lnTo>
                    <a:pt x="15150" y="791710"/>
                  </a:lnTo>
                  <a:lnTo>
                    <a:pt x="8683" y="847572"/>
                  </a:lnTo>
                  <a:lnTo>
                    <a:pt x="3931" y="898574"/>
                  </a:lnTo>
                  <a:lnTo>
                    <a:pt x="1000" y="943780"/>
                  </a:lnTo>
                  <a:lnTo>
                    <a:pt x="0" y="982256"/>
                  </a:lnTo>
                  <a:lnTo>
                    <a:pt x="1100" y="1016067"/>
                  </a:lnTo>
                  <a:lnTo>
                    <a:pt x="9483" y="1076921"/>
                  </a:lnTo>
                  <a:lnTo>
                    <a:pt x="25184" y="1129141"/>
                  </a:lnTo>
                  <a:lnTo>
                    <a:pt x="47090" y="1173197"/>
                  </a:lnTo>
                  <a:lnTo>
                    <a:pt x="74088" y="1209557"/>
                  </a:lnTo>
                  <a:lnTo>
                    <a:pt x="105065" y="1238689"/>
                  </a:lnTo>
                  <a:lnTo>
                    <a:pt x="138910" y="1261061"/>
                  </a:lnTo>
                  <a:lnTo>
                    <a:pt x="174509" y="1277142"/>
                  </a:lnTo>
                  <a:lnTo>
                    <a:pt x="228763" y="1290494"/>
                  </a:lnTo>
                  <a:lnTo>
                    <a:pt x="263880" y="1292898"/>
                  </a:lnTo>
                  <a:lnTo>
                    <a:pt x="263880" y="0"/>
                  </a:lnTo>
                  <a:close/>
                </a:path>
              </a:pathLst>
            </a:custGeom>
            <a:solidFill>
              <a:srgbClr val="92AA39"/>
            </a:solidFill>
          </p:spPr>
          <p:txBody>
            <a:bodyPr wrap="square" lIns="0" tIns="0" rIns="0" bIns="0" rtlCol="0"/>
            <a:lstStyle/>
            <a:p>
              <a:endParaRPr/>
            </a:p>
          </p:txBody>
        </p:sp>
        <p:sp>
          <p:nvSpPr>
            <p:cNvPr id="764" name="object 138">
              <a:extLst>
                <a:ext uri="{FF2B5EF4-FFF2-40B4-BE49-F238E27FC236}">
                  <a16:creationId xmlns:a16="http://schemas.microsoft.com/office/drawing/2014/main" id="{0436004F-02EF-4B97-A00D-D94634668164}"/>
                </a:ext>
              </a:extLst>
            </p:cNvPr>
            <p:cNvSpPr/>
            <p:nvPr/>
          </p:nvSpPr>
          <p:spPr>
            <a:xfrm>
              <a:off x="23705460" y="6505933"/>
              <a:ext cx="258445" cy="1054100"/>
            </a:xfrm>
            <a:custGeom>
              <a:avLst/>
              <a:gdLst/>
              <a:ahLst/>
              <a:cxnLst/>
              <a:rect l="l" t="t" r="r" b="b"/>
              <a:pathLst>
                <a:path w="258445" h="1054100">
                  <a:moveTo>
                    <a:pt x="248932" y="0"/>
                  </a:moveTo>
                  <a:lnTo>
                    <a:pt x="212117" y="28283"/>
                  </a:lnTo>
                  <a:lnTo>
                    <a:pt x="180224" y="81144"/>
                  </a:lnTo>
                  <a:lnTo>
                    <a:pt x="149225" y="154426"/>
                  </a:lnTo>
                  <a:lnTo>
                    <a:pt x="134221" y="197345"/>
                  </a:lnTo>
                  <a:lnTo>
                    <a:pt x="119630" y="243716"/>
                  </a:lnTo>
                  <a:lnTo>
                    <a:pt x="105518" y="292985"/>
                  </a:lnTo>
                  <a:lnTo>
                    <a:pt x="91948" y="344601"/>
                  </a:lnTo>
                  <a:lnTo>
                    <a:pt x="78982" y="398014"/>
                  </a:lnTo>
                  <a:lnTo>
                    <a:pt x="66685" y="452671"/>
                  </a:lnTo>
                  <a:lnTo>
                    <a:pt x="55120" y="508021"/>
                  </a:lnTo>
                  <a:lnTo>
                    <a:pt x="44350" y="563513"/>
                  </a:lnTo>
                  <a:lnTo>
                    <a:pt x="34440" y="618595"/>
                  </a:lnTo>
                  <a:lnTo>
                    <a:pt x="25452" y="672715"/>
                  </a:lnTo>
                  <a:lnTo>
                    <a:pt x="17451" y="725323"/>
                  </a:lnTo>
                  <a:lnTo>
                    <a:pt x="10499" y="775866"/>
                  </a:lnTo>
                  <a:lnTo>
                    <a:pt x="4661" y="823793"/>
                  </a:lnTo>
                  <a:lnTo>
                    <a:pt x="0" y="868552"/>
                  </a:lnTo>
                  <a:lnTo>
                    <a:pt x="974" y="875982"/>
                  </a:lnTo>
                  <a:lnTo>
                    <a:pt x="2345" y="888683"/>
                  </a:lnTo>
                  <a:lnTo>
                    <a:pt x="8803" y="927202"/>
                  </a:lnTo>
                  <a:lnTo>
                    <a:pt x="20579" y="964527"/>
                  </a:lnTo>
                  <a:lnTo>
                    <a:pt x="39985" y="998325"/>
                  </a:lnTo>
                  <a:lnTo>
                    <a:pt x="69333" y="1026261"/>
                  </a:lnTo>
                  <a:lnTo>
                    <a:pt x="110936" y="1046001"/>
                  </a:lnTo>
                  <a:lnTo>
                    <a:pt x="158576" y="1054053"/>
                  </a:lnTo>
                  <a:lnTo>
                    <a:pt x="170738" y="1053955"/>
                  </a:lnTo>
                  <a:lnTo>
                    <a:pt x="220607" y="1046284"/>
                  </a:lnTo>
                  <a:lnTo>
                    <a:pt x="258089" y="1032446"/>
                  </a:lnTo>
                  <a:lnTo>
                    <a:pt x="258089" y="431"/>
                  </a:lnTo>
                  <a:lnTo>
                    <a:pt x="253504" y="25"/>
                  </a:lnTo>
                  <a:lnTo>
                    <a:pt x="248932" y="0"/>
                  </a:lnTo>
                  <a:close/>
                </a:path>
              </a:pathLst>
            </a:custGeom>
            <a:solidFill>
              <a:srgbClr val="C0DA4E"/>
            </a:solidFill>
          </p:spPr>
          <p:txBody>
            <a:bodyPr wrap="square" lIns="0" tIns="0" rIns="0" bIns="0" rtlCol="0"/>
            <a:lstStyle/>
            <a:p>
              <a:endParaRPr/>
            </a:p>
          </p:txBody>
        </p:sp>
        <p:sp>
          <p:nvSpPr>
            <p:cNvPr id="765" name="object 139">
              <a:extLst>
                <a:ext uri="{FF2B5EF4-FFF2-40B4-BE49-F238E27FC236}">
                  <a16:creationId xmlns:a16="http://schemas.microsoft.com/office/drawing/2014/main" id="{8699EB2B-6072-460B-A82C-5247460DEEE1}"/>
                </a:ext>
              </a:extLst>
            </p:cNvPr>
            <p:cNvSpPr/>
            <p:nvPr/>
          </p:nvSpPr>
          <p:spPr>
            <a:xfrm>
              <a:off x="23950708" y="7592230"/>
              <a:ext cx="0" cy="424815"/>
            </a:xfrm>
            <a:custGeom>
              <a:avLst/>
              <a:gdLst/>
              <a:ahLst/>
              <a:cxnLst/>
              <a:rect l="l" t="t" r="r" b="b"/>
              <a:pathLst>
                <a:path h="424815">
                  <a:moveTo>
                    <a:pt x="0" y="0"/>
                  </a:moveTo>
                  <a:lnTo>
                    <a:pt x="0" y="424230"/>
                  </a:lnTo>
                </a:path>
              </a:pathLst>
            </a:custGeom>
            <a:ln w="26492">
              <a:solidFill>
                <a:srgbClr val="866442"/>
              </a:solidFill>
            </a:ln>
          </p:spPr>
          <p:txBody>
            <a:bodyPr wrap="square" lIns="0" tIns="0" rIns="0" bIns="0" rtlCol="0"/>
            <a:lstStyle/>
            <a:p>
              <a:endParaRPr/>
            </a:p>
          </p:txBody>
        </p:sp>
        <p:sp>
          <p:nvSpPr>
            <p:cNvPr id="766" name="object 140">
              <a:extLst>
                <a:ext uri="{FF2B5EF4-FFF2-40B4-BE49-F238E27FC236}">
                  <a16:creationId xmlns:a16="http://schemas.microsoft.com/office/drawing/2014/main" id="{561F4E72-ACCE-44E8-A5C8-8D59059EC9DB}"/>
                </a:ext>
              </a:extLst>
            </p:cNvPr>
            <p:cNvSpPr/>
            <p:nvPr/>
          </p:nvSpPr>
          <p:spPr>
            <a:xfrm>
              <a:off x="23963317" y="7587747"/>
              <a:ext cx="121920" cy="429259"/>
            </a:xfrm>
            <a:custGeom>
              <a:avLst/>
              <a:gdLst/>
              <a:ahLst/>
              <a:cxnLst/>
              <a:rect l="l" t="t" r="r" b="b"/>
              <a:pathLst>
                <a:path w="121920" h="429259">
                  <a:moveTo>
                    <a:pt x="17970" y="0"/>
                  </a:moveTo>
                  <a:lnTo>
                    <a:pt x="0" y="4483"/>
                  </a:lnTo>
                  <a:lnTo>
                    <a:pt x="0" y="428713"/>
                  </a:lnTo>
                  <a:lnTo>
                    <a:pt x="25107" y="428713"/>
                  </a:lnTo>
                  <a:lnTo>
                    <a:pt x="20256" y="137452"/>
                  </a:lnTo>
                  <a:lnTo>
                    <a:pt x="62251" y="108305"/>
                  </a:lnTo>
                  <a:lnTo>
                    <a:pt x="19786" y="108305"/>
                  </a:lnTo>
                  <a:lnTo>
                    <a:pt x="17970" y="0"/>
                  </a:lnTo>
                  <a:close/>
                </a:path>
                <a:path w="121920" h="429259">
                  <a:moveTo>
                    <a:pt x="110578" y="58369"/>
                  </a:moveTo>
                  <a:lnTo>
                    <a:pt x="19786" y="108305"/>
                  </a:lnTo>
                  <a:lnTo>
                    <a:pt x="62251" y="108305"/>
                  </a:lnTo>
                  <a:lnTo>
                    <a:pt x="121831" y="66954"/>
                  </a:lnTo>
                  <a:lnTo>
                    <a:pt x="110578" y="58369"/>
                  </a:lnTo>
                  <a:close/>
                </a:path>
              </a:pathLst>
            </a:custGeom>
            <a:solidFill>
              <a:srgbClr val="3E3322"/>
            </a:solidFill>
          </p:spPr>
          <p:txBody>
            <a:bodyPr wrap="square" lIns="0" tIns="0" rIns="0" bIns="0" rtlCol="0"/>
            <a:lstStyle/>
            <a:p>
              <a:endParaRPr/>
            </a:p>
          </p:txBody>
        </p:sp>
        <p:sp>
          <p:nvSpPr>
            <p:cNvPr id="767" name="object 141">
              <a:extLst>
                <a:ext uri="{FF2B5EF4-FFF2-40B4-BE49-F238E27FC236}">
                  <a16:creationId xmlns:a16="http://schemas.microsoft.com/office/drawing/2014/main" id="{83F28710-C94D-4D1C-86D1-C5DF29C4CDCB}"/>
                </a:ext>
              </a:extLst>
            </p:cNvPr>
            <p:cNvSpPr/>
            <p:nvPr/>
          </p:nvSpPr>
          <p:spPr>
            <a:xfrm>
              <a:off x="23834103" y="7413957"/>
              <a:ext cx="75565" cy="76835"/>
            </a:xfrm>
            <a:custGeom>
              <a:avLst/>
              <a:gdLst/>
              <a:ahLst/>
              <a:cxnLst/>
              <a:rect l="l" t="t" r="r" b="b"/>
              <a:pathLst>
                <a:path w="75565" h="76834">
                  <a:moveTo>
                    <a:pt x="37227" y="0"/>
                  </a:moveTo>
                  <a:lnTo>
                    <a:pt x="1369" y="31212"/>
                  </a:lnTo>
                  <a:lnTo>
                    <a:pt x="0" y="48402"/>
                  </a:lnTo>
                  <a:lnTo>
                    <a:pt x="5492" y="59805"/>
                  </a:lnTo>
                  <a:lnTo>
                    <a:pt x="14987" y="68776"/>
                  </a:lnTo>
                  <a:lnTo>
                    <a:pt x="28169" y="74542"/>
                  </a:lnTo>
                  <a:lnTo>
                    <a:pt x="44723" y="76328"/>
                  </a:lnTo>
                  <a:lnTo>
                    <a:pt x="57031" y="71421"/>
                  </a:lnTo>
                  <a:lnTo>
                    <a:pt x="66843" y="62394"/>
                  </a:lnTo>
                  <a:lnTo>
                    <a:pt x="73297" y="49817"/>
                  </a:lnTo>
                  <a:lnTo>
                    <a:pt x="75536" y="34258"/>
                  </a:lnTo>
                  <a:lnTo>
                    <a:pt x="71440" y="20776"/>
                  </a:lnTo>
                  <a:lnTo>
                    <a:pt x="63021" y="9903"/>
                  </a:lnTo>
                  <a:lnTo>
                    <a:pt x="51282" y="2643"/>
                  </a:lnTo>
                  <a:lnTo>
                    <a:pt x="37227" y="0"/>
                  </a:lnTo>
                  <a:close/>
                </a:path>
              </a:pathLst>
            </a:custGeom>
            <a:solidFill>
              <a:srgbClr val="92AA39"/>
            </a:solidFill>
          </p:spPr>
          <p:txBody>
            <a:bodyPr wrap="square" lIns="0" tIns="0" rIns="0" bIns="0" rtlCol="0"/>
            <a:lstStyle/>
            <a:p>
              <a:endParaRPr/>
            </a:p>
          </p:txBody>
        </p:sp>
        <p:sp>
          <p:nvSpPr>
            <p:cNvPr id="768" name="object 142">
              <a:extLst>
                <a:ext uri="{FF2B5EF4-FFF2-40B4-BE49-F238E27FC236}">
                  <a16:creationId xmlns:a16="http://schemas.microsoft.com/office/drawing/2014/main" id="{1CE536B6-CA95-4F5D-8834-BB5519EA6448}"/>
                </a:ext>
              </a:extLst>
            </p:cNvPr>
            <p:cNvSpPr/>
            <p:nvPr/>
          </p:nvSpPr>
          <p:spPr>
            <a:xfrm>
              <a:off x="24397566" y="7310131"/>
              <a:ext cx="84455" cy="85090"/>
            </a:xfrm>
            <a:custGeom>
              <a:avLst/>
              <a:gdLst/>
              <a:ahLst/>
              <a:cxnLst/>
              <a:rect l="l" t="t" r="r" b="b"/>
              <a:pathLst>
                <a:path w="84454" h="85090">
                  <a:moveTo>
                    <a:pt x="42601" y="0"/>
                  </a:moveTo>
                  <a:lnTo>
                    <a:pt x="2323" y="29332"/>
                  </a:lnTo>
                  <a:lnTo>
                    <a:pt x="0" y="43938"/>
                  </a:lnTo>
                  <a:lnTo>
                    <a:pt x="2537" y="57051"/>
                  </a:lnTo>
                  <a:lnTo>
                    <a:pt x="9041" y="68383"/>
                  </a:lnTo>
                  <a:lnTo>
                    <a:pt x="19106" y="77254"/>
                  </a:lnTo>
                  <a:lnTo>
                    <a:pt x="32327" y="82986"/>
                  </a:lnTo>
                  <a:lnTo>
                    <a:pt x="48298" y="84897"/>
                  </a:lnTo>
                  <a:lnTo>
                    <a:pt x="60122" y="81312"/>
                  </a:lnTo>
                  <a:lnTo>
                    <a:pt x="70185" y="74075"/>
                  </a:lnTo>
                  <a:lnTo>
                    <a:pt x="77894" y="63331"/>
                  </a:lnTo>
                  <a:lnTo>
                    <a:pt x="82655" y="49223"/>
                  </a:lnTo>
                  <a:lnTo>
                    <a:pt x="83874" y="31896"/>
                  </a:lnTo>
                  <a:lnTo>
                    <a:pt x="78209" y="19170"/>
                  </a:lnTo>
                  <a:lnTo>
                    <a:pt x="68894" y="9066"/>
                  </a:lnTo>
                  <a:lnTo>
                    <a:pt x="56751" y="2403"/>
                  </a:lnTo>
                  <a:lnTo>
                    <a:pt x="42601" y="0"/>
                  </a:lnTo>
                  <a:close/>
                </a:path>
              </a:pathLst>
            </a:custGeom>
            <a:solidFill>
              <a:srgbClr val="AFC745"/>
            </a:solidFill>
          </p:spPr>
          <p:txBody>
            <a:bodyPr wrap="square" lIns="0" tIns="0" rIns="0" bIns="0" rtlCol="0"/>
            <a:lstStyle/>
            <a:p>
              <a:endParaRPr/>
            </a:p>
          </p:txBody>
        </p:sp>
        <p:sp>
          <p:nvSpPr>
            <p:cNvPr id="769" name="object 143">
              <a:extLst>
                <a:ext uri="{FF2B5EF4-FFF2-40B4-BE49-F238E27FC236}">
                  <a16:creationId xmlns:a16="http://schemas.microsoft.com/office/drawing/2014/main" id="{9D2EFE4F-D25E-419A-AF68-6C6EEFF2F74A}"/>
                </a:ext>
              </a:extLst>
            </p:cNvPr>
            <p:cNvSpPr/>
            <p:nvPr/>
          </p:nvSpPr>
          <p:spPr>
            <a:xfrm>
              <a:off x="18874810" y="6529019"/>
              <a:ext cx="69215" cy="186690"/>
            </a:xfrm>
            <a:custGeom>
              <a:avLst/>
              <a:gdLst/>
              <a:ahLst/>
              <a:cxnLst/>
              <a:rect l="l" t="t" r="r" b="b"/>
              <a:pathLst>
                <a:path w="69214" h="186690">
                  <a:moveTo>
                    <a:pt x="68643" y="0"/>
                  </a:moveTo>
                  <a:lnTo>
                    <a:pt x="0" y="0"/>
                  </a:lnTo>
                  <a:lnTo>
                    <a:pt x="0" y="186664"/>
                  </a:lnTo>
                  <a:lnTo>
                    <a:pt x="68643" y="186664"/>
                  </a:lnTo>
                  <a:lnTo>
                    <a:pt x="68643" y="0"/>
                  </a:lnTo>
                  <a:close/>
                </a:path>
              </a:pathLst>
            </a:custGeom>
            <a:solidFill>
              <a:srgbClr val="CFECDF"/>
            </a:solidFill>
          </p:spPr>
          <p:txBody>
            <a:bodyPr wrap="square" lIns="0" tIns="0" rIns="0" bIns="0" rtlCol="0"/>
            <a:lstStyle/>
            <a:p>
              <a:endParaRPr/>
            </a:p>
          </p:txBody>
        </p:sp>
        <p:sp>
          <p:nvSpPr>
            <p:cNvPr id="770" name="object 144">
              <a:extLst>
                <a:ext uri="{FF2B5EF4-FFF2-40B4-BE49-F238E27FC236}">
                  <a16:creationId xmlns:a16="http://schemas.microsoft.com/office/drawing/2014/main" id="{61A8FE5B-358B-49F8-9428-F9664825A8FF}"/>
                </a:ext>
              </a:extLst>
            </p:cNvPr>
            <p:cNvSpPr/>
            <p:nvPr/>
          </p:nvSpPr>
          <p:spPr>
            <a:xfrm>
              <a:off x="18874810" y="6758051"/>
              <a:ext cx="69215" cy="186690"/>
            </a:xfrm>
            <a:custGeom>
              <a:avLst/>
              <a:gdLst/>
              <a:ahLst/>
              <a:cxnLst/>
              <a:rect l="l" t="t" r="r" b="b"/>
              <a:pathLst>
                <a:path w="69214" h="186690">
                  <a:moveTo>
                    <a:pt x="68643" y="0"/>
                  </a:moveTo>
                  <a:lnTo>
                    <a:pt x="0" y="0"/>
                  </a:lnTo>
                  <a:lnTo>
                    <a:pt x="0" y="186664"/>
                  </a:lnTo>
                  <a:lnTo>
                    <a:pt x="68643" y="186664"/>
                  </a:lnTo>
                  <a:lnTo>
                    <a:pt x="68643" y="0"/>
                  </a:lnTo>
                  <a:close/>
                </a:path>
              </a:pathLst>
            </a:custGeom>
            <a:solidFill>
              <a:srgbClr val="CFECDF"/>
            </a:solidFill>
          </p:spPr>
          <p:txBody>
            <a:bodyPr wrap="square" lIns="0" tIns="0" rIns="0" bIns="0" rtlCol="0"/>
            <a:lstStyle/>
            <a:p>
              <a:endParaRPr/>
            </a:p>
          </p:txBody>
        </p:sp>
        <p:sp>
          <p:nvSpPr>
            <p:cNvPr id="771" name="object 145">
              <a:extLst>
                <a:ext uri="{FF2B5EF4-FFF2-40B4-BE49-F238E27FC236}">
                  <a16:creationId xmlns:a16="http://schemas.microsoft.com/office/drawing/2014/main" id="{5F79E1D0-53FC-4E65-95EB-E4BF94320ECE}"/>
                </a:ext>
              </a:extLst>
            </p:cNvPr>
            <p:cNvSpPr/>
            <p:nvPr/>
          </p:nvSpPr>
          <p:spPr>
            <a:xfrm>
              <a:off x="18016239" y="6375413"/>
              <a:ext cx="121285" cy="415925"/>
            </a:xfrm>
            <a:custGeom>
              <a:avLst/>
              <a:gdLst/>
              <a:ahLst/>
              <a:cxnLst/>
              <a:rect l="l" t="t" r="r" b="b"/>
              <a:pathLst>
                <a:path w="121284" h="415925">
                  <a:moveTo>
                    <a:pt x="120967" y="0"/>
                  </a:moveTo>
                  <a:lnTo>
                    <a:pt x="0" y="0"/>
                  </a:lnTo>
                  <a:lnTo>
                    <a:pt x="0" y="415696"/>
                  </a:lnTo>
                  <a:lnTo>
                    <a:pt x="120967" y="415696"/>
                  </a:lnTo>
                  <a:lnTo>
                    <a:pt x="120967" y="0"/>
                  </a:lnTo>
                  <a:close/>
                </a:path>
              </a:pathLst>
            </a:custGeom>
            <a:solidFill>
              <a:srgbClr val="CFECDF"/>
            </a:solidFill>
          </p:spPr>
          <p:txBody>
            <a:bodyPr wrap="square" lIns="0" tIns="0" rIns="0" bIns="0" rtlCol="0"/>
            <a:lstStyle/>
            <a:p>
              <a:endParaRPr/>
            </a:p>
          </p:txBody>
        </p:sp>
        <p:sp>
          <p:nvSpPr>
            <p:cNvPr id="772" name="object 146">
              <a:extLst>
                <a:ext uri="{FF2B5EF4-FFF2-40B4-BE49-F238E27FC236}">
                  <a16:creationId xmlns:a16="http://schemas.microsoft.com/office/drawing/2014/main" id="{E32364DF-77CF-406C-88A6-41D701ED9CD7}"/>
                </a:ext>
              </a:extLst>
            </p:cNvPr>
            <p:cNvSpPr/>
            <p:nvPr/>
          </p:nvSpPr>
          <p:spPr>
            <a:xfrm>
              <a:off x="18016239" y="6833477"/>
              <a:ext cx="121285" cy="177800"/>
            </a:xfrm>
            <a:custGeom>
              <a:avLst/>
              <a:gdLst/>
              <a:ahLst/>
              <a:cxnLst/>
              <a:rect l="l" t="t" r="r" b="b"/>
              <a:pathLst>
                <a:path w="121284" h="177800">
                  <a:moveTo>
                    <a:pt x="120967" y="0"/>
                  </a:moveTo>
                  <a:lnTo>
                    <a:pt x="0" y="0"/>
                  </a:lnTo>
                  <a:lnTo>
                    <a:pt x="0" y="177317"/>
                  </a:lnTo>
                  <a:lnTo>
                    <a:pt x="120967" y="177317"/>
                  </a:lnTo>
                  <a:lnTo>
                    <a:pt x="120967" y="0"/>
                  </a:lnTo>
                  <a:close/>
                </a:path>
              </a:pathLst>
            </a:custGeom>
            <a:solidFill>
              <a:srgbClr val="CFECDF"/>
            </a:solidFill>
          </p:spPr>
          <p:txBody>
            <a:bodyPr wrap="square" lIns="0" tIns="0" rIns="0" bIns="0" rtlCol="0"/>
            <a:lstStyle/>
            <a:p>
              <a:endParaRPr/>
            </a:p>
          </p:txBody>
        </p:sp>
        <p:sp>
          <p:nvSpPr>
            <p:cNvPr id="773" name="object 147">
              <a:extLst>
                <a:ext uri="{FF2B5EF4-FFF2-40B4-BE49-F238E27FC236}">
                  <a16:creationId xmlns:a16="http://schemas.microsoft.com/office/drawing/2014/main" id="{A21AB07D-E7E2-48FC-BF22-628B20B86DDE}"/>
                </a:ext>
              </a:extLst>
            </p:cNvPr>
            <p:cNvSpPr/>
            <p:nvPr/>
          </p:nvSpPr>
          <p:spPr>
            <a:xfrm>
              <a:off x="18016239" y="7053149"/>
              <a:ext cx="121285" cy="177800"/>
            </a:xfrm>
            <a:custGeom>
              <a:avLst/>
              <a:gdLst/>
              <a:ahLst/>
              <a:cxnLst/>
              <a:rect l="l" t="t" r="r" b="b"/>
              <a:pathLst>
                <a:path w="121284" h="177800">
                  <a:moveTo>
                    <a:pt x="120967" y="0"/>
                  </a:moveTo>
                  <a:lnTo>
                    <a:pt x="0" y="0"/>
                  </a:lnTo>
                  <a:lnTo>
                    <a:pt x="0" y="177330"/>
                  </a:lnTo>
                  <a:lnTo>
                    <a:pt x="120967" y="177330"/>
                  </a:lnTo>
                  <a:lnTo>
                    <a:pt x="120967" y="0"/>
                  </a:lnTo>
                  <a:close/>
                </a:path>
              </a:pathLst>
            </a:custGeom>
            <a:solidFill>
              <a:srgbClr val="CFECDF"/>
            </a:solidFill>
          </p:spPr>
          <p:txBody>
            <a:bodyPr wrap="square" lIns="0" tIns="0" rIns="0" bIns="0" rtlCol="0"/>
            <a:lstStyle/>
            <a:p>
              <a:endParaRPr/>
            </a:p>
          </p:txBody>
        </p:sp>
        <p:sp>
          <p:nvSpPr>
            <p:cNvPr id="774" name="object 148">
              <a:extLst>
                <a:ext uri="{FF2B5EF4-FFF2-40B4-BE49-F238E27FC236}">
                  <a16:creationId xmlns:a16="http://schemas.microsoft.com/office/drawing/2014/main" id="{C0D9656D-C8EE-4AD8-BF84-060E52594806}"/>
                </a:ext>
              </a:extLst>
            </p:cNvPr>
            <p:cNvSpPr/>
            <p:nvPr/>
          </p:nvSpPr>
          <p:spPr>
            <a:xfrm>
              <a:off x="22177454" y="8663994"/>
              <a:ext cx="79375" cy="78740"/>
            </a:xfrm>
            <a:custGeom>
              <a:avLst/>
              <a:gdLst/>
              <a:ahLst/>
              <a:cxnLst/>
              <a:rect l="l" t="t" r="r" b="b"/>
              <a:pathLst>
                <a:path w="79375" h="78740">
                  <a:moveTo>
                    <a:pt x="39864" y="0"/>
                  </a:moveTo>
                  <a:lnTo>
                    <a:pt x="2379" y="27300"/>
                  </a:lnTo>
                  <a:lnTo>
                    <a:pt x="0" y="42210"/>
                  </a:lnTo>
                  <a:lnTo>
                    <a:pt x="2684" y="54163"/>
                  </a:lnTo>
                  <a:lnTo>
                    <a:pt x="9233" y="64404"/>
                  </a:lnTo>
                  <a:lnTo>
                    <a:pt x="19536" y="72271"/>
                  </a:lnTo>
                  <a:lnTo>
                    <a:pt x="33483" y="77105"/>
                  </a:lnTo>
                  <a:lnTo>
                    <a:pt x="50965" y="78245"/>
                  </a:lnTo>
                  <a:lnTo>
                    <a:pt x="62462" y="72457"/>
                  </a:lnTo>
                  <a:lnTo>
                    <a:pt x="71509" y="62807"/>
                  </a:lnTo>
                  <a:lnTo>
                    <a:pt x="77356" y="49672"/>
                  </a:lnTo>
                  <a:lnTo>
                    <a:pt x="79255" y="33432"/>
                  </a:lnTo>
                  <a:lnTo>
                    <a:pt x="74582" y="20203"/>
                  </a:lnTo>
                  <a:lnTo>
                    <a:pt x="65836" y="9600"/>
                  </a:lnTo>
                  <a:lnTo>
                    <a:pt x="53952" y="2555"/>
                  </a:lnTo>
                  <a:lnTo>
                    <a:pt x="39864" y="0"/>
                  </a:lnTo>
                  <a:close/>
                </a:path>
              </a:pathLst>
            </a:custGeom>
            <a:solidFill>
              <a:srgbClr val="FFFFFF"/>
            </a:solidFill>
          </p:spPr>
          <p:txBody>
            <a:bodyPr wrap="square" lIns="0" tIns="0" rIns="0" bIns="0" rtlCol="0"/>
            <a:lstStyle/>
            <a:p>
              <a:endParaRPr/>
            </a:p>
          </p:txBody>
        </p:sp>
        <p:sp>
          <p:nvSpPr>
            <p:cNvPr id="775" name="object 149">
              <a:extLst>
                <a:ext uri="{FF2B5EF4-FFF2-40B4-BE49-F238E27FC236}">
                  <a16:creationId xmlns:a16="http://schemas.microsoft.com/office/drawing/2014/main" id="{CC69B0C8-B9CA-4376-8B22-DA02927842DF}"/>
                </a:ext>
              </a:extLst>
            </p:cNvPr>
            <p:cNvSpPr/>
            <p:nvPr/>
          </p:nvSpPr>
          <p:spPr>
            <a:xfrm>
              <a:off x="21961757" y="8664517"/>
              <a:ext cx="78740" cy="79375"/>
            </a:xfrm>
            <a:custGeom>
              <a:avLst/>
              <a:gdLst/>
              <a:ahLst/>
              <a:cxnLst/>
              <a:rect l="l" t="t" r="r" b="b"/>
              <a:pathLst>
                <a:path w="78739" h="79375">
                  <a:moveTo>
                    <a:pt x="33423" y="0"/>
                  </a:moveTo>
                  <a:lnTo>
                    <a:pt x="20199" y="4670"/>
                  </a:lnTo>
                  <a:lnTo>
                    <a:pt x="9598" y="13416"/>
                  </a:lnTo>
                  <a:lnTo>
                    <a:pt x="2555" y="25304"/>
                  </a:lnTo>
                  <a:lnTo>
                    <a:pt x="0" y="39404"/>
                  </a:lnTo>
                  <a:lnTo>
                    <a:pt x="831" y="47530"/>
                  </a:lnTo>
                  <a:lnTo>
                    <a:pt x="5900" y="60151"/>
                  </a:lnTo>
                  <a:lnTo>
                    <a:pt x="14960" y="70219"/>
                  </a:lnTo>
                  <a:lnTo>
                    <a:pt x="27302" y="76874"/>
                  </a:lnTo>
                  <a:lnTo>
                    <a:pt x="42214" y="79254"/>
                  </a:lnTo>
                  <a:lnTo>
                    <a:pt x="54165" y="76564"/>
                  </a:lnTo>
                  <a:lnTo>
                    <a:pt x="64403" y="70010"/>
                  </a:lnTo>
                  <a:lnTo>
                    <a:pt x="72269" y="59705"/>
                  </a:lnTo>
                  <a:lnTo>
                    <a:pt x="77102" y="45758"/>
                  </a:lnTo>
                  <a:lnTo>
                    <a:pt x="78241" y="28280"/>
                  </a:lnTo>
                  <a:lnTo>
                    <a:pt x="72448" y="16782"/>
                  </a:lnTo>
                  <a:lnTo>
                    <a:pt x="62794" y="7739"/>
                  </a:lnTo>
                  <a:lnTo>
                    <a:pt x="49659" y="1897"/>
                  </a:lnTo>
                  <a:lnTo>
                    <a:pt x="33423" y="0"/>
                  </a:lnTo>
                  <a:close/>
                </a:path>
              </a:pathLst>
            </a:custGeom>
            <a:solidFill>
              <a:srgbClr val="FFFFFF"/>
            </a:solidFill>
          </p:spPr>
          <p:txBody>
            <a:bodyPr wrap="square" lIns="0" tIns="0" rIns="0" bIns="0" rtlCol="0"/>
            <a:lstStyle/>
            <a:p>
              <a:endParaRPr/>
            </a:p>
          </p:txBody>
        </p:sp>
        <p:sp>
          <p:nvSpPr>
            <p:cNvPr id="776" name="object 150">
              <a:extLst>
                <a:ext uri="{FF2B5EF4-FFF2-40B4-BE49-F238E27FC236}">
                  <a16:creationId xmlns:a16="http://schemas.microsoft.com/office/drawing/2014/main" id="{2FF9F1B8-B157-4754-A6A8-162DA24C9B71}"/>
                </a:ext>
              </a:extLst>
            </p:cNvPr>
            <p:cNvSpPr/>
            <p:nvPr/>
          </p:nvSpPr>
          <p:spPr>
            <a:xfrm>
              <a:off x="21746104" y="8664518"/>
              <a:ext cx="78740" cy="79375"/>
            </a:xfrm>
            <a:custGeom>
              <a:avLst/>
              <a:gdLst/>
              <a:ahLst/>
              <a:cxnLst/>
              <a:rect l="l" t="t" r="r" b="b"/>
              <a:pathLst>
                <a:path w="78739" h="79375">
                  <a:moveTo>
                    <a:pt x="33429" y="0"/>
                  </a:moveTo>
                  <a:lnTo>
                    <a:pt x="20208" y="4672"/>
                  </a:lnTo>
                  <a:lnTo>
                    <a:pt x="9605" y="13417"/>
                  </a:lnTo>
                  <a:lnTo>
                    <a:pt x="2557" y="25305"/>
                  </a:lnTo>
                  <a:lnTo>
                    <a:pt x="0" y="39402"/>
                  </a:lnTo>
                  <a:lnTo>
                    <a:pt x="835" y="47540"/>
                  </a:lnTo>
                  <a:lnTo>
                    <a:pt x="5911" y="60157"/>
                  </a:lnTo>
                  <a:lnTo>
                    <a:pt x="14979" y="70221"/>
                  </a:lnTo>
                  <a:lnTo>
                    <a:pt x="27323" y="76873"/>
                  </a:lnTo>
                  <a:lnTo>
                    <a:pt x="42231" y="79253"/>
                  </a:lnTo>
                  <a:lnTo>
                    <a:pt x="54180" y="76561"/>
                  </a:lnTo>
                  <a:lnTo>
                    <a:pt x="64418" y="70007"/>
                  </a:lnTo>
                  <a:lnTo>
                    <a:pt x="72282" y="59700"/>
                  </a:lnTo>
                  <a:lnTo>
                    <a:pt x="77114" y="45753"/>
                  </a:lnTo>
                  <a:lnTo>
                    <a:pt x="78252" y="28274"/>
                  </a:lnTo>
                  <a:lnTo>
                    <a:pt x="72458" y="16778"/>
                  </a:lnTo>
                  <a:lnTo>
                    <a:pt x="62803" y="7737"/>
                  </a:lnTo>
                  <a:lnTo>
                    <a:pt x="49667" y="1895"/>
                  </a:lnTo>
                  <a:lnTo>
                    <a:pt x="33429" y="0"/>
                  </a:lnTo>
                  <a:close/>
                </a:path>
              </a:pathLst>
            </a:custGeom>
            <a:solidFill>
              <a:srgbClr val="FFFFFF"/>
            </a:solidFill>
          </p:spPr>
          <p:txBody>
            <a:bodyPr wrap="square" lIns="0" tIns="0" rIns="0" bIns="0" rtlCol="0"/>
            <a:lstStyle/>
            <a:p>
              <a:endParaRPr/>
            </a:p>
          </p:txBody>
        </p:sp>
        <p:sp>
          <p:nvSpPr>
            <p:cNvPr id="777" name="object 151">
              <a:extLst>
                <a:ext uri="{FF2B5EF4-FFF2-40B4-BE49-F238E27FC236}">
                  <a16:creationId xmlns:a16="http://schemas.microsoft.com/office/drawing/2014/main" id="{C7FE9D08-5D4C-4FFA-AA47-A306532924EF}"/>
                </a:ext>
              </a:extLst>
            </p:cNvPr>
            <p:cNvSpPr/>
            <p:nvPr/>
          </p:nvSpPr>
          <p:spPr>
            <a:xfrm>
              <a:off x="22608727" y="8663994"/>
              <a:ext cx="79375" cy="78740"/>
            </a:xfrm>
            <a:custGeom>
              <a:avLst/>
              <a:gdLst/>
              <a:ahLst/>
              <a:cxnLst/>
              <a:rect l="l" t="t" r="r" b="b"/>
              <a:pathLst>
                <a:path w="79375" h="78740">
                  <a:moveTo>
                    <a:pt x="39863" y="0"/>
                  </a:moveTo>
                  <a:lnTo>
                    <a:pt x="2381" y="27309"/>
                  </a:lnTo>
                  <a:lnTo>
                    <a:pt x="0" y="42223"/>
                  </a:lnTo>
                  <a:lnTo>
                    <a:pt x="2691" y="54172"/>
                  </a:lnTo>
                  <a:lnTo>
                    <a:pt x="9246" y="64409"/>
                  </a:lnTo>
                  <a:lnTo>
                    <a:pt x="19554" y="72273"/>
                  </a:lnTo>
                  <a:lnTo>
                    <a:pt x="33503" y="77103"/>
                  </a:lnTo>
                  <a:lnTo>
                    <a:pt x="50979" y="78241"/>
                  </a:lnTo>
                  <a:lnTo>
                    <a:pt x="62474" y="72451"/>
                  </a:lnTo>
                  <a:lnTo>
                    <a:pt x="71520" y="62799"/>
                  </a:lnTo>
                  <a:lnTo>
                    <a:pt x="77367" y="49663"/>
                  </a:lnTo>
                  <a:lnTo>
                    <a:pt x="79265" y="33423"/>
                  </a:lnTo>
                  <a:lnTo>
                    <a:pt x="74588" y="20197"/>
                  </a:lnTo>
                  <a:lnTo>
                    <a:pt x="65838" y="9597"/>
                  </a:lnTo>
                  <a:lnTo>
                    <a:pt x="53950" y="2554"/>
                  </a:lnTo>
                  <a:lnTo>
                    <a:pt x="39863" y="0"/>
                  </a:lnTo>
                  <a:close/>
                </a:path>
              </a:pathLst>
            </a:custGeom>
            <a:solidFill>
              <a:srgbClr val="FFFFFF"/>
            </a:solidFill>
          </p:spPr>
          <p:txBody>
            <a:bodyPr wrap="square" lIns="0" tIns="0" rIns="0" bIns="0" rtlCol="0"/>
            <a:lstStyle/>
            <a:p>
              <a:endParaRPr/>
            </a:p>
          </p:txBody>
        </p:sp>
        <p:sp>
          <p:nvSpPr>
            <p:cNvPr id="778" name="object 152">
              <a:extLst>
                <a:ext uri="{FF2B5EF4-FFF2-40B4-BE49-F238E27FC236}">
                  <a16:creationId xmlns:a16="http://schemas.microsoft.com/office/drawing/2014/main" id="{F34841D6-5183-4C9A-8E89-B5E00E093BBA}"/>
                </a:ext>
              </a:extLst>
            </p:cNvPr>
            <p:cNvSpPr/>
            <p:nvPr/>
          </p:nvSpPr>
          <p:spPr>
            <a:xfrm>
              <a:off x="22393026" y="8664518"/>
              <a:ext cx="78740" cy="79375"/>
            </a:xfrm>
            <a:custGeom>
              <a:avLst/>
              <a:gdLst/>
              <a:ahLst/>
              <a:cxnLst/>
              <a:rect l="l" t="t" r="r" b="b"/>
              <a:pathLst>
                <a:path w="78739" h="79375">
                  <a:moveTo>
                    <a:pt x="33429" y="0"/>
                  </a:moveTo>
                  <a:lnTo>
                    <a:pt x="20208" y="4672"/>
                  </a:lnTo>
                  <a:lnTo>
                    <a:pt x="9605" y="13417"/>
                  </a:lnTo>
                  <a:lnTo>
                    <a:pt x="2557" y="25305"/>
                  </a:lnTo>
                  <a:lnTo>
                    <a:pt x="0" y="39402"/>
                  </a:lnTo>
                  <a:lnTo>
                    <a:pt x="835" y="47540"/>
                  </a:lnTo>
                  <a:lnTo>
                    <a:pt x="5911" y="60157"/>
                  </a:lnTo>
                  <a:lnTo>
                    <a:pt x="14979" y="70221"/>
                  </a:lnTo>
                  <a:lnTo>
                    <a:pt x="27323" y="76873"/>
                  </a:lnTo>
                  <a:lnTo>
                    <a:pt x="42231" y="79253"/>
                  </a:lnTo>
                  <a:lnTo>
                    <a:pt x="54180" y="76561"/>
                  </a:lnTo>
                  <a:lnTo>
                    <a:pt x="64418" y="70007"/>
                  </a:lnTo>
                  <a:lnTo>
                    <a:pt x="72282" y="59700"/>
                  </a:lnTo>
                  <a:lnTo>
                    <a:pt x="77114" y="45753"/>
                  </a:lnTo>
                  <a:lnTo>
                    <a:pt x="78252" y="28274"/>
                  </a:lnTo>
                  <a:lnTo>
                    <a:pt x="72458" y="16778"/>
                  </a:lnTo>
                  <a:lnTo>
                    <a:pt x="62803" y="7737"/>
                  </a:lnTo>
                  <a:lnTo>
                    <a:pt x="49667" y="1895"/>
                  </a:lnTo>
                  <a:lnTo>
                    <a:pt x="33429" y="0"/>
                  </a:lnTo>
                  <a:close/>
                </a:path>
              </a:pathLst>
            </a:custGeom>
            <a:solidFill>
              <a:srgbClr val="FFFFFF"/>
            </a:solidFill>
          </p:spPr>
          <p:txBody>
            <a:bodyPr wrap="square" lIns="0" tIns="0" rIns="0" bIns="0" rtlCol="0"/>
            <a:lstStyle/>
            <a:p>
              <a:endParaRPr/>
            </a:p>
          </p:txBody>
        </p:sp>
        <p:sp>
          <p:nvSpPr>
            <p:cNvPr id="779" name="object 153">
              <a:extLst>
                <a:ext uri="{FF2B5EF4-FFF2-40B4-BE49-F238E27FC236}">
                  <a16:creationId xmlns:a16="http://schemas.microsoft.com/office/drawing/2014/main" id="{B24095F4-8C0B-4B37-A698-2CA6E070E864}"/>
                </a:ext>
              </a:extLst>
            </p:cNvPr>
            <p:cNvSpPr/>
            <p:nvPr/>
          </p:nvSpPr>
          <p:spPr>
            <a:xfrm>
              <a:off x="21314897" y="8663994"/>
              <a:ext cx="79375" cy="78740"/>
            </a:xfrm>
            <a:custGeom>
              <a:avLst/>
              <a:gdLst/>
              <a:ahLst/>
              <a:cxnLst/>
              <a:rect l="l" t="t" r="r" b="b"/>
              <a:pathLst>
                <a:path w="79375" h="78740">
                  <a:moveTo>
                    <a:pt x="39864" y="0"/>
                  </a:moveTo>
                  <a:lnTo>
                    <a:pt x="2379" y="27300"/>
                  </a:lnTo>
                  <a:lnTo>
                    <a:pt x="0" y="42210"/>
                  </a:lnTo>
                  <a:lnTo>
                    <a:pt x="2684" y="54163"/>
                  </a:lnTo>
                  <a:lnTo>
                    <a:pt x="9233" y="64404"/>
                  </a:lnTo>
                  <a:lnTo>
                    <a:pt x="19536" y="72271"/>
                  </a:lnTo>
                  <a:lnTo>
                    <a:pt x="33483" y="77105"/>
                  </a:lnTo>
                  <a:lnTo>
                    <a:pt x="50965" y="78245"/>
                  </a:lnTo>
                  <a:lnTo>
                    <a:pt x="62462" y="72457"/>
                  </a:lnTo>
                  <a:lnTo>
                    <a:pt x="71509" y="62807"/>
                  </a:lnTo>
                  <a:lnTo>
                    <a:pt x="77356" y="49672"/>
                  </a:lnTo>
                  <a:lnTo>
                    <a:pt x="79255" y="33432"/>
                  </a:lnTo>
                  <a:lnTo>
                    <a:pt x="74582" y="20203"/>
                  </a:lnTo>
                  <a:lnTo>
                    <a:pt x="65836" y="9600"/>
                  </a:lnTo>
                  <a:lnTo>
                    <a:pt x="53952" y="2555"/>
                  </a:lnTo>
                  <a:lnTo>
                    <a:pt x="39864" y="0"/>
                  </a:lnTo>
                  <a:close/>
                </a:path>
              </a:pathLst>
            </a:custGeom>
            <a:solidFill>
              <a:srgbClr val="FFFFFF"/>
            </a:solidFill>
          </p:spPr>
          <p:txBody>
            <a:bodyPr wrap="square" lIns="0" tIns="0" rIns="0" bIns="0" rtlCol="0"/>
            <a:lstStyle/>
            <a:p>
              <a:endParaRPr/>
            </a:p>
          </p:txBody>
        </p:sp>
        <p:sp>
          <p:nvSpPr>
            <p:cNvPr id="780" name="object 154">
              <a:extLst>
                <a:ext uri="{FF2B5EF4-FFF2-40B4-BE49-F238E27FC236}">
                  <a16:creationId xmlns:a16="http://schemas.microsoft.com/office/drawing/2014/main" id="{AB2FF589-CE99-409F-8239-F0BFDCCFC660}"/>
                </a:ext>
              </a:extLst>
            </p:cNvPr>
            <p:cNvSpPr/>
            <p:nvPr/>
          </p:nvSpPr>
          <p:spPr>
            <a:xfrm>
              <a:off x="21099181" y="8664518"/>
              <a:ext cx="78740" cy="79375"/>
            </a:xfrm>
            <a:custGeom>
              <a:avLst/>
              <a:gdLst/>
              <a:ahLst/>
              <a:cxnLst/>
              <a:rect l="l" t="t" r="r" b="b"/>
              <a:pathLst>
                <a:path w="78739" h="79375">
                  <a:moveTo>
                    <a:pt x="33429" y="0"/>
                  </a:moveTo>
                  <a:lnTo>
                    <a:pt x="20208" y="4672"/>
                  </a:lnTo>
                  <a:lnTo>
                    <a:pt x="9605" y="13417"/>
                  </a:lnTo>
                  <a:lnTo>
                    <a:pt x="2557" y="25305"/>
                  </a:lnTo>
                  <a:lnTo>
                    <a:pt x="0" y="39402"/>
                  </a:lnTo>
                  <a:lnTo>
                    <a:pt x="835" y="47540"/>
                  </a:lnTo>
                  <a:lnTo>
                    <a:pt x="5911" y="60157"/>
                  </a:lnTo>
                  <a:lnTo>
                    <a:pt x="14979" y="70221"/>
                  </a:lnTo>
                  <a:lnTo>
                    <a:pt x="27323" y="76873"/>
                  </a:lnTo>
                  <a:lnTo>
                    <a:pt x="42231" y="79253"/>
                  </a:lnTo>
                  <a:lnTo>
                    <a:pt x="54180" y="76561"/>
                  </a:lnTo>
                  <a:lnTo>
                    <a:pt x="64418" y="70007"/>
                  </a:lnTo>
                  <a:lnTo>
                    <a:pt x="72282" y="59700"/>
                  </a:lnTo>
                  <a:lnTo>
                    <a:pt x="77114" y="45753"/>
                  </a:lnTo>
                  <a:lnTo>
                    <a:pt x="78252" y="28274"/>
                  </a:lnTo>
                  <a:lnTo>
                    <a:pt x="72458" y="16778"/>
                  </a:lnTo>
                  <a:lnTo>
                    <a:pt x="62803" y="7737"/>
                  </a:lnTo>
                  <a:lnTo>
                    <a:pt x="49667" y="1895"/>
                  </a:lnTo>
                  <a:lnTo>
                    <a:pt x="33429" y="0"/>
                  </a:lnTo>
                  <a:close/>
                </a:path>
              </a:pathLst>
            </a:custGeom>
            <a:solidFill>
              <a:srgbClr val="FFFFFF"/>
            </a:solidFill>
          </p:spPr>
          <p:txBody>
            <a:bodyPr wrap="square" lIns="0" tIns="0" rIns="0" bIns="0" rtlCol="0"/>
            <a:lstStyle/>
            <a:p>
              <a:endParaRPr/>
            </a:p>
          </p:txBody>
        </p:sp>
        <p:sp>
          <p:nvSpPr>
            <p:cNvPr id="781" name="object 155">
              <a:extLst>
                <a:ext uri="{FF2B5EF4-FFF2-40B4-BE49-F238E27FC236}">
                  <a16:creationId xmlns:a16="http://schemas.microsoft.com/office/drawing/2014/main" id="{5C403B64-FD72-481D-87FB-AB914EA85D7B}"/>
                </a:ext>
              </a:extLst>
            </p:cNvPr>
            <p:cNvSpPr/>
            <p:nvPr/>
          </p:nvSpPr>
          <p:spPr>
            <a:xfrm>
              <a:off x="20883546" y="8664518"/>
              <a:ext cx="78740" cy="79375"/>
            </a:xfrm>
            <a:custGeom>
              <a:avLst/>
              <a:gdLst/>
              <a:ahLst/>
              <a:cxnLst/>
              <a:rect l="l" t="t" r="r" b="b"/>
              <a:pathLst>
                <a:path w="78739" h="79375">
                  <a:moveTo>
                    <a:pt x="33429" y="0"/>
                  </a:moveTo>
                  <a:lnTo>
                    <a:pt x="20208" y="4672"/>
                  </a:lnTo>
                  <a:lnTo>
                    <a:pt x="9605" y="13417"/>
                  </a:lnTo>
                  <a:lnTo>
                    <a:pt x="2557" y="25305"/>
                  </a:lnTo>
                  <a:lnTo>
                    <a:pt x="0" y="39402"/>
                  </a:lnTo>
                  <a:lnTo>
                    <a:pt x="835" y="47540"/>
                  </a:lnTo>
                  <a:lnTo>
                    <a:pt x="5911" y="60157"/>
                  </a:lnTo>
                  <a:lnTo>
                    <a:pt x="14979" y="70221"/>
                  </a:lnTo>
                  <a:lnTo>
                    <a:pt x="27323" y="76873"/>
                  </a:lnTo>
                  <a:lnTo>
                    <a:pt x="42231" y="79253"/>
                  </a:lnTo>
                  <a:lnTo>
                    <a:pt x="54180" y="76561"/>
                  </a:lnTo>
                  <a:lnTo>
                    <a:pt x="64418" y="70007"/>
                  </a:lnTo>
                  <a:lnTo>
                    <a:pt x="72282" y="59700"/>
                  </a:lnTo>
                  <a:lnTo>
                    <a:pt x="77114" y="45753"/>
                  </a:lnTo>
                  <a:lnTo>
                    <a:pt x="78252" y="28274"/>
                  </a:lnTo>
                  <a:lnTo>
                    <a:pt x="72458" y="16778"/>
                  </a:lnTo>
                  <a:lnTo>
                    <a:pt x="62803" y="7737"/>
                  </a:lnTo>
                  <a:lnTo>
                    <a:pt x="49667" y="1895"/>
                  </a:lnTo>
                  <a:lnTo>
                    <a:pt x="33429" y="0"/>
                  </a:lnTo>
                  <a:close/>
                </a:path>
              </a:pathLst>
            </a:custGeom>
            <a:solidFill>
              <a:srgbClr val="FFFFFF"/>
            </a:solidFill>
          </p:spPr>
          <p:txBody>
            <a:bodyPr wrap="square" lIns="0" tIns="0" rIns="0" bIns="0" rtlCol="0"/>
            <a:lstStyle/>
            <a:p>
              <a:endParaRPr/>
            </a:p>
          </p:txBody>
        </p:sp>
        <p:sp>
          <p:nvSpPr>
            <p:cNvPr id="782" name="object 156">
              <a:extLst>
                <a:ext uri="{FF2B5EF4-FFF2-40B4-BE49-F238E27FC236}">
                  <a16:creationId xmlns:a16="http://schemas.microsoft.com/office/drawing/2014/main" id="{3AB3BBD3-B44A-4E01-9B00-08A9CB40CDEF}"/>
                </a:ext>
              </a:extLst>
            </p:cNvPr>
            <p:cNvSpPr/>
            <p:nvPr/>
          </p:nvSpPr>
          <p:spPr>
            <a:xfrm>
              <a:off x="21530469" y="8664518"/>
              <a:ext cx="78740" cy="79375"/>
            </a:xfrm>
            <a:custGeom>
              <a:avLst/>
              <a:gdLst/>
              <a:ahLst/>
              <a:cxnLst/>
              <a:rect l="l" t="t" r="r" b="b"/>
              <a:pathLst>
                <a:path w="78739" h="79375">
                  <a:moveTo>
                    <a:pt x="33429" y="0"/>
                  </a:moveTo>
                  <a:lnTo>
                    <a:pt x="20208" y="4672"/>
                  </a:lnTo>
                  <a:lnTo>
                    <a:pt x="9605" y="13417"/>
                  </a:lnTo>
                  <a:lnTo>
                    <a:pt x="2557" y="25305"/>
                  </a:lnTo>
                  <a:lnTo>
                    <a:pt x="0" y="39402"/>
                  </a:lnTo>
                  <a:lnTo>
                    <a:pt x="835" y="47540"/>
                  </a:lnTo>
                  <a:lnTo>
                    <a:pt x="5911" y="60157"/>
                  </a:lnTo>
                  <a:lnTo>
                    <a:pt x="14979" y="70221"/>
                  </a:lnTo>
                  <a:lnTo>
                    <a:pt x="27323" y="76873"/>
                  </a:lnTo>
                  <a:lnTo>
                    <a:pt x="42231" y="79253"/>
                  </a:lnTo>
                  <a:lnTo>
                    <a:pt x="54180" y="76561"/>
                  </a:lnTo>
                  <a:lnTo>
                    <a:pt x="64418" y="70007"/>
                  </a:lnTo>
                  <a:lnTo>
                    <a:pt x="72282" y="59700"/>
                  </a:lnTo>
                  <a:lnTo>
                    <a:pt x="77114" y="45753"/>
                  </a:lnTo>
                  <a:lnTo>
                    <a:pt x="78252" y="28274"/>
                  </a:lnTo>
                  <a:lnTo>
                    <a:pt x="72458" y="16778"/>
                  </a:lnTo>
                  <a:lnTo>
                    <a:pt x="62803" y="7737"/>
                  </a:lnTo>
                  <a:lnTo>
                    <a:pt x="49667" y="1895"/>
                  </a:lnTo>
                  <a:lnTo>
                    <a:pt x="33429" y="0"/>
                  </a:lnTo>
                  <a:close/>
                </a:path>
              </a:pathLst>
            </a:custGeom>
            <a:solidFill>
              <a:srgbClr val="FFFFFF"/>
            </a:solidFill>
          </p:spPr>
          <p:txBody>
            <a:bodyPr wrap="square" lIns="0" tIns="0" rIns="0" bIns="0" rtlCol="0"/>
            <a:lstStyle/>
            <a:p>
              <a:endParaRPr/>
            </a:p>
          </p:txBody>
        </p:sp>
        <p:sp>
          <p:nvSpPr>
            <p:cNvPr id="783" name="object 157">
              <a:extLst>
                <a:ext uri="{FF2B5EF4-FFF2-40B4-BE49-F238E27FC236}">
                  <a16:creationId xmlns:a16="http://schemas.microsoft.com/office/drawing/2014/main" id="{C48A5BFA-5C14-4607-AA8B-54CEB2729593}"/>
                </a:ext>
              </a:extLst>
            </p:cNvPr>
            <p:cNvSpPr/>
            <p:nvPr/>
          </p:nvSpPr>
          <p:spPr>
            <a:xfrm>
              <a:off x="19805418" y="8663994"/>
              <a:ext cx="79375" cy="78740"/>
            </a:xfrm>
            <a:custGeom>
              <a:avLst/>
              <a:gdLst/>
              <a:ahLst/>
              <a:cxnLst/>
              <a:rect l="l" t="t" r="r" b="b"/>
              <a:pathLst>
                <a:path w="79375" h="78740">
                  <a:moveTo>
                    <a:pt x="39863" y="0"/>
                  </a:moveTo>
                  <a:lnTo>
                    <a:pt x="2381" y="27309"/>
                  </a:lnTo>
                  <a:lnTo>
                    <a:pt x="0" y="42223"/>
                  </a:lnTo>
                  <a:lnTo>
                    <a:pt x="2691" y="54172"/>
                  </a:lnTo>
                  <a:lnTo>
                    <a:pt x="9246" y="64409"/>
                  </a:lnTo>
                  <a:lnTo>
                    <a:pt x="19554" y="72273"/>
                  </a:lnTo>
                  <a:lnTo>
                    <a:pt x="33503" y="77103"/>
                  </a:lnTo>
                  <a:lnTo>
                    <a:pt x="50979" y="78241"/>
                  </a:lnTo>
                  <a:lnTo>
                    <a:pt x="62474" y="72451"/>
                  </a:lnTo>
                  <a:lnTo>
                    <a:pt x="71520" y="62799"/>
                  </a:lnTo>
                  <a:lnTo>
                    <a:pt x="77367" y="49663"/>
                  </a:lnTo>
                  <a:lnTo>
                    <a:pt x="79265" y="33423"/>
                  </a:lnTo>
                  <a:lnTo>
                    <a:pt x="74588" y="20197"/>
                  </a:lnTo>
                  <a:lnTo>
                    <a:pt x="65838" y="9597"/>
                  </a:lnTo>
                  <a:lnTo>
                    <a:pt x="53950" y="2554"/>
                  </a:lnTo>
                  <a:lnTo>
                    <a:pt x="39863" y="0"/>
                  </a:lnTo>
                  <a:close/>
                </a:path>
              </a:pathLst>
            </a:custGeom>
            <a:solidFill>
              <a:srgbClr val="FFFFFF"/>
            </a:solidFill>
          </p:spPr>
          <p:txBody>
            <a:bodyPr wrap="square" lIns="0" tIns="0" rIns="0" bIns="0" rtlCol="0"/>
            <a:lstStyle/>
            <a:p>
              <a:endParaRPr/>
            </a:p>
          </p:txBody>
        </p:sp>
        <p:sp>
          <p:nvSpPr>
            <p:cNvPr id="784" name="object 158">
              <a:extLst>
                <a:ext uri="{FF2B5EF4-FFF2-40B4-BE49-F238E27FC236}">
                  <a16:creationId xmlns:a16="http://schemas.microsoft.com/office/drawing/2014/main" id="{3E5CF3C7-888B-493C-99AB-486170CEA599}"/>
                </a:ext>
              </a:extLst>
            </p:cNvPr>
            <p:cNvSpPr/>
            <p:nvPr/>
          </p:nvSpPr>
          <p:spPr>
            <a:xfrm>
              <a:off x="19589719" y="8664518"/>
              <a:ext cx="78740" cy="79375"/>
            </a:xfrm>
            <a:custGeom>
              <a:avLst/>
              <a:gdLst/>
              <a:ahLst/>
              <a:cxnLst/>
              <a:rect l="l" t="t" r="r" b="b"/>
              <a:pathLst>
                <a:path w="78739" h="79375">
                  <a:moveTo>
                    <a:pt x="33423" y="0"/>
                  </a:moveTo>
                  <a:lnTo>
                    <a:pt x="20197" y="4672"/>
                  </a:lnTo>
                  <a:lnTo>
                    <a:pt x="9597" y="13417"/>
                  </a:lnTo>
                  <a:lnTo>
                    <a:pt x="2554" y="25305"/>
                  </a:lnTo>
                  <a:lnTo>
                    <a:pt x="0" y="39402"/>
                  </a:lnTo>
                  <a:lnTo>
                    <a:pt x="832" y="47531"/>
                  </a:lnTo>
                  <a:lnTo>
                    <a:pt x="5902" y="60152"/>
                  </a:lnTo>
                  <a:lnTo>
                    <a:pt x="14962" y="70219"/>
                  </a:lnTo>
                  <a:lnTo>
                    <a:pt x="27305" y="76873"/>
                  </a:lnTo>
                  <a:lnTo>
                    <a:pt x="42220" y="79253"/>
                  </a:lnTo>
                  <a:lnTo>
                    <a:pt x="54170" y="76565"/>
                  </a:lnTo>
                  <a:lnTo>
                    <a:pt x="64408" y="70012"/>
                  </a:lnTo>
                  <a:lnTo>
                    <a:pt x="72272" y="59706"/>
                  </a:lnTo>
                  <a:lnTo>
                    <a:pt x="77103" y="45758"/>
                  </a:lnTo>
                  <a:lnTo>
                    <a:pt x="78241" y="28278"/>
                  </a:lnTo>
                  <a:lnTo>
                    <a:pt x="72451" y="16781"/>
                  </a:lnTo>
                  <a:lnTo>
                    <a:pt x="62799" y="7738"/>
                  </a:lnTo>
                  <a:lnTo>
                    <a:pt x="49664" y="1896"/>
                  </a:lnTo>
                  <a:lnTo>
                    <a:pt x="33423" y="0"/>
                  </a:lnTo>
                  <a:close/>
                </a:path>
              </a:pathLst>
            </a:custGeom>
            <a:solidFill>
              <a:srgbClr val="FFFFFF"/>
            </a:solidFill>
          </p:spPr>
          <p:txBody>
            <a:bodyPr wrap="square" lIns="0" tIns="0" rIns="0" bIns="0" rtlCol="0"/>
            <a:lstStyle/>
            <a:p>
              <a:endParaRPr/>
            </a:p>
          </p:txBody>
        </p:sp>
        <p:sp>
          <p:nvSpPr>
            <p:cNvPr id="785" name="object 159">
              <a:extLst>
                <a:ext uri="{FF2B5EF4-FFF2-40B4-BE49-F238E27FC236}">
                  <a16:creationId xmlns:a16="http://schemas.microsoft.com/office/drawing/2014/main" id="{DE4CC8D9-47D8-4D8A-B61B-3B064ACB8647}"/>
                </a:ext>
              </a:extLst>
            </p:cNvPr>
            <p:cNvSpPr/>
            <p:nvPr/>
          </p:nvSpPr>
          <p:spPr>
            <a:xfrm>
              <a:off x="19374075" y="8664518"/>
              <a:ext cx="78740" cy="79375"/>
            </a:xfrm>
            <a:custGeom>
              <a:avLst/>
              <a:gdLst/>
              <a:ahLst/>
              <a:cxnLst/>
              <a:rect l="l" t="t" r="r" b="b"/>
              <a:pathLst>
                <a:path w="78739" h="79375">
                  <a:moveTo>
                    <a:pt x="33429" y="0"/>
                  </a:moveTo>
                  <a:lnTo>
                    <a:pt x="20208" y="4672"/>
                  </a:lnTo>
                  <a:lnTo>
                    <a:pt x="9605" y="13417"/>
                  </a:lnTo>
                  <a:lnTo>
                    <a:pt x="2557" y="25305"/>
                  </a:lnTo>
                  <a:lnTo>
                    <a:pt x="0" y="39402"/>
                  </a:lnTo>
                  <a:lnTo>
                    <a:pt x="832" y="47529"/>
                  </a:lnTo>
                  <a:lnTo>
                    <a:pt x="5906" y="60150"/>
                  </a:lnTo>
                  <a:lnTo>
                    <a:pt x="14971" y="70218"/>
                  </a:lnTo>
                  <a:lnTo>
                    <a:pt x="27313" y="76873"/>
                  </a:lnTo>
                  <a:lnTo>
                    <a:pt x="42216" y="79254"/>
                  </a:lnTo>
                  <a:lnTo>
                    <a:pt x="54168" y="76566"/>
                  </a:lnTo>
                  <a:lnTo>
                    <a:pt x="64406" y="70013"/>
                  </a:lnTo>
                  <a:lnTo>
                    <a:pt x="72271" y="59708"/>
                  </a:lnTo>
                  <a:lnTo>
                    <a:pt x="77104" y="45761"/>
                  </a:lnTo>
                  <a:lnTo>
                    <a:pt x="78242" y="28282"/>
                  </a:lnTo>
                  <a:lnTo>
                    <a:pt x="72453" y="16783"/>
                  </a:lnTo>
                  <a:lnTo>
                    <a:pt x="62802" y="7739"/>
                  </a:lnTo>
                  <a:lnTo>
                    <a:pt x="49668" y="1896"/>
                  </a:lnTo>
                  <a:lnTo>
                    <a:pt x="33429" y="0"/>
                  </a:lnTo>
                  <a:close/>
                </a:path>
              </a:pathLst>
            </a:custGeom>
            <a:solidFill>
              <a:srgbClr val="FFFFFF"/>
            </a:solidFill>
          </p:spPr>
          <p:txBody>
            <a:bodyPr wrap="square" lIns="0" tIns="0" rIns="0" bIns="0" rtlCol="0"/>
            <a:lstStyle/>
            <a:p>
              <a:endParaRPr/>
            </a:p>
          </p:txBody>
        </p:sp>
        <p:sp>
          <p:nvSpPr>
            <p:cNvPr id="786" name="object 160">
              <a:extLst>
                <a:ext uri="{FF2B5EF4-FFF2-40B4-BE49-F238E27FC236}">
                  <a16:creationId xmlns:a16="http://schemas.microsoft.com/office/drawing/2014/main" id="{4EC20488-E818-4953-AD82-EA47D78D01C5}"/>
                </a:ext>
              </a:extLst>
            </p:cNvPr>
            <p:cNvSpPr/>
            <p:nvPr/>
          </p:nvSpPr>
          <p:spPr>
            <a:xfrm>
              <a:off x="21746104" y="8448876"/>
              <a:ext cx="78740" cy="79375"/>
            </a:xfrm>
            <a:custGeom>
              <a:avLst/>
              <a:gdLst/>
              <a:ahLst/>
              <a:cxnLst/>
              <a:rect l="l" t="t" r="r" b="b"/>
              <a:pathLst>
                <a:path w="78739" h="79375">
                  <a:moveTo>
                    <a:pt x="33438" y="0"/>
                  </a:moveTo>
                  <a:lnTo>
                    <a:pt x="20214" y="4672"/>
                  </a:lnTo>
                  <a:lnTo>
                    <a:pt x="9608" y="13418"/>
                  </a:lnTo>
                  <a:lnTo>
                    <a:pt x="2558" y="25303"/>
                  </a:lnTo>
                  <a:lnTo>
                    <a:pt x="0" y="39391"/>
                  </a:lnTo>
                  <a:lnTo>
                    <a:pt x="835" y="47530"/>
                  </a:lnTo>
                  <a:lnTo>
                    <a:pt x="5911" y="60150"/>
                  </a:lnTo>
                  <a:lnTo>
                    <a:pt x="14977" y="70218"/>
                  </a:lnTo>
                  <a:lnTo>
                    <a:pt x="27318" y="76873"/>
                  </a:lnTo>
                  <a:lnTo>
                    <a:pt x="42221" y="79254"/>
                  </a:lnTo>
                  <a:lnTo>
                    <a:pt x="54173" y="76564"/>
                  </a:lnTo>
                  <a:lnTo>
                    <a:pt x="64413" y="70009"/>
                  </a:lnTo>
                  <a:lnTo>
                    <a:pt x="72281" y="59702"/>
                  </a:lnTo>
                  <a:lnTo>
                    <a:pt x="77116" y="45757"/>
                  </a:lnTo>
                  <a:lnTo>
                    <a:pt x="78256" y="28285"/>
                  </a:lnTo>
                  <a:lnTo>
                    <a:pt x="72465" y="16790"/>
                  </a:lnTo>
                  <a:lnTo>
                    <a:pt x="62811" y="7745"/>
                  </a:lnTo>
                  <a:lnTo>
                    <a:pt x="49675" y="1898"/>
                  </a:lnTo>
                  <a:lnTo>
                    <a:pt x="33438" y="0"/>
                  </a:lnTo>
                  <a:close/>
                </a:path>
              </a:pathLst>
            </a:custGeom>
            <a:solidFill>
              <a:srgbClr val="FFFFFF"/>
            </a:solidFill>
          </p:spPr>
          <p:txBody>
            <a:bodyPr wrap="square" lIns="0" tIns="0" rIns="0" bIns="0" rtlCol="0"/>
            <a:lstStyle/>
            <a:p>
              <a:endParaRPr/>
            </a:p>
          </p:txBody>
        </p:sp>
        <p:sp>
          <p:nvSpPr>
            <p:cNvPr id="787" name="object 161">
              <a:extLst>
                <a:ext uri="{FF2B5EF4-FFF2-40B4-BE49-F238E27FC236}">
                  <a16:creationId xmlns:a16="http://schemas.microsoft.com/office/drawing/2014/main" id="{4B3455EE-1DDB-4535-9BC1-D3224C89B2D5}"/>
                </a:ext>
              </a:extLst>
            </p:cNvPr>
            <p:cNvSpPr/>
            <p:nvPr/>
          </p:nvSpPr>
          <p:spPr>
            <a:xfrm>
              <a:off x="22608728" y="8448358"/>
              <a:ext cx="79375" cy="78740"/>
            </a:xfrm>
            <a:custGeom>
              <a:avLst/>
              <a:gdLst/>
              <a:ahLst/>
              <a:cxnLst/>
              <a:rect l="l" t="t" r="r" b="b"/>
              <a:pathLst>
                <a:path w="79375" h="78740">
                  <a:moveTo>
                    <a:pt x="39863" y="0"/>
                  </a:moveTo>
                  <a:lnTo>
                    <a:pt x="2381" y="27306"/>
                  </a:lnTo>
                  <a:lnTo>
                    <a:pt x="0" y="42218"/>
                  </a:lnTo>
                  <a:lnTo>
                    <a:pt x="2692" y="54167"/>
                  </a:lnTo>
                  <a:lnTo>
                    <a:pt x="9249" y="64404"/>
                  </a:lnTo>
                  <a:lnTo>
                    <a:pt x="19557" y="72270"/>
                  </a:lnTo>
                  <a:lnTo>
                    <a:pt x="33504" y="77102"/>
                  </a:lnTo>
                  <a:lnTo>
                    <a:pt x="50978" y="78240"/>
                  </a:lnTo>
                  <a:lnTo>
                    <a:pt x="62473" y="72448"/>
                  </a:lnTo>
                  <a:lnTo>
                    <a:pt x="71519" y="62794"/>
                  </a:lnTo>
                  <a:lnTo>
                    <a:pt x="77367" y="49659"/>
                  </a:lnTo>
                  <a:lnTo>
                    <a:pt x="79266" y="33423"/>
                  </a:lnTo>
                  <a:lnTo>
                    <a:pt x="74591" y="20199"/>
                  </a:lnTo>
                  <a:lnTo>
                    <a:pt x="65840" y="9598"/>
                  </a:lnTo>
                  <a:lnTo>
                    <a:pt x="53952" y="2555"/>
                  </a:lnTo>
                  <a:lnTo>
                    <a:pt x="39863" y="0"/>
                  </a:lnTo>
                  <a:close/>
                </a:path>
              </a:pathLst>
            </a:custGeom>
            <a:solidFill>
              <a:srgbClr val="FFFFFF"/>
            </a:solidFill>
          </p:spPr>
          <p:txBody>
            <a:bodyPr wrap="square" lIns="0" tIns="0" rIns="0" bIns="0" rtlCol="0"/>
            <a:lstStyle/>
            <a:p>
              <a:endParaRPr/>
            </a:p>
          </p:txBody>
        </p:sp>
        <p:sp>
          <p:nvSpPr>
            <p:cNvPr id="788" name="object 162">
              <a:extLst>
                <a:ext uri="{FF2B5EF4-FFF2-40B4-BE49-F238E27FC236}">
                  <a16:creationId xmlns:a16="http://schemas.microsoft.com/office/drawing/2014/main" id="{E41F68BB-E763-49A6-A694-A87F135D8E22}"/>
                </a:ext>
              </a:extLst>
            </p:cNvPr>
            <p:cNvSpPr/>
            <p:nvPr/>
          </p:nvSpPr>
          <p:spPr>
            <a:xfrm>
              <a:off x="21314898" y="8448358"/>
              <a:ext cx="79375" cy="78740"/>
            </a:xfrm>
            <a:custGeom>
              <a:avLst/>
              <a:gdLst/>
              <a:ahLst/>
              <a:cxnLst/>
              <a:rect l="l" t="t" r="r" b="b"/>
              <a:pathLst>
                <a:path w="79375" h="78740">
                  <a:moveTo>
                    <a:pt x="39863" y="0"/>
                  </a:moveTo>
                  <a:lnTo>
                    <a:pt x="2379" y="27297"/>
                  </a:lnTo>
                  <a:lnTo>
                    <a:pt x="0" y="42204"/>
                  </a:lnTo>
                  <a:lnTo>
                    <a:pt x="2686" y="54158"/>
                  </a:lnTo>
                  <a:lnTo>
                    <a:pt x="9236" y="64399"/>
                  </a:lnTo>
                  <a:lnTo>
                    <a:pt x="19538" y="72268"/>
                  </a:lnTo>
                  <a:lnTo>
                    <a:pt x="33484" y="77103"/>
                  </a:lnTo>
                  <a:lnTo>
                    <a:pt x="50964" y="78244"/>
                  </a:lnTo>
                  <a:lnTo>
                    <a:pt x="62462" y="72454"/>
                  </a:lnTo>
                  <a:lnTo>
                    <a:pt x="71509" y="62802"/>
                  </a:lnTo>
                  <a:lnTo>
                    <a:pt x="77356" y="49667"/>
                  </a:lnTo>
                  <a:lnTo>
                    <a:pt x="79256" y="33432"/>
                  </a:lnTo>
                  <a:lnTo>
                    <a:pt x="74585" y="20204"/>
                  </a:lnTo>
                  <a:lnTo>
                    <a:pt x="65839" y="9601"/>
                  </a:lnTo>
                  <a:lnTo>
                    <a:pt x="53953" y="2555"/>
                  </a:lnTo>
                  <a:lnTo>
                    <a:pt x="39863" y="0"/>
                  </a:lnTo>
                  <a:close/>
                </a:path>
              </a:pathLst>
            </a:custGeom>
            <a:solidFill>
              <a:srgbClr val="FFFFFF"/>
            </a:solidFill>
          </p:spPr>
          <p:txBody>
            <a:bodyPr wrap="square" lIns="0" tIns="0" rIns="0" bIns="0" rtlCol="0"/>
            <a:lstStyle/>
            <a:p>
              <a:endParaRPr/>
            </a:p>
          </p:txBody>
        </p:sp>
        <p:sp>
          <p:nvSpPr>
            <p:cNvPr id="789" name="object 163">
              <a:extLst>
                <a:ext uri="{FF2B5EF4-FFF2-40B4-BE49-F238E27FC236}">
                  <a16:creationId xmlns:a16="http://schemas.microsoft.com/office/drawing/2014/main" id="{A908FC3D-CC40-49DA-93CC-F969A154C5B5}"/>
                </a:ext>
              </a:extLst>
            </p:cNvPr>
            <p:cNvSpPr/>
            <p:nvPr/>
          </p:nvSpPr>
          <p:spPr>
            <a:xfrm>
              <a:off x="21530469" y="8448876"/>
              <a:ext cx="78740" cy="79375"/>
            </a:xfrm>
            <a:custGeom>
              <a:avLst/>
              <a:gdLst/>
              <a:ahLst/>
              <a:cxnLst/>
              <a:rect l="l" t="t" r="r" b="b"/>
              <a:pathLst>
                <a:path w="78739" h="79375">
                  <a:moveTo>
                    <a:pt x="33438" y="0"/>
                  </a:moveTo>
                  <a:lnTo>
                    <a:pt x="20214" y="4672"/>
                  </a:lnTo>
                  <a:lnTo>
                    <a:pt x="9608" y="13418"/>
                  </a:lnTo>
                  <a:lnTo>
                    <a:pt x="2558" y="25303"/>
                  </a:lnTo>
                  <a:lnTo>
                    <a:pt x="0" y="39391"/>
                  </a:lnTo>
                  <a:lnTo>
                    <a:pt x="835" y="47530"/>
                  </a:lnTo>
                  <a:lnTo>
                    <a:pt x="5911" y="60150"/>
                  </a:lnTo>
                  <a:lnTo>
                    <a:pt x="14977" y="70218"/>
                  </a:lnTo>
                  <a:lnTo>
                    <a:pt x="27318" y="76873"/>
                  </a:lnTo>
                  <a:lnTo>
                    <a:pt x="42221" y="79254"/>
                  </a:lnTo>
                  <a:lnTo>
                    <a:pt x="54173" y="76564"/>
                  </a:lnTo>
                  <a:lnTo>
                    <a:pt x="64413" y="70009"/>
                  </a:lnTo>
                  <a:lnTo>
                    <a:pt x="72281" y="59702"/>
                  </a:lnTo>
                  <a:lnTo>
                    <a:pt x="77116" y="45757"/>
                  </a:lnTo>
                  <a:lnTo>
                    <a:pt x="78256" y="28285"/>
                  </a:lnTo>
                  <a:lnTo>
                    <a:pt x="72465" y="16790"/>
                  </a:lnTo>
                  <a:lnTo>
                    <a:pt x="62811" y="7745"/>
                  </a:lnTo>
                  <a:lnTo>
                    <a:pt x="49675" y="1898"/>
                  </a:lnTo>
                  <a:lnTo>
                    <a:pt x="33438" y="0"/>
                  </a:lnTo>
                  <a:close/>
                </a:path>
              </a:pathLst>
            </a:custGeom>
            <a:solidFill>
              <a:srgbClr val="FFFFFF"/>
            </a:solidFill>
          </p:spPr>
          <p:txBody>
            <a:bodyPr wrap="square" lIns="0" tIns="0" rIns="0" bIns="0" rtlCol="0"/>
            <a:lstStyle/>
            <a:p>
              <a:endParaRPr/>
            </a:p>
          </p:txBody>
        </p:sp>
        <p:sp>
          <p:nvSpPr>
            <p:cNvPr id="790" name="object 164">
              <a:extLst>
                <a:ext uri="{FF2B5EF4-FFF2-40B4-BE49-F238E27FC236}">
                  <a16:creationId xmlns:a16="http://schemas.microsoft.com/office/drawing/2014/main" id="{321B821A-C0A3-4BED-B41E-7EA92FF9712F}"/>
                </a:ext>
              </a:extLst>
            </p:cNvPr>
            <p:cNvSpPr/>
            <p:nvPr/>
          </p:nvSpPr>
          <p:spPr>
            <a:xfrm>
              <a:off x="20452341" y="8448358"/>
              <a:ext cx="79375" cy="78740"/>
            </a:xfrm>
            <a:custGeom>
              <a:avLst/>
              <a:gdLst/>
              <a:ahLst/>
              <a:cxnLst/>
              <a:rect l="l" t="t" r="r" b="b"/>
              <a:pathLst>
                <a:path w="79375" h="78740">
                  <a:moveTo>
                    <a:pt x="39863" y="0"/>
                  </a:moveTo>
                  <a:lnTo>
                    <a:pt x="2379" y="27297"/>
                  </a:lnTo>
                  <a:lnTo>
                    <a:pt x="0" y="42204"/>
                  </a:lnTo>
                  <a:lnTo>
                    <a:pt x="2686" y="54158"/>
                  </a:lnTo>
                  <a:lnTo>
                    <a:pt x="9236" y="64399"/>
                  </a:lnTo>
                  <a:lnTo>
                    <a:pt x="19538" y="72268"/>
                  </a:lnTo>
                  <a:lnTo>
                    <a:pt x="33484" y="77103"/>
                  </a:lnTo>
                  <a:lnTo>
                    <a:pt x="50964" y="78244"/>
                  </a:lnTo>
                  <a:lnTo>
                    <a:pt x="62462" y="72454"/>
                  </a:lnTo>
                  <a:lnTo>
                    <a:pt x="71509" y="62802"/>
                  </a:lnTo>
                  <a:lnTo>
                    <a:pt x="77356" y="49667"/>
                  </a:lnTo>
                  <a:lnTo>
                    <a:pt x="79256" y="33432"/>
                  </a:lnTo>
                  <a:lnTo>
                    <a:pt x="74585" y="20204"/>
                  </a:lnTo>
                  <a:lnTo>
                    <a:pt x="65839" y="9601"/>
                  </a:lnTo>
                  <a:lnTo>
                    <a:pt x="53953" y="2555"/>
                  </a:lnTo>
                  <a:lnTo>
                    <a:pt x="39863" y="0"/>
                  </a:lnTo>
                  <a:close/>
                </a:path>
              </a:pathLst>
            </a:custGeom>
            <a:solidFill>
              <a:srgbClr val="FFFFFF"/>
            </a:solidFill>
          </p:spPr>
          <p:txBody>
            <a:bodyPr wrap="square" lIns="0" tIns="0" rIns="0" bIns="0" rtlCol="0"/>
            <a:lstStyle/>
            <a:p>
              <a:endParaRPr/>
            </a:p>
          </p:txBody>
        </p:sp>
        <p:sp>
          <p:nvSpPr>
            <p:cNvPr id="791" name="object 165">
              <a:extLst>
                <a:ext uri="{FF2B5EF4-FFF2-40B4-BE49-F238E27FC236}">
                  <a16:creationId xmlns:a16="http://schemas.microsoft.com/office/drawing/2014/main" id="{D52963C7-8D06-4385-812A-DE1B55CB2DCA}"/>
                </a:ext>
              </a:extLst>
            </p:cNvPr>
            <p:cNvSpPr/>
            <p:nvPr/>
          </p:nvSpPr>
          <p:spPr>
            <a:xfrm>
              <a:off x="20020999" y="8448874"/>
              <a:ext cx="78740" cy="79375"/>
            </a:xfrm>
            <a:custGeom>
              <a:avLst/>
              <a:gdLst/>
              <a:ahLst/>
              <a:cxnLst/>
              <a:rect l="l" t="t" r="r" b="b"/>
              <a:pathLst>
                <a:path w="78739" h="79375">
                  <a:moveTo>
                    <a:pt x="33432" y="0"/>
                  </a:moveTo>
                  <a:lnTo>
                    <a:pt x="20204" y="4670"/>
                  </a:lnTo>
                  <a:lnTo>
                    <a:pt x="9601" y="13417"/>
                  </a:lnTo>
                  <a:lnTo>
                    <a:pt x="2555" y="25302"/>
                  </a:lnTo>
                  <a:lnTo>
                    <a:pt x="0" y="39392"/>
                  </a:lnTo>
                  <a:lnTo>
                    <a:pt x="831" y="47520"/>
                  </a:lnTo>
                  <a:lnTo>
                    <a:pt x="5900" y="60144"/>
                  </a:lnTo>
                  <a:lnTo>
                    <a:pt x="14959" y="70216"/>
                  </a:lnTo>
                  <a:lnTo>
                    <a:pt x="27297" y="76874"/>
                  </a:lnTo>
                  <a:lnTo>
                    <a:pt x="42204" y="79256"/>
                  </a:lnTo>
                  <a:lnTo>
                    <a:pt x="54158" y="76566"/>
                  </a:lnTo>
                  <a:lnTo>
                    <a:pt x="64399" y="70012"/>
                  </a:lnTo>
                  <a:lnTo>
                    <a:pt x="72268" y="59706"/>
                  </a:lnTo>
                  <a:lnTo>
                    <a:pt x="77103" y="45762"/>
                  </a:lnTo>
                  <a:lnTo>
                    <a:pt x="78244" y="28291"/>
                  </a:lnTo>
                  <a:lnTo>
                    <a:pt x="72454" y="16794"/>
                  </a:lnTo>
                  <a:lnTo>
                    <a:pt x="62802" y="7747"/>
                  </a:lnTo>
                  <a:lnTo>
                    <a:pt x="49667" y="1899"/>
                  </a:lnTo>
                  <a:lnTo>
                    <a:pt x="33432" y="0"/>
                  </a:lnTo>
                  <a:close/>
                </a:path>
              </a:pathLst>
            </a:custGeom>
            <a:solidFill>
              <a:srgbClr val="FFFFFF"/>
            </a:solidFill>
          </p:spPr>
          <p:txBody>
            <a:bodyPr wrap="square" lIns="0" tIns="0" rIns="0" bIns="0" rtlCol="0"/>
            <a:lstStyle/>
            <a:p>
              <a:endParaRPr/>
            </a:p>
          </p:txBody>
        </p:sp>
        <p:sp>
          <p:nvSpPr>
            <p:cNvPr id="792" name="object 166">
              <a:extLst>
                <a:ext uri="{FF2B5EF4-FFF2-40B4-BE49-F238E27FC236}">
                  <a16:creationId xmlns:a16="http://schemas.microsoft.com/office/drawing/2014/main" id="{F254D25C-9C9F-4CD8-A89D-89C4A00DC9F8}"/>
                </a:ext>
              </a:extLst>
            </p:cNvPr>
            <p:cNvSpPr/>
            <p:nvPr/>
          </p:nvSpPr>
          <p:spPr>
            <a:xfrm>
              <a:off x="19589783" y="8448358"/>
              <a:ext cx="79375" cy="78740"/>
            </a:xfrm>
            <a:custGeom>
              <a:avLst/>
              <a:gdLst/>
              <a:ahLst/>
              <a:cxnLst/>
              <a:rect l="l" t="t" r="r" b="b"/>
              <a:pathLst>
                <a:path w="79375" h="78740">
                  <a:moveTo>
                    <a:pt x="39863" y="0"/>
                  </a:moveTo>
                  <a:lnTo>
                    <a:pt x="2382" y="27297"/>
                  </a:lnTo>
                  <a:lnTo>
                    <a:pt x="0" y="42204"/>
                  </a:lnTo>
                  <a:lnTo>
                    <a:pt x="2689" y="54158"/>
                  </a:lnTo>
                  <a:lnTo>
                    <a:pt x="9243" y="64399"/>
                  </a:lnTo>
                  <a:lnTo>
                    <a:pt x="19549" y="72268"/>
                  </a:lnTo>
                  <a:lnTo>
                    <a:pt x="33494" y="77103"/>
                  </a:lnTo>
                  <a:lnTo>
                    <a:pt x="50964" y="78244"/>
                  </a:lnTo>
                  <a:lnTo>
                    <a:pt x="62461" y="72454"/>
                  </a:lnTo>
                  <a:lnTo>
                    <a:pt x="71508" y="62802"/>
                  </a:lnTo>
                  <a:lnTo>
                    <a:pt x="77356" y="49667"/>
                  </a:lnTo>
                  <a:lnTo>
                    <a:pt x="79256" y="33432"/>
                  </a:lnTo>
                  <a:lnTo>
                    <a:pt x="74585" y="20204"/>
                  </a:lnTo>
                  <a:lnTo>
                    <a:pt x="65839" y="9601"/>
                  </a:lnTo>
                  <a:lnTo>
                    <a:pt x="53953" y="2555"/>
                  </a:lnTo>
                  <a:lnTo>
                    <a:pt x="39863" y="0"/>
                  </a:lnTo>
                  <a:close/>
                </a:path>
              </a:pathLst>
            </a:custGeom>
            <a:solidFill>
              <a:srgbClr val="FFFFFF"/>
            </a:solidFill>
          </p:spPr>
          <p:txBody>
            <a:bodyPr wrap="square" lIns="0" tIns="0" rIns="0" bIns="0" rtlCol="0"/>
            <a:lstStyle/>
            <a:p>
              <a:endParaRPr/>
            </a:p>
          </p:txBody>
        </p:sp>
        <p:sp>
          <p:nvSpPr>
            <p:cNvPr id="793" name="object 167">
              <a:extLst>
                <a:ext uri="{FF2B5EF4-FFF2-40B4-BE49-F238E27FC236}">
                  <a16:creationId xmlns:a16="http://schemas.microsoft.com/office/drawing/2014/main" id="{608F7944-6A73-47B6-B05A-7C543F8E6C18}"/>
                </a:ext>
              </a:extLst>
            </p:cNvPr>
            <p:cNvSpPr/>
            <p:nvPr/>
          </p:nvSpPr>
          <p:spPr>
            <a:xfrm>
              <a:off x="19158440" y="8448874"/>
              <a:ext cx="78740" cy="79375"/>
            </a:xfrm>
            <a:custGeom>
              <a:avLst/>
              <a:gdLst/>
              <a:ahLst/>
              <a:cxnLst/>
              <a:rect l="l" t="t" r="r" b="b"/>
              <a:pathLst>
                <a:path w="78739" h="79375">
                  <a:moveTo>
                    <a:pt x="33432" y="0"/>
                  </a:moveTo>
                  <a:lnTo>
                    <a:pt x="20204" y="4670"/>
                  </a:lnTo>
                  <a:lnTo>
                    <a:pt x="9601" y="13417"/>
                  </a:lnTo>
                  <a:lnTo>
                    <a:pt x="2555" y="25302"/>
                  </a:lnTo>
                  <a:lnTo>
                    <a:pt x="0" y="39392"/>
                  </a:lnTo>
                  <a:lnTo>
                    <a:pt x="831" y="47520"/>
                  </a:lnTo>
                  <a:lnTo>
                    <a:pt x="5900" y="60144"/>
                  </a:lnTo>
                  <a:lnTo>
                    <a:pt x="14959" y="70216"/>
                  </a:lnTo>
                  <a:lnTo>
                    <a:pt x="27297" y="76874"/>
                  </a:lnTo>
                  <a:lnTo>
                    <a:pt x="42204" y="79256"/>
                  </a:lnTo>
                  <a:lnTo>
                    <a:pt x="54158" y="76566"/>
                  </a:lnTo>
                  <a:lnTo>
                    <a:pt x="64399" y="70012"/>
                  </a:lnTo>
                  <a:lnTo>
                    <a:pt x="72268" y="59706"/>
                  </a:lnTo>
                  <a:lnTo>
                    <a:pt x="77103" y="45762"/>
                  </a:lnTo>
                  <a:lnTo>
                    <a:pt x="78244" y="28291"/>
                  </a:lnTo>
                  <a:lnTo>
                    <a:pt x="72454" y="16794"/>
                  </a:lnTo>
                  <a:lnTo>
                    <a:pt x="62802" y="7747"/>
                  </a:lnTo>
                  <a:lnTo>
                    <a:pt x="49667" y="1899"/>
                  </a:lnTo>
                  <a:lnTo>
                    <a:pt x="33432" y="0"/>
                  </a:lnTo>
                  <a:close/>
                </a:path>
              </a:pathLst>
            </a:custGeom>
            <a:solidFill>
              <a:srgbClr val="FFFFFF"/>
            </a:solidFill>
          </p:spPr>
          <p:txBody>
            <a:bodyPr wrap="square" lIns="0" tIns="0" rIns="0" bIns="0" rtlCol="0"/>
            <a:lstStyle/>
            <a:p>
              <a:endParaRPr/>
            </a:p>
          </p:txBody>
        </p:sp>
        <p:sp>
          <p:nvSpPr>
            <p:cNvPr id="794" name="object 168">
              <a:extLst>
                <a:ext uri="{FF2B5EF4-FFF2-40B4-BE49-F238E27FC236}">
                  <a16:creationId xmlns:a16="http://schemas.microsoft.com/office/drawing/2014/main" id="{6524A15C-264A-446C-B0FE-459E6027ED1E}"/>
                </a:ext>
              </a:extLst>
            </p:cNvPr>
            <p:cNvSpPr/>
            <p:nvPr/>
          </p:nvSpPr>
          <p:spPr>
            <a:xfrm>
              <a:off x="19805354" y="8448876"/>
              <a:ext cx="78740" cy="79375"/>
            </a:xfrm>
            <a:custGeom>
              <a:avLst/>
              <a:gdLst/>
              <a:ahLst/>
              <a:cxnLst/>
              <a:rect l="l" t="t" r="r" b="b"/>
              <a:pathLst>
                <a:path w="78739" h="79375">
                  <a:moveTo>
                    <a:pt x="33438" y="0"/>
                  </a:moveTo>
                  <a:lnTo>
                    <a:pt x="20214" y="4672"/>
                  </a:lnTo>
                  <a:lnTo>
                    <a:pt x="9608" y="13418"/>
                  </a:lnTo>
                  <a:lnTo>
                    <a:pt x="2558" y="25303"/>
                  </a:lnTo>
                  <a:lnTo>
                    <a:pt x="0" y="39391"/>
                  </a:lnTo>
                  <a:lnTo>
                    <a:pt x="835" y="47530"/>
                  </a:lnTo>
                  <a:lnTo>
                    <a:pt x="5911" y="60150"/>
                  </a:lnTo>
                  <a:lnTo>
                    <a:pt x="14977" y="70218"/>
                  </a:lnTo>
                  <a:lnTo>
                    <a:pt x="27318" y="76873"/>
                  </a:lnTo>
                  <a:lnTo>
                    <a:pt x="42221" y="79254"/>
                  </a:lnTo>
                  <a:lnTo>
                    <a:pt x="54173" y="76564"/>
                  </a:lnTo>
                  <a:lnTo>
                    <a:pt x="64413" y="70009"/>
                  </a:lnTo>
                  <a:lnTo>
                    <a:pt x="72281" y="59702"/>
                  </a:lnTo>
                  <a:lnTo>
                    <a:pt x="77116" y="45757"/>
                  </a:lnTo>
                  <a:lnTo>
                    <a:pt x="78256" y="28285"/>
                  </a:lnTo>
                  <a:lnTo>
                    <a:pt x="72465" y="16790"/>
                  </a:lnTo>
                  <a:lnTo>
                    <a:pt x="62811" y="7745"/>
                  </a:lnTo>
                  <a:lnTo>
                    <a:pt x="49675" y="1898"/>
                  </a:lnTo>
                  <a:lnTo>
                    <a:pt x="33438" y="0"/>
                  </a:lnTo>
                  <a:close/>
                </a:path>
              </a:pathLst>
            </a:custGeom>
            <a:solidFill>
              <a:srgbClr val="FFFFFF"/>
            </a:solidFill>
          </p:spPr>
          <p:txBody>
            <a:bodyPr wrap="square" lIns="0" tIns="0" rIns="0" bIns="0" rtlCol="0"/>
            <a:lstStyle/>
            <a:p>
              <a:endParaRPr/>
            </a:p>
          </p:txBody>
        </p:sp>
        <p:sp>
          <p:nvSpPr>
            <p:cNvPr id="795" name="object 169">
              <a:extLst>
                <a:ext uri="{FF2B5EF4-FFF2-40B4-BE49-F238E27FC236}">
                  <a16:creationId xmlns:a16="http://schemas.microsoft.com/office/drawing/2014/main" id="{D9329A09-A523-4FD8-BCC6-C183453905F0}"/>
                </a:ext>
              </a:extLst>
            </p:cNvPr>
            <p:cNvSpPr/>
            <p:nvPr/>
          </p:nvSpPr>
          <p:spPr>
            <a:xfrm>
              <a:off x="22177454" y="8232705"/>
              <a:ext cx="79375" cy="78740"/>
            </a:xfrm>
            <a:custGeom>
              <a:avLst/>
              <a:gdLst/>
              <a:ahLst/>
              <a:cxnLst/>
              <a:rect l="l" t="t" r="r" b="b"/>
              <a:pathLst>
                <a:path w="79375" h="78740">
                  <a:moveTo>
                    <a:pt x="39863" y="0"/>
                  </a:moveTo>
                  <a:lnTo>
                    <a:pt x="2378" y="27318"/>
                  </a:lnTo>
                  <a:lnTo>
                    <a:pt x="0" y="42221"/>
                  </a:lnTo>
                  <a:lnTo>
                    <a:pt x="2687" y="54173"/>
                  </a:lnTo>
                  <a:lnTo>
                    <a:pt x="9237" y="64413"/>
                  </a:lnTo>
                  <a:lnTo>
                    <a:pt x="19541" y="72281"/>
                  </a:lnTo>
                  <a:lnTo>
                    <a:pt x="33487" y="77116"/>
                  </a:lnTo>
                  <a:lnTo>
                    <a:pt x="50969" y="78256"/>
                  </a:lnTo>
                  <a:lnTo>
                    <a:pt x="62464" y="72465"/>
                  </a:lnTo>
                  <a:lnTo>
                    <a:pt x="71509" y="62811"/>
                  </a:lnTo>
                  <a:lnTo>
                    <a:pt x="77356" y="49675"/>
                  </a:lnTo>
                  <a:lnTo>
                    <a:pt x="79254" y="33438"/>
                  </a:lnTo>
                  <a:lnTo>
                    <a:pt x="74582" y="20214"/>
                  </a:lnTo>
                  <a:lnTo>
                    <a:pt x="65836" y="9608"/>
                  </a:lnTo>
                  <a:lnTo>
                    <a:pt x="53951" y="2558"/>
                  </a:lnTo>
                  <a:lnTo>
                    <a:pt x="39863" y="0"/>
                  </a:lnTo>
                  <a:close/>
                </a:path>
              </a:pathLst>
            </a:custGeom>
            <a:solidFill>
              <a:srgbClr val="FFFFFF"/>
            </a:solidFill>
          </p:spPr>
          <p:txBody>
            <a:bodyPr wrap="square" lIns="0" tIns="0" rIns="0" bIns="0" rtlCol="0"/>
            <a:lstStyle/>
            <a:p>
              <a:endParaRPr/>
            </a:p>
          </p:txBody>
        </p:sp>
        <p:sp>
          <p:nvSpPr>
            <p:cNvPr id="796" name="object 170">
              <a:extLst>
                <a:ext uri="{FF2B5EF4-FFF2-40B4-BE49-F238E27FC236}">
                  <a16:creationId xmlns:a16="http://schemas.microsoft.com/office/drawing/2014/main" id="{F5BE851D-6DF6-4320-81D2-87BA3A163741}"/>
                </a:ext>
              </a:extLst>
            </p:cNvPr>
            <p:cNvSpPr/>
            <p:nvPr/>
          </p:nvSpPr>
          <p:spPr>
            <a:xfrm>
              <a:off x="22608728" y="8232705"/>
              <a:ext cx="79375" cy="78740"/>
            </a:xfrm>
            <a:custGeom>
              <a:avLst/>
              <a:gdLst/>
              <a:ahLst/>
              <a:cxnLst/>
              <a:rect l="l" t="t" r="r" b="b"/>
              <a:pathLst>
                <a:path w="79375" h="78740">
                  <a:moveTo>
                    <a:pt x="39862" y="0"/>
                  </a:moveTo>
                  <a:lnTo>
                    <a:pt x="2380" y="27327"/>
                  </a:lnTo>
                  <a:lnTo>
                    <a:pt x="0" y="42235"/>
                  </a:lnTo>
                  <a:lnTo>
                    <a:pt x="2694" y="54183"/>
                  </a:lnTo>
                  <a:lnTo>
                    <a:pt x="9251" y="64419"/>
                  </a:lnTo>
                  <a:lnTo>
                    <a:pt x="19559" y="72283"/>
                  </a:lnTo>
                  <a:lnTo>
                    <a:pt x="33507" y="77114"/>
                  </a:lnTo>
                  <a:lnTo>
                    <a:pt x="50982" y="78252"/>
                  </a:lnTo>
                  <a:lnTo>
                    <a:pt x="62476" y="72458"/>
                  </a:lnTo>
                  <a:lnTo>
                    <a:pt x="71520" y="62803"/>
                  </a:lnTo>
                  <a:lnTo>
                    <a:pt x="77366" y="49667"/>
                  </a:lnTo>
                  <a:lnTo>
                    <a:pt x="79264" y="33429"/>
                  </a:lnTo>
                  <a:lnTo>
                    <a:pt x="74587" y="20208"/>
                  </a:lnTo>
                  <a:lnTo>
                    <a:pt x="65837" y="9605"/>
                  </a:lnTo>
                  <a:lnTo>
                    <a:pt x="53950" y="2557"/>
                  </a:lnTo>
                  <a:lnTo>
                    <a:pt x="39862" y="0"/>
                  </a:lnTo>
                  <a:close/>
                </a:path>
              </a:pathLst>
            </a:custGeom>
            <a:solidFill>
              <a:srgbClr val="FFFFFF"/>
            </a:solidFill>
          </p:spPr>
          <p:txBody>
            <a:bodyPr wrap="square" lIns="0" tIns="0" rIns="0" bIns="0" rtlCol="0"/>
            <a:lstStyle/>
            <a:p>
              <a:endParaRPr/>
            </a:p>
          </p:txBody>
        </p:sp>
        <p:sp>
          <p:nvSpPr>
            <p:cNvPr id="797" name="object 171">
              <a:extLst>
                <a:ext uri="{FF2B5EF4-FFF2-40B4-BE49-F238E27FC236}">
                  <a16:creationId xmlns:a16="http://schemas.microsoft.com/office/drawing/2014/main" id="{812AF5AD-0A13-4D83-BBB6-BDE786A1C809}"/>
                </a:ext>
              </a:extLst>
            </p:cNvPr>
            <p:cNvSpPr/>
            <p:nvPr/>
          </p:nvSpPr>
          <p:spPr>
            <a:xfrm>
              <a:off x="22393026" y="8233231"/>
              <a:ext cx="78740" cy="79375"/>
            </a:xfrm>
            <a:custGeom>
              <a:avLst/>
              <a:gdLst/>
              <a:ahLst/>
              <a:cxnLst/>
              <a:rect l="l" t="t" r="r" b="b"/>
              <a:pathLst>
                <a:path w="78739" h="79375">
                  <a:moveTo>
                    <a:pt x="33429" y="0"/>
                  </a:moveTo>
                  <a:lnTo>
                    <a:pt x="20208" y="4677"/>
                  </a:lnTo>
                  <a:lnTo>
                    <a:pt x="9605" y="13427"/>
                  </a:lnTo>
                  <a:lnTo>
                    <a:pt x="2557" y="25314"/>
                  </a:lnTo>
                  <a:lnTo>
                    <a:pt x="0" y="39402"/>
                  </a:lnTo>
                  <a:lnTo>
                    <a:pt x="837" y="47550"/>
                  </a:lnTo>
                  <a:lnTo>
                    <a:pt x="5916" y="60167"/>
                  </a:lnTo>
                  <a:lnTo>
                    <a:pt x="14983" y="70232"/>
                  </a:lnTo>
                  <a:lnTo>
                    <a:pt x="27327" y="76884"/>
                  </a:lnTo>
                  <a:lnTo>
                    <a:pt x="42235" y="79264"/>
                  </a:lnTo>
                  <a:lnTo>
                    <a:pt x="54183" y="76570"/>
                  </a:lnTo>
                  <a:lnTo>
                    <a:pt x="64419" y="70013"/>
                  </a:lnTo>
                  <a:lnTo>
                    <a:pt x="72283" y="59705"/>
                  </a:lnTo>
                  <a:lnTo>
                    <a:pt x="77114" y="45757"/>
                  </a:lnTo>
                  <a:lnTo>
                    <a:pt x="78252" y="28282"/>
                  </a:lnTo>
                  <a:lnTo>
                    <a:pt x="72458" y="16788"/>
                  </a:lnTo>
                  <a:lnTo>
                    <a:pt x="62803" y="7744"/>
                  </a:lnTo>
                  <a:lnTo>
                    <a:pt x="49667" y="1898"/>
                  </a:lnTo>
                  <a:lnTo>
                    <a:pt x="33429" y="0"/>
                  </a:lnTo>
                  <a:close/>
                </a:path>
              </a:pathLst>
            </a:custGeom>
            <a:solidFill>
              <a:srgbClr val="FFFFFF"/>
            </a:solidFill>
          </p:spPr>
          <p:txBody>
            <a:bodyPr wrap="square" lIns="0" tIns="0" rIns="0" bIns="0" rtlCol="0"/>
            <a:lstStyle/>
            <a:p>
              <a:endParaRPr/>
            </a:p>
          </p:txBody>
        </p:sp>
        <p:sp>
          <p:nvSpPr>
            <p:cNvPr id="798" name="object 172">
              <a:extLst>
                <a:ext uri="{FF2B5EF4-FFF2-40B4-BE49-F238E27FC236}">
                  <a16:creationId xmlns:a16="http://schemas.microsoft.com/office/drawing/2014/main" id="{60E91210-2319-4507-8D8B-7FED8B3C6EE2}"/>
                </a:ext>
              </a:extLst>
            </p:cNvPr>
            <p:cNvSpPr/>
            <p:nvPr/>
          </p:nvSpPr>
          <p:spPr>
            <a:xfrm>
              <a:off x="21099181" y="8233231"/>
              <a:ext cx="78740" cy="79375"/>
            </a:xfrm>
            <a:custGeom>
              <a:avLst/>
              <a:gdLst/>
              <a:ahLst/>
              <a:cxnLst/>
              <a:rect l="l" t="t" r="r" b="b"/>
              <a:pathLst>
                <a:path w="78739" h="79375">
                  <a:moveTo>
                    <a:pt x="33429" y="0"/>
                  </a:moveTo>
                  <a:lnTo>
                    <a:pt x="20208" y="4677"/>
                  </a:lnTo>
                  <a:lnTo>
                    <a:pt x="9605" y="13427"/>
                  </a:lnTo>
                  <a:lnTo>
                    <a:pt x="2557" y="25314"/>
                  </a:lnTo>
                  <a:lnTo>
                    <a:pt x="0" y="39402"/>
                  </a:lnTo>
                  <a:lnTo>
                    <a:pt x="837" y="47550"/>
                  </a:lnTo>
                  <a:lnTo>
                    <a:pt x="5916" y="60167"/>
                  </a:lnTo>
                  <a:lnTo>
                    <a:pt x="14983" y="70232"/>
                  </a:lnTo>
                  <a:lnTo>
                    <a:pt x="27327" y="76884"/>
                  </a:lnTo>
                  <a:lnTo>
                    <a:pt x="42235" y="79264"/>
                  </a:lnTo>
                  <a:lnTo>
                    <a:pt x="54183" y="76570"/>
                  </a:lnTo>
                  <a:lnTo>
                    <a:pt x="64419" y="70013"/>
                  </a:lnTo>
                  <a:lnTo>
                    <a:pt x="72283" y="59705"/>
                  </a:lnTo>
                  <a:lnTo>
                    <a:pt x="77114" y="45757"/>
                  </a:lnTo>
                  <a:lnTo>
                    <a:pt x="78252" y="28282"/>
                  </a:lnTo>
                  <a:lnTo>
                    <a:pt x="72458" y="16788"/>
                  </a:lnTo>
                  <a:lnTo>
                    <a:pt x="62803" y="7744"/>
                  </a:lnTo>
                  <a:lnTo>
                    <a:pt x="49667" y="1898"/>
                  </a:lnTo>
                  <a:lnTo>
                    <a:pt x="33429" y="0"/>
                  </a:lnTo>
                  <a:close/>
                </a:path>
              </a:pathLst>
            </a:custGeom>
            <a:solidFill>
              <a:srgbClr val="FFFFFF"/>
            </a:solidFill>
          </p:spPr>
          <p:txBody>
            <a:bodyPr wrap="square" lIns="0" tIns="0" rIns="0" bIns="0" rtlCol="0"/>
            <a:lstStyle/>
            <a:p>
              <a:endParaRPr/>
            </a:p>
          </p:txBody>
        </p:sp>
        <p:sp>
          <p:nvSpPr>
            <p:cNvPr id="799" name="object 173">
              <a:extLst>
                <a:ext uri="{FF2B5EF4-FFF2-40B4-BE49-F238E27FC236}">
                  <a16:creationId xmlns:a16="http://schemas.microsoft.com/office/drawing/2014/main" id="{4F3755E6-0D1D-49A0-BD48-A5CE134908EA}"/>
                </a:ext>
              </a:extLst>
            </p:cNvPr>
            <p:cNvSpPr/>
            <p:nvPr/>
          </p:nvSpPr>
          <p:spPr>
            <a:xfrm>
              <a:off x="20452341" y="8232705"/>
              <a:ext cx="79375" cy="78740"/>
            </a:xfrm>
            <a:custGeom>
              <a:avLst/>
              <a:gdLst/>
              <a:ahLst/>
              <a:cxnLst/>
              <a:rect l="l" t="t" r="r" b="b"/>
              <a:pathLst>
                <a:path w="79375" h="78740">
                  <a:moveTo>
                    <a:pt x="39863" y="0"/>
                  </a:moveTo>
                  <a:lnTo>
                    <a:pt x="2378" y="27318"/>
                  </a:lnTo>
                  <a:lnTo>
                    <a:pt x="0" y="42221"/>
                  </a:lnTo>
                  <a:lnTo>
                    <a:pt x="2687" y="54173"/>
                  </a:lnTo>
                  <a:lnTo>
                    <a:pt x="9237" y="64413"/>
                  </a:lnTo>
                  <a:lnTo>
                    <a:pt x="19541" y="72281"/>
                  </a:lnTo>
                  <a:lnTo>
                    <a:pt x="33487" y="77116"/>
                  </a:lnTo>
                  <a:lnTo>
                    <a:pt x="50969" y="78256"/>
                  </a:lnTo>
                  <a:lnTo>
                    <a:pt x="62464" y="72465"/>
                  </a:lnTo>
                  <a:lnTo>
                    <a:pt x="71509" y="62811"/>
                  </a:lnTo>
                  <a:lnTo>
                    <a:pt x="77356" y="49675"/>
                  </a:lnTo>
                  <a:lnTo>
                    <a:pt x="79254" y="33438"/>
                  </a:lnTo>
                  <a:lnTo>
                    <a:pt x="74582" y="20214"/>
                  </a:lnTo>
                  <a:lnTo>
                    <a:pt x="65836" y="9608"/>
                  </a:lnTo>
                  <a:lnTo>
                    <a:pt x="53951" y="2558"/>
                  </a:lnTo>
                  <a:lnTo>
                    <a:pt x="39863" y="0"/>
                  </a:lnTo>
                  <a:close/>
                </a:path>
              </a:pathLst>
            </a:custGeom>
            <a:solidFill>
              <a:srgbClr val="FFFFFF"/>
            </a:solidFill>
          </p:spPr>
          <p:txBody>
            <a:bodyPr wrap="square" lIns="0" tIns="0" rIns="0" bIns="0" rtlCol="0"/>
            <a:lstStyle/>
            <a:p>
              <a:endParaRPr/>
            </a:p>
          </p:txBody>
        </p:sp>
        <p:sp>
          <p:nvSpPr>
            <p:cNvPr id="800" name="object 174">
              <a:extLst>
                <a:ext uri="{FF2B5EF4-FFF2-40B4-BE49-F238E27FC236}">
                  <a16:creationId xmlns:a16="http://schemas.microsoft.com/office/drawing/2014/main" id="{52B0AC43-A51A-47ED-82D9-FFC7544E9CAB}"/>
                </a:ext>
              </a:extLst>
            </p:cNvPr>
            <p:cNvSpPr/>
            <p:nvPr/>
          </p:nvSpPr>
          <p:spPr>
            <a:xfrm>
              <a:off x="20236644" y="8233229"/>
              <a:ext cx="78740" cy="79375"/>
            </a:xfrm>
            <a:custGeom>
              <a:avLst/>
              <a:gdLst/>
              <a:ahLst/>
              <a:cxnLst/>
              <a:rect l="l" t="t" r="r" b="b"/>
              <a:pathLst>
                <a:path w="78739" h="79375">
                  <a:moveTo>
                    <a:pt x="33423" y="0"/>
                  </a:moveTo>
                  <a:lnTo>
                    <a:pt x="20199" y="4675"/>
                  </a:lnTo>
                  <a:lnTo>
                    <a:pt x="9598" y="13425"/>
                  </a:lnTo>
                  <a:lnTo>
                    <a:pt x="2555" y="25314"/>
                  </a:lnTo>
                  <a:lnTo>
                    <a:pt x="0" y="39403"/>
                  </a:lnTo>
                  <a:lnTo>
                    <a:pt x="833" y="47540"/>
                  </a:lnTo>
                  <a:lnTo>
                    <a:pt x="5904" y="60161"/>
                  </a:lnTo>
                  <a:lnTo>
                    <a:pt x="14965" y="70229"/>
                  </a:lnTo>
                  <a:lnTo>
                    <a:pt x="27306" y="76885"/>
                  </a:lnTo>
                  <a:lnTo>
                    <a:pt x="42218" y="79266"/>
                  </a:lnTo>
                  <a:lnTo>
                    <a:pt x="54167" y="76573"/>
                  </a:lnTo>
                  <a:lnTo>
                    <a:pt x="64404" y="70017"/>
                  </a:lnTo>
                  <a:lnTo>
                    <a:pt x="72270" y="59709"/>
                  </a:lnTo>
                  <a:lnTo>
                    <a:pt x="77102" y="45762"/>
                  </a:lnTo>
                  <a:lnTo>
                    <a:pt x="78240" y="28288"/>
                  </a:lnTo>
                  <a:lnTo>
                    <a:pt x="72448" y="16793"/>
                  </a:lnTo>
                  <a:lnTo>
                    <a:pt x="62794" y="7746"/>
                  </a:lnTo>
                  <a:lnTo>
                    <a:pt x="49659" y="1899"/>
                  </a:lnTo>
                  <a:lnTo>
                    <a:pt x="33423" y="0"/>
                  </a:lnTo>
                  <a:close/>
                </a:path>
              </a:pathLst>
            </a:custGeom>
            <a:solidFill>
              <a:srgbClr val="FFFFFF"/>
            </a:solidFill>
          </p:spPr>
          <p:txBody>
            <a:bodyPr wrap="square" lIns="0" tIns="0" rIns="0" bIns="0" rtlCol="0"/>
            <a:lstStyle/>
            <a:p>
              <a:endParaRPr/>
            </a:p>
          </p:txBody>
        </p:sp>
        <p:sp>
          <p:nvSpPr>
            <p:cNvPr id="801" name="object 175">
              <a:extLst>
                <a:ext uri="{FF2B5EF4-FFF2-40B4-BE49-F238E27FC236}">
                  <a16:creationId xmlns:a16="http://schemas.microsoft.com/office/drawing/2014/main" id="{39BC6C96-F398-41A3-A59B-7D3FCAF2CE98}"/>
                </a:ext>
              </a:extLst>
            </p:cNvPr>
            <p:cNvSpPr/>
            <p:nvPr/>
          </p:nvSpPr>
          <p:spPr>
            <a:xfrm>
              <a:off x="20020999" y="8233229"/>
              <a:ext cx="78740" cy="79375"/>
            </a:xfrm>
            <a:custGeom>
              <a:avLst/>
              <a:gdLst/>
              <a:ahLst/>
              <a:cxnLst/>
              <a:rect l="l" t="t" r="r" b="b"/>
              <a:pathLst>
                <a:path w="78739" h="79375">
                  <a:moveTo>
                    <a:pt x="33423" y="0"/>
                  </a:moveTo>
                  <a:lnTo>
                    <a:pt x="20199" y="4675"/>
                  </a:lnTo>
                  <a:lnTo>
                    <a:pt x="9598" y="13425"/>
                  </a:lnTo>
                  <a:lnTo>
                    <a:pt x="2555" y="25314"/>
                  </a:lnTo>
                  <a:lnTo>
                    <a:pt x="0" y="39403"/>
                  </a:lnTo>
                  <a:lnTo>
                    <a:pt x="833" y="47540"/>
                  </a:lnTo>
                  <a:lnTo>
                    <a:pt x="5904" y="60161"/>
                  </a:lnTo>
                  <a:lnTo>
                    <a:pt x="14965" y="70229"/>
                  </a:lnTo>
                  <a:lnTo>
                    <a:pt x="27306" y="76885"/>
                  </a:lnTo>
                  <a:lnTo>
                    <a:pt x="42218" y="79266"/>
                  </a:lnTo>
                  <a:lnTo>
                    <a:pt x="54167" y="76573"/>
                  </a:lnTo>
                  <a:lnTo>
                    <a:pt x="64404" y="70017"/>
                  </a:lnTo>
                  <a:lnTo>
                    <a:pt x="72270" y="59709"/>
                  </a:lnTo>
                  <a:lnTo>
                    <a:pt x="77102" y="45762"/>
                  </a:lnTo>
                  <a:lnTo>
                    <a:pt x="78240" y="28288"/>
                  </a:lnTo>
                  <a:lnTo>
                    <a:pt x="72448" y="16793"/>
                  </a:lnTo>
                  <a:lnTo>
                    <a:pt x="62794" y="7746"/>
                  </a:lnTo>
                  <a:lnTo>
                    <a:pt x="49659" y="1899"/>
                  </a:lnTo>
                  <a:lnTo>
                    <a:pt x="33423" y="0"/>
                  </a:lnTo>
                  <a:close/>
                </a:path>
              </a:pathLst>
            </a:custGeom>
            <a:solidFill>
              <a:srgbClr val="FFFFFF"/>
            </a:solidFill>
          </p:spPr>
          <p:txBody>
            <a:bodyPr wrap="square" lIns="0" tIns="0" rIns="0" bIns="0" rtlCol="0"/>
            <a:lstStyle/>
            <a:p>
              <a:endParaRPr/>
            </a:p>
          </p:txBody>
        </p:sp>
        <p:sp>
          <p:nvSpPr>
            <p:cNvPr id="802" name="object 176">
              <a:extLst>
                <a:ext uri="{FF2B5EF4-FFF2-40B4-BE49-F238E27FC236}">
                  <a16:creationId xmlns:a16="http://schemas.microsoft.com/office/drawing/2014/main" id="{6E2488B1-BEE5-454E-90C3-415C2064CBB7}"/>
                </a:ext>
              </a:extLst>
            </p:cNvPr>
            <p:cNvSpPr/>
            <p:nvPr/>
          </p:nvSpPr>
          <p:spPr>
            <a:xfrm>
              <a:off x="20667912" y="8233231"/>
              <a:ext cx="78740" cy="79375"/>
            </a:xfrm>
            <a:custGeom>
              <a:avLst/>
              <a:gdLst/>
              <a:ahLst/>
              <a:cxnLst/>
              <a:rect l="l" t="t" r="r" b="b"/>
              <a:pathLst>
                <a:path w="78739" h="79375">
                  <a:moveTo>
                    <a:pt x="33429" y="0"/>
                  </a:moveTo>
                  <a:lnTo>
                    <a:pt x="20208" y="4677"/>
                  </a:lnTo>
                  <a:lnTo>
                    <a:pt x="9605" y="13427"/>
                  </a:lnTo>
                  <a:lnTo>
                    <a:pt x="2557" y="25314"/>
                  </a:lnTo>
                  <a:lnTo>
                    <a:pt x="0" y="39402"/>
                  </a:lnTo>
                  <a:lnTo>
                    <a:pt x="837" y="47550"/>
                  </a:lnTo>
                  <a:lnTo>
                    <a:pt x="5916" y="60167"/>
                  </a:lnTo>
                  <a:lnTo>
                    <a:pt x="14983" y="70232"/>
                  </a:lnTo>
                  <a:lnTo>
                    <a:pt x="27327" y="76884"/>
                  </a:lnTo>
                  <a:lnTo>
                    <a:pt x="42235" y="79264"/>
                  </a:lnTo>
                  <a:lnTo>
                    <a:pt x="54183" y="76570"/>
                  </a:lnTo>
                  <a:lnTo>
                    <a:pt x="64419" y="70013"/>
                  </a:lnTo>
                  <a:lnTo>
                    <a:pt x="72283" y="59705"/>
                  </a:lnTo>
                  <a:lnTo>
                    <a:pt x="77114" y="45757"/>
                  </a:lnTo>
                  <a:lnTo>
                    <a:pt x="78252" y="28282"/>
                  </a:lnTo>
                  <a:lnTo>
                    <a:pt x="72458" y="16788"/>
                  </a:lnTo>
                  <a:lnTo>
                    <a:pt x="62803" y="7744"/>
                  </a:lnTo>
                  <a:lnTo>
                    <a:pt x="49667" y="1898"/>
                  </a:lnTo>
                  <a:lnTo>
                    <a:pt x="33429" y="0"/>
                  </a:lnTo>
                  <a:close/>
                </a:path>
              </a:pathLst>
            </a:custGeom>
            <a:solidFill>
              <a:srgbClr val="FFFFFF"/>
            </a:solidFill>
          </p:spPr>
          <p:txBody>
            <a:bodyPr wrap="square" lIns="0" tIns="0" rIns="0" bIns="0" rtlCol="0"/>
            <a:lstStyle/>
            <a:p>
              <a:endParaRPr/>
            </a:p>
          </p:txBody>
        </p:sp>
        <p:sp>
          <p:nvSpPr>
            <p:cNvPr id="803" name="object 177">
              <a:extLst>
                <a:ext uri="{FF2B5EF4-FFF2-40B4-BE49-F238E27FC236}">
                  <a16:creationId xmlns:a16="http://schemas.microsoft.com/office/drawing/2014/main" id="{B632FC2C-BB3C-4884-99E8-5F6DC13A7359}"/>
                </a:ext>
              </a:extLst>
            </p:cNvPr>
            <p:cNvSpPr/>
            <p:nvPr/>
          </p:nvSpPr>
          <p:spPr>
            <a:xfrm>
              <a:off x="19374075" y="8233231"/>
              <a:ext cx="78740" cy="79375"/>
            </a:xfrm>
            <a:custGeom>
              <a:avLst/>
              <a:gdLst/>
              <a:ahLst/>
              <a:cxnLst/>
              <a:rect l="l" t="t" r="r" b="b"/>
              <a:pathLst>
                <a:path w="78739" h="79375">
                  <a:moveTo>
                    <a:pt x="33429" y="0"/>
                  </a:moveTo>
                  <a:lnTo>
                    <a:pt x="20208" y="4677"/>
                  </a:lnTo>
                  <a:lnTo>
                    <a:pt x="9605" y="13427"/>
                  </a:lnTo>
                  <a:lnTo>
                    <a:pt x="2557" y="25314"/>
                  </a:lnTo>
                  <a:lnTo>
                    <a:pt x="0" y="39402"/>
                  </a:lnTo>
                  <a:lnTo>
                    <a:pt x="834" y="47539"/>
                  </a:lnTo>
                  <a:lnTo>
                    <a:pt x="5911" y="60160"/>
                  </a:lnTo>
                  <a:lnTo>
                    <a:pt x="14976" y="70228"/>
                  </a:lnTo>
                  <a:lnTo>
                    <a:pt x="27317" y="76884"/>
                  </a:lnTo>
                  <a:lnTo>
                    <a:pt x="42219" y="79265"/>
                  </a:lnTo>
                  <a:lnTo>
                    <a:pt x="54170" y="76575"/>
                  </a:lnTo>
                  <a:lnTo>
                    <a:pt x="64408" y="70020"/>
                  </a:lnTo>
                  <a:lnTo>
                    <a:pt x="72272" y="59713"/>
                  </a:lnTo>
                  <a:lnTo>
                    <a:pt x="77104" y="45765"/>
                  </a:lnTo>
                  <a:lnTo>
                    <a:pt x="78242" y="28290"/>
                  </a:lnTo>
                  <a:lnTo>
                    <a:pt x="72453" y="16793"/>
                  </a:lnTo>
                  <a:lnTo>
                    <a:pt x="62802" y="7746"/>
                  </a:lnTo>
                  <a:lnTo>
                    <a:pt x="49668" y="1898"/>
                  </a:lnTo>
                  <a:lnTo>
                    <a:pt x="33429" y="0"/>
                  </a:lnTo>
                  <a:close/>
                </a:path>
              </a:pathLst>
            </a:custGeom>
            <a:solidFill>
              <a:srgbClr val="FFFFFF"/>
            </a:solidFill>
          </p:spPr>
          <p:txBody>
            <a:bodyPr wrap="square" lIns="0" tIns="0" rIns="0" bIns="0" rtlCol="0"/>
            <a:lstStyle/>
            <a:p>
              <a:endParaRPr/>
            </a:p>
          </p:txBody>
        </p:sp>
        <p:sp>
          <p:nvSpPr>
            <p:cNvPr id="804" name="object 178">
              <a:extLst>
                <a:ext uri="{FF2B5EF4-FFF2-40B4-BE49-F238E27FC236}">
                  <a16:creationId xmlns:a16="http://schemas.microsoft.com/office/drawing/2014/main" id="{4D9D7B1C-AB9F-4985-96FE-029A1CC3F1D0}"/>
                </a:ext>
              </a:extLst>
            </p:cNvPr>
            <p:cNvSpPr/>
            <p:nvPr/>
          </p:nvSpPr>
          <p:spPr>
            <a:xfrm>
              <a:off x="19158440" y="8233229"/>
              <a:ext cx="78740" cy="79375"/>
            </a:xfrm>
            <a:custGeom>
              <a:avLst/>
              <a:gdLst/>
              <a:ahLst/>
              <a:cxnLst/>
              <a:rect l="l" t="t" r="r" b="b"/>
              <a:pathLst>
                <a:path w="78739" h="79375">
                  <a:moveTo>
                    <a:pt x="33423" y="0"/>
                  </a:moveTo>
                  <a:lnTo>
                    <a:pt x="20199" y="4675"/>
                  </a:lnTo>
                  <a:lnTo>
                    <a:pt x="9598" y="13425"/>
                  </a:lnTo>
                  <a:lnTo>
                    <a:pt x="2555" y="25314"/>
                  </a:lnTo>
                  <a:lnTo>
                    <a:pt x="0" y="39403"/>
                  </a:lnTo>
                  <a:lnTo>
                    <a:pt x="833" y="47540"/>
                  </a:lnTo>
                  <a:lnTo>
                    <a:pt x="5904" y="60161"/>
                  </a:lnTo>
                  <a:lnTo>
                    <a:pt x="14965" y="70229"/>
                  </a:lnTo>
                  <a:lnTo>
                    <a:pt x="27306" y="76885"/>
                  </a:lnTo>
                  <a:lnTo>
                    <a:pt x="42218" y="79266"/>
                  </a:lnTo>
                  <a:lnTo>
                    <a:pt x="54167" y="76573"/>
                  </a:lnTo>
                  <a:lnTo>
                    <a:pt x="64404" y="70017"/>
                  </a:lnTo>
                  <a:lnTo>
                    <a:pt x="72270" y="59709"/>
                  </a:lnTo>
                  <a:lnTo>
                    <a:pt x="77102" y="45762"/>
                  </a:lnTo>
                  <a:lnTo>
                    <a:pt x="78240" y="28288"/>
                  </a:lnTo>
                  <a:lnTo>
                    <a:pt x="72448" y="16793"/>
                  </a:lnTo>
                  <a:lnTo>
                    <a:pt x="62794" y="7746"/>
                  </a:lnTo>
                  <a:lnTo>
                    <a:pt x="49659" y="1899"/>
                  </a:lnTo>
                  <a:lnTo>
                    <a:pt x="33423" y="0"/>
                  </a:lnTo>
                  <a:close/>
                </a:path>
              </a:pathLst>
            </a:custGeom>
            <a:solidFill>
              <a:srgbClr val="FFFFFF"/>
            </a:solidFill>
          </p:spPr>
          <p:txBody>
            <a:bodyPr wrap="square" lIns="0" tIns="0" rIns="0" bIns="0" rtlCol="0"/>
            <a:lstStyle/>
            <a:p>
              <a:endParaRPr/>
            </a:p>
          </p:txBody>
        </p:sp>
        <p:sp>
          <p:nvSpPr>
            <p:cNvPr id="805" name="object 179">
              <a:extLst>
                <a:ext uri="{FF2B5EF4-FFF2-40B4-BE49-F238E27FC236}">
                  <a16:creationId xmlns:a16="http://schemas.microsoft.com/office/drawing/2014/main" id="{6BB60AD2-D327-4DD8-9C3E-9154BF7F5A64}"/>
                </a:ext>
              </a:extLst>
            </p:cNvPr>
            <p:cNvSpPr/>
            <p:nvPr/>
          </p:nvSpPr>
          <p:spPr>
            <a:xfrm>
              <a:off x="18942805" y="8448874"/>
              <a:ext cx="78740" cy="79375"/>
            </a:xfrm>
            <a:custGeom>
              <a:avLst/>
              <a:gdLst/>
              <a:ahLst/>
              <a:cxnLst/>
              <a:rect l="l" t="t" r="r" b="b"/>
              <a:pathLst>
                <a:path w="78739" h="79375">
                  <a:moveTo>
                    <a:pt x="33432" y="0"/>
                  </a:moveTo>
                  <a:lnTo>
                    <a:pt x="20204" y="4670"/>
                  </a:lnTo>
                  <a:lnTo>
                    <a:pt x="9601" y="13417"/>
                  </a:lnTo>
                  <a:lnTo>
                    <a:pt x="2555" y="25302"/>
                  </a:lnTo>
                  <a:lnTo>
                    <a:pt x="0" y="39392"/>
                  </a:lnTo>
                  <a:lnTo>
                    <a:pt x="831" y="47520"/>
                  </a:lnTo>
                  <a:lnTo>
                    <a:pt x="5900" y="60144"/>
                  </a:lnTo>
                  <a:lnTo>
                    <a:pt x="14959" y="70216"/>
                  </a:lnTo>
                  <a:lnTo>
                    <a:pt x="27297" y="76874"/>
                  </a:lnTo>
                  <a:lnTo>
                    <a:pt x="42204" y="79256"/>
                  </a:lnTo>
                  <a:lnTo>
                    <a:pt x="54158" y="76566"/>
                  </a:lnTo>
                  <a:lnTo>
                    <a:pt x="64399" y="70012"/>
                  </a:lnTo>
                  <a:lnTo>
                    <a:pt x="72268" y="59706"/>
                  </a:lnTo>
                  <a:lnTo>
                    <a:pt x="77103" y="45762"/>
                  </a:lnTo>
                  <a:lnTo>
                    <a:pt x="78244" y="28291"/>
                  </a:lnTo>
                  <a:lnTo>
                    <a:pt x="72454" y="16794"/>
                  </a:lnTo>
                  <a:lnTo>
                    <a:pt x="62802" y="7747"/>
                  </a:lnTo>
                  <a:lnTo>
                    <a:pt x="49667" y="1899"/>
                  </a:lnTo>
                  <a:lnTo>
                    <a:pt x="33432" y="0"/>
                  </a:lnTo>
                  <a:close/>
                </a:path>
              </a:pathLst>
            </a:custGeom>
            <a:solidFill>
              <a:srgbClr val="FFFFFF"/>
            </a:solidFill>
          </p:spPr>
          <p:txBody>
            <a:bodyPr wrap="square" lIns="0" tIns="0" rIns="0" bIns="0" rtlCol="0"/>
            <a:lstStyle/>
            <a:p>
              <a:endParaRPr/>
            </a:p>
          </p:txBody>
        </p:sp>
        <p:sp>
          <p:nvSpPr>
            <p:cNvPr id="806" name="object 180">
              <a:extLst>
                <a:ext uri="{FF2B5EF4-FFF2-40B4-BE49-F238E27FC236}">
                  <a16:creationId xmlns:a16="http://schemas.microsoft.com/office/drawing/2014/main" id="{66B419EE-8887-410B-A284-912DD6080E01}"/>
                </a:ext>
              </a:extLst>
            </p:cNvPr>
            <p:cNvSpPr/>
            <p:nvPr/>
          </p:nvSpPr>
          <p:spPr>
            <a:xfrm>
              <a:off x="18727225" y="8232705"/>
              <a:ext cx="79375" cy="78740"/>
            </a:xfrm>
            <a:custGeom>
              <a:avLst/>
              <a:gdLst/>
              <a:ahLst/>
              <a:cxnLst/>
              <a:rect l="l" t="t" r="r" b="b"/>
              <a:pathLst>
                <a:path w="79375" h="78740">
                  <a:moveTo>
                    <a:pt x="39863" y="0"/>
                  </a:moveTo>
                  <a:lnTo>
                    <a:pt x="2381" y="27318"/>
                  </a:lnTo>
                  <a:lnTo>
                    <a:pt x="0" y="42221"/>
                  </a:lnTo>
                  <a:lnTo>
                    <a:pt x="2690" y="54173"/>
                  </a:lnTo>
                  <a:lnTo>
                    <a:pt x="9245" y="64413"/>
                  </a:lnTo>
                  <a:lnTo>
                    <a:pt x="19552" y="72281"/>
                  </a:lnTo>
                  <a:lnTo>
                    <a:pt x="33497" y="77116"/>
                  </a:lnTo>
                  <a:lnTo>
                    <a:pt x="50968" y="78256"/>
                  </a:lnTo>
                  <a:lnTo>
                    <a:pt x="62464" y="72465"/>
                  </a:lnTo>
                  <a:lnTo>
                    <a:pt x="71509" y="62811"/>
                  </a:lnTo>
                  <a:lnTo>
                    <a:pt x="77356" y="49675"/>
                  </a:lnTo>
                  <a:lnTo>
                    <a:pt x="79254" y="33438"/>
                  </a:lnTo>
                  <a:lnTo>
                    <a:pt x="74582" y="20214"/>
                  </a:lnTo>
                  <a:lnTo>
                    <a:pt x="65836" y="9608"/>
                  </a:lnTo>
                  <a:lnTo>
                    <a:pt x="53951" y="2558"/>
                  </a:lnTo>
                  <a:lnTo>
                    <a:pt x="39863" y="0"/>
                  </a:lnTo>
                  <a:close/>
                </a:path>
              </a:pathLst>
            </a:custGeom>
            <a:solidFill>
              <a:srgbClr val="FFFFFF"/>
            </a:solidFill>
          </p:spPr>
          <p:txBody>
            <a:bodyPr wrap="square" lIns="0" tIns="0" rIns="0" bIns="0" rtlCol="0"/>
            <a:lstStyle/>
            <a:p>
              <a:endParaRPr/>
            </a:p>
          </p:txBody>
        </p:sp>
        <p:sp>
          <p:nvSpPr>
            <p:cNvPr id="807" name="object 181">
              <a:extLst>
                <a:ext uri="{FF2B5EF4-FFF2-40B4-BE49-F238E27FC236}">
                  <a16:creationId xmlns:a16="http://schemas.microsoft.com/office/drawing/2014/main" id="{E8F8D5FC-EEDE-48D9-AC73-65CE5C56C932}"/>
                </a:ext>
              </a:extLst>
            </p:cNvPr>
            <p:cNvSpPr/>
            <p:nvPr/>
          </p:nvSpPr>
          <p:spPr>
            <a:xfrm>
              <a:off x="18511526" y="8233229"/>
              <a:ext cx="78740" cy="79375"/>
            </a:xfrm>
            <a:custGeom>
              <a:avLst/>
              <a:gdLst/>
              <a:ahLst/>
              <a:cxnLst/>
              <a:rect l="l" t="t" r="r" b="b"/>
              <a:pathLst>
                <a:path w="78739" h="79375">
                  <a:moveTo>
                    <a:pt x="33423" y="0"/>
                  </a:moveTo>
                  <a:lnTo>
                    <a:pt x="20199" y="4675"/>
                  </a:lnTo>
                  <a:lnTo>
                    <a:pt x="9598" y="13425"/>
                  </a:lnTo>
                  <a:lnTo>
                    <a:pt x="2555" y="25314"/>
                  </a:lnTo>
                  <a:lnTo>
                    <a:pt x="0" y="39403"/>
                  </a:lnTo>
                  <a:lnTo>
                    <a:pt x="833" y="47540"/>
                  </a:lnTo>
                  <a:lnTo>
                    <a:pt x="5904" y="60161"/>
                  </a:lnTo>
                  <a:lnTo>
                    <a:pt x="14965" y="70229"/>
                  </a:lnTo>
                  <a:lnTo>
                    <a:pt x="27306" y="76885"/>
                  </a:lnTo>
                  <a:lnTo>
                    <a:pt x="42218" y="79266"/>
                  </a:lnTo>
                  <a:lnTo>
                    <a:pt x="54167" y="76573"/>
                  </a:lnTo>
                  <a:lnTo>
                    <a:pt x="64404" y="70017"/>
                  </a:lnTo>
                  <a:lnTo>
                    <a:pt x="72270" y="59709"/>
                  </a:lnTo>
                  <a:lnTo>
                    <a:pt x="77102" y="45762"/>
                  </a:lnTo>
                  <a:lnTo>
                    <a:pt x="78240" y="28288"/>
                  </a:lnTo>
                  <a:lnTo>
                    <a:pt x="72448" y="16793"/>
                  </a:lnTo>
                  <a:lnTo>
                    <a:pt x="62794" y="7746"/>
                  </a:lnTo>
                  <a:lnTo>
                    <a:pt x="49659" y="1899"/>
                  </a:lnTo>
                  <a:lnTo>
                    <a:pt x="33423" y="0"/>
                  </a:lnTo>
                  <a:close/>
                </a:path>
              </a:pathLst>
            </a:custGeom>
            <a:solidFill>
              <a:srgbClr val="FFFFFF"/>
            </a:solidFill>
          </p:spPr>
          <p:txBody>
            <a:bodyPr wrap="square" lIns="0" tIns="0" rIns="0" bIns="0" rtlCol="0"/>
            <a:lstStyle/>
            <a:p>
              <a:endParaRPr/>
            </a:p>
          </p:txBody>
        </p:sp>
        <p:sp>
          <p:nvSpPr>
            <p:cNvPr id="808" name="object 182">
              <a:extLst>
                <a:ext uri="{FF2B5EF4-FFF2-40B4-BE49-F238E27FC236}">
                  <a16:creationId xmlns:a16="http://schemas.microsoft.com/office/drawing/2014/main" id="{E34E00EB-42D8-4602-B435-8A5B0C80E68B}"/>
                </a:ext>
              </a:extLst>
            </p:cNvPr>
            <p:cNvSpPr/>
            <p:nvPr/>
          </p:nvSpPr>
          <p:spPr>
            <a:xfrm>
              <a:off x="18295883" y="8233231"/>
              <a:ext cx="78740" cy="79375"/>
            </a:xfrm>
            <a:custGeom>
              <a:avLst/>
              <a:gdLst/>
              <a:ahLst/>
              <a:cxnLst/>
              <a:rect l="l" t="t" r="r" b="b"/>
              <a:pathLst>
                <a:path w="78740" h="79375">
                  <a:moveTo>
                    <a:pt x="33423" y="0"/>
                  </a:moveTo>
                  <a:lnTo>
                    <a:pt x="20197" y="4677"/>
                  </a:lnTo>
                  <a:lnTo>
                    <a:pt x="9597" y="13427"/>
                  </a:lnTo>
                  <a:lnTo>
                    <a:pt x="2554" y="25314"/>
                  </a:lnTo>
                  <a:lnTo>
                    <a:pt x="0" y="39402"/>
                  </a:lnTo>
                  <a:lnTo>
                    <a:pt x="834" y="47542"/>
                  </a:lnTo>
                  <a:lnTo>
                    <a:pt x="5906" y="60161"/>
                  </a:lnTo>
                  <a:lnTo>
                    <a:pt x="14967" y="70229"/>
                  </a:lnTo>
                  <a:lnTo>
                    <a:pt x="27309" y="76884"/>
                  </a:lnTo>
                  <a:lnTo>
                    <a:pt x="42223" y="79265"/>
                  </a:lnTo>
                  <a:lnTo>
                    <a:pt x="54172" y="76574"/>
                  </a:lnTo>
                  <a:lnTo>
                    <a:pt x="64409" y="70018"/>
                  </a:lnTo>
                  <a:lnTo>
                    <a:pt x="72273" y="59710"/>
                  </a:lnTo>
                  <a:lnTo>
                    <a:pt x="77103" y="45762"/>
                  </a:lnTo>
                  <a:lnTo>
                    <a:pt x="78241" y="28286"/>
                  </a:lnTo>
                  <a:lnTo>
                    <a:pt x="72451" y="16791"/>
                  </a:lnTo>
                  <a:lnTo>
                    <a:pt x="62799" y="7745"/>
                  </a:lnTo>
                  <a:lnTo>
                    <a:pt x="49663" y="1898"/>
                  </a:lnTo>
                  <a:lnTo>
                    <a:pt x="33423" y="0"/>
                  </a:lnTo>
                  <a:close/>
                </a:path>
              </a:pathLst>
            </a:custGeom>
            <a:solidFill>
              <a:srgbClr val="FFFFFF"/>
            </a:solidFill>
          </p:spPr>
          <p:txBody>
            <a:bodyPr wrap="square" lIns="0" tIns="0" rIns="0" bIns="0" rtlCol="0"/>
            <a:lstStyle/>
            <a:p>
              <a:endParaRPr/>
            </a:p>
          </p:txBody>
        </p:sp>
        <p:sp>
          <p:nvSpPr>
            <p:cNvPr id="809" name="object 183">
              <a:extLst>
                <a:ext uri="{FF2B5EF4-FFF2-40B4-BE49-F238E27FC236}">
                  <a16:creationId xmlns:a16="http://schemas.microsoft.com/office/drawing/2014/main" id="{28E87920-ED4B-4F3E-A689-F31A8F698CFA}"/>
                </a:ext>
              </a:extLst>
            </p:cNvPr>
            <p:cNvSpPr/>
            <p:nvPr/>
          </p:nvSpPr>
          <p:spPr>
            <a:xfrm>
              <a:off x="22824317" y="8664517"/>
              <a:ext cx="78740" cy="79375"/>
            </a:xfrm>
            <a:custGeom>
              <a:avLst/>
              <a:gdLst/>
              <a:ahLst/>
              <a:cxnLst/>
              <a:rect l="l" t="t" r="r" b="b"/>
              <a:pathLst>
                <a:path w="78739" h="79375">
                  <a:moveTo>
                    <a:pt x="33423" y="0"/>
                  </a:moveTo>
                  <a:lnTo>
                    <a:pt x="20199" y="4670"/>
                  </a:lnTo>
                  <a:lnTo>
                    <a:pt x="9598" y="13416"/>
                  </a:lnTo>
                  <a:lnTo>
                    <a:pt x="2555" y="25304"/>
                  </a:lnTo>
                  <a:lnTo>
                    <a:pt x="0" y="39404"/>
                  </a:lnTo>
                  <a:lnTo>
                    <a:pt x="831" y="47530"/>
                  </a:lnTo>
                  <a:lnTo>
                    <a:pt x="5900" y="60151"/>
                  </a:lnTo>
                  <a:lnTo>
                    <a:pt x="14960" y="70219"/>
                  </a:lnTo>
                  <a:lnTo>
                    <a:pt x="27302" y="76874"/>
                  </a:lnTo>
                  <a:lnTo>
                    <a:pt x="42214" y="79254"/>
                  </a:lnTo>
                  <a:lnTo>
                    <a:pt x="54165" y="76564"/>
                  </a:lnTo>
                  <a:lnTo>
                    <a:pt x="64403" y="70010"/>
                  </a:lnTo>
                  <a:lnTo>
                    <a:pt x="72269" y="59705"/>
                  </a:lnTo>
                  <a:lnTo>
                    <a:pt x="77102" y="45758"/>
                  </a:lnTo>
                  <a:lnTo>
                    <a:pt x="78241" y="28280"/>
                  </a:lnTo>
                  <a:lnTo>
                    <a:pt x="72448" y="16782"/>
                  </a:lnTo>
                  <a:lnTo>
                    <a:pt x="62794" y="7739"/>
                  </a:lnTo>
                  <a:lnTo>
                    <a:pt x="49659" y="1897"/>
                  </a:lnTo>
                  <a:lnTo>
                    <a:pt x="33423" y="0"/>
                  </a:lnTo>
                  <a:close/>
                </a:path>
              </a:pathLst>
            </a:custGeom>
            <a:solidFill>
              <a:srgbClr val="FFFFFF"/>
            </a:solidFill>
          </p:spPr>
          <p:txBody>
            <a:bodyPr wrap="square" lIns="0" tIns="0" rIns="0" bIns="0" rtlCol="0"/>
            <a:lstStyle/>
            <a:p>
              <a:endParaRPr/>
            </a:p>
          </p:txBody>
        </p:sp>
        <p:sp>
          <p:nvSpPr>
            <p:cNvPr id="810" name="object 184">
              <a:extLst>
                <a:ext uri="{FF2B5EF4-FFF2-40B4-BE49-F238E27FC236}">
                  <a16:creationId xmlns:a16="http://schemas.microsoft.com/office/drawing/2014/main" id="{4F124FB1-1D8A-4801-9E9F-DB50114FEE05}"/>
                </a:ext>
              </a:extLst>
            </p:cNvPr>
            <p:cNvSpPr/>
            <p:nvPr/>
          </p:nvSpPr>
          <p:spPr>
            <a:xfrm>
              <a:off x="23040015" y="8448358"/>
              <a:ext cx="79375" cy="78740"/>
            </a:xfrm>
            <a:custGeom>
              <a:avLst/>
              <a:gdLst/>
              <a:ahLst/>
              <a:cxnLst/>
              <a:rect l="l" t="t" r="r" b="b"/>
              <a:pathLst>
                <a:path w="79375" h="78740">
                  <a:moveTo>
                    <a:pt x="39863" y="0"/>
                  </a:moveTo>
                  <a:lnTo>
                    <a:pt x="2379" y="27297"/>
                  </a:lnTo>
                  <a:lnTo>
                    <a:pt x="0" y="42204"/>
                  </a:lnTo>
                  <a:lnTo>
                    <a:pt x="2686" y="54158"/>
                  </a:lnTo>
                  <a:lnTo>
                    <a:pt x="9236" y="64399"/>
                  </a:lnTo>
                  <a:lnTo>
                    <a:pt x="19538" y="72268"/>
                  </a:lnTo>
                  <a:lnTo>
                    <a:pt x="33484" y="77103"/>
                  </a:lnTo>
                  <a:lnTo>
                    <a:pt x="50964" y="78244"/>
                  </a:lnTo>
                  <a:lnTo>
                    <a:pt x="62462" y="72454"/>
                  </a:lnTo>
                  <a:lnTo>
                    <a:pt x="71509" y="62802"/>
                  </a:lnTo>
                  <a:lnTo>
                    <a:pt x="77356" y="49667"/>
                  </a:lnTo>
                  <a:lnTo>
                    <a:pt x="79256" y="33432"/>
                  </a:lnTo>
                  <a:lnTo>
                    <a:pt x="74585" y="20204"/>
                  </a:lnTo>
                  <a:lnTo>
                    <a:pt x="65839" y="9601"/>
                  </a:lnTo>
                  <a:lnTo>
                    <a:pt x="53953" y="2555"/>
                  </a:lnTo>
                  <a:lnTo>
                    <a:pt x="39863" y="0"/>
                  </a:lnTo>
                  <a:close/>
                </a:path>
              </a:pathLst>
            </a:custGeom>
            <a:solidFill>
              <a:srgbClr val="FFFFFF"/>
            </a:solidFill>
          </p:spPr>
          <p:txBody>
            <a:bodyPr wrap="square" lIns="0" tIns="0" rIns="0" bIns="0" rtlCol="0"/>
            <a:lstStyle/>
            <a:p>
              <a:endParaRPr/>
            </a:p>
          </p:txBody>
        </p:sp>
        <p:sp>
          <p:nvSpPr>
            <p:cNvPr id="811" name="object 185">
              <a:extLst>
                <a:ext uri="{FF2B5EF4-FFF2-40B4-BE49-F238E27FC236}">
                  <a16:creationId xmlns:a16="http://schemas.microsoft.com/office/drawing/2014/main" id="{CD5F993A-36FE-4A70-A463-77206795460C}"/>
                </a:ext>
              </a:extLst>
            </p:cNvPr>
            <p:cNvSpPr/>
            <p:nvPr/>
          </p:nvSpPr>
          <p:spPr>
            <a:xfrm>
              <a:off x="22824317" y="8448874"/>
              <a:ext cx="78740" cy="79375"/>
            </a:xfrm>
            <a:custGeom>
              <a:avLst/>
              <a:gdLst/>
              <a:ahLst/>
              <a:cxnLst/>
              <a:rect l="l" t="t" r="r" b="b"/>
              <a:pathLst>
                <a:path w="78739" h="79375">
                  <a:moveTo>
                    <a:pt x="33432" y="0"/>
                  </a:moveTo>
                  <a:lnTo>
                    <a:pt x="20204" y="4670"/>
                  </a:lnTo>
                  <a:lnTo>
                    <a:pt x="9601" y="13417"/>
                  </a:lnTo>
                  <a:lnTo>
                    <a:pt x="2555" y="25302"/>
                  </a:lnTo>
                  <a:lnTo>
                    <a:pt x="0" y="39392"/>
                  </a:lnTo>
                  <a:lnTo>
                    <a:pt x="831" y="47520"/>
                  </a:lnTo>
                  <a:lnTo>
                    <a:pt x="5900" y="60144"/>
                  </a:lnTo>
                  <a:lnTo>
                    <a:pt x="14959" y="70216"/>
                  </a:lnTo>
                  <a:lnTo>
                    <a:pt x="27297" y="76874"/>
                  </a:lnTo>
                  <a:lnTo>
                    <a:pt x="42204" y="79256"/>
                  </a:lnTo>
                  <a:lnTo>
                    <a:pt x="54158" y="76566"/>
                  </a:lnTo>
                  <a:lnTo>
                    <a:pt x="64399" y="70012"/>
                  </a:lnTo>
                  <a:lnTo>
                    <a:pt x="72268" y="59706"/>
                  </a:lnTo>
                  <a:lnTo>
                    <a:pt x="77103" y="45762"/>
                  </a:lnTo>
                  <a:lnTo>
                    <a:pt x="78244" y="28291"/>
                  </a:lnTo>
                  <a:lnTo>
                    <a:pt x="72454" y="16794"/>
                  </a:lnTo>
                  <a:lnTo>
                    <a:pt x="62802" y="7747"/>
                  </a:lnTo>
                  <a:lnTo>
                    <a:pt x="49667" y="1899"/>
                  </a:lnTo>
                  <a:lnTo>
                    <a:pt x="33432" y="0"/>
                  </a:lnTo>
                  <a:close/>
                </a:path>
              </a:pathLst>
            </a:custGeom>
            <a:solidFill>
              <a:srgbClr val="FFFFFF"/>
            </a:solidFill>
          </p:spPr>
          <p:txBody>
            <a:bodyPr wrap="square" lIns="0" tIns="0" rIns="0" bIns="0" rtlCol="0"/>
            <a:lstStyle/>
            <a:p>
              <a:endParaRPr/>
            </a:p>
          </p:txBody>
        </p:sp>
        <p:sp>
          <p:nvSpPr>
            <p:cNvPr id="812" name="object 186">
              <a:extLst>
                <a:ext uri="{FF2B5EF4-FFF2-40B4-BE49-F238E27FC236}">
                  <a16:creationId xmlns:a16="http://schemas.microsoft.com/office/drawing/2014/main" id="{67337473-F325-4AB5-B063-0A9D7200E4EC}"/>
                </a:ext>
              </a:extLst>
            </p:cNvPr>
            <p:cNvSpPr/>
            <p:nvPr/>
          </p:nvSpPr>
          <p:spPr>
            <a:xfrm>
              <a:off x="23471220" y="8233231"/>
              <a:ext cx="78740" cy="79375"/>
            </a:xfrm>
            <a:custGeom>
              <a:avLst/>
              <a:gdLst/>
              <a:ahLst/>
              <a:cxnLst/>
              <a:rect l="l" t="t" r="r" b="b"/>
              <a:pathLst>
                <a:path w="78740" h="79375">
                  <a:moveTo>
                    <a:pt x="33429" y="0"/>
                  </a:moveTo>
                  <a:lnTo>
                    <a:pt x="20208" y="4677"/>
                  </a:lnTo>
                  <a:lnTo>
                    <a:pt x="9605" y="13427"/>
                  </a:lnTo>
                  <a:lnTo>
                    <a:pt x="2557" y="25314"/>
                  </a:lnTo>
                  <a:lnTo>
                    <a:pt x="0" y="39402"/>
                  </a:lnTo>
                  <a:lnTo>
                    <a:pt x="837" y="47550"/>
                  </a:lnTo>
                  <a:lnTo>
                    <a:pt x="5916" y="60167"/>
                  </a:lnTo>
                  <a:lnTo>
                    <a:pt x="14983" y="70232"/>
                  </a:lnTo>
                  <a:lnTo>
                    <a:pt x="27327" y="76884"/>
                  </a:lnTo>
                  <a:lnTo>
                    <a:pt x="42235" y="79264"/>
                  </a:lnTo>
                  <a:lnTo>
                    <a:pt x="54183" y="76570"/>
                  </a:lnTo>
                  <a:lnTo>
                    <a:pt x="64419" y="70013"/>
                  </a:lnTo>
                  <a:lnTo>
                    <a:pt x="72283" y="59705"/>
                  </a:lnTo>
                  <a:lnTo>
                    <a:pt x="77114" y="45757"/>
                  </a:lnTo>
                  <a:lnTo>
                    <a:pt x="78252" y="28282"/>
                  </a:lnTo>
                  <a:lnTo>
                    <a:pt x="72458" y="16788"/>
                  </a:lnTo>
                  <a:lnTo>
                    <a:pt x="62803" y="7744"/>
                  </a:lnTo>
                  <a:lnTo>
                    <a:pt x="49667" y="1898"/>
                  </a:lnTo>
                  <a:lnTo>
                    <a:pt x="33429" y="0"/>
                  </a:lnTo>
                  <a:close/>
                </a:path>
              </a:pathLst>
            </a:custGeom>
            <a:solidFill>
              <a:srgbClr val="FFFFFF"/>
            </a:solidFill>
          </p:spPr>
          <p:txBody>
            <a:bodyPr wrap="square" lIns="0" tIns="0" rIns="0" bIns="0" rtlCol="0"/>
            <a:lstStyle/>
            <a:p>
              <a:endParaRPr/>
            </a:p>
          </p:txBody>
        </p:sp>
        <p:sp>
          <p:nvSpPr>
            <p:cNvPr id="813" name="object 187">
              <a:extLst>
                <a:ext uri="{FF2B5EF4-FFF2-40B4-BE49-F238E27FC236}">
                  <a16:creationId xmlns:a16="http://schemas.microsoft.com/office/drawing/2014/main" id="{DCD0A992-522B-4BD4-9C6D-4E982144DA26}"/>
                </a:ext>
              </a:extLst>
            </p:cNvPr>
            <p:cNvSpPr/>
            <p:nvPr/>
          </p:nvSpPr>
          <p:spPr>
            <a:xfrm>
              <a:off x="22824317" y="8233229"/>
              <a:ext cx="78740" cy="79375"/>
            </a:xfrm>
            <a:custGeom>
              <a:avLst/>
              <a:gdLst/>
              <a:ahLst/>
              <a:cxnLst/>
              <a:rect l="l" t="t" r="r" b="b"/>
              <a:pathLst>
                <a:path w="78739" h="79375">
                  <a:moveTo>
                    <a:pt x="33423" y="0"/>
                  </a:moveTo>
                  <a:lnTo>
                    <a:pt x="20199" y="4675"/>
                  </a:lnTo>
                  <a:lnTo>
                    <a:pt x="9598" y="13425"/>
                  </a:lnTo>
                  <a:lnTo>
                    <a:pt x="2555" y="25314"/>
                  </a:lnTo>
                  <a:lnTo>
                    <a:pt x="0" y="39403"/>
                  </a:lnTo>
                  <a:lnTo>
                    <a:pt x="833" y="47540"/>
                  </a:lnTo>
                  <a:lnTo>
                    <a:pt x="5904" y="60161"/>
                  </a:lnTo>
                  <a:lnTo>
                    <a:pt x="14965" y="70229"/>
                  </a:lnTo>
                  <a:lnTo>
                    <a:pt x="27306" y="76885"/>
                  </a:lnTo>
                  <a:lnTo>
                    <a:pt x="42218" y="79266"/>
                  </a:lnTo>
                  <a:lnTo>
                    <a:pt x="54167" y="76573"/>
                  </a:lnTo>
                  <a:lnTo>
                    <a:pt x="64404" y="70017"/>
                  </a:lnTo>
                  <a:lnTo>
                    <a:pt x="72270" y="59709"/>
                  </a:lnTo>
                  <a:lnTo>
                    <a:pt x="77102" y="45762"/>
                  </a:lnTo>
                  <a:lnTo>
                    <a:pt x="78240" y="28288"/>
                  </a:lnTo>
                  <a:lnTo>
                    <a:pt x="72448" y="16793"/>
                  </a:lnTo>
                  <a:lnTo>
                    <a:pt x="62794" y="7746"/>
                  </a:lnTo>
                  <a:lnTo>
                    <a:pt x="49659" y="1899"/>
                  </a:lnTo>
                  <a:lnTo>
                    <a:pt x="33423" y="0"/>
                  </a:lnTo>
                  <a:close/>
                </a:path>
              </a:pathLst>
            </a:custGeom>
            <a:solidFill>
              <a:srgbClr val="FFFFFF"/>
            </a:solidFill>
          </p:spPr>
          <p:txBody>
            <a:bodyPr wrap="square" lIns="0" tIns="0" rIns="0" bIns="0" rtlCol="0"/>
            <a:lstStyle/>
            <a:p>
              <a:endParaRPr/>
            </a:p>
          </p:txBody>
        </p:sp>
        <p:sp>
          <p:nvSpPr>
            <p:cNvPr id="814" name="object 188">
              <a:extLst>
                <a:ext uri="{FF2B5EF4-FFF2-40B4-BE49-F238E27FC236}">
                  <a16:creationId xmlns:a16="http://schemas.microsoft.com/office/drawing/2014/main" id="{8B9D5F67-15C3-4C9A-88D7-F00D7C1B14FD}"/>
                </a:ext>
              </a:extLst>
            </p:cNvPr>
            <p:cNvSpPr/>
            <p:nvPr/>
          </p:nvSpPr>
          <p:spPr>
            <a:xfrm>
              <a:off x="23255585" y="8233231"/>
              <a:ext cx="78740" cy="79375"/>
            </a:xfrm>
            <a:custGeom>
              <a:avLst/>
              <a:gdLst/>
              <a:ahLst/>
              <a:cxnLst/>
              <a:rect l="l" t="t" r="r" b="b"/>
              <a:pathLst>
                <a:path w="78739" h="79375">
                  <a:moveTo>
                    <a:pt x="33429" y="0"/>
                  </a:moveTo>
                  <a:lnTo>
                    <a:pt x="20208" y="4677"/>
                  </a:lnTo>
                  <a:lnTo>
                    <a:pt x="9605" y="13427"/>
                  </a:lnTo>
                  <a:lnTo>
                    <a:pt x="2557" y="25314"/>
                  </a:lnTo>
                  <a:lnTo>
                    <a:pt x="0" y="39402"/>
                  </a:lnTo>
                  <a:lnTo>
                    <a:pt x="837" y="47550"/>
                  </a:lnTo>
                  <a:lnTo>
                    <a:pt x="5916" y="60167"/>
                  </a:lnTo>
                  <a:lnTo>
                    <a:pt x="14983" y="70232"/>
                  </a:lnTo>
                  <a:lnTo>
                    <a:pt x="27327" y="76884"/>
                  </a:lnTo>
                  <a:lnTo>
                    <a:pt x="42235" y="79264"/>
                  </a:lnTo>
                  <a:lnTo>
                    <a:pt x="54183" y="76570"/>
                  </a:lnTo>
                  <a:lnTo>
                    <a:pt x="64419" y="70013"/>
                  </a:lnTo>
                  <a:lnTo>
                    <a:pt x="72283" y="59705"/>
                  </a:lnTo>
                  <a:lnTo>
                    <a:pt x="77114" y="45757"/>
                  </a:lnTo>
                  <a:lnTo>
                    <a:pt x="78252" y="28282"/>
                  </a:lnTo>
                  <a:lnTo>
                    <a:pt x="72458" y="16788"/>
                  </a:lnTo>
                  <a:lnTo>
                    <a:pt x="62803" y="7744"/>
                  </a:lnTo>
                  <a:lnTo>
                    <a:pt x="49667" y="1898"/>
                  </a:lnTo>
                  <a:lnTo>
                    <a:pt x="33429" y="0"/>
                  </a:lnTo>
                  <a:close/>
                </a:path>
              </a:pathLst>
            </a:custGeom>
            <a:solidFill>
              <a:srgbClr val="FFFFFF"/>
            </a:solidFill>
          </p:spPr>
          <p:txBody>
            <a:bodyPr wrap="square" lIns="0" tIns="0" rIns="0" bIns="0" rtlCol="0"/>
            <a:lstStyle/>
            <a:p>
              <a:endParaRPr/>
            </a:p>
          </p:txBody>
        </p:sp>
        <p:sp>
          <p:nvSpPr>
            <p:cNvPr id="815" name="object 189">
              <a:extLst>
                <a:ext uri="{FF2B5EF4-FFF2-40B4-BE49-F238E27FC236}">
                  <a16:creationId xmlns:a16="http://schemas.microsoft.com/office/drawing/2014/main" id="{2E7EB46A-532F-419E-89EF-C46A04F6E373}"/>
                </a:ext>
              </a:extLst>
            </p:cNvPr>
            <p:cNvSpPr/>
            <p:nvPr/>
          </p:nvSpPr>
          <p:spPr>
            <a:xfrm>
              <a:off x="21501956" y="7472561"/>
              <a:ext cx="151765" cy="318770"/>
            </a:xfrm>
            <a:custGeom>
              <a:avLst/>
              <a:gdLst/>
              <a:ahLst/>
              <a:cxnLst/>
              <a:rect l="l" t="t" r="r" b="b"/>
              <a:pathLst>
                <a:path w="151764" h="318770">
                  <a:moveTo>
                    <a:pt x="151587" y="0"/>
                  </a:moveTo>
                  <a:lnTo>
                    <a:pt x="0" y="0"/>
                  </a:lnTo>
                  <a:lnTo>
                    <a:pt x="151587" y="318236"/>
                  </a:lnTo>
                  <a:lnTo>
                    <a:pt x="151587" y="0"/>
                  </a:lnTo>
                  <a:close/>
                </a:path>
              </a:pathLst>
            </a:custGeom>
            <a:solidFill>
              <a:srgbClr val="5F858F"/>
            </a:solidFill>
          </p:spPr>
          <p:txBody>
            <a:bodyPr wrap="square" lIns="0" tIns="0" rIns="0" bIns="0" rtlCol="0"/>
            <a:lstStyle/>
            <a:p>
              <a:endParaRPr/>
            </a:p>
          </p:txBody>
        </p:sp>
        <p:sp>
          <p:nvSpPr>
            <p:cNvPr id="816" name="object 190">
              <a:extLst>
                <a:ext uri="{FF2B5EF4-FFF2-40B4-BE49-F238E27FC236}">
                  <a16:creationId xmlns:a16="http://schemas.microsoft.com/office/drawing/2014/main" id="{A37AE47A-31A5-4970-9067-FB36271C9CE5}"/>
                </a:ext>
              </a:extLst>
            </p:cNvPr>
            <p:cNvSpPr/>
            <p:nvPr/>
          </p:nvSpPr>
          <p:spPr>
            <a:xfrm>
              <a:off x="21444255" y="7472566"/>
              <a:ext cx="0" cy="330835"/>
            </a:xfrm>
            <a:custGeom>
              <a:avLst/>
              <a:gdLst/>
              <a:ahLst/>
              <a:cxnLst/>
              <a:rect l="l" t="t" r="r" b="b"/>
              <a:pathLst>
                <a:path h="330834">
                  <a:moveTo>
                    <a:pt x="0" y="0"/>
                  </a:moveTo>
                  <a:lnTo>
                    <a:pt x="0" y="330441"/>
                  </a:lnTo>
                </a:path>
              </a:pathLst>
            </a:custGeom>
            <a:ln w="45986">
              <a:solidFill>
                <a:srgbClr val="9B9B9B"/>
              </a:solidFill>
            </a:ln>
          </p:spPr>
          <p:txBody>
            <a:bodyPr wrap="square" lIns="0" tIns="0" rIns="0" bIns="0" rtlCol="0"/>
            <a:lstStyle/>
            <a:p>
              <a:endParaRPr/>
            </a:p>
          </p:txBody>
        </p:sp>
        <p:sp>
          <p:nvSpPr>
            <p:cNvPr id="817" name="object 191">
              <a:extLst>
                <a:ext uri="{FF2B5EF4-FFF2-40B4-BE49-F238E27FC236}">
                  <a16:creationId xmlns:a16="http://schemas.microsoft.com/office/drawing/2014/main" id="{EF444544-EC1B-4FBF-9D97-DDE5B0CEEBB0}"/>
                </a:ext>
              </a:extLst>
            </p:cNvPr>
            <p:cNvSpPr/>
            <p:nvPr/>
          </p:nvSpPr>
          <p:spPr>
            <a:xfrm>
              <a:off x="21466612" y="7472561"/>
              <a:ext cx="187325" cy="330835"/>
            </a:xfrm>
            <a:custGeom>
              <a:avLst/>
              <a:gdLst/>
              <a:ahLst/>
              <a:cxnLst/>
              <a:rect l="l" t="t" r="r" b="b"/>
              <a:pathLst>
                <a:path w="187325" h="330834">
                  <a:moveTo>
                    <a:pt x="35331" y="0"/>
                  </a:moveTo>
                  <a:lnTo>
                    <a:pt x="0" y="0"/>
                  </a:lnTo>
                  <a:lnTo>
                    <a:pt x="0" y="330441"/>
                  </a:lnTo>
                  <a:lnTo>
                    <a:pt x="186931" y="330441"/>
                  </a:lnTo>
                  <a:lnTo>
                    <a:pt x="186931" y="318236"/>
                  </a:lnTo>
                  <a:lnTo>
                    <a:pt x="35331" y="0"/>
                  </a:lnTo>
                  <a:close/>
                </a:path>
              </a:pathLst>
            </a:custGeom>
            <a:solidFill>
              <a:srgbClr val="485F6A"/>
            </a:solidFill>
          </p:spPr>
          <p:txBody>
            <a:bodyPr wrap="square" lIns="0" tIns="0" rIns="0" bIns="0" rtlCol="0"/>
            <a:lstStyle/>
            <a:p>
              <a:endParaRPr/>
            </a:p>
          </p:txBody>
        </p:sp>
      </p:grpSp>
    </p:spTree>
    <p:extLst>
      <p:ext uri="{BB962C8B-B14F-4D97-AF65-F5344CB8AC3E}">
        <p14:creationId xmlns:p14="http://schemas.microsoft.com/office/powerpoint/2010/main" val="353277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959519-DF77-484A-A2BC-6FE748CBE41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887" y="969324"/>
            <a:ext cx="5347272" cy="5400360"/>
          </a:xfrm>
          <a:prstGeom prst="rect">
            <a:avLst/>
          </a:prstGeom>
        </p:spPr>
      </p:pic>
      <p:sp>
        <p:nvSpPr>
          <p:cNvPr id="6" name="Title 1">
            <a:extLst>
              <a:ext uri="{FF2B5EF4-FFF2-40B4-BE49-F238E27FC236}">
                <a16:creationId xmlns:a16="http://schemas.microsoft.com/office/drawing/2014/main" id="{F08230D6-DBED-4809-9105-717CD54D86C8}"/>
              </a:ext>
            </a:extLst>
          </p:cNvPr>
          <p:cNvSpPr txBox="1">
            <a:spLocks/>
          </p:cNvSpPr>
          <p:nvPr/>
        </p:nvSpPr>
        <p:spPr>
          <a:xfrm>
            <a:off x="6844730" y="2660328"/>
            <a:ext cx="3646960" cy="830997"/>
          </a:xfrm>
          <a:prstGeom prst="rect">
            <a:avLst/>
          </a:prstGeom>
        </p:spPr>
        <p:txBody>
          <a:bodyPr vert="horz" wrap="none" lIns="0" tIns="0" rIns="0" bIns="0" rtlCol="0" anchor="t">
            <a:spAutoFit/>
          </a:bodyPr>
          <a:lstStyle>
            <a:lvl1pPr algn="l" defTabSz="914400" rtl="0" eaLnBrk="1" latinLnBrk="0" hangingPunct="1">
              <a:lnSpc>
                <a:spcPct val="90000"/>
              </a:lnSpc>
              <a:spcBef>
                <a:spcPct val="0"/>
              </a:spcBef>
              <a:buNone/>
              <a:defRPr sz="4000" b="1" kern="120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black"/>
                </a:solidFill>
                <a:uLnTx/>
                <a:uFillTx/>
                <a:latin typeface="Myriad Pro" panose="020B0503030403020204"/>
              </a:rPr>
              <a:t>Thank You!!</a:t>
            </a:r>
          </a:p>
        </p:txBody>
      </p:sp>
      <p:cxnSp>
        <p:nvCxnSpPr>
          <p:cNvPr id="7" name="Straight Connector 6">
            <a:extLst>
              <a:ext uri="{FF2B5EF4-FFF2-40B4-BE49-F238E27FC236}">
                <a16:creationId xmlns:a16="http://schemas.microsoft.com/office/drawing/2014/main" id="{8995C281-7C3D-4CF6-ADC0-64C3440375F0}"/>
              </a:ext>
            </a:extLst>
          </p:cNvPr>
          <p:cNvCxnSpPr>
            <a:cxnSpLocks/>
          </p:cNvCxnSpPr>
          <p:nvPr/>
        </p:nvCxnSpPr>
        <p:spPr>
          <a:xfrm>
            <a:off x="6126218" y="3429000"/>
            <a:ext cx="6168339" cy="0"/>
          </a:xfrm>
          <a:prstGeom prst="line">
            <a:avLst/>
          </a:prstGeom>
          <a:ln w="28575">
            <a:solidFill>
              <a:srgbClr val="467528"/>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633DBA8-6BA1-4883-9D20-815C259027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7500" b="55111"/>
          <a:stretch/>
        </p:blipFill>
        <p:spPr>
          <a:xfrm>
            <a:off x="11091129" y="57517"/>
            <a:ext cx="1003661" cy="449872"/>
          </a:xfrm>
          <a:prstGeom prst="rect">
            <a:avLst/>
          </a:prstGeom>
        </p:spPr>
      </p:pic>
      <p:pic>
        <p:nvPicPr>
          <p:cNvPr id="9" name="Picture 2">
            <a:extLst>
              <a:ext uri="{FF2B5EF4-FFF2-40B4-BE49-F238E27FC236}">
                <a16:creationId xmlns:a16="http://schemas.microsoft.com/office/drawing/2014/main" id="{A3C4D126-4BC0-4FD9-A6C5-31F5805BC1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57" y="57518"/>
            <a:ext cx="1326503" cy="3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C76DBD2-886D-417D-B542-B63D32C5561D}"/>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60437" y="5832821"/>
            <a:ext cx="12131563" cy="1025180"/>
          </a:xfrm>
          <a:prstGeom prst="rect">
            <a:avLst/>
          </a:prstGeom>
        </p:spPr>
      </p:pic>
    </p:spTree>
    <p:extLst>
      <p:ext uri="{BB962C8B-B14F-4D97-AF65-F5344CB8AC3E}">
        <p14:creationId xmlns:p14="http://schemas.microsoft.com/office/powerpoint/2010/main" val="196419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 name="object 118">
            <a:extLst>
              <a:ext uri="{FF2B5EF4-FFF2-40B4-BE49-F238E27FC236}">
                <a16:creationId xmlns:a16="http://schemas.microsoft.com/office/drawing/2014/main" id="{2021CCB4-573A-4CB8-8001-4D771E2EA5D3}"/>
              </a:ext>
            </a:extLst>
          </p:cNvPr>
          <p:cNvSpPr/>
          <p:nvPr/>
        </p:nvSpPr>
        <p:spPr>
          <a:xfrm>
            <a:off x="2536231" y="222206"/>
            <a:ext cx="7148418" cy="518733"/>
          </a:xfrm>
          <a:prstGeom prst="roundRect">
            <a:avLst/>
          </a:prstGeom>
          <a:solidFill>
            <a:srgbClr val="F99D1C"/>
          </a:solidFill>
        </p:spPr>
        <p:txBody>
          <a:bodyPr wrap="square" lIns="0" tIns="0" rIns="0" bIns="0" rtlCol="0"/>
          <a:lstStyle/>
          <a:p>
            <a:endParaRPr/>
          </a:p>
        </p:txBody>
      </p:sp>
      <p:pic>
        <p:nvPicPr>
          <p:cNvPr id="174" name="Picture 173">
            <a:extLst>
              <a:ext uri="{FF2B5EF4-FFF2-40B4-BE49-F238E27FC236}">
                <a16:creationId xmlns:a16="http://schemas.microsoft.com/office/drawing/2014/main" id="{C11060D2-7775-4A37-9BA5-3664EDE4A70E}"/>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blip>
          <a:stretch>
            <a:fillRect/>
          </a:stretch>
        </p:blipFill>
        <p:spPr>
          <a:xfrm>
            <a:off x="7630444" y="1201040"/>
            <a:ext cx="774259" cy="664522"/>
          </a:xfrm>
          <a:prstGeom prst="rect">
            <a:avLst/>
          </a:prstGeom>
        </p:spPr>
      </p:pic>
      <p:pic>
        <p:nvPicPr>
          <p:cNvPr id="4" name="Picture 3">
            <a:extLst>
              <a:ext uri="{FF2B5EF4-FFF2-40B4-BE49-F238E27FC236}">
                <a16:creationId xmlns:a16="http://schemas.microsoft.com/office/drawing/2014/main" id="{160C171E-F05D-4AD1-9977-DA0BB6A35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1" y="107319"/>
            <a:ext cx="1207361" cy="340402"/>
          </a:xfrm>
          <a:prstGeom prst="rect">
            <a:avLst/>
          </a:prstGeom>
        </p:spPr>
      </p:pic>
      <p:pic>
        <p:nvPicPr>
          <p:cNvPr id="5" name="Picture 4">
            <a:extLst>
              <a:ext uri="{FF2B5EF4-FFF2-40B4-BE49-F238E27FC236}">
                <a16:creationId xmlns:a16="http://schemas.microsoft.com/office/drawing/2014/main" id="{5AAE36EA-8E13-430E-91E9-C4DE7EE18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887" y="67450"/>
            <a:ext cx="1014956" cy="408879"/>
          </a:xfrm>
          <a:prstGeom prst="rect">
            <a:avLst/>
          </a:prstGeom>
        </p:spPr>
      </p:pic>
      <p:sp>
        <p:nvSpPr>
          <p:cNvPr id="6" name="object 3">
            <a:extLst>
              <a:ext uri="{FF2B5EF4-FFF2-40B4-BE49-F238E27FC236}">
                <a16:creationId xmlns:a16="http://schemas.microsoft.com/office/drawing/2014/main" id="{02BDFFEB-E003-46BA-845A-06AD04468038}"/>
              </a:ext>
            </a:extLst>
          </p:cNvPr>
          <p:cNvSpPr/>
          <p:nvPr/>
        </p:nvSpPr>
        <p:spPr>
          <a:xfrm>
            <a:off x="-1502949" y="2777044"/>
            <a:ext cx="16304249" cy="80410"/>
          </a:xfrm>
          <a:custGeom>
            <a:avLst/>
            <a:gdLst/>
            <a:ahLst/>
            <a:cxnLst/>
            <a:rect l="l" t="t" r="r" b="b"/>
            <a:pathLst>
              <a:path w="6212205">
                <a:moveTo>
                  <a:pt x="6211798" y="0"/>
                </a:moveTo>
                <a:lnTo>
                  <a:pt x="0" y="0"/>
                </a:lnTo>
              </a:path>
            </a:pathLst>
          </a:custGeom>
          <a:ln w="6350">
            <a:solidFill>
              <a:srgbClr val="BBB0A6"/>
            </a:solidFill>
          </a:ln>
        </p:spPr>
        <p:txBody>
          <a:bodyPr wrap="square" lIns="0" tIns="0" rIns="0" bIns="0" rtlCol="0"/>
          <a:lstStyle/>
          <a:p>
            <a:endParaRPr/>
          </a:p>
        </p:txBody>
      </p:sp>
      <p:sp>
        <p:nvSpPr>
          <p:cNvPr id="11" name="object 8">
            <a:extLst>
              <a:ext uri="{FF2B5EF4-FFF2-40B4-BE49-F238E27FC236}">
                <a16:creationId xmlns:a16="http://schemas.microsoft.com/office/drawing/2014/main" id="{AC1B9739-D2D4-4E04-ACF6-427DF8DB8A87}"/>
              </a:ext>
            </a:extLst>
          </p:cNvPr>
          <p:cNvSpPr txBox="1"/>
          <p:nvPr/>
        </p:nvSpPr>
        <p:spPr>
          <a:xfrm>
            <a:off x="6821778" y="1290126"/>
            <a:ext cx="939576" cy="448841"/>
          </a:xfrm>
          <a:prstGeom prst="rect">
            <a:avLst/>
          </a:prstGeom>
        </p:spPr>
        <p:txBody>
          <a:bodyPr vert="horz" wrap="square" lIns="0" tIns="0" rIns="0" bIns="0" rtlCol="0">
            <a:spAutoFit/>
          </a:bodyPr>
          <a:lstStyle/>
          <a:p>
            <a:pPr marL="12700">
              <a:lnSpc>
                <a:spcPts val="2485"/>
              </a:lnSpc>
            </a:pPr>
            <a:r>
              <a:rPr lang="en-GB" sz="2100" spc="-155" dirty="0">
                <a:solidFill>
                  <a:srgbClr val="F99D1C"/>
                </a:solidFill>
                <a:latin typeface="Myriad Pro Light"/>
                <a:cs typeface="Myriad Pro Light"/>
              </a:rPr>
              <a:t>236 GW</a:t>
            </a:r>
            <a:endParaRPr sz="2100" dirty="0">
              <a:solidFill>
                <a:srgbClr val="F99D1C"/>
              </a:solidFill>
              <a:latin typeface="Myriad Pro Light"/>
              <a:cs typeface="Myriad Pro Light"/>
            </a:endParaRPr>
          </a:p>
          <a:p>
            <a:pPr marL="12700">
              <a:lnSpc>
                <a:spcPts val="1045"/>
              </a:lnSpc>
            </a:pPr>
            <a:r>
              <a:rPr sz="900" spc="5" dirty="0">
                <a:latin typeface="Myriad Pro Light"/>
                <a:cs typeface="Myriad Pro Light"/>
              </a:rPr>
              <a:t>Therm</a:t>
            </a:r>
            <a:r>
              <a:rPr sz="900" dirty="0">
                <a:latin typeface="Myriad Pro Light"/>
                <a:cs typeface="Myriad Pro Light"/>
              </a:rPr>
              <a:t>al</a:t>
            </a:r>
          </a:p>
        </p:txBody>
      </p:sp>
      <p:sp>
        <p:nvSpPr>
          <p:cNvPr id="12" name="object 9">
            <a:extLst>
              <a:ext uri="{FF2B5EF4-FFF2-40B4-BE49-F238E27FC236}">
                <a16:creationId xmlns:a16="http://schemas.microsoft.com/office/drawing/2014/main" id="{3130E8B2-FC3E-4E66-99D1-AECEF1464D0E}"/>
              </a:ext>
            </a:extLst>
          </p:cNvPr>
          <p:cNvSpPr txBox="1"/>
          <p:nvPr/>
        </p:nvSpPr>
        <p:spPr>
          <a:xfrm>
            <a:off x="8306736" y="1271415"/>
            <a:ext cx="651406" cy="448841"/>
          </a:xfrm>
          <a:prstGeom prst="rect">
            <a:avLst/>
          </a:prstGeom>
        </p:spPr>
        <p:txBody>
          <a:bodyPr vert="horz" wrap="square" lIns="0" tIns="0" rIns="0" bIns="0" rtlCol="0">
            <a:spAutoFit/>
          </a:bodyPr>
          <a:lstStyle/>
          <a:p>
            <a:pPr marL="12700">
              <a:lnSpc>
                <a:spcPts val="2485"/>
              </a:lnSpc>
            </a:pPr>
            <a:r>
              <a:rPr lang="en-GB" sz="2100" spc="-220" dirty="0">
                <a:solidFill>
                  <a:srgbClr val="F99D1C"/>
                </a:solidFill>
                <a:latin typeface="Myriad Pro Light"/>
                <a:cs typeface="Myriad Pro Light"/>
              </a:rPr>
              <a:t>47 GW</a:t>
            </a:r>
            <a:endParaRPr sz="2100" dirty="0">
              <a:solidFill>
                <a:srgbClr val="F99D1C"/>
              </a:solidFill>
              <a:latin typeface="Myriad Pro Light"/>
              <a:cs typeface="Myriad Pro Light"/>
            </a:endParaRPr>
          </a:p>
          <a:p>
            <a:pPr marL="12700">
              <a:lnSpc>
                <a:spcPts val="1045"/>
              </a:lnSpc>
            </a:pPr>
            <a:r>
              <a:rPr sz="900" spc="5" dirty="0">
                <a:latin typeface="Myriad Pro Light"/>
                <a:cs typeface="Myriad Pro Light"/>
              </a:rPr>
              <a:t>H</a:t>
            </a:r>
            <a:r>
              <a:rPr sz="900" spc="-5" dirty="0">
                <a:latin typeface="Myriad Pro Light"/>
                <a:cs typeface="Myriad Pro Light"/>
              </a:rPr>
              <a:t>y</a:t>
            </a:r>
            <a:r>
              <a:rPr sz="900" spc="5" dirty="0">
                <a:latin typeface="Myriad Pro Light"/>
                <a:cs typeface="Myriad Pro Light"/>
              </a:rPr>
              <a:t>dr</a:t>
            </a:r>
            <a:r>
              <a:rPr sz="900" dirty="0">
                <a:latin typeface="Myriad Pro Light"/>
                <a:cs typeface="Myriad Pro Light"/>
              </a:rPr>
              <a:t>o</a:t>
            </a:r>
          </a:p>
        </p:txBody>
      </p:sp>
      <p:sp>
        <p:nvSpPr>
          <p:cNvPr id="66" name="object 6">
            <a:extLst>
              <a:ext uri="{FF2B5EF4-FFF2-40B4-BE49-F238E27FC236}">
                <a16:creationId xmlns:a16="http://schemas.microsoft.com/office/drawing/2014/main" id="{09E6E9BA-4DF5-4C25-BC5D-88FB6B6A1A58}"/>
              </a:ext>
            </a:extLst>
          </p:cNvPr>
          <p:cNvSpPr/>
          <p:nvPr/>
        </p:nvSpPr>
        <p:spPr>
          <a:xfrm>
            <a:off x="-11198" y="928473"/>
            <a:ext cx="2722938" cy="2988630"/>
          </a:xfrm>
          <a:prstGeom prst="rect">
            <a:avLst/>
          </a:prstGeom>
          <a:blipFill>
            <a:blip r:embed="rId5" cstate="print"/>
            <a:stretch>
              <a:fillRect/>
            </a:stretch>
          </a:blipFill>
        </p:spPr>
        <p:txBody>
          <a:bodyPr wrap="square" lIns="0" tIns="0" rIns="0" bIns="0" rtlCol="0"/>
          <a:lstStyle/>
          <a:p>
            <a:endParaRPr dirty="0"/>
          </a:p>
        </p:txBody>
      </p:sp>
      <p:sp>
        <p:nvSpPr>
          <p:cNvPr id="145" name="object 144">
            <a:extLst>
              <a:ext uri="{FF2B5EF4-FFF2-40B4-BE49-F238E27FC236}">
                <a16:creationId xmlns:a16="http://schemas.microsoft.com/office/drawing/2014/main" id="{DB1F009F-31CC-44EC-8751-49A2EE42D542}"/>
              </a:ext>
            </a:extLst>
          </p:cNvPr>
          <p:cNvSpPr txBox="1"/>
          <p:nvPr/>
        </p:nvSpPr>
        <p:spPr>
          <a:xfrm>
            <a:off x="7152243" y="2510181"/>
            <a:ext cx="5008491" cy="203838"/>
          </a:xfrm>
          <a:prstGeom prst="rect">
            <a:avLst/>
          </a:prstGeom>
        </p:spPr>
        <p:txBody>
          <a:bodyPr vert="horz" wrap="square" lIns="0" tIns="0" rIns="0" bIns="0" rtlCol="0">
            <a:spAutoFit/>
          </a:bodyPr>
          <a:lstStyle/>
          <a:p>
            <a:pPr marL="12700" marR="5080">
              <a:lnSpc>
                <a:spcPct val="122300"/>
              </a:lnSpc>
              <a:spcBef>
                <a:spcPts val="225"/>
              </a:spcBef>
            </a:pPr>
            <a:r>
              <a:rPr lang="en-US" sz="1200" spc="10" dirty="0">
                <a:solidFill>
                  <a:schemeClr val="tx1">
                    <a:lumMod val="50000"/>
                    <a:lumOff val="50000"/>
                  </a:schemeClr>
                </a:solidFill>
                <a:latin typeface="Myriad Pro"/>
                <a:cs typeface="Myriad Pro"/>
              </a:rPr>
              <a:t>* RE capacity today 114 GW (28% of installed capacity); as on 30.06.2022</a:t>
            </a:r>
          </a:p>
        </p:txBody>
      </p:sp>
      <p:sp>
        <p:nvSpPr>
          <p:cNvPr id="152" name="TextBox 151">
            <a:extLst>
              <a:ext uri="{FF2B5EF4-FFF2-40B4-BE49-F238E27FC236}">
                <a16:creationId xmlns:a16="http://schemas.microsoft.com/office/drawing/2014/main" id="{D25B34D1-EC83-4391-9C41-BC41B5EE8AB2}"/>
              </a:ext>
            </a:extLst>
          </p:cNvPr>
          <p:cNvSpPr txBox="1"/>
          <p:nvPr/>
        </p:nvSpPr>
        <p:spPr>
          <a:xfrm>
            <a:off x="1631556" y="216087"/>
            <a:ext cx="8939167" cy="463268"/>
          </a:xfrm>
          <a:prstGeom prst="rect">
            <a:avLst/>
          </a:prstGeom>
        </p:spPr>
        <p:txBody>
          <a:bodyPr vert="horz" wrap="square" lIns="0" tIns="12700" rIns="0" bIns="0" rtlCol="0">
            <a:spAutoFit/>
          </a:bodyPr>
          <a:lstStyle>
            <a:defPPr>
              <a:defRPr lang="en-US"/>
            </a:defPPr>
            <a:lvl1pPr marL="12700">
              <a:lnSpc>
                <a:spcPct val="100000"/>
              </a:lnSpc>
              <a:spcBef>
                <a:spcPts val="100"/>
              </a:spcBef>
              <a:defRPr sz="3600" b="1" spc="-175">
                <a:solidFill>
                  <a:srgbClr val="70BF54"/>
                </a:solidFill>
                <a:latin typeface="Trebuchet MS"/>
                <a:cs typeface="Trebuchet MS"/>
              </a:defRPr>
            </a:lvl1pPr>
          </a:lstStyle>
          <a:p>
            <a:pPr algn="ctr"/>
            <a:r>
              <a:rPr lang="en-GB" sz="2927" spc="33" dirty="0">
                <a:solidFill>
                  <a:schemeClr val="bg1"/>
                </a:solidFill>
                <a:effectLst>
                  <a:outerShdw blurRad="38100" dist="38100" dir="2700000" algn="tl">
                    <a:srgbClr val="000000">
                      <a:alpha val="43137"/>
                    </a:srgbClr>
                  </a:outerShdw>
                </a:effectLst>
                <a:latin typeface="Myriad Pro Light"/>
              </a:rPr>
              <a:t>Power Sector in India at a Glance</a:t>
            </a:r>
          </a:p>
        </p:txBody>
      </p:sp>
      <p:sp>
        <p:nvSpPr>
          <p:cNvPr id="154" name="TextBox 153">
            <a:extLst>
              <a:ext uri="{FF2B5EF4-FFF2-40B4-BE49-F238E27FC236}">
                <a16:creationId xmlns:a16="http://schemas.microsoft.com/office/drawing/2014/main" id="{A21262C0-E1BB-40FF-8819-E61D0B9ED1C1}"/>
              </a:ext>
            </a:extLst>
          </p:cNvPr>
          <p:cNvSpPr txBox="1"/>
          <p:nvPr/>
        </p:nvSpPr>
        <p:spPr>
          <a:xfrm>
            <a:off x="576654" y="1324297"/>
            <a:ext cx="2014098" cy="474489"/>
          </a:xfrm>
          <a:prstGeom prst="rect">
            <a:avLst/>
          </a:prstGeom>
        </p:spPr>
        <p:txBody>
          <a:bodyPr vert="horz" wrap="square" lIns="0" tIns="12700" rIns="0" bIns="0" rtlCol="0">
            <a:spAutoFit/>
          </a:bodyPr>
          <a:lstStyle>
            <a:defPPr>
              <a:defRPr lang="en-US"/>
            </a:defPPr>
            <a:lvl1pPr marL="12700">
              <a:lnSpc>
                <a:spcPct val="100000"/>
              </a:lnSpc>
              <a:spcBef>
                <a:spcPts val="100"/>
              </a:spcBef>
              <a:defRPr sz="3000" spc="-280">
                <a:solidFill>
                  <a:srgbClr val="58595B"/>
                </a:solidFill>
                <a:latin typeface="Tahoma"/>
                <a:cs typeface="Tahoma"/>
              </a:defRPr>
            </a:lvl1pPr>
          </a:lstStyle>
          <a:p>
            <a:r>
              <a:rPr lang="en-IN" spc="0" dirty="0">
                <a:solidFill>
                  <a:schemeClr val="bg1"/>
                </a:solidFill>
                <a:effectLst>
                  <a:outerShdw blurRad="38100" dist="38100" dir="2700000" algn="tl">
                    <a:srgbClr val="000000">
                      <a:alpha val="43137"/>
                    </a:srgbClr>
                  </a:outerShdw>
                </a:effectLst>
                <a:latin typeface="Myriad Pro" panose="020B0503030403020204"/>
              </a:rPr>
              <a:t>399 GW</a:t>
            </a:r>
          </a:p>
        </p:txBody>
      </p:sp>
      <p:sp>
        <p:nvSpPr>
          <p:cNvPr id="160" name="object 26">
            <a:extLst>
              <a:ext uri="{FF2B5EF4-FFF2-40B4-BE49-F238E27FC236}">
                <a16:creationId xmlns:a16="http://schemas.microsoft.com/office/drawing/2014/main" id="{00D9E3EE-6599-48B8-B810-5E58FC57ADAF}"/>
              </a:ext>
            </a:extLst>
          </p:cNvPr>
          <p:cNvSpPr/>
          <p:nvPr/>
        </p:nvSpPr>
        <p:spPr>
          <a:xfrm>
            <a:off x="9104328" y="1308122"/>
            <a:ext cx="663232" cy="361290"/>
          </a:xfrm>
          <a:custGeom>
            <a:avLst/>
            <a:gdLst/>
            <a:ahLst/>
            <a:cxnLst/>
            <a:rect l="l" t="t" r="r" b="b"/>
            <a:pathLst>
              <a:path w="404495" h="220345">
                <a:moveTo>
                  <a:pt x="150075" y="0"/>
                </a:moveTo>
                <a:lnTo>
                  <a:pt x="56629" y="0"/>
                </a:lnTo>
                <a:lnTo>
                  <a:pt x="54711" y="1955"/>
                </a:lnTo>
                <a:lnTo>
                  <a:pt x="54630" y="8648"/>
                </a:lnTo>
                <a:lnTo>
                  <a:pt x="54464" y="17289"/>
                </a:lnTo>
                <a:lnTo>
                  <a:pt x="51471" y="55640"/>
                </a:lnTo>
                <a:lnTo>
                  <a:pt x="45145" y="93553"/>
                </a:lnTo>
                <a:lnTo>
                  <a:pt x="35548" y="130775"/>
                </a:lnTo>
                <a:lnTo>
                  <a:pt x="22743" y="167051"/>
                </a:lnTo>
                <a:lnTo>
                  <a:pt x="6792" y="202129"/>
                </a:lnTo>
                <a:lnTo>
                  <a:pt x="190" y="214477"/>
                </a:lnTo>
                <a:lnTo>
                  <a:pt x="0" y="215646"/>
                </a:lnTo>
                <a:lnTo>
                  <a:pt x="533" y="217881"/>
                </a:lnTo>
                <a:lnTo>
                  <a:pt x="1219" y="218846"/>
                </a:lnTo>
                <a:lnTo>
                  <a:pt x="2882" y="219849"/>
                </a:lnTo>
                <a:lnTo>
                  <a:pt x="3670" y="220065"/>
                </a:lnTo>
                <a:lnTo>
                  <a:pt x="402424" y="220065"/>
                </a:lnTo>
                <a:lnTo>
                  <a:pt x="404368" y="218122"/>
                </a:lnTo>
                <a:lnTo>
                  <a:pt x="404368" y="211429"/>
                </a:lnTo>
                <a:lnTo>
                  <a:pt x="12001" y="211429"/>
                </a:lnTo>
                <a:lnTo>
                  <a:pt x="17440" y="200746"/>
                </a:lnTo>
                <a:lnTo>
                  <a:pt x="32832" y="165780"/>
                </a:lnTo>
                <a:lnTo>
                  <a:pt x="45150" y="129590"/>
                </a:lnTo>
                <a:lnTo>
                  <a:pt x="54279" y="92506"/>
                </a:lnTo>
                <a:lnTo>
                  <a:pt x="54686" y="90487"/>
                </a:lnTo>
                <a:lnTo>
                  <a:pt x="160920" y="90487"/>
                </a:lnTo>
                <a:lnTo>
                  <a:pt x="159223" y="81851"/>
                </a:lnTo>
                <a:lnTo>
                  <a:pt x="56388" y="81851"/>
                </a:lnTo>
                <a:lnTo>
                  <a:pt x="57351" y="76164"/>
                </a:lnTo>
                <a:lnTo>
                  <a:pt x="59196" y="63861"/>
                </a:lnTo>
                <a:lnTo>
                  <a:pt x="60719" y="51197"/>
                </a:lnTo>
                <a:lnTo>
                  <a:pt x="61912" y="38227"/>
                </a:lnTo>
                <a:lnTo>
                  <a:pt x="62103" y="35928"/>
                </a:lnTo>
                <a:lnTo>
                  <a:pt x="153280" y="35928"/>
                </a:lnTo>
                <a:lnTo>
                  <a:pt x="152838" y="30106"/>
                </a:lnTo>
                <a:lnTo>
                  <a:pt x="152697" y="27279"/>
                </a:lnTo>
                <a:lnTo>
                  <a:pt x="65278" y="27279"/>
                </a:lnTo>
                <a:lnTo>
                  <a:pt x="62699" y="26873"/>
                </a:lnTo>
                <a:lnTo>
                  <a:pt x="63233" y="15557"/>
                </a:lnTo>
                <a:lnTo>
                  <a:pt x="63334" y="8648"/>
                </a:lnTo>
                <a:lnTo>
                  <a:pt x="152088" y="8648"/>
                </a:lnTo>
                <a:lnTo>
                  <a:pt x="152019" y="1955"/>
                </a:lnTo>
                <a:lnTo>
                  <a:pt x="150075" y="0"/>
                </a:lnTo>
                <a:close/>
              </a:path>
              <a:path w="404495" h="220345">
                <a:moveTo>
                  <a:pt x="160920" y="90487"/>
                </a:moveTo>
                <a:lnTo>
                  <a:pt x="152120" y="90487"/>
                </a:lnTo>
                <a:lnTo>
                  <a:pt x="154688" y="102376"/>
                </a:lnTo>
                <a:lnTo>
                  <a:pt x="157691" y="114743"/>
                </a:lnTo>
                <a:lnTo>
                  <a:pt x="161010" y="127012"/>
                </a:lnTo>
                <a:lnTo>
                  <a:pt x="161201" y="127571"/>
                </a:lnTo>
                <a:lnTo>
                  <a:pt x="158903" y="138616"/>
                </a:lnTo>
                <a:lnTo>
                  <a:pt x="148019" y="175222"/>
                </a:lnTo>
                <a:lnTo>
                  <a:pt x="132410" y="210108"/>
                </a:lnTo>
                <a:lnTo>
                  <a:pt x="131686" y="211429"/>
                </a:lnTo>
                <a:lnTo>
                  <a:pt x="141744" y="211429"/>
                </a:lnTo>
                <a:lnTo>
                  <a:pt x="157407" y="174809"/>
                </a:lnTo>
                <a:lnTo>
                  <a:pt x="168121" y="138168"/>
                </a:lnTo>
                <a:lnTo>
                  <a:pt x="173177" y="110947"/>
                </a:lnTo>
                <a:lnTo>
                  <a:pt x="274417" y="110947"/>
                </a:lnTo>
                <a:lnTo>
                  <a:pt x="273841" y="107612"/>
                </a:lnTo>
                <a:lnTo>
                  <a:pt x="273070" y="102311"/>
                </a:lnTo>
                <a:lnTo>
                  <a:pt x="174498" y="102311"/>
                </a:lnTo>
                <a:lnTo>
                  <a:pt x="175488" y="94538"/>
                </a:lnTo>
                <a:lnTo>
                  <a:pt x="166725" y="94538"/>
                </a:lnTo>
                <a:lnTo>
                  <a:pt x="161367" y="92758"/>
                </a:lnTo>
                <a:lnTo>
                  <a:pt x="160920" y="90487"/>
                </a:lnTo>
                <a:close/>
              </a:path>
              <a:path w="404495" h="220345">
                <a:moveTo>
                  <a:pt x="402424" y="129590"/>
                </a:moveTo>
                <a:lnTo>
                  <a:pt x="233959" y="129590"/>
                </a:lnTo>
                <a:lnTo>
                  <a:pt x="232016" y="131533"/>
                </a:lnTo>
                <a:lnTo>
                  <a:pt x="232016" y="211429"/>
                </a:lnTo>
                <a:lnTo>
                  <a:pt x="240690" y="211429"/>
                </a:lnTo>
                <a:lnTo>
                  <a:pt x="240690" y="138226"/>
                </a:lnTo>
                <a:lnTo>
                  <a:pt x="404368" y="138226"/>
                </a:lnTo>
                <a:lnTo>
                  <a:pt x="404368" y="131533"/>
                </a:lnTo>
                <a:lnTo>
                  <a:pt x="402424" y="129590"/>
                </a:lnTo>
                <a:close/>
              </a:path>
              <a:path w="404495" h="220345">
                <a:moveTo>
                  <a:pt x="375145" y="170510"/>
                </a:moveTo>
                <a:lnTo>
                  <a:pt x="343077" y="170510"/>
                </a:lnTo>
                <a:lnTo>
                  <a:pt x="341160" y="172453"/>
                </a:lnTo>
                <a:lnTo>
                  <a:pt x="341160" y="211429"/>
                </a:lnTo>
                <a:lnTo>
                  <a:pt x="349770" y="211429"/>
                </a:lnTo>
                <a:lnTo>
                  <a:pt x="349770" y="179146"/>
                </a:lnTo>
                <a:lnTo>
                  <a:pt x="377088" y="179146"/>
                </a:lnTo>
                <a:lnTo>
                  <a:pt x="377088" y="172453"/>
                </a:lnTo>
                <a:lnTo>
                  <a:pt x="375145" y="170510"/>
                </a:lnTo>
                <a:close/>
              </a:path>
              <a:path w="404495" h="220345">
                <a:moveTo>
                  <a:pt x="377088" y="179146"/>
                </a:moveTo>
                <a:lnTo>
                  <a:pt x="368414" y="179146"/>
                </a:lnTo>
                <a:lnTo>
                  <a:pt x="368414" y="211429"/>
                </a:lnTo>
                <a:lnTo>
                  <a:pt x="377088" y="211429"/>
                </a:lnTo>
                <a:lnTo>
                  <a:pt x="377088" y="179146"/>
                </a:lnTo>
                <a:close/>
              </a:path>
              <a:path w="404495" h="220345">
                <a:moveTo>
                  <a:pt x="404368" y="138226"/>
                </a:moveTo>
                <a:lnTo>
                  <a:pt x="395693" y="138226"/>
                </a:lnTo>
                <a:lnTo>
                  <a:pt x="395693" y="211429"/>
                </a:lnTo>
                <a:lnTo>
                  <a:pt x="404368" y="211429"/>
                </a:lnTo>
                <a:lnTo>
                  <a:pt x="404368" y="138226"/>
                </a:lnTo>
                <a:close/>
              </a:path>
              <a:path w="404495" h="220345">
                <a:moveTo>
                  <a:pt x="274417" y="110947"/>
                </a:moveTo>
                <a:lnTo>
                  <a:pt x="265480" y="110947"/>
                </a:lnTo>
                <a:lnTo>
                  <a:pt x="266458" y="116763"/>
                </a:lnTo>
                <a:lnTo>
                  <a:pt x="269036" y="129590"/>
                </a:lnTo>
                <a:lnTo>
                  <a:pt x="277863" y="129590"/>
                </a:lnTo>
                <a:lnTo>
                  <a:pt x="276007" y="120140"/>
                </a:lnTo>
                <a:lnTo>
                  <a:pt x="274417" y="110947"/>
                </a:lnTo>
                <a:close/>
              </a:path>
              <a:path w="404495" h="220345">
                <a:moveTo>
                  <a:pt x="334225" y="34099"/>
                </a:moveTo>
                <a:lnTo>
                  <a:pt x="302158" y="34099"/>
                </a:lnTo>
                <a:lnTo>
                  <a:pt x="300341" y="35928"/>
                </a:lnTo>
                <a:lnTo>
                  <a:pt x="300215" y="129590"/>
                </a:lnTo>
                <a:lnTo>
                  <a:pt x="308889" y="129590"/>
                </a:lnTo>
                <a:lnTo>
                  <a:pt x="308889" y="97320"/>
                </a:lnTo>
                <a:lnTo>
                  <a:pt x="336169" y="97320"/>
                </a:lnTo>
                <a:lnTo>
                  <a:pt x="336169" y="88658"/>
                </a:lnTo>
                <a:lnTo>
                  <a:pt x="308889" y="88658"/>
                </a:lnTo>
                <a:lnTo>
                  <a:pt x="308889" y="70027"/>
                </a:lnTo>
                <a:lnTo>
                  <a:pt x="336169" y="70027"/>
                </a:lnTo>
                <a:lnTo>
                  <a:pt x="336169" y="61391"/>
                </a:lnTo>
                <a:lnTo>
                  <a:pt x="308889" y="61391"/>
                </a:lnTo>
                <a:lnTo>
                  <a:pt x="308889" y="42748"/>
                </a:lnTo>
                <a:lnTo>
                  <a:pt x="336169" y="42748"/>
                </a:lnTo>
                <a:lnTo>
                  <a:pt x="336042" y="35928"/>
                </a:lnTo>
                <a:lnTo>
                  <a:pt x="334225" y="34099"/>
                </a:lnTo>
                <a:close/>
              </a:path>
              <a:path w="404495" h="220345">
                <a:moveTo>
                  <a:pt x="336169" y="97320"/>
                </a:moveTo>
                <a:lnTo>
                  <a:pt x="327533" y="97320"/>
                </a:lnTo>
                <a:lnTo>
                  <a:pt x="327533" y="129590"/>
                </a:lnTo>
                <a:lnTo>
                  <a:pt x="336169" y="129590"/>
                </a:lnTo>
                <a:lnTo>
                  <a:pt x="336169" y="97320"/>
                </a:lnTo>
                <a:close/>
              </a:path>
              <a:path w="404495" h="220345">
                <a:moveTo>
                  <a:pt x="388785" y="34099"/>
                </a:moveTo>
                <a:lnTo>
                  <a:pt x="356717" y="34099"/>
                </a:lnTo>
                <a:lnTo>
                  <a:pt x="354900" y="35928"/>
                </a:lnTo>
                <a:lnTo>
                  <a:pt x="354774" y="129590"/>
                </a:lnTo>
                <a:lnTo>
                  <a:pt x="363448" y="129590"/>
                </a:lnTo>
                <a:lnTo>
                  <a:pt x="363448" y="97320"/>
                </a:lnTo>
                <a:lnTo>
                  <a:pt x="390728" y="97320"/>
                </a:lnTo>
                <a:lnTo>
                  <a:pt x="390728" y="88658"/>
                </a:lnTo>
                <a:lnTo>
                  <a:pt x="363448" y="88658"/>
                </a:lnTo>
                <a:lnTo>
                  <a:pt x="363448" y="70027"/>
                </a:lnTo>
                <a:lnTo>
                  <a:pt x="390728" y="70027"/>
                </a:lnTo>
                <a:lnTo>
                  <a:pt x="390728" y="61391"/>
                </a:lnTo>
                <a:lnTo>
                  <a:pt x="363448" y="61391"/>
                </a:lnTo>
                <a:lnTo>
                  <a:pt x="363448" y="42748"/>
                </a:lnTo>
                <a:lnTo>
                  <a:pt x="390728" y="42748"/>
                </a:lnTo>
                <a:lnTo>
                  <a:pt x="390602" y="35928"/>
                </a:lnTo>
                <a:lnTo>
                  <a:pt x="388785" y="34099"/>
                </a:lnTo>
                <a:close/>
              </a:path>
              <a:path w="404495" h="220345">
                <a:moveTo>
                  <a:pt x="390728" y="97320"/>
                </a:moveTo>
                <a:lnTo>
                  <a:pt x="382092" y="97320"/>
                </a:lnTo>
                <a:lnTo>
                  <a:pt x="382092" y="129590"/>
                </a:lnTo>
                <a:lnTo>
                  <a:pt x="390728" y="129590"/>
                </a:lnTo>
                <a:lnTo>
                  <a:pt x="390728" y="97320"/>
                </a:lnTo>
                <a:close/>
              </a:path>
              <a:path w="404495" h="220345">
                <a:moveTo>
                  <a:pt x="268954" y="63207"/>
                </a:moveTo>
                <a:lnTo>
                  <a:pt x="260261" y="63207"/>
                </a:lnTo>
                <a:lnTo>
                  <a:pt x="261040" y="73786"/>
                </a:lnTo>
                <a:lnTo>
                  <a:pt x="262265" y="86263"/>
                </a:lnTo>
                <a:lnTo>
                  <a:pt x="263906" y="99479"/>
                </a:lnTo>
                <a:lnTo>
                  <a:pt x="264287" y="102311"/>
                </a:lnTo>
                <a:lnTo>
                  <a:pt x="273070" y="102311"/>
                </a:lnTo>
                <a:lnTo>
                  <a:pt x="271954" y="94538"/>
                </a:lnTo>
                <a:lnTo>
                  <a:pt x="270520" y="82390"/>
                </a:lnTo>
                <a:lnTo>
                  <a:pt x="269397" y="70027"/>
                </a:lnTo>
                <a:lnTo>
                  <a:pt x="268954" y="63207"/>
                </a:lnTo>
                <a:close/>
              </a:path>
              <a:path w="404495" h="220345">
                <a:moveTo>
                  <a:pt x="266014" y="27279"/>
                </a:moveTo>
                <a:lnTo>
                  <a:pt x="172580" y="27279"/>
                </a:lnTo>
                <a:lnTo>
                  <a:pt x="170624" y="29235"/>
                </a:lnTo>
                <a:lnTo>
                  <a:pt x="170488" y="44310"/>
                </a:lnTo>
                <a:lnTo>
                  <a:pt x="170023" y="57021"/>
                </a:lnTo>
                <a:lnTo>
                  <a:pt x="169325" y="68339"/>
                </a:lnTo>
                <a:lnTo>
                  <a:pt x="169201" y="70027"/>
                </a:lnTo>
                <a:lnTo>
                  <a:pt x="168106" y="82390"/>
                </a:lnTo>
                <a:lnTo>
                  <a:pt x="166725" y="94538"/>
                </a:lnTo>
                <a:lnTo>
                  <a:pt x="175488" y="94538"/>
                </a:lnTo>
                <a:lnTo>
                  <a:pt x="175904" y="91271"/>
                </a:lnTo>
                <a:lnTo>
                  <a:pt x="177182" y="78692"/>
                </a:lnTo>
                <a:lnTo>
                  <a:pt x="178333" y="63207"/>
                </a:lnTo>
                <a:lnTo>
                  <a:pt x="268954" y="63207"/>
                </a:lnTo>
                <a:lnTo>
                  <a:pt x="268559" y="57021"/>
                </a:lnTo>
                <a:lnTo>
                  <a:pt x="268469" y="54571"/>
                </a:lnTo>
                <a:lnTo>
                  <a:pt x="178765" y="54571"/>
                </a:lnTo>
                <a:lnTo>
                  <a:pt x="179049" y="47713"/>
                </a:lnTo>
                <a:lnTo>
                  <a:pt x="179166" y="44310"/>
                </a:lnTo>
                <a:lnTo>
                  <a:pt x="179273" y="35928"/>
                </a:lnTo>
                <a:lnTo>
                  <a:pt x="268024" y="35928"/>
                </a:lnTo>
                <a:lnTo>
                  <a:pt x="267970" y="29235"/>
                </a:lnTo>
                <a:lnTo>
                  <a:pt x="266014" y="27279"/>
                </a:lnTo>
                <a:close/>
              </a:path>
              <a:path w="404495" h="220345">
                <a:moveTo>
                  <a:pt x="336169" y="70027"/>
                </a:moveTo>
                <a:lnTo>
                  <a:pt x="327533" y="70027"/>
                </a:lnTo>
                <a:lnTo>
                  <a:pt x="327533" y="88658"/>
                </a:lnTo>
                <a:lnTo>
                  <a:pt x="336169" y="88658"/>
                </a:lnTo>
                <a:lnTo>
                  <a:pt x="336169" y="70027"/>
                </a:lnTo>
                <a:close/>
              </a:path>
              <a:path w="404495" h="220345">
                <a:moveTo>
                  <a:pt x="390728" y="70027"/>
                </a:moveTo>
                <a:lnTo>
                  <a:pt x="382092" y="70027"/>
                </a:lnTo>
                <a:lnTo>
                  <a:pt x="382092" y="88658"/>
                </a:lnTo>
                <a:lnTo>
                  <a:pt x="390728" y="88658"/>
                </a:lnTo>
                <a:lnTo>
                  <a:pt x="390728" y="70027"/>
                </a:lnTo>
                <a:close/>
              </a:path>
              <a:path w="404495" h="220345">
                <a:moveTo>
                  <a:pt x="153280" y="35928"/>
                </a:moveTo>
                <a:lnTo>
                  <a:pt x="144576" y="35928"/>
                </a:lnTo>
                <a:lnTo>
                  <a:pt x="145006" y="41118"/>
                </a:lnTo>
                <a:lnTo>
                  <a:pt x="146274" y="53704"/>
                </a:lnTo>
                <a:lnTo>
                  <a:pt x="147921" y="66332"/>
                </a:lnTo>
                <a:lnTo>
                  <a:pt x="150444" y="81851"/>
                </a:lnTo>
                <a:lnTo>
                  <a:pt x="159223" y="81851"/>
                </a:lnTo>
                <a:lnTo>
                  <a:pt x="158913" y="80271"/>
                </a:lnTo>
                <a:lnTo>
                  <a:pt x="156828" y="67714"/>
                </a:lnTo>
                <a:lnTo>
                  <a:pt x="155115" y="55100"/>
                </a:lnTo>
                <a:lnTo>
                  <a:pt x="153775" y="42442"/>
                </a:lnTo>
                <a:lnTo>
                  <a:pt x="153280" y="35928"/>
                </a:lnTo>
                <a:close/>
              </a:path>
              <a:path w="404495" h="220345">
                <a:moveTo>
                  <a:pt x="336169" y="42748"/>
                </a:moveTo>
                <a:lnTo>
                  <a:pt x="327533" y="42748"/>
                </a:lnTo>
                <a:lnTo>
                  <a:pt x="327533" y="61391"/>
                </a:lnTo>
                <a:lnTo>
                  <a:pt x="336169" y="61391"/>
                </a:lnTo>
                <a:lnTo>
                  <a:pt x="336169" y="42748"/>
                </a:lnTo>
                <a:close/>
              </a:path>
              <a:path w="404495" h="220345">
                <a:moveTo>
                  <a:pt x="390728" y="42748"/>
                </a:moveTo>
                <a:lnTo>
                  <a:pt x="382092" y="42748"/>
                </a:lnTo>
                <a:lnTo>
                  <a:pt x="382092" y="61391"/>
                </a:lnTo>
                <a:lnTo>
                  <a:pt x="390728" y="61391"/>
                </a:lnTo>
                <a:lnTo>
                  <a:pt x="390728" y="42748"/>
                </a:lnTo>
                <a:close/>
              </a:path>
              <a:path w="404495" h="220345">
                <a:moveTo>
                  <a:pt x="268024" y="35928"/>
                </a:moveTo>
                <a:lnTo>
                  <a:pt x="259321" y="35928"/>
                </a:lnTo>
                <a:lnTo>
                  <a:pt x="259511" y="44640"/>
                </a:lnTo>
                <a:lnTo>
                  <a:pt x="259956" y="54571"/>
                </a:lnTo>
                <a:lnTo>
                  <a:pt x="268469" y="54571"/>
                </a:lnTo>
                <a:lnTo>
                  <a:pt x="268092" y="44310"/>
                </a:lnTo>
                <a:lnTo>
                  <a:pt x="268024" y="35928"/>
                </a:lnTo>
                <a:close/>
              </a:path>
              <a:path w="404495" h="220345">
                <a:moveTo>
                  <a:pt x="152088" y="8648"/>
                </a:moveTo>
                <a:lnTo>
                  <a:pt x="143383" y="8648"/>
                </a:lnTo>
                <a:lnTo>
                  <a:pt x="143471" y="15557"/>
                </a:lnTo>
                <a:lnTo>
                  <a:pt x="143662" y="20154"/>
                </a:lnTo>
                <a:lnTo>
                  <a:pt x="144005" y="27279"/>
                </a:lnTo>
                <a:lnTo>
                  <a:pt x="152697" y="27279"/>
                </a:lnTo>
                <a:lnTo>
                  <a:pt x="152236" y="17289"/>
                </a:lnTo>
                <a:lnTo>
                  <a:pt x="152088" y="8648"/>
                </a:lnTo>
                <a:close/>
              </a:path>
            </a:pathLst>
          </a:custGeom>
          <a:solidFill>
            <a:srgbClr val="ABADB0"/>
          </a:solidFill>
        </p:spPr>
        <p:txBody>
          <a:bodyPr wrap="square" lIns="0" tIns="0" rIns="0" bIns="0" rtlCol="0"/>
          <a:lstStyle/>
          <a:p>
            <a:endParaRPr/>
          </a:p>
        </p:txBody>
      </p:sp>
      <p:sp>
        <p:nvSpPr>
          <p:cNvPr id="175" name="object 122">
            <a:extLst>
              <a:ext uri="{FF2B5EF4-FFF2-40B4-BE49-F238E27FC236}">
                <a16:creationId xmlns:a16="http://schemas.microsoft.com/office/drawing/2014/main" id="{AE7B0060-869A-4D5F-A6F4-11BB04E7806F}"/>
              </a:ext>
            </a:extLst>
          </p:cNvPr>
          <p:cNvSpPr/>
          <p:nvPr/>
        </p:nvSpPr>
        <p:spPr>
          <a:xfrm>
            <a:off x="6231618" y="1220939"/>
            <a:ext cx="518733" cy="518733"/>
          </a:xfrm>
          <a:prstGeom prst="rect">
            <a:avLst/>
          </a:prstGeom>
          <a: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11200"/>
                      </a14:imgEffect>
                    </a14:imgLayer>
                  </a14:imgProps>
                </a:ext>
              </a:extLst>
            </a:blip>
            <a:stretch>
              <a:fillRect/>
            </a:stretch>
          </a:blipFill>
        </p:spPr>
        <p:txBody>
          <a:bodyPr wrap="square" lIns="0" tIns="0" rIns="0" bIns="0" rtlCol="0"/>
          <a:lstStyle/>
          <a:p>
            <a:endParaRPr/>
          </a:p>
        </p:txBody>
      </p:sp>
      <p:sp>
        <p:nvSpPr>
          <p:cNvPr id="176" name="object 6">
            <a:extLst>
              <a:ext uri="{FF2B5EF4-FFF2-40B4-BE49-F238E27FC236}">
                <a16:creationId xmlns:a16="http://schemas.microsoft.com/office/drawing/2014/main" id="{14DE04F2-EC9B-4E95-8E61-BCAD3FC826C7}"/>
              </a:ext>
            </a:extLst>
          </p:cNvPr>
          <p:cNvSpPr txBox="1"/>
          <p:nvPr/>
        </p:nvSpPr>
        <p:spPr>
          <a:xfrm>
            <a:off x="9814708" y="1284620"/>
            <a:ext cx="687050" cy="448841"/>
          </a:xfrm>
          <a:prstGeom prst="rect">
            <a:avLst/>
          </a:prstGeom>
        </p:spPr>
        <p:txBody>
          <a:bodyPr vert="horz" wrap="square" lIns="0" tIns="0" rIns="0" bIns="0" rtlCol="0">
            <a:spAutoFit/>
          </a:bodyPr>
          <a:lstStyle/>
          <a:p>
            <a:pPr marL="12700">
              <a:lnSpc>
                <a:spcPts val="2485"/>
              </a:lnSpc>
            </a:pPr>
            <a:r>
              <a:rPr lang="en-GB" sz="2100" spc="-229" dirty="0">
                <a:solidFill>
                  <a:srgbClr val="F99D1C"/>
                </a:solidFill>
                <a:latin typeface="Myriad Pro Light"/>
                <a:cs typeface="Myriad Pro Light"/>
              </a:rPr>
              <a:t>7 GW</a:t>
            </a:r>
            <a:endParaRPr sz="2100" dirty="0">
              <a:solidFill>
                <a:srgbClr val="F99D1C"/>
              </a:solidFill>
              <a:latin typeface="Myriad Pro Light"/>
              <a:cs typeface="Myriad Pro Light"/>
            </a:endParaRPr>
          </a:p>
          <a:p>
            <a:pPr marL="12700">
              <a:lnSpc>
                <a:spcPts val="1045"/>
              </a:lnSpc>
            </a:pPr>
            <a:r>
              <a:rPr lang="en-GB" sz="900" spc="5" dirty="0">
                <a:latin typeface="Myriad Pro Light"/>
                <a:cs typeface="Myriad Pro Light"/>
              </a:rPr>
              <a:t>Nuclear</a:t>
            </a:r>
            <a:endParaRPr sz="900" dirty="0">
              <a:latin typeface="Myriad Pro Light"/>
              <a:cs typeface="Myriad Pro Light"/>
            </a:endParaRPr>
          </a:p>
        </p:txBody>
      </p:sp>
      <p:sp>
        <p:nvSpPr>
          <p:cNvPr id="203" name="object 6">
            <a:extLst>
              <a:ext uri="{FF2B5EF4-FFF2-40B4-BE49-F238E27FC236}">
                <a16:creationId xmlns:a16="http://schemas.microsoft.com/office/drawing/2014/main" id="{7DA03C0E-CD77-4F64-BE38-9EFDEADFF3A8}"/>
              </a:ext>
            </a:extLst>
          </p:cNvPr>
          <p:cNvSpPr txBox="1"/>
          <p:nvPr/>
        </p:nvSpPr>
        <p:spPr>
          <a:xfrm>
            <a:off x="10954071" y="1277947"/>
            <a:ext cx="1089524" cy="693588"/>
          </a:xfrm>
          <a:prstGeom prst="rect">
            <a:avLst/>
          </a:prstGeom>
        </p:spPr>
        <p:txBody>
          <a:bodyPr vert="horz" wrap="square" lIns="0" tIns="0" rIns="0" bIns="0" rtlCol="0">
            <a:spAutoFit/>
          </a:bodyPr>
          <a:lstStyle/>
          <a:p>
            <a:pPr marL="12700">
              <a:lnSpc>
                <a:spcPts val="2485"/>
              </a:lnSpc>
            </a:pPr>
            <a:r>
              <a:rPr lang="en-GB" sz="2100" spc="-229" dirty="0">
                <a:solidFill>
                  <a:srgbClr val="F99D1C"/>
                </a:solidFill>
                <a:latin typeface="Myriad Pro Light"/>
                <a:cs typeface="Myriad Pro Light"/>
              </a:rPr>
              <a:t>110 GW</a:t>
            </a:r>
            <a:endParaRPr sz="2100" dirty="0">
              <a:solidFill>
                <a:srgbClr val="F99D1C"/>
              </a:solidFill>
              <a:latin typeface="Myriad Pro Light"/>
              <a:cs typeface="Myriad Pro Light"/>
            </a:endParaRPr>
          </a:p>
          <a:p>
            <a:pPr marL="12700" algn="ctr">
              <a:lnSpc>
                <a:spcPts val="1045"/>
              </a:lnSpc>
            </a:pPr>
            <a:r>
              <a:rPr lang="en-GB" sz="900" spc="5" dirty="0">
                <a:latin typeface="Myriad Pro Light"/>
                <a:cs typeface="Myriad Pro Light"/>
              </a:rPr>
              <a:t>RES*</a:t>
            </a:r>
          </a:p>
          <a:p>
            <a:pPr marL="12700" algn="ctr">
              <a:lnSpc>
                <a:spcPts val="1045"/>
              </a:lnSpc>
            </a:pPr>
            <a:r>
              <a:rPr lang="en-GB" sz="700" spc="5" dirty="0">
                <a:latin typeface="Myriad Pro Light"/>
                <a:cs typeface="Myriad Pro Light"/>
              </a:rPr>
              <a:t>Solar: </a:t>
            </a:r>
            <a:r>
              <a:rPr lang="en-GB" sz="700" spc="5" dirty="0">
                <a:solidFill>
                  <a:srgbClr val="F99D1C"/>
                </a:solidFill>
                <a:latin typeface="Myriad Pro Light"/>
                <a:cs typeface="Myriad Pro Light"/>
              </a:rPr>
              <a:t>54 GW</a:t>
            </a:r>
            <a:r>
              <a:rPr lang="en-GB" sz="700" spc="5" dirty="0">
                <a:solidFill>
                  <a:srgbClr val="555092"/>
                </a:solidFill>
                <a:latin typeface="Myriad Pro Light"/>
                <a:cs typeface="Myriad Pro Light"/>
              </a:rPr>
              <a:t>; </a:t>
            </a:r>
            <a:r>
              <a:rPr lang="en-GB" sz="700" spc="5" dirty="0">
                <a:latin typeface="Myriad Pro Light"/>
                <a:cs typeface="Myriad Pro Light"/>
              </a:rPr>
              <a:t>Wind: </a:t>
            </a:r>
            <a:r>
              <a:rPr lang="en-GB" sz="700" spc="5" dirty="0">
                <a:solidFill>
                  <a:srgbClr val="F99D1C"/>
                </a:solidFill>
                <a:latin typeface="Myriad Pro Light"/>
                <a:cs typeface="Myriad Pro Light"/>
              </a:rPr>
              <a:t>40 GW</a:t>
            </a:r>
          </a:p>
          <a:p>
            <a:pPr marL="12700" algn="ctr">
              <a:lnSpc>
                <a:spcPts val="1045"/>
              </a:lnSpc>
            </a:pPr>
            <a:r>
              <a:rPr lang="en-GB" sz="700" spc="5" dirty="0">
                <a:latin typeface="Myriad Pro Light"/>
                <a:cs typeface="Myriad Pro Light"/>
              </a:rPr>
              <a:t>Others</a:t>
            </a:r>
            <a:r>
              <a:rPr lang="en-GB" sz="700" spc="5" dirty="0">
                <a:solidFill>
                  <a:srgbClr val="F99D1C"/>
                </a:solidFill>
                <a:latin typeface="Myriad Pro Light"/>
                <a:cs typeface="Myriad Pro Light"/>
              </a:rPr>
              <a:t>: 16 GW</a:t>
            </a:r>
            <a:endParaRPr sz="700" dirty="0">
              <a:solidFill>
                <a:srgbClr val="F99D1C"/>
              </a:solidFill>
              <a:latin typeface="Myriad Pro Light"/>
              <a:cs typeface="Myriad Pro Light"/>
            </a:endParaRPr>
          </a:p>
        </p:txBody>
      </p:sp>
      <p:sp>
        <p:nvSpPr>
          <p:cNvPr id="209" name="object 4">
            <a:extLst>
              <a:ext uri="{FF2B5EF4-FFF2-40B4-BE49-F238E27FC236}">
                <a16:creationId xmlns:a16="http://schemas.microsoft.com/office/drawing/2014/main" id="{8473A265-3A55-4777-B49C-7E5DEBFF6A0D}"/>
              </a:ext>
            </a:extLst>
          </p:cNvPr>
          <p:cNvSpPr txBox="1"/>
          <p:nvPr/>
        </p:nvSpPr>
        <p:spPr>
          <a:xfrm>
            <a:off x="610737" y="1101479"/>
            <a:ext cx="3505616" cy="169277"/>
          </a:xfrm>
          <a:prstGeom prst="rect">
            <a:avLst/>
          </a:prstGeom>
        </p:spPr>
        <p:txBody>
          <a:bodyPr vert="horz" wrap="square" lIns="0" tIns="0" rIns="0" bIns="0" rtlCol="0">
            <a:spAutoFit/>
          </a:bodyPr>
          <a:lstStyle/>
          <a:p>
            <a:pPr marL="12700">
              <a:lnSpc>
                <a:spcPct val="100000"/>
              </a:lnSpc>
            </a:pPr>
            <a:r>
              <a:rPr lang="en-GB" sz="1100" spc="100" dirty="0">
                <a:solidFill>
                  <a:schemeClr val="bg1"/>
                </a:solidFill>
                <a:effectLst>
                  <a:outerShdw blurRad="38100" dist="38100" dir="2700000" algn="tl">
                    <a:srgbClr val="000000">
                      <a:alpha val="43137"/>
                    </a:srgbClr>
                  </a:outerShdw>
                </a:effectLst>
                <a:latin typeface="Myriad Pro" panose="020B0503030403020204"/>
                <a:cs typeface="Arial" panose="020B0604020202020204" pitchFamily="34" charset="0"/>
              </a:rPr>
              <a:t>Installed Capacity</a:t>
            </a:r>
            <a:endParaRPr sz="1100" dirty="0">
              <a:solidFill>
                <a:schemeClr val="bg1"/>
              </a:solidFill>
              <a:effectLst>
                <a:outerShdw blurRad="38100" dist="38100" dir="2700000" algn="tl">
                  <a:srgbClr val="000000">
                    <a:alpha val="43137"/>
                  </a:srgbClr>
                </a:outerShdw>
              </a:effectLst>
              <a:latin typeface="Myriad Pro" panose="020B0503030403020204"/>
              <a:cs typeface="Arial" panose="020B0604020202020204" pitchFamily="34" charset="0"/>
            </a:endParaRPr>
          </a:p>
        </p:txBody>
      </p:sp>
      <p:sp>
        <p:nvSpPr>
          <p:cNvPr id="215" name="object 23">
            <a:extLst>
              <a:ext uri="{FF2B5EF4-FFF2-40B4-BE49-F238E27FC236}">
                <a16:creationId xmlns:a16="http://schemas.microsoft.com/office/drawing/2014/main" id="{1BDD8836-3789-4035-8D18-03D28B81C4F8}"/>
              </a:ext>
            </a:extLst>
          </p:cNvPr>
          <p:cNvSpPr/>
          <p:nvPr/>
        </p:nvSpPr>
        <p:spPr>
          <a:xfrm>
            <a:off x="626467" y="1800176"/>
            <a:ext cx="1419860" cy="0"/>
          </a:xfrm>
          <a:custGeom>
            <a:avLst/>
            <a:gdLst/>
            <a:ahLst/>
            <a:cxnLst/>
            <a:rect l="l" t="t" r="r" b="b"/>
            <a:pathLst>
              <a:path w="1419860">
                <a:moveTo>
                  <a:pt x="0" y="0"/>
                </a:moveTo>
                <a:lnTo>
                  <a:pt x="1419555" y="0"/>
                </a:lnTo>
              </a:path>
            </a:pathLst>
          </a:custGeom>
          <a:ln w="12700">
            <a:solidFill>
              <a:schemeClr val="bg1"/>
            </a:solidFill>
          </a:ln>
        </p:spPr>
        <p:txBody>
          <a:bodyPr wrap="square" lIns="0" tIns="0" rIns="0" bIns="0" rtlCol="0"/>
          <a:lstStyle/>
          <a:p>
            <a:endParaRPr>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6" name="object 4">
            <a:extLst>
              <a:ext uri="{FF2B5EF4-FFF2-40B4-BE49-F238E27FC236}">
                <a16:creationId xmlns:a16="http://schemas.microsoft.com/office/drawing/2014/main" id="{4361C687-2201-4F4B-BC61-8259B098049F}"/>
              </a:ext>
            </a:extLst>
          </p:cNvPr>
          <p:cNvSpPr txBox="1"/>
          <p:nvPr/>
        </p:nvSpPr>
        <p:spPr>
          <a:xfrm>
            <a:off x="627273" y="1832284"/>
            <a:ext cx="1558730" cy="169277"/>
          </a:xfrm>
          <a:prstGeom prst="rect">
            <a:avLst/>
          </a:prstGeom>
        </p:spPr>
        <p:txBody>
          <a:bodyPr vert="horz" wrap="square" lIns="0" tIns="0" rIns="0" bIns="0" rtlCol="0">
            <a:spAutoFit/>
          </a:bodyPr>
          <a:lstStyle/>
          <a:p>
            <a:pPr marL="12700">
              <a:lnSpc>
                <a:spcPct val="100000"/>
              </a:lnSpc>
            </a:pPr>
            <a:r>
              <a:rPr lang="en-GB" sz="1100" spc="100" dirty="0">
                <a:solidFill>
                  <a:schemeClr val="bg1"/>
                </a:solidFill>
                <a:effectLst>
                  <a:outerShdw blurRad="38100" dist="38100" dir="2700000" algn="tl">
                    <a:srgbClr val="000000">
                      <a:alpha val="43137"/>
                    </a:srgbClr>
                  </a:outerShdw>
                </a:effectLst>
                <a:latin typeface="Myriad Pro" panose="020B0503030403020204"/>
                <a:cs typeface="Arial" panose="020B0604020202020204" pitchFamily="34" charset="0"/>
              </a:rPr>
              <a:t>as on Mar’22</a:t>
            </a:r>
            <a:endParaRPr sz="1100" dirty="0">
              <a:solidFill>
                <a:schemeClr val="bg1"/>
              </a:solidFill>
              <a:effectLst>
                <a:outerShdw blurRad="38100" dist="38100" dir="2700000" algn="tl">
                  <a:srgbClr val="000000">
                    <a:alpha val="43137"/>
                  </a:srgbClr>
                </a:outerShdw>
              </a:effectLst>
              <a:latin typeface="Myriad Pro" panose="020B0503030403020204"/>
              <a:cs typeface="Arial" panose="020B0604020202020204" pitchFamily="34" charset="0"/>
            </a:endParaRPr>
          </a:p>
        </p:txBody>
      </p:sp>
      <p:sp>
        <p:nvSpPr>
          <p:cNvPr id="217" name="object 3">
            <a:extLst>
              <a:ext uri="{FF2B5EF4-FFF2-40B4-BE49-F238E27FC236}">
                <a16:creationId xmlns:a16="http://schemas.microsoft.com/office/drawing/2014/main" id="{5234921C-6388-4027-9C88-1806497A7124}"/>
              </a:ext>
            </a:extLst>
          </p:cNvPr>
          <p:cNvSpPr txBox="1"/>
          <p:nvPr/>
        </p:nvSpPr>
        <p:spPr>
          <a:xfrm>
            <a:off x="1241877" y="4807043"/>
            <a:ext cx="2333064" cy="542791"/>
          </a:xfrm>
          <a:prstGeom prst="rect">
            <a:avLst/>
          </a:prstGeom>
          <a:noFill/>
        </p:spPr>
        <p:txBody>
          <a:bodyPr wrap="square">
            <a:spAutoFit/>
          </a:bodyPr>
          <a:lstStyle>
            <a:defPPr>
              <a:defRPr lang="en-US"/>
            </a:defPPr>
            <a:lvl1pPr marL="12700" marR="136525" algn="just">
              <a:lnSpc>
                <a:spcPct val="122300"/>
              </a:lnSpc>
              <a:spcBef>
                <a:spcPts val="225"/>
              </a:spcBef>
              <a:defRPr sz="1200" spc="10">
                <a:solidFill>
                  <a:schemeClr val="tx1">
                    <a:lumMod val="65000"/>
                    <a:lumOff val="35000"/>
                  </a:schemeClr>
                </a:solidFill>
                <a:latin typeface="Myriad Pro"/>
                <a:cs typeface="Myriad Pro"/>
              </a:defRPr>
            </a:lvl1pPr>
          </a:lstStyle>
          <a:p>
            <a:r>
              <a:rPr dirty="0"/>
              <a:t>Major capacity expansion of greenfield solar capacity</a:t>
            </a:r>
          </a:p>
        </p:txBody>
      </p:sp>
      <p:sp>
        <p:nvSpPr>
          <p:cNvPr id="225" name="object 60">
            <a:extLst>
              <a:ext uri="{FF2B5EF4-FFF2-40B4-BE49-F238E27FC236}">
                <a16:creationId xmlns:a16="http://schemas.microsoft.com/office/drawing/2014/main" id="{459CB377-AE16-4637-8832-2B726D680FE4}"/>
              </a:ext>
            </a:extLst>
          </p:cNvPr>
          <p:cNvSpPr/>
          <p:nvPr/>
        </p:nvSpPr>
        <p:spPr>
          <a:xfrm flipV="1">
            <a:off x="500931" y="4408075"/>
            <a:ext cx="2171199" cy="45719"/>
          </a:xfrm>
          <a:custGeom>
            <a:avLst/>
            <a:gdLst/>
            <a:ahLst/>
            <a:cxnLst/>
            <a:rect l="l" t="t" r="r" b="b"/>
            <a:pathLst>
              <a:path w="2252345">
                <a:moveTo>
                  <a:pt x="0" y="0"/>
                </a:moveTo>
                <a:lnTo>
                  <a:pt x="2252154" y="0"/>
                </a:lnTo>
              </a:path>
            </a:pathLst>
          </a:custGeom>
          <a:ln w="6350">
            <a:solidFill>
              <a:srgbClr val="000000"/>
            </a:solidFill>
            <a:prstDash val="dash"/>
          </a:ln>
        </p:spPr>
        <p:txBody>
          <a:bodyPr wrap="square" lIns="0" tIns="0" rIns="0" bIns="0" rtlCol="0"/>
          <a:lstStyle/>
          <a:p>
            <a:endParaRPr/>
          </a:p>
        </p:txBody>
      </p:sp>
      <p:grpSp>
        <p:nvGrpSpPr>
          <p:cNvPr id="250" name="Group 249">
            <a:extLst>
              <a:ext uri="{FF2B5EF4-FFF2-40B4-BE49-F238E27FC236}">
                <a16:creationId xmlns:a16="http://schemas.microsoft.com/office/drawing/2014/main" id="{9B2B0B97-F58F-429B-AD89-3BA7EAB4F2AE}"/>
              </a:ext>
            </a:extLst>
          </p:cNvPr>
          <p:cNvGrpSpPr/>
          <p:nvPr/>
        </p:nvGrpSpPr>
        <p:grpSpPr>
          <a:xfrm>
            <a:off x="2631977" y="4453794"/>
            <a:ext cx="812558" cy="174625"/>
            <a:chOff x="4921094" y="4736776"/>
            <a:chExt cx="812558" cy="174625"/>
          </a:xfrm>
        </p:grpSpPr>
        <p:sp>
          <p:nvSpPr>
            <p:cNvPr id="226" name="object 61">
              <a:extLst>
                <a:ext uri="{FF2B5EF4-FFF2-40B4-BE49-F238E27FC236}">
                  <a16:creationId xmlns:a16="http://schemas.microsoft.com/office/drawing/2014/main" id="{0E95D7A2-EC46-4D47-9DAC-43B9CE2FD841}"/>
                </a:ext>
              </a:extLst>
            </p:cNvPr>
            <p:cNvSpPr/>
            <p:nvPr/>
          </p:nvSpPr>
          <p:spPr>
            <a:xfrm>
              <a:off x="4935013" y="4749247"/>
              <a:ext cx="173990" cy="156210"/>
            </a:xfrm>
            <a:custGeom>
              <a:avLst/>
              <a:gdLst/>
              <a:ahLst/>
              <a:cxnLst/>
              <a:rect l="l" t="t" r="r" b="b"/>
              <a:pathLst>
                <a:path w="173989" h="156210">
                  <a:moveTo>
                    <a:pt x="0" y="0"/>
                  </a:moveTo>
                  <a:lnTo>
                    <a:pt x="173951" y="155917"/>
                  </a:lnTo>
                </a:path>
              </a:pathLst>
            </a:custGeom>
            <a:ln w="6350">
              <a:solidFill>
                <a:srgbClr val="000000"/>
              </a:solidFill>
              <a:prstDash val="dash"/>
            </a:ln>
          </p:spPr>
          <p:txBody>
            <a:bodyPr wrap="square" lIns="0" tIns="0" rIns="0" bIns="0" rtlCol="0"/>
            <a:lstStyle/>
            <a:p>
              <a:endParaRPr/>
            </a:p>
          </p:txBody>
        </p:sp>
        <p:sp>
          <p:nvSpPr>
            <p:cNvPr id="227" name="object 62">
              <a:extLst>
                <a:ext uri="{FF2B5EF4-FFF2-40B4-BE49-F238E27FC236}">
                  <a16:creationId xmlns:a16="http://schemas.microsoft.com/office/drawing/2014/main" id="{6278E524-8FCD-452D-978A-A3F840B62C7D}"/>
                </a:ext>
              </a:extLst>
            </p:cNvPr>
            <p:cNvSpPr/>
            <p:nvPr/>
          </p:nvSpPr>
          <p:spPr>
            <a:xfrm>
              <a:off x="5129844" y="4742999"/>
              <a:ext cx="173990" cy="156210"/>
            </a:xfrm>
            <a:custGeom>
              <a:avLst/>
              <a:gdLst/>
              <a:ahLst/>
              <a:cxnLst/>
              <a:rect l="l" t="t" r="r" b="b"/>
              <a:pathLst>
                <a:path w="173989" h="156210">
                  <a:moveTo>
                    <a:pt x="0" y="155917"/>
                  </a:moveTo>
                  <a:lnTo>
                    <a:pt x="173951" y="0"/>
                  </a:lnTo>
                </a:path>
              </a:pathLst>
            </a:custGeom>
            <a:ln w="6350">
              <a:solidFill>
                <a:srgbClr val="000000"/>
              </a:solidFill>
              <a:prstDash val="dash"/>
            </a:ln>
          </p:spPr>
          <p:txBody>
            <a:bodyPr wrap="square" lIns="0" tIns="0" rIns="0" bIns="0" rtlCol="0"/>
            <a:lstStyle/>
            <a:p>
              <a:endParaRPr/>
            </a:p>
          </p:txBody>
        </p:sp>
        <p:sp>
          <p:nvSpPr>
            <p:cNvPr id="228" name="object 63">
              <a:extLst>
                <a:ext uri="{FF2B5EF4-FFF2-40B4-BE49-F238E27FC236}">
                  <a16:creationId xmlns:a16="http://schemas.microsoft.com/office/drawing/2014/main" id="{6CA18E47-D4F1-4CDE-9067-E7129655EB41}"/>
                </a:ext>
              </a:extLst>
            </p:cNvPr>
            <p:cNvSpPr/>
            <p:nvPr/>
          </p:nvSpPr>
          <p:spPr>
            <a:xfrm>
              <a:off x="5329970" y="4736776"/>
              <a:ext cx="394335" cy="0"/>
            </a:xfrm>
            <a:custGeom>
              <a:avLst/>
              <a:gdLst/>
              <a:ahLst/>
              <a:cxnLst/>
              <a:rect l="l" t="t" r="r" b="b"/>
              <a:pathLst>
                <a:path w="394334">
                  <a:moveTo>
                    <a:pt x="0" y="0"/>
                  </a:moveTo>
                  <a:lnTo>
                    <a:pt x="394068" y="0"/>
                  </a:lnTo>
                </a:path>
              </a:pathLst>
            </a:custGeom>
            <a:ln w="6350">
              <a:solidFill>
                <a:srgbClr val="000000"/>
              </a:solidFill>
              <a:prstDash val="dash"/>
            </a:ln>
          </p:spPr>
          <p:txBody>
            <a:bodyPr wrap="square" lIns="0" tIns="0" rIns="0" bIns="0" rtlCol="0"/>
            <a:lstStyle/>
            <a:p>
              <a:endParaRPr/>
            </a:p>
          </p:txBody>
        </p:sp>
        <p:sp>
          <p:nvSpPr>
            <p:cNvPr id="229" name="object 65">
              <a:extLst>
                <a:ext uri="{FF2B5EF4-FFF2-40B4-BE49-F238E27FC236}">
                  <a16:creationId xmlns:a16="http://schemas.microsoft.com/office/drawing/2014/main" id="{4CAD0385-4763-498F-8E24-FCF0978411F0}"/>
                </a:ext>
              </a:extLst>
            </p:cNvPr>
            <p:cNvSpPr/>
            <p:nvPr/>
          </p:nvSpPr>
          <p:spPr>
            <a:xfrm>
              <a:off x="4921094" y="4736776"/>
              <a:ext cx="0" cy="0"/>
            </a:xfrm>
            <a:custGeom>
              <a:avLst/>
              <a:gdLst/>
              <a:ahLst/>
              <a:cxnLst/>
              <a:rect l="l" t="t" r="r" b="b"/>
              <a:pathLst>
                <a:path>
                  <a:moveTo>
                    <a:pt x="0" y="0"/>
                  </a:moveTo>
                  <a:lnTo>
                    <a:pt x="0" y="0"/>
                  </a:lnTo>
                </a:path>
              </a:pathLst>
            </a:custGeom>
            <a:ln w="6350">
              <a:solidFill>
                <a:srgbClr val="000000"/>
              </a:solidFill>
            </a:ln>
          </p:spPr>
          <p:txBody>
            <a:bodyPr wrap="square" lIns="0" tIns="0" rIns="0" bIns="0" rtlCol="0"/>
            <a:lstStyle/>
            <a:p>
              <a:endParaRPr/>
            </a:p>
          </p:txBody>
        </p:sp>
        <p:sp>
          <p:nvSpPr>
            <p:cNvPr id="230" name="object 66">
              <a:extLst>
                <a:ext uri="{FF2B5EF4-FFF2-40B4-BE49-F238E27FC236}">
                  <a16:creationId xmlns:a16="http://schemas.microsoft.com/office/drawing/2014/main" id="{B1BDCA87-310E-4A90-93F5-ED2AA0477B0D}"/>
                </a:ext>
              </a:extLst>
            </p:cNvPr>
            <p:cNvSpPr/>
            <p:nvPr/>
          </p:nvSpPr>
          <p:spPr>
            <a:xfrm>
              <a:off x="5115924" y="4911401"/>
              <a:ext cx="0" cy="0"/>
            </a:xfrm>
            <a:custGeom>
              <a:avLst/>
              <a:gdLst/>
              <a:ahLst/>
              <a:cxnLst/>
              <a:rect l="l" t="t" r="r" b="b"/>
              <a:pathLst>
                <a:path>
                  <a:moveTo>
                    <a:pt x="0" y="0"/>
                  </a:moveTo>
                  <a:lnTo>
                    <a:pt x="0" y="0"/>
                  </a:lnTo>
                </a:path>
              </a:pathLst>
            </a:custGeom>
            <a:ln w="6350">
              <a:solidFill>
                <a:srgbClr val="000000"/>
              </a:solidFill>
            </a:ln>
          </p:spPr>
          <p:txBody>
            <a:bodyPr wrap="square" lIns="0" tIns="0" rIns="0" bIns="0" rtlCol="0"/>
            <a:lstStyle/>
            <a:p>
              <a:endParaRPr/>
            </a:p>
          </p:txBody>
        </p:sp>
        <p:sp>
          <p:nvSpPr>
            <p:cNvPr id="231" name="object 67">
              <a:extLst>
                <a:ext uri="{FF2B5EF4-FFF2-40B4-BE49-F238E27FC236}">
                  <a16:creationId xmlns:a16="http://schemas.microsoft.com/office/drawing/2014/main" id="{8CCF2F7D-F878-4D05-B320-1C14872AB2BF}"/>
                </a:ext>
              </a:extLst>
            </p:cNvPr>
            <p:cNvSpPr/>
            <p:nvPr/>
          </p:nvSpPr>
          <p:spPr>
            <a:xfrm>
              <a:off x="5310755" y="4736776"/>
              <a:ext cx="0" cy="0"/>
            </a:xfrm>
            <a:custGeom>
              <a:avLst/>
              <a:gdLst/>
              <a:ahLst/>
              <a:cxnLst/>
              <a:rect l="l" t="t" r="r" b="b"/>
              <a:pathLst>
                <a:path>
                  <a:moveTo>
                    <a:pt x="0" y="0"/>
                  </a:moveTo>
                  <a:lnTo>
                    <a:pt x="0" y="0"/>
                  </a:lnTo>
                </a:path>
              </a:pathLst>
            </a:custGeom>
            <a:ln w="6350">
              <a:solidFill>
                <a:srgbClr val="000000"/>
              </a:solidFill>
            </a:ln>
          </p:spPr>
          <p:txBody>
            <a:bodyPr wrap="square" lIns="0" tIns="0" rIns="0" bIns="0" rtlCol="0"/>
            <a:lstStyle/>
            <a:p>
              <a:endParaRPr/>
            </a:p>
          </p:txBody>
        </p:sp>
        <p:sp>
          <p:nvSpPr>
            <p:cNvPr id="232" name="object 68">
              <a:extLst>
                <a:ext uri="{FF2B5EF4-FFF2-40B4-BE49-F238E27FC236}">
                  <a16:creationId xmlns:a16="http://schemas.microsoft.com/office/drawing/2014/main" id="{29750D44-96B3-4A58-A213-1F50BCCB3173}"/>
                </a:ext>
              </a:extLst>
            </p:cNvPr>
            <p:cNvSpPr/>
            <p:nvPr/>
          </p:nvSpPr>
          <p:spPr>
            <a:xfrm>
              <a:off x="5733652" y="4736776"/>
              <a:ext cx="0" cy="0"/>
            </a:xfrm>
            <a:custGeom>
              <a:avLst/>
              <a:gdLst/>
              <a:ahLst/>
              <a:cxnLst/>
              <a:rect l="l" t="t" r="r" b="b"/>
              <a:pathLst>
                <a:path>
                  <a:moveTo>
                    <a:pt x="0" y="0"/>
                  </a:moveTo>
                  <a:lnTo>
                    <a:pt x="0" y="0"/>
                  </a:lnTo>
                </a:path>
              </a:pathLst>
            </a:custGeom>
            <a:ln w="6350">
              <a:solidFill>
                <a:srgbClr val="000000"/>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F1835B8A-F0E6-3775-156E-670571FF8909}"/>
              </a:ext>
            </a:extLst>
          </p:cNvPr>
          <p:cNvGrpSpPr/>
          <p:nvPr/>
        </p:nvGrpSpPr>
        <p:grpSpPr>
          <a:xfrm>
            <a:off x="382636" y="3313498"/>
            <a:ext cx="737870" cy="1073268"/>
            <a:chOff x="782035" y="3439491"/>
            <a:chExt cx="737870" cy="1073268"/>
          </a:xfrm>
        </p:grpSpPr>
        <p:sp>
          <p:nvSpPr>
            <p:cNvPr id="219" name="object 12">
              <a:extLst>
                <a:ext uri="{FF2B5EF4-FFF2-40B4-BE49-F238E27FC236}">
                  <a16:creationId xmlns:a16="http://schemas.microsoft.com/office/drawing/2014/main" id="{53CB7B26-7878-493F-91B5-B0E4E9D7D7B1}"/>
                </a:ext>
              </a:extLst>
            </p:cNvPr>
            <p:cNvSpPr/>
            <p:nvPr/>
          </p:nvSpPr>
          <p:spPr>
            <a:xfrm>
              <a:off x="832486" y="3778191"/>
              <a:ext cx="313055" cy="368935"/>
            </a:xfrm>
            <a:custGeom>
              <a:avLst/>
              <a:gdLst/>
              <a:ahLst/>
              <a:cxnLst/>
              <a:rect l="l" t="t" r="r" b="b"/>
              <a:pathLst>
                <a:path w="313054" h="368935">
                  <a:moveTo>
                    <a:pt x="312750" y="0"/>
                  </a:moveTo>
                  <a:lnTo>
                    <a:pt x="274182" y="1869"/>
                  </a:lnTo>
                  <a:lnTo>
                    <a:pt x="218604" y="11542"/>
                  </a:lnTo>
                  <a:lnTo>
                    <a:pt x="166243" y="29186"/>
                  </a:lnTo>
                  <a:lnTo>
                    <a:pt x="117651" y="54495"/>
                  </a:lnTo>
                  <a:lnTo>
                    <a:pt x="73379" y="87166"/>
                  </a:lnTo>
                  <a:lnTo>
                    <a:pt x="33978" y="126891"/>
                  </a:lnTo>
                  <a:lnTo>
                    <a:pt x="10689" y="157144"/>
                  </a:lnTo>
                  <a:lnTo>
                    <a:pt x="0" y="173367"/>
                  </a:lnTo>
                  <a:lnTo>
                    <a:pt x="312750" y="368795"/>
                  </a:lnTo>
                  <a:lnTo>
                    <a:pt x="312750" y="0"/>
                  </a:lnTo>
                  <a:close/>
                </a:path>
              </a:pathLst>
            </a:custGeom>
            <a:solidFill>
              <a:srgbClr val="89BD2C"/>
            </a:solidFill>
          </p:spPr>
          <p:txBody>
            <a:bodyPr wrap="square" lIns="0" tIns="0" rIns="0" bIns="0" rtlCol="0"/>
            <a:lstStyle/>
            <a:p>
              <a:endParaRPr/>
            </a:p>
          </p:txBody>
        </p:sp>
        <p:sp>
          <p:nvSpPr>
            <p:cNvPr id="220" name="object 13">
              <a:extLst>
                <a:ext uri="{FF2B5EF4-FFF2-40B4-BE49-F238E27FC236}">
                  <a16:creationId xmlns:a16="http://schemas.microsoft.com/office/drawing/2014/main" id="{C76DECDC-F176-45EB-8C4D-0976B44EA9C6}"/>
                </a:ext>
              </a:extLst>
            </p:cNvPr>
            <p:cNvSpPr/>
            <p:nvPr/>
          </p:nvSpPr>
          <p:spPr>
            <a:xfrm>
              <a:off x="782035" y="3774889"/>
              <a:ext cx="737870" cy="737870"/>
            </a:xfrm>
            <a:custGeom>
              <a:avLst/>
              <a:gdLst/>
              <a:ahLst/>
              <a:cxnLst/>
              <a:rect l="l" t="t" r="r" b="b"/>
              <a:pathLst>
                <a:path w="737870" h="737870">
                  <a:moveTo>
                    <a:pt x="55984" y="173464"/>
                  </a:moveTo>
                  <a:lnTo>
                    <a:pt x="36403" y="208286"/>
                  </a:lnTo>
                  <a:lnTo>
                    <a:pt x="21211" y="243252"/>
                  </a:lnTo>
                  <a:lnTo>
                    <a:pt x="7478" y="291168"/>
                  </a:lnTo>
                  <a:lnTo>
                    <a:pt x="1839" y="328878"/>
                  </a:lnTo>
                  <a:lnTo>
                    <a:pt x="0" y="368795"/>
                  </a:lnTo>
                  <a:lnTo>
                    <a:pt x="1222" y="399042"/>
                  </a:lnTo>
                  <a:lnTo>
                    <a:pt x="10718" y="457421"/>
                  </a:lnTo>
                  <a:lnTo>
                    <a:pt x="28981" y="512348"/>
                  </a:lnTo>
                  <a:lnTo>
                    <a:pt x="55253" y="563062"/>
                  </a:lnTo>
                  <a:lnTo>
                    <a:pt x="88774" y="608804"/>
                  </a:lnTo>
                  <a:lnTo>
                    <a:pt x="128786" y="648815"/>
                  </a:lnTo>
                  <a:lnTo>
                    <a:pt x="174528" y="682337"/>
                  </a:lnTo>
                  <a:lnTo>
                    <a:pt x="225242" y="708609"/>
                  </a:lnTo>
                  <a:lnTo>
                    <a:pt x="280168" y="726872"/>
                  </a:lnTo>
                  <a:lnTo>
                    <a:pt x="338548" y="736368"/>
                  </a:lnTo>
                  <a:lnTo>
                    <a:pt x="368795" y="737590"/>
                  </a:lnTo>
                  <a:lnTo>
                    <a:pt x="399042" y="736368"/>
                  </a:lnTo>
                  <a:lnTo>
                    <a:pt x="457421" y="726872"/>
                  </a:lnTo>
                  <a:lnTo>
                    <a:pt x="512348" y="708609"/>
                  </a:lnTo>
                  <a:lnTo>
                    <a:pt x="563062" y="682337"/>
                  </a:lnTo>
                  <a:lnTo>
                    <a:pt x="608804" y="648815"/>
                  </a:lnTo>
                  <a:lnTo>
                    <a:pt x="648815" y="608804"/>
                  </a:lnTo>
                  <a:lnTo>
                    <a:pt x="682337" y="563062"/>
                  </a:lnTo>
                  <a:lnTo>
                    <a:pt x="708609" y="512348"/>
                  </a:lnTo>
                  <a:lnTo>
                    <a:pt x="726872" y="457421"/>
                  </a:lnTo>
                  <a:lnTo>
                    <a:pt x="736368" y="399042"/>
                  </a:lnTo>
                  <a:lnTo>
                    <a:pt x="737590" y="368795"/>
                  </a:lnTo>
                  <a:lnTo>
                    <a:pt x="368795" y="368795"/>
                  </a:lnTo>
                  <a:lnTo>
                    <a:pt x="55984" y="173464"/>
                  </a:lnTo>
                  <a:close/>
                </a:path>
                <a:path w="737870" h="737870">
                  <a:moveTo>
                    <a:pt x="368795" y="0"/>
                  </a:moveTo>
                  <a:lnTo>
                    <a:pt x="368795" y="368795"/>
                  </a:lnTo>
                  <a:lnTo>
                    <a:pt x="737590" y="368795"/>
                  </a:lnTo>
                  <a:lnTo>
                    <a:pt x="732763" y="308974"/>
                  </a:lnTo>
                  <a:lnTo>
                    <a:pt x="718789" y="252226"/>
                  </a:lnTo>
                  <a:lnTo>
                    <a:pt x="696426" y="199311"/>
                  </a:lnTo>
                  <a:lnTo>
                    <a:pt x="666435" y="150988"/>
                  </a:lnTo>
                  <a:lnTo>
                    <a:pt x="629573" y="108016"/>
                  </a:lnTo>
                  <a:lnTo>
                    <a:pt x="586602" y="71155"/>
                  </a:lnTo>
                  <a:lnTo>
                    <a:pt x="538279" y="41163"/>
                  </a:lnTo>
                  <a:lnTo>
                    <a:pt x="485364" y="18801"/>
                  </a:lnTo>
                  <a:lnTo>
                    <a:pt x="428616" y="4826"/>
                  </a:lnTo>
                  <a:lnTo>
                    <a:pt x="368795" y="0"/>
                  </a:lnTo>
                  <a:close/>
                </a:path>
              </a:pathLst>
            </a:custGeom>
            <a:solidFill>
              <a:srgbClr val="75787A"/>
            </a:solidFill>
          </p:spPr>
          <p:txBody>
            <a:bodyPr wrap="square" lIns="0" tIns="0" rIns="0" bIns="0" rtlCol="0"/>
            <a:lstStyle/>
            <a:p>
              <a:endParaRPr/>
            </a:p>
          </p:txBody>
        </p:sp>
        <p:sp>
          <p:nvSpPr>
            <p:cNvPr id="221" name="object 14">
              <a:extLst>
                <a:ext uri="{FF2B5EF4-FFF2-40B4-BE49-F238E27FC236}">
                  <a16:creationId xmlns:a16="http://schemas.microsoft.com/office/drawing/2014/main" id="{D7C09E34-DCC8-448F-A0C2-BD47CDA240BE}"/>
                </a:ext>
              </a:extLst>
            </p:cNvPr>
            <p:cNvSpPr/>
            <p:nvPr/>
          </p:nvSpPr>
          <p:spPr>
            <a:xfrm>
              <a:off x="941280" y="3934134"/>
              <a:ext cx="419100" cy="419100"/>
            </a:xfrm>
            <a:custGeom>
              <a:avLst/>
              <a:gdLst/>
              <a:ahLst/>
              <a:cxnLst/>
              <a:rect l="l" t="t" r="r" b="b"/>
              <a:pathLst>
                <a:path w="419100" h="419100">
                  <a:moveTo>
                    <a:pt x="209550" y="0"/>
                  </a:moveTo>
                  <a:lnTo>
                    <a:pt x="159191" y="6089"/>
                  </a:lnTo>
                  <a:lnTo>
                    <a:pt x="113248" y="23388"/>
                  </a:lnTo>
                  <a:lnTo>
                    <a:pt x="73175" y="50441"/>
                  </a:lnTo>
                  <a:lnTo>
                    <a:pt x="40429" y="85790"/>
                  </a:lnTo>
                  <a:lnTo>
                    <a:pt x="16466" y="127982"/>
                  </a:lnTo>
                  <a:lnTo>
                    <a:pt x="2742" y="175558"/>
                  </a:lnTo>
                  <a:lnTo>
                    <a:pt x="0" y="209550"/>
                  </a:lnTo>
                  <a:lnTo>
                    <a:pt x="694" y="226736"/>
                  </a:lnTo>
                  <a:lnTo>
                    <a:pt x="10682" y="275785"/>
                  </a:lnTo>
                  <a:lnTo>
                    <a:pt x="31394" y="319933"/>
                  </a:lnTo>
                  <a:lnTo>
                    <a:pt x="61374" y="357725"/>
                  </a:lnTo>
                  <a:lnTo>
                    <a:pt x="99166" y="387705"/>
                  </a:lnTo>
                  <a:lnTo>
                    <a:pt x="143314" y="408417"/>
                  </a:lnTo>
                  <a:lnTo>
                    <a:pt x="192363" y="418405"/>
                  </a:lnTo>
                  <a:lnTo>
                    <a:pt x="209550" y="419100"/>
                  </a:lnTo>
                  <a:lnTo>
                    <a:pt x="226736" y="418405"/>
                  </a:lnTo>
                  <a:lnTo>
                    <a:pt x="275785" y="408417"/>
                  </a:lnTo>
                  <a:lnTo>
                    <a:pt x="319933" y="387705"/>
                  </a:lnTo>
                  <a:lnTo>
                    <a:pt x="357725" y="357725"/>
                  </a:lnTo>
                  <a:lnTo>
                    <a:pt x="387705" y="319933"/>
                  </a:lnTo>
                  <a:lnTo>
                    <a:pt x="408417" y="275785"/>
                  </a:lnTo>
                  <a:lnTo>
                    <a:pt x="418405" y="226736"/>
                  </a:lnTo>
                  <a:lnTo>
                    <a:pt x="419100" y="209550"/>
                  </a:lnTo>
                  <a:lnTo>
                    <a:pt x="418405" y="192363"/>
                  </a:lnTo>
                  <a:lnTo>
                    <a:pt x="408417" y="143314"/>
                  </a:lnTo>
                  <a:lnTo>
                    <a:pt x="387705" y="99166"/>
                  </a:lnTo>
                  <a:lnTo>
                    <a:pt x="357725" y="61374"/>
                  </a:lnTo>
                  <a:lnTo>
                    <a:pt x="319933" y="31394"/>
                  </a:lnTo>
                  <a:lnTo>
                    <a:pt x="275785" y="10682"/>
                  </a:lnTo>
                  <a:lnTo>
                    <a:pt x="226736" y="694"/>
                  </a:lnTo>
                  <a:lnTo>
                    <a:pt x="209550" y="0"/>
                  </a:lnTo>
                  <a:close/>
                </a:path>
              </a:pathLst>
            </a:custGeom>
            <a:solidFill>
              <a:srgbClr val="FFFFFF"/>
            </a:solidFill>
          </p:spPr>
          <p:txBody>
            <a:bodyPr wrap="square" lIns="0" tIns="0" rIns="0" bIns="0" rtlCol="0"/>
            <a:lstStyle/>
            <a:p>
              <a:endParaRPr/>
            </a:p>
          </p:txBody>
        </p:sp>
        <p:sp>
          <p:nvSpPr>
            <p:cNvPr id="244" name="object 129">
              <a:extLst>
                <a:ext uri="{FF2B5EF4-FFF2-40B4-BE49-F238E27FC236}">
                  <a16:creationId xmlns:a16="http://schemas.microsoft.com/office/drawing/2014/main" id="{790B8C3B-2C03-41EF-B1BB-1C7AD478A4C3}"/>
                </a:ext>
              </a:extLst>
            </p:cNvPr>
            <p:cNvSpPr txBox="1"/>
            <p:nvPr/>
          </p:nvSpPr>
          <p:spPr>
            <a:xfrm>
              <a:off x="821087" y="3439491"/>
              <a:ext cx="470844" cy="153888"/>
            </a:xfrm>
            <a:prstGeom prst="rect">
              <a:avLst/>
            </a:prstGeom>
          </p:spPr>
          <p:txBody>
            <a:bodyPr vert="horz" wrap="square" lIns="0" tIns="0" rIns="0" bIns="0" rtlCol="0">
              <a:spAutoFit/>
            </a:bodyPr>
            <a:lstStyle/>
            <a:p>
              <a:pPr marL="12700">
                <a:lnSpc>
                  <a:spcPct val="100000"/>
                </a:lnSpc>
              </a:pPr>
              <a:r>
                <a:rPr lang="en-GB" sz="1000" b="1" dirty="0">
                  <a:latin typeface="Myriad Pro"/>
                  <a:cs typeface="Myriad Pro"/>
                </a:rPr>
                <a:t>2014</a:t>
              </a:r>
              <a:endParaRPr sz="1000" dirty="0">
                <a:latin typeface="Myriad Pro"/>
                <a:cs typeface="Myriad Pro"/>
              </a:endParaRPr>
            </a:p>
          </p:txBody>
        </p:sp>
        <p:sp>
          <p:nvSpPr>
            <p:cNvPr id="247" name="object 134">
              <a:extLst>
                <a:ext uri="{FF2B5EF4-FFF2-40B4-BE49-F238E27FC236}">
                  <a16:creationId xmlns:a16="http://schemas.microsoft.com/office/drawing/2014/main" id="{5599762E-C66F-47F6-B687-BE599ADF47FB}"/>
                </a:ext>
              </a:extLst>
            </p:cNvPr>
            <p:cNvSpPr txBox="1"/>
            <p:nvPr/>
          </p:nvSpPr>
          <p:spPr>
            <a:xfrm>
              <a:off x="931196" y="3836368"/>
              <a:ext cx="143510" cy="152400"/>
            </a:xfrm>
            <a:prstGeom prst="rect">
              <a:avLst/>
            </a:prstGeom>
          </p:spPr>
          <p:txBody>
            <a:bodyPr vert="horz" wrap="square" lIns="0" tIns="0" rIns="0" bIns="0" rtlCol="0">
              <a:spAutoFit/>
            </a:bodyPr>
            <a:lstStyle/>
            <a:p>
              <a:pPr marL="12700">
                <a:lnSpc>
                  <a:spcPct val="100000"/>
                </a:lnSpc>
              </a:pPr>
              <a:r>
                <a:rPr sz="1000" spc="-50" dirty="0">
                  <a:solidFill>
                    <a:srgbClr val="FFFFFF"/>
                  </a:solidFill>
                  <a:latin typeface="Myriad Pro"/>
                  <a:cs typeface="Myriad Pro"/>
                </a:rPr>
                <a:t>1</a:t>
              </a:r>
              <a:r>
                <a:rPr lang="en-GB" sz="1000" spc="-50" dirty="0">
                  <a:solidFill>
                    <a:srgbClr val="FFFFFF"/>
                  </a:solidFill>
                  <a:latin typeface="Myriad Pro"/>
                  <a:cs typeface="Myriad Pro"/>
                </a:rPr>
                <a:t>4</a:t>
              </a:r>
              <a:endParaRPr sz="1000" dirty="0">
                <a:latin typeface="Myriad Pro"/>
                <a:cs typeface="Myriad Pro"/>
              </a:endParaRPr>
            </a:p>
          </p:txBody>
        </p:sp>
      </p:grpSp>
      <p:sp>
        <p:nvSpPr>
          <p:cNvPr id="245" name="object 131">
            <a:extLst>
              <a:ext uri="{FF2B5EF4-FFF2-40B4-BE49-F238E27FC236}">
                <a16:creationId xmlns:a16="http://schemas.microsoft.com/office/drawing/2014/main" id="{772D9A13-C794-4C45-95CE-D69D3B844C20}"/>
              </a:ext>
            </a:extLst>
          </p:cNvPr>
          <p:cNvSpPr txBox="1"/>
          <p:nvPr/>
        </p:nvSpPr>
        <p:spPr>
          <a:xfrm>
            <a:off x="561462" y="4531046"/>
            <a:ext cx="305435" cy="152400"/>
          </a:xfrm>
          <a:prstGeom prst="rect">
            <a:avLst/>
          </a:prstGeom>
        </p:spPr>
        <p:txBody>
          <a:bodyPr vert="horz" wrap="square" lIns="0" tIns="0" rIns="0" bIns="0" rtlCol="0">
            <a:spAutoFit/>
          </a:bodyPr>
          <a:lstStyle/>
          <a:p>
            <a:pPr marL="12700">
              <a:lnSpc>
                <a:spcPct val="100000"/>
              </a:lnSpc>
            </a:pPr>
            <a:r>
              <a:rPr sz="1000" b="1" dirty="0">
                <a:latin typeface="Myriad Pro"/>
                <a:cs typeface="Myriad Pro"/>
              </a:rPr>
              <a:t>2</a:t>
            </a:r>
            <a:r>
              <a:rPr sz="1000" b="1" spc="-15" dirty="0">
                <a:latin typeface="Myriad Pro"/>
                <a:cs typeface="Myriad Pro"/>
              </a:rPr>
              <a:t>0</a:t>
            </a:r>
            <a:r>
              <a:rPr sz="1000" b="1" spc="-5" dirty="0">
                <a:latin typeface="Myriad Pro"/>
                <a:cs typeface="Myriad Pro"/>
              </a:rPr>
              <a:t>2</a:t>
            </a:r>
            <a:r>
              <a:rPr sz="1000" b="1" dirty="0">
                <a:latin typeface="Myriad Pro"/>
                <a:cs typeface="Myriad Pro"/>
              </a:rPr>
              <a:t>2</a:t>
            </a:r>
            <a:endParaRPr sz="1000" dirty="0">
              <a:latin typeface="Myriad Pro"/>
              <a:cs typeface="Myriad Pro"/>
            </a:endParaRPr>
          </a:p>
        </p:txBody>
      </p:sp>
      <p:grpSp>
        <p:nvGrpSpPr>
          <p:cNvPr id="18" name="Group 17">
            <a:extLst>
              <a:ext uri="{FF2B5EF4-FFF2-40B4-BE49-F238E27FC236}">
                <a16:creationId xmlns:a16="http://schemas.microsoft.com/office/drawing/2014/main" id="{0E0F4611-6601-242B-540A-19AFBEA020AC}"/>
              </a:ext>
            </a:extLst>
          </p:cNvPr>
          <p:cNvGrpSpPr/>
          <p:nvPr/>
        </p:nvGrpSpPr>
        <p:grpSpPr>
          <a:xfrm>
            <a:off x="503855" y="4742125"/>
            <a:ext cx="738022" cy="737870"/>
            <a:chOff x="822354" y="4795833"/>
            <a:chExt cx="738022" cy="737870"/>
          </a:xfrm>
        </p:grpSpPr>
        <p:sp>
          <p:nvSpPr>
            <p:cNvPr id="222" name="object 15">
              <a:extLst>
                <a:ext uri="{FF2B5EF4-FFF2-40B4-BE49-F238E27FC236}">
                  <a16:creationId xmlns:a16="http://schemas.microsoft.com/office/drawing/2014/main" id="{0C86C1EC-2D49-48A9-99D4-A741F43F5724}"/>
                </a:ext>
              </a:extLst>
            </p:cNvPr>
            <p:cNvSpPr/>
            <p:nvPr/>
          </p:nvSpPr>
          <p:spPr>
            <a:xfrm>
              <a:off x="878386" y="4795833"/>
              <a:ext cx="681990" cy="737870"/>
            </a:xfrm>
            <a:custGeom>
              <a:avLst/>
              <a:gdLst/>
              <a:ahLst/>
              <a:cxnLst/>
              <a:rect l="l" t="t" r="r" b="b"/>
              <a:pathLst>
                <a:path w="681989" h="737870">
                  <a:moveTo>
                    <a:pt x="312737" y="0"/>
                  </a:moveTo>
                  <a:lnTo>
                    <a:pt x="312737" y="368769"/>
                  </a:lnTo>
                  <a:lnTo>
                    <a:pt x="0" y="564184"/>
                  </a:lnTo>
                  <a:lnTo>
                    <a:pt x="17063" y="589186"/>
                  </a:lnTo>
                  <a:lnTo>
                    <a:pt x="56049" y="633659"/>
                  </a:lnTo>
                  <a:lnTo>
                    <a:pt x="100640" y="670559"/>
                  </a:lnTo>
                  <a:lnTo>
                    <a:pt x="149791" y="699643"/>
                  </a:lnTo>
                  <a:lnTo>
                    <a:pt x="202455" y="720671"/>
                  </a:lnTo>
                  <a:lnTo>
                    <a:pt x="257586" y="733399"/>
                  </a:lnTo>
                  <a:lnTo>
                    <a:pt x="314138" y="737588"/>
                  </a:lnTo>
                  <a:lnTo>
                    <a:pt x="342619" y="736404"/>
                  </a:lnTo>
                  <a:lnTo>
                    <a:pt x="399340" y="727330"/>
                  </a:lnTo>
                  <a:lnTo>
                    <a:pt x="454867" y="709111"/>
                  </a:lnTo>
                  <a:lnTo>
                    <a:pt x="508152" y="681507"/>
                  </a:lnTo>
                  <a:lnTo>
                    <a:pt x="556322" y="645716"/>
                  </a:lnTo>
                  <a:lnTo>
                    <a:pt x="597039" y="603797"/>
                  </a:lnTo>
                  <a:lnTo>
                    <a:pt x="630061" y="556795"/>
                  </a:lnTo>
                  <a:lnTo>
                    <a:pt x="655147" y="505757"/>
                  </a:lnTo>
                  <a:lnTo>
                    <a:pt x="672055" y="451729"/>
                  </a:lnTo>
                  <a:lnTo>
                    <a:pt x="680544" y="395757"/>
                  </a:lnTo>
                  <a:lnTo>
                    <a:pt x="681555" y="367369"/>
                  </a:lnTo>
                  <a:lnTo>
                    <a:pt x="680372" y="338887"/>
                  </a:lnTo>
                  <a:lnTo>
                    <a:pt x="671297" y="282166"/>
                  </a:lnTo>
                  <a:lnTo>
                    <a:pt x="653079" y="226640"/>
                  </a:lnTo>
                  <a:lnTo>
                    <a:pt x="625475" y="173354"/>
                  </a:lnTo>
                  <a:lnTo>
                    <a:pt x="603452" y="141639"/>
                  </a:lnTo>
                  <a:lnTo>
                    <a:pt x="565799" y="99633"/>
                  </a:lnTo>
                  <a:lnTo>
                    <a:pt x="523092" y="64580"/>
                  </a:lnTo>
                  <a:lnTo>
                    <a:pt x="475882" y="36784"/>
                  </a:lnTo>
                  <a:lnTo>
                    <a:pt x="424719" y="16552"/>
                  </a:lnTo>
                  <a:lnTo>
                    <a:pt x="370154" y="4189"/>
                  </a:lnTo>
                  <a:lnTo>
                    <a:pt x="332159" y="469"/>
                  </a:lnTo>
                  <a:lnTo>
                    <a:pt x="312737" y="0"/>
                  </a:lnTo>
                  <a:close/>
                </a:path>
              </a:pathLst>
            </a:custGeom>
            <a:solidFill>
              <a:srgbClr val="75787A"/>
            </a:solidFill>
          </p:spPr>
          <p:txBody>
            <a:bodyPr wrap="square" lIns="0" tIns="0" rIns="0" bIns="0" rtlCol="0"/>
            <a:lstStyle/>
            <a:p>
              <a:endParaRPr/>
            </a:p>
          </p:txBody>
        </p:sp>
        <p:sp>
          <p:nvSpPr>
            <p:cNvPr id="223" name="object 16">
              <a:extLst>
                <a:ext uri="{FF2B5EF4-FFF2-40B4-BE49-F238E27FC236}">
                  <a16:creationId xmlns:a16="http://schemas.microsoft.com/office/drawing/2014/main" id="{B6F2C4D4-FB6B-4142-8B92-69DBDA0BD8A7}"/>
                </a:ext>
              </a:extLst>
            </p:cNvPr>
            <p:cNvSpPr/>
            <p:nvPr/>
          </p:nvSpPr>
          <p:spPr>
            <a:xfrm>
              <a:off x="822354" y="4795833"/>
              <a:ext cx="368935" cy="564515"/>
            </a:xfrm>
            <a:custGeom>
              <a:avLst/>
              <a:gdLst/>
              <a:ahLst/>
              <a:cxnLst/>
              <a:rect l="l" t="t" r="r" b="b"/>
              <a:pathLst>
                <a:path w="368935" h="564514">
                  <a:moveTo>
                    <a:pt x="368769" y="0"/>
                  </a:moveTo>
                  <a:lnTo>
                    <a:pt x="308952" y="4826"/>
                  </a:lnTo>
                  <a:lnTo>
                    <a:pt x="252208" y="18799"/>
                  </a:lnTo>
                  <a:lnTo>
                    <a:pt x="199297" y="41160"/>
                  </a:lnTo>
                  <a:lnTo>
                    <a:pt x="150977" y="71150"/>
                  </a:lnTo>
                  <a:lnTo>
                    <a:pt x="108008" y="108008"/>
                  </a:lnTo>
                  <a:lnTo>
                    <a:pt x="71150" y="150977"/>
                  </a:lnTo>
                  <a:lnTo>
                    <a:pt x="41160" y="199297"/>
                  </a:lnTo>
                  <a:lnTo>
                    <a:pt x="18799" y="252208"/>
                  </a:lnTo>
                  <a:lnTo>
                    <a:pt x="4826" y="308952"/>
                  </a:lnTo>
                  <a:lnTo>
                    <a:pt x="0" y="368769"/>
                  </a:lnTo>
                  <a:lnTo>
                    <a:pt x="202" y="382357"/>
                  </a:lnTo>
                  <a:lnTo>
                    <a:pt x="3288" y="421467"/>
                  </a:lnTo>
                  <a:lnTo>
                    <a:pt x="13435" y="470611"/>
                  </a:lnTo>
                  <a:lnTo>
                    <a:pt x="30859" y="517668"/>
                  </a:lnTo>
                  <a:lnTo>
                    <a:pt x="48956" y="552472"/>
                  </a:lnTo>
                  <a:lnTo>
                    <a:pt x="55981" y="564102"/>
                  </a:lnTo>
                  <a:lnTo>
                    <a:pt x="368769" y="368769"/>
                  </a:lnTo>
                  <a:lnTo>
                    <a:pt x="368769" y="0"/>
                  </a:lnTo>
                  <a:close/>
                </a:path>
              </a:pathLst>
            </a:custGeom>
            <a:solidFill>
              <a:srgbClr val="89BD2C"/>
            </a:solidFill>
          </p:spPr>
          <p:txBody>
            <a:bodyPr wrap="square" lIns="0" tIns="0" rIns="0" bIns="0" rtlCol="0"/>
            <a:lstStyle/>
            <a:p>
              <a:endParaRPr/>
            </a:p>
          </p:txBody>
        </p:sp>
        <p:sp>
          <p:nvSpPr>
            <p:cNvPr id="224" name="object 17">
              <a:extLst>
                <a:ext uri="{FF2B5EF4-FFF2-40B4-BE49-F238E27FC236}">
                  <a16:creationId xmlns:a16="http://schemas.microsoft.com/office/drawing/2014/main" id="{6FABE6AF-A19F-4400-B0C5-A6AF9B8AF416}"/>
                </a:ext>
              </a:extLst>
            </p:cNvPr>
            <p:cNvSpPr/>
            <p:nvPr/>
          </p:nvSpPr>
          <p:spPr>
            <a:xfrm>
              <a:off x="981599" y="4955078"/>
              <a:ext cx="419100" cy="419100"/>
            </a:xfrm>
            <a:custGeom>
              <a:avLst/>
              <a:gdLst/>
              <a:ahLst/>
              <a:cxnLst/>
              <a:rect l="l" t="t" r="r" b="b"/>
              <a:pathLst>
                <a:path w="419100" h="419100">
                  <a:moveTo>
                    <a:pt x="209550" y="0"/>
                  </a:moveTo>
                  <a:lnTo>
                    <a:pt x="159191" y="6089"/>
                  </a:lnTo>
                  <a:lnTo>
                    <a:pt x="113248" y="23388"/>
                  </a:lnTo>
                  <a:lnTo>
                    <a:pt x="73175" y="50441"/>
                  </a:lnTo>
                  <a:lnTo>
                    <a:pt x="40429" y="85790"/>
                  </a:lnTo>
                  <a:lnTo>
                    <a:pt x="16466" y="127982"/>
                  </a:lnTo>
                  <a:lnTo>
                    <a:pt x="2742" y="175558"/>
                  </a:lnTo>
                  <a:lnTo>
                    <a:pt x="0" y="209550"/>
                  </a:lnTo>
                  <a:lnTo>
                    <a:pt x="694" y="226736"/>
                  </a:lnTo>
                  <a:lnTo>
                    <a:pt x="10682" y="275785"/>
                  </a:lnTo>
                  <a:lnTo>
                    <a:pt x="31394" y="319933"/>
                  </a:lnTo>
                  <a:lnTo>
                    <a:pt x="61374" y="357725"/>
                  </a:lnTo>
                  <a:lnTo>
                    <a:pt x="99166" y="387705"/>
                  </a:lnTo>
                  <a:lnTo>
                    <a:pt x="143314" y="408417"/>
                  </a:lnTo>
                  <a:lnTo>
                    <a:pt x="192363" y="418405"/>
                  </a:lnTo>
                  <a:lnTo>
                    <a:pt x="209550" y="419100"/>
                  </a:lnTo>
                  <a:lnTo>
                    <a:pt x="226736" y="418405"/>
                  </a:lnTo>
                  <a:lnTo>
                    <a:pt x="275785" y="408417"/>
                  </a:lnTo>
                  <a:lnTo>
                    <a:pt x="319933" y="387705"/>
                  </a:lnTo>
                  <a:lnTo>
                    <a:pt x="357725" y="357725"/>
                  </a:lnTo>
                  <a:lnTo>
                    <a:pt x="387705" y="319933"/>
                  </a:lnTo>
                  <a:lnTo>
                    <a:pt x="408417" y="275785"/>
                  </a:lnTo>
                  <a:lnTo>
                    <a:pt x="418405" y="226736"/>
                  </a:lnTo>
                  <a:lnTo>
                    <a:pt x="419100" y="209550"/>
                  </a:lnTo>
                  <a:lnTo>
                    <a:pt x="418405" y="192363"/>
                  </a:lnTo>
                  <a:lnTo>
                    <a:pt x="408417" y="143314"/>
                  </a:lnTo>
                  <a:lnTo>
                    <a:pt x="387705" y="99166"/>
                  </a:lnTo>
                  <a:lnTo>
                    <a:pt x="357725" y="61374"/>
                  </a:lnTo>
                  <a:lnTo>
                    <a:pt x="319933" y="31394"/>
                  </a:lnTo>
                  <a:lnTo>
                    <a:pt x="275785" y="10682"/>
                  </a:lnTo>
                  <a:lnTo>
                    <a:pt x="226736" y="694"/>
                  </a:lnTo>
                  <a:lnTo>
                    <a:pt x="209550" y="0"/>
                  </a:lnTo>
                  <a:close/>
                </a:path>
              </a:pathLst>
            </a:custGeom>
            <a:solidFill>
              <a:srgbClr val="FFFFFF"/>
            </a:solidFill>
          </p:spPr>
          <p:txBody>
            <a:bodyPr wrap="square" lIns="0" tIns="0" rIns="0" bIns="0" rtlCol="0"/>
            <a:lstStyle/>
            <a:p>
              <a:endParaRPr/>
            </a:p>
          </p:txBody>
        </p:sp>
        <p:sp>
          <p:nvSpPr>
            <p:cNvPr id="249" name="object 136">
              <a:extLst>
                <a:ext uri="{FF2B5EF4-FFF2-40B4-BE49-F238E27FC236}">
                  <a16:creationId xmlns:a16="http://schemas.microsoft.com/office/drawing/2014/main" id="{92855761-FABB-4E2B-9ACE-7A21DF1D6E8F}"/>
                </a:ext>
              </a:extLst>
            </p:cNvPr>
            <p:cNvSpPr txBox="1"/>
            <p:nvPr/>
          </p:nvSpPr>
          <p:spPr>
            <a:xfrm>
              <a:off x="881053" y="4938592"/>
              <a:ext cx="156845" cy="152400"/>
            </a:xfrm>
            <a:prstGeom prst="rect">
              <a:avLst/>
            </a:prstGeom>
          </p:spPr>
          <p:txBody>
            <a:bodyPr vert="horz" wrap="square" lIns="0" tIns="0" rIns="0" bIns="0" rtlCol="0">
              <a:spAutoFit/>
            </a:bodyPr>
            <a:lstStyle/>
            <a:p>
              <a:pPr marL="12700">
                <a:lnSpc>
                  <a:spcPct val="100000"/>
                </a:lnSpc>
              </a:pPr>
              <a:r>
                <a:rPr lang="en-GB" sz="1000" dirty="0">
                  <a:solidFill>
                    <a:srgbClr val="FFFFFF"/>
                  </a:solidFill>
                  <a:latin typeface="Myriad Pro"/>
                  <a:cs typeface="Myriad Pro"/>
                </a:rPr>
                <a:t>28</a:t>
              </a:r>
              <a:endParaRPr sz="1000" dirty="0">
                <a:latin typeface="Myriad Pro"/>
                <a:cs typeface="Myriad Pro"/>
              </a:endParaRPr>
            </a:p>
          </p:txBody>
        </p:sp>
      </p:grpSp>
      <p:sp>
        <p:nvSpPr>
          <p:cNvPr id="251" name="object 60">
            <a:extLst>
              <a:ext uri="{FF2B5EF4-FFF2-40B4-BE49-F238E27FC236}">
                <a16:creationId xmlns:a16="http://schemas.microsoft.com/office/drawing/2014/main" id="{2376E0F4-B2C1-4741-A9C9-14E91828FE04}"/>
              </a:ext>
            </a:extLst>
          </p:cNvPr>
          <p:cNvSpPr/>
          <p:nvPr/>
        </p:nvSpPr>
        <p:spPr>
          <a:xfrm flipV="1">
            <a:off x="500931" y="5593521"/>
            <a:ext cx="2171199" cy="45719"/>
          </a:xfrm>
          <a:custGeom>
            <a:avLst/>
            <a:gdLst/>
            <a:ahLst/>
            <a:cxnLst/>
            <a:rect l="l" t="t" r="r" b="b"/>
            <a:pathLst>
              <a:path w="2252345">
                <a:moveTo>
                  <a:pt x="0" y="0"/>
                </a:moveTo>
                <a:lnTo>
                  <a:pt x="2252154" y="0"/>
                </a:lnTo>
              </a:path>
            </a:pathLst>
          </a:custGeom>
          <a:ln w="6350">
            <a:solidFill>
              <a:srgbClr val="000000"/>
            </a:solidFill>
            <a:prstDash val="dash"/>
          </a:ln>
        </p:spPr>
        <p:txBody>
          <a:bodyPr wrap="square" lIns="0" tIns="0" rIns="0" bIns="0" rtlCol="0"/>
          <a:lstStyle/>
          <a:p>
            <a:endParaRPr/>
          </a:p>
        </p:txBody>
      </p:sp>
      <p:grpSp>
        <p:nvGrpSpPr>
          <p:cNvPr id="252" name="Group 251">
            <a:extLst>
              <a:ext uri="{FF2B5EF4-FFF2-40B4-BE49-F238E27FC236}">
                <a16:creationId xmlns:a16="http://schemas.microsoft.com/office/drawing/2014/main" id="{AAD2253A-3F98-40F0-AC3A-A9111B0719B7}"/>
              </a:ext>
            </a:extLst>
          </p:cNvPr>
          <p:cNvGrpSpPr/>
          <p:nvPr/>
        </p:nvGrpSpPr>
        <p:grpSpPr>
          <a:xfrm>
            <a:off x="2631977" y="5639240"/>
            <a:ext cx="812558" cy="174625"/>
            <a:chOff x="4921094" y="4736776"/>
            <a:chExt cx="812558" cy="174625"/>
          </a:xfrm>
        </p:grpSpPr>
        <p:sp>
          <p:nvSpPr>
            <p:cNvPr id="253" name="object 61">
              <a:extLst>
                <a:ext uri="{FF2B5EF4-FFF2-40B4-BE49-F238E27FC236}">
                  <a16:creationId xmlns:a16="http://schemas.microsoft.com/office/drawing/2014/main" id="{2689A686-FF4D-42C6-8AF4-9B6BDEFE058B}"/>
                </a:ext>
              </a:extLst>
            </p:cNvPr>
            <p:cNvSpPr/>
            <p:nvPr/>
          </p:nvSpPr>
          <p:spPr>
            <a:xfrm>
              <a:off x="4935013" y="4749247"/>
              <a:ext cx="173990" cy="156210"/>
            </a:xfrm>
            <a:custGeom>
              <a:avLst/>
              <a:gdLst/>
              <a:ahLst/>
              <a:cxnLst/>
              <a:rect l="l" t="t" r="r" b="b"/>
              <a:pathLst>
                <a:path w="173989" h="156210">
                  <a:moveTo>
                    <a:pt x="0" y="0"/>
                  </a:moveTo>
                  <a:lnTo>
                    <a:pt x="173951" y="155917"/>
                  </a:lnTo>
                </a:path>
              </a:pathLst>
            </a:custGeom>
            <a:ln w="6350">
              <a:solidFill>
                <a:srgbClr val="000000"/>
              </a:solidFill>
              <a:prstDash val="dash"/>
            </a:ln>
          </p:spPr>
          <p:txBody>
            <a:bodyPr wrap="square" lIns="0" tIns="0" rIns="0" bIns="0" rtlCol="0"/>
            <a:lstStyle/>
            <a:p>
              <a:endParaRPr/>
            </a:p>
          </p:txBody>
        </p:sp>
        <p:sp>
          <p:nvSpPr>
            <p:cNvPr id="254" name="object 62">
              <a:extLst>
                <a:ext uri="{FF2B5EF4-FFF2-40B4-BE49-F238E27FC236}">
                  <a16:creationId xmlns:a16="http://schemas.microsoft.com/office/drawing/2014/main" id="{64AA2BDF-DC66-41E9-9987-D50399070820}"/>
                </a:ext>
              </a:extLst>
            </p:cNvPr>
            <p:cNvSpPr/>
            <p:nvPr/>
          </p:nvSpPr>
          <p:spPr>
            <a:xfrm>
              <a:off x="5129844" y="4742999"/>
              <a:ext cx="173990" cy="156210"/>
            </a:xfrm>
            <a:custGeom>
              <a:avLst/>
              <a:gdLst/>
              <a:ahLst/>
              <a:cxnLst/>
              <a:rect l="l" t="t" r="r" b="b"/>
              <a:pathLst>
                <a:path w="173989" h="156210">
                  <a:moveTo>
                    <a:pt x="0" y="155917"/>
                  </a:moveTo>
                  <a:lnTo>
                    <a:pt x="173951" y="0"/>
                  </a:lnTo>
                </a:path>
              </a:pathLst>
            </a:custGeom>
            <a:ln w="6350">
              <a:solidFill>
                <a:srgbClr val="000000"/>
              </a:solidFill>
              <a:prstDash val="dash"/>
            </a:ln>
          </p:spPr>
          <p:txBody>
            <a:bodyPr wrap="square" lIns="0" tIns="0" rIns="0" bIns="0" rtlCol="0"/>
            <a:lstStyle/>
            <a:p>
              <a:endParaRPr/>
            </a:p>
          </p:txBody>
        </p:sp>
        <p:sp>
          <p:nvSpPr>
            <p:cNvPr id="255" name="object 63">
              <a:extLst>
                <a:ext uri="{FF2B5EF4-FFF2-40B4-BE49-F238E27FC236}">
                  <a16:creationId xmlns:a16="http://schemas.microsoft.com/office/drawing/2014/main" id="{22BF396D-8E50-4134-8C9B-51CA8010716F}"/>
                </a:ext>
              </a:extLst>
            </p:cNvPr>
            <p:cNvSpPr/>
            <p:nvPr/>
          </p:nvSpPr>
          <p:spPr>
            <a:xfrm>
              <a:off x="5329970" y="4736776"/>
              <a:ext cx="394335" cy="0"/>
            </a:xfrm>
            <a:custGeom>
              <a:avLst/>
              <a:gdLst/>
              <a:ahLst/>
              <a:cxnLst/>
              <a:rect l="l" t="t" r="r" b="b"/>
              <a:pathLst>
                <a:path w="394334">
                  <a:moveTo>
                    <a:pt x="0" y="0"/>
                  </a:moveTo>
                  <a:lnTo>
                    <a:pt x="394068" y="0"/>
                  </a:lnTo>
                </a:path>
              </a:pathLst>
            </a:custGeom>
            <a:ln w="6350">
              <a:solidFill>
                <a:srgbClr val="000000"/>
              </a:solidFill>
              <a:prstDash val="dash"/>
            </a:ln>
          </p:spPr>
          <p:txBody>
            <a:bodyPr wrap="square" lIns="0" tIns="0" rIns="0" bIns="0" rtlCol="0"/>
            <a:lstStyle/>
            <a:p>
              <a:endParaRPr/>
            </a:p>
          </p:txBody>
        </p:sp>
        <p:sp>
          <p:nvSpPr>
            <p:cNvPr id="256" name="object 65">
              <a:extLst>
                <a:ext uri="{FF2B5EF4-FFF2-40B4-BE49-F238E27FC236}">
                  <a16:creationId xmlns:a16="http://schemas.microsoft.com/office/drawing/2014/main" id="{5795CC75-74E6-4CC2-99A5-3016CA28EC26}"/>
                </a:ext>
              </a:extLst>
            </p:cNvPr>
            <p:cNvSpPr/>
            <p:nvPr/>
          </p:nvSpPr>
          <p:spPr>
            <a:xfrm>
              <a:off x="4921094" y="4736776"/>
              <a:ext cx="0" cy="0"/>
            </a:xfrm>
            <a:custGeom>
              <a:avLst/>
              <a:gdLst/>
              <a:ahLst/>
              <a:cxnLst/>
              <a:rect l="l" t="t" r="r" b="b"/>
              <a:pathLst>
                <a:path>
                  <a:moveTo>
                    <a:pt x="0" y="0"/>
                  </a:moveTo>
                  <a:lnTo>
                    <a:pt x="0" y="0"/>
                  </a:lnTo>
                </a:path>
              </a:pathLst>
            </a:custGeom>
            <a:ln w="6350">
              <a:solidFill>
                <a:srgbClr val="000000"/>
              </a:solidFill>
            </a:ln>
          </p:spPr>
          <p:txBody>
            <a:bodyPr wrap="square" lIns="0" tIns="0" rIns="0" bIns="0" rtlCol="0"/>
            <a:lstStyle/>
            <a:p>
              <a:endParaRPr/>
            </a:p>
          </p:txBody>
        </p:sp>
        <p:sp>
          <p:nvSpPr>
            <p:cNvPr id="257" name="object 66">
              <a:extLst>
                <a:ext uri="{FF2B5EF4-FFF2-40B4-BE49-F238E27FC236}">
                  <a16:creationId xmlns:a16="http://schemas.microsoft.com/office/drawing/2014/main" id="{F0DDC23F-5CFC-409A-869D-61E86D959219}"/>
                </a:ext>
              </a:extLst>
            </p:cNvPr>
            <p:cNvSpPr/>
            <p:nvPr/>
          </p:nvSpPr>
          <p:spPr>
            <a:xfrm>
              <a:off x="5115924" y="4911401"/>
              <a:ext cx="0" cy="0"/>
            </a:xfrm>
            <a:custGeom>
              <a:avLst/>
              <a:gdLst/>
              <a:ahLst/>
              <a:cxnLst/>
              <a:rect l="l" t="t" r="r" b="b"/>
              <a:pathLst>
                <a:path>
                  <a:moveTo>
                    <a:pt x="0" y="0"/>
                  </a:moveTo>
                  <a:lnTo>
                    <a:pt x="0" y="0"/>
                  </a:lnTo>
                </a:path>
              </a:pathLst>
            </a:custGeom>
            <a:ln w="6350">
              <a:solidFill>
                <a:srgbClr val="000000"/>
              </a:solidFill>
            </a:ln>
          </p:spPr>
          <p:txBody>
            <a:bodyPr wrap="square" lIns="0" tIns="0" rIns="0" bIns="0" rtlCol="0"/>
            <a:lstStyle/>
            <a:p>
              <a:endParaRPr/>
            </a:p>
          </p:txBody>
        </p:sp>
        <p:sp>
          <p:nvSpPr>
            <p:cNvPr id="258" name="object 67">
              <a:extLst>
                <a:ext uri="{FF2B5EF4-FFF2-40B4-BE49-F238E27FC236}">
                  <a16:creationId xmlns:a16="http://schemas.microsoft.com/office/drawing/2014/main" id="{80B6B1BB-5383-4E68-A1F3-F4A953CC7861}"/>
                </a:ext>
              </a:extLst>
            </p:cNvPr>
            <p:cNvSpPr/>
            <p:nvPr/>
          </p:nvSpPr>
          <p:spPr>
            <a:xfrm>
              <a:off x="5310755" y="4736776"/>
              <a:ext cx="0" cy="0"/>
            </a:xfrm>
            <a:custGeom>
              <a:avLst/>
              <a:gdLst/>
              <a:ahLst/>
              <a:cxnLst/>
              <a:rect l="l" t="t" r="r" b="b"/>
              <a:pathLst>
                <a:path>
                  <a:moveTo>
                    <a:pt x="0" y="0"/>
                  </a:moveTo>
                  <a:lnTo>
                    <a:pt x="0" y="0"/>
                  </a:lnTo>
                </a:path>
              </a:pathLst>
            </a:custGeom>
            <a:ln w="6350">
              <a:solidFill>
                <a:srgbClr val="000000"/>
              </a:solidFill>
            </a:ln>
          </p:spPr>
          <p:txBody>
            <a:bodyPr wrap="square" lIns="0" tIns="0" rIns="0" bIns="0" rtlCol="0"/>
            <a:lstStyle/>
            <a:p>
              <a:endParaRPr/>
            </a:p>
          </p:txBody>
        </p:sp>
        <p:sp>
          <p:nvSpPr>
            <p:cNvPr id="259" name="object 68">
              <a:extLst>
                <a:ext uri="{FF2B5EF4-FFF2-40B4-BE49-F238E27FC236}">
                  <a16:creationId xmlns:a16="http://schemas.microsoft.com/office/drawing/2014/main" id="{C08631AB-1F72-4B5F-99B8-DB61F67E2978}"/>
                </a:ext>
              </a:extLst>
            </p:cNvPr>
            <p:cNvSpPr/>
            <p:nvPr/>
          </p:nvSpPr>
          <p:spPr>
            <a:xfrm>
              <a:off x="5733652" y="4736776"/>
              <a:ext cx="0" cy="0"/>
            </a:xfrm>
            <a:custGeom>
              <a:avLst/>
              <a:gdLst/>
              <a:ahLst/>
              <a:cxnLst/>
              <a:rect l="l" t="t" r="r" b="b"/>
              <a:pathLst>
                <a:path>
                  <a:moveTo>
                    <a:pt x="0" y="0"/>
                  </a:moveTo>
                  <a:lnTo>
                    <a:pt x="0" y="0"/>
                  </a:lnTo>
                </a:path>
              </a:pathLst>
            </a:custGeom>
            <a:ln w="6350">
              <a:solidFill>
                <a:srgbClr val="000000"/>
              </a:solidFill>
            </a:ln>
          </p:spPr>
          <p:txBody>
            <a:bodyPr wrap="square" lIns="0" tIns="0" rIns="0" bIns="0" rtlCol="0"/>
            <a:lstStyle/>
            <a:p>
              <a:endParaRPr/>
            </a:p>
          </p:txBody>
        </p:sp>
      </p:grpSp>
      <p:graphicFrame>
        <p:nvGraphicFramePr>
          <p:cNvPr id="260" name="Chart 259">
            <a:extLst>
              <a:ext uri="{FF2B5EF4-FFF2-40B4-BE49-F238E27FC236}">
                <a16:creationId xmlns:a16="http://schemas.microsoft.com/office/drawing/2014/main" id="{2C7D94AB-DC3D-47BA-8883-4977318295E5}"/>
              </a:ext>
            </a:extLst>
          </p:cNvPr>
          <p:cNvGraphicFramePr>
            <a:graphicFrameLocks/>
          </p:cNvGraphicFramePr>
          <p:nvPr>
            <p:extLst>
              <p:ext uri="{D42A27DB-BD31-4B8C-83A1-F6EECF244321}">
                <p14:modId xmlns:p14="http://schemas.microsoft.com/office/powerpoint/2010/main" val="2031964193"/>
              </p:ext>
            </p:extLst>
          </p:nvPr>
        </p:nvGraphicFramePr>
        <p:xfrm>
          <a:off x="4786314" y="3459946"/>
          <a:ext cx="7048734" cy="2957989"/>
        </p:xfrm>
        <a:graphic>
          <a:graphicData uri="http://schemas.openxmlformats.org/drawingml/2006/chart">
            <c:chart xmlns:c="http://schemas.openxmlformats.org/drawingml/2006/chart" xmlns:r="http://schemas.openxmlformats.org/officeDocument/2006/relationships" r:id="rId8"/>
          </a:graphicData>
        </a:graphic>
      </p:graphicFrame>
      <p:sp>
        <p:nvSpPr>
          <p:cNvPr id="261" name="object 128">
            <a:extLst>
              <a:ext uri="{FF2B5EF4-FFF2-40B4-BE49-F238E27FC236}">
                <a16:creationId xmlns:a16="http://schemas.microsoft.com/office/drawing/2014/main" id="{10ADC6CB-C4CB-4572-9A7B-BE5E2FD3D903}"/>
              </a:ext>
            </a:extLst>
          </p:cNvPr>
          <p:cNvSpPr txBox="1"/>
          <p:nvPr/>
        </p:nvSpPr>
        <p:spPr>
          <a:xfrm>
            <a:off x="7051977" y="3076457"/>
            <a:ext cx="3298523" cy="246221"/>
          </a:xfrm>
          <a:prstGeom prst="rect">
            <a:avLst/>
          </a:prstGeom>
        </p:spPr>
        <p:txBody>
          <a:bodyPr vert="horz" wrap="square" lIns="0" tIns="0" rIns="0" bIns="0" rtlCol="0">
            <a:spAutoFit/>
          </a:bodyPr>
          <a:lstStyle>
            <a:defPPr>
              <a:defRPr lang="en-US"/>
            </a:defPPr>
            <a:lvl1pPr marL="12700" algn="ctr">
              <a:lnSpc>
                <a:spcPct val="100000"/>
              </a:lnSpc>
              <a:defRPr sz="1200" b="1" spc="-15">
                <a:solidFill>
                  <a:srgbClr val="1268B3"/>
                </a:solidFill>
                <a:latin typeface="Myriad Pro Light"/>
                <a:cs typeface="Myriad Pro"/>
              </a:defRPr>
            </a:lvl1pPr>
          </a:lstStyle>
          <a:p>
            <a:r>
              <a:rPr sz="1600" b="0" dirty="0">
                <a:solidFill>
                  <a:schemeClr val="tx1">
                    <a:lumMod val="65000"/>
                    <a:lumOff val="35000"/>
                  </a:schemeClr>
                </a:solidFill>
                <a:latin typeface="Myriad Pro" panose="020B0503030403020204" pitchFamily="34" charset="0"/>
              </a:rPr>
              <a:t>Evolving </a:t>
            </a:r>
            <a:r>
              <a:rPr lang="en-GB" sz="1600" b="0" dirty="0">
                <a:solidFill>
                  <a:schemeClr val="tx1">
                    <a:lumMod val="65000"/>
                    <a:lumOff val="35000"/>
                  </a:schemeClr>
                </a:solidFill>
                <a:latin typeface="Myriad Pro" panose="020B0503030403020204" pitchFamily="34" charset="0"/>
              </a:rPr>
              <a:t>G</a:t>
            </a:r>
            <a:r>
              <a:rPr sz="1600" b="0" dirty="0" err="1">
                <a:solidFill>
                  <a:schemeClr val="tx1">
                    <a:lumMod val="65000"/>
                    <a:lumOff val="35000"/>
                  </a:schemeClr>
                </a:solidFill>
                <a:latin typeface="Myriad Pro" panose="020B0503030403020204" pitchFamily="34" charset="0"/>
              </a:rPr>
              <a:t>eneration</a:t>
            </a:r>
            <a:r>
              <a:rPr lang="en-GB" sz="1600" b="0" dirty="0">
                <a:solidFill>
                  <a:schemeClr val="tx1">
                    <a:lumMod val="65000"/>
                    <a:lumOff val="35000"/>
                  </a:schemeClr>
                </a:solidFill>
                <a:latin typeface="Myriad Pro" panose="020B0503030403020204" pitchFamily="34" charset="0"/>
              </a:rPr>
              <a:t> Capacity</a:t>
            </a:r>
            <a:r>
              <a:rPr sz="1600" b="0" dirty="0">
                <a:solidFill>
                  <a:schemeClr val="tx1">
                    <a:lumMod val="65000"/>
                    <a:lumOff val="35000"/>
                  </a:schemeClr>
                </a:solidFill>
                <a:latin typeface="Myriad Pro" panose="020B0503030403020204" pitchFamily="34" charset="0"/>
              </a:rPr>
              <a:t> mix</a:t>
            </a:r>
            <a:r>
              <a:rPr lang="en-GB" sz="1600" b="0" dirty="0">
                <a:solidFill>
                  <a:schemeClr val="tx1">
                    <a:lumMod val="65000"/>
                    <a:lumOff val="35000"/>
                  </a:schemeClr>
                </a:solidFill>
                <a:latin typeface="Myriad Pro" panose="020B0503030403020204" pitchFamily="34" charset="0"/>
              </a:rPr>
              <a:t> (GW)</a:t>
            </a:r>
            <a:endParaRPr sz="1600" b="0" dirty="0">
              <a:solidFill>
                <a:schemeClr val="tx1">
                  <a:lumMod val="65000"/>
                  <a:lumOff val="35000"/>
                </a:schemeClr>
              </a:solidFill>
              <a:latin typeface="Myriad Pro" panose="020B0503030403020204" pitchFamily="34" charset="0"/>
            </a:endParaRPr>
          </a:p>
        </p:txBody>
      </p:sp>
      <p:sp>
        <p:nvSpPr>
          <p:cNvPr id="266" name="object 128">
            <a:extLst>
              <a:ext uri="{FF2B5EF4-FFF2-40B4-BE49-F238E27FC236}">
                <a16:creationId xmlns:a16="http://schemas.microsoft.com/office/drawing/2014/main" id="{B64BCC4D-1D2C-446E-AFB6-9771517948ED}"/>
              </a:ext>
            </a:extLst>
          </p:cNvPr>
          <p:cNvSpPr txBox="1"/>
          <p:nvPr/>
        </p:nvSpPr>
        <p:spPr>
          <a:xfrm>
            <a:off x="10121932" y="6299249"/>
            <a:ext cx="2304110" cy="161583"/>
          </a:xfrm>
          <a:prstGeom prst="rect">
            <a:avLst/>
          </a:prstGeom>
        </p:spPr>
        <p:txBody>
          <a:bodyPr vert="horz" wrap="square" lIns="0" tIns="0" rIns="0" bIns="0" rtlCol="0">
            <a:spAutoFit/>
          </a:bodyPr>
          <a:lstStyle/>
          <a:p>
            <a:pPr marL="12700" algn="ctr">
              <a:lnSpc>
                <a:spcPct val="100000"/>
              </a:lnSpc>
            </a:pPr>
            <a:r>
              <a:rPr lang="en-GB" sz="1050" spc="-15" dirty="0">
                <a:latin typeface="Myriad Pro Light"/>
                <a:cs typeface="Myriad Pro"/>
              </a:rPr>
              <a:t>*All in GW</a:t>
            </a:r>
            <a:endParaRPr sz="600" dirty="0">
              <a:latin typeface="Myriad Pro Light"/>
              <a:cs typeface="Myriad Pro"/>
            </a:endParaRPr>
          </a:p>
        </p:txBody>
      </p:sp>
      <p:sp>
        <p:nvSpPr>
          <p:cNvPr id="271" name="TextBox 270">
            <a:extLst>
              <a:ext uri="{FF2B5EF4-FFF2-40B4-BE49-F238E27FC236}">
                <a16:creationId xmlns:a16="http://schemas.microsoft.com/office/drawing/2014/main" id="{F974B3FA-B7DD-448D-9E0B-833ECEBD3AF3}"/>
              </a:ext>
            </a:extLst>
          </p:cNvPr>
          <p:cNvSpPr txBox="1"/>
          <p:nvPr/>
        </p:nvSpPr>
        <p:spPr>
          <a:xfrm>
            <a:off x="8916107" y="6643968"/>
            <a:ext cx="3244627" cy="152927"/>
          </a:xfrm>
          <a:prstGeom prst="rect">
            <a:avLst/>
          </a:prstGeom>
        </p:spPr>
        <p:txBody>
          <a:bodyPr vert="horz" wrap="square" lIns="0" tIns="0" rIns="0" bIns="0" rtlCol="0">
            <a:spAutoFit/>
          </a:bodyPr>
          <a:lstStyle>
            <a:defPPr>
              <a:defRPr lang="en-US"/>
            </a:defPPr>
            <a:lvl1pPr marL="12700" marR="5080">
              <a:lnSpc>
                <a:spcPct val="122300"/>
              </a:lnSpc>
              <a:spcBef>
                <a:spcPts val="225"/>
              </a:spcBef>
              <a:defRPr sz="1200" spc="10">
                <a:solidFill>
                  <a:schemeClr val="tx1">
                    <a:lumMod val="50000"/>
                    <a:lumOff val="50000"/>
                  </a:schemeClr>
                </a:solidFill>
                <a:latin typeface="Myriad Pro"/>
                <a:cs typeface="Myriad Pro"/>
              </a:defRPr>
            </a:lvl1pPr>
          </a:lstStyle>
          <a:p>
            <a:r>
              <a:rPr lang="en-IN" sz="900" dirty="0">
                <a:solidFill>
                  <a:srgbClr val="0563C1"/>
                </a:solidFill>
                <a:hlinkClick r:id="rId9">
                  <a:extLst>
                    <a:ext uri="{A12FA001-AC4F-418D-AE19-62706E023703}">
                      <ahyp:hlinkClr xmlns:ahyp="http://schemas.microsoft.com/office/drawing/2018/hyperlinkcolor" val="tx"/>
                    </a:ext>
                  </a:extLst>
                </a:hlinkClick>
              </a:rPr>
              <a:t>Source: https://cea.nic.in/installed-capacity-report/?lang=</a:t>
            </a:r>
            <a:r>
              <a:rPr lang="en-IN" sz="900" dirty="0">
                <a:solidFill>
                  <a:srgbClr val="0070C0"/>
                </a:solidFill>
                <a:hlinkClick r:id="rId9">
                  <a:extLst>
                    <a:ext uri="{A12FA001-AC4F-418D-AE19-62706E023703}">
                      <ahyp:hlinkClr xmlns:ahyp="http://schemas.microsoft.com/office/drawing/2018/hyperlinkcolor" val="tx"/>
                    </a:ext>
                  </a:extLst>
                </a:hlinkClick>
              </a:rPr>
              <a:t>en</a:t>
            </a:r>
            <a:r>
              <a:rPr lang="en-IN" sz="900" dirty="0">
                <a:solidFill>
                  <a:srgbClr val="0070C0"/>
                </a:solidFill>
              </a:rPr>
              <a:t> </a:t>
            </a:r>
          </a:p>
        </p:txBody>
      </p:sp>
      <p:graphicFrame>
        <p:nvGraphicFramePr>
          <p:cNvPr id="71" name="Chart 70">
            <a:extLst>
              <a:ext uri="{FF2B5EF4-FFF2-40B4-BE49-F238E27FC236}">
                <a16:creationId xmlns:a16="http://schemas.microsoft.com/office/drawing/2014/main" id="{7201AC73-03BF-47F4-92B9-251F3CB560AD}"/>
              </a:ext>
            </a:extLst>
          </p:cNvPr>
          <p:cNvGraphicFramePr>
            <a:graphicFrameLocks/>
          </p:cNvGraphicFramePr>
          <p:nvPr>
            <p:extLst>
              <p:ext uri="{D42A27DB-BD31-4B8C-83A1-F6EECF244321}">
                <p14:modId xmlns:p14="http://schemas.microsoft.com/office/powerpoint/2010/main" val="1918963227"/>
              </p:ext>
            </p:extLst>
          </p:nvPr>
        </p:nvGraphicFramePr>
        <p:xfrm>
          <a:off x="3050783" y="763002"/>
          <a:ext cx="3350752" cy="2010451"/>
        </p:xfrm>
        <a:graphic>
          <a:graphicData uri="http://schemas.openxmlformats.org/drawingml/2006/chart">
            <c:chart xmlns:c="http://schemas.openxmlformats.org/drawingml/2006/chart" xmlns:r="http://schemas.openxmlformats.org/officeDocument/2006/relationships" r:id="rId10"/>
          </a:graphicData>
        </a:graphic>
      </p:graphicFrame>
      <p:sp>
        <p:nvSpPr>
          <p:cNvPr id="72" name="object 103">
            <a:extLst>
              <a:ext uri="{FF2B5EF4-FFF2-40B4-BE49-F238E27FC236}">
                <a16:creationId xmlns:a16="http://schemas.microsoft.com/office/drawing/2014/main" id="{CD5155C7-C5FE-457A-9FF4-8D94BD937AF1}"/>
              </a:ext>
            </a:extLst>
          </p:cNvPr>
          <p:cNvSpPr txBox="1"/>
          <p:nvPr/>
        </p:nvSpPr>
        <p:spPr>
          <a:xfrm>
            <a:off x="5584158" y="2357386"/>
            <a:ext cx="661190" cy="130805"/>
          </a:xfrm>
          <a:prstGeom prst="rect">
            <a:avLst/>
          </a:prstGeom>
        </p:spPr>
        <p:txBody>
          <a:bodyPr vert="horz" wrap="square" lIns="0" tIns="0" rIns="0" bIns="0" rtlCol="0">
            <a:spAutoFit/>
          </a:bodyPr>
          <a:lstStyle/>
          <a:p>
            <a:pPr marL="12700">
              <a:lnSpc>
                <a:spcPct val="100000"/>
              </a:lnSpc>
            </a:pPr>
            <a:r>
              <a:rPr lang="en-GB" sz="850" spc="-5" dirty="0">
                <a:latin typeface="Myriad Pro" panose="020B0503030403020204"/>
                <a:cs typeface="Arial"/>
              </a:rPr>
              <a:t>Thermal</a:t>
            </a:r>
            <a:r>
              <a:rPr sz="850" spc="-5" dirty="0">
                <a:latin typeface="Myriad Pro" panose="020B0503030403020204"/>
                <a:cs typeface="Arial"/>
              </a:rPr>
              <a:t>,</a:t>
            </a:r>
            <a:r>
              <a:rPr lang="en-GB" sz="850" spc="-5" dirty="0">
                <a:latin typeface="Myriad Pro" panose="020B0503030403020204"/>
                <a:cs typeface="Arial"/>
              </a:rPr>
              <a:t> 59%</a:t>
            </a:r>
            <a:endParaRPr sz="850" dirty="0">
              <a:latin typeface="Myriad Pro" panose="020B0503030403020204"/>
              <a:cs typeface="Arial"/>
            </a:endParaRPr>
          </a:p>
        </p:txBody>
      </p:sp>
      <p:sp>
        <p:nvSpPr>
          <p:cNvPr id="73" name="object 103">
            <a:extLst>
              <a:ext uri="{FF2B5EF4-FFF2-40B4-BE49-F238E27FC236}">
                <a16:creationId xmlns:a16="http://schemas.microsoft.com/office/drawing/2014/main" id="{A617A5D5-2450-4E46-AE2E-701839D3B7FA}"/>
              </a:ext>
            </a:extLst>
          </p:cNvPr>
          <p:cNvSpPr txBox="1"/>
          <p:nvPr/>
        </p:nvSpPr>
        <p:spPr>
          <a:xfrm>
            <a:off x="3477346" y="1064318"/>
            <a:ext cx="661190" cy="130805"/>
          </a:xfrm>
          <a:prstGeom prst="rect">
            <a:avLst/>
          </a:prstGeom>
        </p:spPr>
        <p:txBody>
          <a:bodyPr vert="horz" wrap="square" lIns="0" tIns="0" rIns="0" bIns="0" rtlCol="0">
            <a:spAutoFit/>
          </a:bodyPr>
          <a:lstStyle/>
          <a:p>
            <a:pPr marL="12700">
              <a:lnSpc>
                <a:spcPct val="100000"/>
              </a:lnSpc>
            </a:pPr>
            <a:r>
              <a:rPr lang="en-GB" sz="850" spc="-5" dirty="0">
                <a:latin typeface="Myriad Pro" panose="020B0503030403020204"/>
                <a:cs typeface="Arial"/>
              </a:rPr>
              <a:t>RES</a:t>
            </a:r>
            <a:r>
              <a:rPr sz="850" spc="-5" dirty="0">
                <a:latin typeface="Myriad Pro" panose="020B0503030403020204"/>
                <a:cs typeface="Arial"/>
              </a:rPr>
              <a:t>,</a:t>
            </a:r>
            <a:r>
              <a:rPr lang="en-GB" sz="850" spc="-5" dirty="0">
                <a:latin typeface="Myriad Pro" panose="020B0503030403020204"/>
                <a:cs typeface="Arial"/>
              </a:rPr>
              <a:t> 28%</a:t>
            </a:r>
            <a:endParaRPr sz="850" dirty="0">
              <a:latin typeface="Myriad Pro" panose="020B0503030403020204"/>
              <a:cs typeface="Arial"/>
            </a:endParaRPr>
          </a:p>
        </p:txBody>
      </p:sp>
      <p:sp>
        <p:nvSpPr>
          <p:cNvPr id="74" name="object 103">
            <a:extLst>
              <a:ext uri="{FF2B5EF4-FFF2-40B4-BE49-F238E27FC236}">
                <a16:creationId xmlns:a16="http://schemas.microsoft.com/office/drawing/2014/main" id="{79785D04-8552-46C4-BB04-7C469443DDEB}"/>
              </a:ext>
            </a:extLst>
          </p:cNvPr>
          <p:cNvSpPr txBox="1"/>
          <p:nvPr/>
        </p:nvSpPr>
        <p:spPr>
          <a:xfrm>
            <a:off x="3356108" y="2092822"/>
            <a:ext cx="661190" cy="130805"/>
          </a:xfrm>
          <a:prstGeom prst="rect">
            <a:avLst/>
          </a:prstGeom>
        </p:spPr>
        <p:txBody>
          <a:bodyPr vert="horz" wrap="square" lIns="0" tIns="0" rIns="0" bIns="0" rtlCol="0">
            <a:spAutoFit/>
          </a:bodyPr>
          <a:lstStyle/>
          <a:p>
            <a:pPr marL="12700">
              <a:lnSpc>
                <a:spcPct val="100000"/>
              </a:lnSpc>
            </a:pPr>
            <a:r>
              <a:rPr lang="en-GB" sz="850" spc="-5" dirty="0">
                <a:latin typeface="Myriad Pro" panose="020B0503030403020204"/>
                <a:cs typeface="Arial"/>
              </a:rPr>
              <a:t>Hydro</a:t>
            </a:r>
            <a:r>
              <a:rPr sz="850" spc="-5" dirty="0">
                <a:latin typeface="Myriad Pro" panose="020B0503030403020204"/>
                <a:cs typeface="Arial"/>
              </a:rPr>
              <a:t>,</a:t>
            </a:r>
            <a:r>
              <a:rPr lang="en-GB" sz="850" spc="-5" dirty="0">
                <a:latin typeface="Myriad Pro" panose="020B0503030403020204"/>
                <a:cs typeface="Arial"/>
              </a:rPr>
              <a:t> 12%</a:t>
            </a:r>
            <a:endParaRPr sz="850" dirty="0">
              <a:latin typeface="Myriad Pro" panose="020B0503030403020204"/>
              <a:cs typeface="Arial"/>
            </a:endParaRPr>
          </a:p>
        </p:txBody>
      </p:sp>
      <p:sp>
        <p:nvSpPr>
          <p:cNvPr id="75" name="object 34">
            <a:extLst>
              <a:ext uri="{FF2B5EF4-FFF2-40B4-BE49-F238E27FC236}">
                <a16:creationId xmlns:a16="http://schemas.microsoft.com/office/drawing/2014/main" id="{4DC6AB23-2360-4736-9F49-556D757E96F0}"/>
              </a:ext>
            </a:extLst>
          </p:cNvPr>
          <p:cNvSpPr/>
          <p:nvPr/>
        </p:nvSpPr>
        <p:spPr>
          <a:xfrm>
            <a:off x="4414426" y="1499284"/>
            <a:ext cx="561719" cy="561719"/>
          </a:xfrm>
          <a:custGeom>
            <a:avLst/>
            <a:gdLst/>
            <a:ahLst/>
            <a:cxnLst/>
            <a:rect l="l" t="t" r="r" b="b"/>
            <a:pathLst>
              <a:path w="375920" h="375920">
                <a:moveTo>
                  <a:pt x="192354" y="0"/>
                </a:moveTo>
                <a:lnTo>
                  <a:pt x="0" y="0"/>
                </a:lnTo>
                <a:lnTo>
                  <a:pt x="0" y="375919"/>
                </a:lnTo>
                <a:lnTo>
                  <a:pt x="375919" y="375919"/>
                </a:lnTo>
                <a:lnTo>
                  <a:pt x="375919" y="360832"/>
                </a:lnTo>
                <a:lnTo>
                  <a:pt x="16344" y="360832"/>
                </a:lnTo>
                <a:lnTo>
                  <a:pt x="16344" y="16344"/>
                </a:lnTo>
                <a:lnTo>
                  <a:pt x="186812" y="16344"/>
                </a:lnTo>
                <a:lnTo>
                  <a:pt x="189839" y="7543"/>
                </a:lnTo>
                <a:lnTo>
                  <a:pt x="192354" y="0"/>
                </a:lnTo>
                <a:close/>
              </a:path>
              <a:path w="375920" h="375920">
                <a:moveTo>
                  <a:pt x="375919" y="16344"/>
                </a:moveTo>
                <a:lnTo>
                  <a:pt x="359575" y="16344"/>
                </a:lnTo>
                <a:lnTo>
                  <a:pt x="359575" y="360832"/>
                </a:lnTo>
                <a:lnTo>
                  <a:pt x="375919" y="360832"/>
                </a:lnTo>
                <a:lnTo>
                  <a:pt x="375919" y="16344"/>
                </a:lnTo>
                <a:close/>
              </a:path>
              <a:path w="375920" h="375920">
                <a:moveTo>
                  <a:pt x="186812" y="16344"/>
                </a:moveTo>
                <a:lnTo>
                  <a:pt x="169735" y="16344"/>
                </a:lnTo>
                <a:lnTo>
                  <a:pt x="113156" y="181051"/>
                </a:lnTo>
                <a:lnTo>
                  <a:pt x="169735" y="181051"/>
                </a:lnTo>
                <a:lnTo>
                  <a:pt x="115671" y="341972"/>
                </a:lnTo>
                <a:lnTo>
                  <a:pt x="180133" y="261505"/>
                </a:lnTo>
                <a:lnTo>
                  <a:pt x="159664" y="261505"/>
                </a:lnTo>
                <a:lnTo>
                  <a:pt x="192354" y="165963"/>
                </a:lnTo>
                <a:lnTo>
                  <a:pt x="135788" y="164706"/>
                </a:lnTo>
                <a:lnTo>
                  <a:pt x="186812" y="16344"/>
                </a:lnTo>
                <a:close/>
              </a:path>
              <a:path w="375920" h="375920">
                <a:moveTo>
                  <a:pt x="375919" y="0"/>
                </a:moveTo>
                <a:lnTo>
                  <a:pt x="241388" y="0"/>
                </a:lnTo>
                <a:lnTo>
                  <a:pt x="196126" y="130759"/>
                </a:lnTo>
                <a:lnTo>
                  <a:pt x="264020" y="130759"/>
                </a:lnTo>
                <a:lnTo>
                  <a:pt x="159664" y="261505"/>
                </a:lnTo>
                <a:lnTo>
                  <a:pt x="180133" y="261505"/>
                </a:lnTo>
                <a:lnTo>
                  <a:pt x="297967" y="114414"/>
                </a:lnTo>
                <a:lnTo>
                  <a:pt x="218757" y="114414"/>
                </a:lnTo>
                <a:lnTo>
                  <a:pt x="252704" y="16344"/>
                </a:lnTo>
                <a:lnTo>
                  <a:pt x="375919" y="16344"/>
                </a:lnTo>
                <a:lnTo>
                  <a:pt x="375919" y="0"/>
                </a:lnTo>
                <a:close/>
              </a:path>
            </a:pathLst>
          </a:custGeom>
          <a:solidFill>
            <a:srgbClr val="DCDDDE"/>
          </a:solidFill>
        </p:spPr>
        <p:txBody>
          <a:bodyPr wrap="square" lIns="0" tIns="0" rIns="0" bIns="0" rtlCol="0"/>
          <a:lstStyle/>
          <a:p>
            <a:endParaRPr>
              <a:latin typeface="Myriad Pro" panose="020B0503030403020204"/>
            </a:endParaRPr>
          </a:p>
        </p:txBody>
      </p:sp>
      <p:sp>
        <p:nvSpPr>
          <p:cNvPr id="76" name="object 103">
            <a:extLst>
              <a:ext uri="{FF2B5EF4-FFF2-40B4-BE49-F238E27FC236}">
                <a16:creationId xmlns:a16="http://schemas.microsoft.com/office/drawing/2014/main" id="{30BE54A0-F522-4E29-80F1-F89001E31CD7}"/>
              </a:ext>
            </a:extLst>
          </p:cNvPr>
          <p:cNvSpPr txBox="1"/>
          <p:nvPr/>
        </p:nvSpPr>
        <p:spPr>
          <a:xfrm>
            <a:off x="3596469" y="2547307"/>
            <a:ext cx="661190" cy="130805"/>
          </a:xfrm>
          <a:prstGeom prst="rect">
            <a:avLst/>
          </a:prstGeom>
        </p:spPr>
        <p:txBody>
          <a:bodyPr vert="horz" wrap="square" lIns="0" tIns="0" rIns="0" bIns="0" rtlCol="0">
            <a:spAutoFit/>
          </a:bodyPr>
          <a:lstStyle/>
          <a:p>
            <a:pPr marL="12700">
              <a:lnSpc>
                <a:spcPct val="100000"/>
              </a:lnSpc>
            </a:pPr>
            <a:r>
              <a:rPr lang="en-GB" sz="850" spc="-5" dirty="0">
                <a:latin typeface="Myriad Pro" panose="020B0503030403020204"/>
                <a:cs typeface="Arial"/>
              </a:rPr>
              <a:t>Nuclear</a:t>
            </a:r>
            <a:r>
              <a:rPr sz="850" spc="-5" dirty="0">
                <a:latin typeface="Myriad Pro" panose="020B0503030403020204"/>
                <a:cs typeface="Arial"/>
              </a:rPr>
              <a:t>,</a:t>
            </a:r>
            <a:r>
              <a:rPr lang="en-GB" sz="850" spc="-5" dirty="0">
                <a:latin typeface="Myriad Pro" panose="020B0503030403020204"/>
                <a:cs typeface="Arial"/>
              </a:rPr>
              <a:t> 2%</a:t>
            </a:r>
            <a:endParaRPr sz="850" dirty="0">
              <a:latin typeface="Myriad Pro" panose="020B0503030403020204"/>
              <a:cs typeface="Arial"/>
            </a:endParaRPr>
          </a:p>
        </p:txBody>
      </p:sp>
      <p:grpSp>
        <p:nvGrpSpPr>
          <p:cNvPr id="195" name="Group 194">
            <a:extLst>
              <a:ext uri="{FF2B5EF4-FFF2-40B4-BE49-F238E27FC236}">
                <a16:creationId xmlns:a16="http://schemas.microsoft.com/office/drawing/2014/main" id="{242F65B1-B72E-4F97-B453-FD09CF345F65}"/>
              </a:ext>
            </a:extLst>
          </p:cNvPr>
          <p:cNvGrpSpPr/>
          <p:nvPr/>
        </p:nvGrpSpPr>
        <p:grpSpPr>
          <a:xfrm>
            <a:off x="10501758" y="1342738"/>
            <a:ext cx="398553" cy="306194"/>
            <a:chOff x="10868516" y="1294508"/>
            <a:chExt cx="330200" cy="253681"/>
          </a:xfrm>
        </p:grpSpPr>
        <p:sp>
          <p:nvSpPr>
            <p:cNvPr id="196" name="object 55">
              <a:extLst>
                <a:ext uri="{FF2B5EF4-FFF2-40B4-BE49-F238E27FC236}">
                  <a16:creationId xmlns:a16="http://schemas.microsoft.com/office/drawing/2014/main" id="{E795D839-4FF7-4493-9BD3-D35EE636D05E}"/>
                </a:ext>
              </a:extLst>
            </p:cNvPr>
            <p:cNvSpPr/>
            <p:nvPr/>
          </p:nvSpPr>
          <p:spPr>
            <a:xfrm>
              <a:off x="10984099" y="1522155"/>
              <a:ext cx="100965" cy="26034"/>
            </a:xfrm>
            <a:custGeom>
              <a:avLst/>
              <a:gdLst/>
              <a:ahLst/>
              <a:cxnLst/>
              <a:rect l="l" t="t" r="r" b="b"/>
              <a:pathLst>
                <a:path w="100964" h="26035">
                  <a:moveTo>
                    <a:pt x="66548" y="0"/>
                  </a:moveTo>
                  <a:lnTo>
                    <a:pt x="91668" y="0"/>
                  </a:lnTo>
                  <a:lnTo>
                    <a:pt x="96761" y="0"/>
                  </a:lnTo>
                  <a:lnTo>
                    <a:pt x="100838" y="3987"/>
                  </a:lnTo>
                  <a:lnTo>
                    <a:pt x="100838" y="8890"/>
                  </a:lnTo>
                  <a:lnTo>
                    <a:pt x="100838" y="16611"/>
                  </a:lnTo>
                  <a:lnTo>
                    <a:pt x="100838" y="21539"/>
                  </a:lnTo>
                  <a:lnTo>
                    <a:pt x="96761" y="25526"/>
                  </a:lnTo>
                  <a:lnTo>
                    <a:pt x="91668" y="25526"/>
                  </a:lnTo>
                  <a:lnTo>
                    <a:pt x="9169" y="25526"/>
                  </a:lnTo>
                  <a:lnTo>
                    <a:pt x="4102" y="25526"/>
                  </a:lnTo>
                  <a:lnTo>
                    <a:pt x="0" y="21539"/>
                  </a:lnTo>
                  <a:lnTo>
                    <a:pt x="0" y="16611"/>
                  </a:lnTo>
                  <a:lnTo>
                    <a:pt x="0" y="8890"/>
                  </a:lnTo>
                  <a:lnTo>
                    <a:pt x="0" y="3987"/>
                  </a:lnTo>
                  <a:lnTo>
                    <a:pt x="4102" y="0"/>
                  </a:lnTo>
                  <a:lnTo>
                    <a:pt x="9169" y="0"/>
                  </a:lnTo>
                  <a:lnTo>
                    <a:pt x="32359" y="0"/>
                  </a:lnTo>
                </a:path>
              </a:pathLst>
            </a:custGeom>
            <a:ln w="12700">
              <a:solidFill>
                <a:srgbClr val="ABADB0"/>
              </a:solidFill>
            </a:ln>
          </p:spPr>
          <p:txBody>
            <a:bodyPr wrap="square" lIns="0" tIns="0" rIns="0" bIns="0" rtlCol="0"/>
            <a:lstStyle/>
            <a:p>
              <a:endParaRPr/>
            </a:p>
          </p:txBody>
        </p:sp>
        <p:sp>
          <p:nvSpPr>
            <p:cNvPr id="197" name="object 56">
              <a:extLst>
                <a:ext uri="{FF2B5EF4-FFF2-40B4-BE49-F238E27FC236}">
                  <a16:creationId xmlns:a16="http://schemas.microsoft.com/office/drawing/2014/main" id="{710DD923-31BD-4E15-A030-846DF98D142D}"/>
                </a:ext>
              </a:extLst>
            </p:cNvPr>
            <p:cNvSpPr/>
            <p:nvPr/>
          </p:nvSpPr>
          <p:spPr>
            <a:xfrm>
              <a:off x="11050647" y="1474645"/>
              <a:ext cx="0" cy="47625"/>
            </a:xfrm>
            <a:custGeom>
              <a:avLst/>
              <a:gdLst/>
              <a:ahLst/>
              <a:cxnLst/>
              <a:rect l="l" t="t" r="r" b="b"/>
              <a:pathLst>
                <a:path h="47625">
                  <a:moveTo>
                    <a:pt x="0" y="47510"/>
                  </a:moveTo>
                  <a:lnTo>
                    <a:pt x="0" y="0"/>
                  </a:lnTo>
                </a:path>
              </a:pathLst>
            </a:custGeom>
            <a:ln w="12700">
              <a:solidFill>
                <a:srgbClr val="ABADB0"/>
              </a:solidFill>
            </a:ln>
          </p:spPr>
          <p:txBody>
            <a:bodyPr wrap="square" lIns="0" tIns="0" rIns="0" bIns="0" rtlCol="0"/>
            <a:lstStyle/>
            <a:p>
              <a:endParaRPr/>
            </a:p>
          </p:txBody>
        </p:sp>
        <p:sp>
          <p:nvSpPr>
            <p:cNvPr id="198" name="object 57">
              <a:extLst>
                <a:ext uri="{FF2B5EF4-FFF2-40B4-BE49-F238E27FC236}">
                  <a16:creationId xmlns:a16="http://schemas.microsoft.com/office/drawing/2014/main" id="{ED45525F-E817-4C59-8173-CC477A3A0F7B}"/>
                </a:ext>
              </a:extLst>
            </p:cNvPr>
            <p:cNvSpPr/>
            <p:nvPr/>
          </p:nvSpPr>
          <p:spPr>
            <a:xfrm>
              <a:off x="11016458" y="1474645"/>
              <a:ext cx="0" cy="47625"/>
            </a:xfrm>
            <a:custGeom>
              <a:avLst/>
              <a:gdLst/>
              <a:ahLst/>
              <a:cxnLst/>
              <a:rect l="l" t="t" r="r" b="b"/>
              <a:pathLst>
                <a:path h="47625">
                  <a:moveTo>
                    <a:pt x="0" y="47510"/>
                  </a:moveTo>
                  <a:lnTo>
                    <a:pt x="0" y="0"/>
                  </a:lnTo>
                </a:path>
              </a:pathLst>
            </a:custGeom>
            <a:ln w="12700">
              <a:solidFill>
                <a:srgbClr val="ABADB0"/>
              </a:solidFill>
            </a:ln>
          </p:spPr>
          <p:txBody>
            <a:bodyPr wrap="square" lIns="0" tIns="0" rIns="0" bIns="0" rtlCol="0"/>
            <a:lstStyle/>
            <a:p>
              <a:endParaRPr/>
            </a:p>
          </p:txBody>
        </p:sp>
        <p:sp>
          <p:nvSpPr>
            <p:cNvPr id="199" name="object 58">
              <a:extLst>
                <a:ext uri="{FF2B5EF4-FFF2-40B4-BE49-F238E27FC236}">
                  <a16:creationId xmlns:a16="http://schemas.microsoft.com/office/drawing/2014/main" id="{942AEA12-EAF9-485B-AB48-9C7363E7240E}"/>
                </a:ext>
              </a:extLst>
            </p:cNvPr>
            <p:cNvSpPr/>
            <p:nvPr/>
          </p:nvSpPr>
          <p:spPr>
            <a:xfrm>
              <a:off x="10868516" y="1448140"/>
              <a:ext cx="330200" cy="25400"/>
            </a:xfrm>
            <a:custGeom>
              <a:avLst/>
              <a:gdLst/>
              <a:ahLst/>
              <a:cxnLst/>
              <a:rect l="l" t="t" r="r" b="b"/>
              <a:pathLst>
                <a:path w="330200" h="25400">
                  <a:moveTo>
                    <a:pt x="330073" y="0"/>
                  </a:moveTo>
                  <a:lnTo>
                    <a:pt x="321284" y="16662"/>
                  </a:lnTo>
                  <a:lnTo>
                    <a:pt x="318592" y="21755"/>
                  </a:lnTo>
                  <a:lnTo>
                    <a:pt x="313143" y="24980"/>
                  </a:lnTo>
                  <a:lnTo>
                    <a:pt x="307238" y="24980"/>
                  </a:lnTo>
                  <a:lnTo>
                    <a:pt x="22834" y="24980"/>
                  </a:lnTo>
                  <a:lnTo>
                    <a:pt x="16916" y="24980"/>
                  </a:lnTo>
                  <a:lnTo>
                    <a:pt x="11480" y="21755"/>
                  </a:lnTo>
                  <a:lnTo>
                    <a:pt x="8788" y="16662"/>
                  </a:lnTo>
                  <a:lnTo>
                    <a:pt x="0" y="0"/>
                  </a:lnTo>
                </a:path>
              </a:pathLst>
            </a:custGeom>
            <a:ln w="12700">
              <a:solidFill>
                <a:srgbClr val="ABADB0"/>
              </a:solidFill>
            </a:ln>
          </p:spPr>
          <p:txBody>
            <a:bodyPr wrap="square" lIns="0" tIns="0" rIns="0" bIns="0" rtlCol="0"/>
            <a:lstStyle/>
            <a:p>
              <a:endParaRPr/>
            </a:p>
          </p:txBody>
        </p:sp>
        <p:sp>
          <p:nvSpPr>
            <p:cNvPr id="200" name="object 59">
              <a:extLst>
                <a:ext uri="{FF2B5EF4-FFF2-40B4-BE49-F238E27FC236}">
                  <a16:creationId xmlns:a16="http://schemas.microsoft.com/office/drawing/2014/main" id="{73D8860E-F4A0-47BE-AD3A-85E4E8764F11}"/>
                </a:ext>
              </a:extLst>
            </p:cNvPr>
            <p:cNvSpPr/>
            <p:nvPr/>
          </p:nvSpPr>
          <p:spPr>
            <a:xfrm>
              <a:off x="10903149" y="1353271"/>
              <a:ext cx="260985" cy="0"/>
            </a:xfrm>
            <a:custGeom>
              <a:avLst/>
              <a:gdLst/>
              <a:ahLst/>
              <a:cxnLst/>
              <a:rect l="l" t="t" r="r" b="b"/>
              <a:pathLst>
                <a:path w="260985">
                  <a:moveTo>
                    <a:pt x="0" y="0"/>
                  </a:moveTo>
                  <a:lnTo>
                    <a:pt x="260807" y="0"/>
                  </a:lnTo>
                </a:path>
              </a:pathLst>
            </a:custGeom>
            <a:ln w="12700">
              <a:solidFill>
                <a:srgbClr val="ABADB0"/>
              </a:solidFill>
            </a:ln>
          </p:spPr>
          <p:txBody>
            <a:bodyPr wrap="square" lIns="0" tIns="0" rIns="0" bIns="0" rtlCol="0"/>
            <a:lstStyle/>
            <a:p>
              <a:endParaRPr/>
            </a:p>
          </p:txBody>
        </p:sp>
        <p:sp>
          <p:nvSpPr>
            <p:cNvPr id="201" name="object 60">
              <a:extLst>
                <a:ext uri="{FF2B5EF4-FFF2-40B4-BE49-F238E27FC236}">
                  <a16:creationId xmlns:a16="http://schemas.microsoft.com/office/drawing/2014/main" id="{F8F49386-2450-41CB-AF1C-23B09D795127}"/>
                </a:ext>
              </a:extLst>
            </p:cNvPr>
            <p:cNvSpPr/>
            <p:nvPr/>
          </p:nvSpPr>
          <p:spPr>
            <a:xfrm>
              <a:off x="11033540" y="1294508"/>
              <a:ext cx="0" cy="153670"/>
            </a:xfrm>
            <a:custGeom>
              <a:avLst/>
              <a:gdLst/>
              <a:ahLst/>
              <a:cxnLst/>
              <a:rect l="l" t="t" r="r" b="b"/>
              <a:pathLst>
                <a:path h="153670">
                  <a:moveTo>
                    <a:pt x="0" y="0"/>
                  </a:moveTo>
                  <a:lnTo>
                    <a:pt x="0" y="153631"/>
                  </a:lnTo>
                </a:path>
              </a:pathLst>
            </a:custGeom>
            <a:ln w="12700">
              <a:solidFill>
                <a:srgbClr val="ABADB0"/>
              </a:solidFill>
            </a:ln>
          </p:spPr>
          <p:txBody>
            <a:bodyPr wrap="square" lIns="0" tIns="0" rIns="0" bIns="0" rtlCol="0"/>
            <a:lstStyle/>
            <a:p>
              <a:endParaRPr/>
            </a:p>
          </p:txBody>
        </p:sp>
        <p:sp>
          <p:nvSpPr>
            <p:cNvPr id="202" name="object 61">
              <a:extLst>
                <a:ext uri="{FF2B5EF4-FFF2-40B4-BE49-F238E27FC236}">
                  <a16:creationId xmlns:a16="http://schemas.microsoft.com/office/drawing/2014/main" id="{17EAD5C3-BAF1-4B13-A07A-54229FFFEFCA}"/>
                </a:ext>
              </a:extLst>
            </p:cNvPr>
            <p:cNvSpPr/>
            <p:nvPr/>
          </p:nvSpPr>
          <p:spPr>
            <a:xfrm>
              <a:off x="10868516" y="1294508"/>
              <a:ext cx="330200" cy="153670"/>
            </a:xfrm>
            <a:custGeom>
              <a:avLst/>
              <a:gdLst/>
              <a:ahLst/>
              <a:cxnLst/>
              <a:rect l="l" t="t" r="r" b="b"/>
              <a:pathLst>
                <a:path w="330200" h="153670">
                  <a:moveTo>
                    <a:pt x="330073" y="153631"/>
                  </a:moveTo>
                  <a:lnTo>
                    <a:pt x="0" y="153631"/>
                  </a:lnTo>
                  <a:lnTo>
                    <a:pt x="51308" y="13055"/>
                  </a:lnTo>
                  <a:lnTo>
                    <a:pt x="54178" y="5219"/>
                  </a:lnTo>
                  <a:lnTo>
                    <a:pt x="61798" y="0"/>
                  </a:lnTo>
                  <a:lnTo>
                    <a:pt x="70370" y="0"/>
                  </a:lnTo>
                  <a:lnTo>
                    <a:pt x="259689" y="0"/>
                  </a:lnTo>
                  <a:lnTo>
                    <a:pt x="268262" y="0"/>
                  </a:lnTo>
                  <a:lnTo>
                    <a:pt x="275882" y="5219"/>
                  </a:lnTo>
                  <a:lnTo>
                    <a:pt x="278739" y="13055"/>
                  </a:lnTo>
                  <a:lnTo>
                    <a:pt x="330073" y="153631"/>
                  </a:lnTo>
                  <a:close/>
                </a:path>
              </a:pathLst>
            </a:custGeom>
            <a:ln w="12700">
              <a:solidFill>
                <a:srgbClr val="ABADB0"/>
              </a:solidFill>
            </a:ln>
          </p:spPr>
          <p:txBody>
            <a:bodyPr wrap="square" lIns="0" tIns="0" rIns="0" bIns="0" rtlCol="0"/>
            <a:lstStyle/>
            <a:p>
              <a:endParaRPr/>
            </a:p>
          </p:txBody>
        </p:sp>
      </p:grpSp>
      <p:grpSp>
        <p:nvGrpSpPr>
          <p:cNvPr id="77" name="Group 76">
            <a:extLst>
              <a:ext uri="{FF2B5EF4-FFF2-40B4-BE49-F238E27FC236}">
                <a16:creationId xmlns:a16="http://schemas.microsoft.com/office/drawing/2014/main" id="{239799E3-87BD-4C19-BDAD-B93490DDBE6C}"/>
              </a:ext>
            </a:extLst>
          </p:cNvPr>
          <p:cNvGrpSpPr/>
          <p:nvPr/>
        </p:nvGrpSpPr>
        <p:grpSpPr>
          <a:xfrm>
            <a:off x="10747226" y="1406481"/>
            <a:ext cx="181394" cy="178665"/>
            <a:chOff x="8336489" y="4635011"/>
            <a:chExt cx="174660" cy="172033"/>
          </a:xfrm>
        </p:grpSpPr>
        <p:sp>
          <p:nvSpPr>
            <p:cNvPr id="78" name="object 26">
              <a:extLst>
                <a:ext uri="{FF2B5EF4-FFF2-40B4-BE49-F238E27FC236}">
                  <a16:creationId xmlns:a16="http://schemas.microsoft.com/office/drawing/2014/main" id="{931462E8-B9B4-4FF5-8CF5-70332599EBD0}"/>
                </a:ext>
              </a:extLst>
            </p:cNvPr>
            <p:cNvSpPr/>
            <p:nvPr/>
          </p:nvSpPr>
          <p:spPr>
            <a:xfrm>
              <a:off x="8385419" y="4679409"/>
              <a:ext cx="125730" cy="127635"/>
            </a:xfrm>
            <a:custGeom>
              <a:avLst/>
              <a:gdLst/>
              <a:ahLst/>
              <a:cxnLst/>
              <a:rect l="l" t="t" r="r" b="b"/>
              <a:pathLst>
                <a:path w="125729" h="127635">
                  <a:moveTo>
                    <a:pt x="114686" y="0"/>
                  </a:moveTo>
                  <a:lnTo>
                    <a:pt x="119886" y="11419"/>
                  </a:lnTo>
                  <a:lnTo>
                    <a:pt x="123415" y="23651"/>
                  </a:lnTo>
                  <a:lnTo>
                    <a:pt x="125131" y="36551"/>
                  </a:lnTo>
                  <a:lnTo>
                    <a:pt x="124029" y="52064"/>
                  </a:lnTo>
                  <a:lnTo>
                    <a:pt x="108423" y="91997"/>
                  </a:lnTo>
                  <a:lnTo>
                    <a:pt x="78151" y="118895"/>
                  </a:lnTo>
                  <a:lnTo>
                    <a:pt x="34876" y="127605"/>
                  </a:lnTo>
                  <a:lnTo>
                    <a:pt x="20891" y="126246"/>
                  </a:lnTo>
                  <a:lnTo>
                    <a:pt x="9518" y="123655"/>
                  </a:lnTo>
                  <a:lnTo>
                    <a:pt x="0" y="119962"/>
                  </a:lnTo>
                </a:path>
              </a:pathLst>
            </a:custGeom>
            <a:ln w="6350">
              <a:solidFill>
                <a:schemeClr val="bg1">
                  <a:lumMod val="65000"/>
                </a:schemeClr>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9" name="object 27">
              <a:extLst>
                <a:ext uri="{FF2B5EF4-FFF2-40B4-BE49-F238E27FC236}">
                  <a16:creationId xmlns:a16="http://schemas.microsoft.com/office/drawing/2014/main" id="{20EC5CD6-AFAD-49B9-B549-390EF88734C5}"/>
                </a:ext>
              </a:extLst>
            </p:cNvPr>
            <p:cNvSpPr/>
            <p:nvPr/>
          </p:nvSpPr>
          <p:spPr>
            <a:xfrm>
              <a:off x="8336489" y="4635011"/>
              <a:ext cx="125730" cy="127000"/>
            </a:xfrm>
            <a:custGeom>
              <a:avLst/>
              <a:gdLst/>
              <a:ahLst/>
              <a:cxnLst/>
              <a:rect l="l" t="t" r="r" b="b"/>
              <a:pathLst>
                <a:path w="125729" h="127000">
                  <a:moveTo>
                    <a:pt x="10073" y="126910"/>
                  </a:moveTo>
                  <a:lnTo>
                    <a:pt x="4991" y="115441"/>
                  </a:lnTo>
                  <a:lnTo>
                    <a:pt x="1585" y="103171"/>
                  </a:lnTo>
                  <a:lnTo>
                    <a:pt x="0" y="90243"/>
                  </a:lnTo>
                  <a:lnTo>
                    <a:pt x="1126" y="74897"/>
                  </a:lnTo>
                  <a:lnTo>
                    <a:pt x="16923" y="35269"/>
                  </a:lnTo>
                  <a:lnTo>
                    <a:pt x="47494" y="8550"/>
                  </a:lnTo>
                  <a:lnTo>
                    <a:pt x="73640" y="0"/>
                  </a:lnTo>
                  <a:lnTo>
                    <a:pt x="90853" y="45"/>
                  </a:lnTo>
                  <a:lnTo>
                    <a:pt x="104691" y="1453"/>
                  </a:lnTo>
                  <a:lnTo>
                    <a:pt x="115941" y="4093"/>
                  </a:lnTo>
                  <a:lnTo>
                    <a:pt x="125388" y="7834"/>
                  </a:lnTo>
                </a:path>
              </a:pathLst>
            </a:custGeom>
            <a:ln w="6350">
              <a:solidFill>
                <a:schemeClr val="bg1">
                  <a:lumMod val="65000"/>
                </a:schemeClr>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0" name="object 28">
              <a:extLst>
                <a:ext uri="{FF2B5EF4-FFF2-40B4-BE49-F238E27FC236}">
                  <a16:creationId xmlns:a16="http://schemas.microsoft.com/office/drawing/2014/main" id="{445909A7-4A70-4775-B6BB-7449EA61887B}"/>
                </a:ext>
              </a:extLst>
            </p:cNvPr>
            <p:cNvSpPr/>
            <p:nvPr/>
          </p:nvSpPr>
          <p:spPr>
            <a:xfrm>
              <a:off x="8378223" y="4661578"/>
              <a:ext cx="83820" cy="114935"/>
            </a:xfrm>
            <a:custGeom>
              <a:avLst/>
              <a:gdLst/>
              <a:ahLst/>
              <a:cxnLst/>
              <a:rect l="l" t="t" r="r" b="b"/>
              <a:pathLst>
                <a:path w="83820" h="114935">
                  <a:moveTo>
                    <a:pt x="41998" y="3276"/>
                  </a:moveTo>
                  <a:lnTo>
                    <a:pt x="1473" y="69430"/>
                  </a:lnTo>
                  <a:lnTo>
                    <a:pt x="0" y="71843"/>
                  </a:lnTo>
                  <a:lnTo>
                    <a:pt x="1803" y="74917"/>
                  </a:lnTo>
                  <a:lnTo>
                    <a:pt x="4622" y="74815"/>
                  </a:lnTo>
                  <a:lnTo>
                    <a:pt x="42176" y="73405"/>
                  </a:lnTo>
                  <a:lnTo>
                    <a:pt x="36652" y="109016"/>
                  </a:lnTo>
                  <a:lnTo>
                    <a:pt x="36055" y="112852"/>
                  </a:lnTo>
                  <a:lnTo>
                    <a:pt x="41160" y="114706"/>
                  </a:lnTo>
                  <a:lnTo>
                    <a:pt x="43167" y="111391"/>
                  </a:lnTo>
                  <a:lnTo>
                    <a:pt x="82308" y="46824"/>
                  </a:lnTo>
                  <a:lnTo>
                    <a:pt x="83731" y="44475"/>
                  </a:lnTo>
                  <a:lnTo>
                    <a:pt x="82042" y="41465"/>
                  </a:lnTo>
                  <a:lnTo>
                    <a:pt x="79286" y="41465"/>
                  </a:lnTo>
                  <a:lnTo>
                    <a:pt x="43510" y="41465"/>
                  </a:lnTo>
                  <a:lnTo>
                    <a:pt x="48514" y="5600"/>
                  </a:lnTo>
                  <a:lnTo>
                    <a:pt x="49047" y="1803"/>
                  </a:lnTo>
                  <a:lnTo>
                    <a:pt x="43992" y="0"/>
                  </a:lnTo>
                  <a:lnTo>
                    <a:pt x="41998" y="3276"/>
                  </a:lnTo>
                </a:path>
              </a:pathLst>
            </a:custGeom>
            <a:ln w="6350">
              <a:solidFill>
                <a:schemeClr val="bg1">
                  <a:lumMod val="65000"/>
                </a:schemeClr>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cxnSp>
        <p:nvCxnSpPr>
          <p:cNvPr id="7" name="Straight Connector 6">
            <a:extLst>
              <a:ext uri="{FF2B5EF4-FFF2-40B4-BE49-F238E27FC236}">
                <a16:creationId xmlns:a16="http://schemas.microsoft.com/office/drawing/2014/main" id="{B3F00F5D-5DD2-4A1F-A510-399AD532533B}"/>
              </a:ext>
            </a:extLst>
          </p:cNvPr>
          <p:cNvCxnSpPr/>
          <p:nvPr/>
        </p:nvCxnSpPr>
        <p:spPr>
          <a:xfrm>
            <a:off x="5438775" y="2173184"/>
            <a:ext cx="123825" cy="127104"/>
          </a:xfrm>
          <a:prstGeom prst="line">
            <a:avLst/>
          </a:prstGeom>
          <a:ln>
            <a:solidFill>
              <a:srgbClr val="75787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7DEF3D-1776-4999-A687-40707D0078C1}"/>
              </a:ext>
            </a:extLst>
          </p:cNvPr>
          <p:cNvCxnSpPr/>
          <p:nvPr/>
        </p:nvCxnSpPr>
        <p:spPr>
          <a:xfrm>
            <a:off x="5557838" y="2296058"/>
            <a:ext cx="328612" cy="0"/>
          </a:xfrm>
          <a:prstGeom prst="line">
            <a:avLst/>
          </a:prstGeom>
          <a:ln>
            <a:solidFill>
              <a:srgbClr val="75787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6F8397-F493-4C08-88B7-7D6EBBA1E8EE}"/>
              </a:ext>
            </a:extLst>
          </p:cNvPr>
          <p:cNvCxnSpPr>
            <a:cxnSpLocks/>
          </p:cNvCxnSpPr>
          <p:nvPr/>
        </p:nvCxnSpPr>
        <p:spPr>
          <a:xfrm flipH="1">
            <a:off x="4174331" y="2422788"/>
            <a:ext cx="83328" cy="112048"/>
          </a:xfrm>
          <a:prstGeom prst="line">
            <a:avLst/>
          </a:prstGeom>
          <a:ln>
            <a:solidFill>
              <a:srgbClr val="A1D3E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78FD67-70AC-44E0-B408-5222C1D29025}"/>
              </a:ext>
            </a:extLst>
          </p:cNvPr>
          <p:cNvCxnSpPr/>
          <p:nvPr/>
        </p:nvCxnSpPr>
        <p:spPr>
          <a:xfrm flipH="1">
            <a:off x="3911884" y="2532455"/>
            <a:ext cx="267712" cy="0"/>
          </a:xfrm>
          <a:prstGeom prst="line">
            <a:avLst/>
          </a:prstGeom>
          <a:ln>
            <a:solidFill>
              <a:srgbClr val="A1D3E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D6B5AF5-052D-4403-9B67-99C7683EF788}"/>
              </a:ext>
            </a:extLst>
          </p:cNvPr>
          <p:cNvCxnSpPr>
            <a:cxnSpLocks/>
          </p:cNvCxnSpPr>
          <p:nvPr/>
        </p:nvCxnSpPr>
        <p:spPr>
          <a:xfrm flipH="1">
            <a:off x="3853579" y="1944998"/>
            <a:ext cx="83328" cy="112048"/>
          </a:xfrm>
          <a:prstGeom prst="line">
            <a:avLst/>
          </a:prstGeom>
          <a:ln>
            <a:solidFill>
              <a:srgbClr val="046A38"/>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92F1D25-0949-4289-AA85-23BC8D6EE2A7}"/>
              </a:ext>
            </a:extLst>
          </p:cNvPr>
          <p:cNvCxnSpPr>
            <a:cxnSpLocks/>
          </p:cNvCxnSpPr>
          <p:nvPr/>
        </p:nvCxnSpPr>
        <p:spPr>
          <a:xfrm flipH="1">
            <a:off x="3524250" y="2054665"/>
            <a:ext cx="334594" cy="0"/>
          </a:xfrm>
          <a:prstGeom prst="line">
            <a:avLst/>
          </a:prstGeom>
          <a:ln>
            <a:solidFill>
              <a:srgbClr val="046A38"/>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C728B43-9C07-4615-9E70-1159793D40BC}"/>
              </a:ext>
            </a:extLst>
          </p:cNvPr>
          <p:cNvCxnSpPr>
            <a:cxnSpLocks/>
          </p:cNvCxnSpPr>
          <p:nvPr/>
        </p:nvCxnSpPr>
        <p:spPr>
          <a:xfrm flipH="1" flipV="1">
            <a:off x="3886044" y="1214233"/>
            <a:ext cx="152556" cy="99150"/>
          </a:xfrm>
          <a:prstGeom prst="line">
            <a:avLst/>
          </a:prstGeom>
          <a:ln>
            <a:solidFill>
              <a:srgbClr val="89BD2C"/>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D5C119-BFA1-4977-B8EB-652912BDCCA0}"/>
              </a:ext>
            </a:extLst>
          </p:cNvPr>
          <p:cNvCxnSpPr>
            <a:cxnSpLocks/>
          </p:cNvCxnSpPr>
          <p:nvPr/>
        </p:nvCxnSpPr>
        <p:spPr>
          <a:xfrm flipH="1">
            <a:off x="3623597" y="1214233"/>
            <a:ext cx="267712" cy="0"/>
          </a:xfrm>
          <a:prstGeom prst="line">
            <a:avLst/>
          </a:prstGeom>
          <a:ln>
            <a:solidFill>
              <a:srgbClr val="89BD2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BA57B77-79B2-8DF4-2A7F-B78B22983D85}"/>
              </a:ext>
            </a:extLst>
          </p:cNvPr>
          <p:cNvSpPr txBox="1"/>
          <p:nvPr/>
        </p:nvSpPr>
        <p:spPr>
          <a:xfrm>
            <a:off x="243643" y="5833242"/>
            <a:ext cx="4542672" cy="750389"/>
          </a:xfrm>
          <a:prstGeom prst="rect">
            <a:avLst/>
          </a:prstGeom>
          <a:noFill/>
        </p:spPr>
        <p:txBody>
          <a:bodyPr wrap="square">
            <a:spAutoFit/>
          </a:bodyPr>
          <a:lstStyle/>
          <a:p>
            <a:pPr marL="12700" marR="136525" algn="just">
              <a:lnSpc>
                <a:spcPct val="122300"/>
              </a:lnSpc>
              <a:spcBef>
                <a:spcPts val="225"/>
              </a:spcBef>
            </a:pPr>
            <a:r>
              <a:rPr lang="en-US" sz="1200" spc="10" dirty="0">
                <a:latin typeface="Myriad Pro"/>
                <a:cs typeface="Myriad Pro"/>
              </a:rPr>
              <a:t>D</a:t>
            </a:r>
            <a:r>
              <a:rPr lang="en-US" sz="1200" dirty="0">
                <a:latin typeface="Myriad Pro"/>
                <a:cs typeface="Myriad Pro"/>
              </a:rPr>
              <a:t>i</a:t>
            </a:r>
            <a:r>
              <a:rPr lang="en-US" sz="1200" spc="10" dirty="0">
                <a:latin typeface="Myriad Pro"/>
                <a:cs typeface="Myriad Pro"/>
              </a:rPr>
              <a:t>s</a:t>
            </a:r>
            <a:r>
              <a:rPr lang="en-US" sz="1200" spc="5" dirty="0">
                <a:latin typeface="Myriad Pro"/>
                <a:cs typeface="Myriad Pro"/>
              </a:rPr>
              <a:t>tribu</a:t>
            </a:r>
            <a:r>
              <a:rPr lang="en-US" sz="1200" dirty="0">
                <a:latin typeface="Myriad Pro"/>
                <a:cs typeface="Myriad Pro"/>
              </a:rPr>
              <a:t>t</a:t>
            </a:r>
            <a:r>
              <a:rPr lang="en-US" sz="1200" spc="10" dirty="0">
                <a:latin typeface="Myriad Pro"/>
                <a:cs typeface="Myriad Pro"/>
              </a:rPr>
              <a:t>e</a:t>
            </a:r>
            <a:r>
              <a:rPr lang="en-US" sz="1200" dirty="0">
                <a:latin typeface="Myriad Pro"/>
                <a:cs typeface="Myriad Pro"/>
              </a:rPr>
              <a:t>d </a:t>
            </a:r>
            <a:r>
              <a:rPr lang="en-US" sz="1200" spc="5" dirty="0">
                <a:latin typeface="Myriad Pro"/>
                <a:cs typeface="Myriad Pro"/>
              </a:rPr>
              <a:t>ge</a:t>
            </a:r>
            <a:r>
              <a:rPr lang="en-US" sz="1200" spc="10" dirty="0">
                <a:latin typeface="Myriad Pro"/>
                <a:cs typeface="Myriad Pro"/>
              </a:rPr>
              <a:t>n</a:t>
            </a:r>
            <a:r>
              <a:rPr lang="en-US" sz="1200" spc="5" dirty="0">
                <a:latin typeface="Myriad Pro"/>
                <a:cs typeface="Myriad Pro"/>
              </a:rPr>
              <a:t>e</a:t>
            </a:r>
            <a:r>
              <a:rPr lang="en-US" sz="1200" spc="10" dirty="0">
                <a:latin typeface="Myriad Pro"/>
                <a:cs typeface="Myriad Pro"/>
              </a:rPr>
              <a:t>r</a:t>
            </a:r>
            <a:r>
              <a:rPr lang="en-US" sz="1200" dirty="0">
                <a:latin typeface="Myriad Pro"/>
                <a:cs typeface="Myriad Pro"/>
              </a:rPr>
              <a:t>a</a:t>
            </a:r>
            <a:r>
              <a:rPr lang="en-US" sz="1200" spc="5" dirty="0">
                <a:latin typeface="Myriad Pro"/>
                <a:cs typeface="Myriad Pro"/>
              </a:rPr>
              <a:t>tio</a:t>
            </a:r>
            <a:r>
              <a:rPr lang="en-US" sz="1200" dirty="0">
                <a:latin typeface="Myriad Pro"/>
                <a:cs typeface="Myriad Pro"/>
              </a:rPr>
              <a:t>n </a:t>
            </a:r>
            <a:r>
              <a:rPr lang="en-US" sz="1200" spc="-5" dirty="0">
                <a:latin typeface="Myriad Pro"/>
                <a:cs typeface="Myriad Pro"/>
              </a:rPr>
              <a:t>with coal capacity growth slowing down and solar PV and wind ramping up, the share of variable renewables in installed capacity has doubled since 2014.</a:t>
            </a:r>
          </a:p>
        </p:txBody>
      </p:sp>
      <p:sp>
        <p:nvSpPr>
          <p:cNvPr id="15" name="TextBox 14">
            <a:extLst>
              <a:ext uri="{FF2B5EF4-FFF2-40B4-BE49-F238E27FC236}">
                <a16:creationId xmlns:a16="http://schemas.microsoft.com/office/drawing/2014/main" id="{91719BAB-D410-352B-FA71-E056CEA1EC67}"/>
              </a:ext>
            </a:extLst>
          </p:cNvPr>
          <p:cNvSpPr txBox="1"/>
          <p:nvPr/>
        </p:nvSpPr>
        <p:spPr>
          <a:xfrm>
            <a:off x="1272603" y="3595911"/>
            <a:ext cx="2878273" cy="750398"/>
          </a:xfrm>
          <a:prstGeom prst="rect">
            <a:avLst/>
          </a:prstGeom>
          <a:noFill/>
        </p:spPr>
        <p:txBody>
          <a:bodyPr wrap="square">
            <a:spAutoFit/>
          </a:bodyPr>
          <a:lstStyle>
            <a:defPPr>
              <a:defRPr lang="en-US"/>
            </a:defPPr>
            <a:lvl1pPr marL="12700" marR="136525" algn="just">
              <a:lnSpc>
                <a:spcPct val="122300"/>
              </a:lnSpc>
              <a:spcBef>
                <a:spcPts val="225"/>
              </a:spcBef>
              <a:defRPr sz="1200" spc="10">
                <a:latin typeface="Myriad Pro"/>
                <a:cs typeface="Myriad Pro"/>
              </a:defRPr>
            </a:lvl1pPr>
          </a:lstStyle>
          <a:p>
            <a:r>
              <a:rPr lang="en-US" dirty="0">
                <a:solidFill>
                  <a:schemeClr val="tx1">
                    <a:lumMod val="65000"/>
                    <a:lumOff val="35000"/>
                  </a:schemeClr>
                </a:solidFill>
              </a:rPr>
              <a:t>Largely coal-based capacity expansion to meet the growing energy demand in India</a:t>
            </a:r>
          </a:p>
        </p:txBody>
      </p:sp>
    </p:spTree>
    <p:extLst>
      <p:ext uri="{BB962C8B-B14F-4D97-AF65-F5344CB8AC3E}">
        <p14:creationId xmlns:p14="http://schemas.microsoft.com/office/powerpoint/2010/main" val="34260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bject 19">
            <a:extLst>
              <a:ext uri="{FF2B5EF4-FFF2-40B4-BE49-F238E27FC236}">
                <a16:creationId xmlns:a16="http://schemas.microsoft.com/office/drawing/2014/main" id="{5C3B4537-07CA-4B53-9FA2-121E6C4E58EA}"/>
              </a:ext>
            </a:extLst>
          </p:cNvPr>
          <p:cNvSpPr/>
          <p:nvPr/>
        </p:nvSpPr>
        <p:spPr>
          <a:xfrm>
            <a:off x="3678467" y="1065804"/>
            <a:ext cx="1977389" cy="718810"/>
          </a:xfrm>
          <a:custGeom>
            <a:avLst/>
            <a:gdLst/>
            <a:ahLst/>
            <a:cxnLst/>
            <a:rect l="l" t="t" r="r" b="b"/>
            <a:pathLst>
              <a:path w="1977389" h="726439">
                <a:moveTo>
                  <a:pt x="1869135" y="0"/>
                </a:moveTo>
                <a:lnTo>
                  <a:pt x="108000" y="0"/>
                </a:lnTo>
                <a:lnTo>
                  <a:pt x="65960" y="8486"/>
                </a:lnTo>
                <a:lnTo>
                  <a:pt x="31630" y="31630"/>
                </a:lnTo>
                <a:lnTo>
                  <a:pt x="8486" y="65960"/>
                </a:lnTo>
                <a:lnTo>
                  <a:pt x="0" y="108000"/>
                </a:lnTo>
                <a:lnTo>
                  <a:pt x="0" y="618426"/>
                </a:lnTo>
                <a:lnTo>
                  <a:pt x="8486" y="660467"/>
                </a:lnTo>
                <a:lnTo>
                  <a:pt x="31630" y="694796"/>
                </a:lnTo>
                <a:lnTo>
                  <a:pt x="65960" y="717940"/>
                </a:lnTo>
                <a:lnTo>
                  <a:pt x="108000" y="726427"/>
                </a:lnTo>
                <a:lnTo>
                  <a:pt x="1869135" y="726427"/>
                </a:lnTo>
                <a:lnTo>
                  <a:pt x="1911170" y="717940"/>
                </a:lnTo>
                <a:lnTo>
                  <a:pt x="1945500" y="694796"/>
                </a:lnTo>
                <a:lnTo>
                  <a:pt x="1968647" y="660467"/>
                </a:lnTo>
                <a:lnTo>
                  <a:pt x="1977136" y="618426"/>
                </a:lnTo>
                <a:lnTo>
                  <a:pt x="1977136" y="108000"/>
                </a:lnTo>
                <a:lnTo>
                  <a:pt x="1968647" y="65960"/>
                </a:lnTo>
                <a:lnTo>
                  <a:pt x="1945500" y="31630"/>
                </a:lnTo>
                <a:lnTo>
                  <a:pt x="1911170" y="8486"/>
                </a:lnTo>
                <a:lnTo>
                  <a:pt x="1869135" y="0"/>
                </a:lnTo>
                <a:close/>
              </a:path>
            </a:pathLst>
          </a:custGeom>
          <a:solidFill>
            <a:srgbClr val="F99D1C"/>
          </a:solidFill>
        </p:spPr>
        <p:txBody>
          <a:bodyPr wrap="square" lIns="0" tIns="0" rIns="0" bIns="0" rtlCol="0"/>
          <a:lstStyle/>
          <a:p>
            <a:endParaRPr/>
          </a:p>
        </p:txBody>
      </p:sp>
      <p:sp>
        <p:nvSpPr>
          <p:cNvPr id="310" name="Rectangle 309">
            <a:extLst>
              <a:ext uri="{FF2B5EF4-FFF2-40B4-BE49-F238E27FC236}">
                <a16:creationId xmlns:a16="http://schemas.microsoft.com/office/drawing/2014/main" id="{5E60F0D9-9818-416D-A203-70C8539584C1}"/>
              </a:ext>
            </a:extLst>
          </p:cNvPr>
          <p:cNvSpPr/>
          <p:nvPr/>
        </p:nvSpPr>
        <p:spPr>
          <a:xfrm>
            <a:off x="4424292" y="1059683"/>
            <a:ext cx="2386965" cy="7249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7" name="Group 86">
            <a:extLst>
              <a:ext uri="{FF2B5EF4-FFF2-40B4-BE49-F238E27FC236}">
                <a16:creationId xmlns:a16="http://schemas.microsoft.com/office/drawing/2014/main" id="{2DCF91F6-A6D6-4921-B1CB-A75BDBA7CAEB}"/>
              </a:ext>
            </a:extLst>
          </p:cNvPr>
          <p:cNvGrpSpPr/>
          <p:nvPr/>
        </p:nvGrpSpPr>
        <p:grpSpPr>
          <a:xfrm>
            <a:off x="1948067" y="1334789"/>
            <a:ext cx="1439692" cy="315309"/>
            <a:chOff x="778417" y="730683"/>
            <a:chExt cx="988694" cy="216535"/>
          </a:xfrm>
        </p:grpSpPr>
        <p:sp>
          <p:nvSpPr>
            <p:cNvPr id="56" name="object 5">
              <a:extLst>
                <a:ext uri="{FF2B5EF4-FFF2-40B4-BE49-F238E27FC236}">
                  <a16:creationId xmlns:a16="http://schemas.microsoft.com/office/drawing/2014/main" id="{011FEE58-A744-449A-B355-B640C41DC699}"/>
                </a:ext>
              </a:extLst>
            </p:cNvPr>
            <p:cNvSpPr/>
            <p:nvPr/>
          </p:nvSpPr>
          <p:spPr>
            <a:xfrm>
              <a:off x="778417" y="730683"/>
              <a:ext cx="988694" cy="216535"/>
            </a:xfrm>
            <a:custGeom>
              <a:avLst/>
              <a:gdLst/>
              <a:ahLst/>
              <a:cxnLst/>
              <a:rect l="l" t="t" r="r" b="b"/>
              <a:pathLst>
                <a:path w="988694" h="216534">
                  <a:moveTo>
                    <a:pt x="916571" y="0"/>
                  </a:moveTo>
                  <a:lnTo>
                    <a:pt x="0" y="0"/>
                  </a:lnTo>
                  <a:lnTo>
                    <a:pt x="0" y="216001"/>
                  </a:lnTo>
                  <a:lnTo>
                    <a:pt x="916571" y="216001"/>
                  </a:lnTo>
                  <a:lnTo>
                    <a:pt x="944596" y="210343"/>
                  </a:lnTo>
                  <a:lnTo>
                    <a:pt x="967481" y="194914"/>
                  </a:lnTo>
                  <a:lnTo>
                    <a:pt x="982910" y="172030"/>
                  </a:lnTo>
                  <a:lnTo>
                    <a:pt x="988568" y="144005"/>
                  </a:lnTo>
                  <a:lnTo>
                    <a:pt x="988568" y="71996"/>
                  </a:lnTo>
                  <a:lnTo>
                    <a:pt x="982910" y="43971"/>
                  </a:lnTo>
                  <a:lnTo>
                    <a:pt x="967481" y="21086"/>
                  </a:lnTo>
                  <a:lnTo>
                    <a:pt x="944596" y="5657"/>
                  </a:lnTo>
                  <a:lnTo>
                    <a:pt x="916571" y="0"/>
                  </a:lnTo>
                  <a:close/>
                </a:path>
              </a:pathLst>
            </a:custGeom>
            <a:solidFill>
              <a:srgbClr val="70BF54"/>
            </a:solidFill>
          </p:spPr>
          <p:txBody>
            <a:bodyPr wrap="square" lIns="0" tIns="0" rIns="0" bIns="0" rtlCol="0"/>
            <a:lstStyle/>
            <a:p>
              <a:endParaRPr/>
            </a:p>
          </p:txBody>
        </p:sp>
        <p:sp>
          <p:nvSpPr>
            <p:cNvPr id="57" name="object 6">
              <a:extLst>
                <a:ext uri="{FF2B5EF4-FFF2-40B4-BE49-F238E27FC236}">
                  <a16:creationId xmlns:a16="http://schemas.microsoft.com/office/drawing/2014/main" id="{1FC568FF-D9DD-41E5-B3BF-CD0A6440ABEA}"/>
                </a:ext>
              </a:extLst>
            </p:cNvPr>
            <p:cNvSpPr txBox="1"/>
            <p:nvPr/>
          </p:nvSpPr>
          <p:spPr>
            <a:xfrm>
              <a:off x="835567" y="754708"/>
              <a:ext cx="874394" cy="135624"/>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rgbClr val="FFFFFF"/>
                  </a:solidFill>
                  <a:latin typeface="Trebuchet MS"/>
                  <a:cs typeface="Trebuchet MS"/>
                </a:rPr>
                <a:t>RE Target</a:t>
              </a:r>
              <a:endParaRPr sz="1200" dirty="0">
                <a:latin typeface="Trebuchet MS"/>
                <a:cs typeface="Trebuchet MS"/>
              </a:endParaRPr>
            </a:p>
          </p:txBody>
        </p:sp>
      </p:grpSp>
      <p:pic>
        <p:nvPicPr>
          <p:cNvPr id="90" name="object 31">
            <a:extLst>
              <a:ext uri="{FF2B5EF4-FFF2-40B4-BE49-F238E27FC236}">
                <a16:creationId xmlns:a16="http://schemas.microsoft.com/office/drawing/2014/main" id="{EE032326-A089-45BD-8F68-E16CC7FAC373}"/>
              </a:ext>
            </a:extLst>
          </p:cNvPr>
          <p:cNvPicPr/>
          <p:nvPr/>
        </p:nvPicPr>
        <p:blipFill>
          <a:blip r:embed="rId2" cstate="print"/>
          <a:stretch>
            <a:fillRect/>
          </a:stretch>
        </p:blipFill>
        <p:spPr>
          <a:xfrm>
            <a:off x="3830779" y="1182216"/>
            <a:ext cx="468172" cy="468172"/>
          </a:xfrm>
          <a:prstGeom prst="rect">
            <a:avLst/>
          </a:prstGeom>
        </p:spPr>
      </p:pic>
      <p:sp>
        <p:nvSpPr>
          <p:cNvPr id="91" name="object 19">
            <a:extLst>
              <a:ext uri="{FF2B5EF4-FFF2-40B4-BE49-F238E27FC236}">
                <a16:creationId xmlns:a16="http://schemas.microsoft.com/office/drawing/2014/main" id="{4795936D-1906-42FB-9816-2BCBC0E07201}"/>
              </a:ext>
            </a:extLst>
          </p:cNvPr>
          <p:cNvSpPr/>
          <p:nvPr/>
        </p:nvSpPr>
        <p:spPr>
          <a:xfrm>
            <a:off x="7485283" y="1065804"/>
            <a:ext cx="1977389" cy="718810"/>
          </a:xfrm>
          <a:custGeom>
            <a:avLst/>
            <a:gdLst/>
            <a:ahLst/>
            <a:cxnLst/>
            <a:rect l="l" t="t" r="r" b="b"/>
            <a:pathLst>
              <a:path w="1977389" h="726439">
                <a:moveTo>
                  <a:pt x="1869135" y="0"/>
                </a:moveTo>
                <a:lnTo>
                  <a:pt x="108000" y="0"/>
                </a:lnTo>
                <a:lnTo>
                  <a:pt x="65960" y="8486"/>
                </a:lnTo>
                <a:lnTo>
                  <a:pt x="31630" y="31630"/>
                </a:lnTo>
                <a:lnTo>
                  <a:pt x="8486" y="65960"/>
                </a:lnTo>
                <a:lnTo>
                  <a:pt x="0" y="108000"/>
                </a:lnTo>
                <a:lnTo>
                  <a:pt x="0" y="618426"/>
                </a:lnTo>
                <a:lnTo>
                  <a:pt x="8486" y="660467"/>
                </a:lnTo>
                <a:lnTo>
                  <a:pt x="31630" y="694796"/>
                </a:lnTo>
                <a:lnTo>
                  <a:pt x="65960" y="717940"/>
                </a:lnTo>
                <a:lnTo>
                  <a:pt x="108000" y="726427"/>
                </a:lnTo>
                <a:lnTo>
                  <a:pt x="1869135" y="726427"/>
                </a:lnTo>
                <a:lnTo>
                  <a:pt x="1911170" y="717940"/>
                </a:lnTo>
                <a:lnTo>
                  <a:pt x="1945500" y="694796"/>
                </a:lnTo>
                <a:lnTo>
                  <a:pt x="1968647" y="660467"/>
                </a:lnTo>
                <a:lnTo>
                  <a:pt x="1977136" y="618426"/>
                </a:lnTo>
                <a:lnTo>
                  <a:pt x="1977136" y="108000"/>
                </a:lnTo>
                <a:lnTo>
                  <a:pt x="1968647" y="65960"/>
                </a:lnTo>
                <a:lnTo>
                  <a:pt x="1945500" y="31630"/>
                </a:lnTo>
                <a:lnTo>
                  <a:pt x="1911170" y="8486"/>
                </a:lnTo>
                <a:lnTo>
                  <a:pt x="1869135" y="0"/>
                </a:lnTo>
                <a:close/>
              </a:path>
            </a:pathLst>
          </a:custGeom>
          <a:solidFill>
            <a:srgbClr val="F99D1C"/>
          </a:solidFill>
        </p:spPr>
        <p:txBody>
          <a:bodyPr wrap="square" lIns="0" tIns="0" rIns="0" bIns="0" rtlCol="0"/>
          <a:lstStyle/>
          <a:p>
            <a:endParaRPr/>
          </a:p>
        </p:txBody>
      </p:sp>
      <p:pic>
        <p:nvPicPr>
          <p:cNvPr id="93" name="object 31">
            <a:extLst>
              <a:ext uri="{FF2B5EF4-FFF2-40B4-BE49-F238E27FC236}">
                <a16:creationId xmlns:a16="http://schemas.microsoft.com/office/drawing/2014/main" id="{933694BE-6303-4F10-A902-45E87D9504F8}"/>
              </a:ext>
            </a:extLst>
          </p:cNvPr>
          <p:cNvPicPr/>
          <p:nvPr/>
        </p:nvPicPr>
        <p:blipFill>
          <a:blip r:embed="rId2" cstate="print"/>
          <a:stretch>
            <a:fillRect/>
          </a:stretch>
        </p:blipFill>
        <p:spPr>
          <a:xfrm>
            <a:off x="7637595" y="1182216"/>
            <a:ext cx="468172" cy="468172"/>
          </a:xfrm>
          <a:prstGeom prst="rect">
            <a:avLst/>
          </a:prstGeom>
        </p:spPr>
      </p:pic>
      <p:grpSp>
        <p:nvGrpSpPr>
          <p:cNvPr id="95" name="Graphic 12">
            <a:extLst>
              <a:ext uri="{FF2B5EF4-FFF2-40B4-BE49-F238E27FC236}">
                <a16:creationId xmlns:a16="http://schemas.microsoft.com/office/drawing/2014/main" id="{7D2681A2-17C0-4A7C-97C0-51879CEE033A}"/>
              </a:ext>
            </a:extLst>
          </p:cNvPr>
          <p:cNvGrpSpPr/>
          <p:nvPr/>
        </p:nvGrpSpPr>
        <p:grpSpPr>
          <a:xfrm>
            <a:off x="555494" y="2251532"/>
            <a:ext cx="676592" cy="676592"/>
            <a:chOff x="3657600" y="990600"/>
            <a:chExt cx="4876800" cy="4876800"/>
          </a:xfrm>
        </p:grpSpPr>
        <p:sp>
          <p:nvSpPr>
            <p:cNvPr id="96" name="Freeform: Shape 95">
              <a:extLst>
                <a:ext uri="{FF2B5EF4-FFF2-40B4-BE49-F238E27FC236}">
                  <a16:creationId xmlns:a16="http://schemas.microsoft.com/office/drawing/2014/main" id="{180737BC-0DA3-4598-8192-BABE205BE095}"/>
                </a:ext>
              </a:extLst>
            </p:cNvPr>
            <p:cNvSpPr/>
            <p:nvPr/>
          </p:nvSpPr>
          <p:spPr>
            <a:xfrm>
              <a:off x="5094877" y="1856824"/>
              <a:ext cx="2002236" cy="3144327"/>
            </a:xfrm>
            <a:custGeom>
              <a:avLst/>
              <a:gdLst>
                <a:gd name="connsiteX0" fmla="*/ 1998391 w 2002236"/>
                <a:gd name="connsiteY0" fmla="*/ 1540743 h 3144327"/>
                <a:gd name="connsiteX1" fmla="*/ 1958385 w 2002236"/>
                <a:gd name="connsiteY1" fmla="*/ 1672179 h 3144327"/>
                <a:gd name="connsiteX2" fmla="*/ 1001123 w 2002236"/>
                <a:gd name="connsiteY2" fmla="*/ 2629451 h 3144327"/>
                <a:gd name="connsiteX3" fmla="*/ 529626 w 2002236"/>
                <a:gd name="connsiteY3" fmla="*/ 3100929 h 3144327"/>
                <a:gd name="connsiteX4" fmla="*/ 346755 w 2002236"/>
                <a:gd name="connsiteY4" fmla="*/ 3118074 h 3144327"/>
                <a:gd name="connsiteX5" fmla="*/ 301026 w 2002236"/>
                <a:gd name="connsiteY5" fmla="*/ 2938051 h 3144327"/>
                <a:gd name="connsiteX6" fmla="*/ 798231 w 2002236"/>
                <a:gd name="connsiteY6" fmla="*/ 1940784 h 3144327"/>
                <a:gd name="connsiteX7" fmla="*/ 98153 w 2002236"/>
                <a:gd name="connsiteY7" fmla="*/ 1706469 h 3144327"/>
                <a:gd name="connsiteX8" fmla="*/ 3846 w 2002236"/>
                <a:gd name="connsiteY8" fmla="*/ 1603599 h 3144327"/>
                <a:gd name="connsiteX9" fmla="*/ 43851 w 2002236"/>
                <a:gd name="connsiteY9" fmla="*/ 1472144 h 3144327"/>
                <a:gd name="connsiteX10" fmla="*/ 1472601 w 2002236"/>
                <a:gd name="connsiteY10" fmla="*/ 43394 h 3144327"/>
                <a:gd name="connsiteX11" fmla="*/ 1655471 w 2002236"/>
                <a:gd name="connsiteY11" fmla="*/ 26249 h 3144327"/>
                <a:gd name="connsiteX12" fmla="*/ 1701201 w 2002236"/>
                <a:gd name="connsiteY12" fmla="*/ 206272 h 3144327"/>
                <a:gd name="connsiteX13" fmla="*/ 1203996 w 2002236"/>
                <a:gd name="connsiteY13" fmla="*/ 1203539 h 3144327"/>
                <a:gd name="connsiteX14" fmla="*/ 1904074 w 2002236"/>
                <a:gd name="connsiteY14" fmla="*/ 1437854 h 3144327"/>
                <a:gd name="connsiteX15" fmla="*/ 1998391 w 2002236"/>
                <a:gd name="connsiteY15" fmla="*/ 1540743 h 314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2236" h="3144327">
                  <a:moveTo>
                    <a:pt x="1998391" y="1540743"/>
                  </a:moveTo>
                  <a:cubicBezTo>
                    <a:pt x="2009830" y="1586454"/>
                    <a:pt x="1995533" y="1637889"/>
                    <a:pt x="1958385" y="1672179"/>
                  </a:cubicBezTo>
                  <a:lnTo>
                    <a:pt x="1001123" y="2629451"/>
                  </a:lnTo>
                  <a:lnTo>
                    <a:pt x="529626" y="3100929"/>
                  </a:lnTo>
                  <a:cubicBezTo>
                    <a:pt x="481058" y="3152364"/>
                    <a:pt x="403896" y="3158079"/>
                    <a:pt x="346755" y="3118074"/>
                  </a:cubicBezTo>
                  <a:cubicBezTo>
                    <a:pt x="289605" y="3075221"/>
                    <a:pt x="269593" y="3000926"/>
                    <a:pt x="301026" y="2938051"/>
                  </a:cubicBezTo>
                  <a:lnTo>
                    <a:pt x="798231" y="1940784"/>
                  </a:lnTo>
                  <a:lnTo>
                    <a:pt x="98153" y="1706469"/>
                  </a:lnTo>
                  <a:cubicBezTo>
                    <a:pt x="52423" y="1692181"/>
                    <a:pt x="15276" y="1652176"/>
                    <a:pt x="3846" y="1603599"/>
                  </a:cubicBezTo>
                  <a:cubicBezTo>
                    <a:pt x="-7594" y="1557888"/>
                    <a:pt x="6703" y="1506434"/>
                    <a:pt x="43851" y="1472144"/>
                  </a:cubicBezTo>
                  <a:lnTo>
                    <a:pt x="1472601" y="43394"/>
                  </a:lnTo>
                  <a:cubicBezTo>
                    <a:pt x="1521169" y="-8041"/>
                    <a:pt x="1598331" y="-13746"/>
                    <a:pt x="1655471" y="26249"/>
                  </a:cubicBezTo>
                  <a:cubicBezTo>
                    <a:pt x="1712621" y="69121"/>
                    <a:pt x="1732633" y="143416"/>
                    <a:pt x="1701201" y="206272"/>
                  </a:cubicBezTo>
                  <a:lnTo>
                    <a:pt x="1203996" y="1203539"/>
                  </a:lnTo>
                  <a:lnTo>
                    <a:pt x="1904074" y="1437854"/>
                  </a:lnTo>
                  <a:cubicBezTo>
                    <a:pt x="1949813" y="1452151"/>
                    <a:pt x="1986960" y="1492156"/>
                    <a:pt x="1998391" y="1540743"/>
                  </a:cubicBezTo>
                  <a:close/>
                </a:path>
              </a:pathLst>
            </a:custGeom>
            <a:solidFill>
              <a:srgbClr val="FDBF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nvGrpSpPr>
            <p:cNvPr id="97" name="Graphic 12">
              <a:extLst>
                <a:ext uri="{FF2B5EF4-FFF2-40B4-BE49-F238E27FC236}">
                  <a16:creationId xmlns:a16="http://schemas.microsoft.com/office/drawing/2014/main" id="{6AC96B3D-8863-4D54-8EE9-7F90D5BC17E1}"/>
                </a:ext>
              </a:extLst>
            </p:cNvPr>
            <p:cNvGrpSpPr/>
            <p:nvPr/>
          </p:nvGrpSpPr>
          <p:grpSpPr>
            <a:xfrm>
              <a:off x="3657600" y="990600"/>
              <a:ext cx="4876800" cy="4876800"/>
              <a:chOff x="3657600" y="990600"/>
              <a:chExt cx="4876800" cy="4876800"/>
            </a:xfrm>
            <a:solidFill>
              <a:srgbClr val="54E360"/>
            </a:solidFill>
          </p:grpSpPr>
          <p:sp>
            <p:nvSpPr>
              <p:cNvPr id="102" name="Freeform: Shape 101">
                <a:extLst>
                  <a:ext uri="{FF2B5EF4-FFF2-40B4-BE49-F238E27FC236}">
                    <a16:creationId xmlns:a16="http://schemas.microsoft.com/office/drawing/2014/main" id="{3D414561-CD10-47E0-95FF-6A3CA3562A04}"/>
                  </a:ext>
                </a:extLst>
              </p:cNvPr>
              <p:cNvSpPr/>
              <p:nvPr/>
            </p:nvSpPr>
            <p:spPr>
              <a:xfrm>
                <a:off x="3943350" y="990600"/>
                <a:ext cx="4591050" cy="2581275"/>
              </a:xfrm>
              <a:custGeom>
                <a:avLst/>
                <a:gdLst>
                  <a:gd name="connsiteX0" fmla="*/ 4591050 w 4591050"/>
                  <a:gd name="connsiteY0" fmla="*/ 2438400 h 2581275"/>
                  <a:gd name="connsiteX1" fmla="*/ 4448175 w 4591050"/>
                  <a:gd name="connsiteY1" fmla="*/ 2581275 h 2581275"/>
                  <a:gd name="connsiteX2" fmla="*/ 4305300 w 4591050"/>
                  <a:gd name="connsiteY2" fmla="*/ 2438400 h 2581275"/>
                  <a:gd name="connsiteX3" fmla="*/ 2152650 w 4591050"/>
                  <a:gd name="connsiteY3" fmla="*/ 285750 h 2581275"/>
                  <a:gd name="connsiteX4" fmla="*/ 417205 w 4591050"/>
                  <a:gd name="connsiteY4" fmla="*/ 1169670 h 2581275"/>
                  <a:gd name="connsiteX5" fmla="*/ 705793 w 4591050"/>
                  <a:gd name="connsiteY5" fmla="*/ 1152525 h 2581275"/>
                  <a:gd name="connsiteX6" fmla="*/ 857250 w 4591050"/>
                  <a:gd name="connsiteY6" fmla="*/ 1286818 h 2581275"/>
                  <a:gd name="connsiteX7" fmla="*/ 722957 w 4591050"/>
                  <a:gd name="connsiteY7" fmla="*/ 1438275 h 2581275"/>
                  <a:gd name="connsiteX8" fmla="*/ 151457 w 4591050"/>
                  <a:gd name="connsiteY8" fmla="*/ 1472565 h 2581275"/>
                  <a:gd name="connsiteX9" fmla="*/ 0 w 4591050"/>
                  <a:gd name="connsiteY9" fmla="*/ 1329690 h 2581275"/>
                  <a:gd name="connsiteX10" fmla="*/ 0 w 4591050"/>
                  <a:gd name="connsiteY10" fmla="*/ 723900 h 2581275"/>
                  <a:gd name="connsiteX11" fmla="*/ 142875 w 4591050"/>
                  <a:gd name="connsiteY11" fmla="*/ 581025 h 2581275"/>
                  <a:gd name="connsiteX12" fmla="*/ 285750 w 4591050"/>
                  <a:gd name="connsiteY12" fmla="*/ 723900 h 2581275"/>
                  <a:gd name="connsiteX13" fmla="*/ 285750 w 4591050"/>
                  <a:gd name="connsiteY13" fmla="*/ 881063 h 2581275"/>
                  <a:gd name="connsiteX14" fmla="*/ 2152650 w 4591050"/>
                  <a:gd name="connsiteY14" fmla="*/ 0 h 2581275"/>
                  <a:gd name="connsiteX15" fmla="*/ 4591050 w 4591050"/>
                  <a:gd name="connsiteY15" fmla="*/ 2438400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91050" h="2581275">
                    <a:moveTo>
                      <a:pt x="4591050" y="2438400"/>
                    </a:moveTo>
                    <a:cubicBezTo>
                      <a:pt x="4591050" y="2518400"/>
                      <a:pt x="4528195" y="2581275"/>
                      <a:pt x="4448175" y="2581275"/>
                    </a:cubicBezTo>
                    <a:cubicBezTo>
                      <a:pt x="4368156" y="2581275"/>
                      <a:pt x="4305300" y="2518400"/>
                      <a:pt x="4305300" y="2438400"/>
                    </a:cubicBezTo>
                    <a:cubicBezTo>
                      <a:pt x="4305300" y="1255395"/>
                      <a:pt x="3335655" y="285750"/>
                      <a:pt x="2152650" y="285750"/>
                    </a:cubicBezTo>
                    <a:cubicBezTo>
                      <a:pt x="1466840" y="285750"/>
                      <a:pt x="817245" y="626736"/>
                      <a:pt x="417205" y="1169670"/>
                    </a:cubicBezTo>
                    <a:lnTo>
                      <a:pt x="705793" y="1152525"/>
                    </a:lnTo>
                    <a:cubicBezTo>
                      <a:pt x="782955" y="1149668"/>
                      <a:pt x="851526" y="1206818"/>
                      <a:pt x="857250" y="1286818"/>
                    </a:cubicBezTo>
                    <a:cubicBezTo>
                      <a:pt x="862975" y="1363980"/>
                      <a:pt x="802958" y="1432551"/>
                      <a:pt x="722957" y="1438275"/>
                    </a:cubicBezTo>
                    <a:lnTo>
                      <a:pt x="151457" y="1472565"/>
                    </a:lnTo>
                    <a:cubicBezTo>
                      <a:pt x="71438" y="1478280"/>
                      <a:pt x="0" y="1403985"/>
                      <a:pt x="0" y="1329690"/>
                    </a:cubicBezTo>
                    <a:lnTo>
                      <a:pt x="0" y="723900"/>
                    </a:lnTo>
                    <a:cubicBezTo>
                      <a:pt x="0" y="643880"/>
                      <a:pt x="62855" y="581025"/>
                      <a:pt x="142875" y="581025"/>
                    </a:cubicBezTo>
                    <a:cubicBezTo>
                      <a:pt x="222895" y="581025"/>
                      <a:pt x="285750" y="643880"/>
                      <a:pt x="285750" y="723900"/>
                    </a:cubicBezTo>
                    <a:lnTo>
                      <a:pt x="285750" y="881063"/>
                    </a:lnTo>
                    <a:cubicBezTo>
                      <a:pt x="742941" y="338128"/>
                      <a:pt x="1426855" y="0"/>
                      <a:pt x="2152650" y="0"/>
                    </a:cubicBezTo>
                    <a:cubicBezTo>
                      <a:pt x="3492818" y="0"/>
                      <a:pt x="4591050" y="1098233"/>
                      <a:pt x="4591050" y="2438400"/>
                    </a:cubicBezTo>
                    <a:close/>
                  </a:path>
                </a:pathLst>
              </a:custGeom>
              <a:solidFill>
                <a:srgbClr val="54E3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103" name="Freeform: Shape 102">
                <a:extLst>
                  <a:ext uri="{FF2B5EF4-FFF2-40B4-BE49-F238E27FC236}">
                    <a16:creationId xmlns:a16="http://schemas.microsoft.com/office/drawing/2014/main" id="{8373025B-BC14-45B6-BD8E-F776BD7B4422}"/>
                  </a:ext>
                </a:extLst>
              </p:cNvPr>
              <p:cNvSpPr/>
              <p:nvPr/>
            </p:nvSpPr>
            <p:spPr>
              <a:xfrm>
                <a:off x="3657600" y="3286125"/>
                <a:ext cx="4591050" cy="2581275"/>
              </a:xfrm>
              <a:custGeom>
                <a:avLst/>
                <a:gdLst>
                  <a:gd name="connsiteX0" fmla="*/ 4591050 w 4591050"/>
                  <a:gd name="connsiteY0" fmla="*/ 1251585 h 2581275"/>
                  <a:gd name="connsiteX1" fmla="*/ 4591050 w 4591050"/>
                  <a:gd name="connsiteY1" fmla="*/ 1857375 h 2581275"/>
                  <a:gd name="connsiteX2" fmla="*/ 4448175 w 4591050"/>
                  <a:gd name="connsiteY2" fmla="*/ 2000250 h 2581275"/>
                  <a:gd name="connsiteX3" fmla="*/ 4305300 w 4591050"/>
                  <a:gd name="connsiteY3" fmla="*/ 1857375 h 2581275"/>
                  <a:gd name="connsiteX4" fmla="*/ 4305300 w 4591050"/>
                  <a:gd name="connsiteY4" fmla="*/ 1700213 h 2581275"/>
                  <a:gd name="connsiteX5" fmla="*/ 2438400 w 4591050"/>
                  <a:gd name="connsiteY5" fmla="*/ 2581275 h 2581275"/>
                  <a:gd name="connsiteX6" fmla="*/ 0 w 4591050"/>
                  <a:gd name="connsiteY6" fmla="*/ 142875 h 2581275"/>
                  <a:gd name="connsiteX7" fmla="*/ 142875 w 4591050"/>
                  <a:gd name="connsiteY7" fmla="*/ 0 h 2581275"/>
                  <a:gd name="connsiteX8" fmla="*/ 285750 w 4591050"/>
                  <a:gd name="connsiteY8" fmla="*/ 142875 h 2581275"/>
                  <a:gd name="connsiteX9" fmla="*/ 2438400 w 4591050"/>
                  <a:gd name="connsiteY9" fmla="*/ 2295525 h 2581275"/>
                  <a:gd name="connsiteX10" fmla="*/ 4173846 w 4591050"/>
                  <a:gd name="connsiteY10" fmla="*/ 1411605 h 2581275"/>
                  <a:gd name="connsiteX11" fmla="*/ 3885257 w 4591050"/>
                  <a:gd name="connsiteY11" fmla="*/ 1428750 h 2581275"/>
                  <a:gd name="connsiteX12" fmla="*/ 3733800 w 4591050"/>
                  <a:gd name="connsiteY12" fmla="*/ 1294438 h 2581275"/>
                  <a:gd name="connsiteX13" fmla="*/ 3868093 w 4591050"/>
                  <a:gd name="connsiteY13" fmla="*/ 1143000 h 2581275"/>
                  <a:gd name="connsiteX14" fmla="*/ 4439593 w 4591050"/>
                  <a:gd name="connsiteY14" fmla="*/ 1108710 h 2581275"/>
                  <a:gd name="connsiteX15" fmla="*/ 4591050 w 4591050"/>
                  <a:gd name="connsiteY15" fmla="*/ 125158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91050" h="2581275">
                    <a:moveTo>
                      <a:pt x="4591050" y="1251585"/>
                    </a:moveTo>
                    <a:lnTo>
                      <a:pt x="4591050" y="1857375"/>
                    </a:lnTo>
                    <a:cubicBezTo>
                      <a:pt x="4591050" y="1937375"/>
                      <a:pt x="4528195" y="2000250"/>
                      <a:pt x="4448175" y="2000250"/>
                    </a:cubicBezTo>
                    <a:cubicBezTo>
                      <a:pt x="4368156" y="2000250"/>
                      <a:pt x="4305300" y="1937375"/>
                      <a:pt x="4305300" y="1857375"/>
                    </a:cubicBezTo>
                    <a:lnTo>
                      <a:pt x="4305300" y="1700213"/>
                    </a:lnTo>
                    <a:cubicBezTo>
                      <a:pt x="3848110" y="2243128"/>
                      <a:pt x="3164196" y="2581275"/>
                      <a:pt x="2438400" y="2581275"/>
                    </a:cubicBezTo>
                    <a:cubicBezTo>
                      <a:pt x="1098233" y="2581275"/>
                      <a:pt x="0" y="1483043"/>
                      <a:pt x="0" y="142875"/>
                    </a:cubicBezTo>
                    <a:cubicBezTo>
                      <a:pt x="0" y="62855"/>
                      <a:pt x="62855" y="0"/>
                      <a:pt x="142875" y="0"/>
                    </a:cubicBezTo>
                    <a:cubicBezTo>
                      <a:pt x="222895" y="0"/>
                      <a:pt x="285750" y="62855"/>
                      <a:pt x="285750" y="142875"/>
                    </a:cubicBezTo>
                    <a:cubicBezTo>
                      <a:pt x="285750" y="1325880"/>
                      <a:pt x="1255395" y="2295525"/>
                      <a:pt x="2438400" y="2295525"/>
                    </a:cubicBezTo>
                    <a:cubicBezTo>
                      <a:pt x="3124210" y="2295525"/>
                      <a:pt x="3773805" y="1954521"/>
                      <a:pt x="4173846" y="1411605"/>
                    </a:cubicBezTo>
                    <a:lnTo>
                      <a:pt x="3885257" y="1428750"/>
                    </a:lnTo>
                    <a:cubicBezTo>
                      <a:pt x="3808095" y="1434456"/>
                      <a:pt x="3739525" y="1374457"/>
                      <a:pt x="3733800" y="1294438"/>
                    </a:cubicBezTo>
                    <a:cubicBezTo>
                      <a:pt x="3728075" y="1217295"/>
                      <a:pt x="3788093" y="1148706"/>
                      <a:pt x="3868093" y="1143000"/>
                    </a:cubicBezTo>
                    <a:lnTo>
                      <a:pt x="4439593" y="1108710"/>
                    </a:lnTo>
                    <a:cubicBezTo>
                      <a:pt x="4516755" y="1102995"/>
                      <a:pt x="4591050" y="1171565"/>
                      <a:pt x="4591050" y="1251585"/>
                    </a:cubicBezTo>
                    <a:close/>
                  </a:path>
                </a:pathLst>
              </a:custGeom>
              <a:solidFill>
                <a:srgbClr val="54E3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sp>
          <p:nvSpPr>
            <p:cNvPr id="98" name="Freeform: Shape 97">
              <a:extLst>
                <a:ext uri="{FF2B5EF4-FFF2-40B4-BE49-F238E27FC236}">
                  <a16:creationId xmlns:a16="http://schemas.microsoft.com/office/drawing/2014/main" id="{6C3861C4-152D-4587-A234-CBBDBF68B49F}"/>
                </a:ext>
              </a:extLst>
            </p:cNvPr>
            <p:cNvSpPr/>
            <p:nvPr/>
          </p:nvSpPr>
          <p:spPr>
            <a:xfrm>
              <a:off x="6096000" y="1856833"/>
              <a:ext cx="1001116" cy="2629441"/>
            </a:xfrm>
            <a:custGeom>
              <a:avLst/>
              <a:gdLst>
                <a:gd name="connsiteX0" fmla="*/ 957253 w 1001116"/>
                <a:gd name="connsiteY0" fmla="*/ 1672169 h 2629441"/>
                <a:gd name="connsiteX1" fmla="*/ 0 w 1001116"/>
                <a:gd name="connsiteY1" fmla="*/ 2629441 h 2629441"/>
                <a:gd name="connsiteX2" fmla="*/ 0 w 1001116"/>
                <a:gd name="connsiteY2" fmla="*/ 514891 h 2629441"/>
                <a:gd name="connsiteX3" fmla="*/ 471497 w 1001116"/>
                <a:gd name="connsiteY3" fmla="*/ 43394 h 2629441"/>
                <a:gd name="connsiteX4" fmla="*/ 654368 w 1001116"/>
                <a:gd name="connsiteY4" fmla="*/ 26249 h 2629441"/>
                <a:gd name="connsiteX5" fmla="*/ 700097 w 1001116"/>
                <a:gd name="connsiteY5" fmla="*/ 206272 h 2629441"/>
                <a:gd name="connsiteX6" fmla="*/ 202892 w 1001116"/>
                <a:gd name="connsiteY6" fmla="*/ 1203539 h 2629441"/>
                <a:gd name="connsiteX7" fmla="*/ 902970 w 1001116"/>
                <a:gd name="connsiteY7" fmla="*/ 1437854 h 2629441"/>
                <a:gd name="connsiteX8" fmla="*/ 997277 w 1001116"/>
                <a:gd name="connsiteY8" fmla="*/ 1540734 h 2629441"/>
                <a:gd name="connsiteX9" fmla="*/ 957253 w 1001116"/>
                <a:gd name="connsiteY9" fmla="*/ 1672169 h 262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116" h="2629441">
                  <a:moveTo>
                    <a:pt x="957253" y="1672169"/>
                  </a:moveTo>
                  <a:lnTo>
                    <a:pt x="0" y="2629441"/>
                  </a:lnTo>
                  <a:lnTo>
                    <a:pt x="0" y="514891"/>
                  </a:lnTo>
                  <a:lnTo>
                    <a:pt x="471497" y="43394"/>
                  </a:lnTo>
                  <a:cubicBezTo>
                    <a:pt x="520065" y="-8041"/>
                    <a:pt x="597227" y="-13746"/>
                    <a:pt x="654368" y="26249"/>
                  </a:cubicBezTo>
                  <a:cubicBezTo>
                    <a:pt x="711518" y="69121"/>
                    <a:pt x="731530" y="143416"/>
                    <a:pt x="700097" y="206272"/>
                  </a:cubicBezTo>
                  <a:lnTo>
                    <a:pt x="202892" y="1203539"/>
                  </a:lnTo>
                  <a:lnTo>
                    <a:pt x="902970" y="1437854"/>
                  </a:lnTo>
                  <a:cubicBezTo>
                    <a:pt x="948700" y="1452142"/>
                    <a:pt x="985847" y="1492147"/>
                    <a:pt x="997277" y="1540734"/>
                  </a:cubicBezTo>
                  <a:cubicBezTo>
                    <a:pt x="1008707" y="1586454"/>
                    <a:pt x="994400" y="1637879"/>
                    <a:pt x="957253" y="1672169"/>
                  </a:cubicBezTo>
                  <a:close/>
                </a:path>
              </a:pathLst>
            </a:custGeom>
            <a:solidFill>
              <a:srgbClr val="FF9F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nvGrpSpPr>
            <p:cNvPr id="99" name="Graphic 12">
              <a:extLst>
                <a:ext uri="{FF2B5EF4-FFF2-40B4-BE49-F238E27FC236}">
                  <a16:creationId xmlns:a16="http://schemas.microsoft.com/office/drawing/2014/main" id="{F4896BD8-3A95-48C7-B13D-0DECF77EFE8D}"/>
                </a:ext>
              </a:extLst>
            </p:cNvPr>
            <p:cNvGrpSpPr/>
            <p:nvPr/>
          </p:nvGrpSpPr>
          <p:grpSpPr>
            <a:xfrm>
              <a:off x="6096000" y="990600"/>
              <a:ext cx="2438400" cy="4876800"/>
              <a:chOff x="6096000" y="990600"/>
              <a:chExt cx="2438400" cy="4876800"/>
            </a:xfrm>
            <a:solidFill>
              <a:srgbClr val="00CC71"/>
            </a:solidFill>
          </p:grpSpPr>
          <p:sp>
            <p:nvSpPr>
              <p:cNvPr id="100" name="Freeform: Shape 99">
                <a:extLst>
                  <a:ext uri="{FF2B5EF4-FFF2-40B4-BE49-F238E27FC236}">
                    <a16:creationId xmlns:a16="http://schemas.microsoft.com/office/drawing/2014/main" id="{0A9E999B-70DF-4557-8BCC-46C6750343D2}"/>
                  </a:ext>
                </a:extLst>
              </p:cNvPr>
              <p:cNvSpPr/>
              <p:nvPr/>
            </p:nvSpPr>
            <p:spPr>
              <a:xfrm>
                <a:off x="6096000" y="4394501"/>
                <a:ext cx="2152650" cy="1472898"/>
              </a:xfrm>
              <a:custGeom>
                <a:avLst/>
                <a:gdLst>
                  <a:gd name="connsiteX0" fmla="*/ 2152650 w 2152650"/>
                  <a:gd name="connsiteY0" fmla="*/ 143208 h 1472898"/>
                  <a:gd name="connsiteX1" fmla="*/ 2152650 w 2152650"/>
                  <a:gd name="connsiteY1" fmla="*/ 748999 h 1472898"/>
                  <a:gd name="connsiteX2" fmla="*/ 2009775 w 2152650"/>
                  <a:gd name="connsiteY2" fmla="*/ 891874 h 1472898"/>
                  <a:gd name="connsiteX3" fmla="*/ 1866900 w 2152650"/>
                  <a:gd name="connsiteY3" fmla="*/ 748999 h 1472898"/>
                  <a:gd name="connsiteX4" fmla="*/ 1866900 w 2152650"/>
                  <a:gd name="connsiteY4" fmla="*/ 591836 h 1472898"/>
                  <a:gd name="connsiteX5" fmla="*/ 0 w 2152650"/>
                  <a:gd name="connsiteY5" fmla="*/ 1472899 h 1472898"/>
                  <a:gd name="connsiteX6" fmla="*/ 0 w 2152650"/>
                  <a:gd name="connsiteY6" fmla="*/ 1187149 h 1472898"/>
                  <a:gd name="connsiteX7" fmla="*/ 1735446 w 2152650"/>
                  <a:gd name="connsiteY7" fmla="*/ 303229 h 1472898"/>
                  <a:gd name="connsiteX8" fmla="*/ 1446857 w 2152650"/>
                  <a:gd name="connsiteY8" fmla="*/ 320374 h 1472898"/>
                  <a:gd name="connsiteX9" fmla="*/ 1295400 w 2152650"/>
                  <a:gd name="connsiteY9" fmla="*/ 186061 h 1472898"/>
                  <a:gd name="connsiteX10" fmla="*/ 1429693 w 2152650"/>
                  <a:gd name="connsiteY10" fmla="*/ 34623 h 1472898"/>
                  <a:gd name="connsiteX11" fmla="*/ 2001193 w 2152650"/>
                  <a:gd name="connsiteY11" fmla="*/ 333 h 1472898"/>
                  <a:gd name="connsiteX12" fmla="*/ 2152650 w 2152650"/>
                  <a:gd name="connsiteY12" fmla="*/ 143208 h 14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650" h="1472898">
                    <a:moveTo>
                      <a:pt x="2152650" y="143208"/>
                    </a:moveTo>
                    <a:lnTo>
                      <a:pt x="2152650" y="748999"/>
                    </a:lnTo>
                    <a:cubicBezTo>
                      <a:pt x="2152650" y="828999"/>
                      <a:pt x="2089795" y="891874"/>
                      <a:pt x="2009775" y="891874"/>
                    </a:cubicBezTo>
                    <a:cubicBezTo>
                      <a:pt x="1929756" y="891874"/>
                      <a:pt x="1866900" y="828999"/>
                      <a:pt x="1866900" y="748999"/>
                    </a:cubicBezTo>
                    <a:lnTo>
                      <a:pt x="1866900" y="591836"/>
                    </a:lnTo>
                    <a:cubicBezTo>
                      <a:pt x="1409710" y="1134751"/>
                      <a:pt x="725796" y="1472899"/>
                      <a:pt x="0" y="1472899"/>
                    </a:cubicBezTo>
                    <a:lnTo>
                      <a:pt x="0" y="1187149"/>
                    </a:lnTo>
                    <a:cubicBezTo>
                      <a:pt x="685810" y="1187149"/>
                      <a:pt x="1335405" y="846144"/>
                      <a:pt x="1735446" y="303229"/>
                    </a:cubicBezTo>
                    <a:lnTo>
                      <a:pt x="1446857" y="320374"/>
                    </a:lnTo>
                    <a:cubicBezTo>
                      <a:pt x="1369695" y="326079"/>
                      <a:pt x="1301125" y="266081"/>
                      <a:pt x="1295400" y="186061"/>
                    </a:cubicBezTo>
                    <a:cubicBezTo>
                      <a:pt x="1289675" y="108918"/>
                      <a:pt x="1349693" y="40329"/>
                      <a:pt x="1429693" y="34623"/>
                    </a:cubicBezTo>
                    <a:lnTo>
                      <a:pt x="2001193" y="333"/>
                    </a:lnTo>
                    <a:cubicBezTo>
                      <a:pt x="2078355" y="-5382"/>
                      <a:pt x="2152650" y="63189"/>
                      <a:pt x="2152650" y="143208"/>
                    </a:cubicBezTo>
                    <a:close/>
                  </a:path>
                </a:pathLst>
              </a:custGeom>
              <a:solidFill>
                <a:srgbClr val="00CC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101" name="Freeform: Shape 100">
                <a:extLst>
                  <a:ext uri="{FF2B5EF4-FFF2-40B4-BE49-F238E27FC236}">
                    <a16:creationId xmlns:a16="http://schemas.microsoft.com/office/drawing/2014/main" id="{733E9FFC-110D-48DF-BBFD-38ACDEF90E79}"/>
                  </a:ext>
                </a:extLst>
              </p:cNvPr>
              <p:cNvSpPr/>
              <p:nvPr/>
            </p:nvSpPr>
            <p:spPr>
              <a:xfrm>
                <a:off x="6096000" y="990600"/>
                <a:ext cx="2438400" cy="2581275"/>
              </a:xfrm>
              <a:custGeom>
                <a:avLst/>
                <a:gdLst>
                  <a:gd name="connsiteX0" fmla="*/ 2438400 w 2438400"/>
                  <a:gd name="connsiteY0" fmla="*/ 2438400 h 2581275"/>
                  <a:gd name="connsiteX1" fmla="*/ 2295525 w 2438400"/>
                  <a:gd name="connsiteY1" fmla="*/ 2581275 h 2581275"/>
                  <a:gd name="connsiteX2" fmla="*/ 2152650 w 2438400"/>
                  <a:gd name="connsiteY2" fmla="*/ 2438400 h 2581275"/>
                  <a:gd name="connsiteX3" fmla="*/ 0 w 2438400"/>
                  <a:gd name="connsiteY3" fmla="*/ 285750 h 2581275"/>
                  <a:gd name="connsiteX4" fmla="*/ 0 w 2438400"/>
                  <a:gd name="connsiteY4" fmla="*/ 0 h 2581275"/>
                  <a:gd name="connsiteX5" fmla="*/ 2438400 w 2438400"/>
                  <a:gd name="connsiteY5" fmla="*/ 2438400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 h="2581275">
                    <a:moveTo>
                      <a:pt x="2438400" y="2438400"/>
                    </a:moveTo>
                    <a:cubicBezTo>
                      <a:pt x="2438400" y="2518400"/>
                      <a:pt x="2375545" y="2581275"/>
                      <a:pt x="2295525" y="2581275"/>
                    </a:cubicBezTo>
                    <a:cubicBezTo>
                      <a:pt x="2215506" y="2581275"/>
                      <a:pt x="2152650" y="2518400"/>
                      <a:pt x="2152650" y="2438400"/>
                    </a:cubicBezTo>
                    <a:cubicBezTo>
                      <a:pt x="2152650" y="1255395"/>
                      <a:pt x="1183005" y="285750"/>
                      <a:pt x="0" y="285750"/>
                    </a:cubicBezTo>
                    <a:lnTo>
                      <a:pt x="0" y="0"/>
                    </a:lnTo>
                    <a:cubicBezTo>
                      <a:pt x="1340168" y="0"/>
                      <a:pt x="2438400" y="1098233"/>
                      <a:pt x="2438400" y="2438400"/>
                    </a:cubicBezTo>
                    <a:close/>
                  </a:path>
                </a:pathLst>
              </a:custGeom>
              <a:solidFill>
                <a:srgbClr val="00CC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grpSp>
      <p:sp>
        <p:nvSpPr>
          <p:cNvPr id="104" name="TextBox 103">
            <a:extLst>
              <a:ext uri="{FF2B5EF4-FFF2-40B4-BE49-F238E27FC236}">
                <a16:creationId xmlns:a16="http://schemas.microsoft.com/office/drawing/2014/main" id="{9A0F2140-D7FF-4A95-80C5-D1E77288BAF8}"/>
              </a:ext>
            </a:extLst>
          </p:cNvPr>
          <p:cNvSpPr txBox="1"/>
          <p:nvPr/>
        </p:nvSpPr>
        <p:spPr>
          <a:xfrm>
            <a:off x="1023052" y="2249411"/>
            <a:ext cx="3708305" cy="646331"/>
          </a:xfrm>
          <a:prstGeom prst="rect">
            <a:avLst/>
          </a:prstGeom>
          <a:noFill/>
        </p:spPr>
        <p:txBody>
          <a:bodyPr wrap="square" rtlCol="0">
            <a:spAutoFit/>
          </a:bodyPr>
          <a:lstStyle>
            <a:defPPr>
              <a:defRPr lang="en-US"/>
            </a:defPPr>
            <a:lvl1pPr>
              <a:defRPr b="0" i="0" u="none" strike="noStrike" baseline="0">
                <a:solidFill>
                  <a:srgbClr val="000000"/>
                </a:solidFill>
                <a:latin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yriad Pro Light"/>
              </a:rPr>
              <a:t>Total RE Target by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Myriad Pro Light"/>
              </a:rPr>
              <a:t>175 GW</a:t>
            </a:r>
          </a:p>
        </p:txBody>
      </p:sp>
      <p:sp>
        <p:nvSpPr>
          <p:cNvPr id="105" name="TextBox 104">
            <a:extLst>
              <a:ext uri="{FF2B5EF4-FFF2-40B4-BE49-F238E27FC236}">
                <a16:creationId xmlns:a16="http://schemas.microsoft.com/office/drawing/2014/main" id="{B661F1B8-1004-4937-805F-26B765ADAD6E}"/>
              </a:ext>
            </a:extLst>
          </p:cNvPr>
          <p:cNvSpPr txBox="1"/>
          <p:nvPr/>
        </p:nvSpPr>
        <p:spPr>
          <a:xfrm>
            <a:off x="971281" y="3056615"/>
            <a:ext cx="1280346" cy="646331"/>
          </a:xfrm>
          <a:prstGeom prst="rect">
            <a:avLst/>
          </a:prstGeom>
          <a:noFill/>
        </p:spPr>
        <p:txBody>
          <a:bodyPr wrap="square" rtlCol="0">
            <a:spAutoFit/>
          </a:bodyPr>
          <a:lstStyle>
            <a:defPPr>
              <a:defRPr lang="en-US"/>
            </a:defPPr>
            <a:lvl1pPr>
              <a:defRPr b="0" i="0" u="none" strike="noStrike" baseline="0">
                <a:solidFill>
                  <a:srgbClr val="000000"/>
                </a:solidFill>
                <a:latin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yriad Pro Light"/>
              </a:rPr>
              <a:t>Solar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Myriad Pro Light"/>
              </a:rPr>
              <a:t>100 GW</a:t>
            </a:r>
          </a:p>
        </p:txBody>
      </p:sp>
      <p:grpSp>
        <p:nvGrpSpPr>
          <p:cNvPr id="106" name="Graphic 26">
            <a:extLst>
              <a:ext uri="{FF2B5EF4-FFF2-40B4-BE49-F238E27FC236}">
                <a16:creationId xmlns:a16="http://schemas.microsoft.com/office/drawing/2014/main" id="{91D0B46F-01BB-49F2-A598-7C96D5BF3D90}"/>
              </a:ext>
            </a:extLst>
          </p:cNvPr>
          <p:cNvGrpSpPr/>
          <p:nvPr/>
        </p:nvGrpSpPr>
        <p:grpSpPr>
          <a:xfrm>
            <a:off x="347911" y="3050004"/>
            <a:ext cx="623370" cy="623370"/>
            <a:chOff x="5581435" y="3051224"/>
            <a:chExt cx="623370" cy="623370"/>
          </a:xfrm>
        </p:grpSpPr>
        <p:sp>
          <p:nvSpPr>
            <p:cNvPr id="107" name="Freeform: Shape 106">
              <a:extLst>
                <a:ext uri="{FF2B5EF4-FFF2-40B4-BE49-F238E27FC236}">
                  <a16:creationId xmlns:a16="http://schemas.microsoft.com/office/drawing/2014/main" id="{CC124E78-93FD-48CF-94A8-94EED6304082}"/>
                </a:ext>
              </a:extLst>
            </p:cNvPr>
            <p:cNvSpPr/>
            <p:nvPr/>
          </p:nvSpPr>
          <p:spPr>
            <a:xfrm>
              <a:off x="5808743" y="3489662"/>
              <a:ext cx="242178" cy="97755"/>
            </a:xfrm>
            <a:custGeom>
              <a:avLst/>
              <a:gdLst>
                <a:gd name="connsiteX0" fmla="*/ 190640 w 242178"/>
                <a:gd name="connsiteY0" fmla="*/ 79323 h 97755"/>
                <a:gd name="connsiteX1" fmla="*/ 83157 w 242178"/>
                <a:gd name="connsiteY1" fmla="*/ 79323 h 97755"/>
                <a:gd name="connsiteX2" fmla="*/ 56959 w 242178"/>
                <a:gd name="connsiteY2" fmla="*/ 70662 h 97755"/>
                <a:gd name="connsiteX3" fmla="*/ 35410 w 242178"/>
                <a:gd name="connsiteY3" fmla="*/ 49234 h 97755"/>
                <a:gd name="connsiteX4" fmla="*/ 6516 w 242178"/>
                <a:gd name="connsiteY4" fmla="*/ 0 h 97755"/>
                <a:gd name="connsiteX5" fmla="*/ 0 w 242178"/>
                <a:gd name="connsiteY5" fmla="*/ 6796 h 97755"/>
                <a:gd name="connsiteX6" fmla="*/ 0 w 242178"/>
                <a:gd name="connsiteY6" fmla="*/ 28500 h 97755"/>
                <a:gd name="connsiteX7" fmla="*/ 0 w 242178"/>
                <a:gd name="connsiteY7" fmla="*/ 97756 h 97755"/>
                <a:gd name="connsiteX8" fmla="*/ 242178 w 242178"/>
                <a:gd name="connsiteY8" fmla="*/ 97756 h 97755"/>
                <a:gd name="connsiteX9" fmla="*/ 242178 w 242178"/>
                <a:gd name="connsiteY9" fmla="*/ 79323 h 9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178" h="97755">
                  <a:moveTo>
                    <a:pt x="190640" y="79323"/>
                  </a:moveTo>
                  <a:lnTo>
                    <a:pt x="83157" y="79323"/>
                  </a:lnTo>
                  <a:cubicBezTo>
                    <a:pt x="74927" y="79323"/>
                    <a:pt x="65533" y="76016"/>
                    <a:pt x="56959" y="70662"/>
                  </a:cubicBezTo>
                  <a:cubicBezTo>
                    <a:pt x="48220" y="65205"/>
                    <a:pt x="40334" y="57623"/>
                    <a:pt x="35410" y="49234"/>
                  </a:cubicBezTo>
                  <a:lnTo>
                    <a:pt x="6516" y="0"/>
                  </a:lnTo>
                  <a:cubicBezTo>
                    <a:pt x="5094" y="2882"/>
                    <a:pt x="2819" y="5267"/>
                    <a:pt x="0" y="6796"/>
                  </a:cubicBezTo>
                  <a:lnTo>
                    <a:pt x="0" y="28500"/>
                  </a:lnTo>
                  <a:lnTo>
                    <a:pt x="0" y="97756"/>
                  </a:lnTo>
                  <a:lnTo>
                    <a:pt x="242178" y="97756"/>
                  </a:lnTo>
                  <a:lnTo>
                    <a:pt x="242178" y="79323"/>
                  </a:lnTo>
                  <a:close/>
                </a:path>
              </a:pathLst>
            </a:custGeom>
            <a:solidFill>
              <a:srgbClr val="22BCE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08" name="Freeform: Shape 107">
              <a:extLst>
                <a:ext uri="{FF2B5EF4-FFF2-40B4-BE49-F238E27FC236}">
                  <a16:creationId xmlns:a16="http://schemas.microsoft.com/office/drawing/2014/main" id="{A3065A81-421A-470B-A01C-323CF1396714}"/>
                </a:ext>
              </a:extLst>
            </p:cNvPr>
            <p:cNvSpPr/>
            <p:nvPr/>
          </p:nvSpPr>
          <p:spPr>
            <a:xfrm>
              <a:off x="5659305" y="3568985"/>
              <a:ext cx="80352" cy="18433"/>
            </a:xfrm>
            <a:custGeom>
              <a:avLst/>
              <a:gdLst>
                <a:gd name="connsiteX0" fmla="*/ 80353 w 80352"/>
                <a:gd name="connsiteY0" fmla="*/ 18433 h 18433"/>
                <a:gd name="connsiteX1" fmla="*/ 80353 w 80352"/>
                <a:gd name="connsiteY1" fmla="*/ 0 h 18433"/>
                <a:gd name="connsiteX2" fmla="*/ 2106 w 80352"/>
                <a:gd name="connsiteY2" fmla="*/ 0 h 18433"/>
                <a:gd name="connsiteX3" fmla="*/ 0 w 80352"/>
                <a:gd name="connsiteY3" fmla="*/ 0 h 18433"/>
                <a:gd name="connsiteX4" fmla="*/ 17635 w 80352"/>
                <a:gd name="connsiteY4" fmla="*/ 18433 h 18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2" h="18433">
                  <a:moveTo>
                    <a:pt x="80353" y="18433"/>
                  </a:moveTo>
                  <a:lnTo>
                    <a:pt x="80353" y="0"/>
                  </a:lnTo>
                  <a:lnTo>
                    <a:pt x="2106" y="0"/>
                  </a:lnTo>
                  <a:lnTo>
                    <a:pt x="0" y="0"/>
                  </a:lnTo>
                  <a:cubicBezTo>
                    <a:pt x="5629" y="6381"/>
                    <a:pt x="11509" y="12533"/>
                    <a:pt x="17635" y="18433"/>
                  </a:cubicBezTo>
                  <a:close/>
                </a:path>
              </a:pathLst>
            </a:custGeom>
            <a:solidFill>
              <a:srgbClr val="22BCE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09" name="Freeform: Shape 108">
              <a:extLst>
                <a:ext uri="{FF2B5EF4-FFF2-40B4-BE49-F238E27FC236}">
                  <a16:creationId xmlns:a16="http://schemas.microsoft.com/office/drawing/2014/main" id="{AF58E08F-4ABE-49EF-82FE-68B0F0CEC976}"/>
                </a:ext>
              </a:extLst>
            </p:cNvPr>
            <p:cNvSpPr/>
            <p:nvPr/>
          </p:nvSpPr>
          <p:spPr>
            <a:xfrm>
              <a:off x="5581435" y="3051372"/>
              <a:ext cx="623370" cy="536047"/>
            </a:xfrm>
            <a:custGeom>
              <a:avLst/>
              <a:gdLst>
                <a:gd name="connsiteX0" fmla="*/ 63593 w 623370"/>
                <a:gd name="connsiteY0" fmla="*/ 316953 h 536047"/>
                <a:gd name="connsiteX1" fmla="*/ 69699 w 623370"/>
                <a:gd name="connsiteY1" fmla="*/ 316953 h 536047"/>
                <a:gd name="connsiteX2" fmla="*/ 95897 w 623370"/>
                <a:gd name="connsiteY2" fmla="*/ 325613 h 536047"/>
                <a:gd name="connsiteX3" fmla="*/ 117446 w 623370"/>
                <a:gd name="connsiteY3" fmla="*/ 347042 h 536047"/>
                <a:gd name="connsiteX4" fmla="*/ 158813 w 623370"/>
                <a:gd name="connsiteY4" fmla="*/ 417531 h 536047"/>
                <a:gd name="connsiteX5" fmla="*/ 165602 w 623370"/>
                <a:gd name="connsiteY5" fmla="*/ 415950 h 536047"/>
                <a:gd name="connsiteX6" fmla="*/ 167911 w 623370"/>
                <a:gd name="connsiteY6" fmla="*/ 416140 h 536047"/>
                <a:gd name="connsiteX7" fmla="*/ 181105 w 623370"/>
                <a:gd name="connsiteY7" fmla="*/ 431451 h 536047"/>
                <a:gd name="connsiteX8" fmla="*/ 174449 w 623370"/>
                <a:gd name="connsiteY8" fmla="*/ 444172 h 536047"/>
                <a:gd name="connsiteX9" fmla="*/ 199891 w 623370"/>
                <a:gd name="connsiteY9" fmla="*/ 487525 h 536047"/>
                <a:gd name="connsiteX10" fmla="*/ 203494 w 623370"/>
                <a:gd name="connsiteY10" fmla="*/ 508954 h 536047"/>
                <a:gd name="connsiteX11" fmla="*/ 187460 w 623370"/>
                <a:gd name="connsiteY11" fmla="*/ 517614 h 536047"/>
                <a:gd name="connsiteX12" fmla="*/ 172982 w 623370"/>
                <a:gd name="connsiteY12" fmla="*/ 517614 h 536047"/>
                <a:gd name="connsiteX13" fmla="*/ 172982 w 623370"/>
                <a:gd name="connsiteY13" fmla="*/ 536047 h 536047"/>
                <a:gd name="connsiteX14" fmla="*/ 212551 w 623370"/>
                <a:gd name="connsiteY14" fmla="*/ 536047 h 536047"/>
                <a:gd name="connsiteX15" fmla="*/ 212551 w 623370"/>
                <a:gd name="connsiteY15" fmla="*/ 445086 h 536047"/>
                <a:gd name="connsiteX16" fmla="*/ 204428 w 623370"/>
                <a:gd name="connsiteY16" fmla="*/ 431450 h 536047"/>
                <a:gd name="connsiteX17" fmla="*/ 219929 w 623370"/>
                <a:gd name="connsiteY17" fmla="*/ 415949 h 536047"/>
                <a:gd name="connsiteX18" fmla="*/ 220736 w 623370"/>
                <a:gd name="connsiteY18" fmla="*/ 415990 h 536047"/>
                <a:gd name="connsiteX19" fmla="*/ 180273 w 623370"/>
                <a:gd name="connsiteY19" fmla="*/ 347042 h 536047"/>
                <a:gd name="connsiteX20" fmla="*/ 176671 w 623370"/>
                <a:gd name="connsiteY20" fmla="*/ 325613 h 536047"/>
                <a:gd name="connsiteX21" fmla="*/ 192704 w 623370"/>
                <a:gd name="connsiteY21" fmla="*/ 316953 h 536047"/>
                <a:gd name="connsiteX22" fmla="*/ 287542 w 623370"/>
                <a:gd name="connsiteY22" fmla="*/ 316953 h 536047"/>
                <a:gd name="connsiteX23" fmla="*/ 300188 w 623370"/>
                <a:gd name="connsiteY23" fmla="*/ 316953 h 536047"/>
                <a:gd name="connsiteX24" fmla="*/ 355034 w 623370"/>
                <a:gd name="connsiteY24" fmla="*/ 316953 h 536047"/>
                <a:gd name="connsiteX25" fmla="*/ 365991 w 623370"/>
                <a:gd name="connsiteY25" fmla="*/ 300944 h 536047"/>
                <a:gd name="connsiteX26" fmla="*/ 371175 w 623370"/>
                <a:gd name="connsiteY26" fmla="*/ 293859 h 536047"/>
                <a:gd name="connsiteX27" fmla="*/ 365991 w 623370"/>
                <a:gd name="connsiteY27" fmla="*/ 286775 h 536047"/>
                <a:gd name="connsiteX28" fmla="*/ 354680 w 623370"/>
                <a:gd name="connsiteY28" fmla="*/ 266717 h 536047"/>
                <a:gd name="connsiteX29" fmla="*/ 365992 w 623370"/>
                <a:gd name="connsiteY29" fmla="*/ 246661 h 536047"/>
                <a:gd name="connsiteX30" fmla="*/ 371177 w 623370"/>
                <a:gd name="connsiteY30" fmla="*/ 239579 h 536047"/>
                <a:gd name="connsiteX31" fmla="*/ 379576 w 623370"/>
                <a:gd name="connsiteY31" fmla="*/ 231179 h 536047"/>
                <a:gd name="connsiteX32" fmla="*/ 387976 w 623370"/>
                <a:gd name="connsiteY32" fmla="*/ 239579 h 536047"/>
                <a:gd name="connsiteX33" fmla="*/ 376664 w 623370"/>
                <a:gd name="connsiteY33" fmla="*/ 259635 h 536047"/>
                <a:gd name="connsiteX34" fmla="*/ 371480 w 623370"/>
                <a:gd name="connsiteY34" fmla="*/ 266717 h 536047"/>
                <a:gd name="connsiteX35" fmla="*/ 376664 w 623370"/>
                <a:gd name="connsiteY35" fmla="*/ 273802 h 536047"/>
                <a:gd name="connsiteX36" fmla="*/ 387975 w 623370"/>
                <a:gd name="connsiteY36" fmla="*/ 293859 h 536047"/>
                <a:gd name="connsiteX37" fmla="*/ 376664 w 623370"/>
                <a:gd name="connsiteY37" fmla="*/ 313917 h 536047"/>
                <a:gd name="connsiteX38" fmla="*/ 373237 w 623370"/>
                <a:gd name="connsiteY38" fmla="*/ 316953 h 536047"/>
                <a:gd name="connsiteX39" fmla="*/ 374858 w 623370"/>
                <a:gd name="connsiteY39" fmla="*/ 316953 h 536047"/>
                <a:gd name="connsiteX40" fmla="*/ 380964 w 623370"/>
                <a:gd name="connsiteY40" fmla="*/ 316953 h 536047"/>
                <a:gd name="connsiteX41" fmla="*/ 407162 w 623370"/>
                <a:gd name="connsiteY41" fmla="*/ 325613 h 536047"/>
                <a:gd name="connsiteX42" fmla="*/ 428711 w 623370"/>
                <a:gd name="connsiteY42" fmla="*/ 347042 h 536047"/>
                <a:gd name="connsiteX43" fmla="*/ 470078 w 623370"/>
                <a:gd name="connsiteY43" fmla="*/ 417531 h 536047"/>
                <a:gd name="connsiteX44" fmla="*/ 476867 w 623370"/>
                <a:gd name="connsiteY44" fmla="*/ 415950 h 536047"/>
                <a:gd name="connsiteX45" fmla="*/ 479176 w 623370"/>
                <a:gd name="connsiteY45" fmla="*/ 416140 h 536047"/>
                <a:gd name="connsiteX46" fmla="*/ 492370 w 623370"/>
                <a:gd name="connsiteY46" fmla="*/ 431451 h 536047"/>
                <a:gd name="connsiteX47" fmla="*/ 485714 w 623370"/>
                <a:gd name="connsiteY47" fmla="*/ 444172 h 536047"/>
                <a:gd name="connsiteX48" fmla="*/ 511156 w 623370"/>
                <a:gd name="connsiteY48" fmla="*/ 487525 h 536047"/>
                <a:gd name="connsiteX49" fmla="*/ 514759 w 623370"/>
                <a:gd name="connsiteY49" fmla="*/ 508954 h 536047"/>
                <a:gd name="connsiteX50" fmla="*/ 498725 w 623370"/>
                <a:gd name="connsiteY50" fmla="*/ 517614 h 536047"/>
                <a:gd name="connsiteX51" fmla="*/ 484246 w 623370"/>
                <a:gd name="connsiteY51" fmla="*/ 517614 h 536047"/>
                <a:gd name="connsiteX52" fmla="*/ 484246 w 623370"/>
                <a:gd name="connsiteY52" fmla="*/ 536047 h 536047"/>
                <a:gd name="connsiteX53" fmla="*/ 527867 w 623370"/>
                <a:gd name="connsiteY53" fmla="*/ 536047 h 536047"/>
                <a:gd name="connsiteX54" fmla="*/ 623370 w 623370"/>
                <a:gd name="connsiteY54" fmla="*/ 311536 h 536047"/>
                <a:gd name="connsiteX55" fmla="*/ 516108 w 623370"/>
                <a:gd name="connsiteY55" fmla="*/ 76254 h 536047"/>
                <a:gd name="connsiteX56" fmla="*/ 505044 w 623370"/>
                <a:gd name="connsiteY56" fmla="*/ 92516 h 536047"/>
                <a:gd name="connsiteX57" fmla="*/ 482020 w 623370"/>
                <a:gd name="connsiteY57" fmla="*/ 92748 h 536047"/>
                <a:gd name="connsiteX58" fmla="*/ 473294 w 623370"/>
                <a:gd name="connsiteY58" fmla="*/ 91800 h 536047"/>
                <a:gd name="connsiteX59" fmla="*/ 461820 w 623370"/>
                <a:gd name="connsiteY59" fmla="*/ 88726 h 536047"/>
                <a:gd name="connsiteX60" fmla="*/ 464894 w 623370"/>
                <a:gd name="connsiteY60" fmla="*/ 77252 h 536047"/>
                <a:gd name="connsiteX61" fmla="*/ 487919 w 623370"/>
                <a:gd name="connsiteY61" fmla="*/ 77019 h 536047"/>
                <a:gd name="connsiteX62" fmla="*/ 496645 w 623370"/>
                <a:gd name="connsiteY62" fmla="*/ 77968 h 536047"/>
                <a:gd name="connsiteX63" fmla="*/ 500187 w 623370"/>
                <a:gd name="connsiteY63" fmla="*/ 69936 h 536047"/>
                <a:gd name="connsiteX64" fmla="*/ 501361 w 623370"/>
                <a:gd name="connsiteY64" fmla="*/ 64219 h 536047"/>
                <a:gd name="connsiteX65" fmla="*/ 463680 w 623370"/>
                <a:gd name="connsiteY65" fmla="*/ 39387 h 536047"/>
                <a:gd name="connsiteX66" fmla="*/ 446563 w 623370"/>
                <a:gd name="connsiteY66" fmla="*/ 47347 h 536047"/>
                <a:gd name="connsiteX67" fmla="*/ 438532 w 623370"/>
                <a:gd name="connsiteY67" fmla="*/ 50889 h 536047"/>
                <a:gd name="connsiteX68" fmla="*/ 427058 w 623370"/>
                <a:gd name="connsiteY68" fmla="*/ 53963 h 536047"/>
                <a:gd name="connsiteX69" fmla="*/ 423984 w 623370"/>
                <a:gd name="connsiteY69" fmla="*/ 42489 h 536047"/>
                <a:gd name="connsiteX70" fmla="*/ 443808 w 623370"/>
                <a:gd name="connsiteY70" fmla="*/ 30775 h 536047"/>
                <a:gd name="connsiteX71" fmla="*/ 446276 w 623370"/>
                <a:gd name="connsiteY71" fmla="*/ 30335 h 536047"/>
                <a:gd name="connsiteX72" fmla="*/ 403093 w 623370"/>
                <a:gd name="connsiteY72" fmla="*/ 13483 h 536047"/>
                <a:gd name="connsiteX73" fmla="*/ 393158 w 623370"/>
                <a:gd name="connsiteY73" fmla="*/ 25757 h 536047"/>
                <a:gd name="connsiteX74" fmla="*/ 387974 w 623370"/>
                <a:gd name="connsiteY74" fmla="*/ 32839 h 536047"/>
                <a:gd name="connsiteX75" fmla="*/ 379574 w 623370"/>
                <a:gd name="connsiteY75" fmla="*/ 41239 h 536047"/>
                <a:gd name="connsiteX76" fmla="*/ 371174 w 623370"/>
                <a:gd name="connsiteY76" fmla="*/ 32839 h 536047"/>
                <a:gd name="connsiteX77" fmla="*/ 382486 w 623370"/>
                <a:gd name="connsiteY77" fmla="*/ 12783 h 536047"/>
                <a:gd name="connsiteX78" fmla="*/ 386614 w 623370"/>
                <a:gd name="connsiteY78" fmla="*/ 8938 h 536047"/>
                <a:gd name="connsiteX79" fmla="*/ 321028 w 623370"/>
                <a:gd name="connsiteY79" fmla="*/ 0 h 536047"/>
                <a:gd name="connsiteX80" fmla="*/ 335881 w 623370"/>
                <a:gd name="connsiteY80" fmla="*/ 10736 h 536047"/>
                <a:gd name="connsiteX81" fmla="*/ 336113 w 623370"/>
                <a:gd name="connsiteY81" fmla="*/ 33761 h 536047"/>
                <a:gd name="connsiteX82" fmla="*/ 335165 w 623370"/>
                <a:gd name="connsiteY82" fmla="*/ 42487 h 536047"/>
                <a:gd name="connsiteX83" fmla="*/ 332091 w 623370"/>
                <a:gd name="connsiteY83" fmla="*/ 53960 h 536047"/>
                <a:gd name="connsiteX84" fmla="*/ 320617 w 623370"/>
                <a:gd name="connsiteY84" fmla="*/ 50886 h 536047"/>
                <a:gd name="connsiteX85" fmla="*/ 320384 w 623370"/>
                <a:gd name="connsiteY85" fmla="*/ 27862 h 536047"/>
                <a:gd name="connsiteX86" fmla="*/ 321333 w 623370"/>
                <a:gd name="connsiteY86" fmla="*/ 19136 h 536047"/>
                <a:gd name="connsiteX87" fmla="*/ 313301 w 623370"/>
                <a:gd name="connsiteY87" fmla="*/ 15593 h 536047"/>
                <a:gd name="connsiteX88" fmla="*/ 293476 w 623370"/>
                <a:gd name="connsiteY88" fmla="*/ 3878 h 536047"/>
                <a:gd name="connsiteX89" fmla="*/ 291861 w 623370"/>
                <a:gd name="connsiteY89" fmla="*/ 494 h 536047"/>
                <a:gd name="connsiteX90" fmla="*/ 0 w 623370"/>
                <a:gd name="connsiteY90" fmla="*/ 311536 h 536047"/>
                <a:gd name="connsiteX91" fmla="*/ 68 w 623370"/>
                <a:gd name="connsiteY91" fmla="*/ 316953 h 536047"/>
                <a:gd name="connsiteX92" fmla="*/ 194784 w 623370"/>
                <a:gd name="connsiteY92" fmla="*/ 111315 h 536047"/>
                <a:gd name="connsiteX93" fmla="*/ 214840 w 623370"/>
                <a:gd name="connsiteY93" fmla="*/ 122626 h 536047"/>
                <a:gd name="connsiteX94" fmla="*/ 221925 w 623370"/>
                <a:gd name="connsiteY94" fmla="*/ 127810 h 536047"/>
                <a:gd name="connsiteX95" fmla="*/ 229009 w 623370"/>
                <a:gd name="connsiteY95" fmla="*/ 122626 h 536047"/>
                <a:gd name="connsiteX96" fmla="*/ 249067 w 623370"/>
                <a:gd name="connsiteY96" fmla="*/ 111315 h 536047"/>
                <a:gd name="connsiteX97" fmla="*/ 269123 w 623370"/>
                <a:gd name="connsiteY97" fmla="*/ 122627 h 536047"/>
                <a:gd name="connsiteX98" fmla="*/ 276205 w 623370"/>
                <a:gd name="connsiteY98" fmla="*/ 127812 h 536047"/>
                <a:gd name="connsiteX99" fmla="*/ 284605 w 623370"/>
                <a:gd name="connsiteY99" fmla="*/ 136211 h 536047"/>
                <a:gd name="connsiteX100" fmla="*/ 276205 w 623370"/>
                <a:gd name="connsiteY100" fmla="*/ 144611 h 536047"/>
                <a:gd name="connsiteX101" fmla="*/ 256149 w 623370"/>
                <a:gd name="connsiteY101" fmla="*/ 133299 h 536047"/>
                <a:gd name="connsiteX102" fmla="*/ 249067 w 623370"/>
                <a:gd name="connsiteY102" fmla="*/ 128115 h 536047"/>
                <a:gd name="connsiteX103" fmla="*/ 241982 w 623370"/>
                <a:gd name="connsiteY103" fmla="*/ 133299 h 536047"/>
                <a:gd name="connsiteX104" fmla="*/ 221925 w 623370"/>
                <a:gd name="connsiteY104" fmla="*/ 144610 h 536047"/>
                <a:gd name="connsiteX105" fmla="*/ 201867 w 623370"/>
                <a:gd name="connsiteY105" fmla="*/ 133299 h 536047"/>
                <a:gd name="connsiteX106" fmla="*/ 194784 w 623370"/>
                <a:gd name="connsiteY106" fmla="*/ 128115 h 536047"/>
                <a:gd name="connsiteX107" fmla="*/ 194781 w 623370"/>
                <a:gd name="connsiteY107" fmla="*/ 128115 h 536047"/>
                <a:gd name="connsiteX108" fmla="*/ 186382 w 623370"/>
                <a:gd name="connsiteY108" fmla="*/ 119715 h 536047"/>
                <a:gd name="connsiteX109" fmla="*/ 194767 w 623370"/>
                <a:gd name="connsiteY109" fmla="*/ 111317 h 536047"/>
                <a:gd name="connsiteX110" fmla="*/ 194781 w 623370"/>
                <a:gd name="connsiteY110" fmla="*/ 111315 h 536047"/>
                <a:gd name="connsiteX111" fmla="*/ 194784 w 623370"/>
                <a:gd name="connsiteY111" fmla="*/ 111315 h 536047"/>
                <a:gd name="connsiteX112" fmla="*/ 258960 w 623370"/>
                <a:gd name="connsiteY112" fmla="*/ 202484 h 536047"/>
                <a:gd name="connsiteX113" fmla="*/ 247245 w 623370"/>
                <a:gd name="connsiteY113" fmla="*/ 222309 h 536047"/>
                <a:gd name="connsiteX114" fmla="*/ 224220 w 623370"/>
                <a:gd name="connsiteY114" fmla="*/ 222542 h 536047"/>
                <a:gd name="connsiteX115" fmla="*/ 215492 w 623370"/>
                <a:gd name="connsiteY115" fmla="*/ 221593 h 536047"/>
                <a:gd name="connsiteX116" fmla="*/ 215491 w 623370"/>
                <a:gd name="connsiteY116" fmla="*/ 221595 h 536047"/>
                <a:gd name="connsiteX117" fmla="*/ 204017 w 623370"/>
                <a:gd name="connsiteY117" fmla="*/ 218520 h 536047"/>
                <a:gd name="connsiteX118" fmla="*/ 207078 w 623370"/>
                <a:gd name="connsiteY118" fmla="*/ 207055 h 536047"/>
                <a:gd name="connsiteX119" fmla="*/ 207092 w 623370"/>
                <a:gd name="connsiteY119" fmla="*/ 207047 h 536047"/>
                <a:gd name="connsiteX120" fmla="*/ 207094 w 623370"/>
                <a:gd name="connsiteY120" fmla="*/ 207045 h 536047"/>
                <a:gd name="connsiteX121" fmla="*/ 230119 w 623370"/>
                <a:gd name="connsiteY121" fmla="*/ 206813 h 536047"/>
                <a:gd name="connsiteX122" fmla="*/ 238846 w 623370"/>
                <a:gd name="connsiteY122" fmla="*/ 207761 h 536047"/>
                <a:gd name="connsiteX123" fmla="*/ 242389 w 623370"/>
                <a:gd name="connsiteY123" fmla="*/ 199729 h 536047"/>
                <a:gd name="connsiteX124" fmla="*/ 254104 w 623370"/>
                <a:gd name="connsiteY124" fmla="*/ 179904 h 536047"/>
                <a:gd name="connsiteX125" fmla="*/ 277128 w 623370"/>
                <a:gd name="connsiteY125" fmla="*/ 179672 h 536047"/>
                <a:gd name="connsiteX126" fmla="*/ 285854 w 623370"/>
                <a:gd name="connsiteY126" fmla="*/ 180620 h 536047"/>
                <a:gd name="connsiteX127" fmla="*/ 297328 w 623370"/>
                <a:gd name="connsiteY127" fmla="*/ 183694 h 536047"/>
                <a:gd name="connsiteX128" fmla="*/ 294254 w 623370"/>
                <a:gd name="connsiteY128" fmla="*/ 195168 h 536047"/>
                <a:gd name="connsiteX129" fmla="*/ 271229 w 623370"/>
                <a:gd name="connsiteY129" fmla="*/ 195401 h 536047"/>
                <a:gd name="connsiteX130" fmla="*/ 262503 w 623370"/>
                <a:gd name="connsiteY130" fmla="*/ 194452 h 536047"/>
                <a:gd name="connsiteX131" fmla="*/ 258960 w 623370"/>
                <a:gd name="connsiteY131" fmla="*/ 202484 h 536047"/>
                <a:gd name="connsiteX132" fmla="*/ 335164 w 623370"/>
                <a:gd name="connsiteY132" fmla="*/ 229930 h 536047"/>
                <a:gd name="connsiteX133" fmla="*/ 315340 w 623370"/>
                <a:gd name="connsiteY133" fmla="*/ 241644 h 536047"/>
                <a:gd name="connsiteX134" fmla="*/ 307309 w 623370"/>
                <a:gd name="connsiteY134" fmla="*/ 245185 h 536047"/>
                <a:gd name="connsiteX135" fmla="*/ 308258 w 623370"/>
                <a:gd name="connsiteY135" fmla="*/ 253912 h 536047"/>
                <a:gd name="connsiteX136" fmla="*/ 308024 w 623370"/>
                <a:gd name="connsiteY136" fmla="*/ 276938 h 536047"/>
                <a:gd name="connsiteX137" fmla="*/ 288200 w 623370"/>
                <a:gd name="connsiteY137" fmla="*/ 288653 h 536047"/>
                <a:gd name="connsiteX138" fmla="*/ 280170 w 623370"/>
                <a:gd name="connsiteY138" fmla="*/ 292195 h 536047"/>
                <a:gd name="connsiteX139" fmla="*/ 280168 w 623370"/>
                <a:gd name="connsiteY139" fmla="*/ 292197 h 536047"/>
                <a:gd name="connsiteX140" fmla="*/ 268694 w 623370"/>
                <a:gd name="connsiteY140" fmla="*/ 295272 h 536047"/>
                <a:gd name="connsiteX141" fmla="*/ 265612 w 623370"/>
                <a:gd name="connsiteY141" fmla="*/ 283814 h 536047"/>
                <a:gd name="connsiteX142" fmla="*/ 265620 w 623370"/>
                <a:gd name="connsiteY142" fmla="*/ 283798 h 536047"/>
                <a:gd name="connsiteX143" fmla="*/ 265621 w 623370"/>
                <a:gd name="connsiteY143" fmla="*/ 283795 h 536047"/>
                <a:gd name="connsiteX144" fmla="*/ 285445 w 623370"/>
                <a:gd name="connsiteY144" fmla="*/ 272082 h 536047"/>
                <a:gd name="connsiteX145" fmla="*/ 293477 w 623370"/>
                <a:gd name="connsiteY145" fmla="*/ 268539 h 536047"/>
                <a:gd name="connsiteX146" fmla="*/ 292530 w 623370"/>
                <a:gd name="connsiteY146" fmla="*/ 259811 h 536047"/>
                <a:gd name="connsiteX147" fmla="*/ 292764 w 623370"/>
                <a:gd name="connsiteY147" fmla="*/ 236786 h 536047"/>
                <a:gd name="connsiteX148" fmla="*/ 312587 w 623370"/>
                <a:gd name="connsiteY148" fmla="*/ 225072 h 536047"/>
                <a:gd name="connsiteX149" fmla="*/ 320618 w 623370"/>
                <a:gd name="connsiteY149" fmla="*/ 221530 h 536047"/>
                <a:gd name="connsiteX150" fmla="*/ 332092 w 623370"/>
                <a:gd name="connsiteY150" fmla="*/ 218456 h 536047"/>
                <a:gd name="connsiteX151" fmla="*/ 335164 w 623370"/>
                <a:gd name="connsiteY151" fmla="*/ 229930 h 536047"/>
                <a:gd name="connsiteX152" fmla="*/ 423984 w 623370"/>
                <a:gd name="connsiteY152" fmla="*/ 229930 h 536047"/>
                <a:gd name="connsiteX153" fmla="*/ 427058 w 623370"/>
                <a:gd name="connsiteY153" fmla="*/ 218456 h 536047"/>
                <a:gd name="connsiteX154" fmla="*/ 438532 w 623370"/>
                <a:gd name="connsiteY154" fmla="*/ 221530 h 536047"/>
                <a:gd name="connsiteX155" fmla="*/ 438765 w 623370"/>
                <a:gd name="connsiteY155" fmla="*/ 244555 h 536047"/>
                <a:gd name="connsiteX156" fmla="*/ 437816 w 623370"/>
                <a:gd name="connsiteY156" fmla="*/ 253281 h 536047"/>
                <a:gd name="connsiteX157" fmla="*/ 445848 w 623370"/>
                <a:gd name="connsiteY157" fmla="*/ 256824 h 536047"/>
                <a:gd name="connsiteX158" fmla="*/ 465673 w 623370"/>
                <a:gd name="connsiteY158" fmla="*/ 268539 h 536047"/>
                <a:gd name="connsiteX159" fmla="*/ 465906 w 623370"/>
                <a:gd name="connsiteY159" fmla="*/ 291564 h 536047"/>
                <a:gd name="connsiteX160" fmla="*/ 464957 w 623370"/>
                <a:gd name="connsiteY160" fmla="*/ 300291 h 536047"/>
                <a:gd name="connsiteX161" fmla="*/ 464959 w 623370"/>
                <a:gd name="connsiteY161" fmla="*/ 300293 h 536047"/>
                <a:gd name="connsiteX162" fmla="*/ 461884 w 623370"/>
                <a:gd name="connsiteY162" fmla="*/ 311767 h 536047"/>
                <a:gd name="connsiteX163" fmla="*/ 450417 w 623370"/>
                <a:gd name="connsiteY163" fmla="*/ 308701 h 536047"/>
                <a:gd name="connsiteX164" fmla="*/ 450410 w 623370"/>
                <a:gd name="connsiteY164" fmla="*/ 308692 h 536047"/>
                <a:gd name="connsiteX165" fmla="*/ 450409 w 623370"/>
                <a:gd name="connsiteY165" fmla="*/ 308691 h 536047"/>
                <a:gd name="connsiteX166" fmla="*/ 450177 w 623370"/>
                <a:gd name="connsiteY166" fmla="*/ 285667 h 536047"/>
                <a:gd name="connsiteX167" fmla="*/ 451125 w 623370"/>
                <a:gd name="connsiteY167" fmla="*/ 276939 h 536047"/>
                <a:gd name="connsiteX168" fmla="*/ 443093 w 623370"/>
                <a:gd name="connsiteY168" fmla="*/ 273396 h 536047"/>
                <a:gd name="connsiteX169" fmla="*/ 423268 w 623370"/>
                <a:gd name="connsiteY169" fmla="*/ 261681 h 536047"/>
                <a:gd name="connsiteX170" fmla="*/ 423036 w 623370"/>
                <a:gd name="connsiteY170" fmla="*/ 238657 h 536047"/>
                <a:gd name="connsiteX171" fmla="*/ 423984 w 623370"/>
                <a:gd name="connsiteY171" fmla="*/ 229930 h 536047"/>
                <a:gd name="connsiteX172" fmla="*/ 482944 w 623370"/>
                <a:gd name="connsiteY172" fmla="*/ 127810 h 536047"/>
                <a:gd name="connsiteX173" fmla="*/ 503000 w 623370"/>
                <a:gd name="connsiteY173" fmla="*/ 139122 h 536047"/>
                <a:gd name="connsiteX174" fmla="*/ 510082 w 623370"/>
                <a:gd name="connsiteY174" fmla="*/ 144307 h 536047"/>
                <a:gd name="connsiteX175" fmla="*/ 517167 w 623370"/>
                <a:gd name="connsiteY175" fmla="*/ 139122 h 536047"/>
                <a:gd name="connsiteX176" fmla="*/ 537224 w 623370"/>
                <a:gd name="connsiteY176" fmla="*/ 127812 h 536047"/>
                <a:gd name="connsiteX177" fmla="*/ 557282 w 623370"/>
                <a:gd name="connsiteY177" fmla="*/ 139122 h 536047"/>
                <a:gd name="connsiteX178" fmla="*/ 564365 w 623370"/>
                <a:gd name="connsiteY178" fmla="*/ 144307 h 536047"/>
                <a:gd name="connsiteX179" fmla="*/ 564368 w 623370"/>
                <a:gd name="connsiteY179" fmla="*/ 144307 h 536047"/>
                <a:gd name="connsiteX180" fmla="*/ 572767 w 623370"/>
                <a:gd name="connsiteY180" fmla="*/ 152706 h 536047"/>
                <a:gd name="connsiteX181" fmla="*/ 564382 w 623370"/>
                <a:gd name="connsiteY181" fmla="*/ 161105 h 536047"/>
                <a:gd name="connsiteX182" fmla="*/ 564368 w 623370"/>
                <a:gd name="connsiteY182" fmla="*/ 161106 h 536047"/>
                <a:gd name="connsiteX183" fmla="*/ 564365 w 623370"/>
                <a:gd name="connsiteY183" fmla="*/ 161106 h 536047"/>
                <a:gd name="connsiteX184" fmla="*/ 544309 w 623370"/>
                <a:gd name="connsiteY184" fmla="*/ 149795 h 536047"/>
                <a:gd name="connsiteX185" fmla="*/ 537224 w 623370"/>
                <a:gd name="connsiteY185" fmla="*/ 144611 h 536047"/>
                <a:gd name="connsiteX186" fmla="*/ 530140 w 623370"/>
                <a:gd name="connsiteY186" fmla="*/ 149795 h 536047"/>
                <a:gd name="connsiteX187" fmla="*/ 510082 w 623370"/>
                <a:gd name="connsiteY187" fmla="*/ 161106 h 536047"/>
                <a:gd name="connsiteX188" fmla="*/ 490026 w 623370"/>
                <a:gd name="connsiteY188" fmla="*/ 149794 h 536047"/>
                <a:gd name="connsiteX189" fmla="*/ 482944 w 623370"/>
                <a:gd name="connsiteY189" fmla="*/ 144610 h 536047"/>
                <a:gd name="connsiteX190" fmla="*/ 474544 w 623370"/>
                <a:gd name="connsiteY190" fmla="*/ 136210 h 536047"/>
                <a:gd name="connsiteX191" fmla="*/ 482944 w 623370"/>
                <a:gd name="connsiteY191" fmla="*/ 127810 h 536047"/>
                <a:gd name="connsiteX192" fmla="*/ 461820 w 623370"/>
                <a:gd name="connsiteY192" fmla="*/ 183694 h 536047"/>
                <a:gd name="connsiteX193" fmla="*/ 473294 w 623370"/>
                <a:gd name="connsiteY193" fmla="*/ 180620 h 536047"/>
                <a:gd name="connsiteX194" fmla="*/ 485007 w 623370"/>
                <a:gd name="connsiteY194" fmla="*/ 200444 h 536047"/>
                <a:gd name="connsiteX195" fmla="*/ 488549 w 623370"/>
                <a:gd name="connsiteY195" fmla="*/ 208475 h 536047"/>
                <a:gd name="connsiteX196" fmla="*/ 497276 w 623370"/>
                <a:gd name="connsiteY196" fmla="*/ 207526 h 536047"/>
                <a:gd name="connsiteX197" fmla="*/ 520302 w 623370"/>
                <a:gd name="connsiteY197" fmla="*/ 207760 h 536047"/>
                <a:gd name="connsiteX198" fmla="*/ 532017 w 623370"/>
                <a:gd name="connsiteY198" fmla="*/ 227584 h 536047"/>
                <a:gd name="connsiteX199" fmla="*/ 535559 w 623370"/>
                <a:gd name="connsiteY199" fmla="*/ 235614 h 536047"/>
                <a:gd name="connsiteX200" fmla="*/ 535561 w 623370"/>
                <a:gd name="connsiteY200" fmla="*/ 235616 h 536047"/>
                <a:gd name="connsiteX201" fmla="*/ 538636 w 623370"/>
                <a:gd name="connsiteY201" fmla="*/ 247090 h 536047"/>
                <a:gd name="connsiteX202" fmla="*/ 527169 w 623370"/>
                <a:gd name="connsiteY202" fmla="*/ 250167 h 536047"/>
                <a:gd name="connsiteX203" fmla="*/ 527162 w 623370"/>
                <a:gd name="connsiteY203" fmla="*/ 250164 h 536047"/>
                <a:gd name="connsiteX204" fmla="*/ 527160 w 623370"/>
                <a:gd name="connsiteY204" fmla="*/ 250164 h 536047"/>
                <a:gd name="connsiteX205" fmla="*/ 515445 w 623370"/>
                <a:gd name="connsiteY205" fmla="*/ 230340 h 536047"/>
                <a:gd name="connsiteX206" fmla="*/ 511902 w 623370"/>
                <a:gd name="connsiteY206" fmla="*/ 222308 h 536047"/>
                <a:gd name="connsiteX207" fmla="*/ 503175 w 623370"/>
                <a:gd name="connsiteY207" fmla="*/ 223255 h 536047"/>
                <a:gd name="connsiteX208" fmla="*/ 480150 w 623370"/>
                <a:gd name="connsiteY208" fmla="*/ 223022 h 536047"/>
                <a:gd name="connsiteX209" fmla="*/ 468436 w 623370"/>
                <a:gd name="connsiteY209" fmla="*/ 203198 h 536047"/>
                <a:gd name="connsiteX210" fmla="*/ 464894 w 623370"/>
                <a:gd name="connsiteY210" fmla="*/ 195167 h 536047"/>
                <a:gd name="connsiteX211" fmla="*/ 461820 w 623370"/>
                <a:gd name="connsiteY211" fmla="*/ 183694 h 536047"/>
                <a:gd name="connsiteX212" fmla="*/ 379574 w 623370"/>
                <a:gd name="connsiteY212" fmla="*/ 58363 h 536047"/>
                <a:gd name="connsiteX213" fmla="*/ 457421 w 623370"/>
                <a:gd name="connsiteY213" fmla="*/ 136210 h 536047"/>
                <a:gd name="connsiteX214" fmla="*/ 379574 w 623370"/>
                <a:gd name="connsiteY214" fmla="*/ 214057 h 536047"/>
                <a:gd name="connsiteX215" fmla="*/ 301727 w 623370"/>
                <a:gd name="connsiteY215" fmla="*/ 136210 h 536047"/>
                <a:gd name="connsiteX216" fmla="*/ 379574 w 623370"/>
                <a:gd name="connsiteY216" fmla="*/ 58363 h 536047"/>
                <a:gd name="connsiteX217" fmla="*/ 231989 w 623370"/>
                <a:gd name="connsiteY217" fmla="*/ 22255 h 536047"/>
                <a:gd name="connsiteX218" fmla="*/ 243702 w 623370"/>
                <a:gd name="connsiteY218" fmla="*/ 42079 h 536047"/>
                <a:gd name="connsiteX219" fmla="*/ 247245 w 623370"/>
                <a:gd name="connsiteY219" fmla="*/ 50111 h 536047"/>
                <a:gd name="connsiteX220" fmla="*/ 255973 w 623370"/>
                <a:gd name="connsiteY220" fmla="*/ 49162 h 536047"/>
                <a:gd name="connsiteX221" fmla="*/ 278998 w 623370"/>
                <a:gd name="connsiteY221" fmla="*/ 49396 h 536047"/>
                <a:gd name="connsiteX222" fmla="*/ 290712 w 623370"/>
                <a:gd name="connsiteY222" fmla="*/ 69220 h 536047"/>
                <a:gd name="connsiteX223" fmla="*/ 294254 w 623370"/>
                <a:gd name="connsiteY223" fmla="*/ 77250 h 536047"/>
                <a:gd name="connsiteX224" fmla="*/ 297328 w 623370"/>
                <a:gd name="connsiteY224" fmla="*/ 88724 h 536047"/>
                <a:gd name="connsiteX225" fmla="*/ 285854 w 623370"/>
                <a:gd name="connsiteY225" fmla="*/ 91799 h 536047"/>
                <a:gd name="connsiteX226" fmla="*/ 274140 w 623370"/>
                <a:gd name="connsiteY226" fmla="*/ 71975 h 536047"/>
                <a:gd name="connsiteX227" fmla="*/ 270599 w 623370"/>
                <a:gd name="connsiteY227" fmla="*/ 63944 h 536047"/>
                <a:gd name="connsiteX228" fmla="*/ 261871 w 623370"/>
                <a:gd name="connsiteY228" fmla="*/ 64893 h 536047"/>
                <a:gd name="connsiteX229" fmla="*/ 238846 w 623370"/>
                <a:gd name="connsiteY229" fmla="*/ 64659 h 536047"/>
                <a:gd name="connsiteX230" fmla="*/ 227131 w 623370"/>
                <a:gd name="connsiteY230" fmla="*/ 44835 h 536047"/>
                <a:gd name="connsiteX231" fmla="*/ 223589 w 623370"/>
                <a:gd name="connsiteY231" fmla="*/ 36803 h 536047"/>
                <a:gd name="connsiteX232" fmla="*/ 223588 w 623370"/>
                <a:gd name="connsiteY232" fmla="*/ 36802 h 536047"/>
                <a:gd name="connsiteX233" fmla="*/ 220513 w 623370"/>
                <a:gd name="connsiteY233" fmla="*/ 25328 h 536047"/>
                <a:gd name="connsiteX234" fmla="*/ 231972 w 623370"/>
                <a:gd name="connsiteY234" fmla="*/ 22245 h 536047"/>
                <a:gd name="connsiteX235" fmla="*/ 231987 w 623370"/>
                <a:gd name="connsiteY235" fmla="*/ 22254 h 536047"/>
                <a:gd name="connsiteX236" fmla="*/ 231989 w 623370"/>
                <a:gd name="connsiteY236" fmla="*/ 22255 h 5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23370" h="536047">
                  <a:moveTo>
                    <a:pt x="63593" y="316953"/>
                  </a:moveTo>
                  <a:lnTo>
                    <a:pt x="69699" y="316953"/>
                  </a:lnTo>
                  <a:cubicBezTo>
                    <a:pt x="77929" y="316953"/>
                    <a:pt x="87323" y="320260"/>
                    <a:pt x="95897" y="325613"/>
                  </a:cubicBezTo>
                  <a:cubicBezTo>
                    <a:pt x="104636" y="331070"/>
                    <a:pt x="112522" y="338653"/>
                    <a:pt x="117446" y="347042"/>
                  </a:cubicBezTo>
                  <a:lnTo>
                    <a:pt x="158813" y="417531"/>
                  </a:lnTo>
                  <a:cubicBezTo>
                    <a:pt x="160866" y="416528"/>
                    <a:pt x="163163" y="415950"/>
                    <a:pt x="165602" y="415950"/>
                  </a:cubicBezTo>
                  <a:cubicBezTo>
                    <a:pt x="166389" y="415950"/>
                    <a:pt x="167156" y="416028"/>
                    <a:pt x="167911" y="416140"/>
                  </a:cubicBezTo>
                  <a:cubicBezTo>
                    <a:pt x="175374" y="417257"/>
                    <a:pt x="181105" y="423676"/>
                    <a:pt x="181105" y="431451"/>
                  </a:cubicBezTo>
                  <a:cubicBezTo>
                    <a:pt x="181105" y="436722"/>
                    <a:pt x="178469" y="441372"/>
                    <a:pt x="174449" y="444172"/>
                  </a:cubicBezTo>
                  <a:lnTo>
                    <a:pt x="199891" y="487525"/>
                  </a:lnTo>
                  <a:cubicBezTo>
                    <a:pt x="204814" y="495914"/>
                    <a:pt x="205829" y="503497"/>
                    <a:pt x="203494" y="508954"/>
                  </a:cubicBezTo>
                  <a:cubicBezTo>
                    <a:pt x="201204" y="514307"/>
                    <a:pt x="195689" y="517614"/>
                    <a:pt x="187460" y="517614"/>
                  </a:cubicBezTo>
                  <a:lnTo>
                    <a:pt x="172982" y="517614"/>
                  </a:lnTo>
                  <a:lnTo>
                    <a:pt x="172982" y="536047"/>
                  </a:lnTo>
                  <a:lnTo>
                    <a:pt x="212551" y="536047"/>
                  </a:lnTo>
                  <a:lnTo>
                    <a:pt x="212551" y="445086"/>
                  </a:lnTo>
                  <a:cubicBezTo>
                    <a:pt x="207714" y="442462"/>
                    <a:pt x="204428" y="437340"/>
                    <a:pt x="204428" y="431450"/>
                  </a:cubicBezTo>
                  <a:cubicBezTo>
                    <a:pt x="204428" y="422888"/>
                    <a:pt x="211369" y="415949"/>
                    <a:pt x="219929" y="415949"/>
                  </a:cubicBezTo>
                  <a:cubicBezTo>
                    <a:pt x="220202" y="415949"/>
                    <a:pt x="220467" y="415975"/>
                    <a:pt x="220736" y="415990"/>
                  </a:cubicBezTo>
                  <a:lnTo>
                    <a:pt x="180273" y="347042"/>
                  </a:lnTo>
                  <a:cubicBezTo>
                    <a:pt x="175351" y="338653"/>
                    <a:pt x="174335" y="331070"/>
                    <a:pt x="176671" y="325613"/>
                  </a:cubicBezTo>
                  <a:cubicBezTo>
                    <a:pt x="178961" y="320260"/>
                    <a:pt x="184475" y="316953"/>
                    <a:pt x="192704" y="316953"/>
                  </a:cubicBezTo>
                  <a:lnTo>
                    <a:pt x="287542" y="316953"/>
                  </a:lnTo>
                  <a:lnTo>
                    <a:pt x="300188" y="316953"/>
                  </a:lnTo>
                  <a:lnTo>
                    <a:pt x="355034" y="316953"/>
                  </a:lnTo>
                  <a:cubicBezTo>
                    <a:pt x="356473" y="308789"/>
                    <a:pt x="362090" y="304153"/>
                    <a:pt x="365991" y="300944"/>
                  </a:cubicBezTo>
                  <a:cubicBezTo>
                    <a:pt x="370126" y="297542"/>
                    <a:pt x="371175" y="296401"/>
                    <a:pt x="371175" y="293859"/>
                  </a:cubicBezTo>
                  <a:cubicBezTo>
                    <a:pt x="371175" y="291317"/>
                    <a:pt x="370126" y="290176"/>
                    <a:pt x="365991" y="286775"/>
                  </a:cubicBezTo>
                  <a:cubicBezTo>
                    <a:pt x="361486" y="283068"/>
                    <a:pt x="354680" y="277469"/>
                    <a:pt x="354680" y="266717"/>
                  </a:cubicBezTo>
                  <a:cubicBezTo>
                    <a:pt x="354680" y="255965"/>
                    <a:pt x="361488" y="250367"/>
                    <a:pt x="365992" y="246661"/>
                  </a:cubicBezTo>
                  <a:cubicBezTo>
                    <a:pt x="370127" y="243259"/>
                    <a:pt x="371177" y="242120"/>
                    <a:pt x="371177" y="239579"/>
                  </a:cubicBezTo>
                  <a:cubicBezTo>
                    <a:pt x="371177" y="234940"/>
                    <a:pt x="374938" y="231179"/>
                    <a:pt x="379576" y="231179"/>
                  </a:cubicBezTo>
                  <a:cubicBezTo>
                    <a:pt x="384215" y="231179"/>
                    <a:pt x="387976" y="234940"/>
                    <a:pt x="387976" y="239579"/>
                  </a:cubicBezTo>
                  <a:cubicBezTo>
                    <a:pt x="387976" y="250331"/>
                    <a:pt x="381169" y="255929"/>
                    <a:pt x="376664" y="259635"/>
                  </a:cubicBezTo>
                  <a:cubicBezTo>
                    <a:pt x="372529" y="263037"/>
                    <a:pt x="371480" y="264176"/>
                    <a:pt x="371480" y="266717"/>
                  </a:cubicBezTo>
                  <a:cubicBezTo>
                    <a:pt x="371480" y="269259"/>
                    <a:pt x="372529" y="270400"/>
                    <a:pt x="376664" y="273802"/>
                  </a:cubicBezTo>
                  <a:cubicBezTo>
                    <a:pt x="381169" y="277508"/>
                    <a:pt x="387975" y="283107"/>
                    <a:pt x="387975" y="293859"/>
                  </a:cubicBezTo>
                  <a:cubicBezTo>
                    <a:pt x="387975" y="304611"/>
                    <a:pt x="381168" y="310211"/>
                    <a:pt x="376664" y="313917"/>
                  </a:cubicBezTo>
                  <a:cubicBezTo>
                    <a:pt x="375131" y="315178"/>
                    <a:pt x="374024" y="316127"/>
                    <a:pt x="373237" y="316953"/>
                  </a:cubicBezTo>
                  <a:lnTo>
                    <a:pt x="374858" y="316953"/>
                  </a:lnTo>
                  <a:lnTo>
                    <a:pt x="380964" y="316953"/>
                  </a:lnTo>
                  <a:cubicBezTo>
                    <a:pt x="389194" y="316953"/>
                    <a:pt x="398588" y="320260"/>
                    <a:pt x="407162" y="325613"/>
                  </a:cubicBezTo>
                  <a:cubicBezTo>
                    <a:pt x="415901" y="331070"/>
                    <a:pt x="423787" y="338653"/>
                    <a:pt x="428711" y="347042"/>
                  </a:cubicBezTo>
                  <a:lnTo>
                    <a:pt x="470078" y="417531"/>
                  </a:lnTo>
                  <a:cubicBezTo>
                    <a:pt x="472131" y="416528"/>
                    <a:pt x="474428" y="415950"/>
                    <a:pt x="476867" y="415950"/>
                  </a:cubicBezTo>
                  <a:cubicBezTo>
                    <a:pt x="477654" y="415950"/>
                    <a:pt x="478421" y="416028"/>
                    <a:pt x="479176" y="416140"/>
                  </a:cubicBezTo>
                  <a:cubicBezTo>
                    <a:pt x="486639" y="417257"/>
                    <a:pt x="492370" y="423676"/>
                    <a:pt x="492370" y="431451"/>
                  </a:cubicBezTo>
                  <a:cubicBezTo>
                    <a:pt x="492370" y="436722"/>
                    <a:pt x="489734" y="441372"/>
                    <a:pt x="485714" y="444172"/>
                  </a:cubicBezTo>
                  <a:lnTo>
                    <a:pt x="511156" y="487525"/>
                  </a:lnTo>
                  <a:cubicBezTo>
                    <a:pt x="516079" y="495914"/>
                    <a:pt x="517094" y="503497"/>
                    <a:pt x="514759" y="508954"/>
                  </a:cubicBezTo>
                  <a:cubicBezTo>
                    <a:pt x="512469" y="514307"/>
                    <a:pt x="506954" y="517614"/>
                    <a:pt x="498725" y="517614"/>
                  </a:cubicBezTo>
                  <a:lnTo>
                    <a:pt x="484246" y="517614"/>
                  </a:lnTo>
                  <a:lnTo>
                    <a:pt x="484246" y="536047"/>
                  </a:lnTo>
                  <a:lnTo>
                    <a:pt x="527867" y="536047"/>
                  </a:lnTo>
                  <a:cubicBezTo>
                    <a:pt x="586735" y="479348"/>
                    <a:pt x="623370" y="399725"/>
                    <a:pt x="623370" y="311536"/>
                  </a:cubicBezTo>
                  <a:cubicBezTo>
                    <a:pt x="623370" y="217613"/>
                    <a:pt x="581822" y="133399"/>
                    <a:pt x="516108" y="76254"/>
                  </a:cubicBezTo>
                  <a:cubicBezTo>
                    <a:pt x="514966" y="81636"/>
                    <a:pt x="512583" y="88163"/>
                    <a:pt x="505044" y="92516"/>
                  </a:cubicBezTo>
                  <a:cubicBezTo>
                    <a:pt x="495733" y="97891"/>
                    <a:pt x="487480" y="94796"/>
                    <a:pt x="482020" y="92748"/>
                  </a:cubicBezTo>
                  <a:cubicBezTo>
                    <a:pt x="477007" y="90868"/>
                    <a:pt x="475495" y="90530"/>
                    <a:pt x="473294" y="91800"/>
                  </a:cubicBezTo>
                  <a:cubicBezTo>
                    <a:pt x="469276" y="94119"/>
                    <a:pt x="464139" y="92742"/>
                    <a:pt x="461820" y="88726"/>
                  </a:cubicBezTo>
                  <a:cubicBezTo>
                    <a:pt x="459500" y="84708"/>
                    <a:pt x="460877" y="79571"/>
                    <a:pt x="464894" y="77252"/>
                  </a:cubicBezTo>
                  <a:cubicBezTo>
                    <a:pt x="474206" y="71876"/>
                    <a:pt x="482458" y="74971"/>
                    <a:pt x="487919" y="77019"/>
                  </a:cubicBezTo>
                  <a:cubicBezTo>
                    <a:pt x="492931" y="78899"/>
                    <a:pt x="494443" y="79237"/>
                    <a:pt x="496645" y="77968"/>
                  </a:cubicBezTo>
                  <a:cubicBezTo>
                    <a:pt x="498846" y="76696"/>
                    <a:pt x="499308" y="75217"/>
                    <a:pt x="500187" y="69936"/>
                  </a:cubicBezTo>
                  <a:cubicBezTo>
                    <a:pt x="500470" y="68235"/>
                    <a:pt x="500802" y="66273"/>
                    <a:pt x="501361" y="64219"/>
                  </a:cubicBezTo>
                  <a:cubicBezTo>
                    <a:pt x="489450" y="55071"/>
                    <a:pt x="476862" y="46765"/>
                    <a:pt x="463680" y="39387"/>
                  </a:cubicBezTo>
                  <a:cubicBezTo>
                    <a:pt x="458394" y="45360"/>
                    <a:pt x="451429" y="46538"/>
                    <a:pt x="446563" y="47347"/>
                  </a:cubicBezTo>
                  <a:cubicBezTo>
                    <a:pt x="441281" y="48225"/>
                    <a:pt x="439803" y="48687"/>
                    <a:pt x="438532" y="50889"/>
                  </a:cubicBezTo>
                  <a:cubicBezTo>
                    <a:pt x="436213" y="54906"/>
                    <a:pt x="431076" y="56282"/>
                    <a:pt x="427058" y="53963"/>
                  </a:cubicBezTo>
                  <a:cubicBezTo>
                    <a:pt x="423041" y="51644"/>
                    <a:pt x="421665" y="46507"/>
                    <a:pt x="423984" y="42489"/>
                  </a:cubicBezTo>
                  <a:cubicBezTo>
                    <a:pt x="429359" y="33177"/>
                    <a:pt x="438055" y="31732"/>
                    <a:pt x="443808" y="30775"/>
                  </a:cubicBezTo>
                  <a:cubicBezTo>
                    <a:pt x="444745" y="30619"/>
                    <a:pt x="445557" y="30477"/>
                    <a:pt x="446276" y="30335"/>
                  </a:cubicBezTo>
                  <a:cubicBezTo>
                    <a:pt x="432418" y="23690"/>
                    <a:pt x="417992" y="18046"/>
                    <a:pt x="403093" y="13483"/>
                  </a:cubicBezTo>
                  <a:cubicBezTo>
                    <a:pt x="400874" y="19387"/>
                    <a:pt x="396418" y="23074"/>
                    <a:pt x="393158" y="25757"/>
                  </a:cubicBezTo>
                  <a:cubicBezTo>
                    <a:pt x="389023" y="29158"/>
                    <a:pt x="387974" y="30298"/>
                    <a:pt x="387974" y="32839"/>
                  </a:cubicBezTo>
                  <a:cubicBezTo>
                    <a:pt x="387974" y="37478"/>
                    <a:pt x="384213" y="41239"/>
                    <a:pt x="379574" y="41239"/>
                  </a:cubicBezTo>
                  <a:cubicBezTo>
                    <a:pt x="374935" y="41239"/>
                    <a:pt x="371174" y="37478"/>
                    <a:pt x="371174" y="32839"/>
                  </a:cubicBezTo>
                  <a:cubicBezTo>
                    <a:pt x="371174" y="22087"/>
                    <a:pt x="377981" y="16489"/>
                    <a:pt x="382486" y="12783"/>
                  </a:cubicBezTo>
                  <a:cubicBezTo>
                    <a:pt x="384541" y="11093"/>
                    <a:pt x="385832" y="9961"/>
                    <a:pt x="386614" y="8938"/>
                  </a:cubicBezTo>
                  <a:cubicBezTo>
                    <a:pt x="365515" y="3730"/>
                    <a:pt x="343574" y="665"/>
                    <a:pt x="321028" y="0"/>
                  </a:cubicBezTo>
                  <a:cubicBezTo>
                    <a:pt x="326105" y="1265"/>
                    <a:pt x="331901" y="3844"/>
                    <a:pt x="335881" y="10736"/>
                  </a:cubicBezTo>
                  <a:cubicBezTo>
                    <a:pt x="341256" y="20048"/>
                    <a:pt x="338161" y="28300"/>
                    <a:pt x="336113" y="33761"/>
                  </a:cubicBezTo>
                  <a:cubicBezTo>
                    <a:pt x="334233" y="38773"/>
                    <a:pt x="333895" y="40285"/>
                    <a:pt x="335165" y="42487"/>
                  </a:cubicBezTo>
                  <a:cubicBezTo>
                    <a:pt x="337484" y="46504"/>
                    <a:pt x="336107" y="51641"/>
                    <a:pt x="332091" y="53960"/>
                  </a:cubicBezTo>
                  <a:cubicBezTo>
                    <a:pt x="328073" y="56280"/>
                    <a:pt x="322936" y="54903"/>
                    <a:pt x="320617" y="50886"/>
                  </a:cubicBezTo>
                  <a:cubicBezTo>
                    <a:pt x="315241" y="41575"/>
                    <a:pt x="318336" y="33322"/>
                    <a:pt x="320384" y="27862"/>
                  </a:cubicBezTo>
                  <a:cubicBezTo>
                    <a:pt x="322264" y="22849"/>
                    <a:pt x="322603" y="21337"/>
                    <a:pt x="321333" y="19136"/>
                  </a:cubicBezTo>
                  <a:cubicBezTo>
                    <a:pt x="320062" y="16934"/>
                    <a:pt x="318582" y="16472"/>
                    <a:pt x="313301" y="15593"/>
                  </a:cubicBezTo>
                  <a:cubicBezTo>
                    <a:pt x="307547" y="14636"/>
                    <a:pt x="298852" y="13189"/>
                    <a:pt x="293476" y="3878"/>
                  </a:cubicBezTo>
                  <a:cubicBezTo>
                    <a:pt x="292815" y="2732"/>
                    <a:pt x="292284" y="1603"/>
                    <a:pt x="291861" y="494"/>
                  </a:cubicBezTo>
                  <a:cubicBezTo>
                    <a:pt x="128962" y="10725"/>
                    <a:pt x="0" y="146059"/>
                    <a:pt x="0" y="311536"/>
                  </a:cubicBezTo>
                  <a:cubicBezTo>
                    <a:pt x="0" y="313347"/>
                    <a:pt x="38" y="315149"/>
                    <a:pt x="68" y="316953"/>
                  </a:cubicBezTo>
                  <a:close/>
                  <a:moveTo>
                    <a:pt x="194784" y="111315"/>
                  </a:moveTo>
                  <a:cubicBezTo>
                    <a:pt x="205534" y="111317"/>
                    <a:pt x="211134" y="118123"/>
                    <a:pt x="214840" y="122626"/>
                  </a:cubicBezTo>
                  <a:cubicBezTo>
                    <a:pt x="218242" y="126761"/>
                    <a:pt x="219382" y="127810"/>
                    <a:pt x="221925" y="127810"/>
                  </a:cubicBezTo>
                  <a:cubicBezTo>
                    <a:pt x="224467" y="127810"/>
                    <a:pt x="225608" y="126761"/>
                    <a:pt x="229009" y="122626"/>
                  </a:cubicBezTo>
                  <a:cubicBezTo>
                    <a:pt x="232715" y="118121"/>
                    <a:pt x="238315" y="111315"/>
                    <a:pt x="249067" y="111315"/>
                  </a:cubicBezTo>
                  <a:cubicBezTo>
                    <a:pt x="259819" y="111315"/>
                    <a:pt x="265417" y="118123"/>
                    <a:pt x="269123" y="122627"/>
                  </a:cubicBezTo>
                  <a:cubicBezTo>
                    <a:pt x="272525" y="126762"/>
                    <a:pt x="273664" y="127812"/>
                    <a:pt x="276205" y="127812"/>
                  </a:cubicBezTo>
                  <a:cubicBezTo>
                    <a:pt x="280844" y="127812"/>
                    <a:pt x="284605" y="131572"/>
                    <a:pt x="284605" y="136211"/>
                  </a:cubicBezTo>
                  <a:cubicBezTo>
                    <a:pt x="284605" y="140850"/>
                    <a:pt x="280844" y="144611"/>
                    <a:pt x="276205" y="144611"/>
                  </a:cubicBezTo>
                  <a:cubicBezTo>
                    <a:pt x="265453" y="144611"/>
                    <a:pt x="259855" y="137804"/>
                    <a:pt x="256149" y="133299"/>
                  </a:cubicBezTo>
                  <a:cubicBezTo>
                    <a:pt x="252747" y="129164"/>
                    <a:pt x="251608" y="128115"/>
                    <a:pt x="249067" y="128115"/>
                  </a:cubicBezTo>
                  <a:cubicBezTo>
                    <a:pt x="246525" y="128115"/>
                    <a:pt x="245384" y="129164"/>
                    <a:pt x="241982" y="133299"/>
                  </a:cubicBezTo>
                  <a:cubicBezTo>
                    <a:pt x="238276" y="137804"/>
                    <a:pt x="232677" y="144610"/>
                    <a:pt x="221925" y="144610"/>
                  </a:cubicBezTo>
                  <a:cubicBezTo>
                    <a:pt x="211173" y="144610"/>
                    <a:pt x="205573" y="137803"/>
                    <a:pt x="201867" y="133299"/>
                  </a:cubicBezTo>
                  <a:cubicBezTo>
                    <a:pt x="198465" y="129164"/>
                    <a:pt x="197325" y="128115"/>
                    <a:pt x="194784" y="128115"/>
                  </a:cubicBezTo>
                  <a:cubicBezTo>
                    <a:pt x="194782" y="128115"/>
                    <a:pt x="194782" y="128115"/>
                    <a:pt x="194781" y="128115"/>
                  </a:cubicBezTo>
                  <a:cubicBezTo>
                    <a:pt x="190142" y="128115"/>
                    <a:pt x="186382" y="124354"/>
                    <a:pt x="186382" y="119715"/>
                  </a:cubicBezTo>
                  <a:cubicBezTo>
                    <a:pt x="186382" y="115081"/>
                    <a:pt x="190135" y="111324"/>
                    <a:pt x="194767" y="111317"/>
                  </a:cubicBezTo>
                  <a:cubicBezTo>
                    <a:pt x="194771" y="111317"/>
                    <a:pt x="194776" y="111315"/>
                    <a:pt x="194781" y="111315"/>
                  </a:cubicBezTo>
                  <a:cubicBezTo>
                    <a:pt x="194782" y="111314"/>
                    <a:pt x="194784" y="111315"/>
                    <a:pt x="194784" y="111315"/>
                  </a:cubicBezTo>
                  <a:close/>
                  <a:moveTo>
                    <a:pt x="258960" y="202484"/>
                  </a:moveTo>
                  <a:cubicBezTo>
                    <a:pt x="258003" y="208238"/>
                    <a:pt x="256557" y="216933"/>
                    <a:pt x="247245" y="222309"/>
                  </a:cubicBezTo>
                  <a:cubicBezTo>
                    <a:pt x="237934" y="227686"/>
                    <a:pt x="229681" y="224591"/>
                    <a:pt x="224220" y="222542"/>
                  </a:cubicBezTo>
                  <a:cubicBezTo>
                    <a:pt x="219207" y="220662"/>
                    <a:pt x="217694" y="220324"/>
                    <a:pt x="215492" y="221593"/>
                  </a:cubicBezTo>
                  <a:cubicBezTo>
                    <a:pt x="215492" y="221593"/>
                    <a:pt x="215491" y="221593"/>
                    <a:pt x="215491" y="221595"/>
                  </a:cubicBezTo>
                  <a:cubicBezTo>
                    <a:pt x="211473" y="223914"/>
                    <a:pt x="206337" y="222537"/>
                    <a:pt x="204017" y="218520"/>
                  </a:cubicBezTo>
                  <a:cubicBezTo>
                    <a:pt x="201700" y="214507"/>
                    <a:pt x="203071" y="209378"/>
                    <a:pt x="207078" y="207055"/>
                  </a:cubicBezTo>
                  <a:cubicBezTo>
                    <a:pt x="207083" y="207053"/>
                    <a:pt x="207087" y="207049"/>
                    <a:pt x="207092" y="207047"/>
                  </a:cubicBezTo>
                  <a:cubicBezTo>
                    <a:pt x="207093" y="207047"/>
                    <a:pt x="207093" y="207045"/>
                    <a:pt x="207094" y="207045"/>
                  </a:cubicBezTo>
                  <a:cubicBezTo>
                    <a:pt x="216404" y="201671"/>
                    <a:pt x="224657" y="204765"/>
                    <a:pt x="230119" y="206813"/>
                  </a:cubicBezTo>
                  <a:cubicBezTo>
                    <a:pt x="235132" y="208693"/>
                    <a:pt x="236644" y="209032"/>
                    <a:pt x="238846" y="207761"/>
                  </a:cubicBezTo>
                  <a:cubicBezTo>
                    <a:pt x="241047" y="206490"/>
                    <a:pt x="241510" y="205011"/>
                    <a:pt x="242389" y="199729"/>
                  </a:cubicBezTo>
                  <a:cubicBezTo>
                    <a:pt x="243346" y="193975"/>
                    <a:pt x="244792" y="185281"/>
                    <a:pt x="254104" y="179904"/>
                  </a:cubicBezTo>
                  <a:cubicBezTo>
                    <a:pt x="263415" y="174529"/>
                    <a:pt x="271668" y="177624"/>
                    <a:pt x="277128" y="179672"/>
                  </a:cubicBezTo>
                  <a:cubicBezTo>
                    <a:pt x="282141" y="181552"/>
                    <a:pt x="283653" y="181890"/>
                    <a:pt x="285854" y="180620"/>
                  </a:cubicBezTo>
                  <a:cubicBezTo>
                    <a:pt x="289872" y="178301"/>
                    <a:pt x="295009" y="179678"/>
                    <a:pt x="297328" y="183694"/>
                  </a:cubicBezTo>
                  <a:cubicBezTo>
                    <a:pt x="299647" y="187712"/>
                    <a:pt x="298270" y="192849"/>
                    <a:pt x="294254" y="195168"/>
                  </a:cubicBezTo>
                  <a:cubicBezTo>
                    <a:pt x="284942" y="200544"/>
                    <a:pt x="276690" y="197449"/>
                    <a:pt x="271229" y="195401"/>
                  </a:cubicBezTo>
                  <a:cubicBezTo>
                    <a:pt x="266217" y="193521"/>
                    <a:pt x="264705" y="193183"/>
                    <a:pt x="262503" y="194452"/>
                  </a:cubicBezTo>
                  <a:cubicBezTo>
                    <a:pt x="260302" y="195724"/>
                    <a:pt x="259839" y="197202"/>
                    <a:pt x="258960" y="202484"/>
                  </a:cubicBezTo>
                  <a:close/>
                  <a:moveTo>
                    <a:pt x="335164" y="229930"/>
                  </a:moveTo>
                  <a:cubicBezTo>
                    <a:pt x="329788" y="239241"/>
                    <a:pt x="321093" y="240687"/>
                    <a:pt x="315340" y="241644"/>
                  </a:cubicBezTo>
                  <a:cubicBezTo>
                    <a:pt x="310058" y="242521"/>
                    <a:pt x="308579" y="242984"/>
                    <a:pt x="307309" y="245185"/>
                  </a:cubicBezTo>
                  <a:cubicBezTo>
                    <a:pt x="306038" y="247387"/>
                    <a:pt x="306377" y="248899"/>
                    <a:pt x="308258" y="253912"/>
                  </a:cubicBezTo>
                  <a:cubicBezTo>
                    <a:pt x="310306" y="259374"/>
                    <a:pt x="313400" y="267627"/>
                    <a:pt x="308024" y="276938"/>
                  </a:cubicBezTo>
                  <a:cubicBezTo>
                    <a:pt x="302647" y="286250"/>
                    <a:pt x="293953" y="287696"/>
                    <a:pt x="288200" y="288653"/>
                  </a:cubicBezTo>
                  <a:cubicBezTo>
                    <a:pt x="282920" y="289532"/>
                    <a:pt x="281439" y="289995"/>
                    <a:pt x="280170" y="292195"/>
                  </a:cubicBezTo>
                  <a:cubicBezTo>
                    <a:pt x="280170" y="292196"/>
                    <a:pt x="280168" y="292196"/>
                    <a:pt x="280168" y="292197"/>
                  </a:cubicBezTo>
                  <a:cubicBezTo>
                    <a:pt x="277849" y="296215"/>
                    <a:pt x="272712" y="297591"/>
                    <a:pt x="268694" y="295272"/>
                  </a:cubicBezTo>
                  <a:cubicBezTo>
                    <a:pt x="264683" y="292955"/>
                    <a:pt x="263304" y="287829"/>
                    <a:pt x="265612" y="283814"/>
                  </a:cubicBezTo>
                  <a:cubicBezTo>
                    <a:pt x="265614" y="283809"/>
                    <a:pt x="265617" y="283803"/>
                    <a:pt x="265620" y="283798"/>
                  </a:cubicBezTo>
                  <a:cubicBezTo>
                    <a:pt x="265620" y="283797"/>
                    <a:pt x="265621" y="283797"/>
                    <a:pt x="265621" y="283795"/>
                  </a:cubicBezTo>
                  <a:cubicBezTo>
                    <a:pt x="270998" y="274486"/>
                    <a:pt x="279691" y="273039"/>
                    <a:pt x="285445" y="272082"/>
                  </a:cubicBezTo>
                  <a:cubicBezTo>
                    <a:pt x="290727" y="271202"/>
                    <a:pt x="292206" y="270740"/>
                    <a:pt x="293477" y="268539"/>
                  </a:cubicBezTo>
                  <a:cubicBezTo>
                    <a:pt x="294748" y="266337"/>
                    <a:pt x="294410" y="264825"/>
                    <a:pt x="292530" y="259811"/>
                  </a:cubicBezTo>
                  <a:cubicBezTo>
                    <a:pt x="290482" y="254350"/>
                    <a:pt x="287387" y="246097"/>
                    <a:pt x="292764" y="236786"/>
                  </a:cubicBezTo>
                  <a:cubicBezTo>
                    <a:pt x="298139" y="227474"/>
                    <a:pt x="306834" y="226029"/>
                    <a:pt x="312587" y="225072"/>
                  </a:cubicBezTo>
                  <a:cubicBezTo>
                    <a:pt x="317869" y="224194"/>
                    <a:pt x="319347" y="223730"/>
                    <a:pt x="320618" y="221530"/>
                  </a:cubicBezTo>
                  <a:cubicBezTo>
                    <a:pt x="322937" y="217512"/>
                    <a:pt x="328074" y="216137"/>
                    <a:pt x="332092" y="218456"/>
                  </a:cubicBezTo>
                  <a:cubicBezTo>
                    <a:pt x="336107" y="220775"/>
                    <a:pt x="337483" y="225912"/>
                    <a:pt x="335164" y="229930"/>
                  </a:cubicBezTo>
                  <a:close/>
                  <a:moveTo>
                    <a:pt x="423984" y="229930"/>
                  </a:moveTo>
                  <a:cubicBezTo>
                    <a:pt x="421665" y="225912"/>
                    <a:pt x="423042" y="220775"/>
                    <a:pt x="427058" y="218456"/>
                  </a:cubicBezTo>
                  <a:cubicBezTo>
                    <a:pt x="431075" y="216137"/>
                    <a:pt x="436213" y="217514"/>
                    <a:pt x="438532" y="221530"/>
                  </a:cubicBezTo>
                  <a:cubicBezTo>
                    <a:pt x="443908" y="230842"/>
                    <a:pt x="440813" y="239094"/>
                    <a:pt x="438765" y="244555"/>
                  </a:cubicBezTo>
                  <a:cubicBezTo>
                    <a:pt x="436885" y="249567"/>
                    <a:pt x="436546" y="251079"/>
                    <a:pt x="437816" y="253281"/>
                  </a:cubicBezTo>
                  <a:cubicBezTo>
                    <a:pt x="439087" y="255482"/>
                    <a:pt x="440567" y="255945"/>
                    <a:pt x="445848" y="256824"/>
                  </a:cubicBezTo>
                  <a:cubicBezTo>
                    <a:pt x="451602" y="257781"/>
                    <a:pt x="460297" y="259227"/>
                    <a:pt x="465673" y="268539"/>
                  </a:cubicBezTo>
                  <a:cubicBezTo>
                    <a:pt x="471050" y="277850"/>
                    <a:pt x="467955" y="286102"/>
                    <a:pt x="465906" y="291564"/>
                  </a:cubicBezTo>
                  <a:cubicBezTo>
                    <a:pt x="464026" y="296577"/>
                    <a:pt x="463687" y="298090"/>
                    <a:pt x="464957" y="300291"/>
                  </a:cubicBezTo>
                  <a:cubicBezTo>
                    <a:pt x="464957" y="300291"/>
                    <a:pt x="464957" y="300293"/>
                    <a:pt x="464959" y="300293"/>
                  </a:cubicBezTo>
                  <a:cubicBezTo>
                    <a:pt x="467278" y="304311"/>
                    <a:pt x="465901" y="309447"/>
                    <a:pt x="461884" y="311767"/>
                  </a:cubicBezTo>
                  <a:cubicBezTo>
                    <a:pt x="457870" y="314085"/>
                    <a:pt x="452738" y="312711"/>
                    <a:pt x="450417" y="308701"/>
                  </a:cubicBezTo>
                  <a:cubicBezTo>
                    <a:pt x="450415" y="308697"/>
                    <a:pt x="450413" y="308695"/>
                    <a:pt x="450410" y="308692"/>
                  </a:cubicBezTo>
                  <a:cubicBezTo>
                    <a:pt x="450410" y="308692"/>
                    <a:pt x="450410" y="308691"/>
                    <a:pt x="450409" y="308691"/>
                  </a:cubicBezTo>
                  <a:cubicBezTo>
                    <a:pt x="445034" y="299381"/>
                    <a:pt x="448129" y="291127"/>
                    <a:pt x="450177" y="285667"/>
                  </a:cubicBezTo>
                  <a:cubicBezTo>
                    <a:pt x="452056" y="280653"/>
                    <a:pt x="452396" y="279141"/>
                    <a:pt x="451125" y="276939"/>
                  </a:cubicBezTo>
                  <a:cubicBezTo>
                    <a:pt x="449854" y="274738"/>
                    <a:pt x="448375" y="274276"/>
                    <a:pt x="443093" y="273396"/>
                  </a:cubicBezTo>
                  <a:cubicBezTo>
                    <a:pt x="437339" y="272439"/>
                    <a:pt x="428645" y="270993"/>
                    <a:pt x="423268" y="261681"/>
                  </a:cubicBezTo>
                  <a:cubicBezTo>
                    <a:pt x="417893" y="252370"/>
                    <a:pt x="420988" y="244118"/>
                    <a:pt x="423036" y="238657"/>
                  </a:cubicBezTo>
                  <a:cubicBezTo>
                    <a:pt x="424917" y="233642"/>
                    <a:pt x="425255" y="232131"/>
                    <a:pt x="423984" y="229930"/>
                  </a:cubicBezTo>
                  <a:close/>
                  <a:moveTo>
                    <a:pt x="482944" y="127810"/>
                  </a:moveTo>
                  <a:cubicBezTo>
                    <a:pt x="493696" y="127810"/>
                    <a:pt x="499294" y="134617"/>
                    <a:pt x="503000" y="139122"/>
                  </a:cubicBezTo>
                  <a:cubicBezTo>
                    <a:pt x="506402" y="143257"/>
                    <a:pt x="507541" y="144307"/>
                    <a:pt x="510082" y="144307"/>
                  </a:cubicBezTo>
                  <a:cubicBezTo>
                    <a:pt x="512624" y="144307"/>
                    <a:pt x="513765" y="143257"/>
                    <a:pt x="517167" y="139122"/>
                  </a:cubicBezTo>
                  <a:cubicBezTo>
                    <a:pt x="520873" y="134617"/>
                    <a:pt x="526473" y="127812"/>
                    <a:pt x="537224" y="127812"/>
                  </a:cubicBezTo>
                  <a:cubicBezTo>
                    <a:pt x="547976" y="127812"/>
                    <a:pt x="553576" y="134617"/>
                    <a:pt x="557282" y="139122"/>
                  </a:cubicBezTo>
                  <a:cubicBezTo>
                    <a:pt x="560684" y="143257"/>
                    <a:pt x="561824" y="144307"/>
                    <a:pt x="564365" y="144307"/>
                  </a:cubicBezTo>
                  <a:lnTo>
                    <a:pt x="564368" y="144307"/>
                  </a:lnTo>
                  <a:cubicBezTo>
                    <a:pt x="569007" y="144307"/>
                    <a:pt x="572767" y="148067"/>
                    <a:pt x="572767" y="152706"/>
                  </a:cubicBezTo>
                  <a:cubicBezTo>
                    <a:pt x="572767" y="157340"/>
                    <a:pt x="569014" y="161097"/>
                    <a:pt x="564382" y="161105"/>
                  </a:cubicBezTo>
                  <a:cubicBezTo>
                    <a:pt x="564378" y="161105"/>
                    <a:pt x="564373" y="161106"/>
                    <a:pt x="564368" y="161106"/>
                  </a:cubicBezTo>
                  <a:cubicBezTo>
                    <a:pt x="564367" y="161106"/>
                    <a:pt x="564367" y="161106"/>
                    <a:pt x="564365" y="161106"/>
                  </a:cubicBezTo>
                  <a:cubicBezTo>
                    <a:pt x="553615" y="161105"/>
                    <a:pt x="548015" y="154299"/>
                    <a:pt x="544309" y="149795"/>
                  </a:cubicBezTo>
                  <a:cubicBezTo>
                    <a:pt x="540907" y="145660"/>
                    <a:pt x="539767" y="144611"/>
                    <a:pt x="537224" y="144611"/>
                  </a:cubicBezTo>
                  <a:cubicBezTo>
                    <a:pt x="534682" y="144611"/>
                    <a:pt x="533541" y="145660"/>
                    <a:pt x="530140" y="149795"/>
                  </a:cubicBezTo>
                  <a:cubicBezTo>
                    <a:pt x="526434" y="154300"/>
                    <a:pt x="520834" y="161106"/>
                    <a:pt x="510082" y="161106"/>
                  </a:cubicBezTo>
                  <a:cubicBezTo>
                    <a:pt x="499330" y="161106"/>
                    <a:pt x="493732" y="154299"/>
                    <a:pt x="490026" y="149794"/>
                  </a:cubicBezTo>
                  <a:cubicBezTo>
                    <a:pt x="486624" y="145659"/>
                    <a:pt x="485485" y="144610"/>
                    <a:pt x="482944" y="144610"/>
                  </a:cubicBezTo>
                  <a:cubicBezTo>
                    <a:pt x="478305" y="144610"/>
                    <a:pt x="474544" y="140849"/>
                    <a:pt x="474544" y="136210"/>
                  </a:cubicBezTo>
                  <a:cubicBezTo>
                    <a:pt x="474544" y="131571"/>
                    <a:pt x="478305" y="127810"/>
                    <a:pt x="482944" y="127810"/>
                  </a:cubicBezTo>
                  <a:close/>
                  <a:moveTo>
                    <a:pt x="461820" y="183694"/>
                  </a:moveTo>
                  <a:cubicBezTo>
                    <a:pt x="464139" y="179677"/>
                    <a:pt x="469276" y="178301"/>
                    <a:pt x="473294" y="180620"/>
                  </a:cubicBezTo>
                  <a:cubicBezTo>
                    <a:pt x="482605" y="185996"/>
                    <a:pt x="484050" y="194691"/>
                    <a:pt x="485007" y="200444"/>
                  </a:cubicBezTo>
                  <a:cubicBezTo>
                    <a:pt x="485885" y="205726"/>
                    <a:pt x="486349" y="207205"/>
                    <a:pt x="488549" y="208475"/>
                  </a:cubicBezTo>
                  <a:cubicBezTo>
                    <a:pt x="490750" y="209746"/>
                    <a:pt x="492263" y="209407"/>
                    <a:pt x="497276" y="207526"/>
                  </a:cubicBezTo>
                  <a:cubicBezTo>
                    <a:pt x="502738" y="205478"/>
                    <a:pt x="510991" y="202383"/>
                    <a:pt x="520302" y="207760"/>
                  </a:cubicBezTo>
                  <a:cubicBezTo>
                    <a:pt x="529614" y="213137"/>
                    <a:pt x="531060" y="221831"/>
                    <a:pt x="532017" y="227584"/>
                  </a:cubicBezTo>
                  <a:cubicBezTo>
                    <a:pt x="532896" y="232864"/>
                    <a:pt x="533359" y="234345"/>
                    <a:pt x="535559" y="235614"/>
                  </a:cubicBezTo>
                  <a:cubicBezTo>
                    <a:pt x="535560" y="235614"/>
                    <a:pt x="535560" y="235616"/>
                    <a:pt x="535561" y="235616"/>
                  </a:cubicBezTo>
                  <a:cubicBezTo>
                    <a:pt x="539579" y="237935"/>
                    <a:pt x="540955" y="243072"/>
                    <a:pt x="538636" y="247090"/>
                  </a:cubicBezTo>
                  <a:cubicBezTo>
                    <a:pt x="536317" y="251105"/>
                    <a:pt x="531186" y="252482"/>
                    <a:pt x="527169" y="250167"/>
                  </a:cubicBezTo>
                  <a:cubicBezTo>
                    <a:pt x="527167" y="250166"/>
                    <a:pt x="527164" y="250165"/>
                    <a:pt x="527162" y="250164"/>
                  </a:cubicBezTo>
                  <a:lnTo>
                    <a:pt x="527160" y="250164"/>
                  </a:lnTo>
                  <a:cubicBezTo>
                    <a:pt x="517850" y="244788"/>
                    <a:pt x="516404" y="236093"/>
                    <a:pt x="515445" y="230340"/>
                  </a:cubicBezTo>
                  <a:cubicBezTo>
                    <a:pt x="514566" y="225058"/>
                    <a:pt x="514104" y="223579"/>
                    <a:pt x="511902" y="222308"/>
                  </a:cubicBezTo>
                  <a:cubicBezTo>
                    <a:pt x="509701" y="221037"/>
                    <a:pt x="508189" y="221376"/>
                    <a:pt x="503175" y="223255"/>
                  </a:cubicBezTo>
                  <a:cubicBezTo>
                    <a:pt x="497713" y="225303"/>
                    <a:pt x="489461" y="228398"/>
                    <a:pt x="480150" y="223022"/>
                  </a:cubicBezTo>
                  <a:cubicBezTo>
                    <a:pt x="470838" y="217646"/>
                    <a:pt x="469393" y="208951"/>
                    <a:pt x="468436" y="203198"/>
                  </a:cubicBezTo>
                  <a:cubicBezTo>
                    <a:pt x="467558" y="197916"/>
                    <a:pt x="467095" y="196438"/>
                    <a:pt x="464894" y="195167"/>
                  </a:cubicBezTo>
                  <a:cubicBezTo>
                    <a:pt x="460877" y="192849"/>
                    <a:pt x="459500" y="187712"/>
                    <a:pt x="461820" y="183694"/>
                  </a:cubicBezTo>
                  <a:close/>
                  <a:moveTo>
                    <a:pt x="379574" y="58363"/>
                  </a:moveTo>
                  <a:cubicBezTo>
                    <a:pt x="422567" y="58363"/>
                    <a:pt x="457421" y="93216"/>
                    <a:pt x="457421" y="136210"/>
                  </a:cubicBezTo>
                  <a:cubicBezTo>
                    <a:pt x="457421" y="179204"/>
                    <a:pt x="422568" y="214057"/>
                    <a:pt x="379574" y="214057"/>
                  </a:cubicBezTo>
                  <a:cubicBezTo>
                    <a:pt x="336580" y="214057"/>
                    <a:pt x="301727" y="179204"/>
                    <a:pt x="301727" y="136210"/>
                  </a:cubicBezTo>
                  <a:cubicBezTo>
                    <a:pt x="301727" y="93216"/>
                    <a:pt x="336581" y="58363"/>
                    <a:pt x="379574" y="58363"/>
                  </a:cubicBezTo>
                  <a:close/>
                  <a:moveTo>
                    <a:pt x="231989" y="22255"/>
                  </a:moveTo>
                  <a:cubicBezTo>
                    <a:pt x="241298" y="27632"/>
                    <a:pt x="242745" y="36325"/>
                    <a:pt x="243702" y="42079"/>
                  </a:cubicBezTo>
                  <a:cubicBezTo>
                    <a:pt x="244581" y="47360"/>
                    <a:pt x="245044" y="48840"/>
                    <a:pt x="247245" y="50111"/>
                  </a:cubicBezTo>
                  <a:cubicBezTo>
                    <a:pt x="249447" y="51382"/>
                    <a:pt x="250959" y="51043"/>
                    <a:pt x="255973" y="49162"/>
                  </a:cubicBezTo>
                  <a:cubicBezTo>
                    <a:pt x="261434" y="47114"/>
                    <a:pt x="269687" y="44019"/>
                    <a:pt x="278998" y="49396"/>
                  </a:cubicBezTo>
                  <a:cubicBezTo>
                    <a:pt x="288310" y="54771"/>
                    <a:pt x="289755" y="63467"/>
                    <a:pt x="290712" y="69220"/>
                  </a:cubicBezTo>
                  <a:cubicBezTo>
                    <a:pt x="291590" y="74501"/>
                    <a:pt x="292053" y="75979"/>
                    <a:pt x="294254" y="77250"/>
                  </a:cubicBezTo>
                  <a:cubicBezTo>
                    <a:pt x="298272" y="79570"/>
                    <a:pt x="299647" y="84706"/>
                    <a:pt x="297328" y="88724"/>
                  </a:cubicBezTo>
                  <a:cubicBezTo>
                    <a:pt x="295009" y="92742"/>
                    <a:pt x="289872" y="94118"/>
                    <a:pt x="285854" y="91799"/>
                  </a:cubicBezTo>
                  <a:cubicBezTo>
                    <a:pt x="276543" y="86423"/>
                    <a:pt x="275097" y="77728"/>
                    <a:pt x="274140" y="71975"/>
                  </a:cubicBezTo>
                  <a:cubicBezTo>
                    <a:pt x="273263" y="66693"/>
                    <a:pt x="272800" y="65215"/>
                    <a:pt x="270599" y="63944"/>
                  </a:cubicBezTo>
                  <a:cubicBezTo>
                    <a:pt x="268397" y="62673"/>
                    <a:pt x="266885" y="63012"/>
                    <a:pt x="261871" y="64893"/>
                  </a:cubicBezTo>
                  <a:cubicBezTo>
                    <a:pt x="256410" y="66940"/>
                    <a:pt x="248157" y="70035"/>
                    <a:pt x="238846" y="64659"/>
                  </a:cubicBezTo>
                  <a:cubicBezTo>
                    <a:pt x="229534" y="59282"/>
                    <a:pt x="228088" y="50588"/>
                    <a:pt x="227131" y="44835"/>
                  </a:cubicBezTo>
                  <a:cubicBezTo>
                    <a:pt x="226252" y="39554"/>
                    <a:pt x="225789" y="38074"/>
                    <a:pt x="223589" y="36803"/>
                  </a:cubicBezTo>
                  <a:cubicBezTo>
                    <a:pt x="223589" y="36803"/>
                    <a:pt x="223588" y="36802"/>
                    <a:pt x="223588" y="36802"/>
                  </a:cubicBezTo>
                  <a:cubicBezTo>
                    <a:pt x="219570" y="34483"/>
                    <a:pt x="218194" y="29346"/>
                    <a:pt x="220513" y="25328"/>
                  </a:cubicBezTo>
                  <a:cubicBezTo>
                    <a:pt x="222830" y="21316"/>
                    <a:pt x="227957" y="19938"/>
                    <a:pt x="231972" y="22245"/>
                  </a:cubicBezTo>
                  <a:cubicBezTo>
                    <a:pt x="231976" y="22248"/>
                    <a:pt x="231983" y="22250"/>
                    <a:pt x="231987" y="22254"/>
                  </a:cubicBezTo>
                  <a:cubicBezTo>
                    <a:pt x="231987" y="22254"/>
                    <a:pt x="231989" y="22255"/>
                    <a:pt x="231989" y="22255"/>
                  </a:cubicBezTo>
                  <a:close/>
                </a:path>
              </a:pathLst>
            </a:custGeom>
            <a:solidFill>
              <a:srgbClr val="22BCE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10" name="Freeform: Shape 109">
              <a:extLst>
                <a:ext uri="{FF2B5EF4-FFF2-40B4-BE49-F238E27FC236}">
                  <a16:creationId xmlns:a16="http://schemas.microsoft.com/office/drawing/2014/main" id="{7B384C28-F917-4C92-AEB2-C3E207A39A78}"/>
                </a:ext>
              </a:extLst>
            </p:cNvPr>
            <p:cNvSpPr/>
            <p:nvPr/>
          </p:nvSpPr>
          <p:spPr>
            <a:xfrm>
              <a:off x="5676939" y="3587418"/>
              <a:ext cx="432360" cy="87175"/>
            </a:xfrm>
            <a:custGeom>
              <a:avLst/>
              <a:gdLst>
                <a:gd name="connsiteX0" fmla="*/ 388741 w 432360"/>
                <a:gd name="connsiteY0" fmla="*/ 0 h 87175"/>
                <a:gd name="connsiteX1" fmla="*/ 388741 w 432360"/>
                <a:gd name="connsiteY1" fmla="*/ 16972 h 87175"/>
                <a:gd name="connsiteX2" fmla="*/ 388741 w 432360"/>
                <a:gd name="connsiteY2" fmla="*/ 21324 h 87175"/>
                <a:gd name="connsiteX3" fmla="*/ 381361 w 432360"/>
                <a:gd name="connsiteY3" fmla="*/ 28703 h 87175"/>
                <a:gd name="connsiteX4" fmla="*/ 374364 w 432360"/>
                <a:gd name="connsiteY4" fmla="*/ 23655 h 87175"/>
                <a:gd name="connsiteX5" fmla="*/ 369678 w 432360"/>
                <a:gd name="connsiteY5" fmla="*/ 25982 h 87175"/>
                <a:gd name="connsiteX6" fmla="*/ 284995 w 432360"/>
                <a:gd name="connsiteY6" fmla="*/ 25982 h 87175"/>
                <a:gd name="connsiteX7" fmla="*/ 279051 w 432360"/>
                <a:gd name="connsiteY7" fmla="*/ 20038 h 87175"/>
                <a:gd name="connsiteX8" fmla="*/ 284995 w 432360"/>
                <a:gd name="connsiteY8" fmla="*/ 14094 h 87175"/>
                <a:gd name="connsiteX9" fmla="*/ 369677 w 432360"/>
                <a:gd name="connsiteY9" fmla="*/ 14094 h 87175"/>
                <a:gd name="connsiteX10" fmla="*/ 373981 w 432360"/>
                <a:gd name="connsiteY10" fmla="*/ 15957 h 87175"/>
                <a:gd name="connsiteX11" fmla="*/ 373981 w 432360"/>
                <a:gd name="connsiteY11" fmla="*/ 1 h 87175"/>
                <a:gd name="connsiteX12" fmla="*/ 131804 w 432360"/>
                <a:gd name="connsiteY12" fmla="*/ 1 h 87175"/>
                <a:gd name="connsiteX13" fmla="*/ 131804 w 432360"/>
                <a:gd name="connsiteY13" fmla="*/ 14093 h 87175"/>
                <a:gd name="connsiteX14" fmla="*/ 192825 w 432360"/>
                <a:gd name="connsiteY14" fmla="*/ 14093 h 87175"/>
                <a:gd name="connsiteX15" fmla="*/ 198769 w 432360"/>
                <a:gd name="connsiteY15" fmla="*/ 20037 h 87175"/>
                <a:gd name="connsiteX16" fmla="*/ 192825 w 432360"/>
                <a:gd name="connsiteY16" fmla="*/ 25981 h 87175"/>
                <a:gd name="connsiteX17" fmla="*/ 130147 w 432360"/>
                <a:gd name="connsiteY17" fmla="*/ 25981 h 87175"/>
                <a:gd name="connsiteX18" fmla="*/ 124426 w 432360"/>
                <a:gd name="connsiteY18" fmla="*/ 28702 h 87175"/>
                <a:gd name="connsiteX19" fmla="*/ 118704 w 432360"/>
                <a:gd name="connsiteY19" fmla="*/ 25981 h 87175"/>
                <a:gd name="connsiteX20" fmla="*/ 108143 w 432360"/>
                <a:gd name="connsiteY20" fmla="*/ 25981 h 87175"/>
                <a:gd name="connsiteX21" fmla="*/ 102199 w 432360"/>
                <a:gd name="connsiteY21" fmla="*/ 20037 h 87175"/>
                <a:gd name="connsiteX22" fmla="*/ 108143 w 432360"/>
                <a:gd name="connsiteY22" fmla="*/ 14093 h 87175"/>
                <a:gd name="connsiteX23" fmla="*/ 117046 w 432360"/>
                <a:gd name="connsiteY23" fmla="*/ 14093 h 87175"/>
                <a:gd name="connsiteX24" fmla="*/ 117046 w 432360"/>
                <a:gd name="connsiteY24" fmla="*/ 1 h 87175"/>
                <a:gd name="connsiteX25" fmla="*/ 77477 w 432360"/>
                <a:gd name="connsiteY25" fmla="*/ 1 h 87175"/>
                <a:gd name="connsiteX26" fmla="*/ 77477 w 432360"/>
                <a:gd name="connsiteY26" fmla="*/ 16973 h 87175"/>
                <a:gd name="connsiteX27" fmla="*/ 77477 w 432360"/>
                <a:gd name="connsiteY27" fmla="*/ 21325 h 87175"/>
                <a:gd name="connsiteX28" fmla="*/ 70097 w 432360"/>
                <a:gd name="connsiteY28" fmla="*/ 28704 h 87175"/>
                <a:gd name="connsiteX29" fmla="*/ 62718 w 432360"/>
                <a:gd name="connsiteY29" fmla="*/ 21325 h 87175"/>
                <a:gd name="connsiteX30" fmla="*/ 62718 w 432360"/>
                <a:gd name="connsiteY30" fmla="*/ 1 h 87175"/>
                <a:gd name="connsiteX31" fmla="*/ 0 w 432360"/>
                <a:gd name="connsiteY31" fmla="*/ 1 h 87175"/>
                <a:gd name="connsiteX32" fmla="*/ 37028 w 432360"/>
                <a:gd name="connsiteY32" fmla="*/ 30559 h 87175"/>
                <a:gd name="connsiteX33" fmla="*/ 58814 w 432360"/>
                <a:gd name="connsiteY33" fmla="*/ 30559 h 87175"/>
                <a:gd name="connsiteX34" fmla="*/ 64757 w 432360"/>
                <a:gd name="connsiteY34" fmla="*/ 36502 h 87175"/>
                <a:gd name="connsiteX35" fmla="*/ 58814 w 432360"/>
                <a:gd name="connsiteY35" fmla="*/ 42446 h 87175"/>
                <a:gd name="connsiteX36" fmla="*/ 55227 w 432360"/>
                <a:gd name="connsiteY36" fmla="*/ 42446 h 87175"/>
                <a:gd name="connsiteX37" fmla="*/ 73896 w 432360"/>
                <a:gd name="connsiteY37" fmla="*/ 52872 h 87175"/>
                <a:gd name="connsiteX38" fmla="*/ 144538 w 432360"/>
                <a:gd name="connsiteY38" fmla="*/ 52872 h 87175"/>
                <a:gd name="connsiteX39" fmla="*/ 150482 w 432360"/>
                <a:gd name="connsiteY39" fmla="*/ 58816 h 87175"/>
                <a:gd name="connsiteX40" fmla="*/ 144538 w 432360"/>
                <a:gd name="connsiteY40" fmla="*/ 64760 h 87175"/>
                <a:gd name="connsiteX41" fmla="*/ 99947 w 432360"/>
                <a:gd name="connsiteY41" fmla="*/ 64760 h 87175"/>
                <a:gd name="connsiteX42" fmla="*/ 216180 w 432360"/>
                <a:gd name="connsiteY42" fmla="*/ 87176 h 87175"/>
                <a:gd name="connsiteX43" fmla="*/ 332412 w 432360"/>
                <a:gd name="connsiteY43" fmla="*/ 64761 h 87175"/>
                <a:gd name="connsiteX44" fmla="*/ 318333 w 432360"/>
                <a:gd name="connsiteY44" fmla="*/ 64761 h 87175"/>
                <a:gd name="connsiteX45" fmla="*/ 312389 w 432360"/>
                <a:gd name="connsiteY45" fmla="*/ 58817 h 87175"/>
                <a:gd name="connsiteX46" fmla="*/ 318333 w 432360"/>
                <a:gd name="connsiteY46" fmla="*/ 52873 h 87175"/>
                <a:gd name="connsiteX47" fmla="*/ 358463 w 432360"/>
                <a:gd name="connsiteY47" fmla="*/ 52873 h 87175"/>
                <a:gd name="connsiteX48" fmla="*/ 432361 w 432360"/>
                <a:gd name="connsiteY48" fmla="*/ 1 h 87175"/>
                <a:gd name="connsiteX49" fmla="*/ 388741 w 432360"/>
                <a:gd name="connsiteY49" fmla="*/ 1 h 87175"/>
                <a:gd name="connsiteX50" fmla="*/ 273107 w 432360"/>
                <a:gd name="connsiteY50" fmla="*/ 48392 h 87175"/>
                <a:gd name="connsiteX51" fmla="*/ 188425 w 432360"/>
                <a:gd name="connsiteY51" fmla="*/ 48392 h 87175"/>
                <a:gd name="connsiteX52" fmla="*/ 182481 w 432360"/>
                <a:gd name="connsiteY52" fmla="*/ 42448 h 87175"/>
                <a:gd name="connsiteX53" fmla="*/ 188425 w 432360"/>
                <a:gd name="connsiteY53" fmla="*/ 36504 h 87175"/>
                <a:gd name="connsiteX54" fmla="*/ 273107 w 432360"/>
                <a:gd name="connsiteY54" fmla="*/ 36504 h 87175"/>
                <a:gd name="connsiteX55" fmla="*/ 279051 w 432360"/>
                <a:gd name="connsiteY55" fmla="*/ 42448 h 87175"/>
                <a:gd name="connsiteX56" fmla="*/ 273107 w 432360"/>
                <a:gd name="connsiteY56" fmla="*/ 48392 h 8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2360" h="87175">
                  <a:moveTo>
                    <a:pt x="388741" y="0"/>
                  </a:moveTo>
                  <a:lnTo>
                    <a:pt x="388741" y="16972"/>
                  </a:lnTo>
                  <a:lnTo>
                    <a:pt x="388741" y="21324"/>
                  </a:lnTo>
                  <a:cubicBezTo>
                    <a:pt x="388741" y="25399"/>
                    <a:pt x="385436" y="28703"/>
                    <a:pt x="381361" y="28703"/>
                  </a:cubicBezTo>
                  <a:cubicBezTo>
                    <a:pt x="378102" y="28703"/>
                    <a:pt x="375341" y="26587"/>
                    <a:pt x="374364" y="23655"/>
                  </a:cubicBezTo>
                  <a:cubicBezTo>
                    <a:pt x="373277" y="25060"/>
                    <a:pt x="371593" y="25982"/>
                    <a:pt x="369678" y="25982"/>
                  </a:cubicBezTo>
                  <a:lnTo>
                    <a:pt x="284995" y="25982"/>
                  </a:lnTo>
                  <a:cubicBezTo>
                    <a:pt x="281712" y="25982"/>
                    <a:pt x="279051" y="23320"/>
                    <a:pt x="279051" y="20038"/>
                  </a:cubicBezTo>
                  <a:cubicBezTo>
                    <a:pt x="279051" y="16756"/>
                    <a:pt x="281712" y="14094"/>
                    <a:pt x="284995" y="14094"/>
                  </a:cubicBezTo>
                  <a:lnTo>
                    <a:pt x="369677" y="14094"/>
                  </a:lnTo>
                  <a:cubicBezTo>
                    <a:pt x="371375" y="14094"/>
                    <a:pt x="372898" y="14815"/>
                    <a:pt x="373981" y="15957"/>
                  </a:cubicBezTo>
                  <a:lnTo>
                    <a:pt x="373981" y="1"/>
                  </a:lnTo>
                  <a:lnTo>
                    <a:pt x="131804" y="1"/>
                  </a:lnTo>
                  <a:lnTo>
                    <a:pt x="131804" y="14093"/>
                  </a:lnTo>
                  <a:lnTo>
                    <a:pt x="192825" y="14093"/>
                  </a:lnTo>
                  <a:cubicBezTo>
                    <a:pt x="196107" y="14093"/>
                    <a:pt x="198769" y="16754"/>
                    <a:pt x="198769" y="20037"/>
                  </a:cubicBezTo>
                  <a:cubicBezTo>
                    <a:pt x="198769" y="23319"/>
                    <a:pt x="196107" y="25981"/>
                    <a:pt x="192825" y="25981"/>
                  </a:cubicBezTo>
                  <a:lnTo>
                    <a:pt x="130147" y="25981"/>
                  </a:lnTo>
                  <a:cubicBezTo>
                    <a:pt x="128794" y="27641"/>
                    <a:pt x="126734" y="28702"/>
                    <a:pt x="124426" y="28702"/>
                  </a:cubicBezTo>
                  <a:cubicBezTo>
                    <a:pt x="122117" y="28702"/>
                    <a:pt x="120057" y="27640"/>
                    <a:pt x="118704" y="25981"/>
                  </a:cubicBezTo>
                  <a:lnTo>
                    <a:pt x="108143" y="25981"/>
                  </a:lnTo>
                  <a:cubicBezTo>
                    <a:pt x="104860" y="25981"/>
                    <a:pt x="102199" y="23319"/>
                    <a:pt x="102199" y="20037"/>
                  </a:cubicBezTo>
                  <a:cubicBezTo>
                    <a:pt x="102199" y="16754"/>
                    <a:pt x="104860" y="14093"/>
                    <a:pt x="108143" y="14093"/>
                  </a:cubicBezTo>
                  <a:lnTo>
                    <a:pt x="117046" y="14093"/>
                  </a:lnTo>
                  <a:lnTo>
                    <a:pt x="117046" y="1"/>
                  </a:lnTo>
                  <a:lnTo>
                    <a:pt x="77477" y="1"/>
                  </a:lnTo>
                  <a:lnTo>
                    <a:pt x="77477" y="16973"/>
                  </a:lnTo>
                  <a:lnTo>
                    <a:pt x="77477" y="21325"/>
                  </a:lnTo>
                  <a:cubicBezTo>
                    <a:pt x="77477" y="25400"/>
                    <a:pt x="74173" y="28704"/>
                    <a:pt x="70097" y="28704"/>
                  </a:cubicBezTo>
                  <a:cubicBezTo>
                    <a:pt x="66022" y="28704"/>
                    <a:pt x="62718" y="25400"/>
                    <a:pt x="62718" y="21325"/>
                  </a:cubicBezTo>
                  <a:lnTo>
                    <a:pt x="62718" y="1"/>
                  </a:lnTo>
                  <a:lnTo>
                    <a:pt x="0" y="1"/>
                  </a:lnTo>
                  <a:cubicBezTo>
                    <a:pt x="11526" y="11103"/>
                    <a:pt x="23905" y="21324"/>
                    <a:pt x="37028" y="30559"/>
                  </a:cubicBezTo>
                  <a:lnTo>
                    <a:pt x="58814" y="30559"/>
                  </a:lnTo>
                  <a:cubicBezTo>
                    <a:pt x="62096" y="30559"/>
                    <a:pt x="64757" y="33220"/>
                    <a:pt x="64757" y="36502"/>
                  </a:cubicBezTo>
                  <a:cubicBezTo>
                    <a:pt x="64757" y="39785"/>
                    <a:pt x="62096" y="42446"/>
                    <a:pt x="58814" y="42446"/>
                  </a:cubicBezTo>
                  <a:lnTo>
                    <a:pt x="55227" y="42446"/>
                  </a:lnTo>
                  <a:cubicBezTo>
                    <a:pt x="61318" y="46127"/>
                    <a:pt x="67542" y="49607"/>
                    <a:pt x="73896" y="52872"/>
                  </a:cubicBezTo>
                  <a:lnTo>
                    <a:pt x="144538" y="52872"/>
                  </a:lnTo>
                  <a:cubicBezTo>
                    <a:pt x="147820" y="52872"/>
                    <a:pt x="150482" y="55534"/>
                    <a:pt x="150482" y="58816"/>
                  </a:cubicBezTo>
                  <a:cubicBezTo>
                    <a:pt x="150482" y="62098"/>
                    <a:pt x="147820" y="64760"/>
                    <a:pt x="144538" y="64760"/>
                  </a:cubicBezTo>
                  <a:lnTo>
                    <a:pt x="99947" y="64760"/>
                  </a:lnTo>
                  <a:cubicBezTo>
                    <a:pt x="135869" y="79208"/>
                    <a:pt x="175091" y="87176"/>
                    <a:pt x="216180" y="87176"/>
                  </a:cubicBezTo>
                  <a:cubicBezTo>
                    <a:pt x="257269" y="87176"/>
                    <a:pt x="296492" y="79208"/>
                    <a:pt x="332412" y="64761"/>
                  </a:cubicBezTo>
                  <a:lnTo>
                    <a:pt x="318333" y="64761"/>
                  </a:lnTo>
                  <a:cubicBezTo>
                    <a:pt x="315050" y="64761"/>
                    <a:pt x="312389" y="62100"/>
                    <a:pt x="312389" y="58817"/>
                  </a:cubicBezTo>
                  <a:cubicBezTo>
                    <a:pt x="312389" y="55535"/>
                    <a:pt x="315050" y="52873"/>
                    <a:pt x="318333" y="52873"/>
                  </a:cubicBezTo>
                  <a:lnTo>
                    <a:pt x="358463" y="52873"/>
                  </a:lnTo>
                  <a:cubicBezTo>
                    <a:pt x="385666" y="38891"/>
                    <a:pt x="410538" y="21018"/>
                    <a:pt x="432361" y="1"/>
                  </a:cubicBezTo>
                  <a:lnTo>
                    <a:pt x="388741" y="1"/>
                  </a:lnTo>
                  <a:close/>
                  <a:moveTo>
                    <a:pt x="273107" y="48392"/>
                  </a:moveTo>
                  <a:lnTo>
                    <a:pt x="188425" y="48392"/>
                  </a:lnTo>
                  <a:cubicBezTo>
                    <a:pt x="185142" y="48392"/>
                    <a:pt x="182481" y="45730"/>
                    <a:pt x="182481" y="42448"/>
                  </a:cubicBezTo>
                  <a:cubicBezTo>
                    <a:pt x="182481" y="39165"/>
                    <a:pt x="185142" y="36504"/>
                    <a:pt x="188425" y="36504"/>
                  </a:cubicBezTo>
                  <a:lnTo>
                    <a:pt x="273107" y="36504"/>
                  </a:lnTo>
                  <a:cubicBezTo>
                    <a:pt x="276389" y="36504"/>
                    <a:pt x="279051" y="39165"/>
                    <a:pt x="279051" y="42448"/>
                  </a:cubicBezTo>
                  <a:cubicBezTo>
                    <a:pt x="279051" y="45730"/>
                    <a:pt x="276389" y="48392"/>
                    <a:pt x="273107" y="48392"/>
                  </a:cubicBezTo>
                  <a:close/>
                </a:path>
              </a:pathLst>
            </a:custGeom>
            <a:solidFill>
              <a:srgbClr val="528F6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nvGrpSpPr>
            <p:cNvPr id="111" name="Graphic 26">
              <a:extLst>
                <a:ext uri="{FF2B5EF4-FFF2-40B4-BE49-F238E27FC236}">
                  <a16:creationId xmlns:a16="http://schemas.microsoft.com/office/drawing/2014/main" id="{6B3D4255-7142-418B-ADD3-E1EC78D5A87E}"/>
                </a:ext>
              </a:extLst>
            </p:cNvPr>
            <p:cNvGrpSpPr/>
            <p:nvPr/>
          </p:nvGrpSpPr>
          <p:grpSpPr>
            <a:xfrm>
              <a:off x="5713969" y="3601511"/>
              <a:ext cx="337333" cy="50669"/>
              <a:chOff x="5713969" y="3601511"/>
              <a:chExt cx="337333" cy="50669"/>
            </a:xfrm>
            <a:solidFill>
              <a:srgbClr val="53B976"/>
            </a:solidFill>
          </p:grpSpPr>
          <p:sp>
            <p:nvSpPr>
              <p:cNvPr id="223" name="Freeform: Shape 222">
                <a:extLst>
                  <a:ext uri="{FF2B5EF4-FFF2-40B4-BE49-F238E27FC236}">
                    <a16:creationId xmlns:a16="http://schemas.microsoft.com/office/drawing/2014/main" id="{47587435-D724-43D8-9DBB-00A3919BBA01}"/>
                  </a:ext>
                </a:extLst>
              </p:cNvPr>
              <p:cNvSpPr/>
              <p:nvPr/>
            </p:nvSpPr>
            <p:spPr>
              <a:xfrm>
                <a:off x="5779138" y="3601511"/>
                <a:ext cx="16505" cy="11887"/>
              </a:xfrm>
              <a:custGeom>
                <a:avLst/>
                <a:gdLst>
                  <a:gd name="connsiteX0" fmla="*/ 14848 w 16505"/>
                  <a:gd name="connsiteY0" fmla="*/ 0 h 11887"/>
                  <a:gd name="connsiteX1" fmla="*/ 5944 w 16505"/>
                  <a:gd name="connsiteY1" fmla="*/ 0 h 11887"/>
                  <a:gd name="connsiteX2" fmla="*/ 0 w 16505"/>
                  <a:gd name="connsiteY2" fmla="*/ 5944 h 11887"/>
                  <a:gd name="connsiteX3" fmla="*/ 5944 w 16505"/>
                  <a:gd name="connsiteY3" fmla="*/ 11888 h 11887"/>
                  <a:gd name="connsiteX4" fmla="*/ 16506 w 16505"/>
                  <a:gd name="connsiteY4" fmla="*/ 11888 h 11887"/>
                  <a:gd name="connsiteX5" fmla="*/ 14848 w 16505"/>
                  <a:gd name="connsiteY5" fmla="*/ 7230 h 1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5" h="11887">
                    <a:moveTo>
                      <a:pt x="14848" y="0"/>
                    </a:moveTo>
                    <a:lnTo>
                      <a:pt x="5944" y="0"/>
                    </a:lnTo>
                    <a:cubicBezTo>
                      <a:pt x="2661" y="0"/>
                      <a:pt x="0" y="2662"/>
                      <a:pt x="0" y="5944"/>
                    </a:cubicBezTo>
                    <a:cubicBezTo>
                      <a:pt x="0" y="9226"/>
                      <a:pt x="2661" y="11888"/>
                      <a:pt x="5944" y="11888"/>
                    </a:cubicBezTo>
                    <a:lnTo>
                      <a:pt x="16506" y="11888"/>
                    </a:lnTo>
                    <a:cubicBezTo>
                      <a:pt x="15470" y="10618"/>
                      <a:pt x="14848" y="8997"/>
                      <a:pt x="14848" y="7230"/>
                    </a:cubicBezTo>
                    <a:close/>
                  </a:path>
                </a:pathLst>
              </a:custGeom>
              <a:solidFill>
                <a:srgbClr val="53B97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24" name="Freeform: Shape 223">
                <a:extLst>
                  <a:ext uri="{FF2B5EF4-FFF2-40B4-BE49-F238E27FC236}">
                    <a16:creationId xmlns:a16="http://schemas.microsoft.com/office/drawing/2014/main" id="{47016B86-893F-47EE-A750-44E80AC54269}"/>
                  </a:ext>
                </a:extLst>
              </p:cNvPr>
              <p:cNvSpPr/>
              <p:nvPr/>
            </p:nvSpPr>
            <p:spPr>
              <a:xfrm>
                <a:off x="5807085" y="3601512"/>
                <a:ext cx="68621" cy="11887"/>
              </a:xfrm>
              <a:custGeom>
                <a:avLst/>
                <a:gdLst>
                  <a:gd name="connsiteX0" fmla="*/ 1658 w 68621"/>
                  <a:gd name="connsiteY0" fmla="*/ 7230 h 11887"/>
                  <a:gd name="connsiteX1" fmla="*/ 0 w 68621"/>
                  <a:gd name="connsiteY1" fmla="*/ 11888 h 11887"/>
                  <a:gd name="connsiteX2" fmla="*/ 62678 w 68621"/>
                  <a:gd name="connsiteY2" fmla="*/ 11888 h 11887"/>
                  <a:gd name="connsiteX3" fmla="*/ 68622 w 68621"/>
                  <a:gd name="connsiteY3" fmla="*/ 5944 h 11887"/>
                  <a:gd name="connsiteX4" fmla="*/ 62678 w 68621"/>
                  <a:gd name="connsiteY4" fmla="*/ 0 h 11887"/>
                  <a:gd name="connsiteX5" fmla="*/ 1657 w 68621"/>
                  <a:gd name="connsiteY5" fmla="*/ 0 h 11887"/>
                  <a:gd name="connsiteX6" fmla="*/ 1657 w 68621"/>
                  <a:gd name="connsiteY6" fmla="*/ 2879 h 11887"/>
                  <a:gd name="connsiteX7" fmla="*/ 1657 w 68621"/>
                  <a:gd name="connsiteY7" fmla="*/ 7230 h 1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1" h="11887">
                    <a:moveTo>
                      <a:pt x="1658" y="7230"/>
                    </a:moveTo>
                    <a:cubicBezTo>
                      <a:pt x="1658" y="8996"/>
                      <a:pt x="1036" y="10617"/>
                      <a:pt x="0" y="11888"/>
                    </a:cubicBezTo>
                    <a:lnTo>
                      <a:pt x="62678" y="11888"/>
                    </a:lnTo>
                    <a:cubicBezTo>
                      <a:pt x="65960" y="11888"/>
                      <a:pt x="68622" y="9226"/>
                      <a:pt x="68622" y="5944"/>
                    </a:cubicBezTo>
                    <a:cubicBezTo>
                      <a:pt x="68622" y="2662"/>
                      <a:pt x="65960" y="0"/>
                      <a:pt x="62678" y="0"/>
                    </a:cubicBezTo>
                    <a:lnTo>
                      <a:pt x="1657" y="0"/>
                    </a:lnTo>
                    <a:lnTo>
                      <a:pt x="1657" y="2879"/>
                    </a:lnTo>
                    <a:lnTo>
                      <a:pt x="1657" y="7230"/>
                    </a:lnTo>
                    <a:close/>
                  </a:path>
                </a:pathLst>
              </a:custGeom>
              <a:solidFill>
                <a:srgbClr val="53B97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25" name="Freeform: Shape 224">
                <a:extLst>
                  <a:ext uri="{FF2B5EF4-FFF2-40B4-BE49-F238E27FC236}">
                    <a16:creationId xmlns:a16="http://schemas.microsoft.com/office/drawing/2014/main" id="{847D6F5E-A7A4-4E98-ACFA-4F21C68BFB6D}"/>
                  </a:ext>
                </a:extLst>
              </p:cNvPr>
              <p:cNvSpPr/>
              <p:nvPr/>
            </p:nvSpPr>
            <p:spPr>
              <a:xfrm>
                <a:off x="5859420" y="3623920"/>
                <a:ext cx="96569" cy="11887"/>
              </a:xfrm>
              <a:custGeom>
                <a:avLst/>
                <a:gdLst>
                  <a:gd name="connsiteX0" fmla="*/ 90626 w 96569"/>
                  <a:gd name="connsiteY0" fmla="*/ 0 h 11887"/>
                  <a:gd name="connsiteX1" fmla="*/ 5944 w 96569"/>
                  <a:gd name="connsiteY1" fmla="*/ 0 h 11887"/>
                  <a:gd name="connsiteX2" fmla="*/ 0 w 96569"/>
                  <a:gd name="connsiteY2" fmla="*/ 5944 h 11887"/>
                  <a:gd name="connsiteX3" fmla="*/ 5944 w 96569"/>
                  <a:gd name="connsiteY3" fmla="*/ 11888 h 11887"/>
                  <a:gd name="connsiteX4" fmla="*/ 90626 w 96569"/>
                  <a:gd name="connsiteY4" fmla="*/ 11888 h 11887"/>
                  <a:gd name="connsiteX5" fmla="*/ 96570 w 96569"/>
                  <a:gd name="connsiteY5" fmla="*/ 5944 h 11887"/>
                  <a:gd name="connsiteX6" fmla="*/ 90626 w 96569"/>
                  <a:gd name="connsiteY6" fmla="*/ 0 h 1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69" h="11887">
                    <a:moveTo>
                      <a:pt x="90626" y="0"/>
                    </a:moveTo>
                    <a:lnTo>
                      <a:pt x="5944" y="0"/>
                    </a:lnTo>
                    <a:cubicBezTo>
                      <a:pt x="2662" y="0"/>
                      <a:pt x="0" y="2662"/>
                      <a:pt x="0" y="5944"/>
                    </a:cubicBezTo>
                    <a:cubicBezTo>
                      <a:pt x="0" y="9226"/>
                      <a:pt x="2662" y="11888"/>
                      <a:pt x="5944" y="11888"/>
                    </a:cubicBezTo>
                    <a:lnTo>
                      <a:pt x="90626" y="11888"/>
                    </a:lnTo>
                    <a:cubicBezTo>
                      <a:pt x="93908" y="11888"/>
                      <a:pt x="96570" y="9226"/>
                      <a:pt x="96570" y="5944"/>
                    </a:cubicBezTo>
                    <a:cubicBezTo>
                      <a:pt x="96570" y="2662"/>
                      <a:pt x="93908" y="0"/>
                      <a:pt x="90626" y="0"/>
                    </a:cubicBezTo>
                    <a:close/>
                  </a:path>
                </a:pathLst>
              </a:custGeom>
              <a:solidFill>
                <a:srgbClr val="53B97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26" name="Freeform: Shape 225">
                <a:extLst>
                  <a:ext uri="{FF2B5EF4-FFF2-40B4-BE49-F238E27FC236}">
                    <a16:creationId xmlns:a16="http://schemas.microsoft.com/office/drawing/2014/main" id="{4574EC96-1283-47CF-9B6B-F65017C4C2F4}"/>
                  </a:ext>
                </a:extLst>
              </p:cNvPr>
              <p:cNvSpPr/>
              <p:nvPr/>
            </p:nvSpPr>
            <p:spPr>
              <a:xfrm>
                <a:off x="5955990" y="3601511"/>
                <a:ext cx="95312" cy="11887"/>
              </a:xfrm>
              <a:custGeom>
                <a:avLst/>
                <a:gdLst>
                  <a:gd name="connsiteX0" fmla="*/ 94931 w 95312"/>
                  <a:gd name="connsiteY0" fmla="*/ 1863 h 11887"/>
                  <a:gd name="connsiteX1" fmla="*/ 90627 w 95312"/>
                  <a:gd name="connsiteY1" fmla="*/ 0 h 11887"/>
                  <a:gd name="connsiteX2" fmla="*/ 5944 w 95312"/>
                  <a:gd name="connsiteY2" fmla="*/ 0 h 11887"/>
                  <a:gd name="connsiteX3" fmla="*/ 0 w 95312"/>
                  <a:gd name="connsiteY3" fmla="*/ 5944 h 11887"/>
                  <a:gd name="connsiteX4" fmla="*/ 5944 w 95312"/>
                  <a:gd name="connsiteY4" fmla="*/ 11888 h 11887"/>
                  <a:gd name="connsiteX5" fmla="*/ 90626 w 95312"/>
                  <a:gd name="connsiteY5" fmla="*/ 11888 h 11887"/>
                  <a:gd name="connsiteX6" fmla="*/ 95312 w 95312"/>
                  <a:gd name="connsiteY6" fmla="*/ 9561 h 11887"/>
                  <a:gd name="connsiteX7" fmla="*/ 94930 w 95312"/>
                  <a:gd name="connsiteY7" fmla="*/ 7230 h 11887"/>
                  <a:gd name="connsiteX8" fmla="*/ 94930 w 95312"/>
                  <a:gd name="connsiteY8" fmla="*/ 1863 h 1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312" h="11887">
                    <a:moveTo>
                      <a:pt x="94931" y="1863"/>
                    </a:moveTo>
                    <a:cubicBezTo>
                      <a:pt x="93848" y="721"/>
                      <a:pt x="92326" y="0"/>
                      <a:pt x="90627" y="0"/>
                    </a:cubicBezTo>
                    <a:lnTo>
                      <a:pt x="5944" y="0"/>
                    </a:lnTo>
                    <a:cubicBezTo>
                      <a:pt x="2662" y="0"/>
                      <a:pt x="0" y="2662"/>
                      <a:pt x="0" y="5944"/>
                    </a:cubicBezTo>
                    <a:cubicBezTo>
                      <a:pt x="0" y="9226"/>
                      <a:pt x="2662" y="11888"/>
                      <a:pt x="5944" y="11888"/>
                    </a:cubicBezTo>
                    <a:lnTo>
                      <a:pt x="90626" y="11888"/>
                    </a:lnTo>
                    <a:cubicBezTo>
                      <a:pt x="92540" y="11888"/>
                      <a:pt x="94225" y="10967"/>
                      <a:pt x="95312" y="9561"/>
                    </a:cubicBezTo>
                    <a:cubicBezTo>
                      <a:pt x="95068" y="8828"/>
                      <a:pt x="94930" y="8045"/>
                      <a:pt x="94930" y="7230"/>
                    </a:cubicBezTo>
                    <a:lnTo>
                      <a:pt x="94930" y="1863"/>
                    </a:lnTo>
                    <a:close/>
                  </a:path>
                </a:pathLst>
              </a:custGeom>
              <a:solidFill>
                <a:srgbClr val="53B97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27" name="Freeform: Shape 226">
                <a:extLst>
                  <a:ext uri="{FF2B5EF4-FFF2-40B4-BE49-F238E27FC236}">
                    <a16:creationId xmlns:a16="http://schemas.microsoft.com/office/drawing/2014/main" id="{DD849AAD-8948-449A-A6F0-E2A457824BFC}"/>
                  </a:ext>
                </a:extLst>
              </p:cNvPr>
              <p:cNvSpPr/>
              <p:nvPr/>
            </p:nvSpPr>
            <p:spPr>
              <a:xfrm>
                <a:off x="5989327" y="3640290"/>
                <a:ext cx="46074" cy="11889"/>
              </a:xfrm>
              <a:custGeom>
                <a:avLst/>
                <a:gdLst>
                  <a:gd name="connsiteX0" fmla="*/ 0 w 46074"/>
                  <a:gd name="connsiteY0" fmla="*/ 5945 h 11889"/>
                  <a:gd name="connsiteX1" fmla="*/ 5944 w 46074"/>
                  <a:gd name="connsiteY1" fmla="*/ 11889 h 11889"/>
                  <a:gd name="connsiteX2" fmla="*/ 20023 w 46074"/>
                  <a:gd name="connsiteY2" fmla="*/ 11889 h 11889"/>
                  <a:gd name="connsiteX3" fmla="*/ 46075 w 46074"/>
                  <a:gd name="connsiteY3" fmla="*/ 0 h 11889"/>
                  <a:gd name="connsiteX4" fmla="*/ 5944 w 46074"/>
                  <a:gd name="connsiteY4" fmla="*/ 0 h 11889"/>
                  <a:gd name="connsiteX5" fmla="*/ 0 w 46074"/>
                  <a:gd name="connsiteY5" fmla="*/ 5945 h 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74" h="11889">
                    <a:moveTo>
                      <a:pt x="0" y="5945"/>
                    </a:moveTo>
                    <a:cubicBezTo>
                      <a:pt x="0" y="9228"/>
                      <a:pt x="2661" y="11889"/>
                      <a:pt x="5944" y="11889"/>
                    </a:cubicBezTo>
                    <a:lnTo>
                      <a:pt x="20023" y="11889"/>
                    </a:lnTo>
                    <a:cubicBezTo>
                      <a:pt x="28915" y="8313"/>
                      <a:pt x="37610" y="4351"/>
                      <a:pt x="46075" y="0"/>
                    </a:cubicBezTo>
                    <a:lnTo>
                      <a:pt x="5944" y="0"/>
                    </a:lnTo>
                    <a:cubicBezTo>
                      <a:pt x="2661" y="1"/>
                      <a:pt x="0" y="2663"/>
                      <a:pt x="0" y="5945"/>
                    </a:cubicBezTo>
                    <a:close/>
                  </a:path>
                </a:pathLst>
              </a:custGeom>
              <a:solidFill>
                <a:srgbClr val="53B97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28" name="Freeform: Shape 227">
                <a:extLst>
                  <a:ext uri="{FF2B5EF4-FFF2-40B4-BE49-F238E27FC236}">
                    <a16:creationId xmlns:a16="http://schemas.microsoft.com/office/drawing/2014/main" id="{BEF5E858-8B1D-4116-B55F-D39D9D2477EE}"/>
                  </a:ext>
                </a:extLst>
              </p:cNvPr>
              <p:cNvSpPr/>
              <p:nvPr/>
            </p:nvSpPr>
            <p:spPr>
              <a:xfrm>
                <a:off x="5750837" y="3640291"/>
                <a:ext cx="76585" cy="11889"/>
              </a:xfrm>
              <a:custGeom>
                <a:avLst/>
                <a:gdLst>
                  <a:gd name="connsiteX0" fmla="*/ 76586 w 76585"/>
                  <a:gd name="connsiteY0" fmla="*/ 5944 h 11889"/>
                  <a:gd name="connsiteX1" fmla="*/ 70642 w 76585"/>
                  <a:gd name="connsiteY1" fmla="*/ 0 h 11889"/>
                  <a:gd name="connsiteX2" fmla="*/ 0 w 76585"/>
                  <a:gd name="connsiteY2" fmla="*/ 0 h 11889"/>
                  <a:gd name="connsiteX3" fmla="*/ 26051 w 76585"/>
                  <a:gd name="connsiteY3" fmla="*/ 11889 h 11889"/>
                  <a:gd name="connsiteX4" fmla="*/ 70642 w 76585"/>
                  <a:gd name="connsiteY4" fmla="*/ 11889 h 11889"/>
                  <a:gd name="connsiteX5" fmla="*/ 76586 w 76585"/>
                  <a:gd name="connsiteY5" fmla="*/ 5944 h 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5" h="11889">
                    <a:moveTo>
                      <a:pt x="76586" y="5944"/>
                    </a:moveTo>
                    <a:cubicBezTo>
                      <a:pt x="76586" y="2662"/>
                      <a:pt x="73924" y="0"/>
                      <a:pt x="70642" y="0"/>
                    </a:cubicBezTo>
                    <a:lnTo>
                      <a:pt x="0" y="0"/>
                    </a:lnTo>
                    <a:cubicBezTo>
                      <a:pt x="8464" y="4350"/>
                      <a:pt x="17159" y="8312"/>
                      <a:pt x="26051" y="11889"/>
                    </a:cubicBezTo>
                    <a:lnTo>
                      <a:pt x="70642" y="11889"/>
                    </a:lnTo>
                    <a:cubicBezTo>
                      <a:pt x="73924" y="11888"/>
                      <a:pt x="76586" y="9226"/>
                      <a:pt x="76586" y="5944"/>
                    </a:cubicBezTo>
                    <a:close/>
                  </a:path>
                </a:pathLst>
              </a:custGeom>
              <a:solidFill>
                <a:srgbClr val="53B97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29" name="Freeform: Shape 228">
                <a:extLst>
                  <a:ext uri="{FF2B5EF4-FFF2-40B4-BE49-F238E27FC236}">
                    <a16:creationId xmlns:a16="http://schemas.microsoft.com/office/drawing/2014/main" id="{99625E3B-9DF9-4E27-A25F-EB7A47E86992}"/>
                  </a:ext>
                </a:extLst>
              </p:cNvPr>
              <p:cNvSpPr/>
              <p:nvPr/>
            </p:nvSpPr>
            <p:spPr>
              <a:xfrm>
                <a:off x="5713969" y="3617976"/>
                <a:ext cx="27728" cy="11889"/>
              </a:xfrm>
              <a:custGeom>
                <a:avLst/>
                <a:gdLst>
                  <a:gd name="connsiteX0" fmla="*/ 27729 w 27728"/>
                  <a:gd name="connsiteY0" fmla="*/ 5944 h 11889"/>
                  <a:gd name="connsiteX1" fmla="*/ 21785 w 27728"/>
                  <a:gd name="connsiteY1" fmla="*/ 0 h 11889"/>
                  <a:gd name="connsiteX2" fmla="*/ 0 w 27728"/>
                  <a:gd name="connsiteY2" fmla="*/ 0 h 11889"/>
                  <a:gd name="connsiteX3" fmla="*/ 18199 w 27728"/>
                  <a:gd name="connsiteY3" fmla="*/ 11889 h 11889"/>
                  <a:gd name="connsiteX4" fmla="*/ 21786 w 27728"/>
                  <a:gd name="connsiteY4" fmla="*/ 11889 h 11889"/>
                  <a:gd name="connsiteX5" fmla="*/ 27729 w 27728"/>
                  <a:gd name="connsiteY5" fmla="*/ 5944 h 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8" h="11889">
                    <a:moveTo>
                      <a:pt x="27729" y="5944"/>
                    </a:moveTo>
                    <a:cubicBezTo>
                      <a:pt x="27729" y="2662"/>
                      <a:pt x="25068" y="0"/>
                      <a:pt x="21785" y="0"/>
                    </a:cubicBezTo>
                    <a:lnTo>
                      <a:pt x="0" y="0"/>
                    </a:lnTo>
                    <a:cubicBezTo>
                      <a:pt x="5920" y="4165"/>
                      <a:pt x="11986" y="8134"/>
                      <a:pt x="18199" y="11889"/>
                    </a:cubicBezTo>
                    <a:lnTo>
                      <a:pt x="21786" y="11889"/>
                    </a:lnTo>
                    <a:cubicBezTo>
                      <a:pt x="25068" y="11888"/>
                      <a:pt x="27729" y="9226"/>
                      <a:pt x="27729" y="5944"/>
                    </a:cubicBezTo>
                    <a:close/>
                  </a:path>
                </a:pathLst>
              </a:custGeom>
              <a:solidFill>
                <a:srgbClr val="53B97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sp>
          <p:nvSpPr>
            <p:cNvPr id="112" name="Freeform: Shape 111">
              <a:extLst>
                <a:ext uri="{FF2B5EF4-FFF2-40B4-BE49-F238E27FC236}">
                  <a16:creationId xmlns:a16="http://schemas.microsoft.com/office/drawing/2014/main" id="{69A9D0A0-EB28-4B52-B835-239F3F9961DE}"/>
                </a:ext>
              </a:extLst>
            </p:cNvPr>
            <p:cNvSpPr/>
            <p:nvPr/>
          </p:nvSpPr>
          <p:spPr>
            <a:xfrm>
              <a:off x="5883161" y="3109735"/>
              <a:ext cx="155693" cy="155693"/>
            </a:xfrm>
            <a:custGeom>
              <a:avLst/>
              <a:gdLst>
                <a:gd name="connsiteX0" fmla="*/ 77847 w 155693"/>
                <a:gd name="connsiteY0" fmla="*/ 155694 h 155693"/>
                <a:gd name="connsiteX1" fmla="*/ 155694 w 155693"/>
                <a:gd name="connsiteY1" fmla="*/ 77847 h 155693"/>
                <a:gd name="connsiteX2" fmla="*/ 77847 w 155693"/>
                <a:gd name="connsiteY2" fmla="*/ 0 h 155693"/>
                <a:gd name="connsiteX3" fmla="*/ 0 w 155693"/>
                <a:gd name="connsiteY3" fmla="*/ 77847 h 155693"/>
                <a:gd name="connsiteX4" fmla="*/ 77847 w 155693"/>
                <a:gd name="connsiteY4" fmla="*/ 155694 h 155693"/>
                <a:gd name="connsiteX5" fmla="*/ 77847 w 155693"/>
                <a:gd name="connsiteY5" fmla="*/ 17123 h 155693"/>
                <a:gd name="connsiteX6" fmla="*/ 138571 w 155693"/>
                <a:gd name="connsiteY6" fmla="*/ 77847 h 155693"/>
                <a:gd name="connsiteX7" fmla="*/ 77847 w 155693"/>
                <a:gd name="connsiteY7" fmla="*/ 138571 h 155693"/>
                <a:gd name="connsiteX8" fmla="*/ 17123 w 155693"/>
                <a:gd name="connsiteY8" fmla="*/ 77847 h 155693"/>
                <a:gd name="connsiteX9" fmla="*/ 77847 w 155693"/>
                <a:gd name="connsiteY9" fmla="*/ 17123 h 15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93" h="155693">
                  <a:moveTo>
                    <a:pt x="77847" y="155694"/>
                  </a:moveTo>
                  <a:cubicBezTo>
                    <a:pt x="120840" y="155694"/>
                    <a:pt x="155694" y="120841"/>
                    <a:pt x="155694" y="77847"/>
                  </a:cubicBezTo>
                  <a:cubicBezTo>
                    <a:pt x="155694" y="34853"/>
                    <a:pt x="120841" y="0"/>
                    <a:pt x="77847" y="0"/>
                  </a:cubicBezTo>
                  <a:cubicBezTo>
                    <a:pt x="34853" y="0"/>
                    <a:pt x="0" y="34853"/>
                    <a:pt x="0" y="77847"/>
                  </a:cubicBezTo>
                  <a:cubicBezTo>
                    <a:pt x="0" y="120841"/>
                    <a:pt x="34854" y="155694"/>
                    <a:pt x="77847" y="155694"/>
                  </a:cubicBezTo>
                  <a:close/>
                  <a:moveTo>
                    <a:pt x="77847" y="17123"/>
                  </a:moveTo>
                  <a:cubicBezTo>
                    <a:pt x="111384" y="17123"/>
                    <a:pt x="138571" y="44310"/>
                    <a:pt x="138571" y="77847"/>
                  </a:cubicBezTo>
                  <a:cubicBezTo>
                    <a:pt x="138571" y="111384"/>
                    <a:pt x="111384" y="138571"/>
                    <a:pt x="77847" y="138571"/>
                  </a:cubicBezTo>
                  <a:cubicBezTo>
                    <a:pt x="44310" y="138571"/>
                    <a:pt x="17123" y="111384"/>
                    <a:pt x="17123" y="77847"/>
                  </a:cubicBezTo>
                  <a:cubicBezTo>
                    <a:pt x="17123" y="44310"/>
                    <a:pt x="44310" y="17123"/>
                    <a:pt x="77847" y="17123"/>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13" name="Freeform: Shape 112">
              <a:extLst>
                <a:ext uri="{FF2B5EF4-FFF2-40B4-BE49-F238E27FC236}">
                  <a16:creationId xmlns:a16="http://schemas.microsoft.com/office/drawing/2014/main" id="{774FFBFE-A386-40FE-908F-CDF925451FC2}"/>
                </a:ext>
              </a:extLst>
            </p:cNvPr>
            <p:cNvSpPr/>
            <p:nvPr/>
          </p:nvSpPr>
          <p:spPr>
            <a:xfrm>
              <a:off x="5900285" y="3126858"/>
              <a:ext cx="121447" cy="121447"/>
            </a:xfrm>
            <a:custGeom>
              <a:avLst/>
              <a:gdLst>
                <a:gd name="connsiteX0" fmla="*/ 121448 w 121447"/>
                <a:gd name="connsiteY0" fmla="*/ 60724 h 121447"/>
                <a:gd name="connsiteX1" fmla="*/ 60724 w 121447"/>
                <a:gd name="connsiteY1" fmla="*/ 121448 h 121447"/>
                <a:gd name="connsiteX2" fmla="*/ 0 w 121447"/>
                <a:gd name="connsiteY2" fmla="*/ 60724 h 121447"/>
                <a:gd name="connsiteX3" fmla="*/ 60724 w 121447"/>
                <a:gd name="connsiteY3" fmla="*/ 0 h 121447"/>
                <a:gd name="connsiteX4" fmla="*/ 121448 w 121447"/>
                <a:gd name="connsiteY4" fmla="*/ 60724 h 12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7" h="121447">
                  <a:moveTo>
                    <a:pt x="121448" y="60724"/>
                  </a:moveTo>
                  <a:cubicBezTo>
                    <a:pt x="121448" y="94261"/>
                    <a:pt x="94261" y="121448"/>
                    <a:pt x="60724" y="121448"/>
                  </a:cubicBezTo>
                  <a:cubicBezTo>
                    <a:pt x="27187" y="121448"/>
                    <a:pt x="0" y="94261"/>
                    <a:pt x="0" y="60724"/>
                  </a:cubicBezTo>
                  <a:cubicBezTo>
                    <a:pt x="0" y="27187"/>
                    <a:pt x="27187" y="0"/>
                    <a:pt x="60724" y="0"/>
                  </a:cubicBezTo>
                  <a:cubicBezTo>
                    <a:pt x="94261" y="0"/>
                    <a:pt x="121448" y="27187"/>
                    <a:pt x="121448" y="60724"/>
                  </a:cubicBezTo>
                  <a:close/>
                </a:path>
              </a:pathLst>
            </a:custGeom>
            <a:solidFill>
              <a:srgbClr val="FAD98F"/>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14" name="Freeform: Shape 113">
              <a:extLst>
                <a:ext uri="{FF2B5EF4-FFF2-40B4-BE49-F238E27FC236}">
                  <a16:creationId xmlns:a16="http://schemas.microsoft.com/office/drawing/2014/main" id="{14F960DC-10B2-4BAA-A19B-6C42BD40204E}"/>
                </a:ext>
              </a:extLst>
            </p:cNvPr>
            <p:cNvSpPr/>
            <p:nvPr/>
          </p:nvSpPr>
          <p:spPr>
            <a:xfrm>
              <a:off x="5803359" y="3162687"/>
              <a:ext cx="62680" cy="33295"/>
            </a:xfrm>
            <a:custGeom>
              <a:avLst/>
              <a:gdLst>
                <a:gd name="connsiteX0" fmla="*/ 8400 w 62680"/>
                <a:gd name="connsiteY0" fmla="*/ 24895 h 33295"/>
                <a:gd name="connsiteX1" fmla="*/ 0 w 62680"/>
                <a:gd name="connsiteY1" fmla="*/ 33294 h 33295"/>
                <a:gd name="connsiteX2" fmla="*/ 20057 w 62680"/>
                <a:gd name="connsiteY2" fmla="*/ 21984 h 33295"/>
                <a:gd name="connsiteX3" fmla="*/ 27142 w 62680"/>
                <a:gd name="connsiteY3" fmla="*/ 16799 h 33295"/>
                <a:gd name="connsiteX4" fmla="*/ 34224 w 62680"/>
                <a:gd name="connsiteY4" fmla="*/ 21984 h 33295"/>
                <a:gd name="connsiteX5" fmla="*/ 54281 w 62680"/>
                <a:gd name="connsiteY5" fmla="*/ 33296 h 33295"/>
                <a:gd name="connsiteX6" fmla="*/ 62680 w 62680"/>
                <a:gd name="connsiteY6" fmla="*/ 24896 h 33295"/>
                <a:gd name="connsiteX7" fmla="*/ 54281 w 62680"/>
                <a:gd name="connsiteY7" fmla="*/ 16496 h 33295"/>
                <a:gd name="connsiteX8" fmla="*/ 47198 w 62680"/>
                <a:gd name="connsiteY8" fmla="*/ 11312 h 33295"/>
                <a:gd name="connsiteX9" fmla="*/ 27142 w 62680"/>
                <a:gd name="connsiteY9" fmla="*/ 0 h 33295"/>
                <a:gd name="connsiteX10" fmla="*/ 7085 w 62680"/>
                <a:gd name="connsiteY10" fmla="*/ 11311 h 33295"/>
                <a:gd name="connsiteX11" fmla="*/ 0 w 62680"/>
                <a:gd name="connsiteY11" fmla="*/ 16495 h 33295"/>
                <a:gd name="connsiteX12" fmla="*/ 8400 w 62680"/>
                <a:gd name="connsiteY12" fmla="*/ 24895 h 3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80" h="33295">
                  <a:moveTo>
                    <a:pt x="8400" y="24895"/>
                  </a:moveTo>
                  <a:cubicBezTo>
                    <a:pt x="8400" y="29533"/>
                    <a:pt x="4639" y="33294"/>
                    <a:pt x="0" y="33294"/>
                  </a:cubicBezTo>
                  <a:cubicBezTo>
                    <a:pt x="10752" y="33294"/>
                    <a:pt x="16351" y="26487"/>
                    <a:pt x="20057" y="21984"/>
                  </a:cubicBezTo>
                  <a:cubicBezTo>
                    <a:pt x="23459" y="17849"/>
                    <a:pt x="24600" y="16799"/>
                    <a:pt x="27142" y="16799"/>
                  </a:cubicBezTo>
                  <a:cubicBezTo>
                    <a:pt x="29683" y="16799"/>
                    <a:pt x="30824" y="17849"/>
                    <a:pt x="34224" y="21984"/>
                  </a:cubicBezTo>
                  <a:cubicBezTo>
                    <a:pt x="37929" y="26488"/>
                    <a:pt x="43529" y="33296"/>
                    <a:pt x="54281" y="33296"/>
                  </a:cubicBezTo>
                  <a:cubicBezTo>
                    <a:pt x="58919" y="33296"/>
                    <a:pt x="62680" y="29535"/>
                    <a:pt x="62680" y="24896"/>
                  </a:cubicBezTo>
                  <a:cubicBezTo>
                    <a:pt x="62680" y="20257"/>
                    <a:pt x="58919" y="16496"/>
                    <a:pt x="54281" y="16496"/>
                  </a:cubicBezTo>
                  <a:cubicBezTo>
                    <a:pt x="51740" y="16496"/>
                    <a:pt x="50599" y="15447"/>
                    <a:pt x="47198" y="11312"/>
                  </a:cubicBezTo>
                  <a:cubicBezTo>
                    <a:pt x="43493" y="6807"/>
                    <a:pt x="37894" y="0"/>
                    <a:pt x="27142" y="0"/>
                  </a:cubicBezTo>
                  <a:cubicBezTo>
                    <a:pt x="16390" y="0"/>
                    <a:pt x="10791" y="6807"/>
                    <a:pt x="7085" y="11311"/>
                  </a:cubicBezTo>
                  <a:cubicBezTo>
                    <a:pt x="3683" y="15445"/>
                    <a:pt x="2542" y="16495"/>
                    <a:pt x="0" y="16495"/>
                  </a:cubicBezTo>
                  <a:cubicBezTo>
                    <a:pt x="4639" y="16495"/>
                    <a:pt x="8400" y="20256"/>
                    <a:pt x="8400" y="24895"/>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15" name="Freeform: Shape 114">
              <a:extLst>
                <a:ext uri="{FF2B5EF4-FFF2-40B4-BE49-F238E27FC236}">
                  <a16:creationId xmlns:a16="http://schemas.microsoft.com/office/drawing/2014/main" id="{18134016-4690-4C29-9EE1-515AF6DB32F4}"/>
                </a:ext>
              </a:extLst>
            </p:cNvPr>
            <p:cNvSpPr/>
            <p:nvPr/>
          </p:nvSpPr>
          <p:spPr>
            <a:xfrm>
              <a:off x="5776201" y="3162687"/>
              <a:ext cx="17" cy="1"/>
            </a:xfrm>
            <a:custGeom>
              <a:avLst/>
              <a:gdLst>
                <a:gd name="connsiteX0" fmla="*/ 17 w 17"/>
                <a:gd name="connsiteY0" fmla="*/ 0 h 1"/>
                <a:gd name="connsiteX1" fmla="*/ 15 w 17"/>
                <a:gd name="connsiteY1" fmla="*/ 0 h 1"/>
                <a:gd name="connsiteX2" fmla="*/ 0 w 17"/>
                <a:gd name="connsiteY2" fmla="*/ 1 h 1"/>
                <a:gd name="connsiteX3" fmla="*/ 17 w 17"/>
                <a:gd name="connsiteY3" fmla="*/ 0 h 1"/>
              </a:gdLst>
              <a:ahLst/>
              <a:cxnLst>
                <a:cxn ang="0">
                  <a:pos x="connsiteX0" y="connsiteY0"/>
                </a:cxn>
                <a:cxn ang="0">
                  <a:pos x="connsiteX1" y="connsiteY1"/>
                </a:cxn>
                <a:cxn ang="0">
                  <a:pos x="connsiteX2" y="connsiteY2"/>
                </a:cxn>
                <a:cxn ang="0">
                  <a:pos x="connsiteX3" y="connsiteY3"/>
                </a:cxn>
              </a:cxnLst>
              <a:rect l="l" t="t" r="r" b="b"/>
              <a:pathLst>
                <a:path w="17" h="1">
                  <a:moveTo>
                    <a:pt x="17" y="0"/>
                  </a:moveTo>
                  <a:cubicBezTo>
                    <a:pt x="16" y="0"/>
                    <a:pt x="16" y="0"/>
                    <a:pt x="15" y="0"/>
                  </a:cubicBezTo>
                  <a:cubicBezTo>
                    <a:pt x="10" y="0"/>
                    <a:pt x="5" y="1"/>
                    <a:pt x="0" y="1"/>
                  </a:cubicBezTo>
                  <a:cubicBezTo>
                    <a:pt x="7" y="0"/>
                    <a:pt x="12" y="0"/>
                    <a:pt x="17" y="0"/>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16" name="Freeform: Shape 115">
              <a:extLst>
                <a:ext uri="{FF2B5EF4-FFF2-40B4-BE49-F238E27FC236}">
                  <a16:creationId xmlns:a16="http://schemas.microsoft.com/office/drawing/2014/main" id="{BC11EB67-0FCB-400C-8D94-FDA67941DC62}"/>
                </a:ext>
              </a:extLst>
            </p:cNvPr>
            <p:cNvSpPr/>
            <p:nvPr/>
          </p:nvSpPr>
          <p:spPr>
            <a:xfrm>
              <a:off x="5776218" y="3179486"/>
              <a:ext cx="27140" cy="16496"/>
            </a:xfrm>
            <a:custGeom>
              <a:avLst/>
              <a:gdLst>
                <a:gd name="connsiteX0" fmla="*/ 7085 w 27140"/>
                <a:gd name="connsiteY0" fmla="*/ 5184 h 16496"/>
                <a:gd name="connsiteX1" fmla="*/ 2 w 27140"/>
                <a:gd name="connsiteY1" fmla="*/ 0 h 16496"/>
                <a:gd name="connsiteX2" fmla="*/ 0 w 27140"/>
                <a:gd name="connsiteY2" fmla="*/ 0 h 16496"/>
                <a:gd name="connsiteX3" fmla="*/ 7085 w 27140"/>
                <a:gd name="connsiteY3" fmla="*/ 5184 h 16496"/>
                <a:gd name="connsiteX4" fmla="*/ 27141 w 27140"/>
                <a:gd name="connsiteY4" fmla="*/ 16496 h 16496"/>
                <a:gd name="connsiteX5" fmla="*/ 7085 w 27140"/>
                <a:gd name="connsiteY5" fmla="*/ 5184 h 1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0" h="16496">
                  <a:moveTo>
                    <a:pt x="7085" y="5184"/>
                  </a:moveTo>
                  <a:cubicBezTo>
                    <a:pt x="3683" y="1050"/>
                    <a:pt x="2543" y="0"/>
                    <a:pt x="2" y="0"/>
                  </a:cubicBezTo>
                  <a:cubicBezTo>
                    <a:pt x="1" y="0"/>
                    <a:pt x="1" y="0"/>
                    <a:pt x="0" y="0"/>
                  </a:cubicBezTo>
                  <a:cubicBezTo>
                    <a:pt x="2541" y="1"/>
                    <a:pt x="3682" y="1051"/>
                    <a:pt x="7085" y="5184"/>
                  </a:cubicBezTo>
                  <a:cubicBezTo>
                    <a:pt x="10788" y="9689"/>
                    <a:pt x="16389" y="16496"/>
                    <a:pt x="27141" y="16496"/>
                  </a:cubicBezTo>
                  <a:cubicBezTo>
                    <a:pt x="16389" y="16496"/>
                    <a:pt x="10791" y="9689"/>
                    <a:pt x="7085" y="5184"/>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17" name="Freeform: Shape 116">
              <a:extLst>
                <a:ext uri="{FF2B5EF4-FFF2-40B4-BE49-F238E27FC236}">
                  <a16:creationId xmlns:a16="http://schemas.microsoft.com/office/drawing/2014/main" id="{DB4C782B-F306-42C8-9B78-98B31DED4DC1}"/>
                </a:ext>
              </a:extLst>
            </p:cNvPr>
            <p:cNvSpPr/>
            <p:nvPr/>
          </p:nvSpPr>
          <p:spPr>
            <a:xfrm>
              <a:off x="5767817" y="3162687"/>
              <a:ext cx="43942" cy="33294"/>
            </a:xfrm>
            <a:custGeom>
              <a:avLst/>
              <a:gdLst>
                <a:gd name="connsiteX0" fmla="*/ 0 w 43942"/>
                <a:gd name="connsiteY0" fmla="*/ 8398 h 33294"/>
                <a:gd name="connsiteX1" fmla="*/ 8400 w 43942"/>
                <a:gd name="connsiteY1" fmla="*/ 16798 h 33294"/>
                <a:gd name="connsiteX2" fmla="*/ 8402 w 43942"/>
                <a:gd name="connsiteY2" fmla="*/ 16798 h 33294"/>
                <a:gd name="connsiteX3" fmla="*/ 8405 w 43942"/>
                <a:gd name="connsiteY3" fmla="*/ 16798 h 33294"/>
                <a:gd name="connsiteX4" fmla="*/ 15487 w 43942"/>
                <a:gd name="connsiteY4" fmla="*/ 21982 h 33294"/>
                <a:gd name="connsiteX5" fmla="*/ 35543 w 43942"/>
                <a:gd name="connsiteY5" fmla="*/ 33294 h 33294"/>
                <a:gd name="connsiteX6" fmla="*/ 43943 w 43942"/>
                <a:gd name="connsiteY6" fmla="*/ 24895 h 33294"/>
                <a:gd name="connsiteX7" fmla="*/ 35543 w 43942"/>
                <a:gd name="connsiteY7" fmla="*/ 16495 h 33294"/>
                <a:gd name="connsiteX8" fmla="*/ 28458 w 43942"/>
                <a:gd name="connsiteY8" fmla="*/ 11311 h 33294"/>
                <a:gd name="connsiteX9" fmla="*/ 8402 w 43942"/>
                <a:gd name="connsiteY9" fmla="*/ 0 h 33294"/>
                <a:gd name="connsiteX10" fmla="*/ 8386 w 43942"/>
                <a:gd name="connsiteY10" fmla="*/ 1 h 33294"/>
                <a:gd name="connsiteX11" fmla="*/ 0 w 43942"/>
                <a:gd name="connsiteY11" fmla="*/ 8398 h 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942" h="33294">
                  <a:moveTo>
                    <a:pt x="0" y="8398"/>
                  </a:moveTo>
                  <a:cubicBezTo>
                    <a:pt x="0" y="13037"/>
                    <a:pt x="3761" y="16798"/>
                    <a:pt x="8400" y="16798"/>
                  </a:cubicBezTo>
                  <a:lnTo>
                    <a:pt x="8402" y="16798"/>
                  </a:lnTo>
                  <a:cubicBezTo>
                    <a:pt x="8402" y="16798"/>
                    <a:pt x="8403" y="16798"/>
                    <a:pt x="8405" y="16798"/>
                  </a:cubicBezTo>
                  <a:cubicBezTo>
                    <a:pt x="10946" y="16798"/>
                    <a:pt x="12086" y="17848"/>
                    <a:pt x="15487" y="21982"/>
                  </a:cubicBezTo>
                  <a:cubicBezTo>
                    <a:pt x="19192" y="26487"/>
                    <a:pt x="24791" y="33294"/>
                    <a:pt x="35543" y="33294"/>
                  </a:cubicBezTo>
                  <a:cubicBezTo>
                    <a:pt x="40182" y="33294"/>
                    <a:pt x="43943" y="29533"/>
                    <a:pt x="43943" y="24895"/>
                  </a:cubicBezTo>
                  <a:cubicBezTo>
                    <a:pt x="43943" y="20256"/>
                    <a:pt x="40182" y="16495"/>
                    <a:pt x="35543" y="16495"/>
                  </a:cubicBezTo>
                  <a:cubicBezTo>
                    <a:pt x="33001" y="16495"/>
                    <a:pt x="31860" y="15445"/>
                    <a:pt x="28458" y="11311"/>
                  </a:cubicBezTo>
                  <a:cubicBezTo>
                    <a:pt x="24752" y="6807"/>
                    <a:pt x="19153" y="1"/>
                    <a:pt x="8402" y="0"/>
                  </a:cubicBezTo>
                  <a:cubicBezTo>
                    <a:pt x="8396" y="0"/>
                    <a:pt x="8391" y="1"/>
                    <a:pt x="8386" y="1"/>
                  </a:cubicBezTo>
                  <a:cubicBezTo>
                    <a:pt x="3754" y="7"/>
                    <a:pt x="0" y="3765"/>
                    <a:pt x="0" y="8398"/>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18" name="Freeform: Shape 117">
              <a:extLst>
                <a:ext uri="{FF2B5EF4-FFF2-40B4-BE49-F238E27FC236}">
                  <a16:creationId xmlns:a16="http://schemas.microsoft.com/office/drawing/2014/main" id="{4E2F8E6D-534A-4F00-A4F6-228D5E6C83CB}"/>
                </a:ext>
              </a:extLst>
            </p:cNvPr>
            <p:cNvSpPr/>
            <p:nvPr/>
          </p:nvSpPr>
          <p:spPr>
            <a:xfrm>
              <a:off x="6118658" y="3179181"/>
              <a:ext cx="27140" cy="16496"/>
            </a:xfrm>
            <a:custGeom>
              <a:avLst/>
              <a:gdLst>
                <a:gd name="connsiteX0" fmla="*/ 20056 w 27140"/>
                <a:gd name="connsiteY0" fmla="*/ 11312 h 16496"/>
                <a:gd name="connsiteX1" fmla="*/ 27139 w 27140"/>
                <a:gd name="connsiteY1" fmla="*/ 16496 h 16496"/>
                <a:gd name="connsiteX2" fmla="*/ 27141 w 27140"/>
                <a:gd name="connsiteY2" fmla="*/ 16496 h 16496"/>
                <a:gd name="connsiteX3" fmla="*/ 20056 w 27140"/>
                <a:gd name="connsiteY3" fmla="*/ 11312 h 16496"/>
                <a:gd name="connsiteX4" fmla="*/ 0 w 27140"/>
                <a:gd name="connsiteY4" fmla="*/ 0 h 16496"/>
                <a:gd name="connsiteX5" fmla="*/ 20056 w 27140"/>
                <a:gd name="connsiteY5" fmla="*/ 11312 h 1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0" h="16496">
                  <a:moveTo>
                    <a:pt x="20056" y="11312"/>
                  </a:moveTo>
                  <a:cubicBezTo>
                    <a:pt x="23458" y="15447"/>
                    <a:pt x="24598" y="16496"/>
                    <a:pt x="27139" y="16496"/>
                  </a:cubicBezTo>
                  <a:lnTo>
                    <a:pt x="27141" y="16496"/>
                  </a:lnTo>
                  <a:cubicBezTo>
                    <a:pt x="24600" y="16496"/>
                    <a:pt x="23459" y="15447"/>
                    <a:pt x="20056" y="11312"/>
                  </a:cubicBezTo>
                  <a:cubicBezTo>
                    <a:pt x="16351" y="6807"/>
                    <a:pt x="10752" y="0"/>
                    <a:pt x="0" y="0"/>
                  </a:cubicBezTo>
                  <a:cubicBezTo>
                    <a:pt x="10752" y="1"/>
                    <a:pt x="16351" y="6808"/>
                    <a:pt x="20056" y="11312"/>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19" name="Freeform: Shape 118">
              <a:extLst>
                <a:ext uri="{FF2B5EF4-FFF2-40B4-BE49-F238E27FC236}">
                  <a16:creationId xmlns:a16="http://schemas.microsoft.com/office/drawing/2014/main" id="{07CCB031-4FA6-40D6-92D3-A0A447618F4C}"/>
                </a:ext>
              </a:extLst>
            </p:cNvPr>
            <p:cNvSpPr/>
            <p:nvPr/>
          </p:nvSpPr>
          <p:spPr>
            <a:xfrm>
              <a:off x="6055979" y="3179182"/>
              <a:ext cx="62680" cy="33295"/>
            </a:xfrm>
            <a:custGeom>
              <a:avLst/>
              <a:gdLst>
                <a:gd name="connsiteX0" fmla="*/ 8400 w 62680"/>
                <a:gd name="connsiteY0" fmla="*/ 16799 h 33295"/>
                <a:gd name="connsiteX1" fmla="*/ 15482 w 62680"/>
                <a:gd name="connsiteY1" fmla="*/ 21984 h 33295"/>
                <a:gd name="connsiteX2" fmla="*/ 35538 w 62680"/>
                <a:gd name="connsiteY2" fmla="*/ 33296 h 33295"/>
                <a:gd name="connsiteX3" fmla="*/ 55596 w 62680"/>
                <a:gd name="connsiteY3" fmla="*/ 21985 h 33295"/>
                <a:gd name="connsiteX4" fmla="*/ 62680 w 62680"/>
                <a:gd name="connsiteY4" fmla="*/ 16801 h 33295"/>
                <a:gd name="connsiteX5" fmla="*/ 54281 w 62680"/>
                <a:gd name="connsiteY5" fmla="*/ 8401 h 33295"/>
                <a:gd name="connsiteX6" fmla="*/ 62680 w 62680"/>
                <a:gd name="connsiteY6" fmla="*/ 1 h 33295"/>
                <a:gd name="connsiteX7" fmla="*/ 42623 w 62680"/>
                <a:gd name="connsiteY7" fmla="*/ 11312 h 33295"/>
                <a:gd name="connsiteX8" fmla="*/ 35538 w 62680"/>
                <a:gd name="connsiteY8" fmla="*/ 16496 h 33295"/>
                <a:gd name="connsiteX9" fmla="*/ 28456 w 62680"/>
                <a:gd name="connsiteY9" fmla="*/ 11312 h 33295"/>
                <a:gd name="connsiteX10" fmla="*/ 8400 w 62680"/>
                <a:gd name="connsiteY10" fmla="*/ 0 h 33295"/>
                <a:gd name="connsiteX11" fmla="*/ 0 w 62680"/>
                <a:gd name="connsiteY11" fmla="*/ 8400 h 33295"/>
                <a:gd name="connsiteX12" fmla="*/ 8400 w 62680"/>
                <a:gd name="connsiteY12" fmla="*/ 16799 h 3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80" h="33295">
                  <a:moveTo>
                    <a:pt x="8400" y="16799"/>
                  </a:moveTo>
                  <a:cubicBezTo>
                    <a:pt x="10941" y="16799"/>
                    <a:pt x="12081" y="17849"/>
                    <a:pt x="15482" y="21984"/>
                  </a:cubicBezTo>
                  <a:cubicBezTo>
                    <a:pt x="19187" y="26488"/>
                    <a:pt x="24786" y="33296"/>
                    <a:pt x="35538" y="33296"/>
                  </a:cubicBezTo>
                  <a:cubicBezTo>
                    <a:pt x="46290" y="33296"/>
                    <a:pt x="51889" y="26488"/>
                    <a:pt x="55596" y="21985"/>
                  </a:cubicBezTo>
                  <a:cubicBezTo>
                    <a:pt x="58997" y="17850"/>
                    <a:pt x="60138" y="16801"/>
                    <a:pt x="62680" y="16801"/>
                  </a:cubicBezTo>
                  <a:cubicBezTo>
                    <a:pt x="58042" y="16801"/>
                    <a:pt x="54281" y="13040"/>
                    <a:pt x="54281" y="8401"/>
                  </a:cubicBezTo>
                  <a:cubicBezTo>
                    <a:pt x="54281" y="3762"/>
                    <a:pt x="58042" y="1"/>
                    <a:pt x="62680" y="1"/>
                  </a:cubicBezTo>
                  <a:cubicBezTo>
                    <a:pt x="51928" y="1"/>
                    <a:pt x="46329" y="6807"/>
                    <a:pt x="42623" y="11312"/>
                  </a:cubicBezTo>
                  <a:cubicBezTo>
                    <a:pt x="39221" y="15447"/>
                    <a:pt x="38080" y="16496"/>
                    <a:pt x="35538" y="16496"/>
                  </a:cubicBezTo>
                  <a:cubicBezTo>
                    <a:pt x="32997" y="16496"/>
                    <a:pt x="31856" y="15447"/>
                    <a:pt x="28456" y="11312"/>
                  </a:cubicBezTo>
                  <a:cubicBezTo>
                    <a:pt x="24751" y="6807"/>
                    <a:pt x="19152" y="0"/>
                    <a:pt x="8400" y="0"/>
                  </a:cubicBezTo>
                  <a:cubicBezTo>
                    <a:pt x="3761" y="0"/>
                    <a:pt x="0" y="3761"/>
                    <a:pt x="0" y="8400"/>
                  </a:cubicBezTo>
                  <a:cubicBezTo>
                    <a:pt x="0" y="13038"/>
                    <a:pt x="3761" y="16799"/>
                    <a:pt x="8400" y="16799"/>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0" name="Freeform: Shape 119">
              <a:extLst>
                <a:ext uri="{FF2B5EF4-FFF2-40B4-BE49-F238E27FC236}">
                  <a16:creationId xmlns:a16="http://schemas.microsoft.com/office/drawing/2014/main" id="{046E2CB2-55FF-4BDC-A49D-880CB9D1010A}"/>
                </a:ext>
              </a:extLst>
            </p:cNvPr>
            <p:cNvSpPr/>
            <p:nvPr/>
          </p:nvSpPr>
          <p:spPr>
            <a:xfrm>
              <a:off x="6145800" y="3212475"/>
              <a:ext cx="15" cy="1"/>
            </a:xfrm>
            <a:custGeom>
              <a:avLst/>
              <a:gdLst>
                <a:gd name="connsiteX0" fmla="*/ 1 w 15"/>
                <a:gd name="connsiteY0" fmla="*/ 1 h 1"/>
                <a:gd name="connsiteX1" fmla="*/ 16 w 15"/>
                <a:gd name="connsiteY1" fmla="*/ 0 h 1"/>
                <a:gd name="connsiteX2" fmla="*/ 0 w 15"/>
                <a:gd name="connsiteY2" fmla="*/ 1 h 1"/>
              </a:gdLst>
              <a:ahLst/>
              <a:cxnLst>
                <a:cxn ang="0">
                  <a:pos x="connsiteX0" y="connsiteY0"/>
                </a:cxn>
                <a:cxn ang="0">
                  <a:pos x="connsiteX1" y="connsiteY1"/>
                </a:cxn>
                <a:cxn ang="0">
                  <a:pos x="connsiteX2" y="connsiteY2"/>
                </a:cxn>
              </a:cxnLst>
              <a:rect l="l" t="t" r="r" b="b"/>
              <a:pathLst>
                <a:path w="15" h="1">
                  <a:moveTo>
                    <a:pt x="1" y="1"/>
                  </a:moveTo>
                  <a:cubicBezTo>
                    <a:pt x="6" y="1"/>
                    <a:pt x="11" y="0"/>
                    <a:pt x="16" y="0"/>
                  </a:cubicBezTo>
                  <a:cubicBezTo>
                    <a:pt x="10" y="0"/>
                    <a:pt x="5" y="1"/>
                    <a:pt x="0" y="1"/>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1" name="Freeform: Shape 120">
              <a:extLst>
                <a:ext uri="{FF2B5EF4-FFF2-40B4-BE49-F238E27FC236}">
                  <a16:creationId xmlns:a16="http://schemas.microsoft.com/office/drawing/2014/main" id="{50846D68-73C5-4F30-872A-99FD8DF6C0DC}"/>
                </a:ext>
              </a:extLst>
            </p:cNvPr>
            <p:cNvSpPr/>
            <p:nvPr/>
          </p:nvSpPr>
          <p:spPr>
            <a:xfrm>
              <a:off x="6110259" y="3179181"/>
              <a:ext cx="43941" cy="33295"/>
            </a:xfrm>
            <a:custGeom>
              <a:avLst/>
              <a:gdLst>
                <a:gd name="connsiteX0" fmla="*/ 0 w 43941"/>
                <a:gd name="connsiteY0" fmla="*/ 8401 h 33295"/>
                <a:gd name="connsiteX1" fmla="*/ 8400 w 43941"/>
                <a:gd name="connsiteY1" fmla="*/ 16801 h 33295"/>
                <a:gd name="connsiteX2" fmla="*/ 15484 w 43941"/>
                <a:gd name="connsiteY2" fmla="*/ 21985 h 33295"/>
                <a:gd name="connsiteX3" fmla="*/ 35541 w 43941"/>
                <a:gd name="connsiteY3" fmla="*/ 33296 h 33295"/>
                <a:gd name="connsiteX4" fmla="*/ 35556 w 43941"/>
                <a:gd name="connsiteY4" fmla="*/ 33294 h 33295"/>
                <a:gd name="connsiteX5" fmla="*/ 43942 w 43941"/>
                <a:gd name="connsiteY5" fmla="*/ 24896 h 33295"/>
                <a:gd name="connsiteX6" fmla="*/ 35542 w 43941"/>
                <a:gd name="connsiteY6" fmla="*/ 16496 h 33295"/>
                <a:gd name="connsiteX7" fmla="*/ 35539 w 43941"/>
                <a:gd name="connsiteY7" fmla="*/ 16496 h 33295"/>
                <a:gd name="connsiteX8" fmla="*/ 35537 w 43941"/>
                <a:gd name="connsiteY8" fmla="*/ 16496 h 33295"/>
                <a:gd name="connsiteX9" fmla="*/ 28455 w 43941"/>
                <a:gd name="connsiteY9" fmla="*/ 11312 h 33295"/>
                <a:gd name="connsiteX10" fmla="*/ 8398 w 43941"/>
                <a:gd name="connsiteY10" fmla="*/ 0 h 33295"/>
                <a:gd name="connsiteX11" fmla="*/ 0 w 43941"/>
                <a:gd name="connsiteY11" fmla="*/ 8401 h 3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941" h="33295">
                  <a:moveTo>
                    <a:pt x="0" y="8401"/>
                  </a:moveTo>
                  <a:cubicBezTo>
                    <a:pt x="0" y="13040"/>
                    <a:pt x="3761" y="16801"/>
                    <a:pt x="8400" y="16801"/>
                  </a:cubicBezTo>
                  <a:cubicBezTo>
                    <a:pt x="10942" y="16801"/>
                    <a:pt x="12083" y="17850"/>
                    <a:pt x="15484" y="21985"/>
                  </a:cubicBezTo>
                  <a:cubicBezTo>
                    <a:pt x="19191" y="26488"/>
                    <a:pt x="24790" y="33294"/>
                    <a:pt x="35541" y="33296"/>
                  </a:cubicBezTo>
                  <a:cubicBezTo>
                    <a:pt x="35547" y="33296"/>
                    <a:pt x="35552" y="33294"/>
                    <a:pt x="35556" y="33294"/>
                  </a:cubicBezTo>
                  <a:cubicBezTo>
                    <a:pt x="40189" y="33287"/>
                    <a:pt x="43942" y="29530"/>
                    <a:pt x="43942" y="24896"/>
                  </a:cubicBezTo>
                  <a:cubicBezTo>
                    <a:pt x="43942" y="20257"/>
                    <a:pt x="40181" y="16496"/>
                    <a:pt x="35542" y="16496"/>
                  </a:cubicBezTo>
                  <a:cubicBezTo>
                    <a:pt x="35541" y="16496"/>
                    <a:pt x="35541" y="16496"/>
                    <a:pt x="35539" y="16496"/>
                  </a:cubicBezTo>
                  <a:cubicBezTo>
                    <a:pt x="35538" y="16496"/>
                    <a:pt x="35538" y="16496"/>
                    <a:pt x="35537" y="16496"/>
                  </a:cubicBezTo>
                  <a:cubicBezTo>
                    <a:pt x="32996" y="16496"/>
                    <a:pt x="31855" y="15447"/>
                    <a:pt x="28455" y="11312"/>
                  </a:cubicBezTo>
                  <a:cubicBezTo>
                    <a:pt x="24750" y="6807"/>
                    <a:pt x="19150" y="0"/>
                    <a:pt x="8398" y="0"/>
                  </a:cubicBezTo>
                  <a:cubicBezTo>
                    <a:pt x="3760" y="1"/>
                    <a:pt x="0" y="3762"/>
                    <a:pt x="0" y="8401"/>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2" name="Freeform: Shape 121">
              <a:extLst>
                <a:ext uri="{FF2B5EF4-FFF2-40B4-BE49-F238E27FC236}">
                  <a16:creationId xmlns:a16="http://schemas.microsoft.com/office/drawing/2014/main" id="{6ABC0503-F5E2-47C6-AC45-B3614A1B737F}"/>
                </a:ext>
              </a:extLst>
            </p:cNvPr>
            <p:cNvSpPr/>
            <p:nvPr/>
          </p:nvSpPr>
          <p:spPr>
            <a:xfrm>
              <a:off x="5805025" y="3088175"/>
              <a:ext cx="15256" cy="27855"/>
            </a:xfrm>
            <a:custGeom>
              <a:avLst/>
              <a:gdLst>
                <a:gd name="connsiteX0" fmla="*/ 3543 w 15256"/>
                <a:gd name="connsiteY0" fmla="*/ 8032 h 27855"/>
                <a:gd name="connsiteX1" fmla="*/ 1 w 15256"/>
                <a:gd name="connsiteY1" fmla="*/ 1 h 27855"/>
                <a:gd name="connsiteX2" fmla="*/ 0 w 15256"/>
                <a:gd name="connsiteY2" fmla="*/ 0 h 27855"/>
                <a:gd name="connsiteX3" fmla="*/ 3542 w 15256"/>
                <a:gd name="connsiteY3" fmla="*/ 8032 h 27855"/>
                <a:gd name="connsiteX4" fmla="*/ 15257 w 15256"/>
                <a:gd name="connsiteY4" fmla="*/ 27856 h 27855"/>
                <a:gd name="connsiteX5" fmla="*/ 3543 w 15256"/>
                <a:gd name="connsiteY5" fmla="*/ 8032 h 2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56" h="27855">
                  <a:moveTo>
                    <a:pt x="3543" y="8032"/>
                  </a:moveTo>
                  <a:cubicBezTo>
                    <a:pt x="2665" y="2750"/>
                    <a:pt x="2201" y="1271"/>
                    <a:pt x="1" y="1"/>
                  </a:cubicBezTo>
                  <a:cubicBezTo>
                    <a:pt x="1" y="1"/>
                    <a:pt x="0" y="1"/>
                    <a:pt x="0" y="0"/>
                  </a:cubicBezTo>
                  <a:cubicBezTo>
                    <a:pt x="2200" y="1271"/>
                    <a:pt x="2664" y="2750"/>
                    <a:pt x="3542" y="8032"/>
                  </a:cubicBezTo>
                  <a:cubicBezTo>
                    <a:pt x="4499" y="13786"/>
                    <a:pt x="5945" y="22480"/>
                    <a:pt x="15257" y="27856"/>
                  </a:cubicBezTo>
                  <a:cubicBezTo>
                    <a:pt x="5945" y="22480"/>
                    <a:pt x="4499" y="13786"/>
                    <a:pt x="3543" y="8032"/>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3" name="Freeform: Shape 122">
              <a:extLst>
                <a:ext uri="{FF2B5EF4-FFF2-40B4-BE49-F238E27FC236}">
                  <a16:creationId xmlns:a16="http://schemas.microsoft.com/office/drawing/2014/main" id="{47350EF7-E968-4A5C-8844-95C7E1DD73CD}"/>
                </a:ext>
              </a:extLst>
            </p:cNvPr>
            <p:cNvSpPr/>
            <p:nvPr/>
          </p:nvSpPr>
          <p:spPr>
            <a:xfrm>
              <a:off x="5813405" y="3073617"/>
              <a:ext cx="18" cy="9"/>
            </a:xfrm>
            <a:custGeom>
              <a:avLst/>
              <a:gdLst>
                <a:gd name="connsiteX0" fmla="*/ 18 w 18"/>
                <a:gd name="connsiteY0" fmla="*/ 10 h 9"/>
                <a:gd name="connsiteX1" fmla="*/ 16 w 18"/>
                <a:gd name="connsiteY1" fmla="*/ 9 h 9"/>
                <a:gd name="connsiteX2" fmla="*/ 0 w 18"/>
                <a:gd name="connsiteY2" fmla="*/ 0 h 9"/>
                <a:gd name="connsiteX3" fmla="*/ 18 w 18"/>
                <a:gd name="connsiteY3" fmla="*/ 10 h 9"/>
              </a:gdLst>
              <a:ahLst/>
              <a:cxnLst>
                <a:cxn ang="0">
                  <a:pos x="connsiteX0" y="connsiteY0"/>
                </a:cxn>
                <a:cxn ang="0">
                  <a:pos x="connsiteX1" y="connsiteY1"/>
                </a:cxn>
                <a:cxn ang="0">
                  <a:pos x="connsiteX2" y="connsiteY2"/>
                </a:cxn>
                <a:cxn ang="0">
                  <a:pos x="connsiteX3" y="connsiteY3"/>
                </a:cxn>
              </a:cxnLst>
              <a:rect l="l" t="t" r="r" b="b"/>
              <a:pathLst>
                <a:path w="18" h="9">
                  <a:moveTo>
                    <a:pt x="18" y="10"/>
                  </a:moveTo>
                  <a:cubicBezTo>
                    <a:pt x="17" y="10"/>
                    <a:pt x="17" y="9"/>
                    <a:pt x="16" y="9"/>
                  </a:cubicBezTo>
                  <a:cubicBezTo>
                    <a:pt x="11" y="6"/>
                    <a:pt x="5" y="4"/>
                    <a:pt x="0" y="0"/>
                  </a:cubicBezTo>
                  <a:cubicBezTo>
                    <a:pt x="7" y="4"/>
                    <a:pt x="13" y="6"/>
                    <a:pt x="18" y="10"/>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4" name="Freeform: Shape 123">
              <a:extLst>
                <a:ext uri="{FF2B5EF4-FFF2-40B4-BE49-F238E27FC236}">
                  <a16:creationId xmlns:a16="http://schemas.microsoft.com/office/drawing/2014/main" id="{6A8C52B9-4775-45A3-B1CE-75469D0AC5F0}"/>
                </a:ext>
              </a:extLst>
            </p:cNvPr>
            <p:cNvSpPr/>
            <p:nvPr/>
          </p:nvSpPr>
          <p:spPr>
            <a:xfrm>
              <a:off x="5820280" y="3097771"/>
              <a:ext cx="59608" cy="46526"/>
            </a:xfrm>
            <a:custGeom>
              <a:avLst/>
              <a:gdLst>
                <a:gd name="connsiteX0" fmla="*/ 11474 w 59608"/>
                <a:gd name="connsiteY0" fmla="*/ 15186 h 46526"/>
                <a:gd name="connsiteX1" fmla="*/ 0 w 59608"/>
                <a:gd name="connsiteY1" fmla="*/ 18260 h 46526"/>
                <a:gd name="connsiteX2" fmla="*/ 23026 w 59608"/>
                <a:gd name="connsiteY2" fmla="*/ 18494 h 46526"/>
                <a:gd name="connsiteX3" fmla="*/ 31753 w 59608"/>
                <a:gd name="connsiteY3" fmla="*/ 17545 h 46526"/>
                <a:gd name="connsiteX4" fmla="*/ 35295 w 59608"/>
                <a:gd name="connsiteY4" fmla="*/ 25576 h 46526"/>
                <a:gd name="connsiteX5" fmla="*/ 47008 w 59608"/>
                <a:gd name="connsiteY5" fmla="*/ 45400 h 46526"/>
                <a:gd name="connsiteX6" fmla="*/ 58482 w 59608"/>
                <a:gd name="connsiteY6" fmla="*/ 42325 h 46526"/>
                <a:gd name="connsiteX7" fmla="*/ 55408 w 59608"/>
                <a:gd name="connsiteY7" fmla="*/ 30852 h 46526"/>
                <a:gd name="connsiteX8" fmla="*/ 51866 w 59608"/>
                <a:gd name="connsiteY8" fmla="*/ 22821 h 46526"/>
                <a:gd name="connsiteX9" fmla="*/ 40153 w 59608"/>
                <a:gd name="connsiteY9" fmla="*/ 2997 h 46526"/>
                <a:gd name="connsiteX10" fmla="*/ 17127 w 59608"/>
                <a:gd name="connsiteY10" fmla="*/ 2763 h 46526"/>
                <a:gd name="connsiteX11" fmla="*/ 8400 w 59608"/>
                <a:gd name="connsiteY11" fmla="*/ 3712 h 46526"/>
                <a:gd name="connsiteX12" fmla="*/ 11474 w 59608"/>
                <a:gd name="connsiteY12" fmla="*/ 15186 h 4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08" h="46526">
                  <a:moveTo>
                    <a:pt x="11474" y="15186"/>
                  </a:moveTo>
                  <a:cubicBezTo>
                    <a:pt x="9155" y="19204"/>
                    <a:pt x="4018" y="20579"/>
                    <a:pt x="0" y="18260"/>
                  </a:cubicBezTo>
                  <a:cubicBezTo>
                    <a:pt x="9312" y="23637"/>
                    <a:pt x="17564" y="20542"/>
                    <a:pt x="23026" y="18494"/>
                  </a:cubicBezTo>
                  <a:cubicBezTo>
                    <a:pt x="28039" y="16614"/>
                    <a:pt x="29552" y="16274"/>
                    <a:pt x="31753" y="17545"/>
                  </a:cubicBezTo>
                  <a:cubicBezTo>
                    <a:pt x="33954" y="18816"/>
                    <a:pt x="34417" y="20294"/>
                    <a:pt x="35295" y="25576"/>
                  </a:cubicBezTo>
                  <a:cubicBezTo>
                    <a:pt x="36252" y="31330"/>
                    <a:pt x="37697" y="40024"/>
                    <a:pt x="47008" y="45400"/>
                  </a:cubicBezTo>
                  <a:cubicBezTo>
                    <a:pt x="51026" y="47719"/>
                    <a:pt x="56163" y="46342"/>
                    <a:pt x="58482" y="42325"/>
                  </a:cubicBezTo>
                  <a:cubicBezTo>
                    <a:pt x="60802" y="38308"/>
                    <a:pt x="59425" y="33171"/>
                    <a:pt x="55408" y="30852"/>
                  </a:cubicBezTo>
                  <a:cubicBezTo>
                    <a:pt x="53207" y="29580"/>
                    <a:pt x="52744" y="28102"/>
                    <a:pt x="51866" y="22821"/>
                  </a:cubicBezTo>
                  <a:cubicBezTo>
                    <a:pt x="50909" y="17067"/>
                    <a:pt x="49464" y="8373"/>
                    <a:pt x="40153" y="2997"/>
                  </a:cubicBezTo>
                  <a:cubicBezTo>
                    <a:pt x="30841" y="-2379"/>
                    <a:pt x="22589" y="716"/>
                    <a:pt x="17127" y="2763"/>
                  </a:cubicBezTo>
                  <a:cubicBezTo>
                    <a:pt x="12113" y="4643"/>
                    <a:pt x="10601" y="4983"/>
                    <a:pt x="8400" y="3712"/>
                  </a:cubicBezTo>
                  <a:cubicBezTo>
                    <a:pt x="12417" y="6031"/>
                    <a:pt x="13793" y="11168"/>
                    <a:pt x="11474" y="15186"/>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5" name="Freeform: Shape 124">
              <a:extLst>
                <a:ext uri="{FF2B5EF4-FFF2-40B4-BE49-F238E27FC236}">
                  <a16:creationId xmlns:a16="http://schemas.microsoft.com/office/drawing/2014/main" id="{4D3ECF23-E916-468F-A18D-17376F4A86A8}"/>
                </a:ext>
              </a:extLst>
            </p:cNvPr>
            <p:cNvSpPr/>
            <p:nvPr/>
          </p:nvSpPr>
          <p:spPr>
            <a:xfrm>
              <a:off x="5800821" y="3072500"/>
              <a:ext cx="32059" cy="44657"/>
            </a:xfrm>
            <a:custGeom>
              <a:avLst/>
              <a:gdLst>
                <a:gd name="connsiteX0" fmla="*/ 1127 w 32059"/>
                <a:gd name="connsiteY0" fmla="*/ 4200 h 44657"/>
                <a:gd name="connsiteX1" fmla="*/ 4201 w 32059"/>
                <a:gd name="connsiteY1" fmla="*/ 15674 h 44657"/>
                <a:gd name="connsiteX2" fmla="*/ 4202 w 32059"/>
                <a:gd name="connsiteY2" fmla="*/ 15675 h 44657"/>
                <a:gd name="connsiteX3" fmla="*/ 4203 w 32059"/>
                <a:gd name="connsiteY3" fmla="*/ 15676 h 44657"/>
                <a:gd name="connsiteX4" fmla="*/ 7745 w 32059"/>
                <a:gd name="connsiteY4" fmla="*/ 23707 h 44657"/>
                <a:gd name="connsiteX5" fmla="*/ 19459 w 32059"/>
                <a:gd name="connsiteY5" fmla="*/ 43531 h 44657"/>
                <a:gd name="connsiteX6" fmla="*/ 30933 w 32059"/>
                <a:gd name="connsiteY6" fmla="*/ 40457 h 44657"/>
                <a:gd name="connsiteX7" fmla="*/ 27858 w 32059"/>
                <a:gd name="connsiteY7" fmla="*/ 28983 h 44657"/>
                <a:gd name="connsiteX8" fmla="*/ 24315 w 32059"/>
                <a:gd name="connsiteY8" fmla="*/ 20951 h 44657"/>
                <a:gd name="connsiteX9" fmla="*/ 12602 w 32059"/>
                <a:gd name="connsiteY9" fmla="*/ 1127 h 44657"/>
                <a:gd name="connsiteX10" fmla="*/ 12585 w 32059"/>
                <a:gd name="connsiteY10" fmla="*/ 1117 h 44657"/>
                <a:gd name="connsiteX11" fmla="*/ 1127 w 32059"/>
                <a:gd name="connsiteY11" fmla="*/ 4200 h 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59" h="44657">
                  <a:moveTo>
                    <a:pt x="1127" y="4200"/>
                  </a:moveTo>
                  <a:cubicBezTo>
                    <a:pt x="-1193" y="8218"/>
                    <a:pt x="184" y="13355"/>
                    <a:pt x="4201" y="15674"/>
                  </a:cubicBezTo>
                  <a:cubicBezTo>
                    <a:pt x="4201" y="15674"/>
                    <a:pt x="4202" y="15675"/>
                    <a:pt x="4202" y="15675"/>
                  </a:cubicBezTo>
                  <a:cubicBezTo>
                    <a:pt x="4202" y="15675"/>
                    <a:pt x="4203" y="15675"/>
                    <a:pt x="4203" y="15676"/>
                  </a:cubicBezTo>
                  <a:cubicBezTo>
                    <a:pt x="6403" y="16948"/>
                    <a:pt x="6867" y="18426"/>
                    <a:pt x="7745" y="23707"/>
                  </a:cubicBezTo>
                  <a:cubicBezTo>
                    <a:pt x="8702" y="29461"/>
                    <a:pt x="10147" y="38156"/>
                    <a:pt x="19459" y="43531"/>
                  </a:cubicBezTo>
                  <a:cubicBezTo>
                    <a:pt x="23477" y="45850"/>
                    <a:pt x="28613" y="44473"/>
                    <a:pt x="30933" y="40457"/>
                  </a:cubicBezTo>
                  <a:cubicBezTo>
                    <a:pt x="33252" y="36439"/>
                    <a:pt x="31875" y="31302"/>
                    <a:pt x="27858" y="28983"/>
                  </a:cubicBezTo>
                  <a:cubicBezTo>
                    <a:pt x="25657" y="27712"/>
                    <a:pt x="25194" y="26232"/>
                    <a:pt x="24315" y="20951"/>
                  </a:cubicBezTo>
                  <a:cubicBezTo>
                    <a:pt x="23358" y="15197"/>
                    <a:pt x="21912" y="6504"/>
                    <a:pt x="12602" y="1127"/>
                  </a:cubicBezTo>
                  <a:cubicBezTo>
                    <a:pt x="12596" y="1123"/>
                    <a:pt x="12589" y="1121"/>
                    <a:pt x="12585" y="1117"/>
                  </a:cubicBezTo>
                  <a:cubicBezTo>
                    <a:pt x="8569" y="-1189"/>
                    <a:pt x="3442" y="188"/>
                    <a:pt x="1127" y="4200"/>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6" name="Freeform: Shape 125">
              <a:extLst>
                <a:ext uri="{FF2B5EF4-FFF2-40B4-BE49-F238E27FC236}">
                  <a16:creationId xmlns:a16="http://schemas.microsoft.com/office/drawing/2014/main" id="{540BFABD-B5B4-4CD7-8314-DE22BE67E299}"/>
                </a:ext>
              </a:extLst>
            </p:cNvPr>
            <p:cNvSpPr/>
            <p:nvPr/>
          </p:nvSpPr>
          <p:spPr>
            <a:xfrm>
              <a:off x="6101737" y="3259133"/>
              <a:ext cx="15256" cy="27854"/>
            </a:xfrm>
            <a:custGeom>
              <a:avLst/>
              <a:gdLst>
                <a:gd name="connsiteX0" fmla="*/ 11714 w 15256"/>
                <a:gd name="connsiteY0" fmla="*/ 19824 h 27854"/>
                <a:gd name="connsiteX1" fmla="*/ 15256 w 15256"/>
                <a:gd name="connsiteY1" fmla="*/ 27854 h 27854"/>
                <a:gd name="connsiteX2" fmla="*/ 15257 w 15256"/>
                <a:gd name="connsiteY2" fmla="*/ 27854 h 27854"/>
                <a:gd name="connsiteX3" fmla="*/ 11714 w 15256"/>
                <a:gd name="connsiteY3" fmla="*/ 19824 h 27854"/>
                <a:gd name="connsiteX4" fmla="*/ 0 w 15256"/>
                <a:gd name="connsiteY4" fmla="*/ 0 h 27854"/>
                <a:gd name="connsiteX5" fmla="*/ 11714 w 15256"/>
                <a:gd name="connsiteY5" fmla="*/ 19824 h 2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56" h="27854">
                  <a:moveTo>
                    <a:pt x="11714" y="19824"/>
                  </a:moveTo>
                  <a:cubicBezTo>
                    <a:pt x="12592" y="25105"/>
                    <a:pt x="13054" y="26583"/>
                    <a:pt x="15256" y="27854"/>
                  </a:cubicBezTo>
                  <a:lnTo>
                    <a:pt x="15257" y="27854"/>
                  </a:lnTo>
                  <a:cubicBezTo>
                    <a:pt x="13057" y="26583"/>
                    <a:pt x="12594" y="25104"/>
                    <a:pt x="11714" y="19824"/>
                  </a:cubicBezTo>
                  <a:cubicBezTo>
                    <a:pt x="10758" y="14070"/>
                    <a:pt x="9312" y="5375"/>
                    <a:pt x="0" y="0"/>
                  </a:cubicBezTo>
                  <a:cubicBezTo>
                    <a:pt x="9312" y="5375"/>
                    <a:pt x="10757" y="14070"/>
                    <a:pt x="11714" y="19824"/>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7" name="Freeform: Shape 126">
              <a:extLst>
                <a:ext uri="{FF2B5EF4-FFF2-40B4-BE49-F238E27FC236}">
                  <a16:creationId xmlns:a16="http://schemas.microsoft.com/office/drawing/2014/main" id="{1FD9924B-F861-4125-9AC9-6A20BAEAA50A}"/>
                </a:ext>
              </a:extLst>
            </p:cNvPr>
            <p:cNvSpPr/>
            <p:nvPr/>
          </p:nvSpPr>
          <p:spPr>
            <a:xfrm>
              <a:off x="6042128" y="3230867"/>
              <a:ext cx="59609" cy="46525"/>
            </a:xfrm>
            <a:custGeom>
              <a:avLst/>
              <a:gdLst>
                <a:gd name="connsiteX0" fmla="*/ 4202 w 59609"/>
                <a:gd name="connsiteY0" fmla="*/ 15673 h 46525"/>
                <a:gd name="connsiteX1" fmla="*/ 7743 w 59609"/>
                <a:gd name="connsiteY1" fmla="*/ 23704 h 46525"/>
                <a:gd name="connsiteX2" fmla="*/ 19457 w 59609"/>
                <a:gd name="connsiteY2" fmla="*/ 43528 h 46525"/>
                <a:gd name="connsiteX3" fmla="*/ 42483 w 59609"/>
                <a:gd name="connsiteY3" fmla="*/ 43762 h 46525"/>
                <a:gd name="connsiteX4" fmla="*/ 51210 w 59609"/>
                <a:gd name="connsiteY4" fmla="*/ 42814 h 46525"/>
                <a:gd name="connsiteX5" fmla="*/ 48136 w 59609"/>
                <a:gd name="connsiteY5" fmla="*/ 31341 h 46525"/>
                <a:gd name="connsiteX6" fmla="*/ 59610 w 59609"/>
                <a:gd name="connsiteY6" fmla="*/ 28266 h 46525"/>
                <a:gd name="connsiteX7" fmla="*/ 36584 w 59609"/>
                <a:gd name="connsiteY7" fmla="*/ 28033 h 46525"/>
                <a:gd name="connsiteX8" fmla="*/ 27857 w 59609"/>
                <a:gd name="connsiteY8" fmla="*/ 28981 h 46525"/>
                <a:gd name="connsiteX9" fmla="*/ 24315 w 59609"/>
                <a:gd name="connsiteY9" fmla="*/ 20950 h 46525"/>
                <a:gd name="connsiteX10" fmla="*/ 12601 w 59609"/>
                <a:gd name="connsiteY10" fmla="*/ 1127 h 46525"/>
                <a:gd name="connsiteX11" fmla="*/ 1127 w 59609"/>
                <a:gd name="connsiteY11" fmla="*/ 4201 h 46525"/>
                <a:gd name="connsiteX12" fmla="*/ 4202 w 59609"/>
                <a:gd name="connsiteY12" fmla="*/ 15673 h 4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09" h="46525">
                  <a:moveTo>
                    <a:pt x="4202" y="15673"/>
                  </a:moveTo>
                  <a:cubicBezTo>
                    <a:pt x="6403" y="16945"/>
                    <a:pt x="6866" y="18423"/>
                    <a:pt x="7743" y="23704"/>
                  </a:cubicBezTo>
                  <a:cubicBezTo>
                    <a:pt x="8700" y="29458"/>
                    <a:pt x="10146" y="38153"/>
                    <a:pt x="19457" y="43528"/>
                  </a:cubicBezTo>
                  <a:cubicBezTo>
                    <a:pt x="28769" y="48904"/>
                    <a:pt x="37021" y="45810"/>
                    <a:pt x="42483" y="43762"/>
                  </a:cubicBezTo>
                  <a:cubicBezTo>
                    <a:pt x="47497" y="41882"/>
                    <a:pt x="49009" y="41542"/>
                    <a:pt x="51210" y="42814"/>
                  </a:cubicBezTo>
                  <a:cubicBezTo>
                    <a:pt x="47192" y="40495"/>
                    <a:pt x="45816" y="35358"/>
                    <a:pt x="48136" y="31341"/>
                  </a:cubicBezTo>
                  <a:cubicBezTo>
                    <a:pt x="50455" y="27323"/>
                    <a:pt x="55592" y="25947"/>
                    <a:pt x="59610" y="28266"/>
                  </a:cubicBezTo>
                  <a:cubicBezTo>
                    <a:pt x="50298" y="22890"/>
                    <a:pt x="42046" y="25985"/>
                    <a:pt x="36584" y="28033"/>
                  </a:cubicBezTo>
                  <a:cubicBezTo>
                    <a:pt x="31570" y="29912"/>
                    <a:pt x="30058" y="30252"/>
                    <a:pt x="27857" y="28981"/>
                  </a:cubicBezTo>
                  <a:cubicBezTo>
                    <a:pt x="25657" y="27710"/>
                    <a:pt x="25193" y="26232"/>
                    <a:pt x="24315" y="20950"/>
                  </a:cubicBezTo>
                  <a:cubicBezTo>
                    <a:pt x="23358" y="15196"/>
                    <a:pt x="21913" y="6502"/>
                    <a:pt x="12601" y="1127"/>
                  </a:cubicBezTo>
                  <a:cubicBezTo>
                    <a:pt x="8583" y="-1193"/>
                    <a:pt x="3447" y="184"/>
                    <a:pt x="1127" y="4201"/>
                  </a:cubicBezTo>
                  <a:cubicBezTo>
                    <a:pt x="-1193" y="8217"/>
                    <a:pt x="184" y="13354"/>
                    <a:pt x="4202" y="15673"/>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8" name="Freeform: Shape 127">
              <a:extLst>
                <a:ext uri="{FF2B5EF4-FFF2-40B4-BE49-F238E27FC236}">
                  <a16:creationId xmlns:a16="http://schemas.microsoft.com/office/drawing/2014/main" id="{F0D7F34F-6071-489E-AAB9-287CE608896C}"/>
                </a:ext>
              </a:extLst>
            </p:cNvPr>
            <p:cNvSpPr/>
            <p:nvPr/>
          </p:nvSpPr>
          <p:spPr>
            <a:xfrm>
              <a:off x="6108595" y="3301537"/>
              <a:ext cx="8" cy="3"/>
            </a:xfrm>
            <a:custGeom>
              <a:avLst/>
              <a:gdLst>
                <a:gd name="connsiteX0" fmla="*/ 1 w 8"/>
                <a:gd name="connsiteY0" fmla="*/ 0 h 3"/>
                <a:gd name="connsiteX1" fmla="*/ 9 w 8"/>
                <a:gd name="connsiteY1" fmla="*/ 4 h 3"/>
                <a:gd name="connsiteX2" fmla="*/ 0 w 8"/>
                <a:gd name="connsiteY2" fmla="*/ 0 h 3"/>
              </a:gdLst>
              <a:ahLst/>
              <a:cxnLst>
                <a:cxn ang="0">
                  <a:pos x="connsiteX0" y="connsiteY0"/>
                </a:cxn>
                <a:cxn ang="0">
                  <a:pos x="connsiteX1" y="connsiteY1"/>
                </a:cxn>
                <a:cxn ang="0">
                  <a:pos x="connsiteX2" y="connsiteY2"/>
                </a:cxn>
              </a:cxnLst>
              <a:rect l="l" t="t" r="r" b="b"/>
              <a:pathLst>
                <a:path w="8" h="3">
                  <a:moveTo>
                    <a:pt x="1" y="0"/>
                  </a:moveTo>
                  <a:lnTo>
                    <a:pt x="9" y="4"/>
                  </a:lnTo>
                  <a:lnTo>
                    <a:pt x="0" y="0"/>
                  </a:ln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29" name="Freeform: Shape 128">
              <a:extLst>
                <a:ext uri="{FF2B5EF4-FFF2-40B4-BE49-F238E27FC236}">
                  <a16:creationId xmlns:a16="http://schemas.microsoft.com/office/drawing/2014/main" id="{F1E28D44-8D44-44F3-BA95-B569E8F01EAE}"/>
                </a:ext>
              </a:extLst>
            </p:cNvPr>
            <p:cNvSpPr/>
            <p:nvPr/>
          </p:nvSpPr>
          <p:spPr>
            <a:xfrm>
              <a:off x="6089136" y="3258006"/>
              <a:ext cx="32060" cy="44658"/>
            </a:xfrm>
            <a:custGeom>
              <a:avLst/>
              <a:gdLst>
                <a:gd name="connsiteX0" fmla="*/ 1127 w 32060"/>
                <a:gd name="connsiteY0" fmla="*/ 4201 h 44658"/>
                <a:gd name="connsiteX1" fmla="*/ 4201 w 32060"/>
                <a:gd name="connsiteY1" fmla="*/ 15675 h 44658"/>
                <a:gd name="connsiteX2" fmla="*/ 7744 w 32060"/>
                <a:gd name="connsiteY2" fmla="*/ 23707 h 44658"/>
                <a:gd name="connsiteX3" fmla="*/ 19459 w 32060"/>
                <a:gd name="connsiteY3" fmla="*/ 43531 h 44658"/>
                <a:gd name="connsiteX4" fmla="*/ 19467 w 32060"/>
                <a:gd name="connsiteY4" fmla="*/ 43536 h 44658"/>
                <a:gd name="connsiteX5" fmla="*/ 30934 w 32060"/>
                <a:gd name="connsiteY5" fmla="*/ 40458 h 44658"/>
                <a:gd name="connsiteX6" fmla="*/ 27860 w 32060"/>
                <a:gd name="connsiteY6" fmla="*/ 28984 h 44658"/>
                <a:gd name="connsiteX7" fmla="*/ 27857 w 32060"/>
                <a:gd name="connsiteY7" fmla="*/ 28983 h 44658"/>
                <a:gd name="connsiteX8" fmla="*/ 27856 w 32060"/>
                <a:gd name="connsiteY8" fmla="*/ 28983 h 44658"/>
                <a:gd name="connsiteX9" fmla="*/ 24314 w 32060"/>
                <a:gd name="connsiteY9" fmla="*/ 20952 h 44658"/>
                <a:gd name="connsiteX10" fmla="*/ 12600 w 32060"/>
                <a:gd name="connsiteY10" fmla="*/ 1128 h 44658"/>
                <a:gd name="connsiteX11" fmla="*/ 1127 w 32060"/>
                <a:gd name="connsiteY11" fmla="*/ 4201 h 4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60" h="44658">
                  <a:moveTo>
                    <a:pt x="1127" y="4201"/>
                  </a:moveTo>
                  <a:cubicBezTo>
                    <a:pt x="-1193" y="8219"/>
                    <a:pt x="184" y="13356"/>
                    <a:pt x="4201" y="15675"/>
                  </a:cubicBezTo>
                  <a:cubicBezTo>
                    <a:pt x="6402" y="16946"/>
                    <a:pt x="6865" y="18426"/>
                    <a:pt x="7744" y="23707"/>
                  </a:cubicBezTo>
                  <a:cubicBezTo>
                    <a:pt x="8701" y="29461"/>
                    <a:pt x="10147" y="38155"/>
                    <a:pt x="19459" y="43531"/>
                  </a:cubicBezTo>
                  <a:cubicBezTo>
                    <a:pt x="19461" y="43532"/>
                    <a:pt x="19465" y="43533"/>
                    <a:pt x="19467" y="43536"/>
                  </a:cubicBezTo>
                  <a:cubicBezTo>
                    <a:pt x="23484" y="45849"/>
                    <a:pt x="28616" y="44472"/>
                    <a:pt x="30934" y="40458"/>
                  </a:cubicBezTo>
                  <a:cubicBezTo>
                    <a:pt x="33253" y="36440"/>
                    <a:pt x="31877" y="31303"/>
                    <a:pt x="27860" y="28984"/>
                  </a:cubicBezTo>
                  <a:cubicBezTo>
                    <a:pt x="27858" y="28984"/>
                    <a:pt x="27858" y="28983"/>
                    <a:pt x="27857" y="28983"/>
                  </a:cubicBezTo>
                  <a:lnTo>
                    <a:pt x="27856" y="28983"/>
                  </a:lnTo>
                  <a:cubicBezTo>
                    <a:pt x="25655" y="27712"/>
                    <a:pt x="25192" y="26233"/>
                    <a:pt x="24314" y="20952"/>
                  </a:cubicBezTo>
                  <a:cubicBezTo>
                    <a:pt x="23357" y="15198"/>
                    <a:pt x="21912" y="6504"/>
                    <a:pt x="12600" y="1128"/>
                  </a:cubicBezTo>
                  <a:cubicBezTo>
                    <a:pt x="8584" y="-1194"/>
                    <a:pt x="3446" y="183"/>
                    <a:pt x="1127" y="4201"/>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0" name="Freeform: Shape 129">
              <a:extLst>
                <a:ext uri="{FF2B5EF4-FFF2-40B4-BE49-F238E27FC236}">
                  <a16:creationId xmlns:a16="http://schemas.microsoft.com/office/drawing/2014/main" id="{F61A4AE5-C047-467F-A553-6BD260FCE250}"/>
                </a:ext>
              </a:extLst>
            </p:cNvPr>
            <p:cNvSpPr/>
            <p:nvPr/>
          </p:nvSpPr>
          <p:spPr>
            <a:xfrm>
              <a:off x="5847045" y="3335167"/>
              <a:ext cx="9" cy="17"/>
            </a:xfrm>
            <a:custGeom>
              <a:avLst/>
              <a:gdLst>
                <a:gd name="connsiteX0" fmla="*/ 9 w 9"/>
                <a:gd name="connsiteY0" fmla="*/ 1 h 17"/>
                <a:gd name="connsiteX1" fmla="*/ 0 w 9"/>
                <a:gd name="connsiteY1" fmla="*/ 17 h 17"/>
                <a:gd name="connsiteX2" fmla="*/ 10 w 9"/>
                <a:gd name="connsiteY2" fmla="*/ 0 h 17"/>
                <a:gd name="connsiteX3" fmla="*/ 9 w 9"/>
                <a:gd name="connsiteY3" fmla="*/ 1 h 17"/>
              </a:gdLst>
              <a:ahLst/>
              <a:cxnLst>
                <a:cxn ang="0">
                  <a:pos x="connsiteX0" y="connsiteY0"/>
                </a:cxn>
                <a:cxn ang="0">
                  <a:pos x="connsiteX1" y="connsiteY1"/>
                </a:cxn>
                <a:cxn ang="0">
                  <a:pos x="connsiteX2" y="connsiteY2"/>
                </a:cxn>
                <a:cxn ang="0">
                  <a:pos x="connsiteX3" y="connsiteY3"/>
                </a:cxn>
              </a:cxnLst>
              <a:rect l="l" t="t" r="r" b="b"/>
              <a:pathLst>
                <a:path w="9" h="17">
                  <a:moveTo>
                    <a:pt x="9" y="1"/>
                  </a:moveTo>
                  <a:cubicBezTo>
                    <a:pt x="6" y="6"/>
                    <a:pt x="4" y="12"/>
                    <a:pt x="0" y="17"/>
                  </a:cubicBezTo>
                  <a:cubicBezTo>
                    <a:pt x="4" y="11"/>
                    <a:pt x="6" y="5"/>
                    <a:pt x="10" y="0"/>
                  </a:cubicBezTo>
                  <a:cubicBezTo>
                    <a:pt x="9" y="0"/>
                    <a:pt x="9" y="1"/>
                    <a:pt x="9" y="1"/>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1" name="Freeform: Shape 130">
              <a:extLst>
                <a:ext uri="{FF2B5EF4-FFF2-40B4-BE49-F238E27FC236}">
                  <a16:creationId xmlns:a16="http://schemas.microsoft.com/office/drawing/2014/main" id="{3ADD9223-173F-4885-B3B7-F394CC932A24}"/>
                </a:ext>
              </a:extLst>
            </p:cNvPr>
            <p:cNvSpPr/>
            <p:nvPr/>
          </p:nvSpPr>
          <p:spPr>
            <a:xfrm>
              <a:off x="5871198" y="3268701"/>
              <a:ext cx="46526" cy="59608"/>
            </a:xfrm>
            <a:custGeom>
              <a:avLst/>
              <a:gdLst>
                <a:gd name="connsiteX0" fmla="*/ 42325 w 46526"/>
                <a:gd name="connsiteY0" fmla="*/ 1127 h 59608"/>
                <a:gd name="connsiteX1" fmla="*/ 30852 w 46526"/>
                <a:gd name="connsiteY1" fmla="*/ 4201 h 59608"/>
                <a:gd name="connsiteX2" fmla="*/ 22821 w 46526"/>
                <a:gd name="connsiteY2" fmla="*/ 7743 h 59608"/>
                <a:gd name="connsiteX3" fmla="*/ 2997 w 46526"/>
                <a:gd name="connsiteY3" fmla="*/ 19456 h 59608"/>
                <a:gd name="connsiteX4" fmla="*/ 2763 w 46526"/>
                <a:gd name="connsiteY4" fmla="*/ 42482 h 59608"/>
                <a:gd name="connsiteX5" fmla="*/ 3711 w 46526"/>
                <a:gd name="connsiteY5" fmla="*/ 51209 h 59608"/>
                <a:gd name="connsiteX6" fmla="*/ 15185 w 46526"/>
                <a:gd name="connsiteY6" fmla="*/ 48135 h 59608"/>
                <a:gd name="connsiteX7" fmla="*/ 18259 w 46526"/>
                <a:gd name="connsiteY7" fmla="*/ 59609 h 59608"/>
                <a:gd name="connsiteX8" fmla="*/ 18493 w 46526"/>
                <a:gd name="connsiteY8" fmla="*/ 36583 h 59608"/>
                <a:gd name="connsiteX9" fmla="*/ 17544 w 46526"/>
                <a:gd name="connsiteY9" fmla="*/ 27856 h 59608"/>
                <a:gd name="connsiteX10" fmla="*/ 25575 w 46526"/>
                <a:gd name="connsiteY10" fmla="*/ 24314 h 59608"/>
                <a:gd name="connsiteX11" fmla="*/ 45399 w 46526"/>
                <a:gd name="connsiteY11" fmla="*/ 12600 h 59608"/>
                <a:gd name="connsiteX12" fmla="*/ 42325 w 46526"/>
                <a:gd name="connsiteY12" fmla="*/ 1127 h 5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526" h="59608">
                  <a:moveTo>
                    <a:pt x="42325" y="1127"/>
                  </a:moveTo>
                  <a:cubicBezTo>
                    <a:pt x="38308" y="-1193"/>
                    <a:pt x="33171" y="184"/>
                    <a:pt x="30852" y="4201"/>
                  </a:cubicBezTo>
                  <a:cubicBezTo>
                    <a:pt x="29580" y="6401"/>
                    <a:pt x="28102" y="6865"/>
                    <a:pt x="22821" y="7743"/>
                  </a:cubicBezTo>
                  <a:cubicBezTo>
                    <a:pt x="17067" y="8700"/>
                    <a:pt x="8373" y="10145"/>
                    <a:pt x="2997" y="19456"/>
                  </a:cubicBezTo>
                  <a:cubicBezTo>
                    <a:pt x="-2379" y="28768"/>
                    <a:pt x="716" y="37020"/>
                    <a:pt x="2763" y="42482"/>
                  </a:cubicBezTo>
                  <a:cubicBezTo>
                    <a:pt x="4643" y="47496"/>
                    <a:pt x="4983" y="49008"/>
                    <a:pt x="3711" y="51209"/>
                  </a:cubicBezTo>
                  <a:cubicBezTo>
                    <a:pt x="6030" y="47191"/>
                    <a:pt x="11167" y="45816"/>
                    <a:pt x="15185" y="48135"/>
                  </a:cubicBezTo>
                  <a:cubicBezTo>
                    <a:pt x="19202" y="50454"/>
                    <a:pt x="20578" y="55591"/>
                    <a:pt x="18259" y="59609"/>
                  </a:cubicBezTo>
                  <a:cubicBezTo>
                    <a:pt x="23635" y="50297"/>
                    <a:pt x="20540" y="42045"/>
                    <a:pt x="18493" y="36583"/>
                  </a:cubicBezTo>
                  <a:cubicBezTo>
                    <a:pt x="16613" y="31569"/>
                    <a:pt x="16273" y="30057"/>
                    <a:pt x="17544" y="27856"/>
                  </a:cubicBezTo>
                  <a:cubicBezTo>
                    <a:pt x="18815" y="25655"/>
                    <a:pt x="20293" y="25192"/>
                    <a:pt x="25575" y="24314"/>
                  </a:cubicBezTo>
                  <a:cubicBezTo>
                    <a:pt x="31329" y="23357"/>
                    <a:pt x="40023" y="21912"/>
                    <a:pt x="45399" y="12600"/>
                  </a:cubicBezTo>
                  <a:cubicBezTo>
                    <a:pt x="47719" y="8583"/>
                    <a:pt x="46343" y="3446"/>
                    <a:pt x="42325" y="1127"/>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2" name="Freeform: Shape 131">
              <a:extLst>
                <a:ext uri="{FF2B5EF4-FFF2-40B4-BE49-F238E27FC236}">
                  <a16:creationId xmlns:a16="http://schemas.microsoft.com/office/drawing/2014/main" id="{A6F4787C-E19E-4400-9057-F70FC16D56EC}"/>
                </a:ext>
              </a:extLst>
            </p:cNvPr>
            <p:cNvSpPr/>
            <p:nvPr/>
          </p:nvSpPr>
          <p:spPr>
            <a:xfrm>
              <a:off x="5861603" y="3328309"/>
              <a:ext cx="27854" cy="15256"/>
            </a:xfrm>
            <a:custGeom>
              <a:avLst/>
              <a:gdLst>
                <a:gd name="connsiteX0" fmla="*/ 8031 w 27854"/>
                <a:gd name="connsiteY0" fmla="*/ 11714 h 15256"/>
                <a:gd name="connsiteX1" fmla="*/ 0 w 27854"/>
                <a:gd name="connsiteY1" fmla="*/ 15256 h 15256"/>
                <a:gd name="connsiteX2" fmla="*/ 0 w 27854"/>
                <a:gd name="connsiteY2" fmla="*/ 15257 h 15256"/>
                <a:gd name="connsiteX3" fmla="*/ 8031 w 27854"/>
                <a:gd name="connsiteY3" fmla="*/ 11714 h 15256"/>
                <a:gd name="connsiteX4" fmla="*/ 27854 w 27854"/>
                <a:gd name="connsiteY4" fmla="*/ 0 h 15256"/>
                <a:gd name="connsiteX5" fmla="*/ 8031 w 27854"/>
                <a:gd name="connsiteY5" fmla="*/ 11714 h 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54" h="15256">
                  <a:moveTo>
                    <a:pt x="8031" y="11714"/>
                  </a:moveTo>
                  <a:cubicBezTo>
                    <a:pt x="2749" y="12592"/>
                    <a:pt x="1271" y="13054"/>
                    <a:pt x="0" y="15256"/>
                  </a:cubicBezTo>
                  <a:lnTo>
                    <a:pt x="0" y="15257"/>
                  </a:lnTo>
                  <a:cubicBezTo>
                    <a:pt x="1271" y="13058"/>
                    <a:pt x="2750" y="12594"/>
                    <a:pt x="8031" y="11714"/>
                  </a:cubicBezTo>
                  <a:cubicBezTo>
                    <a:pt x="13785" y="10758"/>
                    <a:pt x="22479" y="9312"/>
                    <a:pt x="27854" y="0"/>
                  </a:cubicBezTo>
                  <a:cubicBezTo>
                    <a:pt x="22479" y="9312"/>
                    <a:pt x="13785" y="10758"/>
                    <a:pt x="8031" y="11714"/>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3" name="Freeform: Shape 132">
              <a:extLst>
                <a:ext uri="{FF2B5EF4-FFF2-40B4-BE49-F238E27FC236}">
                  <a16:creationId xmlns:a16="http://schemas.microsoft.com/office/drawing/2014/main" id="{A8DE87FD-8402-43E5-B61E-23E68AD7267E}"/>
                </a:ext>
              </a:extLst>
            </p:cNvPr>
            <p:cNvSpPr/>
            <p:nvPr/>
          </p:nvSpPr>
          <p:spPr>
            <a:xfrm>
              <a:off x="5845927" y="3315710"/>
              <a:ext cx="44657" cy="32059"/>
            </a:xfrm>
            <a:custGeom>
              <a:avLst/>
              <a:gdLst>
                <a:gd name="connsiteX0" fmla="*/ 40457 w 44657"/>
                <a:gd name="connsiteY0" fmla="*/ 1127 h 32059"/>
                <a:gd name="connsiteX1" fmla="*/ 28984 w 44657"/>
                <a:gd name="connsiteY1" fmla="*/ 4201 h 32059"/>
                <a:gd name="connsiteX2" fmla="*/ 20952 w 44657"/>
                <a:gd name="connsiteY2" fmla="*/ 7744 h 32059"/>
                <a:gd name="connsiteX3" fmla="*/ 1128 w 44657"/>
                <a:gd name="connsiteY3" fmla="*/ 19458 h 32059"/>
                <a:gd name="connsiteX4" fmla="*/ 1118 w 44657"/>
                <a:gd name="connsiteY4" fmla="*/ 19475 h 32059"/>
                <a:gd name="connsiteX5" fmla="*/ 4201 w 44657"/>
                <a:gd name="connsiteY5" fmla="*/ 30933 h 32059"/>
                <a:gd name="connsiteX6" fmla="*/ 15675 w 44657"/>
                <a:gd name="connsiteY6" fmla="*/ 27858 h 32059"/>
                <a:gd name="connsiteX7" fmla="*/ 15676 w 44657"/>
                <a:gd name="connsiteY7" fmla="*/ 27856 h 32059"/>
                <a:gd name="connsiteX8" fmla="*/ 15676 w 44657"/>
                <a:gd name="connsiteY8" fmla="*/ 27855 h 32059"/>
                <a:gd name="connsiteX9" fmla="*/ 23707 w 44657"/>
                <a:gd name="connsiteY9" fmla="*/ 24313 h 32059"/>
                <a:gd name="connsiteX10" fmla="*/ 43530 w 44657"/>
                <a:gd name="connsiteY10" fmla="*/ 12599 h 32059"/>
                <a:gd name="connsiteX11" fmla="*/ 40457 w 44657"/>
                <a:gd name="connsiteY11" fmla="*/ 1127 h 3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657" h="32059">
                  <a:moveTo>
                    <a:pt x="40457" y="1127"/>
                  </a:moveTo>
                  <a:cubicBezTo>
                    <a:pt x="36440" y="-1193"/>
                    <a:pt x="31303" y="184"/>
                    <a:pt x="28984" y="4201"/>
                  </a:cubicBezTo>
                  <a:cubicBezTo>
                    <a:pt x="27712" y="6402"/>
                    <a:pt x="26233" y="6865"/>
                    <a:pt x="20952" y="7744"/>
                  </a:cubicBezTo>
                  <a:cubicBezTo>
                    <a:pt x="15198" y="8701"/>
                    <a:pt x="6504" y="10148"/>
                    <a:pt x="1128" y="19458"/>
                  </a:cubicBezTo>
                  <a:cubicBezTo>
                    <a:pt x="1124" y="19464"/>
                    <a:pt x="1122" y="19470"/>
                    <a:pt x="1118" y="19475"/>
                  </a:cubicBezTo>
                  <a:cubicBezTo>
                    <a:pt x="-1189" y="23490"/>
                    <a:pt x="188" y="28617"/>
                    <a:pt x="4201" y="30933"/>
                  </a:cubicBezTo>
                  <a:cubicBezTo>
                    <a:pt x="8219" y="33252"/>
                    <a:pt x="13355" y="31875"/>
                    <a:pt x="15675" y="27858"/>
                  </a:cubicBezTo>
                  <a:cubicBezTo>
                    <a:pt x="15675" y="27857"/>
                    <a:pt x="15676" y="27857"/>
                    <a:pt x="15676" y="27856"/>
                  </a:cubicBezTo>
                  <a:lnTo>
                    <a:pt x="15676" y="27855"/>
                  </a:lnTo>
                  <a:cubicBezTo>
                    <a:pt x="16947" y="25653"/>
                    <a:pt x="18425" y="25191"/>
                    <a:pt x="23707" y="24313"/>
                  </a:cubicBezTo>
                  <a:cubicBezTo>
                    <a:pt x="29461" y="23356"/>
                    <a:pt x="38155" y="21911"/>
                    <a:pt x="43530" y="12599"/>
                  </a:cubicBezTo>
                  <a:cubicBezTo>
                    <a:pt x="45851" y="8583"/>
                    <a:pt x="44474" y="3446"/>
                    <a:pt x="40457" y="1127"/>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4" name="Freeform: Shape 133">
              <a:extLst>
                <a:ext uri="{FF2B5EF4-FFF2-40B4-BE49-F238E27FC236}">
                  <a16:creationId xmlns:a16="http://schemas.microsoft.com/office/drawing/2014/main" id="{3F183CEC-1DB0-4F65-8066-46C988B28F6C}"/>
                </a:ext>
              </a:extLst>
            </p:cNvPr>
            <p:cNvSpPr/>
            <p:nvPr/>
          </p:nvSpPr>
          <p:spPr>
            <a:xfrm>
              <a:off x="6004292" y="3081709"/>
              <a:ext cx="40822" cy="24753"/>
            </a:xfrm>
            <a:custGeom>
              <a:avLst/>
              <a:gdLst>
                <a:gd name="connsiteX0" fmla="*/ 1127 w 40822"/>
                <a:gd name="connsiteY0" fmla="*/ 12153 h 24753"/>
                <a:gd name="connsiteX1" fmla="*/ 4201 w 40822"/>
                <a:gd name="connsiteY1" fmla="*/ 23627 h 24753"/>
                <a:gd name="connsiteX2" fmla="*/ 15675 w 40822"/>
                <a:gd name="connsiteY2" fmla="*/ 20553 h 24753"/>
                <a:gd name="connsiteX3" fmla="*/ 23705 w 40822"/>
                <a:gd name="connsiteY3" fmla="*/ 17011 h 24753"/>
                <a:gd name="connsiteX4" fmla="*/ 40823 w 40822"/>
                <a:gd name="connsiteY4" fmla="*/ 9051 h 24753"/>
                <a:gd name="connsiteX5" fmla="*/ 23417 w 40822"/>
                <a:gd name="connsiteY5" fmla="*/ 0 h 24753"/>
                <a:gd name="connsiteX6" fmla="*/ 20949 w 40822"/>
                <a:gd name="connsiteY6" fmla="*/ 441 h 24753"/>
                <a:gd name="connsiteX7" fmla="*/ 1127 w 40822"/>
                <a:gd name="connsiteY7" fmla="*/ 12153 h 2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22" h="24753">
                  <a:moveTo>
                    <a:pt x="1127" y="12153"/>
                  </a:moveTo>
                  <a:cubicBezTo>
                    <a:pt x="-1193" y="16171"/>
                    <a:pt x="184" y="21308"/>
                    <a:pt x="4201" y="23627"/>
                  </a:cubicBezTo>
                  <a:cubicBezTo>
                    <a:pt x="8219" y="25947"/>
                    <a:pt x="13355" y="24570"/>
                    <a:pt x="15675" y="20553"/>
                  </a:cubicBezTo>
                  <a:cubicBezTo>
                    <a:pt x="16946" y="18352"/>
                    <a:pt x="18424" y="17889"/>
                    <a:pt x="23705" y="17011"/>
                  </a:cubicBezTo>
                  <a:cubicBezTo>
                    <a:pt x="28572" y="16202"/>
                    <a:pt x="35536" y="15023"/>
                    <a:pt x="40823" y="9051"/>
                  </a:cubicBezTo>
                  <a:cubicBezTo>
                    <a:pt x="35126" y="5862"/>
                    <a:pt x="29328" y="2834"/>
                    <a:pt x="23417" y="0"/>
                  </a:cubicBezTo>
                  <a:cubicBezTo>
                    <a:pt x="22699" y="141"/>
                    <a:pt x="21886" y="285"/>
                    <a:pt x="20949" y="441"/>
                  </a:cubicBezTo>
                  <a:cubicBezTo>
                    <a:pt x="15197" y="1396"/>
                    <a:pt x="6503" y="2842"/>
                    <a:pt x="1127" y="12153"/>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5" name="Freeform: Shape 134">
              <a:extLst>
                <a:ext uri="{FF2B5EF4-FFF2-40B4-BE49-F238E27FC236}">
                  <a16:creationId xmlns:a16="http://schemas.microsoft.com/office/drawing/2014/main" id="{F5B9717A-69DC-4BF4-86A1-3B568E09E539}"/>
                </a:ext>
              </a:extLst>
            </p:cNvPr>
            <p:cNvSpPr/>
            <p:nvPr/>
          </p:nvSpPr>
          <p:spPr>
            <a:xfrm>
              <a:off x="5936114" y="3282551"/>
              <a:ext cx="33295" cy="62680"/>
            </a:xfrm>
            <a:custGeom>
              <a:avLst/>
              <a:gdLst>
                <a:gd name="connsiteX0" fmla="*/ 24895 w 33295"/>
                <a:gd name="connsiteY0" fmla="*/ 54281 h 62680"/>
                <a:gd name="connsiteX1" fmla="*/ 33294 w 33295"/>
                <a:gd name="connsiteY1" fmla="*/ 62680 h 62680"/>
                <a:gd name="connsiteX2" fmla="*/ 21984 w 33295"/>
                <a:gd name="connsiteY2" fmla="*/ 42623 h 62680"/>
                <a:gd name="connsiteX3" fmla="*/ 16799 w 33295"/>
                <a:gd name="connsiteY3" fmla="*/ 35538 h 62680"/>
                <a:gd name="connsiteX4" fmla="*/ 21984 w 33295"/>
                <a:gd name="connsiteY4" fmla="*/ 28456 h 62680"/>
                <a:gd name="connsiteX5" fmla="*/ 33296 w 33295"/>
                <a:gd name="connsiteY5" fmla="*/ 8400 h 62680"/>
                <a:gd name="connsiteX6" fmla="*/ 24896 w 33295"/>
                <a:gd name="connsiteY6" fmla="*/ 0 h 62680"/>
                <a:gd name="connsiteX7" fmla="*/ 16496 w 33295"/>
                <a:gd name="connsiteY7" fmla="*/ 8400 h 62680"/>
                <a:gd name="connsiteX8" fmla="*/ 11312 w 33295"/>
                <a:gd name="connsiteY8" fmla="*/ 15482 h 62680"/>
                <a:gd name="connsiteX9" fmla="*/ 0 w 33295"/>
                <a:gd name="connsiteY9" fmla="*/ 35538 h 62680"/>
                <a:gd name="connsiteX10" fmla="*/ 11311 w 33295"/>
                <a:gd name="connsiteY10" fmla="*/ 55596 h 62680"/>
                <a:gd name="connsiteX11" fmla="*/ 16495 w 33295"/>
                <a:gd name="connsiteY11" fmla="*/ 62680 h 62680"/>
                <a:gd name="connsiteX12" fmla="*/ 24895 w 33295"/>
                <a:gd name="connsiteY12" fmla="*/ 54281 h 6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95" h="62680">
                  <a:moveTo>
                    <a:pt x="24895" y="54281"/>
                  </a:moveTo>
                  <a:cubicBezTo>
                    <a:pt x="29533" y="54281"/>
                    <a:pt x="33294" y="58042"/>
                    <a:pt x="33294" y="62680"/>
                  </a:cubicBezTo>
                  <a:cubicBezTo>
                    <a:pt x="33294" y="51928"/>
                    <a:pt x="26487" y="46329"/>
                    <a:pt x="21984" y="42623"/>
                  </a:cubicBezTo>
                  <a:cubicBezTo>
                    <a:pt x="17849" y="39221"/>
                    <a:pt x="16799" y="38080"/>
                    <a:pt x="16799" y="35538"/>
                  </a:cubicBezTo>
                  <a:cubicBezTo>
                    <a:pt x="16799" y="32997"/>
                    <a:pt x="17849" y="31856"/>
                    <a:pt x="21984" y="28456"/>
                  </a:cubicBezTo>
                  <a:cubicBezTo>
                    <a:pt x="26488" y="24751"/>
                    <a:pt x="33296" y="19152"/>
                    <a:pt x="33296" y="8400"/>
                  </a:cubicBezTo>
                  <a:cubicBezTo>
                    <a:pt x="33296" y="3761"/>
                    <a:pt x="29535" y="0"/>
                    <a:pt x="24896" y="0"/>
                  </a:cubicBezTo>
                  <a:cubicBezTo>
                    <a:pt x="20257" y="0"/>
                    <a:pt x="16496" y="3761"/>
                    <a:pt x="16496" y="8400"/>
                  </a:cubicBezTo>
                  <a:cubicBezTo>
                    <a:pt x="16496" y="10941"/>
                    <a:pt x="15447" y="12081"/>
                    <a:pt x="11312" y="15482"/>
                  </a:cubicBezTo>
                  <a:cubicBezTo>
                    <a:pt x="6807" y="19187"/>
                    <a:pt x="0" y="24786"/>
                    <a:pt x="0" y="35538"/>
                  </a:cubicBezTo>
                  <a:cubicBezTo>
                    <a:pt x="0" y="46290"/>
                    <a:pt x="6807" y="51889"/>
                    <a:pt x="11311" y="55596"/>
                  </a:cubicBezTo>
                  <a:cubicBezTo>
                    <a:pt x="15445" y="58997"/>
                    <a:pt x="16495" y="60138"/>
                    <a:pt x="16495" y="62680"/>
                  </a:cubicBezTo>
                  <a:cubicBezTo>
                    <a:pt x="16495" y="58042"/>
                    <a:pt x="20256" y="54281"/>
                    <a:pt x="24895" y="54281"/>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6" name="Freeform: Shape 135">
              <a:extLst>
                <a:ext uri="{FF2B5EF4-FFF2-40B4-BE49-F238E27FC236}">
                  <a16:creationId xmlns:a16="http://schemas.microsoft.com/office/drawing/2014/main" id="{C9271219-0840-429E-8227-7BC70363E9E1}"/>
                </a:ext>
              </a:extLst>
            </p:cNvPr>
            <p:cNvSpPr/>
            <p:nvPr/>
          </p:nvSpPr>
          <p:spPr>
            <a:xfrm>
              <a:off x="5954668" y="3345231"/>
              <a:ext cx="14741" cy="23093"/>
            </a:xfrm>
            <a:custGeom>
              <a:avLst/>
              <a:gdLst>
                <a:gd name="connsiteX0" fmla="*/ 3430 w 14741"/>
                <a:gd name="connsiteY0" fmla="*/ 20056 h 23093"/>
                <a:gd name="connsiteX1" fmla="*/ 0 w 14741"/>
                <a:gd name="connsiteY1" fmla="*/ 23094 h 23093"/>
                <a:gd name="connsiteX2" fmla="*/ 2 w 14741"/>
                <a:gd name="connsiteY2" fmla="*/ 23094 h 23093"/>
                <a:gd name="connsiteX3" fmla="*/ 3430 w 14741"/>
                <a:gd name="connsiteY3" fmla="*/ 20056 h 23093"/>
                <a:gd name="connsiteX4" fmla="*/ 14742 w 14741"/>
                <a:gd name="connsiteY4" fmla="*/ 0 h 23093"/>
                <a:gd name="connsiteX5" fmla="*/ 3430 w 14741"/>
                <a:gd name="connsiteY5" fmla="*/ 20056 h 2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 h="23093">
                  <a:moveTo>
                    <a:pt x="3430" y="20056"/>
                  </a:moveTo>
                  <a:cubicBezTo>
                    <a:pt x="1896" y="21318"/>
                    <a:pt x="789" y="22267"/>
                    <a:pt x="0" y="23094"/>
                  </a:cubicBezTo>
                  <a:lnTo>
                    <a:pt x="2" y="23094"/>
                  </a:lnTo>
                  <a:cubicBezTo>
                    <a:pt x="790" y="22267"/>
                    <a:pt x="1897" y="21318"/>
                    <a:pt x="3430" y="20056"/>
                  </a:cubicBezTo>
                  <a:cubicBezTo>
                    <a:pt x="7935" y="16353"/>
                    <a:pt x="14742" y="10752"/>
                    <a:pt x="14742" y="0"/>
                  </a:cubicBezTo>
                  <a:cubicBezTo>
                    <a:pt x="14741" y="10752"/>
                    <a:pt x="7933" y="16350"/>
                    <a:pt x="3430" y="20056"/>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7" name="Freeform: Shape 136">
              <a:extLst>
                <a:ext uri="{FF2B5EF4-FFF2-40B4-BE49-F238E27FC236}">
                  <a16:creationId xmlns:a16="http://schemas.microsoft.com/office/drawing/2014/main" id="{1D64692D-037E-4CA2-9D9C-5BFAB9859B1D}"/>
                </a:ext>
              </a:extLst>
            </p:cNvPr>
            <p:cNvSpPr/>
            <p:nvPr/>
          </p:nvSpPr>
          <p:spPr>
            <a:xfrm>
              <a:off x="5936468" y="3336832"/>
              <a:ext cx="32941" cy="31493"/>
            </a:xfrm>
            <a:custGeom>
              <a:avLst/>
              <a:gdLst>
                <a:gd name="connsiteX0" fmla="*/ 21629 w 32941"/>
                <a:gd name="connsiteY0" fmla="*/ 28456 h 31493"/>
                <a:gd name="connsiteX1" fmla="*/ 32941 w 32941"/>
                <a:gd name="connsiteY1" fmla="*/ 8400 h 31493"/>
                <a:gd name="connsiteX2" fmla="*/ 24542 w 32941"/>
                <a:gd name="connsiteY2" fmla="*/ 0 h 31493"/>
                <a:gd name="connsiteX3" fmla="*/ 16142 w 32941"/>
                <a:gd name="connsiteY3" fmla="*/ 8400 h 31493"/>
                <a:gd name="connsiteX4" fmla="*/ 10958 w 32941"/>
                <a:gd name="connsiteY4" fmla="*/ 15484 h 31493"/>
                <a:gd name="connsiteX5" fmla="*/ 0 w 32941"/>
                <a:gd name="connsiteY5" fmla="*/ 31494 h 31493"/>
                <a:gd name="connsiteX6" fmla="*/ 18201 w 32941"/>
                <a:gd name="connsiteY6" fmla="*/ 31494 h 31493"/>
                <a:gd name="connsiteX7" fmla="*/ 21629 w 32941"/>
                <a:gd name="connsiteY7" fmla="*/ 28456 h 3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41" h="31493">
                  <a:moveTo>
                    <a:pt x="21629" y="28456"/>
                  </a:moveTo>
                  <a:cubicBezTo>
                    <a:pt x="26134" y="24751"/>
                    <a:pt x="32941" y="19152"/>
                    <a:pt x="32941" y="8400"/>
                  </a:cubicBezTo>
                  <a:cubicBezTo>
                    <a:pt x="32941" y="3761"/>
                    <a:pt x="29180" y="0"/>
                    <a:pt x="24542" y="0"/>
                  </a:cubicBezTo>
                  <a:cubicBezTo>
                    <a:pt x="19903" y="0"/>
                    <a:pt x="16142" y="3761"/>
                    <a:pt x="16142" y="8400"/>
                  </a:cubicBezTo>
                  <a:cubicBezTo>
                    <a:pt x="16142" y="10942"/>
                    <a:pt x="15092" y="12083"/>
                    <a:pt x="10958" y="15484"/>
                  </a:cubicBezTo>
                  <a:cubicBezTo>
                    <a:pt x="7058" y="18694"/>
                    <a:pt x="1439" y="23329"/>
                    <a:pt x="0" y="31494"/>
                  </a:cubicBezTo>
                  <a:lnTo>
                    <a:pt x="18201" y="31494"/>
                  </a:lnTo>
                  <a:cubicBezTo>
                    <a:pt x="18988" y="30667"/>
                    <a:pt x="20095" y="29717"/>
                    <a:pt x="21629" y="28456"/>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8" name="Freeform: Shape 137">
              <a:extLst>
                <a:ext uri="{FF2B5EF4-FFF2-40B4-BE49-F238E27FC236}">
                  <a16:creationId xmlns:a16="http://schemas.microsoft.com/office/drawing/2014/main" id="{68AB06FC-F88C-4DC5-9BF0-D18DDCAA1392}"/>
                </a:ext>
              </a:extLst>
            </p:cNvPr>
            <p:cNvSpPr/>
            <p:nvPr/>
          </p:nvSpPr>
          <p:spPr>
            <a:xfrm>
              <a:off x="5952609" y="3060314"/>
              <a:ext cx="31918" cy="32299"/>
            </a:xfrm>
            <a:custGeom>
              <a:avLst/>
              <a:gdLst>
                <a:gd name="connsiteX0" fmla="*/ 11312 w 31918"/>
                <a:gd name="connsiteY0" fmla="*/ 3844 h 32299"/>
                <a:gd name="connsiteX1" fmla="*/ 0 w 31918"/>
                <a:gd name="connsiteY1" fmla="*/ 23900 h 32299"/>
                <a:gd name="connsiteX2" fmla="*/ 8400 w 31918"/>
                <a:gd name="connsiteY2" fmla="*/ 32300 h 32299"/>
                <a:gd name="connsiteX3" fmla="*/ 16799 w 31918"/>
                <a:gd name="connsiteY3" fmla="*/ 23900 h 32299"/>
                <a:gd name="connsiteX4" fmla="*/ 21984 w 31918"/>
                <a:gd name="connsiteY4" fmla="*/ 16818 h 32299"/>
                <a:gd name="connsiteX5" fmla="*/ 31918 w 31918"/>
                <a:gd name="connsiteY5" fmla="*/ 4544 h 32299"/>
                <a:gd name="connsiteX6" fmla="*/ 15439 w 31918"/>
                <a:gd name="connsiteY6" fmla="*/ 0 h 32299"/>
                <a:gd name="connsiteX7" fmla="*/ 11312 w 31918"/>
                <a:gd name="connsiteY7" fmla="*/ 3844 h 3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18" h="32299">
                  <a:moveTo>
                    <a:pt x="11312" y="3844"/>
                  </a:moveTo>
                  <a:cubicBezTo>
                    <a:pt x="6807" y="7549"/>
                    <a:pt x="0" y="13148"/>
                    <a:pt x="0" y="23900"/>
                  </a:cubicBezTo>
                  <a:cubicBezTo>
                    <a:pt x="0" y="28539"/>
                    <a:pt x="3761" y="32300"/>
                    <a:pt x="8400" y="32300"/>
                  </a:cubicBezTo>
                  <a:cubicBezTo>
                    <a:pt x="13038" y="32300"/>
                    <a:pt x="16799" y="28539"/>
                    <a:pt x="16799" y="23900"/>
                  </a:cubicBezTo>
                  <a:cubicBezTo>
                    <a:pt x="16799" y="21359"/>
                    <a:pt x="17849" y="20218"/>
                    <a:pt x="21984" y="16818"/>
                  </a:cubicBezTo>
                  <a:cubicBezTo>
                    <a:pt x="25244" y="14135"/>
                    <a:pt x="29700" y="10448"/>
                    <a:pt x="31918" y="4544"/>
                  </a:cubicBezTo>
                  <a:cubicBezTo>
                    <a:pt x="26488" y="2881"/>
                    <a:pt x="20991" y="1370"/>
                    <a:pt x="15439" y="0"/>
                  </a:cubicBezTo>
                  <a:cubicBezTo>
                    <a:pt x="14658" y="1021"/>
                    <a:pt x="13367" y="2153"/>
                    <a:pt x="11312" y="3844"/>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39" name="Freeform: Shape 138">
              <a:extLst>
                <a:ext uri="{FF2B5EF4-FFF2-40B4-BE49-F238E27FC236}">
                  <a16:creationId xmlns:a16="http://schemas.microsoft.com/office/drawing/2014/main" id="{6676FACF-98BA-4A1D-B811-511866A1E51A}"/>
                </a:ext>
              </a:extLst>
            </p:cNvPr>
            <p:cNvSpPr/>
            <p:nvPr/>
          </p:nvSpPr>
          <p:spPr>
            <a:xfrm>
              <a:off x="6031845" y="3360063"/>
              <a:ext cx="6" cy="9"/>
            </a:xfrm>
            <a:custGeom>
              <a:avLst/>
              <a:gdLst>
                <a:gd name="connsiteX0" fmla="*/ 0 w 6"/>
                <a:gd name="connsiteY0" fmla="*/ 1 h 9"/>
                <a:gd name="connsiteX1" fmla="*/ 6 w 6"/>
                <a:gd name="connsiteY1" fmla="*/ 10 h 9"/>
                <a:gd name="connsiteX2" fmla="*/ 0 w 6"/>
                <a:gd name="connsiteY2" fmla="*/ 0 h 9"/>
              </a:gdLst>
              <a:ahLst/>
              <a:cxnLst>
                <a:cxn ang="0">
                  <a:pos x="connsiteX0" y="connsiteY0"/>
                </a:cxn>
                <a:cxn ang="0">
                  <a:pos x="connsiteX1" y="connsiteY1"/>
                </a:cxn>
                <a:cxn ang="0">
                  <a:pos x="connsiteX2" y="connsiteY2"/>
                </a:cxn>
              </a:cxnLst>
              <a:rect l="l" t="t" r="r" b="b"/>
              <a:pathLst>
                <a:path w="6" h="9">
                  <a:moveTo>
                    <a:pt x="0" y="1"/>
                  </a:moveTo>
                  <a:lnTo>
                    <a:pt x="6" y="10"/>
                  </a:lnTo>
                  <a:lnTo>
                    <a:pt x="0" y="0"/>
                  </a:ln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0" name="Freeform: Shape 139">
              <a:extLst>
                <a:ext uri="{FF2B5EF4-FFF2-40B4-BE49-F238E27FC236}">
                  <a16:creationId xmlns:a16="http://schemas.microsoft.com/office/drawing/2014/main" id="{83208275-E1E0-4249-9723-0C15E591D461}"/>
                </a:ext>
              </a:extLst>
            </p:cNvPr>
            <p:cNvSpPr/>
            <p:nvPr/>
          </p:nvSpPr>
          <p:spPr>
            <a:xfrm>
              <a:off x="6001707" y="3268701"/>
              <a:ext cx="45401" cy="59609"/>
            </a:xfrm>
            <a:custGeom>
              <a:avLst/>
              <a:gdLst>
                <a:gd name="connsiteX0" fmla="*/ 2996 w 45401"/>
                <a:gd name="connsiteY0" fmla="*/ 44351 h 59609"/>
                <a:gd name="connsiteX1" fmla="*/ 22821 w 45401"/>
                <a:gd name="connsiteY1" fmla="*/ 56066 h 59609"/>
                <a:gd name="connsiteX2" fmla="*/ 30853 w 45401"/>
                <a:gd name="connsiteY2" fmla="*/ 59609 h 59609"/>
                <a:gd name="connsiteX3" fmla="*/ 33927 w 45401"/>
                <a:gd name="connsiteY3" fmla="*/ 48135 h 59609"/>
                <a:gd name="connsiteX4" fmla="*/ 45401 w 45401"/>
                <a:gd name="connsiteY4" fmla="*/ 51209 h 59609"/>
                <a:gd name="connsiteX5" fmla="*/ 25576 w 45401"/>
                <a:gd name="connsiteY5" fmla="*/ 39495 h 59609"/>
                <a:gd name="connsiteX6" fmla="*/ 17544 w 45401"/>
                <a:gd name="connsiteY6" fmla="*/ 35952 h 59609"/>
                <a:gd name="connsiteX7" fmla="*/ 18493 w 45401"/>
                <a:gd name="connsiteY7" fmla="*/ 27226 h 59609"/>
                <a:gd name="connsiteX8" fmla="*/ 18260 w 45401"/>
                <a:gd name="connsiteY8" fmla="*/ 4201 h 59609"/>
                <a:gd name="connsiteX9" fmla="*/ 6786 w 45401"/>
                <a:gd name="connsiteY9" fmla="*/ 1127 h 59609"/>
                <a:gd name="connsiteX10" fmla="*/ 3712 w 45401"/>
                <a:gd name="connsiteY10" fmla="*/ 12601 h 59609"/>
                <a:gd name="connsiteX11" fmla="*/ 2764 w 45401"/>
                <a:gd name="connsiteY11" fmla="*/ 21327 h 59609"/>
                <a:gd name="connsiteX12" fmla="*/ 2996 w 45401"/>
                <a:gd name="connsiteY12" fmla="*/ 44351 h 5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401" h="59609">
                  <a:moveTo>
                    <a:pt x="2996" y="44351"/>
                  </a:moveTo>
                  <a:cubicBezTo>
                    <a:pt x="8373" y="53663"/>
                    <a:pt x="17067" y="55109"/>
                    <a:pt x="22821" y="56066"/>
                  </a:cubicBezTo>
                  <a:cubicBezTo>
                    <a:pt x="28103" y="56945"/>
                    <a:pt x="29582" y="57408"/>
                    <a:pt x="30853" y="59609"/>
                  </a:cubicBezTo>
                  <a:cubicBezTo>
                    <a:pt x="28534" y="55591"/>
                    <a:pt x="29911" y="50455"/>
                    <a:pt x="33927" y="48135"/>
                  </a:cubicBezTo>
                  <a:cubicBezTo>
                    <a:pt x="37945" y="45816"/>
                    <a:pt x="43082" y="47193"/>
                    <a:pt x="45401" y="51209"/>
                  </a:cubicBezTo>
                  <a:cubicBezTo>
                    <a:pt x="40025" y="41898"/>
                    <a:pt x="31330" y="40451"/>
                    <a:pt x="25576" y="39495"/>
                  </a:cubicBezTo>
                  <a:cubicBezTo>
                    <a:pt x="20295" y="38615"/>
                    <a:pt x="18815" y="38153"/>
                    <a:pt x="17544" y="35952"/>
                  </a:cubicBezTo>
                  <a:cubicBezTo>
                    <a:pt x="16273" y="33751"/>
                    <a:pt x="16613" y="32239"/>
                    <a:pt x="18493" y="27226"/>
                  </a:cubicBezTo>
                  <a:cubicBezTo>
                    <a:pt x="20541" y="21765"/>
                    <a:pt x="23637" y="13511"/>
                    <a:pt x="18260" y="4201"/>
                  </a:cubicBezTo>
                  <a:cubicBezTo>
                    <a:pt x="15941" y="183"/>
                    <a:pt x="10804" y="-1193"/>
                    <a:pt x="6786" y="1127"/>
                  </a:cubicBezTo>
                  <a:cubicBezTo>
                    <a:pt x="2769" y="3446"/>
                    <a:pt x="1393" y="8583"/>
                    <a:pt x="3712" y="12601"/>
                  </a:cubicBezTo>
                  <a:cubicBezTo>
                    <a:pt x="4983" y="14802"/>
                    <a:pt x="4644" y="16313"/>
                    <a:pt x="2764" y="21327"/>
                  </a:cubicBezTo>
                  <a:cubicBezTo>
                    <a:pt x="716" y="26787"/>
                    <a:pt x="-2379" y="35040"/>
                    <a:pt x="2996" y="44351"/>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1" name="Freeform: Shape 140">
              <a:extLst>
                <a:ext uri="{FF2B5EF4-FFF2-40B4-BE49-F238E27FC236}">
                  <a16:creationId xmlns:a16="http://schemas.microsoft.com/office/drawing/2014/main" id="{9D490FA9-49E2-4388-85C8-B37453501A69}"/>
                </a:ext>
              </a:extLst>
            </p:cNvPr>
            <p:cNvSpPr/>
            <p:nvPr/>
          </p:nvSpPr>
          <p:spPr>
            <a:xfrm>
              <a:off x="6045636" y="3319911"/>
              <a:ext cx="4469" cy="31751"/>
            </a:xfrm>
            <a:custGeom>
              <a:avLst/>
              <a:gdLst>
                <a:gd name="connsiteX0" fmla="*/ 1705 w 4469"/>
                <a:gd name="connsiteY0" fmla="*/ 23025 h 31751"/>
                <a:gd name="connsiteX1" fmla="*/ 756 w 4469"/>
                <a:gd name="connsiteY1" fmla="*/ 31750 h 31751"/>
                <a:gd name="connsiteX2" fmla="*/ 757 w 4469"/>
                <a:gd name="connsiteY2" fmla="*/ 31752 h 31751"/>
                <a:gd name="connsiteX3" fmla="*/ 1705 w 4469"/>
                <a:gd name="connsiteY3" fmla="*/ 23025 h 31751"/>
                <a:gd name="connsiteX4" fmla="*/ 1472 w 4469"/>
                <a:gd name="connsiteY4" fmla="*/ 0 h 31751"/>
                <a:gd name="connsiteX5" fmla="*/ 1705 w 4469"/>
                <a:gd name="connsiteY5" fmla="*/ 23025 h 3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9" h="31751">
                  <a:moveTo>
                    <a:pt x="1705" y="23025"/>
                  </a:moveTo>
                  <a:cubicBezTo>
                    <a:pt x="-175" y="28037"/>
                    <a:pt x="-514" y="29549"/>
                    <a:pt x="756" y="31750"/>
                  </a:cubicBezTo>
                  <a:cubicBezTo>
                    <a:pt x="756" y="31750"/>
                    <a:pt x="757" y="31752"/>
                    <a:pt x="757" y="31752"/>
                  </a:cubicBezTo>
                  <a:cubicBezTo>
                    <a:pt x="-514" y="29552"/>
                    <a:pt x="-174" y="28038"/>
                    <a:pt x="1705" y="23025"/>
                  </a:cubicBezTo>
                  <a:cubicBezTo>
                    <a:pt x="3754" y="17564"/>
                    <a:pt x="6849" y="9312"/>
                    <a:pt x="1472" y="0"/>
                  </a:cubicBezTo>
                  <a:cubicBezTo>
                    <a:pt x="6847" y="9312"/>
                    <a:pt x="3752" y="17564"/>
                    <a:pt x="1705" y="23025"/>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2" name="Freeform: Shape 141">
              <a:extLst>
                <a:ext uri="{FF2B5EF4-FFF2-40B4-BE49-F238E27FC236}">
                  <a16:creationId xmlns:a16="http://schemas.microsoft.com/office/drawing/2014/main" id="{89DCD49D-4A4D-4D21-A5E1-0369F41DA2DE}"/>
                </a:ext>
              </a:extLst>
            </p:cNvPr>
            <p:cNvSpPr/>
            <p:nvPr/>
          </p:nvSpPr>
          <p:spPr>
            <a:xfrm>
              <a:off x="6028848" y="3315710"/>
              <a:ext cx="21254" cy="48554"/>
            </a:xfrm>
            <a:custGeom>
              <a:avLst/>
              <a:gdLst>
                <a:gd name="connsiteX0" fmla="*/ 6786 w 21254"/>
                <a:gd name="connsiteY0" fmla="*/ 1127 h 48554"/>
                <a:gd name="connsiteX1" fmla="*/ 3712 w 21254"/>
                <a:gd name="connsiteY1" fmla="*/ 12601 h 48554"/>
                <a:gd name="connsiteX2" fmla="*/ 2763 w 21254"/>
                <a:gd name="connsiteY2" fmla="*/ 21328 h 48554"/>
                <a:gd name="connsiteX3" fmla="*/ 2996 w 21254"/>
                <a:gd name="connsiteY3" fmla="*/ 44352 h 48554"/>
                <a:gd name="connsiteX4" fmla="*/ 3002 w 21254"/>
                <a:gd name="connsiteY4" fmla="*/ 44362 h 48554"/>
                <a:gd name="connsiteX5" fmla="*/ 14470 w 21254"/>
                <a:gd name="connsiteY5" fmla="*/ 47428 h 48554"/>
                <a:gd name="connsiteX6" fmla="*/ 17544 w 21254"/>
                <a:gd name="connsiteY6" fmla="*/ 35954 h 48554"/>
                <a:gd name="connsiteX7" fmla="*/ 17543 w 21254"/>
                <a:gd name="connsiteY7" fmla="*/ 35953 h 48554"/>
                <a:gd name="connsiteX8" fmla="*/ 17541 w 21254"/>
                <a:gd name="connsiteY8" fmla="*/ 35952 h 48554"/>
                <a:gd name="connsiteX9" fmla="*/ 18490 w 21254"/>
                <a:gd name="connsiteY9" fmla="*/ 27226 h 48554"/>
                <a:gd name="connsiteX10" fmla="*/ 18257 w 21254"/>
                <a:gd name="connsiteY10" fmla="*/ 4201 h 48554"/>
                <a:gd name="connsiteX11" fmla="*/ 6786 w 21254"/>
                <a:gd name="connsiteY11" fmla="*/ 1127 h 4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54" h="48554">
                  <a:moveTo>
                    <a:pt x="6786" y="1127"/>
                  </a:moveTo>
                  <a:cubicBezTo>
                    <a:pt x="2768" y="3446"/>
                    <a:pt x="1392" y="8583"/>
                    <a:pt x="3712" y="12601"/>
                  </a:cubicBezTo>
                  <a:cubicBezTo>
                    <a:pt x="4983" y="14802"/>
                    <a:pt x="4644" y="16314"/>
                    <a:pt x="2763" y="21328"/>
                  </a:cubicBezTo>
                  <a:cubicBezTo>
                    <a:pt x="715" y="26790"/>
                    <a:pt x="-2378" y="35042"/>
                    <a:pt x="2996" y="44352"/>
                  </a:cubicBezTo>
                  <a:cubicBezTo>
                    <a:pt x="2998" y="44356"/>
                    <a:pt x="3001" y="44359"/>
                    <a:pt x="3002" y="44362"/>
                  </a:cubicBezTo>
                  <a:cubicBezTo>
                    <a:pt x="5324" y="48373"/>
                    <a:pt x="10455" y="49746"/>
                    <a:pt x="14470" y="47428"/>
                  </a:cubicBezTo>
                  <a:cubicBezTo>
                    <a:pt x="18487" y="45109"/>
                    <a:pt x="19863" y="39972"/>
                    <a:pt x="17544" y="35954"/>
                  </a:cubicBezTo>
                  <a:cubicBezTo>
                    <a:pt x="17544" y="35954"/>
                    <a:pt x="17544" y="35953"/>
                    <a:pt x="17543" y="35953"/>
                  </a:cubicBezTo>
                  <a:cubicBezTo>
                    <a:pt x="17543" y="35953"/>
                    <a:pt x="17541" y="35952"/>
                    <a:pt x="17541" y="35952"/>
                  </a:cubicBezTo>
                  <a:cubicBezTo>
                    <a:pt x="16270" y="33750"/>
                    <a:pt x="16610" y="32239"/>
                    <a:pt x="18490" y="27226"/>
                  </a:cubicBezTo>
                  <a:cubicBezTo>
                    <a:pt x="20538" y="21765"/>
                    <a:pt x="23634" y="13511"/>
                    <a:pt x="18257" y="4201"/>
                  </a:cubicBezTo>
                  <a:cubicBezTo>
                    <a:pt x="15940" y="183"/>
                    <a:pt x="10804" y="-1193"/>
                    <a:pt x="6786" y="1127"/>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3" name="Freeform: Shape 142">
              <a:extLst>
                <a:ext uri="{FF2B5EF4-FFF2-40B4-BE49-F238E27FC236}">
                  <a16:creationId xmlns:a16="http://schemas.microsoft.com/office/drawing/2014/main" id="{15B73B64-94CE-4DE0-BB47-E3F781B0956E}"/>
                </a:ext>
              </a:extLst>
            </p:cNvPr>
            <p:cNvSpPr/>
            <p:nvPr/>
          </p:nvSpPr>
          <p:spPr>
            <a:xfrm>
              <a:off x="5873296" y="3051869"/>
              <a:ext cx="1614" cy="3383"/>
            </a:xfrm>
            <a:custGeom>
              <a:avLst/>
              <a:gdLst>
                <a:gd name="connsiteX0" fmla="*/ 0 w 1614"/>
                <a:gd name="connsiteY0" fmla="*/ 0 h 3383"/>
                <a:gd name="connsiteX1" fmla="*/ 1614 w 1614"/>
                <a:gd name="connsiteY1" fmla="*/ 3383 h 3383"/>
                <a:gd name="connsiteX2" fmla="*/ 0 w 1614"/>
                <a:gd name="connsiteY2" fmla="*/ 0 h 3383"/>
              </a:gdLst>
              <a:ahLst/>
              <a:cxnLst>
                <a:cxn ang="0">
                  <a:pos x="connsiteX0" y="connsiteY0"/>
                </a:cxn>
                <a:cxn ang="0">
                  <a:pos x="connsiteX1" y="connsiteY1"/>
                </a:cxn>
                <a:cxn ang="0">
                  <a:pos x="connsiteX2" y="connsiteY2"/>
                </a:cxn>
              </a:cxnLst>
              <a:rect l="l" t="t" r="r" b="b"/>
              <a:pathLst>
                <a:path w="1614" h="3383">
                  <a:moveTo>
                    <a:pt x="0" y="0"/>
                  </a:moveTo>
                  <a:cubicBezTo>
                    <a:pt x="422" y="1110"/>
                    <a:pt x="953" y="2239"/>
                    <a:pt x="1614" y="3383"/>
                  </a:cubicBezTo>
                  <a:cubicBezTo>
                    <a:pt x="952" y="2239"/>
                    <a:pt x="422" y="1110"/>
                    <a:pt x="0" y="0"/>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4" name="Freeform: Shape 143">
              <a:extLst>
                <a:ext uri="{FF2B5EF4-FFF2-40B4-BE49-F238E27FC236}">
                  <a16:creationId xmlns:a16="http://schemas.microsoft.com/office/drawing/2014/main" id="{7D33FA4E-CEC9-46FA-8741-BF003D233207}"/>
                </a:ext>
              </a:extLst>
            </p:cNvPr>
            <p:cNvSpPr/>
            <p:nvPr/>
          </p:nvSpPr>
          <p:spPr>
            <a:xfrm>
              <a:off x="5874910" y="3051224"/>
              <a:ext cx="45401" cy="55239"/>
            </a:xfrm>
            <a:custGeom>
              <a:avLst/>
              <a:gdLst>
                <a:gd name="connsiteX0" fmla="*/ 11474 w 45401"/>
                <a:gd name="connsiteY0" fmla="*/ 7104 h 55239"/>
                <a:gd name="connsiteX1" fmla="*/ 0 w 45401"/>
                <a:gd name="connsiteY1" fmla="*/ 4030 h 55239"/>
                <a:gd name="connsiteX2" fmla="*/ 19825 w 45401"/>
                <a:gd name="connsiteY2" fmla="*/ 15745 h 55239"/>
                <a:gd name="connsiteX3" fmla="*/ 27857 w 45401"/>
                <a:gd name="connsiteY3" fmla="*/ 19288 h 55239"/>
                <a:gd name="connsiteX4" fmla="*/ 26908 w 45401"/>
                <a:gd name="connsiteY4" fmla="*/ 28014 h 55239"/>
                <a:gd name="connsiteX5" fmla="*/ 27141 w 45401"/>
                <a:gd name="connsiteY5" fmla="*/ 51038 h 55239"/>
                <a:gd name="connsiteX6" fmla="*/ 38615 w 45401"/>
                <a:gd name="connsiteY6" fmla="*/ 54113 h 55239"/>
                <a:gd name="connsiteX7" fmla="*/ 41689 w 45401"/>
                <a:gd name="connsiteY7" fmla="*/ 42639 h 55239"/>
                <a:gd name="connsiteX8" fmla="*/ 42638 w 45401"/>
                <a:gd name="connsiteY8" fmla="*/ 33913 h 55239"/>
                <a:gd name="connsiteX9" fmla="*/ 42405 w 45401"/>
                <a:gd name="connsiteY9" fmla="*/ 10888 h 55239"/>
                <a:gd name="connsiteX10" fmla="*/ 27552 w 45401"/>
                <a:gd name="connsiteY10" fmla="*/ 152 h 55239"/>
                <a:gd name="connsiteX11" fmla="*/ 18209 w 45401"/>
                <a:gd name="connsiteY11" fmla="*/ 0 h 55239"/>
                <a:gd name="connsiteX12" fmla="*/ 15662 w 45401"/>
                <a:gd name="connsiteY12" fmla="*/ 32 h 55239"/>
                <a:gd name="connsiteX13" fmla="*/ 11474 w 45401"/>
                <a:gd name="connsiteY13" fmla="*/ 7104 h 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01" h="55239">
                  <a:moveTo>
                    <a:pt x="11474" y="7104"/>
                  </a:moveTo>
                  <a:cubicBezTo>
                    <a:pt x="7456" y="9424"/>
                    <a:pt x="2319" y="8047"/>
                    <a:pt x="0" y="4030"/>
                  </a:cubicBezTo>
                  <a:cubicBezTo>
                    <a:pt x="5377" y="13342"/>
                    <a:pt x="14071" y="14788"/>
                    <a:pt x="19825" y="15745"/>
                  </a:cubicBezTo>
                  <a:cubicBezTo>
                    <a:pt x="25108" y="16624"/>
                    <a:pt x="26586" y="17087"/>
                    <a:pt x="27857" y="19288"/>
                  </a:cubicBezTo>
                  <a:cubicBezTo>
                    <a:pt x="29128" y="21489"/>
                    <a:pt x="28788" y="23000"/>
                    <a:pt x="26908" y="28014"/>
                  </a:cubicBezTo>
                  <a:cubicBezTo>
                    <a:pt x="24861" y="33474"/>
                    <a:pt x="21764" y="41728"/>
                    <a:pt x="27141" y="51038"/>
                  </a:cubicBezTo>
                  <a:cubicBezTo>
                    <a:pt x="29460" y="55056"/>
                    <a:pt x="34597" y="56432"/>
                    <a:pt x="38615" y="54113"/>
                  </a:cubicBezTo>
                  <a:cubicBezTo>
                    <a:pt x="42633" y="51793"/>
                    <a:pt x="44008" y="46657"/>
                    <a:pt x="41689" y="42639"/>
                  </a:cubicBezTo>
                  <a:cubicBezTo>
                    <a:pt x="40418" y="40437"/>
                    <a:pt x="40758" y="38927"/>
                    <a:pt x="42638" y="33913"/>
                  </a:cubicBezTo>
                  <a:cubicBezTo>
                    <a:pt x="44685" y="28452"/>
                    <a:pt x="47782" y="20199"/>
                    <a:pt x="42405" y="10888"/>
                  </a:cubicBezTo>
                  <a:cubicBezTo>
                    <a:pt x="38426" y="3996"/>
                    <a:pt x="32630" y="1417"/>
                    <a:pt x="27552" y="152"/>
                  </a:cubicBezTo>
                  <a:cubicBezTo>
                    <a:pt x="24448" y="60"/>
                    <a:pt x="21336" y="0"/>
                    <a:pt x="18209" y="0"/>
                  </a:cubicBezTo>
                  <a:cubicBezTo>
                    <a:pt x="17358" y="0"/>
                    <a:pt x="16512" y="26"/>
                    <a:pt x="15662" y="32"/>
                  </a:cubicBezTo>
                  <a:cubicBezTo>
                    <a:pt x="15592" y="2860"/>
                    <a:pt x="14103" y="5586"/>
                    <a:pt x="11474" y="7104"/>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5" name="Freeform: Shape 144">
              <a:extLst>
                <a:ext uri="{FF2B5EF4-FFF2-40B4-BE49-F238E27FC236}">
                  <a16:creationId xmlns:a16="http://schemas.microsoft.com/office/drawing/2014/main" id="{FAA38549-A7AC-492C-86AC-0E5060C6E37C}"/>
                </a:ext>
              </a:extLst>
            </p:cNvPr>
            <p:cNvSpPr/>
            <p:nvPr/>
          </p:nvSpPr>
          <p:spPr>
            <a:xfrm>
              <a:off x="5873296" y="3051256"/>
              <a:ext cx="17276" cy="8197"/>
            </a:xfrm>
            <a:custGeom>
              <a:avLst/>
              <a:gdLst>
                <a:gd name="connsiteX0" fmla="*/ 13088 w 17276"/>
                <a:gd name="connsiteY0" fmla="*/ 7071 h 8197"/>
                <a:gd name="connsiteX1" fmla="*/ 17277 w 17276"/>
                <a:gd name="connsiteY1" fmla="*/ 0 h 8197"/>
                <a:gd name="connsiteX2" fmla="*/ 0 w 17276"/>
                <a:gd name="connsiteY2" fmla="*/ 614 h 8197"/>
                <a:gd name="connsiteX3" fmla="*/ 1614 w 17276"/>
                <a:gd name="connsiteY3" fmla="*/ 3997 h 8197"/>
                <a:gd name="connsiteX4" fmla="*/ 13088 w 17276"/>
                <a:gd name="connsiteY4" fmla="*/ 7071 h 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6" h="8197">
                  <a:moveTo>
                    <a:pt x="13088" y="7071"/>
                  </a:moveTo>
                  <a:cubicBezTo>
                    <a:pt x="15718" y="5553"/>
                    <a:pt x="17206" y="2828"/>
                    <a:pt x="17277" y="0"/>
                  </a:cubicBezTo>
                  <a:cubicBezTo>
                    <a:pt x="11478" y="46"/>
                    <a:pt x="5719" y="254"/>
                    <a:pt x="0" y="614"/>
                  </a:cubicBezTo>
                  <a:cubicBezTo>
                    <a:pt x="422" y="1724"/>
                    <a:pt x="953" y="2853"/>
                    <a:pt x="1614" y="3997"/>
                  </a:cubicBezTo>
                  <a:cubicBezTo>
                    <a:pt x="3934" y="8014"/>
                    <a:pt x="9071" y="9391"/>
                    <a:pt x="13088" y="7071"/>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6" name="Freeform: Shape 145">
              <a:extLst>
                <a:ext uri="{FF2B5EF4-FFF2-40B4-BE49-F238E27FC236}">
                  <a16:creationId xmlns:a16="http://schemas.microsoft.com/office/drawing/2014/main" id="{B47FDD2A-0B6A-4B05-B434-C4CE0B0BC1FE}"/>
                </a:ext>
              </a:extLst>
            </p:cNvPr>
            <p:cNvSpPr/>
            <p:nvPr/>
          </p:nvSpPr>
          <p:spPr>
            <a:xfrm>
              <a:off x="5788513" y="3258417"/>
              <a:ext cx="15" cy="9"/>
            </a:xfrm>
            <a:custGeom>
              <a:avLst/>
              <a:gdLst>
                <a:gd name="connsiteX0" fmla="*/ 13 w 15"/>
                <a:gd name="connsiteY0" fmla="*/ 1 h 9"/>
                <a:gd name="connsiteX1" fmla="*/ 0 w 15"/>
                <a:gd name="connsiteY1" fmla="*/ 10 h 9"/>
                <a:gd name="connsiteX2" fmla="*/ 16 w 15"/>
                <a:gd name="connsiteY2" fmla="*/ 0 h 9"/>
                <a:gd name="connsiteX3" fmla="*/ 13 w 15"/>
                <a:gd name="connsiteY3" fmla="*/ 1 h 9"/>
              </a:gdLst>
              <a:ahLst/>
              <a:cxnLst>
                <a:cxn ang="0">
                  <a:pos x="connsiteX0" y="connsiteY0"/>
                </a:cxn>
                <a:cxn ang="0">
                  <a:pos x="connsiteX1" y="connsiteY1"/>
                </a:cxn>
                <a:cxn ang="0">
                  <a:pos x="connsiteX2" y="connsiteY2"/>
                </a:cxn>
                <a:cxn ang="0">
                  <a:pos x="connsiteX3" y="connsiteY3"/>
                </a:cxn>
              </a:cxnLst>
              <a:rect l="l" t="t" r="r" b="b"/>
              <a:pathLst>
                <a:path w="15" h="9">
                  <a:moveTo>
                    <a:pt x="13" y="1"/>
                  </a:moveTo>
                  <a:cubicBezTo>
                    <a:pt x="9" y="4"/>
                    <a:pt x="5" y="7"/>
                    <a:pt x="0" y="10"/>
                  </a:cubicBezTo>
                  <a:cubicBezTo>
                    <a:pt x="5" y="6"/>
                    <a:pt x="10" y="4"/>
                    <a:pt x="16" y="0"/>
                  </a:cubicBezTo>
                  <a:cubicBezTo>
                    <a:pt x="15" y="0"/>
                    <a:pt x="15" y="0"/>
                    <a:pt x="13" y="1"/>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7" name="Freeform: Shape 146">
              <a:extLst>
                <a:ext uri="{FF2B5EF4-FFF2-40B4-BE49-F238E27FC236}">
                  <a16:creationId xmlns:a16="http://schemas.microsoft.com/office/drawing/2014/main" id="{43D41511-C91B-4322-8543-A38A327D69D6}"/>
                </a:ext>
              </a:extLst>
            </p:cNvPr>
            <p:cNvSpPr/>
            <p:nvPr/>
          </p:nvSpPr>
          <p:spPr>
            <a:xfrm>
              <a:off x="5796928" y="3272208"/>
              <a:ext cx="31751" cy="4469"/>
            </a:xfrm>
            <a:custGeom>
              <a:avLst/>
              <a:gdLst>
                <a:gd name="connsiteX0" fmla="*/ 8727 w 31751"/>
                <a:gd name="connsiteY0" fmla="*/ 1705 h 4469"/>
                <a:gd name="connsiteX1" fmla="*/ 1 w 31751"/>
                <a:gd name="connsiteY1" fmla="*/ 756 h 4469"/>
                <a:gd name="connsiteX2" fmla="*/ 0 w 31751"/>
                <a:gd name="connsiteY2" fmla="*/ 757 h 4469"/>
                <a:gd name="connsiteX3" fmla="*/ 8727 w 31751"/>
                <a:gd name="connsiteY3" fmla="*/ 1705 h 4469"/>
                <a:gd name="connsiteX4" fmla="*/ 31752 w 31751"/>
                <a:gd name="connsiteY4" fmla="*/ 1472 h 4469"/>
                <a:gd name="connsiteX5" fmla="*/ 8727 w 31751"/>
                <a:gd name="connsiteY5" fmla="*/ 1705 h 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1" h="4469">
                  <a:moveTo>
                    <a:pt x="8727" y="1705"/>
                  </a:moveTo>
                  <a:cubicBezTo>
                    <a:pt x="3715" y="-175"/>
                    <a:pt x="2202" y="-514"/>
                    <a:pt x="1" y="756"/>
                  </a:cubicBezTo>
                  <a:cubicBezTo>
                    <a:pt x="1" y="756"/>
                    <a:pt x="0" y="757"/>
                    <a:pt x="0" y="757"/>
                  </a:cubicBezTo>
                  <a:cubicBezTo>
                    <a:pt x="2200" y="-513"/>
                    <a:pt x="3713" y="-174"/>
                    <a:pt x="8727" y="1705"/>
                  </a:cubicBezTo>
                  <a:cubicBezTo>
                    <a:pt x="14188" y="3754"/>
                    <a:pt x="22440" y="6849"/>
                    <a:pt x="31752" y="1472"/>
                  </a:cubicBezTo>
                  <a:cubicBezTo>
                    <a:pt x="22440" y="6849"/>
                    <a:pt x="14188" y="3752"/>
                    <a:pt x="8727" y="1705"/>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8" name="Freeform: Shape 147">
              <a:extLst>
                <a:ext uri="{FF2B5EF4-FFF2-40B4-BE49-F238E27FC236}">
                  <a16:creationId xmlns:a16="http://schemas.microsoft.com/office/drawing/2014/main" id="{030C6F18-D0FA-4741-A7D8-73D4930DFA70}"/>
                </a:ext>
              </a:extLst>
            </p:cNvPr>
            <p:cNvSpPr/>
            <p:nvPr/>
          </p:nvSpPr>
          <p:spPr>
            <a:xfrm>
              <a:off x="5820280" y="3228280"/>
              <a:ext cx="59609" cy="45401"/>
            </a:xfrm>
            <a:custGeom>
              <a:avLst/>
              <a:gdLst>
                <a:gd name="connsiteX0" fmla="*/ 32384 w 59609"/>
                <a:gd name="connsiteY0" fmla="*/ 18493 h 45401"/>
                <a:gd name="connsiteX1" fmla="*/ 55408 w 59609"/>
                <a:gd name="connsiteY1" fmla="*/ 18261 h 45401"/>
                <a:gd name="connsiteX2" fmla="*/ 58482 w 59609"/>
                <a:gd name="connsiteY2" fmla="*/ 6787 h 45401"/>
                <a:gd name="connsiteX3" fmla="*/ 47008 w 59609"/>
                <a:gd name="connsiteY3" fmla="*/ 3713 h 45401"/>
                <a:gd name="connsiteX4" fmla="*/ 38282 w 59609"/>
                <a:gd name="connsiteY4" fmla="*/ 2764 h 45401"/>
                <a:gd name="connsiteX5" fmla="*/ 15258 w 59609"/>
                <a:gd name="connsiteY5" fmla="*/ 2997 h 45401"/>
                <a:gd name="connsiteX6" fmla="*/ 3543 w 59609"/>
                <a:gd name="connsiteY6" fmla="*/ 22822 h 45401"/>
                <a:gd name="connsiteX7" fmla="*/ 0 w 59609"/>
                <a:gd name="connsiteY7" fmla="*/ 30854 h 45401"/>
                <a:gd name="connsiteX8" fmla="*/ 11474 w 59609"/>
                <a:gd name="connsiteY8" fmla="*/ 33928 h 45401"/>
                <a:gd name="connsiteX9" fmla="*/ 8400 w 59609"/>
                <a:gd name="connsiteY9" fmla="*/ 45402 h 45401"/>
                <a:gd name="connsiteX10" fmla="*/ 20115 w 59609"/>
                <a:gd name="connsiteY10" fmla="*/ 25577 h 45401"/>
                <a:gd name="connsiteX11" fmla="*/ 23658 w 59609"/>
                <a:gd name="connsiteY11" fmla="*/ 17545 h 45401"/>
                <a:gd name="connsiteX12" fmla="*/ 32384 w 59609"/>
                <a:gd name="connsiteY12" fmla="*/ 18493 h 4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09" h="45401">
                  <a:moveTo>
                    <a:pt x="32384" y="18493"/>
                  </a:moveTo>
                  <a:cubicBezTo>
                    <a:pt x="37844" y="20541"/>
                    <a:pt x="46098" y="23637"/>
                    <a:pt x="55408" y="18261"/>
                  </a:cubicBezTo>
                  <a:cubicBezTo>
                    <a:pt x="59426" y="15941"/>
                    <a:pt x="60802" y="10805"/>
                    <a:pt x="58482" y="6787"/>
                  </a:cubicBezTo>
                  <a:cubicBezTo>
                    <a:pt x="56163" y="2769"/>
                    <a:pt x="51026" y="1393"/>
                    <a:pt x="47008" y="3713"/>
                  </a:cubicBezTo>
                  <a:cubicBezTo>
                    <a:pt x="44808" y="4984"/>
                    <a:pt x="43296" y="4644"/>
                    <a:pt x="38282" y="2764"/>
                  </a:cubicBezTo>
                  <a:cubicBezTo>
                    <a:pt x="32822" y="716"/>
                    <a:pt x="24568" y="-2380"/>
                    <a:pt x="15258" y="2997"/>
                  </a:cubicBezTo>
                  <a:cubicBezTo>
                    <a:pt x="5946" y="8373"/>
                    <a:pt x="4500" y="17068"/>
                    <a:pt x="3543" y="22822"/>
                  </a:cubicBezTo>
                  <a:cubicBezTo>
                    <a:pt x="2664" y="28103"/>
                    <a:pt x="2201" y="29582"/>
                    <a:pt x="0" y="30854"/>
                  </a:cubicBezTo>
                  <a:cubicBezTo>
                    <a:pt x="4018" y="28534"/>
                    <a:pt x="9155" y="29911"/>
                    <a:pt x="11474" y="33928"/>
                  </a:cubicBezTo>
                  <a:cubicBezTo>
                    <a:pt x="13793" y="37946"/>
                    <a:pt x="12416" y="43082"/>
                    <a:pt x="8400" y="45402"/>
                  </a:cubicBezTo>
                  <a:cubicBezTo>
                    <a:pt x="17711" y="40025"/>
                    <a:pt x="19158" y="31331"/>
                    <a:pt x="20115" y="25577"/>
                  </a:cubicBezTo>
                  <a:cubicBezTo>
                    <a:pt x="20994" y="20295"/>
                    <a:pt x="21456" y="18816"/>
                    <a:pt x="23658" y="17545"/>
                  </a:cubicBezTo>
                  <a:cubicBezTo>
                    <a:pt x="25859" y="16274"/>
                    <a:pt x="27370" y="16612"/>
                    <a:pt x="32384" y="18493"/>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49" name="Freeform: Shape 148">
              <a:extLst>
                <a:ext uri="{FF2B5EF4-FFF2-40B4-BE49-F238E27FC236}">
                  <a16:creationId xmlns:a16="http://schemas.microsoft.com/office/drawing/2014/main" id="{C1F516C3-7568-46C6-B8FA-6C8109AC0536}"/>
                </a:ext>
              </a:extLst>
            </p:cNvPr>
            <p:cNvSpPr/>
            <p:nvPr/>
          </p:nvSpPr>
          <p:spPr>
            <a:xfrm>
              <a:off x="5784325" y="3255420"/>
              <a:ext cx="48555" cy="21255"/>
            </a:xfrm>
            <a:custGeom>
              <a:avLst/>
              <a:gdLst>
                <a:gd name="connsiteX0" fmla="*/ 47429 w 48555"/>
                <a:gd name="connsiteY0" fmla="*/ 6786 h 21255"/>
                <a:gd name="connsiteX1" fmla="*/ 35955 w 48555"/>
                <a:gd name="connsiteY1" fmla="*/ 3712 h 21255"/>
                <a:gd name="connsiteX2" fmla="*/ 27228 w 48555"/>
                <a:gd name="connsiteY2" fmla="*/ 2763 h 21255"/>
                <a:gd name="connsiteX3" fmla="*/ 4203 w 48555"/>
                <a:gd name="connsiteY3" fmla="*/ 2996 h 21255"/>
                <a:gd name="connsiteX4" fmla="*/ 4188 w 48555"/>
                <a:gd name="connsiteY4" fmla="*/ 3005 h 21255"/>
                <a:gd name="connsiteX5" fmla="*/ 1127 w 48555"/>
                <a:gd name="connsiteY5" fmla="*/ 14471 h 21255"/>
                <a:gd name="connsiteX6" fmla="*/ 12601 w 48555"/>
                <a:gd name="connsiteY6" fmla="*/ 17545 h 21255"/>
                <a:gd name="connsiteX7" fmla="*/ 12602 w 48555"/>
                <a:gd name="connsiteY7" fmla="*/ 17544 h 21255"/>
                <a:gd name="connsiteX8" fmla="*/ 12603 w 48555"/>
                <a:gd name="connsiteY8" fmla="*/ 17543 h 21255"/>
                <a:gd name="connsiteX9" fmla="*/ 21329 w 48555"/>
                <a:gd name="connsiteY9" fmla="*/ 18491 h 21255"/>
                <a:gd name="connsiteX10" fmla="*/ 44354 w 48555"/>
                <a:gd name="connsiteY10" fmla="*/ 18259 h 21255"/>
                <a:gd name="connsiteX11" fmla="*/ 47429 w 48555"/>
                <a:gd name="connsiteY11" fmla="*/ 6786 h 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55" h="21255">
                  <a:moveTo>
                    <a:pt x="47429" y="6786"/>
                  </a:moveTo>
                  <a:cubicBezTo>
                    <a:pt x="45110" y="2768"/>
                    <a:pt x="39973" y="1392"/>
                    <a:pt x="35955" y="3712"/>
                  </a:cubicBezTo>
                  <a:cubicBezTo>
                    <a:pt x="33754" y="4983"/>
                    <a:pt x="32242" y="4644"/>
                    <a:pt x="27228" y="2763"/>
                  </a:cubicBezTo>
                  <a:cubicBezTo>
                    <a:pt x="21766" y="715"/>
                    <a:pt x="13514" y="-2378"/>
                    <a:pt x="4203" y="2996"/>
                  </a:cubicBezTo>
                  <a:cubicBezTo>
                    <a:pt x="4197" y="2999"/>
                    <a:pt x="4194" y="3002"/>
                    <a:pt x="4188" y="3005"/>
                  </a:cubicBezTo>
                  <a:cubicBezTo>
                    <a:pt x="181" y="5328"/>
                    <a:pt x="-1190" y="10458"/>
                    <a:pt x="1127" y="14471"/>
                  </a:cubicBezTo>
                  <a:cubicBezTo>
                    <a:pt x="3446" y="18489"/>
                    <a:pt x="8583" y="19864"/>
                    <a:pt x="12601" y="17545"/>
                  </a:cubicBezTo>
                  <a:cubicBezTo>
                    <a:pt x="12601" y="17545"/>
                    <a:pt x="12602" y="17545"/>
                    <a:pt x="12602" y="17544"/>
                  </a:cubicBezTo>
                  <a:cubicBezTo>
                    <a:pt x="12602" y="17544"/>
                    <a:pt x="12603" y="17543"/>
                    <a:pt x="12603" y="17543"/>
                  </a:cubicBezTo>
                  <a:cubicBezTo>
                    <a:pt x="14804" y="16272"/>
                    <a:pt x="16315" y="16611"/>
                    <a:pt x="21329" y="18491"/>
                  </a:cubicBezTo>
                  <a:cubicBezTo>
                    <a:pt x="26790" y="20539"/>
                    <a:pt x="35043" y="23635"/>
                    <a:pt x="44354" y="18259"/>
                  </a:cubicBezTo>
                  <a:cubicBezTo>
                    <a:pt x="48373" y="15940"/>
                    <a:pt x="49748" y="10804"/>
                    <a:pt x="47429" y="6786"/>
                  </a:cubicBezTo>
                  <a:close/>
                </a:path>
              </a:pathLst>
            </a:custGeom>
            <a:solidFill>
              <a:srgbClr val="F9C744"/>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0" name="Freeform: Shape 149">
              <a:extLst>
                <a:ext uri="{FF2B5EF4-FFF2-40B4-BE49-F238E27FC236}">
                  <a16:creationId xmlns:a16="http://schemas.microsoft.com/office/drawing/2014/main" id="{B0A473EE-D01A-49C7-8DC9-2CEDF2722999}"/>
                </a:ext>
              </a:extLst>
            </p:cNvPr>
            <p:cNvSpPr/>
            <p:nvPr/>
          </p:nvSpPr>
          <p:spPr>
            <a:xfrm>
              <a:off x="6042129" y="3115591"/>
              <a:ext cx="55414" cy="31293"/>
            </a:xfrm>
            <a:custGeom>
              <a:avLst/>
              <a:gdLst>
                <a:gd name="connsiteX0" fmla="*/ 35952 w 55414"/>
                <a:gd name="connsiteY0" fmla="*/ 13748 h 31293"/>
                <a:gd name="connsiteX1" fmla="*/ 27226 w 55414"/>
                <a:gd name="connsiteY1" fmla="*/ 12800 h 31293"/>
                <a:gd name="connsiteX2" fmla="*/ 4201 w 55414"/>
                <a:gd name="connsiteY2" fmla="*/ 13032 h 31293"/>
                <a:gd name="connsiteX3" fmla="*/ 1127 w 55414"/>
                <a:gd name="connsiteY3" fmla="*/ 24506 h 31293"/>
                <a:gd name="connsiteX4" fmla="*/ 12601 w 55414"/>
                <a:gd name="connsiteY4" fmla="*/ 27580 h 31293"/>
                <a:gd name="connsiteX5" fmla="*/ 21327 w 55414"/>
                <a:gd name="connsiteY5" fmla="*/ 28529 h 31293"/>
                <a:gd name="connsiteX6" fmla="*/ 44351 w 55414"/>
                <a:gd name="connsiteY6" fmla="*/ 28296 h 31293"/>
                <a:gd name="connsiteX7" fmla="*/ 55415 w 55414"/>
                <a:gd name="connsiteY7" fmla="*/ 12035 h 31293"/>
                <a:gd name="connsiteX8" fmla="*/ 40669 w 55414"/>
                <a:gd name="connsiteY8" fmla="*/ 0 h 31293"/>
                <a:gd name="connsiteX9" fmla="*/ 39496 w 55414"/>
                <a:gd name="connsiteY9" fmla="*/ 5716 h 31293"/>
                <a:gd name="connsiteX10" fmla="*/ 35952 w 55414"/>
                <a:gd name="connsiteY10" fmla="*/ 13748 h 3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14" h="31293">
                  <a:moveTo>
                    <a:pt x="35952" y="13748"/>
                  </a:moveTo>
                  <a:cubicBezTo>
                    <a:pt x="33750" y="15019"/>
                    <a:pt x="32239" y="14680"/>
                    <a:pt x="27226" y="12800"/>
                  </a:cubicBezTo>
                  <a:cubicBezTo>
                    <a:pt x="21765" y="10752"/>
                    <a:pt x="13511" y="7656"/>
                    <a:pt x="4201" y="13032"/>
                  </a:cubicBezTo>
                  <a:cubicBezTo>
                    <a:pt x="183" y="15352"/>
                    <a:pt x="-1193" y="20488"/>
                    <a:pt x="1127" y="24506"/>
                  </a:cubicBezTo>
                  <a:cubicBezTo>
                    <a:pt x="3446" y="28524"/>
                    <a:pt x="8583" y="29900"/>
                    <a:pt x="12601" y="27580"/>
                  </a:cubicBezTo>
                  <a:cubicBezTo>
                    <a:pt x="14802" y="26309"/>
                    <a:pt x="16313" y="26649"/>
                    <a:pt x="21327" y="28529"/>
                  </a:cubicBezTo>
                  <a:cubicBezTo>
                    <a:pt x="26787" y="30577"/>
                    <a:pt x="35041" y="33673"/>
                    <a:pt x="44351" y="28296"/>
                  </a:cubicBezTo>
                  <a:cubicBezTo>
                    <a:pt x="51890" y="23944"/>
                    <a:pt x="54273" y="17417"/>
                    <a:pt x="55415" y="12035"/>
                  </a:cubicBezTo>
                  <a:cubicBezTo>
                    <a:pt x="50629" y="7874"/>
                    <a:pt x="45705" y="3868"/>
                    <a:pt x="40669" y="0"/>
                  </a:cubicBezTo>
                  <a:cubicBezTo>
                    <a:pt x="40111" y="2054"/>
                    <a:pt x="39778" y="4015"/>
                    <a:pt x="39496" y="5716"/>
                  </a:cubicBezTo>
                  <a:cubicBezTo>
                    <a:pt x="38615" y="10998"/>
                    <a:pt x="38153" y="12477"/>
                    <a:pt x="35952" y="13748"/>
                  </a:cubicBezTo>
                  <a:close/>
                </a:path>
              </a:pathLst>
            </a:custGeom>
            <a:solidFill>
              <a:srgbClr val="F39E22"/>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1" name="Freeform: Shape 150">
              <a:extLst>
                <a:ext uri="{FF2B5EF4-FFF2-40B4-BE49-F238E27FC236}">
                  <a16:creationId xmlns:a16="http://schemas.microsoft.com/office/drawing/2014/main" id="{0D8FB1B4-9868-4EEA-AACD-3BF44C312DBF}"/>
                </a:ext>
              </a:extLst>
            </p:cNvPr>
            <p:cNvSpPr/>
            <p:nvPr/>
          </p:nvSpPr>
          <p:spPr>
            <a:xfrm>
              <a:off x="6055314" y="3568983"/>
              <a:ext cx="6104" cy="37271"/>
            </a:xfrm>
            <a:custGeom>
              <a:avLst/>
              <a:gdLst>
                <a:gd name="connsiteX0" fmla="*/ 0 w 6104"/>
                <a:gd name="connsiteY0" fmla="*/ 36979 h 37271"/>
                <a:gd name="connsiteX1" fmla="*/ 2987 w 6104"/>
                <a:gd name="connsiteY1" fmla="*/ 37272 h 37271"/>
                <a:gd name="connsiteX2" fmla="*/ 6105 w 6104"/>
                <a:gd name="connsiteY2" fmla="*/ 36958 h 37271"/>
                <a:gd name="connsiteX3" fmla="*/ 6105 w 6104"/>
                <a:gd name="connsiteY3" fmla="*/ 0 h 37271"/>
                <a:gd name="connsiteX4" fmla="*/ 0 w 6104"/>
                <a:gd name="connsiteY4" fmla="*/ 0 h 3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4" h="37271">
                  <a:moveTo>
                    <a:pt x="0" y="36979"/>
                  </a:moveTo>
                  <a:cubicBezTo>
                    <a:pt x="967" y="37167"/>
                    <a:pt x="1964" y="37272"/>
                    <a:pt x="2987" y="37272"/>
                  </a:cubicBezTo>
                  <a:cubicBezTo>
                    <a:pt x="4054" y="37272"/>
                    <a:pt x="5098" y="37164"/>
                    <a:pt x="6105" y="36958"/>
                  </a:cubicBezTo>
                  <a:lnTo>
                    <a:pt x="6105" y="0"/>
                  </a:lnTo>
                  <a:lnTo>
                    <a:pt x="0" y="0"/>
                  </a:lnTo>
                  <a:close/>
                </a:path>
              </a:pathLst>
            </a:custGeom>
            <a:solidFill>
              <a:srgbClr val="33435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2" name="Freeform: Shape 151">
              <a:extLst>
                <a:ext uri="{FF2B5EF4-FFF2-40B4-BE49-F238E27FC236}">
                  <a16:creationId xmlns:a16="http://schemas.microsoft.com/office/drawing/2014/main" id="{C62F832E-331B-44A8-97C6-5EBCB275273B}"/>
                </a:ext>
              </a:extLst>
            </p:cNvPr>
            <p:cNvSpPr/>
            <p:nvPr/>
          </p:nvSpPr>
          <p:spPr>
            <a:xfrm>
              <a:off x="6061418" y="3568985"/>
              <a:ext cx="4261" cy="36957"/>
            </a:xfrm>
            <a:custGeom>
              <a:avLst/>
              <a:gdLst>
                <a:gd name="connsiteX0" fmla="*/ 0 w 4261"/>
                <a:gd name="connsiteY0" fmla="*/ 36958 h 36957"/>
                <a:gd name="connsiteX1" fmla="*/ 4261 w 4261"/>
                <a:gd name="connsiteY1" fmla="*/ 35405 h 36957"/>
                <a:gd name="connsiteX2" fmla="*/ 4261 w 4261"/>
                <a:gd name="connsiteY2" fmla="*/ 18433 h 36957"/>
                <a:gd name="connsiteX3" fmla="*/ 4261 w 4261"/>
                <a:gd name="connsiteY3" fmla="*/ 0 h 36957"/>
                <a:gd name="connsiteX4" fmla="*/ 0 w 4261"/>
                <a:gd name="connsiteY4" fmla="*/ 0 h 36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 h="36957">
                  <a:moveTo>
                    <a:pt x="0" y="36958"/>
                  </a:moveTo>
                  <a:cubicBezTo>
                    <a:pt x="1512" y="36649"/>
                    <a:pt x="2944" y="36120"/>
                    <a:pt x="4261" y="35405"/>
                  </a:cubicBezTo>
                  <a:lnTo>
                    <a:pt x="4261" y="18433"/>
                  </a:lnTo>
                  <a:lnTo>
                    <a:pt x="4261" y="0"/>
                  </a:lnTo>
                  <a:lnTo>
                    <a:pt x="0" y="0"/>
                  </a:ln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3" name="Freeform: Shape 152">
              <a:extLst>
                <a:ext uri="{FF2B5EF4-FFF2-40B4-BE49-F238E27FC236}">
                  <a16:creationId xmlns:a16="http://schemas.microsoft.com/office/drawing/2014/main" id="{271C2110-3544-411F-8707-9F8B5E1CB38A}"/>
                </a:ext>
              </a:extLst>
            </p:cNvPr>
            <p:cNvSpPr/>
            <p:nvPr/>
          </p:nvSpPr>
          <p:spPr>
            <a:xfrm>
              <a:off x="6050921" y="3568986"/>
              <a:ext cx="14758" cy="47136"/>
            </a:xfrm>
            <a:custGeom>
              <a:avLst/>
              <a:gdLst>
                <a:gd name="connsiteX0" fmla="*/ 7379 w 14758"/>
                <a:gd name="connsiteY0" fmla="*/ 37271 h 47136"/>
                <a:gd name="connsiteX1" fmla="*/ 4393 w 14758"/>
                <a:gd name="connsiteY1" fmla="*/ 36977 h 47136"/>
                <a:gd name="connsiteX2" fmla="*/ 4393 w 14758"/>
                <a:gd name="connsiteY2" fmla="*/ 0 h 47136"/>
                <a:gd name="connsiteX3" fmla="*/ 0 w 14758"/>
                <a:gd name="connsiteY3" fmla="*/ 0 h 47136"/>
                <a:gd name="connsiteX4" fmla="*/ 0 w 14758"/>
                <a:gd name="connsiteY4" fmla="*/ 18433 h 47136"/>
                <a:gd name="connsiteX5" fmla="*/ 0 w 14758"/>
                <a:gd name="connsiteY5" fmla="*/ 34389 h 47136"/>
                <a:gd name="connsiteX6" fmla="*/ 0 w 14758"/>
                <a:gd name="connsiteY6" fmla="*/ 39757 h 47136"/>
                <a:gd name="connsiteX7" fmla="*/ 382 w 14758"/>
                <a:gd name="connsiteY7" fmla="*/ 42088 h 47136"/>
                <a:gd name="connsiteX8" fmla="*/ 7379 w 14758"/>
                <a:gd name="connsiteY8" fmla="*/ 47136 h 47136"/>
                <a:gd name="connsiteX9" fmla="*/ 14759 w 14758"/>
                <a:gd name="connsiteY9" fmla="*/ 39757 h 47136"/>
                <a:gd name="connsiteX10" fmla="*/ 14759 w 14758"/>
                <a:gd name="connsiteY10" fmla="*/ 35405 h 47136"/>
                <a:gd name="connsiteX11" fmla="*/ 10497 w 14758"/>
                <a:gd name="connsiteY11" fmla="*/ 36958 h 47136"/>
                <a:gd name="connsiteX12" fmla="*/ 7379 w 14758"/>
                <a:gd name="connsiteY12" fmla="*/ 37271 h 4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58" h="47136">
                  <a:moveTo>
                    <a:pt x="7379" y="37271"/>
                  </a:moveTo>
                  <a:cubicBezTo>
                    <a:pt x="6357" y="37271"/>
                    <a:pt x="5359" y="37166"/>
                    <a:pt x="4393" y="36977"/>
                  </a:cubicBezTo>
                  <a:lnTo>
                    <a:pt x="4393" y="0"/>
                  </a:lnTo>
                  <a:lnTo>
                    <a:pt x="0" y="0"/>
                  </a:lnTo>
                  <a:lnTo>
                    <a:pt x="0" y="18433"/>
                  </a:lnTo>
                  <a:lnTo>
                    <a:pt x="0" y="34389"/>
                  </a:lnTo>
                  <a:lnTo>
                    <a:pt x="0" y="39757"/>
                  </a:lnTo>
                  <a:cubicBezTo>
                    <a:pt x="0" y="40573"/>
                    <a:pt x="138" y="41354"/>
                    <a:pt x="382" y="42088"/>
                  </a:cubicBezTo>
                  <a:cubicBezTo>
                    <a:pt x="1359" y="45020"/>
                    <a:pt x="4120" y="47136"/>
                    <a:pt x="7379" y="47136"/>
                  </a:cubicBezTo>
                  <a:cubicBezTo>
                    <a:pt x="11454" y="47136"/>
                    <a:pt x="14759" y="43832"/>
                    <a:pt x="14759" y="39757"/>
                  </a:cubicBezTo>
                  <a:lnTo>
                    <a:pt x="14759" y="35405"/>
                  </a:lnTo>
                  <a:cubicBezTo>
                    <a:pt x="13441" y="36120"/>
                    <a:pt x="12010" y="36649"/>
                    <a:pt x="10497" y="36958"/>
                  </a:cubicBezTo>
                  <a:cubicBezTo>
                    <a:pt x="9491" y="37162"/>
                    <a:pt x="8447" y="37271"/>
                    <a:pt x="7379" y="37271"/>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4" name="Freeform: Shape 153">
              <a:extLst>
                <a:ext uri="{FF2B5EF4-FFF2-40B4-BE49-F238E27FC236}">
                  <a16:creationId xmlns:a16="http://schemas.microsoft.com/office/drawing/2014/main" id="{2B06BADD-2627-4FDF-B77A-ACC7C93C9DCE}"/>
                </a:ext>
              </a:extLst>
            </p:cNvPr>
            <p:cNvSpPr/>
            <p:nvPr/>
          </p:nvSpPr>
          <p:spPr>
            <a:xfrm>
              <a:off x="6051513" y="3467319"/>
              <a:ext cx="9097" cy="3908"/>
            </a:xfrm>
            <a:custGeom>
              <a:avLst/>
              <a:gdLst>
                <a:gd name="connsiteX0" fmla="*/ 1364 w 9097"/>
                <a:gd name="connsiteY0" fmla="*/ 3908 h 3908"/>
                <a:gd name="connsiteX1" fmla="*/ 6713 w 9097"/>
                <a:gd name="connsiteY1" fmla="*/ 806 h 3908"/>
                <a:gd name="connsiteX2" fmla="*/ 6646 w 9097"/>
                <a:gd name="connsiteY2" fmla="*/ 780 h 3908"/>
                <a:gd name="connsiteX3" fmla="*/ 6640 w 9097"/>
                <a:gd name="connsiteY3" fmla="*/ 783 h 3908"/>
                <a:gd name="connsiteX4" fmla="*/ 6639 w 9097"/>
                <a:gd name="connsiteY4" fmla="*/ 778 h 3908"/>
                <a:gd name="connsiteX5" fmla="*/ 6646 w 9097"/>
                <a:gd name="connsiteY5" fmla="*/ 780 h 3908"/>
                <a:gd name="connsiteX6" fmla="*/ 9097 w 9097"/>
                <a:gd name="connsiteY6" fmla="*/ 190 h 3908"/>
                <a:gd name="connsiteX7" fmla="*/ 6789 w 9097"/>
                <a:gd name="connsiteY7" fmla="*/ 0 h 3908"/>
                <a:gd name="connsiteX8" fmla="*/ 0 w 9097"/>
                <a:gd name="connsiteY8" fmla="*/ 1582 h 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 h="3908">
                  <a:moveTo>
                    <a:pt x="1364" y="3908"/>
                  </a:moveTo>
                  <a:cubicBezTo>
                    <a:pt x="2905" y="2542"/>
                    <a:pt x="4717" y="1476"/>
                    <a:pt x="6713" y="806"/>
                  </a:cubicBezTo>
                  <a:cubicBezTo>
                    <a:pt x="6690" y="799"/>
                    <a:pt x="6668" y="788"/>
                    <a:pt x="6646" y="780"/>
                  </a:cubicBezTo>
                  <a:cubicBezTo>
                    <a:pt x="6644" y="782"/>
                    <a:pt x="6643" y="782"/>
                    <a:pt x="6640" y="783"/>
                  </a:cubicBezTo>
                  <a:lnTo>
                    <a:pt x="6639" y="778"/>
                  </a:lnTo>
                  <a:cubicBezTo>
                    <a:pt x="6642" y="779"/>
                    <a:pt x="6644" y="780"/>
                    <a:pt x="6646" y="780"/>
                  </a:cubicBezTo>
                  <a:cubicBezTo>
                    <a:pt x="7438" y="520"/>
                    <a:pt x="8256" y="323"/>
                    <a:pt x="9097" y="190"/>
                  </a:cubicBezTo>
                  <a:cubicBezTo>
                    <a:pt x="8342" y="77"/>
                    <a:pt x="7575" y="0"/>
                    <a:pt x="6789" y="0"/>
                  </a:cubicBezTo>
                  <a:cubicBezTo>
                    <a:pt x="4350" y="0"/>
                    <a:pt x="2053" y="578"/>
                    <a:pt x="0" y="1582"/>
                  </a:cubicBezTo>
                  <a:close/>
                </a:path>
              </a:pathLst>
            </a:custGeom>
            <a:solidFill>
              <a:srgbClr val="2D2C3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5" name="Freeform: Shape 154">
              <a:extLst>
                <a:ext uri="{FF2B5EF4-FFF2-40B4-BE49-F238E27FC236}">
                  <a16:creationId xmlns:a16="http://schemas.microsoft.com/office/drawing/2014/main" id="{FFB8A8B3-760F-4591-B09C-99F0791AE678}"/>
                </a:ext>
              </a:extLst>
            </p:cNvPr>
            <p:cNvSpPr/>
            <p:nvPr/>
          </p:nvSpPr>
          <p:spPr>
            <a:xfrm>
              <a:off x="6052875" y="3468125"/>
              <a:ext cx="15928" cy="24400"/>
            </a:xfrm>
            <a:custGeom>
              <a:avLst/>
              <a:gdLst>
                <a:gd name="connsiteX0" fmla="*/ 15929 w 15928"/>
                <a:gd name="connsiteY0" fmla="*/ 14697 h 24400"/>
                <a:gd name="connsiteX1" fmla="*/ 5350 w 15928"/>
                <a:gd name="connsiteY1" fmla="*/ 0 h 24400"/>
                <a:gd name="connsiteX2" fmla="*/ 0 w 15928"/>
                <a:gd name="connsiteY2" fmla="*/ 3102 h 24400"/>
                <a:gd name="connsiteX3" fmla="*/ 12499 w 15928"/>
                <a:gd name="connsiteY3" fmla="*/ 24400 h 24400"/>
                <a:gd name="connsiteX4" fmla="*/ 15929 w 15928"/>
                <a:gd name="connsiteY4" fmla="*/ 14697 h 2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8" h="24400">
                  <a:moveTo>
                    <a:pt x="15929" y="14697"/>
                  </a:moveTo>
                  <a:cubicBezTo>
                    <a:pt x="15929" y="7858"/>
                    <a:pt x="11497" y="2059"/>
                    <a:pt x="5350" y="0"/>
                  </a:cubicBezTo>
                  <a:cubicBezTo>
                    <a:pt x="3353" y="668"/>
                    <a:pt x="1541" y="1736"/>
                    <a:pt x="0" y="3102"/>
                  </a:cubicBezTo>
                  <a:lnTo>
                    <a:pt x="12499" y="24400"/>
                  </a:lnTo>
                  <a:cubicBezTo>
                    <a:pt x="14639" y="21744"/>
                    <a:pt x="15929" y="18374"/>
                    <a:pt x="15929" y="14697"/>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6" name="Freeform: Shape 155">
              <a:extLst>
                <a:ext uri="{FF2B5EF4-FFF2-40B4-BE49-F238E27FC236}">
                  <a16:creationId xmlns:a16="http://schemas.microsoft.com/office/drawing/2014/main" id="{16FA870F-FD80-4AAC-AA22-2CDF1E535AAD}"/>
                </a:ext>
              </a:extLst>
            </p:cNvPr>
            <p:cNvSpPr/>
            <p:nvPr/>
          </p:nvSpPr>
          <p:spPr>
            <a:xfrm>
              <a:off x="6058151" y="3468097"/>
              <a:ext cx="7" cy="4"/>
            </a:xfrm>
            <a:custGeom>
              <a:avLst/>
              <a:gdLst>
                <a:gd name="connsiteX0" fmla="*/ 1 w 7"/>
                <a:gd name="connsiteY0" fmla="*/ 5 h 4"/>
                <a:gd name="connsiteX1" fmla="*/ 7 w 7"/>
                <a:gd name="connsiteY1" fmla="*/ 4 h 4"/>
                <a:gd name="connsiteX2" fmla="*/ 0 w 7"/>
                <a:gd name="connsiteY2" fmla="*/ 0 h 4"/>
              </a:gdLst>
              <a:ahLst/>
              <a:cxnLst>
                <a:cxn ang="0">
                  <a:pos x="connsiteX0" y="connsiteY0"/>
                </a:cxn>
                <a:cxn ang="0">
                  <a:pos x="connsiteX1" y="connsiteY1"/>
                </a:cxn>
                <a:cxn ang="0">
                  <a:pos x="connsiteX2" y="connsiteY2"/>
                </a:cxn>
              </a:cxnLst>
              <a:rect l="l" t="t" r="r" b="b"/>
              <a:pathLst>
                <a:path w="7" h="4">
                  <a:moveTo>
                    <a:pt x="1" y="5"/>
                  </a:moveTo>
                  <a:lnTo>
                    <a:pt x="7" y="4"/>
                  </a:lnTo>
                  <a:lnTo>
                    <a:pt x="0" y="0"/>
                  </a:ln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7" name="Freeform: Shape 156">
              <a:extLst>
                <a:ext uri="{FF2B5EF4-FFF2-40B4-BE49-F238E27FC236}">
                  <a16:creationId xmlns:a16="http://schemas.microsoft.com/office/drawing/2014/main" id="{7694D8D8-2931-479A-B533-7218EE1BD2BC}"/>
                </a:ext>
              </a:extLst>
            </p:cNvPr>
            <p:cNvSpPr/>
            <p:nvPr/>
          </p:nvSpPr>
          <p:spPr>
            <a:xfrm>
              <a:off x="6058158" y="3467512"/>
              <a:ext cx="15645" cy="28032"/>
            </a:xfrm>
            <a:custGeom>
              <a:avLst/>
              <a:gdLst>
                <a:gd name="connsiteX0" fmla="*/ 67 w 15645"/>
                <a:gd name="connsiteY0" fmla="*/ 614 h 28032"/>
                <a:gd name="connsiteX1" fmla="*/ 10646 w 15645"/>
                <a:gd name="connsiteY1" fmla="*/ 15310 h 28032"/>
                <a:gd name="connsiteX2" fmla="*/ 7217 w 15645"/>
                <a:gd name="connsiteY2" fmla="*/ 25014 h 28032"/>
                <a:gd name="connsiteX3" fmla="*/ 8989 w 15645"/>
                <a:gd name="connsiteY3" fmla="*/ 28032 h 28032"/>
                <a:gd name="connsiteX4" fmla="*/ 15645 w 15645"/>
                <a:gd name="connsiteY4" fmla="*/ 15312 h 28032"/>
                <a:gd name="connsiteX5" fmla="*/ 2451 w 15645"/>
                <a:gd name="connsiteY5" fmla="*/ 0 h 28032"/>
                <a:gd name="connsiteX6" fmla="*/ 0 w 15645"/>
                <a:gd name="connsiteY6" fmla="*/ 590 h 28032"/>
                <a:gd name="connsiteX7" fmla="*/ 67 w 15645"/>
                <a:gd name="connsiteY7" fmla="*/ 614 h 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5" h="28032">
                  <a:moveTo>
                    <a:pt x="67" y="614"/>
                  </a:moveTo>
                  <a:cubicBezTo>
                    <a:pt x="6213" y="2672"/>
                    <a:pt x="10646" y="8470"/>
                    <a:pt x="10646" y="15310"/>
                  </a:cubicBezTo>
                  <a:cubicBezTo>
                    <a:pt x="10646" y="18987"/>
                    <a:pt x="9357" y="22357"/>
                    <a:pt x="7217" y="25014"/>
                  </a:cubicBezTo>
                  <a:lnTo>
                    <a:pt x="8989" y="28032"/>
                  </a:lnTo>
                  <a:cubicBezTo>
                    <a:pt x="13009" y="25232"/>
                    <a:pt x="15645" y="20582"/>
                    <a:pt x="15645" y="15312"/>
                  </a:cubicBezTo>
                  <a:cubicBezTo>
                    <a:pt x="15645" y="7536"/>
                    <a:pt x="9915" y="1118"/>
                    <a:pt x="2451" y="0"/>
                  </a:cubicBezTo>
                  <a:cubicBezTo>
                    <a:pt x="1611" y="133"/>
                    <a:pt x="791" y="330"/>
                    <a:pt x="0" y="590"/>
                  </a:cubicBezTo>
                  <a:cubicBezTo>
                    <a:pt x="23" y="597"/>
                    <a:pt x="44" y="606"/>
                    <a:pt x="67" y="614"/>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8" name="Freeform: Shape 157">
              <a:extLst>
                <a:ext uri="{FF2B5EF4-FFF2-40B4-BE49-F238E27FC236}">
                  <a16:creationId xmlns:a16="http://schemas.microsoft.com/office/drawing/2014/main" id="{4E0BCA20-F45B-49E8-9B4D-EEF8C23EDF49}"/>
                </a:ext>
              </a:extLst>
            </p:cNvPr>
            <p:cNvSpPr/>
            <p:nvPr/>
          </p:nvSpPr>
          <p:spPr>
            <a:xfrm>
              <a:off x="5758104" y="3368326"/>
              <a:ext cx="338088" cy="200658"/>
            </a:xfrm>
            <a:custGeom>
              <a:avLst/>
              <a:gdLst>
                <a:gd name="connsiteX0" fmla="*/ 21550 w 338088"/>
                <a:gd name="connsiteY0" fmla="*/ 30086 h 200658"/>
                <a:gd name="connsiteX1" fmla="*/ 103996 w 338088"/>
                <a:gd name="connsiteY1" fmla="*/ 170570 h 200658"/>
                <a:gd name="connsiteX2" fmla="*/ 107598 w 338088"/>
                <a:gd name="connsiteY2" fmla="*/ 191998 h 200658"/>
                <a:gd name="connsiteX3" fmla="*/ 133796 w 338088"/>
                <a:gd name="connsiteY3" fmla="*/ 200658 h 200658"/>
                <a:gd name="connsiteX4" fmla="*/ 241279 w 338088"/>
                <a:gd name="connsiteY4" fmla="*/ 200658 h 200658"/>
                <a:gd name="connsiteX5" fmla="*/ 292817 w 338088"/>
                <a:gd name="connsiteY5" fmla="*/ 200658 h 200658"/>
                <a:gd name="connsiteX6" fmla="*/ 297210 w 338088"/>
                <a:gd name="connsiteY6" fmla="*/ 200658 h 200658"/>
                <a:gd name="connsiteX7" fmla="*/ 303315 w 338088"/>
                <a:gd name="connsiteY7" fmla="*/ 200658 h 200658"/>
                <a:gd name="connsiteX8" fmla="*/ 307576 w 338088"/>
                <a:gd name="connsiteY8" fmla="*/ 200658 h 200658"/>
                <a:gd name="connsiteX9" fmla="*/ 322055 w 338088"/>
                <a:gd name="connsiteY9" fmla="*/ 200658 h 200658"/>
                <a:gd name="connsiteX10" fmla="*/ 338088 w 338088"/>
                <a:gd name="connsiteY10" fmla="*/ 191998 h 200658"/>
                <a:gd name="connsiteX11" fmla="*/ 316539 w 338088"/>
                <a:gd name="connsiteY11" fmla="*/ 170570 h 200658"/>
                <a:gd name="connsiteX12" fmla="*/ 322500 w 338088"/>
                <a:gd name="connsiteY12" fmla="*/ 180727 h 200658"/>
                <a:gd name="connsiteX13" fmla="*/ 322366 w 338088"/>
                <a:gd name="connsiteY13" fmla="*/ 187526 h 200658"/>
                <a:gd name="connsiteX14" fmla="*/ 319331 w 338088"/>
                <a:gd name="connsiteY14" fmla="*/ 188399 h 200658"/>
                <a:gd name="connsiteX15" fmla="*/ 299831 w 338088"/>
                <a:gd name="connsiteY15" fmla="*/ 188399 h 200658"/>
                <a:gd name="connsiteX16" fmla="*/ 271329 w 338088"/>
                <a:gd name="connsiteY16" fmla="*/ 188399 h 200658"/>
                <a:gd name="connsiteX17" fmla="*/ 267269 w 338088"/>
                <a:gd name="connsiteY17" fmla="*/ 187526 h 200658"/>
                <a:gd name="connsiteX18" fmla="*/ 259154 w 338088"/>
                <a:gd name="connsiteY18" fmla="*/ 180727 h 200658"/>
                <a:gd name="connsiteX19" fmla="*/ 238132 w 338088"/>
                <a:gd name="connsiteY19" fmla="*/ 144907 h 200658"/>
                <a:gd name="connsiteX20" fmla="*/ 238266 w 338088"/>
                <a:gd name="connsiteY20" fmla="*/ 138108 h 200658"/>
                <a:gd name="connsiteX21" fmla="*/ 241301 w 338088"/>
                <a:gd name="connsiteY21" fmla="*/ 137235 h 200658"/>
                <a:gd name="connsiteX22" fmla="*/ 269804 w 338088"/>
                <a:gd name="connsiteY22" fmla="*/ 137235 h 200658"/>
                <a:gd name="connsiteX23" fmla="*/ 289305 w 338088"/>
                <a:gd name="connsiteY23" fmla="*/ 137235 h 200658"/>
                <a:gd name="connsiteX24" fmla="*/ 293365 w 338088"/>
                <a:gd name="connsiteY24" fmla="*/ 138108 h 200658"/>
                <a:gd name="connsiteX25" fmla="*/ 301479 w 338088"/>
                <a:gd name="connsiteY25" fmla="*/ 144906 h 200658"/>
                <a:gd name="connsiteX26" fmla="*/ 285829 w 338088"/>
                <a:gd name="connsiteY26" fmla="*/ 118238 h 200658"/>
                <a:gd name="connsiteX27" fmla="*/ 285695 w 338088"/>
                <a:gd name="connsiteY27" fmla="*/ 125037 h 200658"/>
                <a:gd name="connsiteX28" fmla="*/ 282659 w 338088"/>
                <a:gd name="connsiteY28" fmla="*/ 125910 h 200658"/>
                <a:gd name="connsiteX29" fmla="*/ 263158 w 338088"/>
                <a:gd name="connsiteY29" fmla="*/ 125910 h 200658"/>
                <a:gd name="connsiteX30" fmla="*/ 234656 w 338088"/>
                <a:gd name="connsiteY30" fmla="*/ 125910 h 200658"/>
                <a:gd name="connsiteX31" fmla="*/ 230596 w 338088"/>
                <a:gd name="connsiteY31" fmla="*/ 125037 h 200658"/>
                <a:gd name="connsiteX32" fmla="*/ 222481 w 338088"/>
                <a:gd name="connsiteY32" fmla="*/ 118238 h 200658"/>
                <a:gd name="connsiteX33" fmla="*/ 201458 w 338088"/>
                <a:gd name="connsiteY33" fmla="*/ 82418 h 200658"/>
                <a:gd name="connsiteX34" fmla="*/ 201592 w 338088"/>
                <a:gd name="connsiteY34" fmla="*/ 75619 h 200658"/>
                <a:gd name="connsiteX35" fmla="*/ 204627 w 338088"/>
                <a:gd name="connsiteY35" fmla="*/ 74746 h 200658"/>
                <a:gd name="connsiteX36" fmla="*/ 233129 w 338088"/>
                <a:gd name="connsiteY36" fmla="*/ 74746 h 200658"/>
                <a:gd name="connsiteX37" fmla="*/ 252630 w 338088"/>
                <a:gd name="connsiteY37" fmla="*/ 74746 h 200658"/>
                <a:gd name="connsiteX38" fmla="*/ 256691 w 338088"/>
                <a:gd name="connsiteY38" fmla="*/ 75619 h 200658"/>
                <a:gd name="connsiteX39" fmla="*/ 264806 w 338088"/>
                <a:gd name="connsiteY39" fmla="*/ 82418 h 200658"/>
                <a:gd name="connsiteX40" fmla="*/ 275316 w 338088"/>
                <a:gd name="connsiteY40" fmla="*/ 100328 h 200658"/>
                <a:gd name="connsiteX41" fmla="*/ 249154 w 338088"/>
                <a:gd name="connsiteY41" fmla="*/ 55750 h 200658"/>
                <a:gd name="connsiteX42" fmla="*/ 249019 w 338088"/>
                <a:gd name="connsiteY42" fmla="*/ 62549 h 200658"/>
                <a:gd name="connsiteX43" fmla="*/ 245984 w 338088"/>
                <a:gd name="connsiteY43" fmla="*/ 63422 h 200658"/>
                <a:gd name="connsiteX44" fmla="*/ 226483 w 338088"/>
                <a:gd name="connsiteY44" fmla="*/ 63422 h 200658"/>
                <a:gd name="connsiteX45" fmla="*/ 197981 w 338088"/>
                <a:gd name="connsiteY45" fmla="*/ 63422 h 200658"/>
                <a:gd name="connsiteX46" fmla="*/ 193920 w 338088"/>
                <a:gd name="connsiteY46" fmla="*/ 62549 h 200658"/>
                <a:gd name="connsiteX47" fmla="*/ 185806 w 338088"/>
                <a:gd name="connsiteY47" fmla="*/ 55750 h 200658"/>
                <a:gd name="connsiteX48" fmla="*/ 164783 w 338088"/>
                <a:gd name="connsiteY48" fmla="*/ 19930 h 200658"/>
                <a:gd name="connsiteX49" fmla="*/ 164917 w 338088"/>
                <a:gd name="connsiteY49" fmla="*/ 13131 h 200658"/>
                <a:gd name="connsiteX50" fmla="*/ 167952 w 338088"/>
                <a:gd name="connsiteY50" fmla="*/ 12258 h 200658"/>
                <a:gd name="connsiteX51" fmla="*/ 160856 w 338088"/>
                <a:gd name="connsiteY51" fmla="*/ 12258 h 200658"/>
                <a:gd name="connsiteX52" fmla="*/ 148451 w 338088"/>
                <a:gd name="connsiteY52" fmla="*/ 12258 h 200658"/>
                <a:gd name="connsiteX53" fmla="*/ 141355 w 338088"/>
                <a:gd name="connsiteY53" fmla="*/ 12258 h 200658"/>
                <a:gd name="connsiteX54" fmla="*/ 145416 w 338088"/>
                <a:gd name="connsiteY54" fmla="*/ 13131 h 200658"/>
                <a:gd name="connsiteX55" fmla="*/ 153530 w 338088"/>
                <a:gd name="connsiteY55" fmla="*/ 19930 h 200658"/>
                <a:gd name="connsiteX56" fmla="*/ 174553 w 338088"/>
                <a:gd name="connsiteY56" fmla="*/ 55750 h 200658"/>
                <a:gd name="connsiteX57" fmla="*/ 174419 w 338088"/>
                <a:gd name="connsiteY57" fmla="*/ 62549 h 200658"/>
                <a:gd name="connsiteX58" fmla="*/ 171384 w 338088"/>
                <a:gd name="connsiteY58" fmla="*/ 63422 h 200658"/>
                <a:gd name="connsiteX59" fmla="*/ 151883 w 338088"/>
                <a:gd name="connsiteY59" fmla="*/ 63422 h 200658"/>
                <a:gd name="connsiteX60" fmla="*/ 142882 w 338088"/>
                <a:gd name="connsiteY60" fmla="*/ 63422 h 200658"/>
                <a:gd name="connsiteX61" fmla="*/ 123381 w 338088"/>
                <a:gd name="connsiteY61" fmla="*/ 63422 h 200658"/>
                <a:gd name="connsiteX62" fmla="*/ 119321 w 338088"/>
                <a:gd name="connsiteY62" fmla="*/ 62549 h 200658"/>
                <a:gd name="connsiteX63" fmla="*/ 111206 w 338088"/>
                <a:gd name="connsiteY63" fmla="*/ 55750 h 200658"/>
                <a:gd name="connsiteX64" fmla="*/ 90183 w 338088"/>
                <a:gd name="connsiteY64" fmla="*/ 19930 h 200658"/>
                <a:gd name="connsiteX65" fmla="*/ 90317 w 338088"/>
                <a:gd name="connsiteY65" fmla="*/ 13131 h 200658"/>
                <a:gd name="connsiteX66" fmla="*/ 93352 w 338088"/>
                <a:gd name="connsiteY66" fmla="*/ 12258 h 200658"/>
                <a:gd name="connsiteX67" fmla="*/ 112857 w 338088"/>
                <a:gd name="connsiteY67" fmla="*/ 12258 h 200658"/>
                <a:gd name="connsiteX68" fmla="*/ 118065 w 338088"/>
                <a:gd name="connsiteY68" fmla="*/ 12258 h 200658"/>
                <a:gd name="connsiteX69" fmla="*/ 108339 w 338088"/>
                <a:gd name="connsiteY69" fmla="*/ 6129 h 200658"/>
                <a:gd name="connsiteX70" fmla="*/ 110871 w 338088"/>
                <a:gd name="connsiteY70" fmla="*/ 0 h 200658"/>
                <a:gd name="connsiteX71" fmla="*/ 16034 w 338088"/>
                <a:gd name="connsiteY71" fmla="*/ 0 h 200658"/>
                <a:gd name="connsiteX72" fmla="*/ 0 w 338088"/>
                <a:gd name="connsiteY72" fmla="*/ 8660 h 200658"/>
                <a:gd name="connsiteX73" fmla="*/ 21550 w 338088"/>
                <a:gd name="connsiteY73" fmla="*/ 30086 h 200658"/>
                <a:gd name="connsiteX74" fmla="*/ 73284 w 338088"/>
                <a:gd name="connsiteY74" fmla="*/ 118239 h 200658"/>
                <a:gd name="connsiteX75" fmla="*/ 52261 w 338088"/>
                <a:gd name="connsiteY75" fmla="*/ 82419 h 200658"/>
                <a:gd name="connsiteX76" fmla="*/ 52395 w 338088"/>
                <a:gd name="connsiteY76" fmla="*/ 75620 h 200658"/>
                <a:gd name="connsiteX77" fmla="*/ 55430 w 338088"/>
                <a:gd name="connsiteY77" fmla="*/ 74747 h 200658"/>
                <a:gd name="connsiteX78" fmla="*/ 74931 w 338088"/>
                <a:gd name="connsiteY78" fmla="*/ 74747 h 200658"/>
                <a:gd name="connsiteX79" fmla="*/ 103433 w 338088"/>
                <a:gd name="connsiteY79" fmla="*/ 74747 h 200658"/>
                <a:gd name="connsiteX80" fmla="*/ 107494 w 338088"/>
                <a:gd name="connsiteY80" fmla="*/ 75620 h 200658"/>
                <a:gd name="connsiteX81" fmla="*/ 115608 w 338088"/>
                <a:gd name="connsiteY81" fmla="*/ 82419 h 200658"/>
                <a:gd name="connsiteX82" fmla="*/ 136631 w 338088"/>
                <a:gd name="connsiteY82" fmla="*/ 118239 h 200658"/>
                <a:gd name="connsiteX83" fmla="*/ 136497 w 338088"/>
                <a:gd name="connsiteY83" fmla="*/ 125038 h 200658"/>
                <a:gd name="connsiteX84" fmla="*/ 133462 w 338088"/>
                <a:gd name="connsiteY84" fmla="*/ 125911 h 200658"/>
                <a:gd name="connsiteX85" fmla="*/ 104960 w 338088"/>
                <a:gd name="connsiteY85" fmla="*/ 125911 h 200658"/>
                <a:gd name="connsiteX86" fmla="*/ 85459 w 338088"/>
                <a:gd name="connsiteY86" fmla="*/ 125911 h 200658"/>
                <a:gd name="connsiteX87" fmla="*/ 81398 w 338088"/>
                <a:gd name="connsiteY87" fmla="*/ 125038 h 200658"/>
                <a:gd name="connsiteX88" fmla="*/ 73284 w 338088"/>
                <a:gd name="connsiteY88" fmla="*/ 118239 h 200658"/>
                <a:gd name="connsiteX89" fmla="*/ 141633 w 338088"/>
                <a:gd name="connsiteY89" fmla="*/ 188400 h 200658"/>
                <a:gd name="connsiteX90" fmla="*/ 122132 w 338088"/>
                <a:gd name="connsiteY90" fmla="*/ 188400 h 200658"/>
                <a:gd name="connsiteX91" fmla="*/ 118071 w 338088"/>
                <a:gd name="connsiteY91" fmla="*/ 187527 h 200658"/>
                <a:gd name="connsiteX92" fmla="*/ 109957 w 338088"/>
                <a:gd name="connsiteY92" fmla="*/ 180729 h 200658"/>
                <a:gd name="connsiteX93" fmla="*/ 88934 w 338088"/>
                <a:gd name="connsiteY93" fmla="*/ 144908 h 200658"/>
                <a:gd name="connsiteX94" fmla="*/ 89068 w 338088"/>
                <a:gd name="connsiteY94" fmla="*/ 138109 h 200658"/>
                <a:gd name="connsiteX95" fmla="*/ 92103 w 338088"/>
                <a:gd name="connsiteY95" fmla="*/ 137236 h 200658"/>
                <a:gd name="connsiteX96" fmla="*/ 111604 w 338088"/>
                <a:gd name="connsiteY96" fmla="*/ 137236 h 200658"/>
                <a:gd name="connsiteX97" fmla="*/ 140106 w 338088"/>
                <a:gd name="connsiteY97" fmla="*/ 137236 h 200658"/>
                <a:gd name="connsiteX98" fmla="*/ 144166 w 338088"/>
                <a:gd name="connsiteY98" fmla="*/ 138109 h 200658"/>
                <a:gd name="connsiteX99" fmla="*/ 152281 w 338088"/>
                <a:gd name="connsiteY99" fmla="*/ 144908 h 200658"/>
                <a:gd name="connsiteX100" fmla="*/ 173304 w 338088"/>
                <a:gd name="connsiteY100" fmla="*/ 180729 h 200658"/>
                <a:gd name="connsiteX101" fmla="*/ 173170 w 338088"/>
                <a:gd name="connsiteY101" fmla="*/ 187527 h 200658"/>
                <a:gd name="connsiteX102" fmla="*/ 170135 w 338088"/>
                <a:gd name="connsiteY102" fmla="*/ 188400 h 200658"/>
                <a:gd name="connsiteX103" fmla="*/ 247903 w 338088"/>
                <a:gd name="connsiteY103" fmla="*/ 180729 h 200658"/>
                <a:gd name="connsiteX104" fmla="*/ 247769 w 338088"/>
                <a:gd name="connsiteY104" fmla="*/ 187527 h 200658"/>
                <a:gd name="connsiteX105" fmla="*/ 244734 w 338088"/>
                <a:gd name="connsiteY105" fmla="*/ 188400 h 200658"/>
                <a:gd name="connsiteX106" fmla="*/ 225233 w 338088"/>
                <a:gd name="connsiteY106" fmla="*/ 188400 h 200658"/>
                <a:gd name="connsiteX107" fmla="*/ 216231 w 338088"/>
                <a:gd name="connsiteY107" fmla="*/ 188400 h 200658"/>
                <a:gd name="connsiteX108" fmla="*/ 196730 w 338088"/>
                <a:gd name="connsiteY108" fmla="*/ 188400 h 200658"/>
                <a:gd name="connsiteX109" fmla="*/ 192670 w 338088"/>
                <a:gd name="connsiteY109" fmla="*/ 187527 h 200658"/>
                <a:gd name="connsiteX110" fmla="*/ 184555 w 338088"/>
                <a:gd name="connsiteY110" fmla="*/ 180729 h 200658"/>
                <a:gd name="connsiteX111" fmla="*/ 163532 w 338088"/>
                <a:gd name="connsiteY111" fmla="*/ 144908 h 200658"/>
                <a:gd name="connsiteX112" fmla="*/ 163666 w 338088"/>
                <a:gd name="connsiteY112" fmla="*/ 138109 h 200658"/>
                <a:gd name="connsiteX113" fmla="*/ 166702 w 338088"/>
                <a:gd name="connsiteY113" fmla="*/ 137236 h 200658"/>
                <a:gd name="connsiteX114" fmla="*/ 186203 w 338088"/>
                <a:gd name="connsiteY114" fmla="*/ 137236 h 200658"/>
                <a:gd name="connsiteX115" fmla="*/ 195204 w 338088"/>
                <a:gd name="connsiteY115" fmla="*/ 137236 h 200658"/>
                <a:gd name="connsiteX116" fmla="*/ 214705 w 338088"/>
                <a:gd name="connsiteY116" fmla="*/ 137236 h 200658"/>
                <a:gd name="connsiteX117" fmla="*/ 218765 w 338088"/>
                <a:gd name="connsiteY117" fmla="*/ 138109 h 200658"/>
                <a:gd name="connsiteX118" fmla="*/ 226880 w 338088"/>
                <a:gd name="connsiteY118" fmla="*/ 144908 h 200658"/>
                <a:gd name="connsiteX119" fmla="*/ 149531 w 338088"/>
                <a:gd name="connsiteY119" fmla="*/ 74746 h 200658"/>
                <a:gd name="connsiteX120" fmla="*/ 158532 w 338088"/>
                <a:gd name="connsiteY120" fmla="*/ 74746 h 200658"/>
                <a:gd name="connsiteX121" fmla="*/ 178033 w 338088"/>
                <a:gd name="connsiteY121" fmla="*/ 74746 h 200658"/>
                <a:gd name="connsiteX122" fmla="*/ 182093 w 338088"/>
                <a:gd name="connsiteY122" fmla="*/ 75619 h 200658"/>
                <a:gd name="connsiteX123" fmla="*/ 190208 w 338088"/>
                <a:gd name="connsiteY123" fmla="*/ 82418 h 200658"/>
                <a:gd name="connsiteX124" fmla="*/ 211230 w 338088"/>
                <a:gd name="connsiteY124" fmla="*/ 118238 h 200658"/>
                <a:gd name="connsiteX125" fmla="*/ 211096 w 338088"/>
                <a:gd name="connsiteY125" fmla="*/ 125037 h 200658"/>
                <a:gd name="connsiteX126" fmla="*/ 208061 w 338088"/>
                <a:gd name="connsiteY126" fmla="*/ 125910 h 200658"/>
                <a:gd name="connsiteX127" fmla="*/ 188560 w 338088"/>
                <a:gd name="connsiteY127" fmla="*/ 125910 h 200658"/>
                <a:gd name="connsiteX128" fmla="*/ 179559 w 338088"/>
                <a:gd name="connsiteY128" fmla="*/ 125910 h 200658"/>
                <a:gd name="connsiteX129" fmla="*/ 160058 w 338088"/>
                <a:gd name="connsiteY129" fmla="*/ 125910 h 200658"/>
                <a:gd name="connsiteX130" fmla="*/ 155997 w 338088"/>
                <a:gd name="connsiteY130" fmla="*/ 125037 h 200658"/>
                <a:gd name="connsiteX131" fmla="*/ 147882 w 338088"/>
                <a:gd name="connsiteY131" fmla="*/ 118238 h 200658"/>
                <a:gd name="connsiteX132" fmla="*/ 126861 w 338088"/>
                <a:gd name="connsiteY132" fmla="*/ 82418 h 200658"/>
                <a:gd name="connsiteX133" fmla="*/ 126995 w 338088"/>
                <a:gd name="connsiteY133" fmla="*/ 75619 h 200658"/>
                <a:gd name="connsiteX134" fmla="*/ 130030 w 338088"/>
                <a:gd name="connsiteY134" fmla="*/ 74746 h 200658"/>
                <a:gd name="connsiteX135" fmla="*/ 18758 w 338088"/>
                <a:gd name="connsiteY135" fmla="*/ 12257 h 200658"/>
                <a:gd name="connsiteX136" fmla="*/ 38259 w 338088"/>
                <a:gd name="connsiteY136" fmla="*/ 12257 h 200658"/>
                <a:gd name="connsiteX137" fmla="*/ 66761 w 338088"/>
                <a:gd name="connsiteY137" fmla="*/ 12257 h 200658"/>
                <a:gd name="connsiteX138" fmla="*/ 70822 w 338088"/>
                <a:gd name="connsiteY138" fmla="*/ 13130 h 200658"/>
                <a:gd name="connsiteX139" fmla="*/ 78937 w 338088"/>
                <a:gd name="connsiteY139" fmla="*/ 19928 h 200658"/>
                <a:gd name="connsiteX140" fmla="*/ 99958 w 338088"/>
                <a:gd name="connsiteY140" fmla="*/ 55749 h 200658"/>
                <a:gd name="connsiteX141" fmla="*/ 99824 w 338088"/>
                <a:gd name="connsiteY141" fmla="*/ 62548 h 200658"/>
                <a:gd name="connsiteX142" fmla="*/ 96789 w 338088"/>
                <a:gd name="connsiteY142" fmla="*/ 63421 h 200658"/>
                <a:gd name="connsiteX143" fmla="*/ 68287 w 338088"/>
                <a:gd name="connsiteY143" fmla="*/ 63421 h 200658"/>
                <a:gd name="connsiteX144" fmla="*/ 48786 w 338088"/>
                <a:gd name="connsiteY144" fmla="*/ 63421 h 200658"/>
                <a:gd name="connsiteX145" fmla="*/ 44726 w 338088"/>
                <a:gd name="connsiteY145" fmla="*/ 62548 h 200658"/>
                <a:gd name="connsiteX146" fmla="*/ 36611 w 338088"/>
                <a:gd name="connsiteY146" fmla="*/ 55749 h 200658"/>
                <a:gd name="connsiteX147" fmla="*/ 15589 w 338088"/>
                <a:gd name="connsiteY147" fmla="*/ 19928 h 200658"/>
                <a:gd name="connsiteX148" fmla="*/ 15723 w 338088"/>
                <a:gd name="connsiteY148" fmla="*/ 13130 h 200658"/>
                <a:gd name="connsiteX149" fmla="*/ 18758 w 338088"/>
                <a:gd name="connsiteY149" fmla="*/ 12257 h 20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38088" h="200658">
                  <a:moveTo>
                    <a:pt x="21550" y="30086"/>
                  </a:moveTo>
                  <a:lnTo>
                    <a:pt x="103996" y="170570"/>
                  </a:lnTo>
                  <a:cubicBezTo>
                    <a:pt x="108918" y="178958"/>
                    <a:pt x="109933" y="186541"/>
                    <a:pt x="107598" y="191998"/>
                  </a:cubicBezTo>
                  <a:cubicBezTo>
                    <a:pt x="116172" y="197351"/>
                    <a:pt x="125566" y="200658"/>
                    <a:pt x="133796" y="200658"/>
                  </a:cubicBezTo>
                  <a:lnTo>
                    <a:pt x="241279" y="200658"/>
                  </a:lnTo>
                  <a:lnTo>
                    <a:pt x="292817" y="200658"/>
                  </a:lnTo>
                  <a:lnTo>
                    <a:pt x="297210" y="200658"/>
                  </a:lnTo>
                  <a:lnTo>
                    <a:pt x="303315" y="200658"/>
                  </a:lnTo>
                  <a:lnTo>
                    <a:pt x="307576" y="200658"/>
                  </a:lnTo>
                  <a:lnTo>
                    <a:pt x="322055" y="200658"/>
                  </a:lnTo>
                  <a:cubicBezTo>
                    <a:pt x="330284" y="200658"/>
                    <a:pt x="335797" y="197351"/>
                    <a:pt x="338088" y="191998"/>
                  </a:cubicBezTo>
                  <a:cubicBezTo>
                    <a:pt x="329349" y="186541"/>
                    <a:pt x="321463" y="178958"/>
                    <a:pt x="316539" y="170570"/>
                  </a:cubicBezTo>
                  <a:lnTo>
                    <a:pt x="322500" y="180727"/>
                  </a:lnTo>
                  <a:cubicBezTo>
                    <a:pt x="324235" y="183683"/>
                    <a:pt x="324064" y="186245"/>
                    <a:pt x="322366" y="187526"/>
                  </a:cubicBezTo>
                  <a:cubicBezTo>
                    <a:pt x="321631" y="188081"/>
                    <a:pt x="320612" y="188399"/>
                    <a:pt x="319331" y="188399"/>
                  </a:cubicBezTo>
                  <a:lnTo>
                    <a:pt x="299831" y="188399"/>
                  </a:lnTo>
                  <a:lnTo>
                    <a:pt x="271329" y="188399"/>
                  </a:lnTo>
                  <a:cubicBezTo>
                    <a:pt x="270048" y="188399"/>
                    <a:pt x="268657" y="188081"/>
                    <a:pt x="267269" y="187526"/>
                  </a:cubicBezTo>
                  <a:cubicBezTo>
                    <a:pt x="264067" y="186245"/>
                    <a:pt x="260889" y="183683"/>
                    <a:pt x="259154" y="180727"/>
                  </a:cubicBezTo>
                  <a:lnTo>
                    <a:pt x="238132" y="144907"/>
                  </a:lnTo>
                  <a:cubicBezTo>
                    <a:pt x="236397" y="141951"/>
                    <a:pt x="236569" y="139389"/>
                    <a:pt x="238266" y="138108"/>
                  </a:cubicBezTo>
                  <a:cubicBezTo>
                    <a:pt x="239002" y="137553"/>
                    <a:pt x="240021" y="137235"/>
                    <a:pt x="241301" y="137235"/>
                  </a:cubicBezTo>
                  <a:lnTo>
                    <a:pt x="269804" y="137235"/>
                  </a:lnTo>
                  <a:lnTo>
                    <a:pt x="289305" y="137235"/>
                  </a:lnTo>
                  <a:cubicBezTo>
                    <a:pt x="290585" y="137235"/>
                    <a:pt x="291977" y="137553"/>
                    <a:pt x="293365" y="138108"/>
                  </a:cubicBezTo>
                  <a:cubicBezTo>
                    <a:pt x="296566" y="139389"/>
                    <a:pt x="299744" y="141949"/>
                    <a:pt x="301479" y="144906"/>
                  </a:cubicBezTo>
                  <a:lnTo>
                    <a:pt x="285829" y="118238"/>
                  </a:lnTo>
                  <a:cubicBezTo>
                    <a:pt x="287564" y="121194"/>
                    <a:pt x="287392" y="123756"/>
                    <a:pt x="285695" y="125037"/>
                  </a:cubicBezTo>
                  <a:cubicBezTo>
                    <a:pt x="284959" y="125592"/>
                    <a:pt x="283940" y="125910"/>
                    <a:pt x="282659" y="125910"/>
                  </a:cubicBezTo>
                  <a:lnTo>
                    <a:pt x="263158" y="125910"/>
                  </a:lnTo>
                  <a:lnTo>
                    <a:pt x="234656" y="125910"/>
                  </a:lnTo>
                  <a:cubicBezTo>
                    <a:pt x="233375" y="125910"/>
                    <a:pt x="231984" y="125592"/>
                    <a:pt x="230596" y="125037"/>
                  </a:cubicBezTo>
                  <a:cubicBezTo>
                    <a:pt x="227394" y="123756"/>
                    <a:pt x="224216" y="121194"/>
                    <a:pt x="222481" y="118238"/>
                  </a:cubicBezTo>
                  <a:lnTo>
                    <a:pt x="201458" y="82418"/>
                  </a:lnTo>
                  <a:cubicBezTo>
                    <a:pt x="199723" y="79461"/>
                    <a:pt x="199895" y="76900"/>
                    <a:pt x="201592" y="75619"/>
                  </a:cubicBezTo>
                  <a:cubicBezTo>
                    <a:pt x="202327" y="75064"/>
                    <a:pt x="203346" y="74746"/>
                    <a:pt x="204627" y="74746"/>
                  </a:cubicBezTo>
                  <a:lnTo>
                    <a:pt x="233129" y="74746"/>
                  </a:lnTo>
                  <a:lnTo>
                    <a:pt x="252630" y="74746"/>
                  </a:lnTo>
                  <a:cubicBezTo>
                    <a:pt x="253911" y="74746"/>
                    <a:pt x="255303" y="75064"/>
                    <a:pt x="256691" y="75619"/>
                  </a:cubicBezTo>
                  <a:cubicBezTo>
                    <a:pt x="259893" y="76900"/>
                    <a:pt x="263071" y="79461"/>
                    <a:pt x="264806" y="82418"/>
                  </a:cubicBezTo>
                  <a:lnTo>
                    <a:pt x="275316" y="100328"/>
                  </a:lnTo>
                  <a:lnTo>
                    <a:pt x="249154" y="55750"/>
                  </a:lnTo>
                  <a:cubicBezTo>
                    <a:pt x="250889" y="58706"/>
                    <a:pt x="250718" y="61268"/>
                    <a:pt x="249019" y="62549"/>
                  </a:cubicBezTo>
                  <a:cubicBezTo>
                    <a:pt x="248284" y="63104"/>
                    <a:pt x="247265" y="63422"/>
                    <a:pt x="245984" y="63422"/>
                  </a:cubicBezTo>
                  <a:lnTo>
                    <a:pt x="226483" y="63422"/>
                  </a:lnTo>
                  <a:lnTo>
                    <a:pt x="197981" y="63422"/>
                  </a:lnTo>
                  <a:cubicBezTo>
                    <a:pt x="196700" y="63422"/>
                    <a:pt x="195308" y="63104"/>
                    <a:pt x="193920" y="62549"/>
                  </a:cubicBezTo>
                  <a:cubicBezTo>
                    <a:pt x="190718" y="61268"/>
                    <a:pt x="187541" y="58706"/>
                    <a:pt x="185806" y="55750"/>
                  </a:cubicBezTo>
                  <a:lnTo>
                    <a:pt x="164783" y="19930"/>
                  </a:lnTo>
                  <a:cubicBezTo>
                    <a:pt x="163048" y="16973"/>
                    <a:pt x="163219" y="14412"/>
                    <a:pt x="164917" y="13131"/>
                  </a:cubicBezTo>
                  <a:cubicBezTo>
                    <a:pt x="165652" y="12576"/>
                    <a:pt x="166671" y="12258"/>
                    <a:pt x="167952" y="12258"/>
                  </a:cubicBezTo>
                  <a:lnTo>
                    <a:pt x="160856" y="12258"/>
                  </a:lnTo>
                  <a:lnTo>
                    <a:pt x="148451" y="12258"/>
                  </a:lnTo>
                  <a:lnTo>
                    <a:pt x="141355" y="12258"/>
                  </a:lnTo>
                  <a:cubicBezTo>
                    <a:pt x="142636" y="12258"/>
                    <a:pt x="144028" y="12576"/>
                    <a:pt x="145416" y="13131"/>
                  </a:cubicBezTo>
                  <a:cubicBezTo>
                    <a:pt x="148618" y="14412"/>
                    <a:pt x="151795" y="16973"/>
                    <a:pt x="153530" y="19930"/>
                  </a:cubicBezTo>
                  <a:lnTo>
                    <a:pt x="174553" y="55750"/>
                  </a:lnTo>
                  <a:cubicBezTo>
                    <a:pt x="176288" y="58706"/>
                    <a:pt x="176117" y="61268"/>
                    <a:pt x="174419" y="62549"/>
                  </a:cubicBezTo>
                  <a:cubicBezTo>
                    <a:pt x="173684" y="63104"/>
                    <a:pt x="172665" y="63422"/>
                    <a:pt x="171384" y="63422"/>
                  </a:cubicBezTo>
                  <a:lnTo>
                    <a:pt x="151883" y="63422"/>
                  </a:lnTo>
                  <a:lnTo>
                    <a:pt x="142882" y="63422"/>
                  </a:lnTo>
                  <a:lnTo>
                    <a:pt x="123381" y="63422"/>
                  </a:lnTo>
                  <a:cubicBezTo>
                    <a:pt x="122100" y="63422"/>
                    <a:pt x="120709" y="63104"/>
                    <a:pt x="119321" y="62549"/>
                  </a:cubicBezTo>
                  <a:cubicBezTo>
                    <a:pt x="116118" y="61268"/>
                    <a:pt x="112941" y="58706"/>
                    <a:pt x="111206" y="55750"/>
                  </a:cubicBezTo>
                  <a:lnTo>
                    <a:pt x="90183" y="19930"/>
                  </a:lnTo>
                  <a:cubicBezTo>
                    <a:pt x="88448" y="16973"/>
                    <a:pt x="88620" y="14412"/>
                    <a:pt x="90317" y="13131"/>
                  </a:cubicBezTo>
                  <a:cubicBezTo>
                    <a:pt x="91052" y="12576"/>
                    <a:pt x="92071" y="12258"/>
                    <a:pt x="93352" y="12258"/>
                  </a:cubicBezTo>
                  <a:lnTo>
                    <a:pt x="112857" y="12258"/>
                  </a:lnTo>
                  <a:lnTo>
                    <a:pt x="118065" y="12258"/>
                  </a:lnTo>
                  <a:cubicBezTo>
                    <a:pt x="114681" y="12258"/>
                    <a:pt x="110326" y="9514"/>
                    <a:pt x="108339" y="6129"/>
                  </a:cubicBezTo>
                  <a:cubicBezTo>
                    <a:pt x="106352" y="2744"/>
                    <a:pt x="107485" y="0"/>
                    <a:pt x="110871" y="0"/>
                  </a:cubicBezTo>
                  <a:lnTo>
                    <a:pt x="16034" y="0"/>
                  </a:lnTo>
                  <a:cubicBezTo>
                    <a:pt x="7804" y="0"/>
                    <a:pt x="2291" y="3307"/>
                    <a:pt x="0" y="8660"/>
                  </a:cubicBezTo>
                  <a:cubicBezTo>
                    <a:pt x="8741" y="14115"/>
                    <a:pt x="16628" y="21699"/>
                    <a:pt x="21550" y="30086"/>
                  </a:cubicBezTo>
                  <a:close/>
                  <a:moveTo>
                    <a:pt x="73284" y="118239"/>
                  </a:moveTo>
                  <a:lnTo>
                    <a:pt x="52261" y="82419"/>
                  </a:lnTo>
                  <a:cubicBezTo>
                    <a:pt x="50526" y="79463"/>
                    <a:pt x="50698" y="76901"/>
                    <a:pt x="52395" y="75620"/>
                  </a:cubicBezTo>
                  <a:cubicBezTo>
                    <a:pt x="53130" y="75065"/>
                    <a:pt x="54149" y="74747"/>
                    <a:pt x="55430" y="74747"/>
                  </a:cubicBezTo>
                  <a:lnTo>
                    <a:pt x="74931" y="74747"/>
                  </a:lnTo>
                  <a:lnTo>
                    <a:pt x="103433" y="74747"/>
                  </a:lnTo>
                  <a:cubicBezTo>
                    <a:pt x="104714" y="74747"/>
                    <a:pt x="106106" y="75065"/>
                    <a:pt x="107494" y="75620"/>
                  </a:cubicBezTo>
                  <a:cubicBezTo>
                    <a:pt x="110696" y="76901"/>
                    <a:pt x="113873" y="79463"/>
                    <a:pt x="115608" y="82419"/>
                  </a:cubicBezTo>
                  <a:lnTo>
                    <a:pt x="136631" y="118239"/>
                  </a:lnTo>
                  <a:cubicBezTo>
                    <a:pt x="138366" y="121196"/>
                    <a:pt x="138195" y="123757"/>
                    <a:pt x="136497" y="125038"/>
                  </a:cubicBezTo>
                  <a:cubicBezTo>
                    <a:pt x="135762" y="125593"/>
                    <a:pt x="134743" y="125911"/>
                    <a:pt x="133462" y="125911"/>
                  </a:cubicBezTo>
                  <a:lnTo>
                    <a:pt x="104960" y="125911"/>
                  </a:lnTo>
                  <a:lnTo>
                    <a:pt x="85459" y="125911"/>
                  </a:lnTo>
                  <a:cubicBezTo>
                    <a:pt x="84178" y="125911"/>
                    <a:pt x="82786" y="125593"/>
                    <a:pt x="81398" y="125038"/>
                  </a:cubicBezTo>
                  <a:cubicBezTo>
                    <a:pt x="78196" y="123756"/>
                    <a:pt x="75019" y="121196"/>
                    <a:pt x="73284" y="118239"/>
                  </a:cubicBezTo>
                  <a:close/>
                  <a:moveTo>
                    <a:pt x="141633" y="188400"/>
                  </a:moveTo>
                  <a:lnTo>
                    <a:pt x="122132" y="188400"/>
                  </a:lnTo>
                  <a:cubicBezTo>
                    <a:pt x="120851" y="188400"/>
                    <a:pt x="119459" y="188082"/>
                    <a:pt x="118071" y="187527"/>
                  </a:cubicBezTo>
                  <a:cubicBezTo>
                    <a:pt x="114869" y="186246"/>
                    <a:pt x="111692" y="183685"/>
                    <a:pt x="109957" y="180729"/>
                  </a:cubicBezTo>
                  <a:lnTo>
                    <a:pt x="88934" y="144908"/>
                  </a:lnTo>
                  <a:cubicBezTo>
                    <a:pt x="87199" y="141952"/>
                    <a:pt x="87370" y="139390"/>
                    <a:pt x="89068" y="138109"/>
                  </a:cubicBezTo>
                  <a:cubicBezTo>
                    <a:pt x="89803" y="137554"/>
                    <a:pt x="90822" y="137236"/>
                    <a:pt x="92103" y="137236"/>
                  </a:cubicBezTo>
                  <a:lnTo>
                    <a:pt x="111604" y="137236"/>
                  </a:lnTo>
                  <a:lnTo>
                    <a:pt x="140106" y="137236"/>
                  </a:lnTo>
                  <a:cubicBezTo>
                    <a:pt x="141387" y="137236"/>
                    <a:pt x="142779" y="137554"/>
                    <a:pt x="144166" y="138109"/>
                  </a:cubicBezTo>
                  <a:cubicBezTo>
                    <a:pt x="147369" y="139390"/>
                    <a:pt x="150546" y="141952"/>
                    <a:pt x="152281" y="144908"/>
                  </a:cubicBezTo>
                  <a:lnTo>
                    <a:pt x="173304" y="180729"/>
                  </a:lnTo>
                  <a:cubicBezTo>
                    <a:pt x="175039" y="183685"/>
                    <a:pt x="174867" y="186246"/>
                    <a:pt x="173170" y="187527"/>
                  </a:cubicBezTo>
                  <a:cubicBezTo>
                    <a:pt x="172435" y="188082"/>
                    <a:pt x="171416" y="188400"/>
                    <a:pt x="170135" y="188400"/>
                  </a:cubicBezTo>
                  <a:close/>
                  <a:moveTo>
                    <a:pt x="247903" y="180729"/>
                  </a:moveTo>
                  <a:cubicBezTo>
                    <a:pt x="249638" y="183685"/>
                    <a:pt x="249466" y="186246"/>
                    <a:pt x="247769" y="187527"/>
                  </a:cubicBezTo>
                  <a:cubicBezTo>
                    <a:pt x="247034" y="188082"/>
                    <a:pt x="246014" y="188400"/>
                    <a:pt x="244734" y="188400"/>
                  </a:cubicBezTo>
                  <a:lnTo>
                    <a:pt x="225233" y="188400"/>
                  </a:lnTo>
                  <a:lnTo>
                    <a:pt x="216231" y="188400"/>
                  </a:lnTo>
                  <a:lnTo>
                    <a:pt x="196730" y="188400"/>
                  </a:lnTo>
                  <a:cubicBezTo>
                    <a:pt x="195450" y="188400"/>
                    <a:pt x="194058" y="188082"/>
                    <a:pt x="192670" y="187527"/>
                  </a:cubicBezTo>
                  <a:cubicBezTo>
                    <a:pt x="189468" y="186246"/>
                    <a:pt x="186290" y="183685"/>
                    <a:pt x="184555" y="180729"/>
                  </a:cubicBezTo>
                  <a:lnTo>
                    <a:pt x="163532" y="144908"/>
                  </a:lnTo>
                  <a:cubicBezTo>
                    <a:pt x="161797" y="141952"/>
                    <a:pt x="161969" y="139390"/>
                    <a:pt x="163666" y="138109"/>
                  </a:cubicBezTo>
                  <a:cubicBezTo>
                    <a:pt x="164402" y="137554"/>
                    <a:pt x="165421" y="137236"/>
                    <a:pt x="166702" y="137236"/>
                  </a:cubicBezTo>
                  <a:lnTo>
                    <a:pt x="186203" y="137236"/>
                  </a:lnTo>
                  <a:lnTo>
                    <a:pt x="195204" y="137236"/>
                  </a:lnTo>
                  <a:lnTo>
                    <a:pt x="214705" y="137236"/>
                  </a:lnTo>
                  <a:cubicBezTo>
                    <a:pt x="215986" y="137236"/>
                    <a:pt x="217377" y="137554"/>
                    <a:pt x="218765" y="138109"/>
                  </a:cubicBezTo>
                  <a:cubicBezTo>
                    <a:pt x="221967" y="139390"/>
                    <a:pt x="225145" y="141952"/>
                    <a:pt x="226880" y="144908"/>
                  </a:cubicBezTo>
                  <a:close/>
                  <a:moveTo>
                    <a:pt x="149531" y="74746"/>
                  </a:moveTo>
                  <a:lnTo>
                    <a:pt x="158532" y="74746"/>
                  </a:lnTo>
                  <a:lnTo>
                    <a:pt x="178033" y="74746"/>
                  </a:lnTo>
                  <a:cubicBezTo>
                    <a:pt x="179314" y="74746"/>
                    <a:pt x="180705" y="75064"/>
                    <a:pt x="182093" y="75619"/>
                  </a:cubicBezTo>
                  <a:cubicBezTo>
                    <a:pt x="185296" y="76900"/>
                    <a:pt x="188473" y="79461"/>
                    <a:pt x="190208" y="82418"/>
                  </a:cubicBezTo>
                  <a:lnTo>
                    <a:pt x="211230" y="118238"/>
                  </a:lnTo>
                  <a:cubicBezTo>
                    <a:pt x="212965" y="121194"/>
                    <a:pt x="212793" y="123756"/>
                    <a:pt x="211096" y="125037"/>
                  </a:cubicBezTo>
                  <a:cubicBezTo>
                    <a:pt x="210361" y="125592"/>
                    <a:pt x="209342" y="125910"/>
                    <a:pt x="208061" y="125910"/>
                  </a:cubicBezTo>
                  <a:lnTo>
                    <a:pt x="188560" y="125910"/>
                  </a:lnTo>
                  <a:lnTo>
                    <a:pt x="179559" y="125910"/>
                  </a:lnTo>
                  <a:lnTo>
                    <a:pt x="160058" y="125910"/>
                  </a:lnTo>
                  <a:cubicBezTo>
                    <a:pt x="158777" y="125910"/>
                    <a:pt x="157385" y="125592"/>
                    <a:pt x="155997" y="125037"/>
                  </a:cubicBezTo>
                  <a:cubicBezTo>
                    <a:pt x="152795" y="123756"/>
                    <a:pt x="149617" y="121194"/>
                    <a:pt x="147882" y="118238"/>
                  </a:cubicBezTo>
                  <a:lnTo>
                    <a:pt x="126861" y="82418"/>
                  </a:lnTo>
                  <a:cubicBezTo>
                    <a:pt x="125126" y="79461"/>
                    <a:pt x="125297" y="76900"/>
                    <a:pt x="126995" y="75619"/>
                  </a:cubicBezTo>
                  <a:cubicBezTo>
                    <a:pt x="127730" y="75064"/>
                    <a:pt x="128749" y="74746"/>
                    <a:pt x="130030" y="74746"/>
                  </a:cubicBezTo>
                  <a:close/>
                  <a:moveTo>
                    <a:pt x="18758" y="12257"/>
                  </a:moveTo>
                  <a:lnTo>
                    <a:pt x="38259" y="12257"/>
                  </a:lnTo>
                  <a:lnTo>
                    <a:pt x="66761" y="12257"/>
                  </a:lnTo>
                  <a:cubicBezTo>
                    <a:pt x="68042" y="12257"/>
                    <a:pt x="69434" y="12575"/>
                    <a:pt x="70822" y="13130"/>
                  </a:cubicBezTo>
                  <a:cubicBezTo>
                    <a:pt x="74024" y="14411"/>
                    <a:pt x="77202" y="16972"/>
                    <a:pt x="78937" y="19928"/>
                  </a:cubicBezTo>
                  <a:lnTo>
                    <a:pt x="99958" y="55749"/>
                  </a:lnTo>
                  <a:cubicBezTo>
                    <a:pt x="101693" y="58705"/>
                    <a:pt x="101522" y="61267"/>
                    <a:pt x="99824" y="62548"/>
                  </a:cubicBezTo>
                  <a:cubicBezTo>
                    <a:pt x="99089" y="63103"/>
                    <a:pt x="98070" y="63421"/>
                    <a:pt x="96789" y="63421"/>
                  </a:cubicBezTo>
                  <a:lnTo>
                    <a:pt x="68287" y="63421"/>
                  </a:lnTo>
                  <a:lnTo>
                    <a:pt x="48786" y="63421"/>
                  </a:lnTo>
                  <a:cubicBezTo>
                    <a:pt x="47505" y="63421"/>
                    <a:pt x="46114" y="63103"/>
                    <a:pt x="44726" y="62548"/>
                  </a:cubicBezTo>
                  <a:cubicBezTo>
                    <a:pt x="41524" y="61267"/>
                    <a:pt x="38346" y="58705"/>
                    <a:pt x="36611" y="55749"/>
                  </a:cubicBezTo>
                  <a:lnTo>
                    <a:pt x="15589" y="19928"/>
                  </a:lnTo>
                  <a:cubicBezTo>
                    <a:pt x="13854" y="16972"/>
                    <a:pt x="14026" y="14411"/>
                    <a:pt x="15723" y="13130"/>
                  </a:cubicBezTo>
                  <a:cubicBezTo>
                    <a:pt x="16458" y="12575"/>
                    <a:pt x="17477" y="12257"/>
                    <a:pt x="18758" y="12257"/>
                  </a:cubicBezTo>
                  <a:close/>
                </a:path>
              </a:pathLst>
            </a:custGeom>
            <a:solidFill>
              <a:srgbClr val="C1B7D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59" name="Freeform: Shape 158">
              <a:extLst>
                <a:ext uri="{FF2B5EF4-FFF2-40B4-BE49-F238E27FC236}">
                  <a16:creationId xmlns:a16="http://schemas.microsoft.com/office/drawing/2014/main" id="{553135A7-CB6D-44E9-9745-26B16D5A84F2}"/>
                </a:ext>
              </a:extLst>
            </p:cNvPr>
            <p:cNvSpPr/>
            <p:nvPr/>
          </p:nvSpPr>
          <p:spPr>
            <a:xfrm>
              <a:off x="5956292" y="3368324"/>
              <a:ext cx="35905" cy="30088"/>
            </a:xfrm>
            <a:custGeom>
              <a:avLst/>
              <a:gdLst>
                <a:gd name="connsiteX0" fmla="*/ 9726 w 35905"/>
                <a:gd name="connsiteY0" fmla="*/ 6130 h 30088"/>
                <a:gd name="connsiteX1" fmla="*/ 7193 w 35905"/>
                <a:gd name="connsiteY1" fmla="*/ 12259 h 30088"/>
                <a:gd name="connsiteX2" fmla="*/ 17770 w 35905"/>
                <a:gd name="connsiteY2" fmla="*/ 12259 h 30088"/>
                <a:gd name="connsiteX3" fmla="*/ 21830 w 35905"/>
                <a:gd name="connsiteY3" fmla="*/ 13132 h 30088"/>
                <a:gd name="connsiteX4" fmla="*/ 29945 w 35905"/>
                <a:gd name="connsiteY4" fmla="*/ 19931 h 30088"/>
                <a:gd name="connsiteX5" fmla="*/ 35906 w 35905"/>
                <a:gd name="connsiteY5" fmla="*/ 30089 h 30088"/>
                <a:gd name="connsiteX6" fmla="*/ 32303 w 35905"/>
                <a:gd name="connsiteY6" fmla="*/ 8660 h 30088"/>
                <a:gd name="connsiteX7" fmla="*/ 6106 w 35905"/>
                <a:gd name="connsiteY7" fmla="*/ 0 h 30088"/>
                <a:gd name="connsiteX8" fmla="*/ 0 w 35905"/>
                <a:gd name="connsiteY8" fmla="*/ 0 h 30088"/>
                <a:gd name="connsiteX9" fmla="*/ 9726 w 35905"/>
                <a:gd name="connsiteY9" fmla="*/ 6130 h 3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05" h="30088">
                  <a:moveTo>
                    <a:pt x="9726" y="6130"/>
                  </a:moveTo>
                  <a:cubicBezTo>
                    <a:pt x="11713" y="9515"/>
                    <a:pt x="10579" y="12259"/>
                    <a:pt x="7193" y="12259"/>
                  </a:cubicBezTo>
                  <a:lnTo>
                    <a:pt x="17770" y="12259"/>
                  </a:lnTo>
                  <a:cubicBezTo>
                    <a:pt x="19051" y="12259"/>
                    <a:pt x="20442" y="12577"/>
                    <a:pt x="21830" y="13132"/>
                  </a:cubicBezTo>
                  <a:cubicBezTo>
                    <a:pt x="25032" y="14413"/>
                    <a:pt x="28210" y="16975"/>
                    <a:pt x="29945" y="19931"/>
                  </a:cubicBezTo>
                  <a:lnTo>
                    <a:pt x="35906" y="30089"/>
                  </a:lnTo>
                  <a:cubicBezTo>
                    <a:pt x="30983" y="21701"/>
                    <a:pt x="29969" y="14117"/>
                    <a:pt x="32303" y="8660"/>
                  </a:cubicBezTo>
                  <a:cubicBezTo>
                    <a:pt x="23729" y="3307"/>
                    <a:pt x="14335" y="0"/>
                    <a:pt x="6106" y="0"/>
                  </a:cubicBezTo>
                  <a:lnTo>
                    <a:pt x="0" y="0"/>
                  </a:lnTo>
                  <a:cubicBezTo>
                    <a:pt x="3385" y="1"/>
                    <a:pt x="7739" y="2746"/>
                    <a:pt x="9726" y="6130"/>
                  </a:cubicBezTo>
                  <a:close/>
                </a:path>
              </a:pathLst>
            </a:custGeom>
            <a:solidFill>
              <a:srgbClr val="C1B7D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0" name="Freeform: Shape 159">
              <a:extLst>
                <a:ext uri="{FF2B5EF4-FFF2-40B4-BE49-F238E27FC236}">
                  <a16:creationId xmlns:a16="http://schemas.microsoft.com/office/drawing/2014/main" id="{683D15C3-21C0-4828-94EE-8660176D1003}"/>
                </a:ext>
              </a:extLst>
            </p:cNvPr>
            <p:cNvSpPr/>
            <p:nvPr/>
          </p:nvSpPr>
          <p:spPr>
            <a:xfrm>
              <a:off x="5756908" y="3376984"/>
              <a:ext cx="109993" cy="183340"/>
            </a:xfrm>
            <a:custGeom>
              <a:avLst/>
              <a:gdLst>
                <a:gd name="connsiteX0" fmla="*/ 59958 w 109993"/>
                <a:gd name="connsiteY0" fmla="*/ 105838 h 183340"/>
                <a:gd name="connsiteX1" fmla="*/ 58352 w 109993"/>
                <a:gd name="connsiteY1" fmla="*/ 112678 h 183340"/>
                <a:gd name="connsiteX2" fmla="*/ 87246 w 109993"/>
                <a:gd name="connsiteY2" fmla="*/ 161912 h 183340"/>
                <a:gd name="connsiteX3" fmla="*/ 108795 w 109993"/>
                <a:gd name="connsiteY3" fmla="*/ 183340 h 183340"/>
                <a:gd name="connsiteX4" fmla="*/ 105192 w 109993"/>
                <a:gd name="connsiteY4" fmla="*/ 161912 h 183340"/>
                <a:gd name="connsiteX5" fmla="*/ 22747 w 109993"/>
                <a:gd name="connsiteY5" fmla="*/ 21428 h 183340"/>
                <a:gd name="connsiteX6" fmla="*/ 1198 w 109993"/>
                <a:gd name="connsiteY6" fmla="*/ 0 h 183340"/>
                <a:gd name="connsiteX7" fmla="*/ 4801 w 109993"/>
                <a:gd name="connsiteY7" fmla="*/ 21428 h 183340"/>
                <a:gd name="connsiteX8" fmla="*/ 45264 w 109993"/>
                <a:gd name="connsiteY8" fmla="*/ 90376 h 183340"/>
                <a:gd name="connsiteX9" fmla="*/ 46765 w 109993"/>
                <a:gd name="connsiteY9" fmla="*/ 90526 h 183340"/>
                <a:gd name="connsiteX10" fmla="*/ 59958 w 109993"/>
                <a:gd name="connsiteY10" fmla="*/ 105838 h 1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993" h="183340">
                  <a:moveTo>
                    <a:pt x="59958" y="105838"/>
                  </a:moveTo>
                  <a:cubicBezTo>
                    <a:pt x="59958" y="108296"/>
                    <a:pt x="59370" y="110613"/>
                    <a:pt x="58352" y="112678"/>
                  </a:cubicBezTo>
                  <a:lnTo>
                    <a:pt x="87246" y="161912"/>
                  </a:lnTo>
                  <a:cubicBezTo>
                    <a:pt x="92169" y="170301"/>
                    <a:pt x="100056" y="177883"/>
                    <a:pt x="108795" y="183340"/>
                  </a:cubicBezTo>
                  <a:cubicBezTo>
                    <a:pt x="111130" y="177883"/>
                    <a:pt x="110115" y="170301"/>
                    <a:pt x="105192" y="161912"/>
                  </a:cubicBezTo>
                  <a:lnTo>
                    <a:pt x="22747" y="21428"/>
                  </a:lnTo>
                  <a:cubicBezTo>
                    <a:pt x="17825" y="13040"/>
                    <a:pt x="9937" y="5457"/>
                    <a:pt x="1198" y="0"/>
                  </a:cubicBezTo>
                  <a:cubicBezTo>
                    <a:pt x="-1137" y="5457"/>
                    <a:pt x="-122" y="13040"/>
                    <a:pt x="4801" y="21428"/>
                  </a:cubicBezTo>
                  <a:lnTo>
                    <a:pt x="45264" y="90376"/>
                  </a:lnTo>
                  <a:cubicBezTo>
                    <a:pt x="45771" y="90403"/>
                    <a:pt x="46271" y="90452"/>
                    <a:pt x="46765" y="90526"/>
                  </a:cubicBezTo>
                  <a:cubicBezTo>
                    <a:pt x="54228" y="91644"/>
                    <a:pt x="59958" y="98063"/>
                    <a:pt x="59958" y="105838"/>
                  </a:cubicBezTo>
                  <a:close/>
                </a:path>
              </a:pathLst>
            </a:custGeom>
            <a:solidFill>
              <a:srgbClr val="A583BB"/>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1" name="Freeform: Shape 160">
              <a:extLst>
                <a:ext uri="{FF2B5EF4-FFF2-40B4-BE49-F238E27FC236}">
                  <a16:creationId xmlns:a16="http://schemas.microsoft.com/office/drawing/2014/main" id="{5052C8B6-5C54-46F4-8B70-E4231B568C81}"/>
                </a:ext>
              </a:extLst>
            </p:cNvPr>
            <p:cNvSpPr/>
            <p:nvPr/>
          </p:nvSpPr>
          <p:spPr>
            <a:xfrm>
              <a:off x="5987396" y="3376983"/>
              <a:ext cx="109992" cy="183341"/>
            </a:xfrm>
            <a:custGeom>
              <a:avLst/>
              <a:gdLst>
                <a:gd name="connsiteX0" fmla="*/ 4800 w 109992"/>
                <a:gd name="connsiteY0" fmla="*/ 21430 h 183341"/>
                <a:gd name="connsiteX1" fmla="*/ 19861 w 109992"/>
                <a:gd name="connsiteY1" fmla="*/ 47092 h 183341"/>
                <a:gd name="connsiteX2" fmla="*/ 46023 w 109992"/>
                <a:gd name="connsiteY2" fmla="*/ 91671 h 183341"/>
                <a:gd name="connsiteX3" fmla="*/ 56534 w 109992"/>
                <a:gd name="connsiteY3" fmla="*/ 109582 h 183341"/>
                <a:gd name="connsiteX4" fmla="*/ 72184 w 109992"/>
                <a:gd name="connsiteY4" fmla="*/ 136249 h 183341"/>
                <a:gd name="connsiteX5" fmla="*/ 72185 w 109992"/>
                <a:gd name="connsiteY5" fmla="*/ 136250 h 183341"/>
                <a:gd name="connsiteX6" fmla="*/ 87246 w 109992"/>
                <a:gd name="connsiteY6" fmla="*/ 161913 h 183341"/>
                <a:gd name="connsiteX7" fmla="*/ 108795 w 109992"/>
                <a:gd name="connsiteY7" fmla="*/ 183341 h 183341"/>
                <a:gd name="connsiteX8" fmla="*/ 105192 w 109992"/>
                <a:gd name="connsiteY8" fmla="*/ 161913 h 183341"/>
                <a:gd name="connsiteX9" fmla="*/ 79749 w 109992"/>
                <a:gd name="connsiteY9" fmla="*/ 118560 h 183341"/>
                <a:gd name="connsiteX10" fmla="*/ 77978 w 109992"/>
                <a:gd name="connsiteY10" fmla="*/ 115541 h 183341"/>
                <a:gd name="connsiteX11" fmla="*/ 65479 w 109992"/>
                <a:gd name="connsiteY11" fmla="*/ 94243 h 183341"/>
                <a:gd name="connsiteX12" fmla="*/ 64114 w 109992"/>
                <a:gd name="connsiteY12" fmla="*/ 91918 h 183341"/>
                <a:gd name="connsiteX13" fmla="*/ 22746 w 109992"/>
                <a:gd name="connsiteY13" fmla="*/ 21428 h 183341"/>
                <a:gd name="connsiteX14" fmla="*/ 1198 w 109992"/>
                <a:gd name="connsiteY14" fmla="*/ 0 h 183341"/>
                <a:gd name="connsiteX15" fmla="*/ 4800 w 109992"/>
                <a:gd name="connsiteY15" fmla="*/ 21430 h 18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992" h="183341">
                  <a:moveTo>
                    <a:pt x="4800" y="21430"/>
                  </a:moveTo>
                  <a:lnTo>
                    <a:pt x="19861" y="47092"/>
                  </a:lnTo>
                  <a:lnTo>
                    <a:pt x="46023" y="91671"/>
                  </a:lnTo>
                  <a:lnTo>
                    <a:pt x="56534" y="109582"/>
                  </a:lnTo>
                  <a:lnTo>
                    <a:pt x="72184" y="136249"/>
                  </a:lnTo>
                  <a:cubicBezTo>
                    <a:pt x="72184" y="136249"/>
                    <a:pt x="72184" y="136250"/>
                    <a:pt x="72185" y="136250"/>
                  </a:cubicBezTo>
                  <a:lnTo>
                    <a:pt x="87246" y="161913"/>
                  </a:lnTo>
                  <a:cubicBezTo>
                    <a:pt x="92168" y="170301"/>
                    <a:pt x="100055" y="177884"/>
                    <a:pt x="108795" y="183341"/>
                  </a:cubicBezTo>
                  <a:cubicBezTo>
                    <a:pt x="111130" y="177884"/>
                    <a:pt x="110114" y="170302"/>
                    <a:pt x="105192" y="161913"/>
                  </a:cubicBezTo>
                  <a:lnTo>
                    <a:pt x="79749" y="118560"/>
                  </a:lnTo>
                  <a:lnTo>
                    <a:pt x="77978" y="115541"/>
                  </a:lnTo>
                  <a:lnTo>
                    <a:pt x="65479" y="94243"/>
                  </a:lnTo>
                  <a:lnTo>
                    <a:pt x="64114" y="91918"/>
                  </a:lnTo>
                  <a:lnTo>
                    <a:pt x="22746" y="21428"/>
                  </a:lnTo>
                  <a:cubicBezTo>
                    <a:pt x="17824" y="13040"/>
                    <a:pt x="9937" y="5457"/>
                    <a:pt x="1198" y="0"/>
                  </a:cubicBezTo>
                  <a:cubicBezTo>
                    <a:pt x="-1136" y="5458"/>
                    <a:pt x="-122" y="13042"/>
                    <a:pt x="4800" y="21430"/>
                  </a:cubicBezTo>
                  <a:close/>
                </a:path>
              </a:pathLst>
            </a:custGeom>
            <a:solidFill>
              <a:srgbClr val="EBD9EA"/>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2" name="Freeform: Shape 161">
              <a:extLst>
                <a:ext uri="{FF2B5EF4-FFF2-40B4-BE49-F238E27FC236}">
                  <a16:creationId xmlns:a16="http://schemas.microsoft.com/office/drawing/2014/main" id="{CE00CD5A-C9AA-4DC2-9C68-40471E433607}"/>
                </a:ext>
              </a:extLst>
            </p:cNvPr>
            <p:cNvSpPr/>
            <p:nvPr/>
          </p:nvSpPr>
          <p:spPr>
            <a:xfrm>
              <a:off x="5865465" y="3368325"/>
              <a:ext cx="101533" cy="12257"/>
            </a:xfrm>
            <a:custGeom>
              <a:avLst/>
              <a:gdLst>
                <a:gd name="connsiteX0" fmla="*/ 979 w 101533"/>
                <a:gd name="connsiteY0" fmla="*/ 6129 h 12257"/>
                <a:gd name="connsiteX1" fmla="*/ 10706 w 101533"/>
                <a:gd name="connsiteY1" fmla="*/ 12258 h 12257"/>
                <a:gd name="connsiteX2" fmla="*/ 14498 w 101533"/>
                <a:gd name="connsiteY2" fmla="*/ 12258 h 12257"/>
                <a:gd name="connsiteX3" fmla="*/ 33999 w 101533"/>
                <a:gd name="connsiteY3" fmla="*/ 12258 h 12257"/>
                <a:gd name="connsiteX4" fmla="*/ 41095 w 101533"/>
                <a:gd name="connsiteY4" fmla="*/ 12258 h 12257"/>
                <a:gd name="connsiteX5" fmla="*/ 53500 w 101533"/>
                <a:gd name="connsiteY5" fmla="*/ 12258 h 12257"/>
                <a:gd name="connsiteX6" fmla="*/ 60596 w 101533"/>
                <a:gd name="connsiteY6" fmla="*/ 12258 h 12257"/>
                <a:gd name="connsiteX7" fmla="*/ 89098 w 101533"/>
                <a:gd name="connsiteY7" fmla="*/ 12258 h 12257"/>
                <a:gd name="connsiteX8" fmla="*/ 98023 w 101533"/>
                <a:gd name="connsiteY8" fmla="*/ 12258 h 12257"/>
                <a:gd name="connsiteX9" fmla="*/ 100555 w 101533"/>
                <a:gd name="connsiteY9" fmla="*/ 6129 h 12257"/>
                <a:gd name="connsiteX10" fmla="*/ 90828 w 101533"/>
                <a:gd name="connsiteY10" fmla="*/ 0 h 12257"/>
                <a:gd name="connsiteX11" fmla="*/ 89207 w 101533"/>
                <a:gd name="connsiteY11" fmla="*/ 0 h 12257"/>
                <a:gd name="connsiteX12" fmla="*/ 89204 w 101533"/>
                <a:gd name="connsiteY12" fmla="*/ 0 h 12257"/>
                <a:gd name="connsiteX13" fmla="*/ 71003 w 101533"/>
                <a:gd name="connsiteY13" fmla="*/ 0 h 12257"/>
                <a:gd name="connsiteX14" fmla="*/ 16158 w 101533"/>
                <a:gd name="connsiteY14" fmla="*/ 0 h 12257"/>
                <a:gd name="connsiteX15" fmla="*/ 3511 w 101533"/>
                <a:gd name="connsiteY15" fmla="*/ 0 h 12257"/>
                <a:gd name="connsiteX16" fmla="*/ 979 w 101533"/>
                <a:gd name="connsiteY16" fmla="*/ 6129 h 1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533" h="12257">
                  <a:moveTo>
                    <a:pt x="979" y="6129"/>
                  </a:moveTo>
                  <a:cubicBezTo>
                    <a:pt x="2966" y="9514"/>
                    <a:pt x="7320" y="12258"/>
                    <a:pt x="10706" y="12258"/>
                  </a:cubicBezTo>
                  <a:lnTo>
                    <a:pt x="14498" y="12258"/>
                  </a:lnTo>
                  <a:lnTo>
                    <a:pt x="33999" y="12258"/>
                  </a:lnTo>
                  <a:lnTo>
                    <a:pt x="41095" y="12258"/>
                  </a:lnTo>
                  <a:lnTo>
                    <a:pt x="53500" y="12258"/>
                  </a:lnTo>
                  <a:lnTo>
                    <a:pt x="60596" y="12258"/>
                  </a:lnTo>
                  <a:lnTo>
                    <a:pt x="89098" y="12258"/>
                  </a:lnTo>
                  <a:lnTo>
                    <a:pt x="98023" y="12258"/>
                  </a:lnTo>
                  <a:cubicBezTo>
                    <a:pt x="101407" y="12258"/>
                    <a:pt x="102541" y="9514"/>
                    <a:pt x="100555" y="6129"/>
                  </a:cubicBezTo>
                  <a:cubicBezTo>
                    <a:pt x="98569" y="2744"/>
                    <a:pt x="94214" y="0"/>
                    <a:pt x="90828" y="0"/>
                  </a:cubicBezTo>
                  <a:lnTo>
                    <a:pt x="89207" y="0"/>
                  </a:lnTo>
                  <a:lnTo>
                    <a:pt x="89204" y="0"/>
                  </a:lnTo>
                  <a:lnTo>
                    <a:pt x="71003" y="0"/>
                  </a:lnTo>
                  <a:lnTo>
                    <a:pt x="16158" y="0"/>
                  </a:lnTo>
                  <a:lnTo>
                    <a:pt x="3511" y="0"/>
                  </a:lnTo>
                  <a:cubicBezTo>
                    <a:pt x="126" y="0"/>
                    <a:pt x="-1008" y="2744"/>
                    <a:pt x="979" y="6129"/>
                  </a:cubicBezTo>
                  <a:close/>
                </a:path>
              </a:pathLst>
            </a:custGeom>
            <a:solidFill>
              <a:srgbClr val="FFFFFF"/>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3" name="Freeform: Shape 162">
              <a:extLst>
                <a:ext uri="{FF2B5EF4-FFF2-40B4-BE49-F238E27FC236}">
                  <a16:creationId xmlns:a16="http://schemas.microsoft.com/office/drawing/2014/main" id="{0FF54CA8-5AB6-43D5-8665-87E2A2EBA621}"/>
                </a:ext>
              </a:extLst>
            </p:cNvPr>
            <p:cNvSpPr/>
            <p:nvPr/>
          </p:nvSpPr>
          <p:spPr>
            <a:xfrm>
              <a:off x="5773827" y="3380583"/>
              <a:ext cx="84101" cy="51163"/>
            </a:xfrm>
            <a:custGeom>
              <a:avLst/>
              <a:gdLst>
                <a:gd name="connsiteX0" fmla="*/ 8115 w 84101"/>
                <a:gd name="connsiteY0" fmla="*/ 7672 h 51163"/>
                <a:gd name="connsiteX1" fmla="*/ 29136 w 84101"/>
                <a:gd name="connsiteY1" fmla="*/ 43492 h 51163"/>
                <a:gd name="connsiteX2" fmla="*/ 29003 w 84101"/>
                <a:gd name="connsiteY2" fmla="*/ 50291 h 51163"/>
                <a:gd name="connsiteX3" fmla="*/ 33063 w 84101"/>
                <a:gd name="connsiteY3" fmla="*/ 51164 h 51163"/>
                <a:gd name="connsiteX4" fmla="*/ 52564 w 84101"/>
                <a:gd name="connsiteY4" fmla="*/ 51164 h 51163"/>
                <a:gd name="connsiteX5" fmla="*/ 81066 w 84101"/>
                <a:gd name="connsiteY5" fmla="*/ 51164 h 51163"/>
                <a:gd name="connsiteX6" fmla="*/ 84101 w 84101"/>
                <a:gd name="connsiteY6" fmla="*/ 50291 h 51163"/>
                <a:gd name="connsiteX7" fmla="*/ 75987 w 84101"/>
                <a:gd name="connsiteY7" fmla="*/ 43492 h 51163"/>
                <a:gd name="connsiteX8" fmla="*/ 54965 w 84101"/>
                <a:gd name="connsiteY8" fmla="*/ 7672 h 51163"/>
                <a:gd name="connsiteX9" fmla="*/ 55099 w 84101"/>
                <a:gd name="connsiteY9" fmla="*/ 873 h 51163"/>
                <a:gd name="connsiteX10" fmla="*/ 51038 w 84101"/>
                <a:gd name="connsiteY10" fmla="*/ 0 h 51163"/>
                <a:gd name="connsiteX11" fmla="*/ 22536 w 84101"/>
                <a:gd name="connsiteY11" fmla="*/ 0 h 51163"/>
                <a:gd name="connsiteX12" fmla="*/ 3035 w 84101"/>
                <a:gd name="connsiteY12" fmla="*/ 0 h 51163"/>
                <a:gd name="connsiteX13" fmla="*/ 0 w 84101"/>
                <a:gd name="connsiteY13" fmla="*/ 873 h 51163"/>
                <a:gd name="connsiteX14" fmla="*/ 8115 w 84101"/>
                <a:gd name="connsiteY14" fmla="*/ 767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01" h="51163">
                  <a:moveTo>
                    <a:pt x="8115" y="7672"/>
                  </a:moveTo>
                  <a:lnTo>
                    <a:pt x="29136" y="43492"/>
                  </a:lnTo>
                  <a:cubicBezTo>
                    <a:pt x="30871" y="46448"/>
                    <a:pt x="30700" y="49010"/>
                    <a:pt x="29003" y="50291"/>
                  </a:cubicBezTo>
                  <a:cubicBezTo>
                    <a:pt x="30391" y="50846"/>
                    <a:pt x="31782" y="51164"/>
                    <a:pt x="33063" y="51164"/>
                  </a:cubicBezTo>
                  <a:lnTo>
                    <a:pt x="52564" y="51164"/>
                  </a:lnTo>
                  <a:lnTo>
                    <a:pt x="81066" y="51164"/>
                  </a:lnTo>
                  <a:cubicBezTo>
                    <a:pt x="82347" y="51164"/>
                    <a:pt x="83366" y="50846"/>
                    <a:pt x="84101" y="50291"/>
                  </a:cubicBezTo>
                  <a:cubicBezTo>
                    <a:pt x="80899" y="49010"/>
                    <a:pt x="77722" y="46448"/>
                    <a:pt x="75987" y="43492"/>
                  </a:cubicBezTo>
                  <a:lnTo>
                    <a:pt x="54965" y="7672"/>
                  </a:lnTo>
                  <a:cubicBezTo>
                    <a:pt x="53230" y="4715"/>
                    <a:pt x="53402" y="2154"/>
                    <a:pt x="55099" y="873"/>
                  </a:cubicBezTo>
                  <a:cubicBezTo>
                    <a:pt x="53711" y="318"/>
                    <a:pt x="52319" y="0"/>
                    <a:pt x="51038" y="0"/>
                  </a:cubicBezTo>
                  <a:lnTo>
                    <a:pt x="22536" y="0"/>
                  </a:lnTo>
                  <a:lnTo>
                    <a:pt x="3035" y="0"/>
                  </a:lnTo>
                  <a:cubicBezTo>
                    <a:pt x="1754" y="0"/>
                    <a:pt x="735" y="318"/>
                    <a:pt x="0" y="873"/>
                  </a:cubicBezTo>
                  <a:cubicBezTo>
                    <a:pt x="3202" y="2154"/>
                    <a:pt x="6380" y="4715"/>
                    <a:pt x="8115" y="767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4" name="Freeform: Shape 163">
              <a:extLst>
                <a:ext uri="{FF2B5EF4-FFF2-40B4-BE49-F238E27FC236}">
                  <a16:creationId xmlns:a16="http://schemas.microsoft.com/office/drawing/2014/main" id="{D7959AEB-5D78-47CC-B740-1394F980B66B}"/>
                </a:ext>
              </a:extLst>
            </p:cNvPr>
            <p:cNvSpPr/>
            <p:nvPr/>
          </p:nvSpPr>
          <p:spPr>
            <a:xfrm>
              <a:off x="5772470" y="3381457"/>
              <a:ext cx="31716" cy="49417"/>
            </a:xfrm>
            <a:custGeom>
              <a:avLst/>
              <a:gdLst>
                <a:gd name="connsiteX0" fmla="*/ 30493 w 31716"/>
                <a:gd name="connsiteY0" fmla="*/ 42619 h 49417"/>
                <a:gd name="connsiteX1" fmla="*/ 9472 w 31716"/>
                <a:gd name="connsiteY1" fmla="*/ 6799 h 49417"/>
                <a:gd name="connsiteX2" fmla="*/ 1357 w 31716"/>
                <a:gd name="connsiteY2" fmla="*/ 0 h 49417"/>
                <a:gd name="connsiteX3" fmla="*/ 1223 w 31716"/>
                <a:gd name="connsiteY3" fmla="*/ 6799 h 49417"/>
                <a:gd name="connsiteX4" fmla="*/ 22245 w 31716"/>
                <a:gd name="connsiteY4" fmla="*/ 42619 h 49417"/>
                <a:gd name="connsiteX5" fmla="*/ 30360 w 31716"/>
                <a:gd name="connsiteY5" fmla="*/ 49418 h 49417"/>
                <a:gd name="connsiteX6" fmla="*/ 30493 w 31716"/>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30493" y="42619"/>
                  </a:moveTo>
                  <a:lnTo>
                    <a:pt x="9472" y="6799"/>
                  </a:lnTo>
                  <a:cubicBezTo>
                    <a:pt x="7737" y="3842"/>
                    <a:pt x="4559" y="1281"/>
                    <a:pt x="1357" y="0"/>
                  </a:cubicBezTo>
                  <a:cubicBezTo>
                    <a:pt x="-341" y="1281"/>
                    <a:pt x="-512" y="3842"/>
                    <a:pt x="1223" y="6799"/>
                  </a:cubicBezTo>
                  <a:lnTo>
                    <a:pt x="22245" y="42619"/>
                  </a:lnTo>
                  <a:cubicBezTo>
                    <a:pt x="23980" y="45575"/>
                    <a:pt x="27157" y="48137"/>
                    <a:pt x="30360" y="49418"/>
                  </a:cubicBezTo>
                  <a:cubicBezTo>
                    <a:pt x="32057" y="48136"/>
                    <a:pt x="32228" y="45575"/>
                    <a:pt x="30493"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5" name="Freeform: Shape 164">
              <a:extLst>
                <a:ext uri="{FF2B5EF4-FFF2-40B4-BE49-F238E27FC236}">
                  <a16:creationId xmlns:a16="http://schemas.microsoft.com/office/drawing/2014/main" id="{D62AE975-9888-456D-993B-3A1FF9D79A0D}"/>
                </a:ext>
              </a:extLst>
            </p:cNvPr>
            <p:cNvSpPr/>
            <p:nvPr/>
          </p:nvSpPr>
          <p:spPr>
            <a:xfrm>
              <a:off x="5827568" y="3381456"/>
              <a:ext cx="31716" cy="49417"/>
            </a:xfrm>
            <a:custGeom>
              <a:avLst/>
              <a:gdLst>
                <a:gd name="connsiteX0" fmla="*/ 1223 w 31716"/>
                <a:gd name="connsiteY0" fmla="*/ 6799 h 49417"/>
                <a:gd name="connsiteX1" fmla="*/ 22245 w 31716"/>
                <a:gd name="connsiteY1" fmla="*/ 42619 h 49417"/>
                <a:gd name="connsiteX2" fmla="*/ 30360 w 31716"/>
                <a:gd name="connsiteY2" fmla="*/ 49418 h 49417"/>
                <a:gd name="connsiteX3" fmla="*/ 30493 w 31716"/>
                <a:gd name="connsiteY3" fmla="*/ 42619 h 49417"/>
                <a:gd name="connsiteX4" fmla="*/ 9472 w 31716"/>
                <a:gd name="connsiteY4" fmla="*/ 6799 h 49417"/>
                <a:gd name="connsiteX5" fmla="*/ 1357 w 31716"/>
                <a:gd name="connsiteY5" fmla="*/ 0 h 49417"/>
                <a:gd name="connsiteX6" fmla="*/ 1223 w 31716"/>
                <a:gd name="connsiteY6" fmla="*/ 679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1223" y="6799"/>
                  </a:moveTo>
                  <a:lnTo>
                    <a:pt x="22245" y="42619"/>
                  </a:lnTo>
                  <a:cubicBezTo>
                    <a:pt x="23980" y="45575"/>
                    <a:pt x="27157" y="48137"/>
                    <a:pt x="30360" y="49418"/>
                  </a:cubicBezTo>
                  <a:cubicBezTo>
                    <a:pt x="32058" y="48137"/>
                    <a:pt x="32228" y="45575"/>
                    <a:pt x="30493" y="42619"/>
                  </a:cubicBezTo>
                  <a:lnTo>
                    <a:pt x="9472" y="6799"/>
                  </a:lnTo>
                  <a:cubicBezTo>
                    <a:pt x="7737" y="3842"/>
                    <a:pt x="4559" y="1281"/>
                    <a:pt x="1357" y="0"/>
                  </a:cubicBezTo>
                  <a:cubicBezTo>
                    <a:pt x="-341" y="1281"/>
                    <a:pt x="-512" y="3842"/>
                    <a:pt x="1223" y="679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6" name="Freeform: Shape 165">
              <a:extLst>
                <a:ext uri="{FF2B5EF4-FFF2-40B4-BE49-F238E27FC236}">
                  <a16:creationId xmlns:a16="http://schemas.microsoft.com/office/drawing/2014/main" id="{467BC8A9-75C7-49BD-B52B-E2383213B0AE}"/>
                </a:ext>
              </a:extLst>
            </p:cNvPr>
            <p:cNvSpPr/>
            <p:nvPr/>
          </p:nvSpPr>
          <p:spPr>
            <a:xfrm>
              <a:off x="5848424" y="3380583"/>
              <a:ext cx="84102" cy="51163"/>
            </a:xfrm>
            <a:custGeom>
              <a:avLst/>
              <a:gdLst>
                <a:gd name="connsiteX0" fmla="*/ 27745 w 84102"/>
                <a:gd name="connsiteY0" fmla="*/ 0 h 51163"/>
                <a:gd name="connsiteX1" fmla="*/ 22536 w 84102"/>
                <a:gd name="connsiteY1" fmla="*/ 0 h 51163"/>
                <a:gd name="connsiteX2" fmla="*/ 3035 w 84102"/>
                <a:gd name="connsiteY2" fmla="*/ 0 h 51163"/>
                <a:gd name="connsiteX3" fmla="*/ 0 w 84102"/>
                <a:gd name="connsiteY3" fmla="*/ 873 h 51163"/>
                <a:gd name="connsiteX4" fmla="*/ 8115 w 84102"/>
                <a:gd name="connsiteY4" fmla="*/ 7672 h 51163"/>
                <a:gd name="connsiteX5" fmla="*/ 29138 w 84102"/>
                <a:gd name="connsiteY5" fmla="*/ 43492 h 51163"/>
                <a:gd name="connsiteX6" fmla="*/ 29004 w 84102"/>
                <a:gd name="connsiteY6" fmla="*/ 50291 h 51163"/>
                <a:gd name="connsiteX7" fmla="*/ 33064 w 84102"/>
                <a:gd name="connsiteY7" fmla="*/ 51164 h 51163"/>
                <a:gd name="connsiteX8" fmla="*/ 52565 w 84102"/>
                <a:gd name="connsiteY8" fmla="*/ 51164 h 51163"/>
                <a:gd name="connsiteX9" fmla="*/ 61566 w 84102"/>
                <a:gd name="connsiteY9" fmla="*/ 51164 h 51163"/>
                <a:gd name="connsiteX10" fmla="*/ 81067 w 84102"/>
                <a:gd name="connsiteY10" fmla="*/ 51164 h 51163"/>
                <a:gd name="connsiteX11" fmla="*/ 84103 w 84102"/>
                <a:gd name="connsiteY11" fmla="*/ 50291 h 51163"/>
                <a:gd name="connsiteX12" fmla="*/ 75988 w 84102"/>
                <a:gd name="connsiteY12" fmla="*/ 43492 h 51163"/>
                <a:gd name="connsiteX13" fmla="*/ 54965 w 84102"/>
                <a:gd name="connsiteY13" fmla="*/ 7672 h 51163"/>
                <a:gd name="connsiteX14" fmla="*/ 55099 w 84102"/>
                <a:gd name="connsiteY14" fmla="*/ 873 h 51163"/>
                <a:gd name="connsiteX15" fmla="*/ 51038 w 84102"/>
                <a:gd name="connsiteY15" fmla="*/ 0 h 51163"/>
                <a:gd name="connsiteX16" fmla="*/ 31537 w 84102"/>
                <a:gd name="connsiteY16" fmla="*/ 0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102" h="51163">
                  <a:moveTo>
                    <a:pt x="27745" y="0"/>
                  </a:moveTo>
                  <a:lnTo>
                    <a:pt x="22536" y="0"/>
                  </a:lnTo>
                  <a:lnTo>
                    <a:pt x="3035" y="0"/>
                  </a:lnTo>
                  <a:cubicBezTo>
                    <a:pt x="1754" y="0"/>
                    <a:pt x="735" y="318"/>
                    <a:pt x="0" y="873"/>
                  </a:cubicBezTo>
                  <a:cubicBezTo>
                    <a:pt x="3202" y="2154"/>
                    <a:pt x="6380" y="4715"/>
                    <a:pt x="8115" y="7672"/>
                  </a:cubicBezTo>
                  <a:lnTo>
                    <a:pt x="29138" y="43492"/>
                  </a:lnTo>
                  <a:cubicBezTo>
                    <a:pt x="30873" y="46448"/>
                    <a:pt x="30701" y="49010"/>
                    <a:pt x="29004" y="50291"/>
                  </a:cubicBezTo>
                  <a:cubicBezTo>
                    <a:pt x="30392" y="50846"/>
                    <a:pt x="31783" y="51164"/>
                    <a:pt x="33064" y="51164"/>
                  </a:cubicBezTo>
                  <a:lnTo>
                    <a:pt x="52565" y="51164"/>
                  </a:lnTo>
                  <a:lnTo>
                    <a:pt x="61566" y="51164"/>
                  </a:lnTo>
                  <a:lnTo>
                    <a:pt x="81067" y="51164"/>
                  </a:lnTo>
                  <a:cubicBezTo>
                    <a:pt x="82348" y="51164"/>
                    <a:pt x="83367" y="50846"/>
                    <a:pt x="84103" y="50291"/>
                  </a:cubicBezTo>
                  <a:cubicBezTo>
                    <a:pt x="80901" y="49010"/>
                    <a:pt x="77723" y="46448"/>
                    <a:pt x="75988" y="43492"/>
                  </a:cubicBezTo>
                  <a:lnTo>
                    <a:pt x="54965" y="7672"/>
                  </a:lnTo>
                  <a:cubicBezTo>
                    <a:pt x="53230" y="4715"/>
                    <a:pt x="53402" y="2154"/>
                    <a:pt x="55099" y="873"/>
                  </a:cubicBezTo>
                  <a:cubicBezTo>
                    <a:pt x="53711" y="318"/>
                    <a:pt x="52319" y="0"/>
                    <a:pt x="51038" y="0"/>
                  </a:cubicBezTo>
                  <a:lnTo>
                    <a:pt x="31537" y="0"/>
                  </a:ln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7" name="Freeform: Shape 166">
              <a:extLst>
                <a:ext uri="{FF2B5EF4-FFF2-40B4-BE49-F238E27FC236}">
                  <a16:creationId xmlns:a16="http://schemas.microsoft.com/office/drawing/2014/main" id="{1E228448-933C-4C3E-AC23-8CAFB4E969AC}"/>
                </a:ext>
              </a:extLst>
            </p:cNvPr>
            <p:cNvSpPr/>
            <p:nvPr/>
          </p:nvSpPr>
          <p:spPr>
            <a:xfrm>
              <a:off x="5847067" y="3381457"/>
              <a:ext cx="31717" cy="49417"/>
            </a:xfrm>
            <a:custGeom>
              <a:avLst/>
              <a:gdLst>
                <a:gd name="connsiteX0" fmla="*/ 30495 w 31717"/>
                <a:gd name="connsiteY0" fmla="*/ 42619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5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30495" y="42619"/>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8" y="48136"/>
                    <a:pt x="32230" y="45575"/>
                    <a:pt x="30495"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8" name="Freeform: Shape 167">
              <a:extLst>
                <a:ext uri="{FF2B5EF4-FFF2-40B4-BE49-F238E27FC236}">
                  <a16:creationId xmlns:a16="http://schemas.microsoft.com/office/drawing/2014/main" id="{6754729F-93E1-4BBC-9C6C-5BA36F6A863E}"/>
                </a:ext>
              </a:extLst>
            </p:cNvPr>
            <p:cNvSpPr/>
            <p:nvPr/>
          </p:nvSpPr>
          <p:spPr>
            <a:xfrm>
              <a:off x="5902166" y="3381456"/>
              <a:ext cx="31716" cy="49417"/>
            </a:xfrm>
            <a:custGeom>
              <a:avLst/>
              <a:gdLst>
                <a:gd name="connsiteX0" fmla="*/ 1222 w 31716"/>
                <a:gd name="connsiteY0" fmla="*/ 6799 h 49417"/>
                <a:gd name="connsiteX1" fmla="*/ 22245 w 31716"/>
                <a:gd name="connsiteY1" fmla="*/ 42619 h 49417"/>
                <a:gd name="connsiteX2" fmla="*/ 30360 w 31716"/>
                <a:gd name="connsiteY2" fmla="*/ 49418 h 49417"/>
                <a:gd name="connsiteX3" fmla="*/ 30494 w 31716"/>
                <a:gd name="connsiteY3" fmla="*/ 42619 h 49417"/>
                <a:gd name="connsiteX4" fmla="*/ 9471 w 31716"/>
                <a:gd name="connsiteY4" fmla="*/ 6799 h 49417"/>
                <a:gd name="connsiteX5" fmla="*/ 1356 w 31716"/>
                <a:gd name="connsiteY5" fmla="*/ 0 h 49417"/>
                <a:gd name="connsiteX6" fmla="*/ 1222 w 31716"/>
                <a:gd name="connsiteY6" fmla="*/ 679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1222" y="6799"/>
                  </a:moveTo>
                  <a:lnTo>
                    <a:pt x="22245" y="42619"/>
                  </a:lnTo>
                  <a:cubicBezTo>
                    <a:pt x="23980" y="45575"/>
                    <a:pt x="27158" y="48137"/>
                    <a:pt x="30360" y="49418"/>
                  </a:cubicBezTo>
                  <a:cubicBezTo>
                    <a:pt x="32058" y="48137"/>
                    <a:pt x="32229" y="45575"/>
                    <a:pt x="30494" y="42619"/>
                  </a:cubicBezTo>
                  <a:lnTo>
                    <a:pt x="9471" y="6799"/>
                  </a:lnTo>
                  <a:cubicBezTo>
                    <a:pt x="7736" y="3842"/>
                    <a:pt x="4558" y="1281"/>
                    <a:pt x="1356" y="0"/>
                  </a:cubicBezTo>
                  <a:cubicBezTo>
                    <a:pt x="-341" y="1281"/>
                    <a:pt x="-512" y="3842"/>
                    <a:pt x="1222" y="679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69" name="Freeform: Shape 168">
              <a:extLst>
                <a:ext uri="{FF2B5EF4-FFF2-40B4-BE49-F238E27FC236}">
                  <a16:creationId xmlns:a16="http://schemas.microsoft.com/office/drawing/2014/main" id="{82F1241C-7AEF-4AB6-AD40-EE4DE26137C6}"/>
                </a:ext>
              </a:extLst>
            </p:cNvPr>
            <p:cNvSpPr/>
            <p:nvPr/>
          </p:nvSpPr>
          <p:spPr>
            <a:xfrm>
              <a:off x="5923022" y="3380584"/>
              <a:ext cx="84102" cy="51163"/>
            </a:xfrm>
            <a:custGeom>
              <a:avLst/>
              <a:gdLst>
                <a:gd name="connsiteX0" fmla="*/ 75988 w 84102"/>
                <a:gd name="connsiteY0" fmla="*/ 43492 h 51163"/>
                <a:gd name="connsiteX1" fmla="*/ 54965 w 84102"/>
                <a:gd name="connsiteY1" fmla="*/ 7672 h 51163"/>
                <a:gd name="connsiteX2" fmla="*/ 55099 w 84102"/>
                <a:gd name="connsiteY2" fmla="*/ 873 h 51163"/>
                <a:gd name="connsiteX3" fmla="*/ 51038 w 84102"/>
                <a:gd name="connsiteY3" fmla="*/ 0 h 51163"/>
                <a:gd name="connsiteX4" fmla="*/ 40462 w 84102"/>
                <a:gd name="connsiteY4" fmla="*/ 0 h 51163"/>
                <a:gd name="connsiteX5" fmla="*/ 31537 w 84102"/>
                <a:gd name="connsiteY5" fmla="*/ 0 h 51163"/>
                <a:gd name="connsiteX6" fmla="*/ 3035 w 84102"/>
                <a:gd name="connsiteY6" fmla="*/ 0 h 51163"/>
                <a:gd name="connsiteX7" fmla="*/ 0 w 84102"/>
                <a:gd name="connsiteY7" fmla="*/ 873 h 51163"/>
                <a:gd name="connsiteX8" fmla="*/ 8115 w 84102"/>
                <a:gd name="connsiteY8" fmla="*/ 7672 h 51163"/>
                <a:gd name="connsiteX9" fmla="*/ 29138 w 84102"/>
                <a:gd name="connsiteY9" fmla="*/ 43492 h 51163"/>
                <a:gd name="connsiteX10" fmla="*/ 29004 w 84102"/>
                <a:gd name="connsiteY10" fmla="*/ 50291 h 51163"/>
                <a:gd name="connsiteX11" fmla="*/ 33064 w 84102"/>
                <a:gd name="connsiteY11" fmla="*/ 51164 h 51163"/>
                <a:gd name="connsiteX12" fmla="*/ 61566 w 84102"/>
                <a:gd name="connsiteY12" fmla="*/ 51164 h 51163"/>
                <a:gd name="connsiteX13" fmla="*/ 81067 w 84102"/>
                <a:gd name="connsiteY13" fmla="*/ 51164 h 51163"/>
                <a:gd name="connsiteX14" fmla="*/ 84103 w 84102"/>
                <a:gd name="connsiteY14" fmla="*/ 50291 h 51163"/>
                <a:gd name="connsiteX15" fmla="*/ 75988 w 84102"/>
                <a:gd name="connsiteY15" fmla="*/ 4349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102" h="51163">
                  <a:moveTo>
                    <a:pt x="75988" y="43492"/>
                  </a:moveTo>
                  <a:lnTo>
                    <a:pt x="54965" y="7672"/>
                  </a:lnTo>
                  <a:cubicBezTo>
                    <a:pt x="53230" y="4715"/>
                    <a:pt x="53402" y="2154"/>
                    <a:pt x="55099" y="873"/>
                  </a:cubicBezTo>
                  <a:cubicBezTo>
                    <a:pt x="53711" y="318"/>
                    <a:pt x="52319" y="0"/>
                    <a:pt x="51038" y="0"/>
                  </a:cubicBezTo>
                  <a:lnTo>
                    <a:pt x="40462" y="0"/>
                  </a:lnTo>
                  <a:lnTo>
                    <a:pt x="31537" y="0"/>
                  </a:lnTo>
                  <a:lnTo>
                    <a:pt x="3035" y="0"/>
                  </a:lnTo>
                  <a:cubicBezTo>
                    <a:pt x="1754" y="0"/>
                    <a:pt x="735" y="318"/>
                    <a:pt x="0" y="873"/>
                  </a:cubicBezTo>
                  <a:cubicBezTo>
                    <a:pt x="3202" y="2154"/>
                    <a:pt x="6380" y="4715"/>
                    <a:pt x="8115" y="7672"/>
                  </a:cubicBezTo>
                  <a:lnTo>
                    <a:pt x="29138" y="43492"/>
                  </a:lnTo>
                  <a:cubicBezTo>
                    <a:pt x="30873" y="46448"/>
                    <a:pt x="30701" y="49010"/>
                    <a:pt x="29004" y="50291"/>
                  </a:cubicBezTo>
                  <a:cubicBezTo>
                    <a:pt x="30392" y="50846"/>
                    <a:pt x="31783" y="51164"/>
                    <a:pt x="33064" y="51164"/>
                  </a:cubicBezTo>
                  <a:lnTo>
                    <a:pt x="61566" y="51164"/>
                  </a:lnTo>
                  <a:lnTo>
                    <a:pt x="81067" y="51164"/>
                  </a:lnTo>
                  <a:cubicBezTo>
                    <a:pt x="82348" y="51164"/>
                    <a:pt x="83367" y="50846"/>
                    <a:pt x="84103" y="50291"/>
                  </a:cubicBezTo>
                  <a:cubicBezTo>
                    <a:pt x="80901" y="49009"/>
                    <a:pt x="77723" y="46448"/>
                    <a:pt x="75988" y="4349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0" name="Freeform: Shape 169">
              <a:extLst>
                <a:ext uri="{FF2B5EF4-FFF2-40B4-BE49-F238E27FC236}">
                  <a16:creationId xmlns:a16="http://schemas.microsoft.com/office/drawing/2014/main" id="{4DCA454D-45A8-4A56-95FD-BD5F2F2CE565}"/>
                </a:ext>
              </a:extLst>
            </p:cNvPr>
            <p:cNvSpPr/>
            <p:nvPr/>
          </p:nvSpPr>
          <p:spPr>
            <a:xfrm>
              <a:off x="5921666" y="3381457"/>
              <a:ext cx="31717" cy="49417"/>
            </a:xfrm>
            <a:custGeom>
              <a:avLst/>
              <a:gdLst>
                <a:gd name="connsiteX0" fmla="*/ 30495 w 31717"/>
                <a:gd name="connsiteY0" fmla="*/ 42619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5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30495" y="42619"/>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8" y="48136"/>
                    <a:pt x="32230" y="45575"/>
                    <a:pt x="30495"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1" name="Freeform: Shape 170">
              <a:extLst>
                <a:ext uri="{FF2B5EF4-FFF2-40B4-BE49-F238E27FC236}">
                  <a16:creationId xmlns:a16="http://schemas.microsoft.com/office/drawing/2014/main" id="{F1829F52-79F9-46C8-9152-02613ACE13F7}"/>
                </a:ext>
              </a:extLst>
            </p:cNvPr>
            <p:cNvSpPr/>
            <p:nvPr/>
          </p:nvSpPr>
          <p:spPr>
            <a:xfrm>
              <a:off x="5976764" y="3381456"/>
              <a:ext cx="31717" cy="49417"/>
            </a:xfrm>
            <a:custGeom>
              <a:avLst/>
              <a:gdLst>
                <a:gd name="connsiteX0" fmla="*/ 15433 w 31717"/>
                <a:gd name="connsiteY0" fmla="*/ 16956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6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15433" y="16956"/>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9" y="48137"/>
                    <a:pt x="32230" y="45575"/>
                    <a:pt x="30496" y="4261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2" name="Freeform: Shape 171">
              <a:extLst>
                <a:ext uri="{FF2B5EF4-FFF2-40B4-BE49-F238E27FC236}">
                  <a16:creationId xmlns:a16="http://schemas.microsoft.com/office/drawing/2014/main" id="{8B3A1C35-C788-4387-9879-51932B6521E8}"/>
                </a:ext>
              </a:extLst>
            </p:cNvPr>
            <p:cNvSpPr/>
            <p:nvPr/>
          </p:nvSpPr>
          <p:spPr>
            <a:xfrm>
              <a:off x="5810500" y="3443072"/>
              <a:ext cx="84102" cy="51163"/>
            </a:xfrm>
            <a:custGeom>
              <a:avLst/>
              <a:gdLst>
                <a:gd name="connsiteX0" fmla="*/ 8115 w 84102"/>
                <a:gd name="connsiteY0" fmla="*/ 7672 h 51163"/>
                <a:gd name="connsiteX1" fmla="*/ 29138 w 84102"/>
                <a:gd name="connsiteY1" fmla="*/ 43492 h 51163"/>
                <a:gd name="connsiteX2" fmla="*/ 29004 w 84102"/>
                <a:gd name="connsiteY2" fmla="*/ 50291 h 51163"/>
                <a:gd name="connsiteX3" fmla="*/ 33064 w 84102"/>
                <a:gd name="connsiteY3" fmla="*/ 51164 h 51163"/>
                <a:gd name="connsiteX4" fmla="*/ 52565 w 84102"/>
                <a:gd name="connsiteY4" fmla="*/ 51164 h 51163"/>
                <a:gd name="connsiteX5" fmla="*/ 81067 w 84102"/>
                <a:gd name="connsiteY5" fmla="*/ 51164 h 51163"/>
                <a:gd name="connsiteX6" fmla="*/ 84103 w 84102"/>
                <a:gd name="connsiteY6" fmla="*/ 50291 h 51163"/>
                <a:gd name="connsiteX7" fmla="*/ 75988 w 84102"/>
                <a:gd name="connsiteY7" fmla="*/ 43492 h 51163"/>
                <a:gd name="connsiteX8" fmla="*/ 54965 w 84102"/>
                <a:gd name="connsiteY8" fmla="*/ 7672 h 51163"/>
                <a:gd name="connsiteX9" fmla="*/ 55099 w 84102"/>
                <a:gd name="connsiteY9" fmla="*/ 873 h 51163"/>
                <a:gd name="connsiteX10" fmla="*/ 51038 w 84102"/>
                <a:gd name="connsiteY10" fmla="*/ 0 h 51163"/>
                <a:gd name="connsiteX11" fmla="*/ 22536 w 84102"/>
                <a:gd name="connsiteY11" fmla="*/ 0 h 51163"/>
                <a:gd name="connsiteX12" fmla="*/ 3035 w 84102"/>
                <a:gd name="connsiteY12" fmla="*/ 0 h 51163"/>
                <a:gd name="connsiteX13" fmla="*/ 0 w 84102"/>
                <a:gd name="connsiteY13" fmla="*/ 873 h 51163"/>
                <a:gd name="connsiteX14" fmla="*/ 8115 w 84102"/>
                <a:gd name="connsiteY14" fmla="*/ 767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02" h="51163">
                  <a:moveTo>
                    <a:pt x="8115" y="7672"/>
                  </a:moveTo>
                  <a:lnTo>
                    <a:pt x="29138" y="43492"/>
                  </a:lnTo>
                  <a:cubicBezTo>
                    <a:pt x="30873" y="46448"/>
                    <a:pt x="30701" y="49010"/>
                    <a:pt x="29004" y="50291"/>
                  </a:cubicBezTo>
                  <a:cubicBezTo>
                    <a:pt x="30392" y="50846"/>
                    <a:pt x="31783" y="51164"/>
                    <a:pt x="33064" y="51164"/>
                  </a:cubicBezTo>
                  <a:lnTo>
                    <a:pt x="52565" y="51164"/>
                  </a:lnTo>
                  <a:lnTo>
                    <a:pt x="81067" y="51164"/>
                  </a:lnTo>
                  <a:cubicBezTo>
                    <a:pt x="82348" y="51164"/>
                    <a:pt x="83367" y="50846"/>
                    <a:pt x="84103" y="50291"/>
                  </a:cubicBezTo>
                  <a:cubicBezTo>
                    <a:pt x="80901" y="49010"/>
                    <a:pt x="77723" y="46448"/>
                    <a:pt x="75988" y="43492"/>
                  </a:cubicBezTo>
                  <a:lnTo>
                    <a:pt x="54965" y="7672"/>
                  </a:lnTo>
                  <a:cubicBezTo>
                    <a:pt x="53230" y="4715"/>
                    <a:pt x="53402" y="2154"/>
                    <a:pt x="55099" y="873"/>
                  </a:cubicBezTo>
                  <a:cubicBezTo>
                    <a:pt x="53711" y="318"/>
                    <a:pt x="52319" y="0"/>
                    <a:pt x="51038" y="0"/>
                  </a:cubicBezTo>
                  <a:lnTo>
                    <a:pt x="22536" y="0"/>
                  </a:lnTo>
                  <a:lnTo>
                    <a:pt x="3035" y="0"/>
                  </a:lnTo>
                  <a:cubicBezTo>
                    <a:pt x="1754" y="0"/>
                    <a:pt x="735" y="318"/>
                    <a:pt x="0" y="873"/>
                  </a:cubicBezTo>
                  <a:cubicBezTo>
                    <a:pt x="3202" y="2155"/>
                    <a:pt x="6380" y="4715"/>
                    <a:pt x="8115" y="767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3" name="Freeform: Shape 172">
              <a:extLst>
                <a:ext uri="{FF2B5EF4-FFF2-40B4-BE49-F238E27FC236}">
                  <a16:creationId xmlns:a16="http://schemas.microsoft.com/office/drawing/2014/main" id="{9D798CC3-58DF-48DB-9692-CA1E358031A3}"/>
                </a:ext>
              </a:extLst>
            </p:cNvPr>
            <p:cNvSpPr/>
            <p:nvPr/>
          </p:nvSpPr>
          <p:spPr>
            <a:xfrm>
              <a:off x="5809142" y="3443947"/>
              <a:ext cx="31717" cy="49417"/>
            </a:xfrm>
            <a:custGeom>
              <a:avLst/>
              <a:gdLst>
                <a:gd name="connsiteX0" fmla="*/ 30495 w 31717"/>
                <a:gd name="connsiteY0" fmla="*/ 42619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5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30495" y="42619"/>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9" y="48136"/>
                    <a:pt x="32230" y="45575"/>
                    <a:pt x="30495"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4" name="Freeform: Shape 173">
              <a:extLst>
                <a:ext uri="{FF2B5EF4-FFF2-40B4-BE49-F238E27FC236}">
                  <a16:creationId xmlns:a16="http://schemas.microsoft.com/office/drawing/2014/main" id="{33D5C728-AB5E-4EE9-B1AC-C7C69468FC00}"/>
                </a:ext>
              </a:extLst>
            </p:cNvPr>
            <p:cNvSpPr/>
            <p:nvPr/>
          </p:nvSpPr>
          <p:spPr>
            <a:xfrm>
              <a:off x="5864241" y="3443945"/>
              <a:ext cx="31717" cy="49417"/>
            </a:xfrm>
            <a:custGeom>
              <a:avLst/>
              <a:gdLst>
                <a:gd name="connsiteX0" fmla="*/ 1223 w 31717"/>
                <a:gd name="connsiteY0" fmla="*/ 6799 h 49417"/>
                <a:gd name="connsiteX1" fmla="*/ 22246 w 31717"/>
                <a:gd name="connsiteY1" fmla="*/ 42619 h 49417"/>
                <a:gd name="connsiteX2" fmla="*/ 30360 w 31717"/>
                <a:gd name="connsiteY2" fmla="*/ 49418 h 49417"/>
                <a:gd name="connsiteX3" fmla="*/ 30494 w 31717"/>
                <a:gd name="connsiteY3" fmla="*/ 42619 h 49417"/>
                <a:gd name="connsiteX4" fmla="*/ 9471 w 31717"/>
                <a:gd name="connsiteY4" fmla="*/ 6799 h 49417"/>
                <a:gd name="connsiteX5" fmla="*/ 1357 w 31717"/>
                <a:gd name="connsiteY5" fmla="*/ 0 h 49417"/>
                <a:gd name="connsiteX6" fmla="*/ 1223 w 31717"/>
                <a:gd name="connsiteY6" fmla="*/ 679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1223" y="6799"/>
                  </a:moveTo>
                  <a:lnTo>
                    <a:pt x="22246" y="42619"/>
                  </a:lnTo>
                  <a:cubicBezTo>
                    <a:pt x="23981" y="45575"/>
                    <a:pt x="27158" y="48137"/>
                    <a:pt x="30360" y="49418"/>
                  </a:cubicBezTo>
                  <a:cubicBezTo>
                    <a:pt x="32059" y="48137"/>
                    <a:pt x="32229" y="45575"/>
                    <a:pt x="30494" y="42619"/>
                  </a:cubicBezTo>
                  <a:lnTo>
                    <a:pt x="9471" y="6799"/>
                  </a:lnTo>
                  <a:cubicBezTo>
                    <a:pt x="7736" y="3842"/>
                    <a:pt x="4559" y="1281"/>
                    <a:pt x="1357" y="0"/>
                  </a:cubicBezTo>
                  <a:cubicBezTo>
                    <a:pt x="-341" y="1282"/>
                    <a:pt x="-512" y="3842"/>
                    <a:pt x="1223" y="679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5" name="Freeform: Shape 174">
              <a:extLst>
                <a:ext uri="{FF2B5EF4-FFF2-40B4-BE49-F238E27FC236}">
                  <a16:creationId xmlns:a16="http://schemas.microsoft.com/office/drawing/2014/main" id="{C85D07B4-B099-42C6-8307-7B1118E6BEB9}"/>
                </a:ext>
              </a:extLst>
            </p:cNvPr>
            <p:cNvSpPr/>
            <p:nvPr/>
          </p:nvSpPr>
          <p:spPr>
            <a:xfrm>
              <a:off x="5885098" y="3443072"/>
              <a:ext cx="84101" cy="51163"/>
            </a:xfrm>
            <a:custGeom>
              <a:avLst/>
              <a:gdLst>
                <a:gd name="connsiteX0" fmla="*/ 8115 w 84101"/>
                <a:gd name="connsiteY0" fmla="*/ 7672 h 51163"/>
                <a:gd name="connsiteX1" fmla="*/ 29136 w 84101"/>
                <a:gd name="connsiteY1" fmla="*/ 43492 h 51163"/>
                <a:gd name="connsiteX2" fmla="*/ 29003 w 84101"/>
                <a:gd name="connsiteY2" fmla="*/ 50291 h 51163"/>
                <a:gd name="connsiteX3" fmla="*/ 33063 w 84101"/>
                <a:gd name="connsiteY3" fmla="*/ 51164 h 51163"/>
                <a:gd name="connsiteX4" fmla="*/ 52564 w 84101"/>
                <a:gd name="connsiteY4" fmla="*/ 51164 h 51163"/>
                <a:gd name="connsiteX5" fmla="*/ 61565 w 84101"/>
                <a:gd name="connsiteY5" fmla="*/ 51164 h 51163"/>
                <a:gd name="connsiteX6" fmla="*/ 81066 w 84101"/>
                <a:gd name="connsiteY6" fmla="*/ 51164 h 51163"/>
                <a:gd name="connsiteX7" fmla="*/ 84101 w 84101"/>
                <a:gd name="connsiteY7" fmla="*/ 50291 h 51163"/>
                <a:gd name="connsiteX8" fmla="*/ 75987 w 84101"/>
                <a:gd name="connsiteY8" fmla="*/ 43492 h 51163"/>
                <a:gd name="connsiteX9" fmla="*/ 54965 w 84101"/>
                <a:gd name="connsiteY9" fmla="*/ 7672 h 51163"/>
                <a:gd name="connsiteX10" fmla="*/ 55099 w 84101"/>
                <a:gd name="connsiteY10" fmla="*/ 873 h 51163"/>
                <a:gd name="connsiteX11" fmla="*/ 51038 w 84101"/>
                <a:gd name="connsiteY11" fmla="*/ 0 h 51163"/>
                <a:gd name="connsiteX12" fmla="*/ 31537 w 84101"/>
                <a:gd name="connsiteY12" fmla="*/ 0 h 51163"/>
                <a:gd name="connsiteX13" fmla="*/ 22536 w 84101"/>
                <a:gd name="connsiteY13" fmla="*/ 0 h 51163"/>
                <a:gd name="connsiteX14" fmla="*/ 3035 w 84101"/>
                <a:gd name="connsiteY14" fmla="*/ 0 h 51163"/>
                <a:gd name="connsiteX15" fmla="*/ 0 w 84101"/>
                <a:gd name="connsiteY15" fmla="*/ 873 h 51163"/>
                <a:gd name="connsiteX16" fmla="*/ 8115 w 84101"/>
                <a:gd name="connsiteY16" fmla="*/ 767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101" h="51163">
                  <a:moveTo>
                    <a:pt x="8115" y="7672"/>
                  </a:moveTo>
                  <a:lnTo>
                    <a:pt x="29136" y="43492"/>
                  </a:lnTo>
                  <a:cubicBezTo>
                    <a:pt x="30871" y="46448"/>
                    <a:pt x="30700" y="49010"/>
                    <a:pt x="29003" y="50291"/>
                  </a:cubicBezTo>
                  <a:cubicBezTo>
                    <a:pt x="30390" y="50846"/>
                    <a:pt x="31782" y="51164"/>
                    <a:pt x="33063" y="51164"/>
                  </a:cubicBezTo>
                  <a:lnTo>
                    <a:pt x="52564" y="51164"/>
                  </a:lnTo>
                  <a:lnTo>
                    <a:pt x="61565" y="51164"/>
                  </a:lnTo>
                  <a:lnTo>
                    <a:pt x="81066" y="51164"/>
                  </a:lnTo>
                  <a:cubicBezTo>
                    <a:pt x="82347" y="51164"/>
                    <a:pt x="83366" y="50846"/>
                    <a:pt x="84101" y="50291"/>
                  </a:cubicBezTo>
                  <a:cubicBezTo>
                    <a:pt x="80899" y="49010"/>
                    <a:pt x="77722" y="46448"/>
                    <a:pt x="75987" y="43492"/>
                  </a:cubicBezTo>
                  <a:lnTo>
                    <a:pt x="54965" y="7672"/>
                  </a:lnTo>
                  <a:cubicBezTo>
                    <a:pt x="53230" y="4715"/>
                    <a:pt x="53402" y="2154"/>
                    <a:pt x="55099" y="873"/>
                  </a:cubicBezTo>
                  <a:cubicBezTo>
                    <a:pt x="53711" y="318"/>
                    <a:pt x="52319" y="0"/>
                    <a:pt x="51038" y="0"/>
                  </a:cubicBezTo>
                  <a:lnTo>
                    <a:pt x="31537" y="0"/>
                  </a:lnTo>
                  <a:lnTo>
                    <a:pt x="22536" y="0"/>
                  </a:lnTo>
                  <a:lnTo>
                    <a:pt x="3035" y="0"/>
                  </a:lnTo>
                  <a:cubicBezTo>
                    <a:pt x="1754" y="0"/>
                    <a:pt x="735" y="318"/>
                    <a:pt x="0" y="873"/>
                  </a:cubicBezTo>
                  <a:cubicBezTo>
                    <a:pt x="3202" y="2155"/>
                    <a:pt x="6380" y="4715"/>
                    <a:pt x="8115" y="767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6" name="Freeform: Shape 175">
              <a:extLst>
                <a:ext uri="{FF2B5EF4-FFF2-40B4-BE49-F238E27FC236}">
                  <a16:creationId xmlns:a16="http://schemas.microsoft.com/office/drawing/2014/main" id="{2BD85AFF-562D-4B07-B156-F8403BE95188}"/>
                </a:ext>
              </a:extLst>
            </p:cNvPr>
            <p:cNvSpPr/>
            <p:nvPr/>
          </p:nvSpPr>
          <p:spPr>
            <a:xfrm>
              <a:off x="5883741" y="3443947"/>
              <a:ext cx="31716" cy="49417"/>
            </a:xfrm>
            <a:custGeom>
              <a:avLst/>
              <a:gdLst>
                <a:gd name="connsiteX0" fmla="*/ 30493 w 31716"/>
                <a:gd name="connsiteY0" fmla="*/ 42619 h 49417"/>
                <a:gd name="connsiteX1" fmla="*/ 9472 w 31716"/>
                <a:gd name="connsiteY1" fmla="*/ 6799 h 49417"/>
                <a:gd name="connsiteX2" fmla="*/ 1357 w 31716"/>
                <a:gd name="connsiteY2" fmla="*/ 0 h 49417"/>
                <a:gd name="connsiteX3" fmla="*/ 1223 w 31716"/>
                <a:gd name="connsiteY3" fmla="*/ 6799 h 49417"/>
                <a:gd name="connsiteX4" fmla="*/ 22245 w 31716"/>
                <a:gd name="connsiteY4" fmla="*/ 42619 h 49417"/>
                <a:gd name="connsiteX5" fmla="*/ 30360 w 31716"/>
                <a:gd name="connsiteY5" fmla="*/ 49418 h 49417"/>
                <a:gd name="connsiteX6" fmla="*/ 30493 w 31716"/>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30493" y="42619"/>
                  </a:moveTo>
                  <a:lnTo>
                    <a:pt x="9472" y="6799"/>
                  </a:lnTo>
                  <a:cubicBezTo>
                    <a:pt x="7737" y="3842"/>
                    <a:pt x="4559" y="1281"/>
                    <a:pt x="1357" y="0"/>
                  </a:cubicBezTo>
                  <a:cubicBezTo>
                    <a:pt x="-341" y="1281"/>
                    <a:pt x="-512" y="3842"/>
                    <a:pt x="1223" y="6799"/>
                  </a:cubicBezTo>
                  <a:lnTo>
                    <a:pt x="22245" y="42619"/>
                  </a:lnTo>
                  <a:cubicBezTo>
                    <a:pt x="23980" y="45575"/>
                    <a:pt x="27157" y="48137"/>
                    <a:pt x="30360" y="49418"/>
                  </a:cubicBezTo>
                  <a:cubicBezTo>
                    <a:pt x="32058" y="48136"/>
                    <a:pt x="32228" y="45575"/>
                    <a:pt x="30493"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7" name="Freeform: Shape 176">
              <a:extLst>
                <a:ext uri="{FF2B5EF4-FFF2-40B4-BE49-F238E27FC236}">
                  <a16:creationId xmlns:a16="http://schemas.microsoft.com/office/drawing/2014/main" id="{836DAF3B-2DEF-4973-8256-CB62D31004F5}"/>
                </a:ext>
              </a:extLst>
            </p:cNvPr>
            <p:cNvSpPr/>
            <p:nvPr/>
          </p:nvSpPr>
          <p:spPr>
            <a:xfrm>
              <a:off x="5938839" y="3443945"/>
              <a:ext cx="31716" cy="49417"/>
            </a:xfrm>
            <a:custGeom>
              <a:avLst/>
              <a:gdLst>
                <a:gd name="connsiteX0" fmla="*/ 1223 w 31716"/>
                <a:gd name="connsiteY0" fmla="*/ 6799 h 49417"/>
                <a:gd name="connsiteX1" fmla="*/ 22245 w 31716"/>
                <a:gd name="connsiteY1" fmla="*/ 42619 h 49417"/>
                <a:gd name="connsiteX2" fmla="*/ 30360 w 31716"/>
                <a:gd name="connsiteY2" fmla="*/ 49418 h 49417"/>
                <a:gd name="connsiteX3" fmla="*/ 30493 w 31716"/>
                <a:gd name="connsiteY3" fmla="*/ 42619 h 49417"/>
                <a:gd name="connsiteX4" fmla="*/ 9472 w 31716"/>
                <a:gd name="connsiteY4" fmla="*/ 6799 h 49417"/>
                <a:gd name="connsiteX5" fmla="*/ 1357 w 31716"/>
                <a:gd name="connsiteY5" fmla="*/ 0 h 49417"/>
                <a:gd name="connsiteX6" fmla="*/ 1223 w 31716"/>
                <a:gd name="connsiteY6" fmla="*/ 679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1223" y="6799"/>
                  </a:moveTo>
                  <a:lnTo>
                    <a:pt x="22245" y="42619"/>
                  </a:lnTo>
                  <a:cubicBezTo>
                    <a:pt x="23980" y="45575"/>
                    <a:pt x="27157" y="48137"/>
                    <a:pt x="30360" y="49418"/>
                  </a:cubicBezTo>
                  <a:cubicBezTo>
                    <a:pt x="32058" y="48137"/>
                    <a:pt x="32228" y="45575"/>
                    <a:pt x="30493" y="42619"/>
                  </a:cubicBezTo>
                  <a:lnTo>
                    <a:pt x="9472" y="6799"/>
                  </a:lnTo>
                  <a:cubicBezTo>
                    <a:pt x="7737" y="3842"/>
                    <a:pt x="4559" y="1281"/>
                    <a:pt x="1357" y="0"/>
                  </a:cubicBezTo>
                  <a:cubicBezTo>
                    <a:pt x="-341" y="1282"/>
                    <a:pt x="-512" y="3842"/>
                    <a:pt x="1223" y="679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8" name="Freeform: Shape 177">
              <a:extLst>
                <a:ext uri="{FF2B5EF4-FFF2-40B4-BE49-F238E27FC236}">
                  <a16:creationId xmlns:a16="http://schemas.microsoft.com/office/drawing/2014/main" id="{26828990-AD83-4393-91DA-E38C9E8AD9BD}"/>
                </a:ext>
              </a:extLst>
            </p:cNvPr>
            <p:cNvSpPr/>
            <p:nvPr/>
          </p:nvSpPr>
          <p:spPr>
            <a:xfrm>
              <a:off x="5959695" y="3443074"/>
              <a:ext cx="84102" cy="51163"/>
            </a:xfrm>
            <a:custGeom>
              <a:avLst/>
              <a:gdLst>
                <a:gd name="connsiteX0" fmla="*/ 75988 w 84102"/>
                <a:gd name="connsiteY0" fmla="*/ 43492 h 51163"/>
                <a:gd name="connsiteX1" fmla="*/ 54965 w 84102"/>
                <a:gd name="connsiteY1" fmla="*/ 7672 h 51163"/>
                <a:gd name="connsiteX2" fmla="*/ 55099 w 84102"/>
                <a:gd name="connsiteY2" fmla="*/ 873 h 51163"/>
                <a:gd name="connsiteX3" fmla="*/ 51038 w 84102"/>
                <a:gd name="connsiteY3" fmla="*/ 0 h 51163"/>
                <a:gd name="connsiteX4" fmla="*/ 31537 w 84102"/>
                <a:gd name="connsiteY4" fmla="*/ 0 h 51163"/>
                <a:gd name="connsiteX5" fmla="*/ 3035 w 84102"/>
                <a:gd name="connsiteY5" fmla="*/ 0 h 51163"/>
                <a:gd name="connsiteX6" fmla="*/ 0 w 84102"/>
                <a:gd name="connsiteY6" fmla="*/ 873 h 51163"/>
                <a:gd name="connsiteX7" fmla="*/ 8115 w 84102"/>
                <a:gd name="connsiteY7" fmla="*/ 7672 h 51163"/>
                <a:gd name="connsiteX8" fmla="*/ 29138 w 84102"/>
                <a:gd name="connsiteY8" fmla="*/ 43492 h 51163"/>
                <a:gd name="connsiteX9" fmla="*/ 29004 w 84102"/>
                <a:gd name="connsiteY9" fmla="*/ 50291 h 51163"/>
                <a:gd name="connsiteX10" fmla="*/ 33064 w 84102"/>
                <a:gd name="connsiteY10" fmla="*/ 51164 h 51163"/>
                <a:gd name="connsiteX11" fmla="*/ 61566 w 84102"/>
                <a:gd name="connsiteY11" fmla="*/ 51164 h 51163"/>
                <a:gd name="connsiteX12" fmla="*/ 81067 w 84102"/>
                <a:gd name="connsiteY12" fmla="*/ 51164 h 51163"/>
                <a:gd name="connsiteX13" fmla="*/ 84103 w 84102"/>
                <a:gd name="connsiteY13" fmla="*/ 50291 h 51163"/>
                <a:gd name="connsiteX14" fmla="*/ 75988 w 84102"/>
                <a:gd name="connsiteY14" fmla="*/ 4349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02" h="51163">
                  <a:moveTo>
                    <a:pt x="75988" y="43492"/>
                  </a:moveTo>
                  <a:lnTo>
                    <a:pt x="54965" y="7672"/>
                  </a:lnTo>
                  <a:cubicBezTo>
                    <a:pt x="53230" y="4715"/>
                    <a:pt x="53402" y="2154"/>
                    <a:pt x="55099" y="873"/>
                  </a:cubicBezTo>
                  <a:cubicBezTo>
                    <a:pt x="53711" y="318"/>
                    <a:pt x="52319" y="0"/>
                    <a:pt x="51038" y="0"/>
                  </a:cubicBezTo>
                  <a:lnTo>
                    <a:pt x="31537" y="0"/>
                  </a:lnTo>
                  <a:lnTo>
                    <a:pt x="3035" y="0"/>
                  </a:lnTo>
                  <a:cubicBezTo>
                    <a:pt x="1754" y="0"/>
                    <a:pt x="735" y="318"/>
                    <a:pt x="0" y="873"/>
                  </a:cubicBezTo>
                  <a:cubicBezTo>
                    <a:pt x="3202" y="2154"/>
                    <a:pt x="6380" y="4715"/>
                    <a:pt x="8115" y="7672"/>
                  </a:cubicBezTo>
                  <a:lnTo>
                    <a:pt x="29138" y="43492"/>
                  </a:lnTo>
                  <a:cubicBezTo>
                    <a:pt x="30873" y="46448"/>
                    <a:pt x="30701" y="49010"/>
                    <a:pt x="29004" y="50291"/>
                  </a:cubicBezTo>
                  <a:cubicBezTo>
                    <a:pt x="30392" y="50846"/>
                    <a:pt x="31783" y="51164"/>
                    <a:pt x="33064" y="51164"/>
                  </a:cubicBezTo>
                  <a:lnTo>
                    <a:pt x="61566" y="51164"/>
                  </a:lnTo>
                  <a:lnTo>
                    <a:pt x="81067" y="51164"/>
                  </a:lnTo>
                  <a:cubicBezTo>
                    <a:pt x="82348" y="51164"/>
                    <a:pt x="83367" y="50846"/>
                    <a:pt x="84103" y="50291"/>
                  </a:cubicBezTo>
                  <a:cubicBezTo>
                    <a:pt x="80901" y="49009"/>
                    <a:pt x="77723" y="46448"/>
                    <a:pt x="75988" y="4349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79" name="Freeform: Shape 178">
              <a:extLst>
                <a:ext uri="{FF2B5EF4-FFF2-40B4-BE49-F238E27FC236}">
                  <a16:creationId xmlns:a16="http://schemas.microsoft.com/office/drawing/2014/main" id="{AAABC8BE-688C-4046-9D31-042C2B876913}"/>
                </a:ext>
              </a:extLst>
            </p:cNvPr>
            <p:cNvSpPr/>
            <p:nvPr/>
          </p:nvSpPr>
          <p:spPr>
            <a:xfrm>
              <a:off x="5958339" y="3443947"/>
              <a:ext cx="31717" cy="49417"/>
            </a:xfrm>
            <a:custGeom>
              <a:avLst/>
              <a:gdLst>
                <a:gd name="connsiteX0" fmla="*/ 30495 w 31717"/>
                <a:gd name="connsiteY0" fmla="*/ 42619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5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30495" y="42619"/>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8" y="48136"/>
                    <a:pt x="32230" y="45575"/>
                    <a:pt x="30495"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0" name="Freeform: Shape 179">
              <a:extLst>
                <a:ext uri="{FF2B5EF4-FFF2-40B4-BE49-F238E27FC236}">
                  <a16:creationId xmlns:a16="http://schemas.microsoft.com/office/drawing/2014/main" id="{F2929BCD-9505-48CB-8233-9384E7D727B6}"/>
                </a:ext>
              </a:extLst>
            </p:cNvPr>
            <p:cNvSpPr/>
            <p:nvPr/>
          </p:nvSpPr>
          <p:spPr>
            <a:xfrm>
              <a:off x="6013438" y="3443945"/>
              <a:ext cx="31717" cy="49417"/>
            </a:xfrm>
            <a:custGeom>
              <a:avLst/>
              <a:gdLst>
                <a:gd name="connsiteX0" fmla="*/ 19983 w 31717"/>
                <a:gd name="connsiteY0" fmla="*/ 24710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5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19983" y="24710"/>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9" y="48137"/>
                    <a:pt x="32230" y="45575"/>
                    <a:pt x="30495" y="4261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1" name="Freeform: Shape 180">
              <a:extLst>
                <a:ext uri="{FF2B5EF4-FFF2-40B4-BE49-F238E27FC236}">
                  <a16:creationId xmlns:a16="http://schemas.microsoft.com/office/drawing/2014/main" id="{948E28C7-5847-40DF-A669-7943CBA871D5}"/>
                </a:ext>
              </a:extLst>
            </p:cNvPr>
            <p:cNvSpPr/>
            <p:nvPr/>
          </p:nvSpPr>
          <p:spPr>
            <a:xfrm>
              <a:off x="5847172" y="3505563"/>
              <a:ext cx="84102" cy="51163"/>
            </a:xfrm>
            <a:custGeom>
              <a:avLst/>
              <a:gdLst>
                <a:gd name="connsiteX0" fmla="*/ 75988 w 84102"/>
                <a:gd name="connsiteY0" fmla="*/ 43492 h 51163"/>
                <a:gd name="connsiteX1" fmla="*/ 54965 w 84102"/>
                <a:gd name="connsiteY1" fmla="*/ 7672 h 51163"/>
                <a:gd name="connsiteX2" fmla="*/ 55099 w 84102"/>
                <a:gd name="connsiteY2" fmla="*/ 873 h 51163"/>
                <a:gd name="connsiteX3" fmla="*/ 51038 w 84102"/>
                <a:gd name="connsiteY3" fmla="*/ 0 h 51163"/>
                <a:gd name="connsiteX4" fmla="*/ 22536 w 84102"/>
                <a:gd name="connsiteY4" fmla="*/ 0 h 51163"/>
                <a:gd name="connsiteX5" fmla="*/ 3035 w 84102"/>
                <a:gd name="connsiteY5" fmla="*/ 0 h 51163"/>
                <a:gd name="connsiteX6" fmla="*/ 0 w 84102"/>
                <a:gd name="connsiteY6" fmla="*/ 873 h 51163"/>
                <a:gd name="connsiteX7" fmla="*/ 8115 w 84102"/>
                <a:gd name="connsiteY7" fmla="*/ 7672 h 51163"/>
                <a:gd name="connsiteX8" fmla="*/ 29138 w 84102"/>
                <a:gd name="connsiteY8" fmla="*/ 43492 h 51163"/>
                <a:gd name="connsiteX9" fmla="*/ 29004 w 84102"/>
                <a:gd name="connsiteY9" fmla="*/ 50291 h 51163"/>
                <a:gd name="connsiteX10" fmla="*/ 33064 w 84102"/>
                <a:gd name="connsiteY10" fmla="*/ 51164 h 51163"/>
                <a:gd name="connsiteX11" fmla="*/ 52565 w 84102"/>
                <a:gd name="connsiteY11" fmla="*/ 51164 h 51163"/>
                <a:gd name="connsiteX12" fmla="*/ 81067 w 84102"/>
                <a:gd name="connsiteY12" fmla="*/ 51164 h 51163"/>
                <a:gd name="connsiteX13" fmla="*/ 84103 w 84102"/>
                <a:gd name="connsiteY13" fmla="*/ 50291 h 51163"/>
                <a:gd name="connsiteX14" fmla="*/ 75988 w 84102"/>
                <a:gd name="connsiteY14" fmla="*/ 4349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02" h="51163">
                  <a:moveTo>
                    <a:pt x="75988" y="43492"/>
                  </a:moveTo>
                  <a:lnTo>
                    <a:pt x="54965" y="7672"/>
                  </a:lnTo>
                  <a:cubicBezTo>
                    <a:pt x="53230" y="4715"/>
                    <a:pt x="53402" y="2154"/>
                    <a:pt x="55099" y="873"/>
                  </a:cubicBezTo>
                  <a:cubicBezTo>
                    <a:pt x="53711" y="318"/>
                    <a:pt x="52319" y="0"/>
                    <a:pt x="51038" y="0"/>
                  </a:cubicBezTo>
                  <a:lnTo>
                    <a:pt x="22536" y="0"/>
                  </a:lnTo>
                  <a:lnTo>
                    <a:pt x="3035" y="0"/>
                  </a:lnTo>
                  <a:cubicBezTo>
                    <a:pt x="1754" y="0"/>
                    <a:pt x="735" y="318"/>
                    <a:pt x="0" y="873"/>
                  </a:cubicBezTo>
                  <a:cubicBezTo>
                    <a:pt x="3202" y="2154"/>
                    <a:pt x="6380" y="4715"/>
                    <a:pt x="8115" y="7672"/>
                  </a:cubicBezTo>
                  <a:lnTo>
                    <a:pt x="29138" y="43492"/>
                  </a:lnTo>
                  <a:cubicBezTo>
                    <a:pt x="30873" y="46448"/>
                    <a:pt x="30701" y="49010"/>
                    <a:pt x="29004" y="50291"/>
                  </a:cubicBezTo>
                  <a:cubicBezTo>
                    <a:pt x="30391" y="50846"/>
                    <a:pt x="31783" y="51164"/>
                    <a:pt x="33064" y="51164"/>
                  </a:cubicBezTo>
                  <a:lnTo>
                    <a:pt x="52565" y="51164"/>
                  </a:lnTo>
                  <a:lnTo>
                    <a:pt x="81067" y="51164"/>
                  </a:lnTo>
                  <a:cubicBezTo>
                    <a:pt x="82348" y="51164"/>
                    <a:pt x="83367" y="50846"/>
                    <a:pt x="84103" y="50291"/>
                  </a:cubicBezTo>
                  <a:cubicBezTo>
                    <a:pt x="80901" y="49010"/>
                    <a:pt x="77723" y="46448"/>
                    <a:pt x="75988" y="4349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2" name="Freeform: Shape 181">
              <a:extLst>
                <a:ext uri="{FF2B5EF4-FFF2-40B4-BE49-F238E27FC236}">
                  <a16:creationId xmlns:a16="http://schemas.microsoft.com/office/drawing/2014/main" id="{B4AC4A79-BFCB-4756-99C5-A53E60FC76C1}"/>
                </a:ext>
              </a:extLst>
            </p:cNvPr>
            <p:cNvSpPr/>
            <p:nvPr/>
          </p:nvSpPr>
          <p:spPr>
            <a:xfrm>
              <a:off x="5845816" y="3506436"/>
              <a:ext cx="31717" cy="49417"/>
            </a:xfrm>
            <a:custGeom>
              <a:avLst/>
              <a:gdLst>
                <a:gd name="connsiteX0" fmla="*/ 30495 w 31717"/>
                <a:gd name="connsiteY0" fmla="*/ 42619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5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30495" y="42619"/>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8" y="48137"/>
                    <a:pt x="32230" y="45575"/>
                    <a:pt x="30495"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3" name="Freeform: Shape 182">
              <a:extLst>
                <a:ext uri="{FF2B5EF4-FFF2-40B4-BE49-F238E27FC236}">
                  <a16:creationId xmlns:a16="http://schemas.microsoft.com/office/drawing/2014/main" id="{118E4130-E087-4E5E-8DBF-F214A4D3D3C7}"/>
                </a:ext>
              </a:extLst>
            </p:cNvPr>
            <p:cNvSpPr/>
            <p:nvPr/>
          </p:nvSpPr>
          <p:spPr>
            <a:xfrm>
              <a:off x="5900914" y="3506435"/>
              <a:ext cx="31717" cy="49417"/>
            </a:xfrm>
            <a:custGeom>
              <a:avLst/>
              <a:gdLst>
                <a:gd name="connsiteX0" fmla="*/ 1223 w 31717"/>
                <a:gd name="connsiteY0" fmla="*/ 6799 h 49417"/>
                <a:gd name="connsiteX1" fmla="*/ 22246 w 31717"/>
                <a:gd name="connsiteY1" fmla="*/ 42619 h 49417"/>
                <a:gd name="connsiteX2" fmla="*/ 30360 w 31717"/>
                <a:gd name="connsiteY2" fmla="*/ 49418 h 49417"/>
                <a:gd name="connsiteX3" fmla="*/ 30494 w 31717"/>
                <a:gd name="connsiteY3" fmla="*/ 42619 h 49417"/>
                <a:gd name="connsiteX4" fmla="*/ 9471 w 31717"/>
                <a:gd name="connsiteY4" fmla="*/ 6799 h 49417"/>
                <a:gd name="connsiteX5" fmla="*/ 1357 w 31717"/>
                <a:gd name="connsiteY5" fmla="*/ 0 h 49417"/>
                <a:gd name="connsiteX6" fmla="*/ 1223 w 31717"/>
                <a:gd name="connsiteY6" fmla="*/ 679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1223" y="6799"/>
                  </a:moveTo>
                  <a:lnTo>
                    <a:pt x="22246" y="42619"/>
                  </a:lnTo>
                  <a:cubicBezTo>
                    <a:pt x="23981" y="45575"/>
                    <a:pt x="27158" y="48137"/>
                    <a:pt x="30360" y="49418"/>
                  </a:cubicBezTo>
                  <a:cubicBezTo>
                    <a:pt x="32059" y="48137"/>
                    <a:pt x="32229" y="45575"/>
                    <a:pt x="30494" y="42619"/>
                  </a:cubicBezTo>
                  <a:lnTo>
                    <a:pt x="9471" y="6799"/>
                  </a:lnTo>
                  <a:cubicBezTo>
                    <a:pt x="7736" y="3842"/>
                    <a:pt x="4559" y="1281"/>
                    <a:pt x="1357" y="0"/>
                  </a:cubicBezTo>
                  <a:cubicBezTo>
                    <a:pt x="-341" y="1282"/>
                    <a:pt x="-512" y="3842"/>
                    <a:pt x="1223" y="679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4" name="Freeform: Shape 183">
              <a:extLst>
                <a:ext uri="{FF2B5EF4-FFF2-40B4-BE49-F238E27FC236}">
                  <a16:creationId xmlns:a16="http://schemas.microsoft.com/office/drawing/2014/main" id="{8DD87A8E-FD97-45EF-B11A-FC3B5390B293}"/>
                </a:ext>
              </a:extLst>
            </p:cNvPr>
            <p:cNvSpPr/>
            <p:nvPr/>
          </p:nvSpPr>
          <p:spPr>
            <a:xfrm>
              <a:off x="5921770" y="3505563"/>
              <a:ext cx="84102" cy="51163"/>
            </a:xfrm>
            <a:custGeom>
              <a:avLst/>
              <a:gdLst>
                <a:gd name="connsiteX0" fmla="*/ 75988 w 84102"/>
                <a:gd name="connsiteY0" fmla="*/ 43492 h 51163"/>
                <a:gd name="connsiteX1" fmla="*/ 54965 w 84102"/>
                <a:gd name="connsiteY1" fmla="*/ 7672 h 51163"/>
                <a:gd name="connsiteX2" fmla="*/ 55099 w 84102"/>
                <a:gd name="connsiteY2" fmla="*/ 873 h 51163"/>
                <a:gd name="connsiteX3" fmla="*/ 51038 w 84102"/>
                <a:gd name="connsiteY3" fmla="*/ 0 h 51163"/>
                <a:gd name="connsiteX4" fmla="*/ 31537 w 84102"/>
                <a:gd name="connsiteY4" fmla="*/ 0 h 51163"/>
                <a:gd name="connsiteX5" fmla="*/ 22536 w 84102"/>
                <a:gd name="connsiteY5" fmla="*/ 0 h 51163"/>
                <a:gd name="connsiteX6" fmla="*/ 3035 w 84102"/>
                <a:gd name="connsiteY6" fmla="*/ 0 h 51163"/>
                <a:gd name="connsiteX7" fmla="*/ 0 w 84102"/>
                <a:gd name="connsiteY7" fmla="*/ 873 h 51163"/>
                <a:gd name="connsiteX8" fmla="*/ 8115 w 84102"/>
                <a:gd name="connsiteY8" fmla="*/ 7672 h 51163"/>
                <a:gd name="connsiteX9" fmla="*/ 29138 w 84102"/>
                <a:gd name="connsiteY9" fmla="*/ 43492 h 51163"/>
                <a:gd name="connsiteX10" fmla="*/ 29004 w 84102"/>
                <a:gd name="connsiteY10" fmla="*/ 50291 h 51163"/>
                <a:gd name="connsiteX11" fmla="*/ 33064 w 84102"/>
                <a:gd name="connsiteY11" fmla="*/ 51164 h 51163"/>
                <a:gd name="connsiteX12" fmla="*/ 52565 w 84102"/>
                <a:gd name="connsiteY12" fmla="*/ 51164 h 51163"/>
                <a:gd name="connsiteX13" fmla="*/ 61566 w 84102"/>
                <a:gd name="connsiteY13" fmla="*/ 51164 h 51163"/>
                <a:gd name="connsiteX14" fmla="*/ 81067 w 84102"/>
                <a:gd name="connsiteY14" fmla="*/ 51164 h 51163"/>
                <a:gd name="connsiteX15" fmla="*/ 84103 w 84102"/>
                <a:gd name="connsiteY15" fmla="*/ 50291 h 51163"/>
                <a:gd name="connsiteX16" fmla="*/ 75988 w 84102"/>
                <a:gd name="connsiteY16" fmla="*/ 4349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102" h="51163">
                  <a:moveTo>
                    <a:pt x="75988" y="43492"/>
                  </a:moveTo>
                  <a:lnTo>
                    <a:pt x="54965" y="7672"/>
                  </a:lnTo>
                  <a:cubicBezTo>
                    <a:pt x="53230" y="4715"/>
                    <a:pt x="53402" y="2154"/>
                    <a:pt x="55099" y="873"/>
                  </a:cubicBezTo>
                  <a:cubicBezTo>
                    <a:pt x="53711" y="318"/>
                    <a:pt x="52319" y="0"/>
                    <a:pt x="51038" y="0"/>
                  </a:cubicBezTo>
                  <a:lnTo>
                    <a:pt x="31537" y="0"/>
                  </a:lnTo>
                  <a:lnTo>
                    <a:pt x="22536" y="0"/>
                  </a:lnTo>
                  <a:lnTo>
                    <a:pt x="3035" y="0"/>
                  </a:lnTo>
                  <a:cubicBezTo>
                    <a:pt x="1754" y="0"/>
                    <a:pt x="735" y="318"/>
                    <a:pt x="0" y="873"/>
                  </a:cubicBezTo>
                  <a:cubicBezTo>
                    <a:pt x="3202" y="2154"/>
                    <a:pt x="6380" y="4715"/>
                    <a:pt x="8115" y="7672"/>
                  </a:cubicBezTo>
                  <a:lnTo>
                    <a:pt x="29138" y="43492"/>
                  </a:lnTo>
                  <a:cubicBezTo>
                    <a:pt x="30873" y="46448"/>
                    <a:pt x="30701" y="49010"/>
                    <a:pt x="29004" y="50291"/>
                  </a:cubicBezTo>
                  <a:cubicBezTo>
                    <a:pt x="30392" y="50846"/>
                    <a:pt x="31783" y="51164"/>
                    <a:pt x="33064" y="51164"/>
                  </a:cubicBezTo>
                  <a:lnTo>
                    <a:pt x="52565" y="51164"/>
                  </a:lnTo>
                  <a:lnTo>
                    <a:pt x="61566" y="51164"/>
                  </a:lnTo>
                  <a:lnTo>
                    <a:pt x="81067" y="51164"/>
                  </a:lnTo>
                  <a:cubicBezTo>
                    <a:pt x="82348" y="51164"/>
                    <a:pt x="83367" y="50846"/>
                    <a:pt x="84103" y="50291"/>
                  </a:cubicBezTo>
                  <a:cubicBezTo>
                    <a:pt x="80901" y="49009"/>
                    <a:pt x="77723" y="46448"/>
                    <a:pt x="75988" y="4349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5" name="Freeform: Shape 184">
              <a:extLst>
                <a:ext uri="{FF2B5EF4-FFF2-40B4-BE49-F238E27FC236}">
                  <a16:creationId xmlns:a16="http://schemas.microsoft.com/office/drawing/2014/main" id="{0474CD03-1B2D-4BBA-955A-6653DB94A19A}"/>
                </a:ext>
              </a:extLst>
            </p:cNvPr>
            <p:cNvSpPr/>
            <p:nvPr/>
          </p:nvSpPr>
          <p:spPr>
            <a:xfrm>
              <a:off x="5920414" y="3506436"/>
              <a:ext cx="31716" cy="49417"/>
            </a:xfrm>
            <a:custGeom>
              <a:avLst/>
              <a:gdLst>
                <a:gd name="connsiteX0" fmla="*/ 30495 w 31716"/>
                <a:gd name="connsiteY0" fmla="*/ 42619 h 49417"/>
                <a:gd name="connsiteX1" fmla="*/ 9472 w 31716"/>
                <a:gd name="connsiteY1" fmla="*/ 6799 h 49417"/>
                <a:gd name="connsiteX2" fmla="*/ 1357 w 31716"/>
                <a:gd name="connsiteY2" fmla="*/ 0 h 49417"/>
                <a:gd name="connsiteX3" fmla="*/ 1223 w 31716"/>
                <a:gd name="connsiteY3" fmla="*/ 6799 h 49417"/>
                <a:gd name="connsiteX4" fmla="*/ 22246 w 31716"/>
                <a:gd name="connsiteY4" fmla="*/ 42619 h 49417"/>
                <a:gd name="connsiteX5" fmla="*/ 30361 w 31716"/>
                <a:gd name="connsiteY5" fmla="*/ 49418 h 49417"/>
                <a:gd name="connsiteX6" fmla="*/ 30495 w 31716"/>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30495" y="42619"/>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8" y="48136"/>
                    <a:pt x="32228" y="45575"/>
                    <a:pt x="30495"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6" name="Freeform: Shape 185">
              <a:extLst>
                <a:ext uri="{FF2B5EF4-FFF2-40B4-BE49-F238E27FC236}">
                  <a16:creationId xmlns:a16="http://schemas.microsoft.com/office/drawing/2014/main" id="{F6C09677-5FF8-4CE6-BC9A-7A4F4055638E}"/>
                </a:ext>
              </a:extLst>
            </p:cNvPr>
            <p:cNvSpPr/>
            <p:nvPr/>
          </p:nvSpPr>
          <p:spPr>
            <a:xfrm>
              <a:off x="5975513" y="3506435"/>
              <a:ext cx="31717" cy="49417"/>
            </a:xfrm>
            <a:custGeom>
              <a:avLst/>
              <a:gdLst>
                <a:gd name="connsiteX0" fmla="*/ 1357 w 31717"/>
                <a:gd name="connsiteY0" fmla="*/ 0 h 49417"/>
                <a:gd name="connsiteX1" fmla="*/ 1223 w 31717"/>
                <a:gd name="connsiteY1" fmla="*/ 6799 h 49417"/>
                <a:gd name="connsiteX2" fmla="*/ 22246 w 31717"/>
                <a:gd name="connsiteY2" fmla="*/ 42619 h 49417"/>
                <a:gd name="connsiteX3" fmla="*/ 30361 w 31717"/>
                <a:gd name="connsiteY3" fmla="*/ 49418 h 49417"/>
                <a:gd name="connsiteX4" fmla="*/ 30495 w 31717"/>
                <a:gd name="connsiteY4" fmla="*/ 42619 h 49417"/>
                <a:gd name="connsiteX5" fmla="*/ 9472 w 31717"/>
                <a:gd name="connsiteY5" fmla="*/ 6799 h 49417"/>
                <a:gd name="connsiteX6" fmla="*/ 1357 w 31717"/>
                <a:gd name="connsiteY6" fmla="*/ 0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1357" y="0"/>
                  </a:moveTo>
                  <a:cubicBezTo>
                    <a:pt x="-341" y="1281"/>
                    <a:pt x="-512" y="3842"/>
                    <a:pt x="1223" y="6799"/>
                  </a:cubicBezTo>
                  <a:lnTo>
                    <a:pt x="22246" y="42619"/>
                  </a:lnTo>
                  <a:cubicBezTo>
                    <a:pt x="23981" y="45575"/>
                    <a:pt x="27159" y="48137"/>
                    <a:pt x="30361" y="49418"/>
                  </a:cubicBezTo>
                  <a:cubicBezTo>
                    <a:pt x="32059" y="48137"/>
                    <a:pt x="32230" y="45575"/>
                    <a:pt x="30495" y="42619"/>
                  </a:cubicBezTo>
                  <a:lnTo>
                    <a:pt x="9472" y="6799"/>
                  </a:lnTo>
                  <a:cubicBezTo>
                    <a:pt x="7736" y="3842"/>
                    <a:pt x="4558" y="1282"/>
                    <a:pt x="1357" y="0"/>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7" name="Freeform: Shape 186">
              <a:extLst>
                <a:ext uri="{FF2B5EF4-FFF2-40B4-BE49-F238E27FC236}">
                  <a16:creationId xmlns:a16="http://schemas.microsoft.com/office/drawing/2014/main" id="{878C4466-4E3D-40AB-8E10-3EFFA9C95D26}"/>
                </a:ext>
              </a:extLst>
            </p:cNvPr>
            <p:cNvSpPr/>
            <p:nvPr/>
          </p:nvSpPr>
          <p:spPr>
            <a:xfrm>
              <a:off x="5996369" y="3505563"/>
              <a:ext cx="84101" cy="51163"/>
            </a:xfrm>
            <a:custGeom>
              <a:avLst/>
              <a:gdLst>
                <a:gd name="connsiteX0" fmla="*/ 75987 w 84101"/>
                <a:gd name="connsiteY0" fmla="*/ 43492 h 51163"/>
                <a:gd name="connsiteX1" fmla="*/ 54965 w 84101"/>
                <a:gd name="connsiteY1" fmla="*/ 7672 h 51163"/>
                <a:gd name="connsiteX2" fmla="*/ 55099 w 84101"/>
                <a:gd name="connsiteY2" fmla="*/ 873 h 51163"/>
                <a:gd name="connsiteX3" fmla="*/ 51038 w 84101"/>
                <a:gd name="connsiteY3" fmla="*/ 0 h 51163"/>
                <a:gd name="connsiteX4" fmla="*/ 31537 w 84101"/>
                <a:gd name="connsiteY4" fmla="*/ 0 h 51163"/>
                <a:gd name="connsiteX5" fmla="*/ 3035 w 84101"/>
                <a:gd name="connsiteY5" fmla="*/ 0 h 51163"/>
                <a:gd name="connsiteX6" fmla="*/ 0 w 84101"/>
                <a:gd name="connsiteY6" fmla="*/ 873 h 51163"/>
                <a:gd name="connsiteX7" fmla="*/ 8115 w 84101"/>
                <a:gd name="connsiteY7" fmla="*/ 7672 h 51163"/>
                <a:gd name="connsiteX8" fmla="*/ 29136 w 84101"/>
                <a:gd name="connsiteY8" fmla="*/ 43492 h 51163"/>
                <a:gd name="connsiteX9" fmla="*/ 29003 w 84101"/>
                <a:gd name="connsiteY9" fmla="*/ 50291 h 51163"/>
                <a:gd name="connsiteX10" fmla="*/ 33063 w 84101"/>
                <a:gd name="connsiteY10" fmla="*/ 51164 h 51163"/>
                <a:gd name="connsiteX11" fmla="*/ 61565 w 84101"/>
                <a:gd name="connsiteY11" fmla="*/ 51164 h 51163"/>
                <a:gd name="connsiteX12" fmla="*/ 81066 w 84101"/>
                <a:gd name="connsiteY12" fmla="*/ 51164 h 51163"/>
                <a:gd name="connsiteX13" fmla="*/ 84101 w 84101"/>
                <a:gd name="connsiteY13" fmla="*/ 50291 h 51163"/>
                <a:gd name="connsiteX14" fmla="*/ 75987 w 84101"/>
                <a:gd name="connsiteY14" fmla="*/ 4349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01" h="51163">
                  <a:moveTo>
                    <a:pt x="75987" y="43492"/>
                  </a:moveTo>
                  <a:lnTo>
                    <a:pt x="54965" y="7672"/>
                  </a:lnTo>
                  <a:cubicBezTo>
                    <a:pt x="53230" y="4715"/>
                    <a:pt x="53402" y="2154"/>
                    <a:pt x="55099" y="873"/>
                  </a:cubicBezTo>
                  <a:cubicBezTo>
                    <a:pt x="53711" y="318"/>
                    <a:pt x="52319" y="0"/>
                    <a:pt x="51038" y="0"/>
                  </a:cubicBezTo>
                  <a:lnTo>
                    <a:pt x="31537" y="0"/>
                  </a:lnTo>
                  <a:lnTo>
                    <a:pt x="3035" y="0"/>
                  </a:lnTo>
                  <a:cubicBezTo>
                    <a:pt x="1754" y="0"/>
                    <a:pt x="735" y="318"/>
                    <a:pt x="0" y="873"/>
                  </a:cubicBezTo>
                  <a:cubicBezTo>
                    <a:pt x="3202" y="2154"/>
                    <a:pt x="6380" y="4715"/>
                    <a:pt x="8115" y="7672"/>
                  </a:cubicBezTo>
                  <a:lnTo>
                    <a:pt x="29136" y="43492"/>
                  </a:lnTo>
                  <a:cubicBezTo>
                    <a:pt x="30871" y="46448"/>
                    <a:pt x="30700" y="49010"/>
                    <a:pt x="29003" y="50291"/>
                  </a:cubicBezTo>
                  <a:cubicBezTo>
                    <a:pt x="30391" y="50846"/>
                    <a:pt x="31782" y="51164"/>
                    <a:pt x="33063" y="51164"/>
                  </a:cubicBezTo>
                  <a:lnTo>
                    <a:pt x="61565" y="51164"/>
                  </a:lnTo>
                  <a:lnTo>
                    <a:pt x="81066" y="51164"/>
                  </a:lnTo>
                  <a:cubicBezTo>
                    <a:pt x="82347" y="51164"/>
                    <a:pt x="83366" y="50846"/>
                    <a:pt x="84101" y="50291"/>
                  </a:cubicBezTo>
                  <a:cubicBezTo>
                    <a:pt x="80899" y="49009"/>
                    <a:pt x="77722" y="46448"/>
                    <a:pt x="75987" y="4349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8" name="Freeform: Shape 187">
              <a:extLst>
                <a:ext uri="{FF2B5EF4-FFF2-40B4-BE49-F238E27FC236}">
                  <a16:creationId xmlns:a16="http://schemas.microsoft.com/office/drawing/2014/main" id="{92C85CBD-A038-471E-8410-776432BE96C7}"/>
                </a:ext>
              </a:extLst>
            </p:cNvPr>
            <p:cNvSpPr/>
            <p:nvPr/>
          </p:nvSpPr>
          <p:spPr>
            <a:xfrm>
              <a:off x="5995013" y="3506436"/>
              <a:ext cx="31716" cy="49417"/>
            </a:xfrm>
            <a:custGeom>
              <a:avLst/>
              <a:gdLst>
                <a:gd name="connsiteX0" fmla="*/ 30493 w 31716"/>
                <a:gd name="connsiteY0" fmla="*/ 42619 h 49417"/>
                <a:gd name="connsiteX1" fmla="*/ 9472 w 31716"/>
                <a:gd name="connsiteY1" fmla="*/ 6799 h 49417"/>
                <a:gd name="connsiteX2" fmla="*/ 1357 w 31716"/>
                <a:gd name="connsiteY2" fmla="*/ 0 h 49417"/>
                <a:gd name="connsiteX3" fmla="*/ 1223 w 31716"/>
                <a:gd name="connsiteY3" fmla="*/ 6799 h 49417"/>
                <a:gd name="connsiteX4" fmla="*/ 22245 w 31716"/>
                <a:gd name="connsiteY4" fmla="*/ 42619 h 49417"/>
                <a:gd name="connsiteX5" fmla="*/ 30360 w 31716"/>
                <a:gd name="connsiteY5" fmla="*/ 49418 h 49417"/>
                <a:gd name="connsiteX6" fmla="*/ 30493 w 31716"/>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30493" y="42619"/>
                  </a:moveTo>
                  <a:lnTo>
                    <a:pt x="9472" y="6799"/>
                  </a:lnTo>
                  <a:cubicBezTo>
                    <a:pt x="7737" y="3842"/>
                    <a:pt x="4559" y="1281"/>
                    <a:pt x="1357" y="0"/>
                  </a:cubicBezTo>
                  <a:cubicBezTo>
                    <a:pt x="-341" y="1281"/>
                    <a:pt x="-512" y="3842"/>
                    <a:pt x="1223" y="6799"/>
                  </a:cubicBezTo>
                  <a:lnTo>
                    <a:pt x="22245" y="42619"/>
                  </a:lnTo>
                  <a:cubicBezTo>
                    <a:pt x="23980" y="45575"/>
                    <a:pt x="27157" y="48137"/>
                    <a:pt x="30360" y="49418"/>
                  </a:cubicBezTo>
                  <a:cubicBezTo>
                    <a:pt x="32058" y="48136"/>
                    <a:pt x="32228" y="45575"/>
                    <a:pt x="30493"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89" name="Freeform: Shape 188">
              <a:extLst>
                <a:ext uri="{FF2B5EF4-FFF2-40B4-BE49-F238E27FC236}">
                  <a16:creationId xmlns:a16="http://schemas.microsoft.com/office/drawing/2014/main" id="{A692603D-5AEB-4B1C-98C8-E375F55D7DC9}"/>
                </a:ext>
              </a:extLst>
            </p:cNvPr>
            <p:cNvSpPr/>
            <p:nvPr/>
          </p:nvSpPr>
          <p:spPr>
            <a:xfrm>
              <a:off x="6050111" y="3506435"/>
              <a:ext cx="31716" cy="49417"/>
            </a:xfrm>
            <a:custGeom>
              <a:avLst/>
              <a:gdLst>
                <a:gd name="connsiteX0" fmla="*/ 9472 w 31716"/>
                <a:gd name="connsiteY0" fmla="*/ 6799 h 49417"/>
                <a:gd name="connsiteX1" fmla="*/ 1357 w 31716"/>
                <a:gd name="connsiteY1" fmla="*/ 0 h 49417"/>
                <a:gd name="connsiteX2" fmla="*/ 1223 w 31716"/>
                <a:gd name="connsiteY2" fmla="*/ 6799 h 49417"/>
                <a:gd name="connsiteX3" fmla="*/ 22245 w 31716"/>
                <a:gd name="connsiteY3" fmla="*/ 42619 h 49417"/>
                <a:gd name="connsiteX4" fmla="*/ 30360 w 31716"/>
                <a:gd name="connsiteY4" fmla="*/ 49418 h 49417"/>
                <a:gd name="connsiteX5" fmla="*/ 30493 w 31716"/>
                <a:gd name="connsiteY5" fmla="*/ 42619 h 49417"/>
                <a:gd name="connsiteX6" fmla="*/ 24532 w 31716"/>
                <a:gd name="connsiteY6" fmla="*/ 32461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9472" y="6799"/>
                  </a:moveTo>
                  <a:cubicBezTo>
                    <a:pt x="7736" y="3841"/>
                    <a:pt x="4559" y="1281"/>
                    <a:pt x="1357" y="0"/>
                  </a:cubicBezTo>
                  <a:cubicBezTo>
                    <a:pt x="-341" y="1281"/>
                    <a:pt x="-512" y="3842"/>
                    <a:pt x="1223" y="6799"/>
                  </a:cubicBezTo>
                  <a:lnTo>
                    <a:pt x="22245" y="42619"/>
                  </a:lnTo>
                  <a:cubicBezTo>
                    <a:pt x="23980" y="45575"/>
                    <a:pt x="27157" y="48137"/>
                    <a:pt x="30360" y="49418"/>
                  </a:cubicBezTo>
                  <a:cubicBezTo>
                    <a:pt x="32058" y="48137"/>
                    <a:pt x="32228" y="45575"/>
                    <a:pt x="30493" y="42619"/>
                  </a:cubicBezTo>
                  <a:lnTo>
                    <a:pt x="24532" y="32461"/>
                  </a:ln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0" name="Freeform: Shape 189">
              <a:extLst>
                <a:ext uri="{FF2B5EF4-FFF2-40B4-BE49-F238E27FC236}">
                  <a16:creationId xmlns:a16="http://schemas.microsoft.com/office/drawing/2014/main" id="{A69C6B97-A824-4036-A329-73BCB96480CB}"/>
                </a:ext>
              </a:extLst>
            </p:cNvPr>
            <p:cNvSpPr/>
            <p:nvPr/>
          </p:nvSpPr>
          <p:spPr>
            <a:xfrm>
              <a:off x="5798377" y="3519714"/>
              <a:ext cx="6104" cy="86542"/>
            </a:xfrm>
            <a:custGeom>
              <a:avLst/>
              <a:gdLst>
                <a:gd name="connsiteX0" fmla="*/ 6105 w 6104"/>
                <a:gd name="connsiteY0" fmla="*/ 0 h 86542"/>
                <a:gd name="connsiteX1" fmla="*/ 2987 w 6104"/>
                <a:gd name="connsiteY1" fmla="*/ 314 h 86542"/>
                <a:gd name="connsiteX2" fmla="*/ 0 w 6104"/>
                <a:gd name="connsiteY2" fmla="*/ 21 h 86542"/>
                <a:gd name="connsiteX3" fmla="*/ 0 w 6104"/>
                <a:gd name="connsiteY3" fmla="*/ 86249 h 86542"/>
                <a:gd name="connsiteX4" fmla="*/ 2987 w 6104"/>
                <a:gd name="connsiteY4" fmla="*/ 86543 h 86542"/>
                <a:gd name="connsiteX5" fmla="*/ 6105 w 6104"/>
                <a:gd name="connsiteY5" fmla="*/ 86228 h 8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4" h="86542">
                  <a:moveTo>
                    <a:pt x="6105" y="0"/>
                  </a:moveTo>
                  <a:cubicBezTo>
                    <a:pt x="5098" y="206"/>
                    <a:pt x="4054" y="314"/>
                    <a:pt x="2987" y="314"/>
                  </a:cubicBezTo>
                  <a:cubicBezTo>
                    <a:pt x="1964" y="314"/>
                    <a:pt x="967" y="209"/>
                    <a:pt x="0" y="21"/>
                  </a:cubicBezTo>
                  <a:lnTo>
                    <a:pt x="0" y="86249"/>
                  </a:lnTo>
                  <a:cubicBezTo>
                    <a:pt x="967" y="86438"/>
                    <a:pt x="1964" y="86543"/>
                    <a:pt x="2987" y="86543"/>
                  </a:cubicBezTo>
                  <a:cubicBezTo>
                    <a:pt x="4054" y="86543"/>
                    <a:pt x="5098" y="86434"/>
                    <a:pt x="6105" y="86228"/>
                  </a:cubicBezTo>
                  <a:close/>
                </a:path>
              </a:pathLst>
            </a:custGeom>
            <a:solidFill>
              <a:srgbClr val="33435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1" name="Freeform: Shape 190">
              <a:extLst>
                <a:ext uri="{FF2B5EF4-FFF2-40B4-BE49-F238E27FC236}">
                  <a16:creationId xmlns:a16="http://schemas.microsoft.com/office/drawing/2014/main" id="{7DA3C3FD-12CD-43D2-8777-497BFB92A577}"/>
                </a:ext>
              </a:extLst>
            </p:cNvPr>
            <p:cNvSpPr/>
            <p:nvPr/>
          </p:nvSpPr>
          <p:spPr>
            <a:xfrm>
              <a:off x="5804482" y="3518162"/>
              <a:ext cx="4261" cy="87780"/>
            </a:xfrm>
            <a:custGeom>
              <a:avLst/>
              <a:gdLst>
                <a:gd name="connsiteX0" fmla="*/ 4261 w 4261"/>
                <a:gd name="connsiteY0" fmla="*/ 0 h 87780"/>
                <a:gd name="connsiteX1" fmla="*/ 0 w 4261"/>
                <a:gd name="connsiteY1" fmla="*/ 1552 h 87780"/>
                <a:gd name="connsiteX2" fmla="*/ 0 w 4261"/>
                <a:gd name="connsiteY2" fmla="*/ 87781 h 87780"/>
                <a:gd name="connsiteX3" fmla="*/ 4261 w 4261"/>
                <a:gd name="connsiteY3" fmla="*/ 86228 h 87780"/>
                <a:gd name="connsiteX4" fmla="*/ 4261 w 4261"/>
                <a:gd name="connsiteY4" fmla="*/ 83349 h 87780"/>
                <a:gd name="connsiteX5" fmla="*/ 4261 w 4261"/>
                <a:gd name="connsiteY5" fmla="*/ 69257 h 8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 h="87780">
                  <a:moveTo>
                    <a:pt x="4261" y="0"/>
                  </a:moveTo>
                  <a:cubicBezTo>
                    <a:pt x="2944" y="715"/>
                    <a:pt x="1512" y="1243"/>
                    <a:pt x="0" y="1552"/>
                  </a:cubicBezTo>
                  <a:lnTo>
                    <a:pt x="0" y="87781"/>
                  </a:lnTo>
                  <a:cubicBezTo>
                    <a:pt x="1512" y="87471"/>
                    <a:pt x="2944" y="86943"/>
                    <a:pt x="4261" y="86228"/>
                  </a:cubicBezTo>
                  <a:lnTo>
                    <a:pt x="4261" y="83349"/>
                  </a:lnTo>
                  <a:lnTo>
                    <a:pt x="4261" y="69257"/>
                  </a:ln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2" name="Freeform: Shape 191">
              <a:extLst>
                <a:ext uri="{FF2B5EF4-FFF2-40B4-BE49-F238E27FC236}">
                  <a16:creationId xmlns:a16="http://schemas.microsoft.com/office/drawing/2014/main" id="{AB323248-2107-43C8-975D-059986E7357A}"/>
                </a:ext>
              </a:extLst>
            </p:cNvPr>
            <p:cNvSpPr/>
            <p:nvPr/>
          </p:nvSpPr>
          <p:spPr>
            <a:xfrm>
              <a:off x="5793985" y="3496457"/>
              <a:ext cx="14758" cy="119663"/>
            </a:xfrm>
            <a:custGeom>
              <a:avLst/>
              <a:gdLst>
                <a:gd name="connsiteX0" fmla="*/ 0 w 14758"/>
                <a:gd name="connsiteY0" fmla="*/ 112285 h 119663"/>
                <a:gd name="connsiteX1" fmla="*/ 1658 w 14758"/>
                <a:gd name="connsiteY1" fmla="*/ 116943 h 119663"/>
                <a:gd name="connsiteX2" fmla="*/ 7379 w 14758"/>
                <a:gd name="connsiteY2" fmla="*/ 119664 h 119663"/>
                <a:gd name="connsiteX3" fmla="*/ 13101 w 14758"/>
                <a:gd name="connsiteY3" fmla="*/ 116943 h 119663"/>
                <a:gd name="connsiteX4" fmla="*/ 14759 w 14758"/>
                <a:gd name="connsiteY4" fmla="*/ 112285 h 119663"/>
                <a:gd name="connsiteX5" fmla="*/ 14759 w 14758"/>
                <a:gd name="connsiteY5" fmla="*/ 107933 h 119663"/>
                <a:gd name="connsiteX6" fmla="*/ 10497 w 14758"/>
                <a:gd name="connsiteY6" fmla="*/ 109485 h 119663"/>
                <a:gd name="connsiteX7" fmla="*/ 7379 w 14758"/>
                <a:gd name="connsiteY7" fmla="*/ 109800 h 119663"/>
                <a:gd name="connsiteX8" fmla="*/ 4393 w 14758"/>
                <a:gd name="connsiteY8" fmla="*/ 109506 h 119663"/>
                <a:gd name="connsiteX9" fmla="*/ 4393 w 14758"/>
                <a:gd name="connsiteY9" fmla="*/ 23278 h 119663"/>
                <a:gd name="connsiteX10" fmla="*/ 7379 w 14758"/>
                <a:gd name="connsiteY10" fmla="*/ 23571 h 119663"/>
                <a:gd name="connsiteX11" fmla="*/ 10497 w 14758"/>
                <a:gd name="connsiteY11" fmla="*/ 23257 h 119663"/>
                <a:gd name="connsiteX12" fmla="*/ 14759 w 14758"/>
                <a:gd name="connsiteY12" fmla="*/ 21705 h 119663"/>
                <a:gd name="connsiteX13" fmla="*/ 14759 w 14758"/>
                <a:gd name="connsiteY13" fmla="*/ 1 h 119663"/>
                <a:gd name="connsiteX14" fmla="*/ 9688 w 14758"/>
                <a:gd name="connsiteY14" fmla="*/ 1677 h 119663"/>
                <a:gd name="connsiteX15" fmla="*/ 7379 w 14758"/>
                <a:gd name="connsiteY15" fmla="*/ 1866 h 119663"/>
                <a:gd name="connsiteX16" fmla="*/ 0 w 14758"/>
                <a:gd name="connsiteY16" fmla="*/ 0 h 119663"/>
                <a:gd name="connsiteX17" fmla="*/ 0 w 14758"/>
                <a:gd name="connsiteY17" fmla="*/ 90961 h 119663"/>
                <a:gd name="connsiteX18" fmla="*/ 0 w 14758"/>
                <a:gd name="connsiteY18" fmla="*/ 105052 h 1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58" h="119663">
                  <a:moveTo>
                    <a:pt x="0" y="112285"/>
                  </a:moveTo>
                  <a:cubicBezTo>
                    <a:pt x="0" y="114051"/>
                    <a:pt x="622" y="115672"/>
                    <a:pt x="1658" y="116943"/>
                  </a:cubicBezTo>
                  <a:cubicBezTo>
                    <a:pt x="3011" y="118603"/>
                    <a:pt x="5071" y="119664"/>
                    <a:pt x="7379" y="119664"/>
                  </a:cubicBezTo>
                  <a:cubicBezTo>
                    <a:pt x="9688" y="119664"/>
                    <a:pt x="11748" y="118602"/>
                    <a:pt x="13101" y="116943"/>
                  </a:cubicBezTo>
                  <a:cubicBezTo>
                    <a:pt x="14137" y="115673"/>
                    <a:pt x="14759" y="114052"/>
                    <a:pt x="14759" y="112285"/>
                  </a:cubicBezTo>
                  <a:lnTo>
                    <a:pt x="14759" y="107933"/>
                  </a:lnTo>
                  <a:cubicBezTo>
                    <a:pt x="13441" y="108648"/>
                    <a:pt x="12010" y="109176"/>
                    <a:pt x="10497" y="109485"/>
                  </a:cubicBezTo>
                  <a:cubicBezTo>
                    <a:pt x="9491" y="109691"/>
                    <a:pt x="8447" y="109800"/>
                    <a:pt x="7379" y="109800"/>
                  </a:cubicBezTo>
                  <a:cubicBezTo>
                    <a:pt x="6357" y="109800"/>
                    <a:pt x="5360" y="109695"/>
                    <a:pt x="4393" y="109506"/>
                  </a:cubicBezTo>
                  <a:lnTo>
                    <a:pt x="4393" y="23278"/>
                  </a:lnTo>
                  <a:cubicBezTo>
                    <a:pt x="5360" y="23466"/>
                    <a:pt x="6357" y="23571"/>
                    <a:pt x="7379" y="23571"/>
                  </a:cubicBezTo>
                  <a:cubicBezTo>
                    <a:pt x="8447" y="23571"/>
                    <a:pt x="9491" y="23463"/>
                    <a:pt x="10497" y="23257"/>
                  </a:cubicBezTo>
                  <a:cubicBezTo>
                    <a:pt x="12010" y="22948"/>
                    <a:pt x="13441" y="22419"/>
                    <a:pt x="14759" y="21705"/>
                  </a:cubicBezTo>
                  <a:lnTo>
                    <a:pt x="14759" y="1"/>
                  </a:lnTo>
                  <a:cubicBezTo>
                    <a:pt x="13210" y="841"/>
                    <a:pt x="11497" y="1406"/>
                    <a:pt x="9688" y="1677"/>
                  </a:cubicBezTo>
                  <a:cubicBezTo>
                    <a:pt x="8933" y="1790"/>
                    <a:pt x="8166" y="1866"/>
                    <a:pt x="7379" y="1866"/>
                  </a:cubicBezTo>
                  <a:cubicBezTo>
                    <a:pt x="4708" y="1866"/>
                    <a:pt x="2194" y="1191"/>
                    <a:pt x="0" y="0"/>
                  </a:cubicBezTo>
                  <a:lnTo>
                    <a:pt x="0" y="90961"/>
                  </a:lnTo>
                  <a:lnTo>
                    <a:pt x="0" y="105052"/>
                  </a:ln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3" name="Freeform: Shape 192">
              <a:extLst>
                <a:ext uri="{FF2B5EF4-FFF2-40B4-BE49-F238E27FC236}">
                  <a16:creationId xmlns:a16="http://schemas.microsoft.com/office/drawing/2014/main" id="{24CE8B48-0337-42D0-8DBC-B8DA5DB41ABD}"/>
                </a:ext>
              </a:extLst>
            </p:cNvPr>
            <p:cNvSpPr/>
            <p:nvPr/>
          </p:nvSpPr>
          <p:spPr>
            <a:xfrm>
              <a:off x="5785863" y="3467317"/>
              <a:ext cx="17809" cy="31006"/>
            </a:xfrm>
            <a:custGeom>
              <a:avLst/>
              <a:gdLst>
                <a:gd name="connsiteX0" fmla="*/ 15501 w 17809"/>
                <a:gd name="connsiteY0" fmla="*/ 31007 h 31006"/>
                <a:gd name="connsiteX1" fmla="*/ 17810 w 17809"/>
                <a:gd name="connsiteY1" fmla="*/ 30817 h 31006"/>
                <a:gd name="connsiteX2" fmla="*/ 15359 w 17809"/>
                <a:gd name="connsiteY2" fmla="*/ 30226 h 31006"/>
                <a:gd name="connsiteX3" fmla="*/ 15427 w 17809"/>
                <a:gd name="connsiteY3" fmla="*/ 30201 h 31006"/>
                <a:gd name="connsiteX4" fmla="*/ 4848 w 17809"/>
                <a:gd name="connsiteY4" fmla="*/ 15504 h 31006"/>
                <a:gd name="connsiteX5" fmla="*/ 15426 w 17809"/>
                <a:gd name="connsiteY5" fmla="*/ 807 h 31006"/>
                <a:gd name="connsiteX6" fmla="*/ 15359 w 17809"/>
                <a:gd name="connsiteY6" fmla="*/ 782 h 31006"/>
                <a:gd name="connsiteX7" fmla="*/ 15353 w 17809"/>
                <a:gd name="connsiteY7" fmla="*/ 784 h 31006"/>
                <a:gd name="connsiteX8" fmla="*/ 15352 w 17809"/>
                <a:gd name="connsiteY8" fmla="*/ 779 h 31006"/>
                <a:gd name="connsiteX9" fmla="*/ 15359 w 17809"/>
                <a:gd name="connsiteY9" fmla="*/ 782 h 31006"/>
                <a:gd name="connsiteX10" fmla="*/ 17810 w 17809"/>
                <a:gd name="connsiteY10" fmla="*/ 191 h 31006"/>
                <a:gd name="connsiteX11" fmla="*/ 16309 w 17809"/>
                <a:gd name="connsiteY11" fmla="*/ 41 h 31006"/>
                <a:gd name="connsiteX12" fmla="*/ 15501 w 17809"/>
                <a:gd name="connsiteY12" fmla="*/ 0 h 31006"/>
                <a:gd name="connsiteX13" fmla="*/ 0 w 17809"/>
                <a:gd name="connsiteY13" fmla="*/ 15501 h 31006"/>
                <a:gd name="connsiteX14" fmla="*/ 8123 w 17809"/>
                <a:gd name="connsiteY14" fmla="*/ 29138 h 31006"/>
                <a:gd name="connsiteX15" fmla="*/ 15501 w 17809"/>
                <a:gd name="connsiteY15" fmla="*/ 31007 h 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09" h="31006">
                  <a:moveTo>
                    <a:pt x="15501" y="31007"/>
                  </a:moveTo>
                  <a:cubicBezTo>
                    <a:pt x="16288" y="31007"/>
                    <a:pt x="17055" y="30929"/>
                    <a:pt x="17810" y="30817"/>
                  </a:cubicBezTo>
                  <a:cubicBezTo>
                    <a:pt x="16970" y="30684"/>
                    <a:pt x="16150" y="30487"/>
                    <a:pt x="15359" y="30226"/>
                  </a:cubicBezTo>
                  <a:cubicBezTo>
                    <a:pt x="15382" y="30219"/>
                    <a:pt x="15404" y="30208"/>
                    <a:pt x="15427" y="30201"/>
                  </a:cubicBezTo>
                  <a:cubicBezTo>
                    <a:pt x="9281" y="28142"/>
                    <a:pt x="4848" y="22344"/>
                    <a:pt x="4848" y="15504"/>
                  </a:cubicBezTo>
                  <a:cubicBezTo>
                    <a:pt x="4848" y="8664"/>
                    <a:pt x="9280" y="2866"/>
                    <a:pt x="15426" y="807"/>
                  </a:cubicBezTo>
                  <a:cubicBezTo>
                    <a:pt x="15403" y="800"/>
                    <a:pt x="15381" y="789"/>
                    <a:pt x="15359" y="782"/>
                  </a:cubicBezTo>
                  <a:cubicBezTo>
                    <a:pt x="15357" y="783"/>
                    <a:pt x="15355" y="783"/>
                    <a:pt x="15353" y="784"/>
                  </a:cubicBezTo>
                  <a:lnTo>
                    <a:pt x="15352" y="779"/>
                  </a:lnTo>
                  <a:cubicBezTo>
                    <a:pt x="15354" y="780"/>
                    <a:pt x="15357" y="782"/>
                    <a:pt x="15359" y="782"/>
                  </a:cubicBezTo>
                  <a:cubicBezTo>
                    <a:pt x="16150" y="521"/>
                    <a:pt x="16969" y="324"/>
                    <a:pt x="17810" y="191"/>
                  </a:cubicBezTo>
                  <a:cubicBezTo>
                    <a:pt x="17317" y="117"/>
                    <a:pt x="16816" y="68"/>
                    <a:pt x="16309" y="41"/>
                  </a:cubicBezTo>
                  <a:cubicBezTo>
                    <a:pt x="16040" y="28"/>
                    <a:pt x="15774" y="0"/>
                    <a:pt x="15501" y="0"/>
                  </a:cubicBezTo>
                  <a:cubicBezTo>
                    <a:pt x="6940" y="0"/>
                    <a:pt x="0" y="6941"/>
                    <a:pt x="0" y="15501"/>
                  </a:cubicBezTo>
                  <a:cubicBezTo>
                    <a:pt x="0" y="21392"/>
                    <a:pt x="3285" y="26514"/>
                    <a:pt x="8123" y="29138"/>
                  </a:cubicBezTo>
                  <a:cubicBezTo>
                    <a:pt x="10316" y="30331"/>
                    <a:pt x="12829" y="31007"/>
                    <a:pt x="15501" y="31007"/>
                  </a:cubicBezTo>
                  <a:close/>
                </a:path>
              </a:pathLst>
            </a:custGeom>
            <a:solidFill>
              <a:srgbClr val="2D2C3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4" name="Freeform: Shape 193">
              <a:extLst>
                <a:ext uri="{FF2B5EF4-FFF2-40B4-BE49-F238E27FC236}">
                  <a16:creationId xmlns:a16="http://schemas.microsoft.com/office/drawing/2014/main" id="{F27402B5-B3DB-4586-B7A6-B583550CB556}"/>
                </a:ext>
              </a:extLst>
            </p:cNvPr>
            <p:cNvSpPr/>
            <p:nvPr/>
          </p:nvSpPr>
          <p:spPr>
            <a:xfrm>
              <a:off x="5790711" y="3468125"/>
              <a:ext cx="21156" cy="29393"/>
            </a:xfrm>
            <a:custGeom>
              <a:avLst/>
              <a:gdLst>
                <a:gd name="connsiteX0" fmla="*/ 21157 w 21156"/>
                <a:gd name="connsiteY0" fmla="*/ 14697 h 29393"/>
                <a:gd name="connsiteX1" fmla="*/ 10578 w 21156"/>
                <a:gd name="connsiteY1" fmla="*/ 0 h 29393"/>
                <a:gd name="connsiteX2" fmla="*/ 0 w 21156"/>
                <a:gd name="connsiteY2" fmla="*/ 14697 h 29393"/>
                <a:gd name="connsiteX3" fmla="*/ 10579 w 21156"/>
                <a:gd name="connsiteY3" fmla="*/ 29393 h 29393"/>
                <a:gd name="connsiteX4" fmla="*/ 21157 w 21156"/>
                <a:gd name="connsiteY4" fmla="*/ 14697 h 2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6" h="29393">
                  <a:moveTo>
                    <a:pt x="21157" y="14697"/>
                  </a:moveTo>
                  <a:cubicBezTo>
                    <a:pt x="21157" y="7858"/>
                    <a:pt x="16725" y="2059"/>
                    <a:pt x="10578" y="0"/>
                  </a:cubicBezTo>
                  <a:cubicBezTo>
                    <a:pt x="4432" y="2059"/>
                    <a:pt x="0" y="7857"/>
                    <a:pt x="0" y="14697"/>
                  </a:cubicBezTo>
                  <a:cubicBezTo>
                    <a:pt x="0" y="21537"/>
                    <a:pt x="4432" y="27335"/>
                    <a:pt x="10579" y="29393"/>
                  </a:cubicBezTo>
                  <a:cubicBezTo>
                    <a:pt x="16724" y="27335"/>
                    <a:pt x="21157" y="21537"/>
                    <a:pt x="21157" y="14697"/>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5" name="Freeform: Shape 194">
              <a:extLst>
                <a:ext uri="{FF2B5EF4-FFF2-40B4-BE49-F238E27FC236}">
                  <a16:creationId xmlns:a16="http://schemas.microsoft.com/office/drawing/2014/main" id="{1EDA2E9E-6209-4B1D-9552-EB98316F8F77}"/>
                </a:ext>
              </a:extLst>
            </p:cNvPr>
            <p:cNvSpPr/>
            <p:nvPr/>
          </p:nvSpPr>
          <p:spPr>
            <a:xfrm>
              <a:off x="5801215" y="3468097"/>
              <a:ext cx="6" cy="4"/>
            </a:xfrm>
            <a:custGeom>
              <a:avLst/>
              <a:gdLst>
                <a:gd name="connsiteX0" fmla="*/ 0 w 6"/>
                <a:gd name="connsiteY0" fmla="*/ 5 h 4"/>
                <a:gd name="connsiteX1" fmla="*/ 6 w 6"/>
                <a:gd name="connsiteY1" fmla="*/ 4 h 4"/>
                <a:gd name="connsiteX2" fmla="*/ 0 w 6"/>
                <a:gd name="connsiteY2" fmla="*/ 0 h 4"/>
              </a:gdLst>
              <a:ahLst/>
              <a:cxnLst>
                <a:cxn ang="0">
                  <a:pos x="connsiteX0" y="connsiteY0"/>
                </a:cxn>
                <a:cxn ang="0">
                  <a:pos x="connsiteX1" y="connsiteY1"/>
                </a:cxn>
                <a:cxn ang="0">
                  <a:pos x="connsiteX2" y="connsiteY2"/>
                </a:cxn>
              </a:cxnLst>
              <a:rect l="l" t="t" r="r" b="b"/>
              <a:pathLst>
                <a:path w="6" h="4">
                  <a:moveTo>
                    <a:pt x="0" y="5"/>
                  </a:moveTo>
                  <a:lnTo>
                    <a:pt x="6" y="4"/>
                  </a:lnTo>
                  <a:lnTo>
                    <a:pt x="0" y="0"/>
                  </a:ln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6" name="Freeform: Shape 195">
              <a:extLst>
                <a:ext uri="{FF2B5EF4-FFF2-40B4-BE49-F238E27FC236}">
                  <a16:creationId xmlns:a16="http://schemas.microsoft.com/office/drawing/2014/main" id="{0D20028E-4F7C-48E6-9E79-264F5C0E5538}"/>
                </a:ext>
              </a:extLst>
            </p:cNvPr>
            <p:cNvSpPr/>
            <p:nvPr/>
          </p:nvSpPr>
          <p:spPr>
            <a:xfrm>
              <a:off x="5801220" y="3467510"/>
              <a:ext cx="15646" cy="30625"/>
            </a:xfrm>
            <a:custGeom>
              <a:avLst/>
              <a:gdLst>
                <a:gd name="connsiteX0" fmla="*/ 14040 w 15646"/>
                <a:gd name="connsiteY0" fmla="*/ 22152 h 30625"/>
                <a:gd name="connsiteX1" fmla="*/ 15646 w 15646"/>
                <a:gd name="connsiteY1" fmla="*/ 15312 h 30625"/>
                <a:gd name="connsiteX2" fmla="*/ 2452 w 15646"/>
                <a:gd name="connsiteY2" fmla="*/ 0 h 30625"/>
                <a:gd name="connsiteX3" fmla="*/ 1 w 15646"/>
                <a:gd name="connsiteY3" fmla="*/ 590 h 30625"/>
                <a:gd name="connsiteX4" fmla="*/ 68 w 15646"/>
                <a:gd name="connsiteY4" fmla="*/ 616 h 30625"/>
                <a:gd name="connsiteX5" fmla="*/ 10647 w 15646"/>
                <a:gd name="connsiteY5" fmla="*/ 15313 h 30625"/>
                <a:gd name="connsiteX6" fmla="*/ 68 w 15646"/>
                <a:gd name="connsiteY6" fmla="*/ 30009 h 30625"/>
                <a:gd name="connsiteX7" fmla="*/ 0 w 15646"/>
                <a:gd name="connsiteY7" fmla="*/ 30035 h 30625"/>
                <a:gd name="connsiteX8" fmla="*/ 2451 w 15646"/>
                <a:gd name="connsiteY8" fmla="*/ 30625 h 30625"/>
                <a:gd name="connsiteX9" fmla="*/ 7522 w 15646"/>
                <a:gd name="connsiteY9" fmla="*/ 28950 h 30625"/>
                <a:gd name="connsiteX10" fmla="*/ 14040 w 15646"/>
                <a:gd name="connsiteY10" fmla="*/ 22152 h 3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46" h="30625">
                  <a:moveTo>
                    <a:pt x="14040" y="22152"/>
                  </a:moveTo>
                  <a:cubicBezTo>
                    <a:pt x="15060" y="20087"/>
                    <a:pt x="15646" y="17770"/>
                    <a:pt x="15646" y="15312"/>
                  </a:cubicBezTo>
                  <a:cubicBezTo>
                    <a:pt x="15646" y="7536"/>
                    <a:pt x="9917" y="1118"/>
                    <a:pt x="2452" y="0"/>
                  </a:cubicBezTo>
                  <a:cubicBezTo>
                    <a:pt x="1612" y="133"/>
                    <a:pt x="793" y="330"/>
                    <a:pt x="1" y="590"/>
                  </a:cubicBezTo>
                  <a:cubicBezTo>
                    <a:pt x="24" y="598"/>
                    <a:pt x="46" y="608"/>
                    <a:pt x="68" y="616"/>
                  </a:cubicBezTo>
                  <a:cubicBezTo>
                    <a:pt x="6214" y="2675"/>
                    <a:pt x="10647" y="8473"/>
                    <a:pt x="10647" y="15313"/>
                  </a:cubicBezTo>
                  <a:cubicBezTo>
                    <a:pt x="10647" y="22152"/>
                    <a:pt x="6215" y="27951"/>
                    <a:pt x="68" y="30009"/>
                  </a:cubicBezTo>
                  <a:cubicBezTo>
                    <a:pt x="45" y="30017"/>
                    <a:pt x="23" y="30028"/>
                    <a:pt x="0" y="30035"/>
                  </a:cubicBezTo>
                  <a:cubicBezTo>
                    <a:pt x="791" y="30296"/>
                    <a:pt x="1610" y="30493"/>
                    <a:pt x="2451" y="30625"/>
                  </a:cubicBezTo>
                  <a:cubicBezTo>
                    <a:pt x="4260" y="30355"/>
                    <a:pt x="5973" y="29789"/>
                    <a:pt x="7522" y="28950"/>
                  </a:cubicBezTo>
                  <a:cubicBezTo>
                    <a:pt x="10342" y="27419"/>
                    <a:pt x="12618" y="25033"/>
                    <a:pt x="14040" y="22152"/>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7" name="Freeform: Shape 196">
              <a:extLst>
                <a:ext uri="{FF2B5EF4-FFF2-40B4-BE49-F238E27FC236}">
                  <a16:creationId xmlns:a16="http://schemas.microsoft.com/office/drawing/2014/main" id="{5DE45EA1-057C-4BAE-848F-0E868D3E3BDE}"/>
                </a:ext>
              </a:extLst>
            </p:cNvPr>
            <p:cNvSpPr/>
            <p:nvPr/>
          </p:nvSpPr>
          <p:spPr>
            <a:xfrm>
              <a:off x="5744050" y="3568983"/>
              <a:ext cx="6104" cy="37271"/>
            </a:xfrm>
            <a:custGeom>
              <a:avLst/>
              <a:gdLst>
                <a:gd name="connsiteX0" fmla="*/ 0 w 6104"/>
                <a:gd name="connsiteY0" fmla="*/ 36979 h 37271"/>
                <a:gd name="connsiteX1" fmla="*/ 2987 w 6104"/>
                <a:gd name="connsiteY1" fmla="*/ 37272 h 37271"/>
                <a:gd name="connsiteX2" fmla="*/ 6105 w 6104"/>
                <a:gd name="connsiteY2" fmla="*/ 36958 h 37271"/>
                <a:gd name="connsiteX3" fmla="*/ 6105 w 6104"/>
                <a:gd name="connsiteY3" fmla="*/ 0 h 37271"/>
                <a:gd name="connsiteX4" fmla="*/ 0 w 6104"/>
                <a:gd name="connsiteY4" fmla="*/ 0 h 3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4" h="37271">
                  <a:moveTo>
                    <a:pt x="0" y="36979"/>
                  </a:moveTo>
                  <a:cubicBezTo>
                    <a:pt x="967" y="37167"/>
                    <a:pt x="1964" y="37272"/>
                    <a:pt x="2987" y="37272"/>
                  </a:cubicBezTo>
                  <a:cubicBezTo>
                    <a:pt x="4054" y="37272"/>
                    <a:pt x="5098" y="37164"/>
                    <a:pt x="6105" y="36958"/>
                  </a:cubicBezTo>
                  <a:lnTo>
                    <a:pt x="6105" y="0"/>
                  </a:lnTo>
                  <a:lnTo>
                    <a:pt x="0" y="0"/>
                  </a:lnTo>
                  <a:close/>
                </a:path>
              </a:pathLst>
            </a:custGeom>
            <a:solidFill>
              <a:srgbClr val="33435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8" name="Freeform: Shape 197">
              <a:extLst>
                <a:ext uri="{FF2B5EF4-FFF2-40B4-BE49-F238E27FC236}">
                  <a16:creationId xmlns:a16="http://schemas.microsoft.com/office/drawing/2014/main" id="{315F1333-8A37-487B-992D-CC0CFC614EE2}"/>
                </a:ext>
              </a:extLst>
            </p:cNvPr>
            <p:cNvSpPr/>
            <p:nvPr/>
          </p:nvSpPr>
          <p:spPr>
            <a:xfrm>
              <a:off x="5750155" y="3568985"/>
              <a:ext cx="4261" cy="36957"/>
            </a:xfrm>
            <a:custGeom>
              <a:avLst/>
              <a:gdLst>
                <a:gd name="connsiteX0" fmla="*/ 0 w 4261"/>
                <a:gd name="connsiteY0" fmla="*/ 36958 h 36957"/>
                <a:gd name="connsiteX1" fmla="*/ 4261 w 4261"/>
                <a:gd name="connsiteY1" fmla="*/ 35405 h 36957"/>
                <a:gd name="connsiteX2" fmla="*/ 4261 w 4261"/>
                <a:gd name="connsiteY2" fmla="*/ 18433 h 36957"/>
                <a:gd name="connsiteX3" fmla="*/ 4261 w 4261"/>
                <a:gd name="connsiteY3" fmla="*/ 0 h 36957"/>
                <a:gd name="connsiteX4" fmla="*/ 0 w 4261"/>
                <a:gd name="connsiteY4" fmla="*/ 0 h 36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 h="36957">
                  <a:moveTo>
                    <a:pt x="0" y="36958"/>
                  </a:moveTo>
                  <a:cubicBezTo>
                    <a:pt x="1512" y="36649"/>
                    <a:pt x="2944" y="36120"/>
                    <a:pt x="4261" y="35405"/>
                  </a:cubicBezTo>
                  <a:lnTo>
                    <a:pt x="4261" y="18433"/>
                  </a:lnTo>
                  <a:lnTo>
                    <a:pt x="4261" y="0"/>
                  </a:lnTo>
                  <a:lnTo>
                    <a:pt x="0" y="0"/>
                  </a:ln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99" name="Freeform: Shape 198">
              <a:extLst>
                <a:ext uri="{FF2B5EF4-FFF2-40B4-BE49-F238E27FC236}">
                  <a16:creationId xmlns:a16="http://schemas.microsoft.com/office/drawing/2014/main" id="{370AF5FA-FA49-410E-9807-C7BB405AF1DA}"/>
                </a:ext>
              </a:extLst>
            </p:cNvPr>
            <p:cNvSpPr/>
            <p:nvPr/>
          </p:nvSpPr>
          <p:spPr>
            <a:xfrm>
              <a:off x="5739657" y="3568986"/>
              <a:ext cx="14758" cy="47136"/>
            </a:xfrm>
            <a:custGeom>
              <a:avLst/>
              <a:gdLst>
                <a:gd name="connsiteX0" fmla="*/ 7379 w 14758"/>
                <a:gd name="connsiteY0" fmla="*/ 37271 h 47136"/>
                <a:gd name="connsiteX1" fmla="*/ 4393 w 14758"/>
                <a:gd name="connsiteY1" fmla="*/ 36977 h 47136"/>
                <a:gd name="connsiteX2" fmla="*/ 4393 w 14758"/>
                <a:gd name="connsiteY2" fmla="*/ 0 h 47136"/>
                <a:gd name="connsiteX3" fmla="*/ 0 w 14758"/>
                <a:gd name="connsiteY3" fmla="*/ 0 h 47136"/>
                <a:gd name="connsiteX4" fmla="*/ 0 w 14758"/>
                <a:gd name="connsiteY4" fmla="*/ 18433 h 47136"/>
                <a:gd name="connsiteX5" fmla="*/ 0 w 14758"/>
                <a:gd name="connsiteY5" fmla="*/ 39757 h 47136"/>
                <a:gd name="connsiteX6" fmla="*/ 7379 w 14758"/>
                <a:gd name="connsiteY6" fmla="*/ 47136 h 47136"/>
                <a:gd name="connsiteX7" fmla="*/ 14759 w 14758"/>
                <a:gd name="connsiteY7" fmla="*/ 39757 h 47136"/>
                <a:gd name="connsiteX8" fmla="*/ 14759 w 14758"/>
                <a:gd name="connsiteY8" fmla="*/ 35405 h 47136"/>
                <a:gd name="connsiteX9" fmla="*/ 10497 w 14758"/>
                <a:gd name="connsiteY9" fmla="*/ 36958 h 47136"/>
                <a:gd name="connsiteX10" fmla="*/ 7379 w 14758"/>
                <a:gd name="connsiteY10" fmla="*/ 37271 h 4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8" h="47136">
                  <a:moveTo>
                    <a:pt x="7379" y="37271"/>
                  </a:moveTo>
                  <a:cubicBezTo>
                    <a:pt x="6357" y="37271"/>
                    <a:pt x="5360" y="37166"/>
                    <a:pt x="4393" y="36977"/>
                  </a:cubicBezTo>
                  <a:lnTo>
                    <a:pt x="4393" y="0"/>
                  </a:lnTo>
                  <a:lnTo>
                    <a:pt x="0" y="0"/>
                  </a:lnTo>
                  <a:lnTo>
                    <a:pt x="0" y="18433"/>
                  </a:lnTo>
                  <a:lnTo>
                    <a:pt x="0" y="39757"/>
                  </a:lnTo>
                  <a:cubicBezTo>
                    <a:pt x="0" y="43832"/>
                    <a:pt x="3304" y="47136"/>
                    <a:pt x="7379" y="47136"/>
                  </a:cubicBezTo>
                  <a:cubicBezTo>
                    <a:pt x="11454" y="47136"/>
                    <a:pt x="14759" y="43832"/>
                    <a:pt x="14759" y="39757"/>
                  </a:cubicBezTo>
                  <a:lnTo>
                    <a:pt x="14759" y="35405"/>
                  </a:lnTo>
                  <a:cubicBezTo>
                    <a:pt x="13441" y="36120"/>
                    <a:pt x="12010" y="36649"/>
                    <a:pt x="10497" y="36958"/>
                  </a:cubicBezTo>
                  <a:cubicBezTo>
                    <a:pt x="9491" y="37162"/>
                    <a:pt x="8447" y="37271"/>
                    <a:pt x="7379" y="37271"/>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0" name="Freeform: Shape 199">
              <a:extLst>
                <a:ext uri="{FF2B5EF4-FFF2-40B4-BE49-F238E27FC236}">
                  <a16:creationId xmlns:a16="http://schemas.microsoft.com/office/drawing/2014/main" id="{D7CA91EE-51F1-427B-9C33-A2AAE343BC9B}"/>
                </a:ext>
              </a:extLst>
            </p:cNvPr>
            <p:cNvSpPr/>
            <p:nvPr/>
          </p:nvSpPr>
          <p:spPr>
            <a:xfrm>
              <a:off x="5740249" y="3467319"/>
              <a:ext cx="9097" cy="3908"/>
            </a:xfrm>
            <a:custGeom>
              <a:avLst/>
              <a:gdLst>
                <a:gd name="connsiteX0" fmla="*/ 1364 w 9097"/>
                <a:gd name="connsiteY0" fmla="*/ 3908 h 3908"/>
                <a:gd name="connsiteX1" fmla="*/ 6713 w 9097"/>
                <a:gd name="connsiteY1" fmla="*/ 806 h 3908"/>
                <a:gd name="connsiteX2" fmla="*/ 6646 w 9097"/>
                <a:gd name="connsiteY2" fmla="*/ 780 h 3908"/>
                <a:gd name="connsiteX3" fmla="*/ 6640 w 9097"/>
                <a:gd name="connsiteY3" fmla="*/ 783 h 3908"/>
                <a:gd name="connsiteX4" fmla="*/ 6639 w 9097"/>
                <a:gd name="connsiteY4" fmla="*/ 778 h 3908"/>
                <a:gd name="connsiteX5" fmla="*/ 6646 w 9097"/>
                <a:gd name="connsiteY5" fmla="*/ 780 h 3908"/>
                <a:gd name="connsiteX6" fmla="*/ 9097 w 9097"/>
                <a:gd name="connsiteY6" fmla="*/ 190 h 3908"/>
                <a:gd name="connsiteX7" fmla="*/ 6789 w 9097"/>
                <a:gd name="connsiteY7" fmla="*/ 0 h 3908"/>
                <a:gd name="connsiteX8" fmla="*/ 0 w 9097"/>
                <a:gd name="connsiteY8" fmla="*/ 1582 h 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 h="3908">
                  <a:moveTo>
                    <a:pt x="1364" y="3908"/>
                  </a:moveTo>
                  <a:cubicBezTo>
                    <a:pt x="2905" y="2542"/>
                    <a:pt x="4717" y="1476"/>
                    <a:pt x="6713" y="806"/>
                  </a:cubicBezTo>
                  <a:cubicBezTo>
                    <a:pt x="6690" y="799"/>
                    <a:pt x="6668" y="788"/>
                    <a:pt x="6646" y="780"/>
                  </a:cubicBezTo>
                  <a:cubicBezTo>
                    <a:pt x="6644" y="782"/>
                    <a:pt x="6643" y="782"/>
                    <a:pt x="6640" y="783"/>
                  </a:cubicBezTo>
                  <a:lnTo>
                    <a:pt x="6639" y="778"/>
                  </a:lnTo>
                  <a:cubicBezTo>
                    <a:pt x="6642" y="779"/>
                    <a:pt x="6644" y="780"/>
                    <a:pt x="6646" y="780"/>
                  </a:cubicBezTo>
                  <a:cubicBezTo>
                    <a:pt x="7438" y="520"/>
                    <a:pt x="8256" y="323"/>
                    <a:pt x="9097" y="190"/>
                  </a:cubicBezTo>
                  <a:cubicBezTo>
                    <a:pt x="8342" y="77"/>
                    <a:pt x="7575" y="0"/>
                    <a:pt x="6789" y="0"/>
                  </a:cubicBezTo>
                  <a:cubicBezTo>
                    <a:pt x="4350" y="0"/>
                    <a:pt x="2053" y="578"/>
                    <a:pt x="0" y="1582"/>
                  </a:cubicBezTo>
                  <a:close/>
                </a:path>
              </a:pathLst>
            </a:custGeom>
            <a:solidFill>
              <a:srgbClr val="2D2C3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1" name="Freeform: Shape 200">
              <a:extLst>
                <a:ext uri="{FF2B5EF4-FFF2-40B4-BE49-F238E27FC236}">
                  <a16:creationId xmlns:a16="http://schemas.microsoft.com/office/drawing/2014/main" id="{7A5E1AAA-10A8-4F56-98E3-9B9CFB871376}"/>
                </a:ext>
              </a:extLst>
            </p:cNvPr>
            <p:cNvSpPr/>
            <p:nvPr/>
          </p:nvSpPr>
          <p:spPr>
            <a:xfrm>
              <a:off x="5741611" y="3468125"/>
              <a:ext cx="15928" cy="24400"/>
            </a:xfrm>
            <a:custGeom>
              <a:avLst/>
              <a:gdLst>
                <a:gd name="connsiteX0" fmla="*/ 15929 w 15928"/>
                <a:gd name="connsiteY0" fmla="*/ 14697 h 24400"/>
                <a:gd name="connsiteX1" fmla="*/ 5350 w 15928"/>
                <a:gd name="connsiteY1" fmla="*/ 0 h 24400"/>
                <a:gd name="connsiteX2" fmla="*/ 0 w 15928"/>
                <a:gd name="connsiteY2" fmla="*/ 3102 h 24400"/>
                <a:gd name="connsiteX3" fmla="*/ 12499 w 15928"/>
                <a:gd name="connsiteY3" fmla="*/ 24400 h 24400"/>
                <a:gd name="connsiteX4" fmla="*/ 15929 w 15928"/>
                <a:gd name="connsiteY4" fmla="*/ 14697 h 2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8" h="24400">
                  <a:moveTo>
                    <a:pt x="15929" y="14697"/>
                  </a:moveTo>
                  <a:cubicBezTo>
                    <a:pt x="15929" y="7858"/>
                    <a:pt x="11497" y="2059"/>
                    <a:pt x="5350" y="0"/>
                  </a:cubicBezTo>
                  <a:cubicBezTo>
                    <a:pt x="3353" y="668"/>
                    <a:pt x="1541" y="1736"/>
                    <a:pt x="0" y="3102"/>
                  </a:cubicBezTo>
                  <a:lnTo>
                    <a:pt x="12499" y="24400"/>
                  </a:lnTo>
                  <a:cubicBezTo>
                    <a:pt x="14639" y="21744"/>
                    <a:pt x="15929" y="18374"/>
                    <a:pt x="15929" y="14697"/>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2" name="Freeform: Shape 201">
              <a:extLst>
                <a:ext uri="{FF2B5EF4-FFF2-40B4-BE49-F238E27FC236}">
                  <a16:creationId xmlns:a16="http://schemas.microsoft.com/office/drawing/2014/main" id="{C027ED34-54BC-4B23-B5BB-F53EEDCFBF39}"/>
                </a:ext>
              </a:extLst>
            </p:cNvPr>
            <p:cNvSpPr/>
            <p:nvPr/>
          </p:nvSpPr>
          <p:spPr>
            <a:xfrm>
              <a:off x="5746887" y="3468097"/>
              <a:ext cx="7" cy="4"/>
            </a:xfrm>
            <a:custGeom>
              <a:avLst/>
              <a:gdLst>
                <a:gd name="connsiteX0" fmla="*/ 1 w 7"/>
                <a:gd name="connsiteY0" fmla="*/ 5 h 4"/>
                <a:gd name="connsiteX1" fmla="*/ 7 w 7"/>
                <a:gd name="connsiteY1" fmla="*/ 4 h 4"/>
                <a:gd name="connsiteX2" fmla="*/ 0 w 7"/>
                <a:gd name="connsiteY2" fmla="*/ 0 h 4"/>
              </a:gdLst>
              <a:ahLst/>
              <a:cxnLst>
                <a:cxn ang="0">
                  <a:pos x="connsiteX0" y="connsiteY0"/>
                </a:cxn>
                <a:cxn ang="0">
                  <a:pos x="connsiteX1" y="connsiteY1"/>
                </a:cxn>
                <a:cxn ang="0">
                  <a:pos x="connsiteX2" y="connsiteY2"/>
                </a:cxn>
              </a:cxnLst>
              <a:rect l="l" t="t" r="r" b="b"/>
              <a:pathLst>
                <a:path w="7" h="4">
                  <a:moveTo>
                    <a:pt x="1" y="5"/>
                  </a:moveTo>
                  <a:lnTo>
                    <a:pt x="7" y="4"/>
                  </a:lnTo>
                  <a:lnTo>
                    <a:pt x="0" y="0"/>
                  </a:ln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3" name="Freeform: Shape 202">
              <a:extLst>
                <a:ext uri="{FF2B5EF4-FFF2-40B4-BE49-F238E27FC236}">
                  <a16:creationId xmlns:a16="http://schemas.microsoft.com/office/drawing/2014/main" id="{6A205E5B-9AFA-4D5B-868F-A80BE4EE81CA}"/>
                </a:ext>
              </a:extLst>
            </p:cNvPr>
            <p:cNvSpPr/>
            <p:nvPr/>
          </p:nvSpPr>
          <p:spPr>
            <a:xfrm>
              <a:off x="5746894" y="3467512"/>
              <a:ext cx="15645" cy="28032"/>
            </a:xfrm>
            <a:custGeom>
              <a:avLst/>
              <a:gdLst>
                <a:gd name="connsiteX0" fmla="*/ 67 w 15645"/>
                <a:gd name="connsiteY0" fmla="*/ 614 h 28032"/>
                <a:gd name="connsiteX1" fmla="*/ 10646 w 15645"/>
                <a:gd name="connsiteY1" fmla="*/ 15310 h 28032"/>
                <a:gd name="connsiteX2" fmla="*/ 7217 w 15645"/>
                <a:gd name="connsiteY2" fmla="*/ 25014 h 28032"/>
                <a:gd name="connsiteX3" fmla="*/ 8989 w 15645"/>
                <a:gd name="connsiteY3" fmla="*/ 28032 h 28032"/>
                <a:gd name="connsiteX4" fmla="*/ 15645 w 15645"/>
                <a:gd name="connsiteY4" fmla="*/ 15312 h 28032"/>
                <a:gd name="connsiteX5" fmla="*/ 2451 w 15645"/>
                <a:gd name="connsiteY5" fmla="*/ 0 h 28032"/>
                <a:gd name="connsiteX6" fmla="*/ 0 w 15645"/>
                <a:gd name="connsiteY6" fmla="*/ 590 h 28032"/>
                <a:gd name="connsiteX7" fmla="*/ 67 w 15645"/>
                <a:gd name="connsiteY7" fmla="*/ 614 h 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5" h="28032">
                  <a:moveTo>
                    <a:pt x="67" y="614"/>
                  </a:moveTo>
                  <a:cubicBezTo>
                    <a:pt x="6213" y="2672"/>
                    <a:pt x="10646" y="8470"/>
                    <a:pt x="10646" y="15310"/>
                  </a:cubicBezTo>
                  <a:cubicBezTo>
                    <a:pt x="10646" y="18987"/>
                    <a:pt x="9357" y="22357"/>
                    <a:pt x="7217" y="25014"/>
                  </a:cubicBezTo>
                  <a:lnTo>
                    <a:pt x="8989" y="28032"/>
                  </a:lnTo>
                  <a:cubicBezTo>
                    <a:pt x="13009" y="25232"/>
                    <a:pt x="15645" y="20582"/>
                    <a:pt x="15645" y="15312"/>
                  </a:cubicBezTo>
                  <a:cubicBezTo>
                    <a:pt x="15645" y="7536"/>
                    <a:pt x="9915" y="1118"/>
                    <a:pt x="2451" y="0"/>
                  </a:cubicBezTo>
                  <a:cubicBezTo>
                    <a:pt x="1611" y="133"/>
                    <a:pt x="791" y="330"/>
                    <a:pt x="0" y="590"/>
                  </a:cubicBezTo>
                  <a:cubicBezTo>
                    <a:pt x="23" y="597"/>
                    <a:pt x="44" y="606"/>
                    <a:pt x="67" y="614"/>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4" name="Freeform: Shape 203">
              <a:extLst>
                <a:ext uri="{FF2B5EF4-FFF2-40B4-BE49-F238E27FC236}">
                  <a16:creationId xmlns:a16="http://schemas.microsoft.com/office/drawing/2014/main" id="{23D87091-BF79-48BE-971F-EC8355BD4309}"/>
                </a:ext>
              </a:extLst>
            </p:cNvPr>
            <p:cNvSpPr/>
            <p:nvPr/>
          </p:nvSpPr>
          <p:spPr>
            <a:xfrm>
              <a:off x="5645028" y="3368324"/>
              <a:ext cx="35905" cy="30088"/>
            </a:xfrm>
            <a:custGeom>
              <a:avLst/>
              <a:gdLst>
                <a:gd name="connsiteX0" fmla="*/ 9726 w 35905"/>
                <a:gd name="connsiteY0" fmla="*/ 6130 h 30088"/>
                <a:gd name="connsiteX1" fmla="*/ 7193 w 35905"/>
                <a:gd name="connsiteY1" fmla="*/ 12259 h 30088"/>
                <a:gd name="connsiteX2" fmla="*/ 17770 w 35905"/>
                <a:gd name="connsiteY2" fmla="*/ 12259 h 30088"/>
                <a:gd name="connsiteX3" fmla="*/ 21830 w 35905"/>
                <a:gd name="connsiteY3" fmla="*/ 13132 h 30088"/>
                <a:gd name="connsiteX4" fmla="*/ 29945 w 35905"/>
                <a:gd name="connsiteY4" fmla="*/ 19931 h 30088"/>
                <a:gd name="connsiteX5" fmla="*/ 35906 w 35905"/>
                <a:gd name="connsiteY5" fmla="*/ 30089 h 30088"/>
                <a:gd name="connsiteX6" fmla="*/ 32303 w 35905"/>
                <a:gd name="connsiteY6" fmla="*/ 8660 h 30088"/>
                <a:gd name="connsiteX7" fmla="*/ 6106 w 35905"/>
                <a:gd name="connsiteY7" fmla="*/ 0 h 30088"/>
                <a:gd name="connsiteX8" fmla="*/ 0 w 35905"/>
                <a:gd name="connsiteY8" fmla="*/ 0 h 30088"/>
                <a:gd name="connsiteX9" fmla="*/ 9726 w 35905"/>
                <a:gd name="connsiteY9" fmla="*/ 6130 h 3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05" h="30088">
                  <a:moveTo>
                    <a:pt x="9726" y="6130"/>
                  </a:moveTo>
                  <a:cubicBezTo>
                    <a:pt x="11713" y="9515"/>
                    <a:pt x="10579" y="12259"/>
                    <a:pt x="7193" y="12259"/>
                  </a:cubicBezTo>
                  <a:lnTo>
                    <a:pt x="17770" y="12259"/>
                  </a:lnTo>
                  <a:cubicBezTo>
                    <a:pt x="19051" y="12259"/>
                    <a:pt x="20442" y="12577"/>
                    <a:pt x="21830" y="13132"/>
                  </a:cubicBezTo>
                  <a:cubicBezTo>
                    <a:pt x="25032" y="14413"/>
                    <a:pt x="28210" y="16975"/>
                    <a:pt x="29945" y="19931"/>
                  </a:cubicBezTo>
                  <a:lnTo>
                    <a:pt x="35906" y="30089"/>
                  </a:lnTo>
                  <a:cubicBezTo>
                    <a:pt x="30983" y="21701"/>
                    <a:pt x="29969" y="14117"/>
                    <a:pt x="32303" y="8660"/>
                  </a:cubicBezTo>
                  <a:cubicBezTo>
                    <a:pt x="23729" y="3307"/>
                    <a:pt x="14335" y="0"/>
                    <a:pt x="6106" y="0"/>
                  </a:cubicBezTo>
                  <a:lnTo>
                    <a:pt x="0" y="0"/>
                  </a:lnTo>
                  <a:cubicBezTo>
                    <a:pt x="3385" y="1"/>
                    <a:pt x="7739" y="2746"/>
                    <a:pt x="9726" y="6130"/>
                  </a:cubicBezTo>
                  <a:close/>
                </a:path>
              </a:pathLst>
            </a:custGeom>
            <a:solidFill>
              <a:srgbClr val="C1B7D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5" name="Freeform: Shape 204">
              <a:extLst>
                <a:ext uri="{FF2B5EF4-FFF2-40B4-BE49-F238E27FC236}">
                  <a16:creationId xmlns:a16="http://schemas.microsoft.com/office/drawing/2014/main" id="{4D64C002-A73D-4A37-9622-18FD2E7A865D}"/>
                </a:ext>
              </a:extLst>
            </p:cNvPr>
            <p:cNvSpPr/>
            <p:nvPr/>
          </p:nvSpPr>
          <p:spPr>
            <a:xfrm>
              <a:off x="5588199" y="3380584"/>
              <a:ext cx="196729" cy="188400"/>
            </a:xfrm>
            <a:custGeom>
              <a:avLst/>
              <a:gdLst>
                <a:gd name="connsiteX0" fmla="*/ 151458 w 196729"/>
                <a:gd name="connsiteY0" fmla="*/ 188400 h 188400"/>
                <a:gd name="connsiteX1" fmla="*/ 155851 w 196729"/>
                <a:gd name="connsiteY1" fmla="*/ 188400 h 188400"/>
                <a:gd name="connsiteX2" fmla="*/ 161956 w 196729"/>
                <a:gd name="connsiteY2" fmla="*/ 188400 h 188400"/>
                <a:gd name="connsiteX3" fmla="*/ 166217 w 196729"/>
                <a:gd name="connsiteY3" fmla="*/ 188400 h 188400"/>
                <a:gd name="connsiteX4" fmla="*/ 180696 w 196729"/>
                <a:gd name="connsiteY4" fmla="*/ 188400 h 188400"/>
                <a:gd name="connsiteX5" fmla="*/ 196729 w 196729"/>
                <a:gd name="connsiteY5" fmla="*/ 179740 h 188400"/>
                <a:gd name="connsiteX6" fmla="*/ 175180 w 196729"/>
                <a:gd name="connsiteY6" fmla="*/ 158312 h 188400"/>
                <a:gd name="connsiteX7" fmla="*/ 181141 w 196729"/>
                <a:gd name="connsiteY7" fmla="*/ 168469 h 188400"/>
                <a:gd name="connsiteX8" fmla="*/ 181007 w 196729"/>
                <a:gd name="connsiteY8" fmla="*/ 175268 h 188400"/>
                <a:gd name="connsiteX9" fmla="*/ 177972 w 196729"/>
                <a:gd name="connsiteY9" fmla="*/ 176141 h 188400"/>
                <a:gd name="connsiteX10" fmla="*/ 158471 w 196729"/>
                <a:gd name="connsiteY10" fmla="*/ 176141 h 188400"/>
                <a:gd name="connsiteX11" fmla="*/ 129969 w 196729"/>
                <a:gd name="connsiteY11" fmla="*/ 176141 h 188400"/>
                <a:gd name="connsiteX12" fmla="*/ 125909 w 196729"/>
                <a:gd name="connsiteY12" fmla="*/ 175268 h 188400"/>
                <a:gd name="connsiteX13" fmla="*/ 117794 w 196729"/>
                <a:gd name="connsiteY13" fmla="*/ 168469 h 188400"/>
                <a:gd name="connsiteX14" fmla="*/ 96773 w 196729"/>
                <a:gd name="connsiteY14" fmla="*/ 132649 h 188400"/>
                <a:gd name="connsiteX15" fmla="*/ 96907 w 196729"/>
                <a:gd name="connsiteY15" fmla="*/ 125850 h 188400"/>
                <a:gd name="connsiteX16" fmla="*/ 99943 w 196729"/>
                <a:gd name="connsiteY16" fmla="*/ 124977 h 188400"/>
                <a:gd name="connsiteX17" fmla="*/ 128445 w 196729"/>
                <a:gd name="connsiteY17" fmla="*/ 124977 h 188400"/>
                <a:gd name="connsiteX18" fmla="*/ 147946 w 196729"/>
                <a:gd name="connsiteY18" fmla="*/ 124977 h 188400"/>
                <a:gd name="connsiteX19" fmla="*/ 152006 w 196729"/>
                <a:gd name="connsiteY19" fmla="*/ 125850 h 188400"/>
                <a:gd name="connsiteX20" fmla="*/ 160120 w 196729"/>
                <a:gd name="connsiteY20" fmla="*/ 132648 h 188400"/>
                <a:gd name="connsiteX21" fmla="*/ 144470 w 196729"/>
                <a:gd name="connsiteY21" fmla="*/ 105980 h 188400"/>
                <a:gd name="connsiteX22" fmla="*/ 144336 w 196729"/>
                <a:gd name="connsiteY22" fmla="*/ 112779 h 188400"/>
                <a:gd name="connsiteX23" fmla="*/ 141300 w 196729"/>
                <a:gd name="connsiteY23" fmla="*/ 113652 h 188400"/>
                <a:gd name="connsiteX24" fmla="*/ 121799 w 196729"/>
                <a:gd name="connsiteY24" fmla="*/ 113652 h 188400"/>
                <a:gd name="connsiteX25" fmla="*/ 93297 w 196729"/>
                <a:gd name="connsiteY25" fmla="*/ 113652 h 188400"/>
                <a:gd name="connsiteX26" fmla="*/ 89237 w 196729"/>
                <a:gd name="connsiteY26" fmla="*/ 112779 h 188400"/>
                <a:gd name="connsiteX27" fmla="*/ 81122 w 196729"/>
                <a:gd name="connsiteY27" fmla="*/ 105980 h 188400"/>
                <a:gd name="connsiteX28" fmla="*/ 60099 w 196729"/>
                <a:gd name="connsiteY28" fmla="*/ 70160 h 188400"/>
                <a:gd name="connsiteX29" fmla="*/ 60233 w 196729"/>
                <a:gd name="connsiteY29" fmla="*/ 63361 h 188400"/>
                <a:gd name="connsiteX30" fmla="*/ 63268 w 196729"/>
                <a:gd name="connsiteY30" fmla="*/ 62488 h 188400"/>
                <a:gd name="connsiteX31" fmla="*/ 91771 w 196729"/>
                <a:gd name="connsiteY31" fmla="*/ 62488 h 188400"/>
                <a:gd name="connsiteX32" fmla="*/ 111272 w 196729"/>
                <a:gd name="connsiteY32" fmla="*/ 62488 h 188400"/>
                <a:gd name="connsiteX33" fmla="*/ 115332 w 196729"/>
                <a:gd name="connsiteY33" fmla="*/ 63361 h 188400"/>
                <a:gd name="connsiteX34" fmla="*/ 123447 w 196729"/>
                <a:gd name="connsiteY34" fmla="*/ 70160 h 188400"/>
                <a:gd name="connsiteX35" fmla="*/ 133958 w 196729"/>
                <a:gd name="connsiteY35" fmla="*/ 88070 h 188400"/>
                <a:gd name="connsiteX36" fmla="*/ 107796 w 196729"/>
                <a:gd name="connsiteY36" fmla="*/ 43492 h 188400"/>
                <a:gd name="connsiteX37" fmla="*/ 107660 w 196729"/>
                <a:gd name="connsiteY37" fmla="*/ 50291 h 188400"/>
                <a:gd name="connsiteX38" fmla="*/ 104625 w 196729"/>
                <a:gd name="connsiteY38" fmla="*/ 51164 h 188400"/>
                <a:gd name="connsiteX39" fmla="*/ 85125 w 196729"/>
                <a:gd name="connsiteY39" fmla="*/ 51164 h 188400"/>
                <a:gd name="connsiteX40" fmla="*/ 56623 w 196729"/>
                <a:gd name="connsiteY40" fmla="*/ 51164 h 188400"/>
                <a:gd name="connsiteX41" fmla="*/ 52563 w 196729"/>
                <a:gd name="connsiteY41" fmla="*/ 50291 h 188400"/>
                <a:gd name="connsiteX42" fmla="*/ 44448 w 196729"/>
                <a:gd name="connsiteY42" fmla="*/ 43492 h 188400"/>
                <a:gd name="connsiteX43" fmla="*/ 23425 w 196729"/>
                <a:gd name="connsiteY43" fmla="*/ 7672 h 188400"/>
                <a:gd name="connsiteX44" fmla="*/ 23559 w 196729"/>
                <a:gd name="connsiteY44" fmla="*/ 873 h 188400"/>
                <a:gd name="connsiteX45" fmla="*/ 26594 w 196729"/>
                <a:gd name="connsiteY45" fmla="*/ 0 h 188400"/>
                <a:gd name="connsiteX46" fmla="*/ 19499 w 196729"/>
                <a:gd name="connsiteY46" fmla="*/ 0 h 188400"/>
                <a:gd name="connsiteX47" fmla="*/ 7096 w 196729"/>
                <a:gd name="connsiteY47" fmla="*/ 0 h 188400"/>
                <a:gd name="connsiteX48" fmla="*/ 0 w 196729"/>
                <a:gd name="connsiteY48" fmla="*/ 0 h 188400"/>
                <a:gd name="connsiteX49" fmla="*/ 4060 w 196729"/>
                <a:gd name="connsiteY49" fmla="*/ 873 h 188400"/>
                <a:gd name="connsiteX50" fmla="*/ 12175 w 196729"/>
                <a:gd name="connsiteY50" fmla="*/ 7672 h 188400"/>
                <a:gd name="connsiteX51" fmla="*/ 33198 w 196729"/>
                <a:gd name="connsiteY51" fmla="*/ 43492 h 188400"/>
                <a:gd name="connsiteX52" fmla="*/ 33064 w 196729"/>
                <a:gd name="connsiteY52" fmla="*/ 50291 h 188400"/>
                <a:gd name="connsiteX53" fmla="*/ 30029 w 196729"/>
                <a:gd name="connsiteY53" fmla="*/ 51164 h 188400"/>
                <a:gd name="connsiteX54" fmla="*/ 10527 w 196729"/>
                <a:gd name="connsiteY54" fmla="*/ 51164 h 188400"/>
                <a:gd name="connsiteX55" fmla="*/ 1526 w 196729"/>
                <a:gd name="connsiteY55" fmla="*/ 51164 h 188400"/>
                <a:gd name="connsiteX56" fmla="*/ 879 w 196729"/>
                <a:gd name="connsiteY56" fmla="*/ 51164 h 188400"/>
                <a:gd name="connsiteX57" fmla="*/ 3662 w 196729"/>
                <a:gd name="connsiteY57" fmla="*/ 62488 h 188400"/>
                <a:gd name="connsiteX58" fmla="*/ 8172 w 196729"/>
                <a:gd name="connsiteY58" fmla="*/ 62488 h 188400"/>
                <a:gd name="connsiteX59" fmla="*/ 17173 w 196729"/>
                <a:gd name="connsiteY59" fmla="*/ 62488 h 188400"/>
                <a:gd name="connsiteX60" fmla="*/ 36674 w 196729"/>
                <a:gd name="connsiteY60" fmla="*/ 62488 h 188400"/>
                <a:gd name="connsiteX61" fmla="*/ 40735 w 196729"/>
                <a:gd name="connsiteY61" fmla="*/ 63361 h 188400"/>
                <a:gd name="connsiteX62" fmla="*/ 48849 w 196729"/>
                <a:gd name="connsiteY62" fmla="*/ 70160 h 188400"/>
                <a:gd name="connsiteX63" fmla="*/ 69871 w 196729"/>
                <a:gd name="connsiteY63" fmla="*/ 105980 h 188400"/>
                <a:gd name="connsiteX64" fmla="*/ 69737 w 196729"/>
                <a:gd name="connsiteY64" fmla="*/ 112779 h 188400"/>
                <a:gd name="connsiteX65" fmla="*/ 66702 w 196729"/>
                <a:gd name="connsiteY65" fmla="*/ 113652 h 188400"/>
                <a:gd name="connsiteX66" fmla="*/ 47200 w 196729"/>
                <a:gd name="connsiteY66" fmla="*/ 113652 h 188400"/>
                <a:gd name="connsiteX67" fmla="*/ 38198 w 196729"/>
                <a:gd name="connsiteY67" fmla="*/ 113652 h 188400"/>
                <a:gd name="connsiteX68" fmla="*/ 22197 w 196729"/>
                <a:gd name="connsiteY68" fmla="*/ 113652 h 188400"/>
                <a:gd name="connsiteX69" fmla="*/ 27734 w 196729"/>
                <a:gd name="connsiteY69" fmla="*/ 124976 h 188400"/>
                <a:gd name="connsiteX70" fmla="*/ 44845 w 196729"/>
                <a:gd name="connsiteY70" fmla="*/ 124976 h 188400"/>
                <a:gd name="connsiteX71" fmla="*/ 53846 w 196729"/>
                <a:gd name="connsiteY71" fmla="*/ 124976 h 188400"/>
                <a:gd name="connsiteX72" fmla="*/ 73347 w 196729"/>
                <a:gd name="connsiteY72" fmla="*/ 124976 h 188400"/>
                <a:gd name="connsiteX73" fmla="*/ 77407 w 196729"/>
                <a:gd name="connsiteY73" fmla="*/ 125849 h 188400"/>
                <a:gd name="connsiteX74" fmla="*/ 85522 w 196729"/>
                <a:gd name="connsiteY74" fmla="*/ 132648 h 188400"/>
                <a:gd name="connsiteX75" fmla="*/ 106545 w 196729"/>
                <a:gd name="connsiteY75" fmla="*/ 168468 h 188400"/>
                <a:gd name="connsiteX76" fmla="*/ 106411 w 196729"/>
                <a:gd name="connsiteY76" fmla="*/ 175267 h 188400"/>
                <a:gd name="connsiteX77" fmla="*/ 103376 w 196729"/>
                <a:gd name="connsiteY77" fmla="*/ 176140 h 188400"/>
                <a:gd name="connsiteX78" fmla="*/ 83874 w 196729"/>
                <a:gd name="connsiteY78" fmla="*/ 176140 h 188400"/>
                <a:gd name="connsiteX79" fmla="*/ 74873 w 196729"/>
                <a:gd name="connsiteY79" fmla="*/ 176140 h 188400"/>
                <a:gd name="connsiteX80" fmla="*/ 60831 w 196729"/>
                <a:gd name="connsiteY80" fmla="*/ 176140 h 188400"/>
                <a:gd name="connsiteX81" fmla="*/ 71106 w 196729"/>
                <a:gd name="connsiteY81" fmla="*/ 188398 h 188400"/>
                <a:gd name="connsiteX82" fmla="*/ 73212 w 196729"/>
                <a:gd name="connsiteY82" fmla="*/ 188398 h 188400"/>
                <a:gd name="connsiteX83" fmla="*/ 151458 w 196729"/>
                <a:gd name="connsiteY83" fmla="*/ 188398 h 1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6729" h="188400">
                  <a:moveTo>
                    <a:pt x="151458" y="188400"/>
                  </a:moveTo>
                  <a:lnTo>
                    <a:pt x="155851" y="188400"/>
                  </a:lnTo>
                  <a:lnTo>
                    <a:pt x="161956" y="188400"/>
                  </a:lnTo>
                  <a:lnTo>
                    <a:pt x="166217" y="188400"/>
                  </a:lnTo>
                  <a:lnTo>
                    <a:pt x="180696" y="188400"/>
                  </a:lnTo>
                  <a:cubicBezTo>
                    <a:pt x="188925" y="188400"/>
                    <a:pt x="194438" y="185093"/>
                    <a:pt x="196729" y="179740"/>
                  </a:cubicBezTo>
                  <a:cubicBezTo>
                    <a:pt x="187990" y="174283"/>
                    <a:pt x="180104" y="166700"/>
                    <a:pt x="175180" y="158312"/>
                  </a:cubicBezTo>
                  <a:lnTo>
                    <a:pt x="181141" y="168469"/>
                  </a:lnTo>
                  <a:cubicBezTo>
                    <a:pt x="182876" y="171426"/>
                    <a:pt x="182705" y="173987"/>
                    <a:pt x="181007" y="175268"/>
                  </a:cubicBezTo>
                  <a:cubicBezTo>
                    <a:pt x="180272" y="175823"/>
                    <a:pt x="179253" y="176141"/>
                    <a:pt x="177972" y="176141"/>
                  </a:cubicBezTo>
                  <a:lnTo>
                    <a:pt x="158471" y="176141"/>
                  </a:lnTo>
                  <a:lnTo>
                    <a:pt x="129969" y="176141"/>
                  </a:lnTo>
                  <a:cubicBezTo>
                    <a:pt x="128688" y="176141"/>
                    <a:pt x="127297" y="175823"/>
                    <a:pt x="125909" y="175268"/>
                  </a:cubicBezTo>
                  <a:cubicBezTo>
                    <a:pt x="122706" y="173987"/>
                    <a:pt x="119529" y="171426"/>
                    <a:pt x="117794" y="168469"/>
                  </a:cubicBezTo>
                  <a:lnTo>
                    <a:pt x="96773" y="132649"/>
                  </a:lnTo>
                  <a:cubicBezTo>
                    <a:pt x="95038" y="129693"/>
                    <a:pt x="95210" y="127131"/>
                    <a:pt x="96907" y="125850"/>
                  </a:cubicBezTo>
                  <a:cubicBezTo>
                    <a:pt x="97643" y="125295"/>
                    <a:pt x="98662" y="124977"/>
                    <a:pt x="99943" y="124977"/>
                  </a:cubicBezTo>
                  <a:lnTo>
                    <a:pt x="128445" y="124977"/>
                  </a:lnTo>
                  <a:lnTo>
                    <a:pt x="147946" y="124977"/>
                  </a:lnTo>
                  <a:cubicBezTo>
                    <a:pt x="149226" y="124977"/>
                    <a:pt x="150618" y="125295"/>
                    <a:pt x="152006" y="125850"/>
                  </a:cubicBezTo>
                  <a:cubicBezTo>
                    <a:pt x="155207" y="127131"/>
                    <a:pt x="158385" y="129691"/>
                    <a:pt x="160120" y="132648"/>
                  </a:cubicBezTo>
                  <a:lnTo>
                    <a:pt x="144470" y="105980"/>
                  </a:lnTo>
                  <a:cubicBezTo>
                    <a:pt x="146205" y="108936"/>
                    <a:pt x="146033" y="111498"/>
                    <a:pt x="144336" y="112779"/>
                  </a:cubicBezTo>
                  <a:cubicBezTo>
                    <a:pt x="143600" y="113334"/>
                    <a:pt x="142581" y="113652"/>
                    <a:pt x="141300" y="113652"/>
                  </a:cubicBezTo>
                  <a:lnTo>
                    <a:pt x="121799" y="113652"/>
                  </a:lnTo>
                  <a:lnTo>
                    <a:pt x="93297" y="113652"/>
                  </a:lnTo>
                  <a:cubicBezTo>
                    <a:pt x="92016" y="113652"/>
                    <a:pt x="90625" y="113334"/>
                    <a:pt x="89237" y="112779"/>
                  </a:cubicBezTo>
                  <a:cubicBezTo>
                    <a:pt x="86035" y="111498"/>
                    <a:pt x="82857" y="108936"/>
                    <a:pt x="81122" y="105980"/>
                  </a:cubicBezTo>
                  <a:lnTo>
                    <a:pt x="60099" y="70160"/>
                  </a:lnTo>
                  <a:cubicBezTo>
                    <a:pt x="58364" y="67203"/>
                    <a:pt x="58536" y="64642"/>
                    <a:pt x="60233" y="63361"/>
                  </a:cubicBezTo>
                  <a:cubicBezTo>
                    <a:pt x="60969" y="62806"/>
                    <a:pt x="61988" y="62488"/>
                    <a:pt x="63268" y="62488"/>
                  </a:cubicBezTo>
                  <a:lnTo>
                    <a:pt x="91771" y="62488"/>
                  </a:lnTo>
                  <a:lnTo>
                    <a:pt x="111272" y="62488"/>
                  </a:lnTo>
                  <a:cubicBezTo>
                    <a:pt x="112552" y="62488"/>
                    <a:pt x="113944" y="62806"/>
                    <a:pt x="115332" y="63361"/>
                  </a:cubicBezTo>
                  <a:cubicBezTo>
                    <a:pt x="118534" y="64642"/>
                    <a:pt x="121712" y="67203"/>
                    <a:pt x="123447" y="70160"/>
                  </a:cubicBezTo>
                  <a:lnTo>
                    <a:pt x="133958" y="88070"/>
                  </a:lnTo>
                  <a:lnTo>
                    <a:pt x="107796" y="43492"/>
                  </a:lnTo>
                  <a:cubicBezTo>
                    <a:pt x="109530" y="46448"/>
                    <a:pt x="109359" y="49010"/>
                    <a:pt x="107660" y="50291"/>
                  </a:cubicBezTo>
                  <a:cubicBezTo>
                    <a:pt x="106925" y="50846"/>
                    <a:pt x="105906" y="51164"/>
                    <a:pt x="104625" y="51164"/>
                  </a:cubicBezTo>
                  <a:lnTo>
                    <a:pt x="85125" y="51164"/>
                  </a:lnTo>
                  <a:lnTo>
                    <a:pt x="56623" y="51164"/>
                  </a:lnTo>
                  <a:cubicBezTo>
                    <a:pt x="55342" y="51164"/>
                    <a:pt x="53951" y="50846"/>
                    <a:pt x="52563" y="50291"/>
                  </a:cubicBezTo>
                  <a:cubicBezTo>
                    <a:pt x="49361" y="49010"/>
                    <a:pt x="46183" y="46448"/>
                    <a:pt x="44448" y="43492"/>
                  </a:cubicBezTo>
                  <a:lnTo>
                    <a:pt x="23425" y="7672"/>
                  </a:lnTo>
                  <a:cubicBezTo>
                    <a:pt x="21690" y="4715"/>
                    <a:pt x="21862" y="2154"/>
                    <a:pt x="23559" y="873"/>
                  </a:cubicBezTo>
                  <a:cubicBezTo>
                    <a:pt x="24294" y="318"/>
                    <a:pt x="25313" y="0"/>
                    <a:pt x="26594" y="0"/>
                  </a:cubicBezTo>
                  <a:lnTo>
                    <a:pt x="19499" y="0"/>
                  </a:lnTo>
                  <a:lnTo>
                    <a:pt x="7096" y="0"/>
                  </a:lnTo>
                  <a:lnTo>
                    <a:pt x="0" y="0"/>
                  </a:lnTo>
                  <a:cubicBezTo>
                    <a:pt x="1281" y="0"/>
                    <a:pt x="2672" y="318"/>
                    <a:pt x="4060" y="873"/>
                  </a:cubicBezTo>
                  <a:cubicBezTo>
                    <a:pt x="7263" y="2154"/>
                    <a:pt x="10440" y="4715"/>
                    <a:pt x="12175" y="7672"/>
                  </a:cubicBezTo>
                  <a:lnTo>
                    <a:pt x="33198" y="43492"/>
                  </a:lnTo>
                  <a:cubicBezTo>
                    <a:pt x="34933" y="46448"/>
                    <a:pt x="34761" y="49010"/>
                    <a:pt x="33064" y="50291"/>
                  </a:cubicBezTo>
                  <a:cubicBezTo>
                    <a:pt x="32329" y="50846"/>
                    <a:pt x="31310" y="51164"/>
                    <a:pt x="30029" y="51164"/>
                  </a:cubicBezTo>
                  <a:lnTo>
                    <a:pt x="10527" y="51164"/>
                  </a:lnTo>
                  <a:lnTo>
                    <a:pt x="1526" y="51164"/>
                  </a:lnTo>
                  <a:lnTo>
                    <a:pt x="879" y="51164"/>
                  </a:lnTo>
                  <a:cubicBezTo>
                    <a:pt x="1736" y="54966"/>
                    <a:pt x="2668" y="58740"/>
                    <a:pt x="3662" y="62488"/>
                  </a:cubicBezTo>
                  <a:lnTo>
                    <a:pt x="8172" y="62488"/>
                  </a:lnTo>
                  <a:lnTo>
                    <a:pt x="17173" y="62488"/>
                  </a:lnTo>
                  <a:lnTo>
                    <a:pt x="36674" y="62488"/>
                  </a:lnTo>
                  <a:cubicBezTo>
                    <a:pt x="37955" y="62488"/>
                    <a:pt x="39347" y="62806"/>
                    <a:pt x="40735" y="63361"/>
                  </a:cubicBezTo>
                  <a:cubicBezTo>
                    <a:pt x="43937" y="64642"/>
                    <a:pt x="47114" y="67203"/>
                    <a:pt x="48849" y="70160"/>
                  </a:cubicBezTo>
                  <a:lnTo>
                    <a:pt x="69871" y="105980"/>
                  </a:lnTo>
                  <a:cubicBezTo>
                    <a:pt x="71606" y="108936"/>
                    <a:pt x="71434" y="111498"/>
                    <a:pt x="69737" y="112779"/>
                  </a:cubicBezTo>
                  <a:cubicBezTo>
                    <a:pt x="69002" y="113334"/>
                    <a:pt x="67983" y="113652"/>
                    <a:pt x="66702" y="113652"/>
                  </a:cubicBezTo>
                  <a:lnTo>
                    <a:pt x="47200" y="113652"/>
                  </a:lnTo>
                  <a:lnTo>
                    <a:pt x="38198" y="113652"/>
                  </a:lnTo>
                  <a:lnTo>
                    <a:pt x="22197" y="113652"/>
                  </a:lnTo>
                  <a:cubicBezTo>
                    <a:pt x="23972" y="117467"/>
                    <a:pt x="25810" y="121247"/>
                    <a:pt x="27734" y="124976"/>
                  </a:cubicBezTo>
                  <a:lnTo>
                    <a:pt x="44845" y="124976"/>
                  </a:lnTo>
                  <a:lnTo>
                    <a:pt x="53846" y="124976"/>
                  </a:lnTo>
                  <a:lnTo>
                    <a:pt x="73347" y="124976"/>
                  </a:lnTo>
                  <a:cubicBezTo>
                    <a:pt x="74628" y="124976"/>
                    <a:pt x="76019" y="125294"/>
                    <a:pt x="77407" y="125849"/>
                  </a:cubicBezTo>
                  <a:cubicBezTo>
                    <a:pt x="80610" y="127130"/>
                    <a:pt x="83787" y="129691"/>
                    <a:pt x="85522" y="132648"/>
                  </a:cubicBezTo>
                  <a:lnTo>
                    <a:pt x="106545" y="168468"/>
                  </a:lnTo>
                  <a:cubicBezTo>
                    <a:pt x="108280" y="171424"/>
                    <a:pt x="108108" y="173986"/>
                    <a:pt x="106411" y="175267"/>
                  </a:cubicBezTo>
                  <a:cubicBezTo>
                    <a:pt x="105676" y="175822"/>
                    <a:pt x="104657" y="176140"/>
                    <a:pt x="103376" y="176140"/>
                  </a:cubicBezTo>
                  <a:lnTo>
                    <a:pt x="83874" y="176140"/>
                  </a:lnTo>
                  <a:lnTo>
                    <a:pt x="74873" y="176140"/>
                  </a:lnTo>
                  <a:lnTo>
                    <a:pt x="60831" y="176140"/>
                  </a:lnTo>
                  <a:cubicBezTo>
                    <a:pt x="64151" y="180316"/>
                    <a:pt x="67580" y="184401"/>
                    <a:pt x="71106" y="188398"/>
                  </a:cubicBezTo>
                  <a:lnTo>
                    <a:pt x="73212" y="188398"/>
                  </a:lnTo>
                  <a:lnTo>
                    <a:pt x="151458" y="188398"/>
                  </a:lnTo>
                  <a:close/>
                </a:path>
              </a:pathLst>
            </a:custGeom>
            <a:solidFill>
              <a:srgbClr val="C1B7D3"/>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6" name="Freeform: Shape 205">
              <a:extLst>
                <a:ext uri="{FF2B5EF4-FFF2-40B4-BE49-F238E27FC236}">
                  <a16:creationId xmlns:a16="http://schemas.microsoft.com/office/drawing/2014/main" id="{CCDDF200-720E-45EF-B014-5B678D893E77}"/>
                </a:ext>
              </a:extLst>
            </p:cNvPr>
            <p:cNvSpPr/>
            <p:nvPr/>
          </p:nvSpPr>
          <p:spPr>
            <a:xfrm>
              <a:off x="5676132" y="3376983"/>
              <a:ext cx="109992" cy="183341"/>
            </a:xfrm>
            <a:custGeom>
              <a:avLst/>
              <a:gdLst>
                <a:gd name="connsiteX0" fmla="*/ 4800 w 109992"/>
                <a:gd name="connsiteY0" fmla="*/ 21430 h 183341"/>
                <a:gd name="connsiteX1" fmla="*/ 19861 w 109992"/>
                <a:gd name="connsiteY1" fmla="*/ 47092 h 183341"/>
                <a:gd name="connsiteX2" fmla="*/ 46023 w 109992"/>
                <a:gd name="connsiteY2" fmla="*/ 91671 h 183341"/>
                <a:gd name="connsiteX3" fmla="*/ 56534 w 109992"/>
                <a:gd name="connsiteY3" fmla="*/ 109582 h 183341"/>
                <a:gd name="connsiteX4" fmla="*/ 72184 w 109992"/>
                <a:gd name="connsiteY4" fmla="*/ 136249 h 183341"/>
                <a:gd name="connsiteX5" fmla="*/ 72185 w 109992"/>
                <a:gd name="connsiteY5" fmla="*/ 136250 h 183341"/>
                <a:gd name="connsiteX6" fmla="*/ 87246 w 109992"/>
                <a:gd name="connsiteY6" fmla="*/ 161913 h 183341"/>
                <a:gd name="connsiteX7" fmla="*/ 108795 w 109992"/>
                <a:gd name="connsiteY7" fmla="*/ 183341 h 183341"/>
                <a:gd name="connsiteX8" fmla="*/ 105192 w 109992"/>
                <a:gd name="connsiteY8" fmla="*/ 161913 h 183341"/>
                <a:gd name="connsiteX9" fmla="*/ 79749 w 109992"/>
                <a:gd name="connsiteY9" fmla="*/ 118560 h 183341"/>
                <a:gd name="connsiteX10" fmla="*/ 77978 w 109992"/>
                <a:gd name="connsiteY10" fmla="*/ 115541 h 183341"/>
                <a:gd name="connsiteX11" fmla="*/ 65479 w 109992"/>
                <a:gd name="connsiteY11" fmla="*/ 94243 h 183341"/>
                <a:gd name="connsiteX12" fmla="*/ 64114 w 109992"/>
                <a:gd name="connsiteY12" fmla="*/ 91918 h 183341"/>
                <a:gd name="connsiteX13" fmla="*/ 22746 w 109992"/>
                <a:gd name="connsiteY13" fmla="*/ 21428 h 183341"/>
                <a:gd name="connsiteX14" fmla="*/ 1198 w 109992"/>
                <a:gd name="connsiteY14" fmla="*/ 0 h 183341"/>
                <a:gd name="connsiteX15" fmla="*/ 4800 w 109992"/>
                <a:gd name="connsiteY15" fmla="*/ 21430 h 18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992" h="183341">
                  <a:moveTo>
                    <a:pt x="4800" y="21430"/>
                  </a:moveTo>
                  <a:lnTo>
                    <a:pt x="19861" y="47092"/>
                  </a:lnTo>
                  <a:lnTo>
                    <a:pt x="46023" y="91671"/>
                  </a:lnTo>
                  <a:lnTo>
                    <a:pt x="56534" y="109582"/>
                  </a:lnTo>
                  <a:lnTo>
                    <a:pt x="72184" y="136249"/>
                  </a:lnTo>
                  <a:cubicBezTo>
                    <a:pt x="72184" y="136249"/>
                    <a:pt x="72184" y="136250"/>
                    <a:pt x="72185" y="136250"/>
                  </a:cubicBezTo>
                  <a:lnTo>
                    <a:pt x="87246" y="161913"/>
                  </a:lnTo>
                  <a:cubicBezTo>
                    <a:pt x="92168" y="170301"/>
                    <a:pt x="100055" y="177884"/>
                    <a:pt x="108795" y="183341"/>
                  </a:cubicBezTo>
                  <a:cubicBezTo>
                    <a:pt x="111130" y="177884"/>
                    <a:pt x="110114" y="170302"/>
                    <a:pt x="105192" y="161913"/>
                  </a:cubicBezTo>
                  <a:lnTo>
                    <a:pt x="79749" y="118560"/>
                  </a:lnTo>
                  <a:lnTo>
                    <a:pt x="77978" y="115541"/>
                  </a:lnTo>
                  <a:lnTo>
                    <a:pt x="65479" y="94243"/>
                  </a:lnTo>
                  <a:lnTo>
                    <a:pt x="64114" y="91918"/>
                  </a:lnTo>
                  <a:lnTo>
                    <a:pt x="22746" y="21428"/>
                  </a:lnTo>
                  <a:cubicBezTo>
                    <a:pt x="17824" y="13040"/>
                    <a:pt x="9937" y="5457"/>
                    <a:pt x="1198" y="0"/>
                  </a:cubicBezTo>
                  <a:cubicBezTo>
                    <a:pt x="-1136" y="5458"/>
                    <a:pt x="-122" y="13042"/>
                    <a:pt x="4800" y="21430"/>
                  </a:cubicBezTo>
                  <a:close/>
                </a:path>
              </a:pathLst>
            </a:custGeom>
            <a:solidFill>
              <a:srgbClr val="EBD9EA"/>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7" name="Freeform: Shape 206">
              <a:extLst>
                <a:ext uri="{FF2B5EF4-FFF2-40B4-BE49-F238E27FC236}">
                  <a16:creationId xmlns:a16="http://schemas.microsoft.com/office/drawing/2014/main" id="{B9642F04-46B2-4953-8B9F-8B7B09980732}"/>
                </a:ext>
              </a:extLst>
            </p:cNvPr>
            <p:cNvSpPr/>
            <p:nvPr/>
          </p:nvSpPr>
          <p:spPr>
            <a:xfrm>
              <a:off x="5581503" y="3368325"/>
              <a:ext cx="74229" cy="12257"/>
            </a:xfrm>
            <a:custGeom>
              <a:avLst/>
              <a:gdLst>
                <a:gd name="connsiteX0" fmla="*/ 13792 w 74229"/>
                <a:gd name="connsiteY0" fmla="*/ 12258 h 12257"/>
                <a:gd name="connsiteX1" fmla="*/ 26197 w 74229"/>
                <a:gd name="connsiteY1" fmla="*/ 12258 h 12257"/>
                <a:gd name="connsiteX2" fmla="*/ 33292 w 74229"/>
                <a:gd name="connsiteY2" fmla="*/ 12258 h 12257"/>
                <a:gd name="connsiteX3" fmla="*/ 61794 w 74229"/>
                <a:gd name="connsiteY3" fmla="*/ 12258 h 12257"/>
                <a:gd name="connsiteX4" fmla="*/ 70718 w 74229"/>
                <a:gd name="connsiteY4" fmla="*/ 12258 h 12257"/>
                <a:gd name="connsiteX5" fmla="*/ 73251 w 74229"/>
                <a:gd name="connsiteY5" fmla="*/ 6129 h 12257"/>
                <a:gd name="connsiteX6" fmla="*/ 63524 w 74229"/>
                <a:gd name="connsiteY6" fmla="*/ 0 h 12257"/>
                <a:gd name="connsiteX7" fmla="*/ 0 w 74229"/>
                <a:gd name="connsiteY7" fmla="*/ 0 h 12257"/>
                <a:gd name="connsiteX8" fmla="*/ 441 w 74229"/>
                <a:gd name="connsiteY8" fmla="*/ 12258 h 12257"/>
                <a:gd name="connsiteX9" fmla="*/ 6696 w 74229"/>
                <a:gd name="connsiteY9" fmla="*/ 12258 h 1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29" h="12257">
                  <a:moveTo>
                    <a:pt x="13792" y="12258"/>
                  </a:moveTo>
                  <a:lnTo>
                    <a:pt x="26197" y="12258"/>
                  </a:lnTo>
                  <a:lnTo>
                    <a:pt x="33292" y="12258"/>
                  </a:lnTo>
                  <a:lnTo>
                    <a:pt x="61794" y="12258"/>
                  </a:lnTo>
                  <a:lnTo>
                    <a:pt x="70718" y="12258"/>
                  </a:lnTo>
                  <a:cubicBezTo>
                    <a:pt x="74103" y="12258"/>
                    <a:pt x="75237" y="9514"/>
                    <a:pt x="73251" y="6129"/>
                  </a:cubicBezTo>
                  <a:cubicBezTo>
                    <a:pt x="71265" y="2744"/>
                    <a:pt x="66910" y="0"/>
                    <a:pt x="63524" y="0"/>
                  </a:cubicBezTo>
                  <a:lnTo>
                    <a:pt x="0" y="0"/>
                  </a:lnTo>
                  <a:cubicBezTo>
                    <a:pt x="69" y="4105"/>
                    <a:pt x="213" y="8193"/>
                    <a:pt x="441" y="12258"/>
                  </a:cubicBezTo>
                  <a:lnTo>
                    <a:pt x="6696" y="12258"/>
                  </a:lnTo>
                  <a:close/>
                </a:path>
              </a:pathLst>
            </a:custGeom>
            <a:solidFill>
              <a:srgbClr val="FFFFFF"/>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8" name="Freeform: Shape 207">
              <a:extLst>
                <a:ext uri="{FF2B5EF4-FFF2-40B4-BE49-F238E27FC236}">
                  <a16:creationId xmlns:a16="http://schemas.microsoft.com/office/drawing/2014/main" id="{2BD52EA5-6204-47D7-BE67-1430EF53FF25}"/>
                </a:ext>
              </a:extLst>
            </p:cNvPr>
            <p:cNvSpPr/>
            <p:nvPr/>
          </p:nvSpPr>
          <p:spPr>
            <a:xfrm>
              <a:off x="5581943" y="3380583"/>
              <a:ext cx="39318" cy="51165"/>
            </a:xfrm>
            <a:custGeom>
              <a:avLst/>
              <a:gdLst>
                <a:gd name="connsiteX0" fmla="*/ 16782 w 39318"/>
                <a:gd name="connsiteY0" fmla="*/ 51165 h 51165"/>
                <a:gd name="connsiteX1" fmla="*/ 36283 w 39318"/>
                <a:gd name="connsiteY1" fmla="*/ 51165 h 51165"/>
                <a:gd name="connsiteX2" fmla="*/ 39319 w 39318"/>
                <a:gd name="connsiteY2" fmla="*/ 50292 h 51165"/>
                <a:gd name="connsiteX3" fmla="*/ 31204 w 39318"/>
                <a:gd name="connsiteY3" fmla="*/ 43493 h 51165"/>
                <a:gd name="connsiteX4" fmla="*/ 10181 w 39318"/>
                <a:gd name="connsiteY4" fmla="*/ 7672 h 51165"/>
                <a:gd name="connsiteX5" fmla="*/ 10315 w 39318"/>
                <a:gd name="connsiteY5" fmla="*/ 873 h 51165"/>
                <a:gd name="connsiteX6" fmla="*/ 6254 w 39318"/>
                <a:gd name="connsiteY6" fmla="*/ 0 h 51165"/>
                <a:gd name="connsiteX7" fmla="*/ 0 w 39318"/>
                <a:gd name="connsiteY7" fmla="*/ 0 h 51165"/>
                <a:gd name="connsiteX8" fmla="*/ 7135 w 39318"/>
                <a:gd name="connsiteY8" fmla="*/ 51165 h 51165"/>
                <a:gd name="connsiteX9" fmla="*/ 7781 w 39318"/>
                <a:gd name="connsiteY9" fmla="*/ 51165 h 5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8" h="51165">
                  <a:moveTo>
                    <a:pt x="16782" y="51165"/>
                  </a:moveTo>
                  <a:lnTo>
                    <a:pt x="36283" y="51165"/>
                  </a:lnTo>
                  <a:cubicBezTo>
                    <a:pt x="37564" y="51165"/>
                    <a:pt x="38583" y="50847"/>
                    <a:pt x="39319" y="50292"/>
                  </a:cubicBezTo>
                  <a:cubicBezTo>
                    <a:pt x="36117" y="49011"/>
                    <a:pt x="32939" y="46450"/>
                    <a:pt x="31204" y="43493"/>
                  </a:cubicBezTo>
                  <a:lnTo>
                    <a:pt x="10181" y="7672"/>
                  </a:lnTo>
                  <a:cubicBezTo>
                    <a:pt x="8446" y="4715"/>
                    <a:pt x="8618" y="2154"/>
                    <a:pt x="10315" y="873"/>
                  </a:cubicBezTo>
                  <a:cubicBezTo>
                    <a:pt x="8927" y="318"/>
                    <a:pt x="7535" y="0"/>
                    <a:pt x="6254" y="0"/>
                  </a:cubicBezTo>
                  <a:lnTo>
                    <a:pt x="0" y="0"/>
                  </a:lnTo>
                  <a:cubicBezTo>
                    <a:pt x="978" y="17479"/>
                    <a:pt x="3393" y="34571"/>
                    <a:pt x="7135" y="51165"/>
                  </a:cubicBezTo>
                  <a:lnTo>
                    <a:pt x="7781" y="51165"/>
                  </a:ln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09" name="Freeform: Shape 208">
              <a:extLst>
                <a:ext uri="{FF2B5EF4-FFF2-40B4-BE49-F238E27FC236}">
                  <a16:creationId xmlns:a16="http://schemas.microsoft.com/office/drawing/2014/main" id="{2AD7AAE3-1C73-4AD1-A2FC-487B1BCA2B4D}"/>
                </a:ext>
              </a:extLst>
            </p:cNvPr>
            <p:cNvSpPr/>
            <p:nvPr/>
          </p:nvSpPr>
          <p:spPr>
            <a:xfrm>
              <a:off x="5590902" y="3381456"/>
              <a:ext cx="31716" cy="49417"/>
            </a:xfrm>
            <a:custGeom>
              <a:avLst/>
              <a:gdLst>
                <a:gd name="connsiteX0" fmla="*/ 1222 w 31716"/>
                <a:gd name="connsiteY0" fmla="*/ 6799 h 49417"/>
                <a:gd name="connsiteX1" fmla="*/ 22245 w 31716"/>
                <a:gd name="connsiteY1" fmla="*/ 42619 h 49417"/>
                <a:gd name="connsiteX2" fmla="*/ 30360 w 31716"/>
                <a:gd name="connsiteY2" fmla="*/ 49418 h 49417"/>
                <a:gd name="connsiteX3" fmla="*/ 30494 w 31716"/>
                <a:gd name="connsiteY3" fmla="*/ 42619 h 49417"/>
                <a:gd name="connsiteX4" fmla="*/ 9471 w 31716"/>
                <a:gd name="connsiteY4" fmla="*/ 6799 h 49417"/>
                <a:gd name="connsiteX5" fmla="*/ 1356 w 31716"/>
                <a:gd name="connsiteY5" fmla="*/ 0 h 49417"/>
                <a:gd name="connsiteX6" fmla="*/ 1222 w 31716"/>
                <a:gd name="connsiteY6" fmla="*/ 679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1222" y="6799"/>
                  </a:moveTo>
                  <a:lnTo>
                    <a:pt x="22245" y="42619"/>
                  </a:lnTo>
                  <a:cubicBezTo>
                    <a:pt x="23980" y="45575"/>
                    <a:pt x="27158" y="48137"/>
                    <a:pt x="30360" y="49418"/>
                  </a:cubicBezTo>
                  <a:cubicBezTo>
                    <a:pt x="32058" y="48137"/>
                    <a:pt x="32229" y="45575"/>
                    <a:pt x="30494" y="42619"/>
                  </a:cubicBezTo>
                  <a:lnTo>
                    <a:pt x="9471" y="6799"/>
                  </a:lnTo>
                  <a:cubicBezTo>
                    <a:pt x="7736" y="3842"/>
                    <a:pt x="4558" y="1281"/>
                    <a:pt x="1356" y="0"/>
                  </a:cubicBezTo>
                  <a:cubicBezTo>
                    <a:pt x="-341" y="1281"/>
                    <a:pt x="-512" y="3842"/>
                    <a:pt x="1222" y="679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0" name="Freeform: Shape 209">
              <a:extLst>
                <a:ext uri="{FF2B5EF4-FFF2-40B4-BE49-F238E27FC236}">
                  <a16:creationId xmlns:a16="http://schemas.microsoft.com/office/drawing/2014/main" id="{DB924C43-650F-4F1E-B2C3-FD82C3CF5555}"/>
                </a:ext>
              </a:extLst>
            </p:cNvPr>
            <p:cNvSpPr/>
            <p:nvPr/>
          </p:nvSpPr>
          <p:spPr>
            <a:xfrm>
              <a:off x="5611759" y="3380584"/>
              <a:ext cx="84101" cy="51163"/>
            </a:xfrm>
            <a:custGeom>
              <a:avLst/>
              <a:gdLst>
                <a:gd name="connsiteX0" fmla="*/ 75987 w 84101"/>
                <a:gd name="connsiteY0" fmla="*/ 43492 h 51163"/>
                <a:gd name="connsiteX1" fmla="*/ 54964 w 84101"/>
                <a:gd name="connsiteY1" fmla="*/ 7672 h 51163"/>
                <a:gd name="connsiteX2" fmla="*/ 55098 w 84101"/>
                <a:gd name="connsiteY2" fmla="*/ 873 h 51163"/>
                <a:gd name="connsiteX3" fmla="*/ 51037 w 84101"/>
                <a:gd name="connsiteY3" fmla="*/ 0 h 51163"/>
                <a:gd name="connsiteX4" fmla="*/ 40462 w 84101"/>
                <a:gd name="connsiteY4" fmla="*/ 0 h 51163"/>
                <a:gd name="connsiteX5" fmla="*/ 31537 w 84101"/>
                <a:gd name="connsiteY5" fmla="*/ 0 h 51163"/>
                <a:gd name="connsiteX6" fmla="*/ 3035 w 84101"/>
                <a:gd name="connsiteY6" fmla="*/ 0 h 51163"/>
                <a:gd name="connsiteX7" fmla="*/ 0 w 84101"/>
                <a:gd name="connsiteY7" fmla="*/ 873 h 51163"/>
                <a:gd name="connsiteX8" fmla="*/ 8115 w 84101"/>
                <a:gd name="connsiteY8" fmla="*/ 7672 h 51163"/>
                <a:gd name="connsiteX9" fmla="*/ 29138 w 84101"/>
                <a:gd name="connsiteY9" fmla="*/ 43492 h 51163"/>
                <a:gd name="connsiteX10" fmla="*/ 29004 w 84101"/>
                <a:gd name="connsiteY10" fmla="*/ 50291 h 51163"/>
                <a:gd name="connsiteX11" fmla="*/ 33064 w 84101"/>
                <a:gd name="connsiteY11" fmla="*/ 51164 h 51163"/>
                <a:gd name="connsiteX12" fmla="*/ 61566 w 84101"/>
                <a:gd name="connsiteY12" fmla="*/ 51164 h 51163"/>
                <a:gd name="connsiteX13" fmla="*/ 81066 w 84101"/>
                <a:gd name="connsiteY13" fmla="*/ 51164 h 51163"/>
                <a:gd name="connsiteX14" fmla="*/ 84101 w 84101"/>
                <a:gd name="connsiteY14" fmla="*/ 50291 h 51163"/>
                <a:gd name="connsiteX15" fmla="*/ 75987 w 84101"/>
                <a:gd name="connsiteY15" fmla="*/ 4349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101" h="51163">
                  <a:moveTo>
                    <a:pt x="75987" y="43492"/>
                  </a:moveTo>
                  <a:lnTo>
                    <a:pt x="54964" y="7672"/>
                  </a:lnTo>
                  <a:cubicBezTo>
                    <a:pt x="53229" y="4715"/>
                    <a:pt x="53400" y="2154"/>
                    <a:pt x="55098" y="873"/>
                  </a:cubicBezTo>
                  <a:cubicBezTo>
                    <a:pt x="53711" y="318"/>
                    <a:pt x="52318" y="0"/>
                    <a:pt x="51037" y="0"/>
                  </a:cubicBezTo>
                  <a:lnTo>
                    <a:pt x="40462" y="0"/>
                  </a:lnTo>
                  <a:lnTo>
                    <a:pt x="31537" y="0"/>
                  </a:lnTo>
                  <a:lnTo>
                    <a:pt x="3035" y="0"/>
                  </a:lnTo>
                  <a:cubicBezTo>
                    <a:pt x="1754" y="0"/>
                    <a:pt x="735" y="318"/>
                    <a:pt x="0" y="873"/>
                  </a:cubicBezTo>
                  <a:cubicBezTo>
                    <a:pt x="3202" y="2154"/>
                    <a:pt x="6380" y="4715"/>
                    <a:pt x="8115" y="7672"/>
                  </a:cubicBezTo>
                  <a:lnTo>
                    <a:pt x="29138" y="43492"/>
                  </a:lnTo>
                  <a:cubicBezTo>
                    <a:pt x="30873" y="46448"/>
                    <a:pt x="30701" y="49010"/>
                    <a:pt x="29004" y="50291"/>
                  </a:cubicBezTo>
                  <a:cubicBezTo>
                    <a:pt x="30392" y="50846"/>
                    <a:pt x="31783" y="51164"/>
                    <a:pt x="33064" y="51164"/>
                  </a:cubicBezTo>
                  <a:lnTo>
                    <a:pt x="61566" y="51164"/>
                  </a:lnTo>
                  <a:lnTo>
                    <a:pt x="81066" y="51164"/>
                  </a:lnTo>
                  <a:cubicBezTo>
                    <a:pt x="82347" y="51164"/>
                    <a:pt x="83366" y="50846"/>
                    <a:pt x="84101" y="50291"/>
                  </a:cubicBezTo>
                  <a:cubicBezTo>
                    <a:pt x="80899" y="49009"/>
                    <a:pt x="77722" y="46448"/>
                    <a:pt x="75987" y="4349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1" name="Freeform: Shape 210">
              <a:extLst>
                <a:ext uri="{FF2B5EF4-FFF2-40B4-BE49-F238E27FC236}">
                  <a16:creationId xmlns:a16="http://schemas.microsoft.com/office/drawing/2014/main" id="{34D9E04A-EB7E-4CC2-B9FA-9BAE8C5D05E6}"/>
                </a:ext>
              </a:extLst>
            </p:cNvPr>
            <p:cNvSpPr/>
            <p:nvPr/>
          </p:nvSpPr>
          <p:spPr>
            <a:xfrm>
              <a:off x="5610402" y="3381457"/>
              <a:ext cx="31717" cy="49417"/>
            </a:xfrm>
            <a:custGeom>
              <a:avLst/>
              <a:gdLst>
                <a:gd name="connsiteX0" fmla="*/ 30495 w 31717"/>
                <a:gd name="connsiteY0" fmla="*/ 42619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5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30495" y="42619"/>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8" y="48136"/>
                    <a:pt x="32230" y="45575"/>
                    <a:pt x="30495"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2" name="Freeform: Shape 211">
              <a:extLst>
                <a:ext uri="{FF2B5EF4-FFF2-40B4-BE49-F238E27FC236}">
                  <a16:creationId xmlns:a16="http://schemas.microsoft.com/office/drawing/2014/main" id="{6581A2CA-051F-4C21-B3CA-2AD78A72B5D0}"/>
                </a:ext>
              </a:extLst>
            </p:cNvPr>
            <p:cNvSpPr/>
            <p:nvPr/>
          </p:nvSpPr>
          <p:spPr>
            <a:xfrm>
              <a:off x="5665500" y="3381456"/>
              <a:ext cx="31717" cy="49417"/>
            </a:xfrm>
            <a:custGeom>
              <a:avLst/>
              <a:gdLst>
                <a:gd name="connsiteX0" fmla="*/ 15433 w 31717"/>
                <a:gd name="connsiteY0" fmla="*/ 16956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6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15433" y="16956"/>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9" y="48137"/>
                    <a:pt x="32230" y="45575"/>
                    <a:pt x="30496" y="4261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3" name="Freeform: Shape 212">
              <a:extLst>
                <a:ext uri="{FF2B5EF4-FFF2-40B4-BE49-F238E27FC236}">
                  <a16:creationId xmlns:a16="http://schemas.microsoft.com/office/drawing/2014/main" id="{4BFE5294-85ED-42CF-8572-82B20582C9AA}"/>
                </a:ext>
              </a:extLst>
            </p:cNvPr>
            <p:cNvSpPr/>
            <p:nvPr/>
          </p:nvSpPr>
          <p:spPr>
            <a:xfrm>
              <a:off x="5591861" y="3443074"/>
              <a:ext cx="66073" cy="51165"/>
            </a:xfrm>
            <a:custGeom>
              <a:avLst/>
              <a:gdLst>
                <a:gd name="connsiteX0" fmla="*/ 43537 w 66073"/>
                <a:gd name="connsiteY0" fmla="*/ 51164 h 51165"/>
                <a:gd name="connsiteX1" fmla="*/ 63038 w 66073"/>
                <a:gd name="connsiteY1" fmla="*/ 51164 h 51165"/>
                <a:gd name="connsiteX2" fmla="*/ 66074 w 66073"/>
                <a:gd name="connsiteY2" fmla="*/ 50291 h 51165"/>
                <a:gd name="connsiteX3" fmla="*/ 57959 w 66073"/>
                <a:gd name="connsiteY3" fmla="*/ 43492 h 51165"/>
                <a:gd name="connsiteX4" fmla="*/ 36937 w 66073"/>
                <a:gd name="connsiteY4" fmla="*/ 7672 h 51165"/>
                <a:gd name="connsiteX5" fmla="*/ 37071 w 66073"/>
                <a:gd name="connsiteY5" fmla="*/ 873 h 51165"/>
                <a:gd name="connsiteX6" fmla="*/ 33011 w 66073"/>
                <a:gd name="connsiteY6" fmla="*/ 0 h 51165"/>
                <a:gd name="connsiteX7" fmla="*/ 13511 w 66073"/>
                <a:gd name="connsiteY7" fmla="*/ 0 h 51165"/>
                <a:gd name="connsiteX8" fmla="*/ 4510 w 66073"/>
                <a:gd name="connsiteY8" fmla="*/ 0 h 51165"/>
                <a:gd name="connsiteX9" fmla="*/ 0 w 66073"/>
                <a:gd name="connsiteY9" fmla="*/ 0 h 51165"/>
                <a:gd name="connsiteX10" fmla="*/ 18534 w 66073"/>
                <a:gd name="connsiteY10" fmla="*/ 51165 h 51165"/>
                <a:gd name="connsiteX11" fmla="*/ 34536 w 66073"/>
                <a:gd name="connsiteY11" fmla="*/ 51165 h 51165"/>
                <a:gd name="connsiteX12" fmla="*/ 43537 w 66073"/>
                <a:gd name="connsiteY12" fmla="*/ 51165 h 5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73" h="51165">
                  <a:moveTo>
                    <a:pt x="43537" y="51164"/>
                  </a:moveTo>
                  <a:lnTo>
                    <a:pt x="63038" y="51164"/>
                  </a:lnTo>
                  <a:cubicBezTo>
                    <a:pt x="64319" y="51164"/>
                    <a:pt x="65338" y="50846"/>
                    <a:pt x="66074" y="50291"/>
                  </a:cubicBezTo>
                  <a:cubicBezTo>
                    <a:pt x="62871" y="49010"/>
                    <a:pt x="59694" y="46448"/>
                    <a:pt x="57959" y="43492"/>
                  </a:cubicBezTo>
                  <a:lnTo>
                    <a:pt x="36937" y="7672"/>
                  </a:lnTo>
                  <a:cubicBezTo>
                    <a:pt x="35202" y="4715"/>
                    <a:pt x="35374" y="2154"/>
                    <a:pt x="37071" y="873"/>
                  </a:cubicBezTo>
                  <a:cubicBezTo>
                    <a:pt x="35683" y="318"/>
                    <a:pt x="34291" y="0"/>
                    <a:pt x="33011" y="0"/>
                  </a:cubicBezTo>
                  <a:lnTo>
                    <a:pt x="13511" y="0"/>
                  </a:lnTo>
                  <a:lnTo>
                    <a:pt x="4510" y="0"/>
                  </a:lnTo>
                  <a:lnTo>
                    <a:pt x="0" y="0"/>
                  </a:lnTo>
                  <a:cubicBezTo>
                    <a:pt x="4704" y="17726"/>
                    <a:pt x="10933" y="34828"/>
                    <a:pt x="18534" y="51165"/>
                  </a:cubicBezTo>
                  <a:lnTo>
                    <a:pt x="34536" y="51165"/>
                  </a:lnTo>
                  <a:lnTo>
                    <a:pt x="43537" y="51165"/>
                  </a:ln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4" name="Freeform: Shape 213">
              <a:extLst>
                <a:ext uri="{FF2B5EF4-FFF2-40B4-BE49-F238E27FC236}">
                  <a16:creationId xmlns:a16="http://schemas.microsoft.com/office/drawing/2014/main" id="{48BF8034-8CD6-410E-AD31-C635430A8F9C}"/>
                </a:ext>
              </a:extLst>
            </p:cNvPr>
            <p:cNvSpPr/>
            <p:nvPr/>
          </p:nvSpPr>
          <p:spPr>
            <a:xfrm>
              <a:off x="5627575" y="3443945"/>
              <a:ext cx="31716" cy="49417"/>
            </a:xfrm>
            <a:custGeom>
              <a:avLst/>
              <a:gdLst>
                <a:gd name="connsiteX0" fmla="*/ 1223 w 31716"/>
                <a:gd name="connsiteY0" fmla="*/ 6799 h 49417"/>
                <a:gd name="connsiteX1" fmla="*/ 22245 w 31716"/>
                <a:gd name="connsiteY1" fmla="*/ 42619 h 49417"/>
                <a:gd name="connsiteX2" fmla="*/ 30360 w 31716"/>
                <a:gd name="connsiteY2" fmla="*/ 49418 h 49417"/>
                <a:gd name="connsiteX3" fmla="*/ 30493 w 31716"/>
                <a:gd name="connsiteY3" fmla="*/ 42619 h 49417"/>
                <a:gd name="connsiteX4" fmla="*/ 9472 w 31716"/>
                <a:gd name="connsiteY4" fmla="*/ 6799 h 49417"/>
                <a:gd name="connsiteX5" fmla="*/ 1357 w 31716"/>
                <a:gd name="connsiteY5" fmla="*/ 0 h 49417"/>
                <a:gd name="connsiteX6" fmla="*/ 1223 w 31716"/>
                <a:gd name="connsiteY6" fmla="*/ 679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1223" y="6799"/>
                  </a:moveTo>
                  <a:lnTo>
                    <a:pt x="22245" y="42619"/>
                  </a:lnTo>
                  <a:cubicBezTo>
                    <a:pt x="23980" y="45575"/>
                    <a:pt x="27157" y="48137"/>
                    <a:pt x="30360" y="49418"/>
                  </a:cubicBezTo>
                  <a:cubicBezTo>
                    <a:pt x="32058" y="48137"/>
                    <a:pt x="32228" y="45575"/>
                    <a:pt x="30493" y="42619"/>
                  </a:cubicBezTo>
                  <a:lnTo>
                    <a:pt x="9472" y="6799"/>
                  </a:lnTo>
                  <a:cubicBezTo>
                    <a:pt x="7737" y="3842"/>
                    <a:pt x="4559" y="1281"/>
                    <a:pt x="1357" y="0"/>
                  </a:cubicBezTo>
                  <a:cubicBezTo>
                    <a:pt x="-341" y="1282"/>
                    <a:pt x="-512" y="3842"/>
                    <a:pt x="1223" y="679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5" name="Freeform: Shape 214">
              <a:extLst>
                <a:ext uri="{FF2B5EF4-FFF2-40B4-BE49-F238E27FC236}">
                  <a16:creationId xmlns:a16="http://schemas.microsoft.com/office/drawing/2014/main" id="{75E1E877-9866-4035-B0BD-CD7B91812C76}"/>
                </a:ext>
              </a:extLst>
            </p:cNvPr>
            <p:cNvSpPr/>
            <p:nvPr/>
          </p:nvSpPr>
          <p:spPr>
            <a:xfrm>
              <a:off x="5648433" y="3443074"/>
              <a:ext cx="84102" cy="51163"/>
            </a:xfrm>
            <a:custGeom>
              <a:avLst/>
              <a:gdLst>
                <a:gd name="connsiteX0" fmla="*/ 75985 w 84102"/>
                <a:gd name="connsiteY0" fmla="*/ 43492 h 51163"/>
                <a:gd name="connsiteX1" fmla="*/ 54962 w 84102"/>
                <a:gd name="connsiteY1" fmla="*/ 7672 h 51163"/>
                <a:gd name="connsiteX2" fmla="*/ 55096 w 84102"/>
                <a:gd name="connsiteY2" fmla="*/ 873 h 51163"/>
                <a:gd name="connsiteX3" fmla="*/ 51036 w 84102"/>
                <a:gd name="connsiteY3" fmla="*/ 0 h 51163"/>
                <a:gd name="connsiteX4" fmla="*/ 31537 w 84102"/>
                <a:gd name="connsiteY4" fmla="*/ 0 h 51163"/>
                <a:gd name="connsiteX5" fmla="*/ 3035 w 84102"/>
                <a:gd name="connsiteY5" fmla="*/ 0 h 51163"/>
                <a:gd name="connsiteX6" fmla="*/ 0 w 84102"/>
                <a:gd name="connsiteY6" fmla="*/ 873 h 51163"/>
                <a:gd name="connsiteX7" fmla="*/ 8115 w 84102"/>
                <a:gd name="connsiteY7" fmla="*/ 7672 h 51163"/>
                <a:gd name="connsiteX8" fmla="*/ 29138 w 84102"/>
                <a:gd name="connsiteY8" fmla="*/ 43492 h 51163"/>
                <a:gd name="connsiteX9" fmla="*/ 29004 w 84102"/>
                <a:gd name="connsiteY9" fmla="*/ 50291 h 51163"/>
                <a:gd name="connsiteX10" fmla="*/ 33064 w 84102"/>
                <a:gd name="connsiteY10" fmla="*/ 51164 h 51163"/>
                <a:gd name="connsiteX11" fmla="*/ 61566 w 84102"/>
                <a:gd name="connsiteY11" fmla="*/ 51164 h 51163"/>
                <a:gd name="connsiteX12" fmla="*/ 81067 w 84102"/>
                <a:gd name="connsiteY12" fmla="*/ 51164 h 51163"/>
                <a:gd name="connsiteX13" fmla="*/ 84103 w 84102"/>
                <a:gd name="connsiteY13" fmla="*/ 50291 h 51163"/>
                <a:gd name="connsiteX14" fmla="*/ 75985 w 84102"/>
                <a:gd name="connsiteY14" fmla="*/ 4349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02" h="51163">
                  <a:moveTo>
                    <a:pt x="75985" y="43492"/>
                  </a:moveTo>
                  <a:lnTo>
                    <a:pt x="54962" y="7672"/>
                  </a:lnTo>
                  <a:cubicBezTo>
                    <a:pt x="53228" y="4715"/>
                    <a:pt x="53399" y="2154"/>
                    <a:pt x="55096" y="873"/>
                  </a:cubicBezTo>
                  <a:cubicBezTo>
                    <a:pt x="53708" y="318"/>
                    <a:pt x="52317" y="0"/>
                    <a:pt x="51036" y="0"/>
                  </a:cubicBezTo>
                  <a:lnTo>
                    <a:pt x="31537" y="0"/>
                  </a:lnTo>
                  <a:lnTo>
                    <a:pt x="3035" y="0"/>
                  </a:lnTo>
                  <a:cubicBezTo>
                    <a:pt x="1754" y="0"/>
                    <a:pt x="735" y="318"/>
                    <a:pt x="0" y="873"/>
                  </a:cubicBezTo>
                  <a:cubicBezTo>
                    <a:pt x="3202" y="2154"/>
                    <a:pt x="6380" y="4715"/>
                    <a:pt x="8115" y="7672"/>
                  </a:cubicBezTo>
                  <a:lnTo>
                    <a:pt x="29138" y="43492"/>
                  </a:lnTo>
                  <a:cubicBezTo>
                    <a:pt x="30873" y="46448"/>
                    <a:pt x="30701" y="49010"/>
                    <a:pt x="29004" y="50291"/>
                  </a:cubicBezTo>
                  <a:cubicBezTo>
                    <a:pt x="30392" y="50846"/>
                    <a:pt x="31783" y="51164"/>
                    <a:pt x="33064" y="51164"/>
                  </a:cubicBezTo>
                  <a:lnTo>
                    <a:pt x="61566" y="51164"/>
                  </a:lnTo>
                  <a:lnTo>
                    <a:pt x="81067" y="51164"/>
                  </a:lnTo>
                  <a:cubicBezTo>
                    <a:pt x="82348" y="51164"/>
                    <a:pt x="83367" y="50846"/>
                    <a:pt x="84103" y="50291"/>
                  </a:cubicBezTo>
                  <a:cubicBezTo>
                    <a:pt x="80898" y="49009"/>
                    <a:pt x="77720" y="46448"/>
                    <a:pt x="75985" y="4349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6" name="Freeform: Shape 215">
              <a:extLst>
                <a:ext uri="{FF2B5EF4-FFF2-40B4-BE49-F238E27FC236}">
                  <a16:creationId xmlns:a16="http://schemas.microsoft.com/office/drawing/2014/main" id="{1F269155-8D5C-47D0-B0C5-7EEE554E065C}"/>
                </a:ext>
              </a:extLst>
            </p:cNvPr>
            <p:cNvSpPr/>
            <p:nvPr/>
          </p:nvSpPr>
          <p:spPr>
            <a:xfrm>
              <a:off x="5647075" y="3443947"/>
              <a:ext cx="31717" cy="49417"/>
            </a:xfrm>
            <a:custGeom>
              <a:avLst/>
              <a:gdLst>
                <a:gd name="connsiteX0" fmla="*/ 30495 w 31717"/>
                <a:gd name="connsiteY0" fmla="*/ 42619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5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30495" y="42619"/>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8" y="48136"/>
                    <a:pt x="32230" y="45575"/>
                    <a:pt x="30495"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7" name="Freeform: Shape 216">
              <a:extLst>
                <a:ext uri="{FF2B5EF4-FFF2-40B4-BE49-F238E27FC236}">
                  <a16:creationId xmlns:a16="http://schemas.microsoft.com/office/drawing/2014/main" id="{97F6B932-3710-4232-87C3-C2B9097D9CF9}"/>
                </a:ext>
              </a:extLst>
            </p:cNvPr>
            <p:cNvSpPr/>
            <p:nvPr/>
          </p:nvSpPr>
          <p:spPr>
            <a:xfrm>
              <a:off x="5702174" y="3443945"/>
              <a:ext cx="31717" cy="49417"/>
            </a:xfrm>
            <a:custGeom>
              <a:avLst/>
              <a:gdLst>
                <a:gd name="connsiteX0" fmla="*/ 19983 w 31717"/>
                <a:gd name="connsiteY0" fmla="*/ 24710 h 49417"/>
                <a:gd name="connsiteX1" fmla="*/ 9472 w 31717"/>
                <a:gd name="connsiteY1" fmla="*/ 6799 h 49417"/>
                <a:gd name="connsiteX2" fmla="*/ 1357 w 31717"/>
                <a:gd name="connsiteY2" fmla="*/ 0 h 49417"/>
                <a:gd name="connsiteX3" fmla="*/ 1223 w 31717"/>
                <a:gd name="connsiteY3" fmla="*/ 6799 h 49417"/>
                <a:gd name="connsiteX4" fmla="*/ 22246 w 31717"/>
                <a:gd name="connsiteY4" fmla="*/ 42619 h 49417"/>
                <a:gd name="connsiteX5" fmla="*/ 30361 w 31717"/>
                <a:gd name="connsiteY5" fmla="*/ 49418 h 49417"/>
                <a:gd name="connsiteX6" fmla="*/ 30495 w 31717"/>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19983" y="24710"/>
                  </a:moveTo>
                  <a:lnTo>
                    <a:pt x="9472" y="6799"/>
                  </a:lnTo>
                  <a:cubicBezTo>
                    <a:pt x="7737" y="3842"/>
                    <a:pt x="4559" y="1281"/>
                    <a:pt x="1357" y="0"/>
                  </a:cubicBezTo>
                  <a:cubicBezTo>
                    <a:pt x="-341" y="1281"/>
                    <a:pt x="-512" y="3842"/>
                    <a:pt x="1223" y="6799"/>
                  </a:cubicBezTo>
                  <a:lnTo>
                    <a:pt x="22246" y="42619"/>
                  </a:lnTo>
                  <a:cubicBezTo>
                    <a:pt x="23981" y="45575"/>
                    <a:pt x="27159" y="48137"/>
                    <a:pt x="30361" y="49418"/>
                  </a:cubicBezTo>
                  <a:cubicBezTo>
                    <a:pt x="32059" y="48137"/>
                    <a:pt x="32230" y="45575"/>
                    <a:pt x="30495" y="42619"/>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8" name="Freeform: Shape 217">
              <a:extLst>
                <a:ext uri="{FF2B5EF4-FFF2-40B4-BE49-F238E27FC236}">
                  <a16:creationId xmlns:a16="http://schemas.microsoft.com/office/drawing/2014/main" id="{F8A1E936-90B5-4147-B030-3CB9E8F045CC}"/>
                </a:ext>
              </a:extLst>
            </p:cNvPr>
            <p:cNvSpPr/>
            <p:nvPr/>
          </p:nvSpPr>
          <p:spPr>
            <a:xfrm>
              <a:off x="5615933" y="3505563"/>
              <a:ext cx="78676" cy="51165"/>
            </a:xfrm>
            <a:custGeom>
              <a:avLst/>
              <a:gdLst>
                <a:gd name="connsiteX0" fmla="*/ 56140 w 78676"/>
                <a:gd name="connsiteY0" fmla="*/ 51164 h 51165"/>
                <a:gd name="connsiteX1" fmla="*/ 75641 w 78676"/>
                <a:gd name="connsiteY1" fmla="*/ 51164 h 51165"/>
                <a:gd name="connsiteX2" fmla="*/ 78676 w 78676"/>
                <a:gd name="connsiteY2" fmla="*/ 50291 h 51165"/>
                <a:gd name="connsiteX3" fmla="*/ 70561 w 78676"/>
                <a:gd name="connsiteY3" fmla="*/ 43492 h 51165"/>
                <a:gd name="connsiteX4" fmla="*/ 49538 w 78676"/>
                <a:gd name="connsiteY4" fmla="*/ 7672 h 51165"/>
                <a:gd name="connsiteX5" fmla="*/ 49672 w 78676"/>
                <a:gd name="connsiteY5" fmla="*/ 873 h 51165"/>
                <a:gd name="connsiteX6" fmla="*/ 45612 w 78676"/>
                <a:gd name="connsiteY6" fmla="*/ 0 h 51165"/>
                <a:gd name="connsiteX7" fmla="*/ 26112 w 78676"/>
                <a:gd name="connsiteY7" fmla="*/ 0 h 51165"/>
                <a:gd name="connsiteX8" fmla="*/ 17111 w 78676"/>
                <a:gd name="connsiteY8" fmla="*/ 0 h 51165"/>
                <a:gd name="connsiteX9" fmla="*/ 0 w 78676"/>
                <a:gd name="connsiteY9" fmla="*/ 0 h 51165"/>
                <a:gd name="connsiteX10" fmla="*/ 33097 w 78676"/>
                <a:gd name="connsiteY10" fmla="*/ 51165 h 51165"/>
                <a:gd name="connsiteX11" fmla="*/ 47137 w 78676"/>
                <a:gd name="connsiteY11" fmla="*/ 51165 h 51165"/>
                <a:gd name="connsiteX12" fmla="*/ 56140 w 78676"/>
                <a:gd name="connsiteY12" fmla="*/ 51165 h 5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676" h="51165">
                  <a:moveTo>
                    <a:pt x="56140" y="51164"/>
                  </a:moveTo>
                  <a:lnTo>
                    <a:pt x="75641" y="51164"/>
                  </a:lnTo>
                  <a:cubicBezTo>
                    <a:pt x="76922" y="51164"/>
                    <a:pt x="77941" y="50846"/>
                    <a:pt x="78676" y="50291"/>
                  </a:cubicBezTo>
                  <a:cubicBezTo>
                    <a:pt x="75474" y="49010"/>
                    <a:pt x="72296" y="46448"/>
                    <a:pt x="70561" y="43492"/>
                  </a:cubicBezTo>
                  <a:lnTo>
                    <a:pt x="49538" y="7672"/>
                  </a:lnTo>
                  <a:cubicBezTo>
                    <a:pt x="47803" y="4715"/>
                    <a:pt x="47975" y="2154"/>
                    <a:pt x="49672" y="873"/>
                  </a:cubicBezTo>
                  <a:cubicBezTo>
                    <a:pt x="48284" y="318"/>
                    <a:pt x="46893" y="0"/>
                    <a:pt x="45612" y="0"/>
                  </a:cubicBezTo>
                  <a:lnTo>
                    <a:pt x="26112" y="0"/>
                  </a:lnTo>
                  <a:lnTo>
                    <a:pt x="17111" y="0"/>
                  </a:lnTo>
                  <a:lnTo>
                    <a:pt x="0" y="0"/>
                  </a:lnTo>
                  <a:cubicBezTo>
                    <a:pt x="9370" y="18169"/>
                    <a:pt x="20479" y="35293"/>
                    <a:pt x="33097" y="51165"/>
                  </a:cubicBezTo>
                  <a:lnTo>
                    <a:pt x="47137" y="51165"/>
                  </a:lnTo>
                  <a:lnTo>
                    <a:pt x="56140" y="51165"/>
                  </a:ln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19" name="Freeform: Shape 218">
              <a:extLst>
                <a:ext uri="{FF2B5EF4-FFF2-40B4-BE49-F238E27FC236}">
                  <a16:creationId xmlns:a16="http://schemas.microsoft.com/office/drawing/2014/main" id="{FAB6651C-CBF7-4B8C-A0C6-5B1FB8077CE3}"/>
                </a:ext>
              </a:extLst>
            </p:cNvPr>
            <p:cNvSpPr/>
            <p:nvPr/>
          </p:nvSpPr>
          <p:spPr>
            <a:xfrm>
              <a:off x="5664249" y="3506436"/>
              <a:ext cx="31717" cy="49417"/>
            </a:xfrm>
            <a:custGeom>
              <a:avLst/>
              <a:gdLst>
                <a:gd name="connsiteX0" fmla="*/ 1223 w 31717"/>
                <a:gd name="connsiteY0" fmla="*/ 6797 h 49417"/>
                <a:gd name="connsiteX1" fmla="*/ 22246 w 31717"/>
                <a:gd name="connsiteY1" fmla="*/ 42619 h 49417"/>
                <a:gd name="connsiteX2" fmla="*/ 30360 w 31717"/>
                <a:gd name="connsiteY2" fmla="*/ 49418 h 49417"/>
                <a:gd name="connsiteX3" fmla="*/ 30494 w 31717"/>
                <a:gd name="connsiteY3" fmla="*/ 42619 h 49417"/>
                <a:gd name="connsiteX4" fmla="*/ 9471 w 31717"/>
                <a:gd name="connsiteY4" fmla="*/ 6799 h 49417"/>
                <a:gd name="connsiteX5" fmla="*/ 1357 w 31717"/>
                <a:gd name="connsiteY5" fmla="*/ 0 h 49417"/>
                <a:gd name="connsiteX6" fmla="*/ 1223 w 31717"/>
                <a:gd name="connsiteY6" fmla="*/ 6797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7" h="49417">
                  <a:moveTo>
                    <a:pt x="1223" y="6797"/>
                  </a:moveTo>
                  <a:lnTo>
                    <a:pt x="22246" y="42619"/>
                  </a:lnTo>
                  <a:cubicBezTo>
                    <a:pt x="23981" y="45575"/>
                    <a:pt x="27158" y="48137"/>
                    <a:pt x="30360" y="49418"/>
                  </a:cubicBezTo>
                  <a:cubicBezTo>
                    <a:pt x="32059" y="48137"/>
                    <a:pt x="32229" y="45575"/>
                    <a:pt x="30494" y="42619"/>
                  </a:cubicBezTo>
                  <a:lnTo>
                    <a:pt x="9471" y="6799"/>
                  </a:lnTo>
                  <a:cubicBezTo>
                    <a:pt x="7736" y="3842"/>
                    <a:pt x="4559" y="1281"/>
                    <a:pt x="1357" y="0"/>
                  </a:cubicBezTo>
                  <a:cubicBezTo>
                    <a:pt x="-341" y="1281"/>
                    <a:pt x="-512" y="3841"/>
                    <a:pt x="1223" y="6797"/>
                  </a:cubicBez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20" name="Freeform: Shape 219">
              <a:extLst>
                <a:ext uri="{FF2B5EF4-FFF2-40B4-BE49-F238E27FC236}">
                  <a16:creationId xmlns:a16="http://schemas.microsoft.com/office/drawing/2014/main" id="{EB915A3A-3E7D-4286-B06F-73107311ECBB}"/>
                </a:ext>
              </a:extLst>
            </p:cNvPr>
            <p:cNvSpPr/>
            <p:nvPr/>
          </p:nvSpPr>
          <p:spPr>
            <a:xfrm>
              <a:off x="5685105" y="3505563"/>
              <a:ext cx="84101" cy="51163"/>
            </a:xfrm>
            <a:custGeom>
              <a:avLst/>
              <a:gdLst>
                <a:gd name="connsiteX0" fmla="*/ 75987 w 84101"/>
                <a:gd name="connsiteY0" fmla="*/ 43492 h 51163"/>
                <a:gd name="connsiteX1" fmla="*/ 54965 w 84101"/>
                <a:gd name="connsiteY1" fmla="*/ 7672 h 51163"/>
                <a:gd name="connsiteX2" fmla="*/ 55099 w 84101"/>
                <a:gd name="connsiteY2" fmla="*/ 873 h 51163"/>
                <a:gd name="connsiteX3" fmla="*/ 51038 w 84101"/>
                <a:gd name="connsiteY3" fmla="*/ 0 h 51163"/>
                <a:gd name="connsiteX4" fmla="*/ 31537 w 84101"/>
                <a:gd name="connsiteY4" fmla="*/ 0 h 51163"/>
                <a:gd name="connsiteX5" fmla="*/ 3035 w 84101"/>
                <a:gd name="connsiteY5" fmla="*/ 0 h 51163"/>
                <a:gd name="connsiteX6" fmla="*/ 0 w 84101"/>
                <a:gd name="connsiteY6" fmla="*/ 873 h 51163"/>
                <a:gd name="connsiteX7" fmla="*/ 8115 w 84101"/>
                <a:gd name="connsiteY7" fmla="*/ 7672 h 51163"/>
                <a:gd name="connsiteX8" fmla="*/ 29136 w 84101"/>
                <a:gd name="connsiteY8" fmla="*/ 43492 h 51163"/>
                <a:gd name="connsiteX9" fmla="*/ 29003 w 84101"/>
                <a:gd name="connsiteY9" fmla="*/ 50291 h 51163"/>
                <a:gd name="connsiteX10" fmla="*/ 33063 w 84101"/>
                <a:gd name="connsiteY10" fmla="*/ 51164 h 51163"/>
                <a:gd name="connsiteX11" fmla="*/ 61565 w 84101"/>
                <a:gd name="connsiteY11" fmla="*/ 51164 h 51163"/>
                <a:gd name="connsiteX12" fmla="*/ 81066 w 84101"/>
                <a:gd name="connsiteY12" fmla="*/ 51164 h 51163"/>
                <a:gd name="connsiteX13" fmla="*/ 84101 w 84101"/>
                <a:gd name="connsiteY13" fmla="*/ 50291 h 51163"/>
                <a:gd name="connsiteX14" fmla="*/ 75987 w 84101"/>
                <a:gd name="connsiteY14" fmla="*/ 43492 h 5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01" h="51163">
                  <a:moveTo>
                    <a:pt x="75987" y="43492"/>
                  </a:moveTo>
                  <a:lnTo>
                    <a:pt x="54965" y="7672"/>
                  </a:lnTo>
                  <a:cubicBezTo>
                    <a:pt x="53230" y="4715"/>
                    <a:pt x="53402" y="2154"/>
                    <a:pt x="55099" y="873"/>
                  </a:cubicBezTo>
                  <a:cubicBezTo>
                    <a:pt x="53711" y="318"/>
                    <a:pt x="52319" y="0"/>
                    <a:pt x="51038" y="0"/>
                  </a:cubicBezTo>
                  <a:lnTo>
                    <a:pt x="31537" y="0"/>
                  </a:lnTo>
                  <a:lnTo>
                    <a:pt x="3035" y="0"/>
                  </a:lnTo>
                  <a:cubicBezTo>
                    <a:pt x="1754" y="0"/>
                    <a:pt x="735" y="318"/>
                    <a:pt x="0" y="873"/>
                  </a:cubicBezTo>
                  <a:cubicBezTo>
                    <a:pt x="3202" y="2154"/>
                    <a:pt x="6380" y="4715"/>
                    <a:pt x="8115" y="7672"/>
                  </a:cubicBezTo>
                  <a:lnTo>
                    <a:pt x="29136" y="43492"/>
                  </a:lnTo>
                  <a:cubicBezTo>
                    <a:pt x="30871" y="46448"/>
                    <a:pt x="30700" y="49010"/>
                    <a:pt x="29003" y="50291"/>
                  </a:cubicBezTo>
                  <a:cubicBezTo>
                    <a:pt x="30391" y="50846"/>
                    <a:pt x="31782" y="51164"/>
                    <a:pt x="33063" y="51164"/>
                  </a:cubicBezTo>
                  <a:lnTo>
                    <a:pt x="61565" y="51164"/>
                  </a:lnTo>
                  <a:lnTo>
                    <a:pt x="81066" y="51164"/>
                  </a:lnTo>
                  <a:cubicBezTo>
                    <a:pt x="82347" y="51164"/>
                    <a:pt x="83366" y="50846"/>
                    <a:pt x="84101" y="50291"/>
                  </a:cubicBezTo>
                  <a:cubicBezTo>
                    <a:pt x="80899" y="49009"/>
                    <a:pt x="77722" y="46448"/>
                    <a:pt x="75987" y="43492"/>
                  </a:cubicBezTo>
                  <a:close/>
                </a:path>
              </a:pathLst>
            </a:custGeom>
            <a:solidFill>
              <a:srgbClr val="2E314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21" name="Freeform: Shape 220">
              <a:extLst>
                <a:ext uri="{FF2B5EF4-FFF2-40B4-BE49-F238E27FC236}">
                  <a16:creationId xmlns:a16="http://schemas.microsoft.com/office/drawing/2014/main" id="{63373595-F803-4679-B463-998B00719562}"/>
                </a:ext>
              </a:extLst>
            </p:cNvPr>
            <p:cNvSpPr/>
            <p:nvPr/>
          </p:nvSpPr>
          <p:spPr>
            <a:xfrm>
              <a:off x="5683749" y="3506436"/>
              <a:ext cx="31716" cy="49417"/>
            </a:xfrm>
            <a:custGeom>
              <a:avLst/>
              <a:gdLst>
                <a:gd name="connsiteX0" fmla="*/ 30493 w 31716"/>
                <a:gd name="connsiteY0" fmla="*/ 42619 h 49417"/>
                <a:gd name="connsiteX1" fmla="*/ 9472 w 31716"/>
                <a:gd name="connsiteY1" fmla="*/ 6799 h 49417"/>
                <a:gd name="connsiteX2" fmla="*/ 1357 w 31716"/>
                <a:gd name="connsiteY2" fmla="*/ 0 h 49417"/>
                <a:gd name="connsiteX3" fmla="*/ 1223 w 31716"/>
                <a:gd name="connsiteY3" fmla="*/ 6799 h 49417"/>
                <a:gd name="connsiteX4" fmla="*/ 22245 w 31716"/>
                <a:gd name="connsiteY4" fmla="*/ 42619 h 49417"/>
                <a:gd name="connsiteX5" fmla="*/ 30360 w 31716"/>
                <a:gd name="connsiteY5" fmla="*/ 49418 h 49417"/>
                <a:gd name="connsiteX6" fmla="*/ 30493 w 31716"/>
                <a:gd name="connsiteY6" fmla="*/ 42619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30493" y="42619"/>
                  </a:moveTo>
                  <a:lnTo>
                    <a:pt x="9472" y="6799"/>
                  </a:lnTo>
                  <a:cubicBezTo>
                    <a:pt x="7737" y="3842"/>
                    <a:pt x="4559" y="1281"/>
                    <a:pt x="1357" y="0"/>
                  </a:cubicBezTo>
                  <a:cubicBezTo>
                    <a:pt x="-341" y="1281"/>
                    <a:pt x="-512" y="3842"/>
                    <a:pt x="1223" y="6799"/>
                  </a:cubicBezTo>
                  <a:lnTo>
                    <a:pt x="22245" y="42619"/>
                  </a:lnTo>
                  <a:cubicBezTo>
                    <a:pt x="23980" y="45575"/>
                    <a:pt x="27157" y="48137"/>
                    <a:pt x="30360" y="49418"/>
                  </a:cubicBezTo>
                  <a:cubicBezTo>
                    <a:pt x="32058" y="48136"/>
                    <a:pt x="32228" y="45575"/>
                    <a:pt x="30493" y="42619"/>
                  </a:cubicBezTo>
                  <a:close/>
                </a:path>
              </a:pathLst>
            </a:custGeom>
            <a:solidFill>
              <a:srgbClr val="3E4E60"/>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22" name="Freeform: Shape 221">
              <a:extLst>
                <a:ext uri="{FF2B5EF4-FFF2-40B4-BE49-F238E27FC236}">
                  <a16:creationId xmlns:a16="http://schemas.microsoft.com/office/drawing/2014/main" id="{60DAB089-D7FC-4E73-8183-CE2595F1C4E1}"/>
                </a:ext>
              </a:extLst>
            </p:cNvPr>
            <p:cNvSpPr/>
            <p:nvPr/>
          </p:nvSpPr>
          <p:spPr>
            <a:xfrm>
              <a:off x="5738847" y="3506435"/>
              <a:ext cx="31716" cy="49417"/>
            </a:xfrm>
            <a:custGeom>
              <a:avLst/>
              <a:gdLst>
                <a:gd name="connsiteX0" fmla="*/ 9472 w 31716"/>
                <a:gd name="connsiteY0" fmla="*/ 6799 h 49417"/>
                <a:gd name="connsiteX1" fmla="*/ 1357 w 31716"/>
                <a:gd name="connsiteY1" fmla="*/ 0 h 49417"/>
                <a:gd name="connsiteX2" fmla="*/ 1223 w 31716"/>
                <a:gd name="connsiteY2" fmla="*/ 6799 h 49417"/>
                <a:gd name="connsiteX3" fmla="*/ 22245 w 31716"/>
                <a:gd name="connsiteY3" fmla="*/ 42619 h 49417"/>
                <a:gd name="connsiteX4" fmla="*/ 30360 w 31716"/>
                <a:gd name="connsiteY4" fmla="*/ 49418 h 49417"/>
                <a:gd name="connsiteX5" fmla="*/ 30493 w 31716"/>
                <a:gd name="connsiteY5" fmla="*/ 42619 h 49417"/>
                <a:gd name="connsiteX6" fmla="*/ 24532 w 31716"/>
                <a:gd name="connsiteY6" fmla="*/ 32461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 h="49417">
                  <a:moveTo>
                    <a:pt x="9472" y="6799"/>
                  </a:moveTo>
                  <a:cubicBezTo>
                    <a:pt x="7736" y="3841"/>
                    <a:pt x="4559" y="1281"/>
                    <a:pt x="1357" y="0"/>
                  </a:cubicBezTo>
                  <a:cubicBezTo>
                    <a:pt x="-341" y="1281"/>
                    <a:pt x="-512" y="3842"/>
                    <a:pt x="1223" y="6799"/>
                  </a:cubicBezTo>
                  <a:lnTo>
                    <a:pt x="22245" y="42619"/>
                  </a:lnTo>
                  <a:cubicBezTo>
                    <a:pt x="23980" y="45575"/>
                    <a:pt x="27157" y="48137"/>
                    <a:pt x="30360" y="49418"/>
                  </a:cubicBezTo>
                  <a:cubicBezTo>
                    <a:pt x="32058" y="48137"/>
                    <a:pt x="32228" y="45575"/>
                    <a:pt x="30493" y="42619"/>
                  </a:cubicBezTo>
                  <a:lnTo>
                    <a:pt x="24532" y="32461"/>
                  </a:lnTo>
                  <a:close/>
                </a:path>
              </a:pathLst>
            </a:custGeom>
            <a:solidFill>
              <a:srgbClr val="151516"/>
            </a:solidFill>
            <a:ln w="1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grpSp>
        <p:nvGrpSpPr>
          <p:cNvPr id="230" name="Graphic 28">
            <a:extLst>
              <a:ext uri="{FF2B5EF4-FFF2-40B4-BE49-F238E27FC236}">
                <a16:creationId xmlns:a16="http://schemas.microsoft.com/office/drawing/2014/main" id="{5E51442D-169E-4DF1-9B51-9B7C0C22150D}"/>
              </a:ext>
            </a:extLst>
          </p:cNvPr>
          <p:cNvGrpSpPr/>
          <p:nvPr/>
        </p:nvGrpSpPr>
        <p:grpSpPr>
          <a:xfrm>
            <a:off x="2920697" y="2993276"/>
            <a:ext cx="654251" cy="654251"/>
            <a:chOff x="-2108753" y="614195"/>
            <a:chExt cx="4581525" cy="4581525"/>
          </a:xfrm>
        </p:grpSpPr>
        <p:sp>
          <p:nvSpPr>
            <p:cNvPr id="231" name="Freeform: Shape 230">
              <a:extLst>
                <a:ext uri="{FF2B5EF4-FFF2-40B4-BE49-F238E27FC236}">
                  <a16:creationId xmlns:a16="http://schemas.microsoft.com/office/drawing/2014/main" id="{AA6C079F-559C-422A-BA2C-60193E6B9074}"/>
                </a:ext>
              </a:extLst>
            </p:cNvPr>
            <p:cNvSpPr/>
            <p:nvPr/>
          </p:nvSpPr>
          <p:spPr>
            <a:xfrm>
              <a:off x="-1956353" y="885647"/>
              <a:ext cx="1295400" cy="838190"/>
            </a:xfrm>
            <a:custGeom>
              <a:avLst/>
              <a:gdLst>
                <a:gd name="connsiteX0" fmla="*/ 201063 w 1295400"/>
                <a:gd name="connsiteY0" fmla="*/ 819331 h 838190"/>
                <a:gd name="connsiteX1" fmla="*/ 304800 w 1295400"/>
                <a:gd name="connsiteY1" fmla="*/ 838191 h 838190"/>
                <a:gd name="connsiteX2" fmla="*/ 914400 w 1295400"/>
                <a:gd name="connsiteY2" fmla="*/ 838191 h 838190"/>
                <a:gd name="connsiteX3" fmla="*/ 1295400 w 1295400"/>
                <a:gd name="connsiteY3" fmla="*/ 457190 h 838190"/>
                <a:gd name="connsiteX4" fmla="*/ 914400 w 1295400"/>
                <a:gd name="connsiteY4" fmla="*/ 76190 h 838190"/>
                <a:gd name="connsiteX5" fmla="*/ 823351 w 1295400"/>
                <a:gd name="connsiteY5" fmla="*/ 87468 h 838190"/>
                <a:gd name="connsiteX6" fmla="*/ 609600 w 1295400"/>
                <a:gd name="connsiteY6" fmla="*/ 0 h 838190"/>
                <a:gd name="connsiteX7" fmla="*/ 314401 w 1295400"/>
                <a:gd name="connsiteY7" fmla="*/ 228752 h 838190"/>
                <a:gd name="connsiteX8" fmla="*/ 0 w 1295400"/>
                <a:gd name="connsiteY8" fmla="*/ 533400 h 838190"/>
                <a:gd name="connsiteX9" fmla="*/ 201063 w 1295400"/>
                <a:gd name="connsiteY9" fmla="*/ 819331 h 83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0" h="838190">
                  <a:moveTo>
                    <a:pt x="201063" y="819331"/>
                  </a:moveTo>
                  <a:cubicBezTo>
                    <a:pt x="233401" y="831837"/>
                    <a:pt x="268300" y="838191"/>
                    <a:pt x="304800" y="838191"/>
                  </a:cubicBezTo>
                  <a:lnTo>
                    <a:pt x="914400" y="838191"/>
                  </a:lnTo>
                  <a:cubicBezTo>
                    <a:pt x="1124474" y="838191"/>
                    <a:pt x="1295400" y="667264"/>
                    <a:pt x="1295400" y="457190"/>
                  </a:cubicBezTo>
                  <a:cubicBezTo>
                    <a:pt x="1295400" y="247117"/>
                    <a:pt x="1124474" y="76190"/>
                    <a:pt x="914400" y="76190"/>
                  </a:cubicBezTo>
                  <a:cubicBezTo>
                    <a:pt x="883444" y="76190"/>
                    <a:pt x="853011" y="79981"/>
                    <a:pt x="823351" y="87468"/>
                  </a:cubicBezTo>
                  <a:cubicBezTo>
                    <a:pt x="766877" y="31918"/>
                    <a:pt x="690343" y="0"/>
                    <a:pt x="609600" y="0"/>
                  </a:cubicBezTo>
                  <a:cubicBezTo>
                    <a:pt x="467763" y="0"/>
                    <a:pt x="348291" y="97374"/>
                    <a:pt x="314401" y="228752"/>
                  </a:cubicBezTo>
                  <a:cubicBezTo>
                    <a:pt x="145847" y="222980"/>
                    <a:pt x="0" y="362131"/>
                    <a:pt x="0" y="533400"/>
                  </a:cubicBezTo>
                  <a:cubicBezTo>
                    <a:pt x="0" y="663359"/>
                    <a:pt x="81963" y="778669"/>
                    <a:pt x="201063" y="819331"/>
                  </a:cubicBezTo>
                  <a:close/>
                </a:path>
              </a:pathLst>
            </a:custGeom>
            <a:solidFill>
              <a:srgbClr val="2D9C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32" name="Freeform: Shape 231">
              <a:extLst>
                <a:ext uri="{FF2B5EF4-FFF2-40B4-BE49-F238E27FC236}">
                  <a16:creationId xmlns:a16="http://schemas.microsoft.com/office/drawing/2014/main" id="{7C634697-3BA3-4771-904C-ED11D0DF9EDD}"/>
                </a:ext>
              </a:extLst>
            </p:cNvPr>
            <p:cNvSpPr/>
            <p:nvPr/>
          </p:nvSpPr>
          <p:spPr>
            <a:xfrm>
              <a:off x="1091639" y="2312464"/>
              <a:ext cx="448377" cy="859183"/>
            </a:xfrm>
            <a:custGeom>
              <a:avLst/>
              <a:gdLst>
                <a:gd name="connsiteX0" fmla="*/ 6589 w 448377"/>
                <a:gd name="connsiteY0" fmla="*/ 599627 h 859183"/>
                <a:gd name="connsiteX1" fmla="*/ 42117 w 448377"/>
                <a:gd name="connsiteY1" fmla="*/ 698744 h 859183"/>
                <a:gd name="connsiteX2" fmla="*/ 346918 w 448377"/>
                <a:gd name="connsiteY2" fmla="*/ 851144 h 859183"/>
                <a:gd name="connsiteX3" fmla="*/ 380998 w 448377"/>
                <a:gd name="connsiteY3" fmla="*/ 859183 h 859183"/>
                <a:gd name="connsiteX4" fmla="*/ 421070 w 448377"/>
                <a:gd name="connsiteY4" fmla="*/ 847801 h 859183"/>
                <a:gd name="connsiteX5" fmla="*/ 448378 w 448377"/>
                <a:gd name="connsiteY5" fmla="*/ 818035 h 859183"/>
                <a:gd name="connsiteX6" fmla="*/ 273089 w 448377"/>
                <a:gd name="connsiteY6" fmla="*/ 0 h 859183"/>
                <a:gd name="connsiteX7" fmla="*/ 6589 w 448377"/>
                <a:gd name="connsiteY7" fmla="*/ 599627 h 85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77" h="859183">
                  <a:moveTo>
                    <a:pt x="6589" y="599627"/>
                  </a:moveTo>
                  <a:cubicBezTo>
                    <a:pt x="-9965" y="636870"/>
                    <a:pt x="5694" y="680514"/>
                    <a:pt x="42117" y="698744"/>
                  </a:cubicBezTo>
                  <a:lnTo>
                    <a:pt x="346918" y="851144"/>
                  </a:lnTo>
                  <a:cubicBezTo>
                    <a:pt x="357671" y="856507"/>
                    <a:pt x="369349" y="859183"/>
                    <a:pt x="380998" y="859183"/>
                  </a:cubicBezTo>
                  <a:cubicBezTo>
                    <a:pt x="394914" y="859183"/>
                    <a:pt x="408830" y="855354"/>
                    <a:pt x="421070" y="847801"/>
                  </a:cubicBezTo>
                  <a:cubicBezTo>
                    <a:pt x="432938" y="840457"/>
                    <a:pt x="442139" y="830037"/>
                    <a:pt x="448378" y="818035"/>
                  </a:cubicBezTo>
                  <a:lnTo>
                    <a:pt x="273089" y="0"/>
                  </a:lnTo>
                  <a:lnTo>
                    <a:pt x="6589" y="599627"/>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33" name="Freeform: Shape 232">
              <a:extLst>
                <a:ext uri="{FF2B5EF4-FFF2-40B4-BE49-F238E27FC236}">
                  <a16:creationId xmlns:a16="http://schemas.microsoft.com/office/drawing/2014/main" id="{8B5AFA50-B89E-4053-877D-020A86AA573B}"/>
                </a:ext>
              </a:extLst>
            </p:cNvPr>
            <p:cNvSpPr/>
            <p:nvPr/>
          </p:nvSpPr>
          <p:spPr>
            <a:xfrm>
              <a:off x="1364728" y="2181003"/>
              <a:ext cx="184118" cy="949487"/>
            </a:xfrm>
            <a:custGeom>
              <a:avLst/>
              <a:gdLst>
                <a:gd name="connsiteX0" fmla="*/ 184118 w 184118"/>
                <a:gd name="connsiteY0" fmla="*/ 76245 h 949487"/>
                <a:gd name="connsiteX1" fmla="*/ 123730 w 184118"/>
                <a:gd name="connsiteY1" fmla="*/ 1721 h 949487"/>
                <a:gd name="connsiteX2" fmla="*/ 38300 w 184118"/>
                <a:gd name="connsiteY2" fmla="*/ 45289 h 949487"/>
                <a:gd name="connsiteX3" fmla="*/ 0 w 184118"/>
                <a:gd name="connsiteY3" fmla="*/ 131452 h 949487"/>
                <a:gd name="connsiteX4" fmla="*/ 175288 w 184118"/>
                <a:gd name="connsiteY4" fmla="*/ 949487 h 949487"/>
                <a:gd name="connsiteX5" fmla="*/ 184109 w 184118"/>
                <a:gd name="connsiteY5" fmla="*/ 914445 h 949487"/>
                <a:gd name="connsiteX6" fmla="*/ 184109 w 184118"/>
                <a:gd name="connsiteY6" fmla="*/ 76245 h 94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18" h="949487">
                  <a:moveTo>
                    <a:pt x="184118" y="76245"/>
                  </a:moveTo>
                  <a:cubicBezTo>
                    <a:pt x="184118" y="40269"/>
                    <a:pt x="158925" y="9160"/>
                    <a:pt x="123730" y="1721"/>
                  </a:cubicBezTo>
                  <a:cubicBezTo>
                    <a:pt x="88678" y="-5908"/>
                    <a:pt x="52883" y="12399"/>
                    <a:pt x="38300" y="45289"/>
                  </a:cubicBezTo>
                  <a:lnTo>
                    <a:pt x="0" y="131452"/>
                  </a:lnTo>
                  <a:lnTo>
                    <a:pt x="175288" y="949487"/>
                  </a:lnTo>
                  <a:cubicBezTo>
                    <a:pt x="180842" y="938800"/>
                    <a:pt x="184109" y="926884"/>
                    <a:pt x="184109" y="914445"/>
                  </a:cubicBezTo>
                  <a:lnTo>
                    <a:pt x="184109" y="76245"/>
                  </a:lnTo>
                  <a:close/>
                </a:path>
              </a:pathLst>
            </a:custGeom>
            <a:solidFill>
              <a:srgbClr val="79BF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34" name="Freeform: Shape 233">
              <a:extLst>
                <a:ext uri="{FF2B5EF4-FFF2-40B4-BE49-F238E27FC236}">
                  <a16:creationId xmlns:a16="http://schemas.microsoft.com/office/drawing/2014/main" id="{EC447AAD-F7B6-4E13-A78E-94C8D46C8EBB}"/>
                </a:ext>
              </a:extLst>
            </p:cNvPr>
            <p:cNvSpPr/>
            <p:nvPr/>
          </p:nvSpPr>
          <p:spPr>
            <a:xfrm>
              <a:off x="650544" y="3362391"/>
              <a:ext cx="720760" cy="560902"/>
            </a:xfrm>
            <a:custGeom>
              <a:avLst/>
              <a:gdLst>
                <a:gd name="connsiteX0" fmla="*/ 660225 w 720760"/>
                <a:gd name="connsiteY0" fmla="*/ 8843 h 560902"/>
                <a:gd name="connsiteX1" fmla="*/ 620792 w 720760"/>
                <a:gd name="connsiteY1" fmla="*/ 80 h 560902"/>
                <a:gd name="connsiteX2" fmla="*/ 0 w 720760"/>
                <a:gd name="connsiteY2" fmla="*/ 560903 h 560902"/>
                <a:gd name="connsiteX3" fmla="*/ 652548 w 720760"/>
                <a:gd name="connsiteY3" fmla="*/ 491884 h 560902"/>
                <a:gd name="connsiteX4" fmla="*/ 720623 w 720760"/>
                <a:gd name="connsiteY4" fmla="*/ 411551 h 560902"/>
                <a:gd name="connsiteX5" fmla="*/ 700202 w 720760"/>
                <a:gd name="connsiteY5" fmla="*/ 71385 h 560902"/>
                <a:gd name="connsiteX6" fmla="*/ 690115 w 720760"/>
                <a:gd name="connsiteY6" fmla="*/ 37847 h 560902"/>
                <a:gd name="connsiteX7" fmla="*/ 660225 w 720760"/>
                <a:gd name="connsiteY7" fmla="*/ 8843 h 5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60" h="560902">
                  <a:moveTo>
                    <a:pt x="660225" y="8843"/>
                  </a:moveTo>
                  <a:cubicBezTo>
                    <a:pt x="647929" y="2233"/>
                    <a:pt x="634308" y="-520"/>
                    <a:pt x="620792" y="80"/>
                  </a:cubicBezTo>
                  <a:lnTo>
                    <a:pt x="0" y="560903"/>
                  </a:lnTo>
                  <a:lnTo>
                    <a:pt x="652548" y="491884"/>
                  </a:lnTo>
                  <a:cubicBezTo>
                    <a:pt x="693077" y="487598"/>
                    <a:pt x="723043" y="452213"/>
                    <a:pt x="720623" y="411551"/>
                  </a:cubicBezTo>
                  <a:lnTo>
                    <a:pt x="700202" y="71385"/>
                  </a:lnTo>
                  <a:cubicBezTo>
                    <a:pt x="699459" y="59393"/>
                    <a:pt x="695944" y="47934"/>
                    <a:pt x="690115" y="37847"/>
                  </a:cubicBezTo>
                  <a:cubicBezTo>
                    <a:pt x="683162" y="25798"/>
                    <a:pt x="672884" y="15663"/>
                    <a:pt x="660225" y="8843"/>
                  </a:cubicBez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35" name="Freeform: Shape 234">
              <a:extLst>
                <a:ext uri="{FF2B5EF4-FFF2-40B4-BE49-F238E27FC236}">
                  <a16:creationId xmlns:a16="http://schemas.microsoft.com/office/drawing/2014/main" id="{F49B705D-2375-4A38-922D-9D36D918791E}"/>
                </a:ext>
              </a:extLst>
            </p:cNvPr>
            <p:cNvSpPr/>
            <p:nvPr/>
          </p:nvSpPr>
          <p:spPr>
            <a:xfrm>
              <a:off x="472566" y="3362462"/>
              <a:ext cx="798769" cy="571169"/>
            </a:xfrm>
            <a:custGeom>
              <a:avLst/>
              <a:gdLst>
                <a:gd name="connsiteX0" fmla="*/ 764003 w 798769"/>
                <a:gd name="connsiteY0" fmla="*/ 9887 h 571169"/>
                <a:gd name="connsiteX1" fmla="*/ 38103 w 798769"/>
                <a:gd name="connsiteY1" fmla="*/ 428987 h 571169"/>
                <a:gd name="connsiteX2" fmla="*/ 3756 w 798769"/>
                <a:gd name="connsiteY2" fmla="*/ 518541 h 571169"/>
                <a:gd name="connsiteX3" fmla="*/ 84204 w 798769"/>
                <a:gd name="connsiteY3" fmla="*/ 570738 h 571169"/>
                <a:gd name="connsiteX4" fmla="*/ 177977 w 798769"/>
                <a:gd name="connsiteY4" fmla="*/ 560822 h 571169"/>
                <a:gd name="connsiteX5" fmla="*/ 798769 w 798769"/>
                <a:gd name="connsiteY5" fmla="*/ 0 h 571169"/>
                <a:gd name="connsiteX6" fmla="*/ 764003 w 798769"/>
                <a:gd name="connsiteY6" fmla="*/ 9887 h 57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69" h="571169">
                  <a:moveTo>
                    <a:pt x="764003" y="9887"/>
                  </a:moveTo>
                  <a:lnTo>
                    <a:pt x="38103" y="428987"/>
                  </a:lnTo>
                  <a:cubicBezTo>
                    <a:pt x="6947" y="446980"/>
                    <a:pt x="-7398" y="484346"/>
                    <a:pt x="3756" y="518541"/>
                  </a:cubicBezTo>
                  <a:cubicBezTo>
                    <a:pt x="14671" y="552707"/>
                    <a:pt x="48428" y="574557"/>
                    <a:pt x="84204" y="570738"/>
                  </a:cubicBezTo>
                  <a:lnTo>
                    <a:pt x="177977" y="560822"/>
                  </a:lnTo>
                  <a:lnTo>
                    <a:pt x="798769" y="0"/>
                  </a:lnTo>
                  <a:cubicBezTo>
                    <a:pt x="786739" y="533"/>
                    <a:pt x="774785" y="3667"/>
                    <a:pt x="764003" y="9887"/>
                  </a:cubicBezTo>
                  <a:close/>
                </a:path>
              </a:pathLst>
            </a:custGeom>
            <a:solidFill>
              <a:srgbClr val="79BF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36" name="Freeform: Shape 235">
              <a:extLst>
                <a:ext uri="{FF2B5EF4-FFF2-40B4-BE49-F238E27FC236}">
                  <a16:creationId xmlns:a16="http://schemas.microsoft.com/office/drawing/2014/main" id="{FD45334B-F209-4BAF-9CAD-E17B522DCA31}"/>
                </a:ext>
              </a:extLst>
            </p:cNvPr>
            <p:cNvSpPr/>
            <p:nvPr/>
          </p:nvSpPr>
          <p:spPr>
            <a:xfrm>
              <a:off x="1594429" y="3174377"/>
              <a:ext cx="808247" cy="562017"/>
            </a:xfrm>
            <a:custGeom>
              <a:avLst/>
              <a:gdLst>
                <a:gd name="connsiteX0" fmla="*/ 422190 w 808247"/>
                <a:gd name="connsiteY0" fmla="*/ 31389 h 562017"/>
                <a:gd name="connsiteX1" fmla="*/ 318587 w 808247"/>
                <a:gd name="connsiteY1" fmla="*/ 12606 h 562017"/>
                <a:gd name="connsiteX2" fmla="*/ 34208 w 808247"/>
                <a:gd name="connsiteY2" fmla="*/ 200372 h 562017"/>
                <a:gd name="connsiteX3" fmla="*/ 10205 w 808247"/>
                <a:gd name="connsiteY3" fmla="*/ 225871 h 562017"/>
                <a:gd name="connsiteX4" fmla="*/ 33 w 808247"/>
                <a:gd name="connsiteY4" fmla="*/ 266266 h 562017"/>
                <a:gd name="connsiteX5" fmla="*/ 12158 w 808247"/>
                <a:gd name="connsiteY5" fmla="*/ 304804 h 562017"/>
                <a:gd name="connsiteX6" fmla="*/ 808248 w 808247"/>
                <a:gd name="connsiteY6" fmla="*/ 562017 h 562017"/>
                <a:gd name="connsiteX7" fmla="*/ 422190 w 808247"/>
                <a:gd name="connsiteY7" fmla="*/ 31389 h 56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247" h="562017">
                  <a:moveTo>
                    <a:pt x="422190" y="31389"/>
                  </a:moveTo>
                  <a:cubicBezTo>
                    <a:pt x="398216" y="-1567"/>
                    <a:pt x="352581" y="-9826"/>
                    <a:pt x="318587" y="12606"/>
                  </a:cubicBezTo>
                  <a:lnTo>
                    <a:pt x="34208" y="200372"/>
                  </a:lnTo>
                  <a:cubicBezTo>
                    <a:pt x="24197" y="207002"/>
                    <a:pt x="16035" y="215784"/>
                    <a:pt x="10205" y="225871"/>
                  </a:cubicBezTo>
                  <a:cubicBezTo>
                    <a:pt x="3252" y="237920"/>
                    <a:pt x="-387" y="251883"/>
                    <a:pt x="33" y="266266"/>
                  </a:cubicBezTo>
                  <a:cubicBezTo>
                    <a:pt x="452" y="280220"/>
                    <a:pt x="4881" y="293403"/>
                    <a:pt x="12158" y="304804"/>
                  </a:cubicBezTo>
                  <a:lnTo>
                    <a:pt x="808248" y="562017"/>
                  </a:lnTo>
                  <a:lnTo>
                    <a:pt x="422190" y="31389"/>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37" name="Freeform: Shape 236">
              <a:extLst>
                <a:ext uri="{FF2B5EF4-FFF2-40B4-BE49-F238E27FC236}">
                  <a16:creationId xmlns:a16="http://schemas.microsoft.com/office/drawing/2014/main" id="{83A1A47F-C727-42A5-A7CF-561740CDCEE5}"/>
                </a:ext>
              </a:extLst>
            </p:cNvPr>
            <p:cNvSpPr/>
            <p:nvPr/>
          </p:nvSpPr>
          <p:spPr>
            <a:xfrm>
              <a:off x="1606578" y="3479172"/>
              <a:ext cx="866165" cy="454473"/>
            </a:xfrm>
            <a:custGeom>
              <a:avLst/>
              <a:gdLst>
                <a:gd name="connsiteX0" fmla="*/ 851563 w 866165"/>
                <a:gd name="connsiteY0" fmla="*/ 333461 h 454473"/>
                <a:gd name="connsiteX1" fmla="*/ 796090 w 866165"/>
                <a:gd name="connsiteY1" fmla="*/ 257213 h 454473"/>
                <a:gd name="connsiteX2" fmla="*/ 0 w 866165"/>
                <a:gd name="connsiteY2" fmla="*/ 0 h 454473"/>
                <a:gd name="connsiteX3" fmla="*/ 25946 w 866165"/>
                <a:gd name="connsiteY3" fmla="*/ 25165 h 454473"/>
                <a:gd name="connsiteX4" fmla="*/ 751846 w 866165"/>
                <a:gd name="connsiteY4" fmla="*/ 444265 h 454473"/>
                <a:gd name="connsiteX5" fmla="*/ 846582 w 866165"/>
                <a:gd name="connsiteY5" fmla="*/ 429225 h 454473"/>
                <a:gd name="connsiteX6" fmla="*/ 851563 w 866165"/>
                <a:gd name="connsiteY6" fmla="*/ 333461 h 4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165" h="454473">
                  <a:moveTo>
                    <a:pt x="851563" y="333461"/>
                  </a:moveTo>
                  <a:lnTo>
                    <a:pt x="796090" y="257213"/>
                  </a:lnTo>
                  <a:lnTo>
                    <a:pt x="0" y="0"/>
                  </a:lnTo>
                  <a:cubicBezTo>
                    <a:pt x="6477" y="10154"/>
                    <a:pt x="15164" y="18936"/>
                    <a:pt x="25946" y="25165"/>
                  </a:cubicBezTo>
                  <a:lnTo>
                    <a:pt x="751846" y="444265"/>
                  </a:lnTo>
                  <a:cubicBezTo>
                    <a:pt x="783003" y="462258"/>
                    <a:pt x="822541" y="455990"/>
                    <a:pt x="846582" y="429225"/>
                  </a:cubicBezTo>
                  <a:cubicBezTo>
                    <a:pt x="870709" y="402689"/>
                    <a:pt x="872747" y="362540"/>
                    <a:pt x="851563" y="333461"/>
                  </a:cubicBezTo>
                  <a:close/>
                </a:path>
              </a:pathLst>
            </a:custGeom>
            <a:solidFill>
              <a:srgbClr val="79BF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38" name="Freeform: Shape 237">
              <a:extLst>
                <a:ext uri="{FF2B5EF4-FFF2-40B4-BE49-F238E27FC236}">
                  <a16:creationId xmlns:a16="http://schemas.microsoft.com/office/drawing/2014/main" id="{BB2F065A-7C79-4743-AF54-A4088ACA840D}"/>
                </a:ext>
              </a:extLst>
            </p:cNvPr>
            <p:cNvSpPr/>
            <p:nvPr/>
          </p:nvSpPr>
          <p:spPr>
            <a:xfrm>
              <a:off x="-1489673" y="2312502"/>
              <a:ext cx="448377" cy="859193"/>
            </a:xfrm>
            <a:custGeom>
              <a:avLst/>
              <a:gdLst>
                <a:gd name="connsiteX0" fmla="*/ 273089 w 448377"/>
                <a:gd name="connsiteY0" fmla="*/ 0 h 859193"/>
                <a:gd name="connsiteX1" fmla="*/ 6589 w 448377"/>
                <a:gd name="connsiteY1" fmla="*/ 599637 h 859193"/>
                <a:gd name="connsiteX2" fmla="*/ 42118 w 448377"/>
                <a:gd name="connsiteY2" fmla="*/ 698754 h 859193"/>
                <a:gd name="connsiteX3" fmla="*/ 346918 w 448377"/>
                <a:gd name="connsiteY3" fmla="*/ 851154 h 859193"/>
                <a:gd name="connsiteX4" fmla="*/ 380998 w 448377"/>
                <a:gd name="connsiteY4" fmla="*/ 859193 h 859193"/>
                <a:gd name="connsiteX5" fmla="*/ 421070 w 448377"/>
                <a:gd name="connsiteY5" fmla="*/ 847811 h 859193"/>
                <a:gd name="connsiteX6" fmla="*/ 448378 w 448377"/>
                <a:gd name="connsiteY6" fmla="*/ 818045 h 859193"/>
                <a:gd name="connsiteX7" fmla="*/ 273089 w 448377"/>
                <a:gd name="connsiteY7" fmla="*/ 0 h 85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77" h="859193">
                  <a:moveTo>
                    <a:pt x="273089" y="0"/>
                  </a:moveTo>
                  <a:lnTo>
                    <a:pt x="6589" y="599637"/>
                  </a:lnTo>
                  <a:cubicBezTo>
                    <a:pt x="-9965" y="636880"/>
                    <a:pt x="5694" y="680523"/>
                    <a:pt x="42118" y="698754"/>
                  </a:cubicBezTo>
                  <a:lnTo>
                    <a:pt x="346918" y="851154"/>
                  </a:lnTo>
                  <a:cubicBezTo>
                    <a:pt x="357671" y="856517"/>
                    <a:pt x="369349" y="859193"/>
                    <a:pt x="380998" y="859193"/>
                  </a:cubicBezTo>
                  <a:cubicBezTo>
                    <a:pt x="394914" y="859193"/>
                    <a:pt x="408830" y="855364"/>
                    <a:pt x="421070" y="847811"/>
                  </a:cubicBezTo>
                  <a:cubicBezTo>
                    <a:pt x="432938" y="840467"/>
                    <a:pt x="442139" y="830047"/>
                    <a:pt x="448378" y="818045"/>
                  </a:cubicBezTo>
                  <a:lnTo>
                    <a:pt x="273089" y="0"/>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39" name="Freeform: Shape 238">
              <a:extLst>
                <a:ext uri="{FF2B5EF4-FFF2-40B4-BE49-F238E27FC236}">
                  <a16:creationId xmlns:a16="http://schemas.microsoft.com/office/drawing/2014/main" id="{34FDB475-D82F-4652-A002-12FBE3E1F832}"/>
                </a:ext>
              </a:extLst>
            </p:cNvPr>
            <p:cNvSpPr/>
            <p:nvPr/>
          </p:nvSpPr>
          <p:spPr>
            <a:xfrm>
              <a:off x="-1216593" y="2181041"/>
              <a:ext cx="184118" cy="949487"/>
            </a:xfrm>
            <a:custGeom>
              <a:avLst/>
              <a:gdLst>
                <a:gd name="connsiteX0" fmla="*/ 184118 w 184118"/>
                <a:gd name="connsiteY0" fmla="*/ 914445 h 949487"/>
                <a:gd name="connsiteX1" fmla="*/ 184118 w 184118"/>
                <a:gd name="connsiteY1" fmla="*/ 76245 h 949487"/>
                <a:gd name="connsiteX2" fmla="*/ 123730 w 184118"/>
                <a:gd name="connsiteY2" fmla="*/ 1721 h 949487"/>
                <a:gd name="connsiteX3" fmla="*/ 38300 w 184118"/>
                <a:gd name="connsiteY3" fmla="*/ 45289 h 949487"/>
                <a:gd name="connsiteX4" fmla="*/ 0 w 184118"/>
                <a:gd name="connsiteY4" fmla="*/ 131452 h 949487"/>
                <a:gd name="connsiteX5" fmla="*/ 175289 w 184118"/>
                <a:gd name="connsiteY5" fmla="*/ 949487 h 949487"/>
                <a:gd name="connsiteX6" fmla="*/ 184118 w 184118"/>
                <a:gd name="connsiteY6" fmla="*/ 914445 h 94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18" h="949487">
                  <a:moveTo>
                    <a:pt x="184118" y="914445"/>
                  </a:moveTo>
                  <a:lnTo>
                    <a:pt x="184118" y="76245"/>
                  </a:lnTo>
                  <a:cubicBezTo>
                    <a:pt x="184118" y="40269"/>
                    <a:pt x="158925" y="9160"/>
                    <a:pt x="123730" y="1721"/>
                  </a:cubicBezTo>
                  <a:cubicBezTo>
                    <a:pt x="88678" y="-5908"/>
                    <a:pt x="52883" y="12399"/>
                    <a:pt x="38300" y="45289"/>
                  </a:cubicBezTo>
                  <a:lnTo>
                    <a:pt x="0" y="131452"/>
                  </a:lnTo>
                  <a:lnTo>
                    <a:pt x="175289" y="949487"/>
                  </a:lnTo>
                  <a:cubicBezTo>
                    <a:pt x="180861" y="938810"/>
                    <a:pt x="184118" y="926894"/>
                    <a:pt x="184118" y="914445"/>
                  </a:cubicBezTo>
                  <a:close/>
                </a:path>
              </a:pathLst>
            </a:custGeom>
            <a:solidFill>
              <a:srgbClr val="79BF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0" name="Freeform: Shape 239">
              <a:extLst>
                <a:ext uri="{FF2B5EF4-FFF2-40B4-BE49-F238E27FC236}">
                  <a16:creationId xmlns:a16="http://schemas.microsoft.com/office/drawing/2014/main" id="{17EEA807-C45B-4A19-8C52-6717A22A563F}"/>
                </a:ext>
              </a:extLst>
            </p:cNvPr>
            <p:cNvSpPr/>
            <p:nvPr/>
          </p:nvSpPr>
          <p:spPr>
            <a:xfrm>
              <a:off x="-1930787" y="3362420"/>
              <a:ext cx="720769" cy="560902"/>
            </a:xfrm>
            <a:custGeom>
              <a:avLst/>
              <a:gdLst>
                <a:gd name="connsiteX0" fmla="*/ 652558 w 720769"/>
                <a:gd name="connsiteY0" fmla="*/ 491894 h 560902"/>
                <a:gd name="connsiteX1" fmla="*/ 720633 w 720769"/>
                <a:gd name="connsiteY1" fmla="*/ 411560 h 560902"/>
                <a:gd name="connsiteX2" fmla="*/ 700211 w 720769"/>
                <a:gd name="connsiteY2" fmla="*/ 71394 h 560902"/>
                <a:gd name="connsiteX3" fmla="*/ 690124 w 720769"/>
                <a:gd name="connsiteY3" fmla="*/ 37856 h 560902"/>
                <a:gd name="connsiteX4" fmla="*/ 660225 w 720769"/>
                <a:gd name="connsiteY4" fmla="*/ 8843 h 560902"/>
                <a:gd name="connsiteX5" fmla="*/ 620792 w 720769"/>
                <a:gd name="connsiteY5" fmla="*/ 80 h 560902"/>
                <a:gd name="connsiteX6" fmla="*/ 0 w 720769"/>
                <a:gd name="connsiteY6" fmla="*/ 560903 h 560902"/>
                <a:gd name="connsiteX7" fmla="*/ 652558 w 720769"/>
                <a:gd name="connsiteY7" fmla="*/ 491894 h 5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69" h="560902">
                  <a:moveTo>
                    <a:pt x="652558" y="491894"/>
                  </a:moveTo>
                  <a:cubicBezTo>
                    <a:pt x="693087" y="487608"/>
                    <a:pt x="723052" y="452222"/>
                    <a:pt x="720633" y="411560"/>
                  </a:cubicBezTo>
                  <a:lnTo>
                    <a:pt x="700211" y="71394"/>
                  </a:lnTo>
                  <a:cubicBezTo>
                    <a:pt x="699478" y="59402"/>
                    <a:pt x="695954" y="47943"/>
                    <a:pt x="690124" y="37856"/>
                  </a:cubicBezTo>
                  <a:cubicBezTo>
                    <a:pt x="683171" y="25807"/>
                    <a:pt x="672894" y="15663"/>
                    <a:pt x="660225" y="8843"/>
                  </a:cubicBezTo>
                  <a:cubicBezTo>
                    <a:pt x="647929" y="2233"/>
                    <a:pt x="634308" y="-520"/>
                    <a:pt x="620792" y="80"/>
                  </a:cubicBezTo>
                  <a:lnTo>
                    <a:pt x="0" y="560903"/>
                  </a:lnTo>
                  <a:lnTo>
                    <a:pt x="652558" y="491894"/>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1" name="Freeform: Shape 240">
              <a:extLst>
                <a:ext uri="{FF2B5EF4-FFF2-40B4-BE49-F238E27FC236}">
                  <a16:creationId xmlns:a16="http://schemas.microsoft.com/office/drawing/2014/main" id="{7E0754E8-793C-4F36-A832-75E9A79A0091}"/>
                </a:ext>
              </a:extLst>
            </p:cNvPr>
            <p:cNvSpPr/>
            <p:nvPr/>
          </p:nvSpPr>
          <p:spPr>
            <a:xfrm>
              <a:off x="-2108746" y="3362519"/>
              <a:ext cx="798759" cy="571168"/>
            </a:xfrm>
            <a:custGeom>
              <a:avLst/>
              <a:gdLst>
                <a:gd name="connsiteX0" fmla="*/ 177968 w 798759"/>
                <a:gd name="connsiteY0" fmla="*/ 560822 h 571168"/>
                <a:gd name="connsiteX1" fmla="*/ 798760 w 798759"/>
                <a:gd name="connsiteY1" fmla="*/ 0 h 571168"/>
                <a:gd name="connsiteX2" fmla="*/ 764003 w 798759"/>
                <a:gd name="connsiteY2" fmla="*/ 9887 h 571168"/>
                <a:gd name="connsiteX3" fmla="*/ 38103 w 798759"/>
                <a:gd name="connsiteY3" fmla="*/ 428987 h 571168"/>
                <a:gd name="connsiteX4" fmla="*/ 3756 w 798759"/>
                <a:gd name="connsiteY4" fmla="*/ 518541 h 571168"/>
                <a:gd name="connsiteX5" fmla="*/ 84204 w 798759"/>
                <a:gd name="connsiteY5" fmla="*/ 570738 h 571168"/>
                <a:gd name="connsiteX6" fmla="*/ 177968 w 798759"/>
                <a:gd name="connsiteY6" fmla="*/ 560822 h 5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59" h="571168">
                  <a:moveTo>
                    <a:pt x="177968" y="560822"/>
                  </a:moveTo>
                  <a:lnTo>
                    <a:pt x="798760" y="0"/>
                  </a:lnTo>
                  <a:cubicBezTo>
                    <a:pt x="786730" y="533"/>
                    <a:pt x="774776" y="3667"/>
                    <a:pt x="764003" y="9887"/>
                  </a:cubicBezTo>
                  <a:lnTo>
                    <a:pt x="38103" y="428987"/>
                  </a:lnTo>
                  <a:cubicBezTo>
                    <a:pt x="6947" y="446980"/>
                    <a:pt x="-7398" y="484346"/>
                    <a:pt x="3756" y="518541"/>
                  </a:cubicBezTo>
                  <a:cubicBezTo>
                    <a:pt x="14671" y="552707"/>
                    <a:pt x="48418" y="574548"/>
                    <a:pt x="84204" y="570738"/>
                  </a:cubicBezTo>
                  <a:lnTo>
                    <a:pt x="177968" y="560822"/>
                  </a:lnTo>
                  <a:close/>
                </a:path>
              </a:pathLst>
            </a:custGeom>
            <a:solidFill>
              <a:srgbClr val="79BF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2" name="Freeform: Shape 241">
              <a:extLst>
                <a:ext uri="{FF2B5EF4-FFF2-40B4-BE49-F238E27FC236}">
                  <a16:creationId xmlns:a16="http://schemas.microsoft.com/office/drawing/2014/main" id="{1B7BC44E-80DC-4CA2-ADD6-D57A6F6BAFA4}"/>
                </a:ext>
              </a:extLst>
            </p:cNvPr>
            <p:cNvSpPr/>
            <p:nvPr/>
          </p:nvSpPr>
          <p:spPr>
            <a:xfrm>
              <a:off x="-986892" y="3174425"/>
              <a:ext cx="808238" cy="562007"/>
            </a:xfrm>
            <a:custGeom>
              <a:avLst/>
              <a:gdLst>
                <a:gd name="connsiteX0" fmla="*/ 422190 w 808238"/>
                <a:gd name="connsiteY0" fmla="*/ 31389 h 562007"/>
                <a:gd name="connsiteX1" fmla="*/ 318587 w 808238"/>
                <a:gd name="connsiteY1" fmla="*/ 12606 h 562007"/>
                <a:gd name="connsiteX2" fmla="*/ 34208 w 808238"/>
                <a:gd name="connsiteY2" fmla="*/ 200362 h 562007"/>
                <a:gd name="connsiteX3" fmla="*/ 10205 w 808238"/>
                <a:gd name="connsiteY3" fmla="*/ 225861 h 562007"/>
                <a:gd name="connsiteX4" fmla="*/ 33 w 808238"/>
                <a:gd name="connsiteY4" fmla="*/ 266256 h 562007"/>
                <a:gd name="connsiteX5" fmla="*/ 12158 w 808238"/>
                <a:gd name="connsiteY5" fmla="*/ 304795 h 562007"/>
                <a:gd name="connsiteX6" fmla="*/ 808238 w 808238"/>
                <a:gd name="connsiteY6" fmla="*/ 562008 h 562007"/>
                <a:gd name="connsiteX7" fmla="*/ 422190 w 808238"/>
                <a:gd name="connsiteY7" fmla="*/ 31389 h 56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238" h="562007">
                  <a:moveTo>
                    <a:pt x="422190" y="31389"/>
                  </a:moveTo>
                  <a:cubicBezTo>
                    <a:pt x="398216" y="-1567"/>
                    <a:pt x="352581" y="-9826"/>
                    <a:pt x="318587" y="12606"/>
                  </a:cubicBezTo>
                  <a:lnTo>
                    <a:pt x="34208" y="200362"/>
                  </a:lnTo>
                  <a:cubicBezTo>
                    <a:pt x="24188" y="207002"/>
                    <a:pt x="16025" y="215774"/>
                    <a:pt x="10205" y="225861"/>
                  </a:cubicBezTo>
                  <a:cubicBezTo>
                    <a:pt x="3252" y="237910"/>
                    <a:pt x="-387" y="251874"/>
                    <a:pt x="33" y="266256"/>
                  </a:cubicBezTo>
                  <a:cubicBezTo>
                    <a:pt x="461" y="280211"/>
                    <a:pt x="4881" y="293384"/>
                    <a:pt x="12158" y="304795"/>
                  </a:cubicBezTo>
                  <a:lnTo>
                    <a:pt x="808238" y="562008"/>
                  </a:lnTo>
                  <a:lnTo>
                    <a:pt x="422190" y="31389"/>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3" name="Freeform: Shape 242">
              <a:extLst>
                <a:ext uri="{FF2B5EF4-FFF2-40B4-BE49-F238E27FC236}">
                  <a16:creationId xmlns:a16="http://schemas.microsoft.com/office/drawing/2014/main" id="{AEAF2E92-98CF-4626-9249-7B7702072063}"/>
                </a:ext>
              </a:extLst>
            </p:cNvPr>
            <p:cNvSpPr/>
            <p:nvPr/>
          </p:nvSpPr>
          <p:spPr>
            <a:xfrm>
              <a:off x="-974735" y="3479219"/>
              <a:ext cx="866160" cy="454473"/>
            </a:xfrm>
            <a:custGeom>
              <a:avLst/>
              <a:gdLst>
                <a:gd name="connsiteX0" fmla="*/ 0 w 866160"/>
                <a:gd name="connsiteY0" fmla="*/ 0 h 454473"/>
                <a:gd name="connsiteX1" fmla="*/ 25937 w 866160"/>
                <a:gd name="connsiteY1" fmla="*/ 25165 h 454473"/>
                <a:gd name="connsiteX2" fmla="*/ 751837 w 866160"/>
                <a:gd name="connsiteY2" fmla="*/ 444265 h 454473"/>
                <a:gd name="connsiteX3" fmla="*/ 846573 w 866160"/>
                <a:gd name="connsiteY3" fmla="*/ 429225 h 454473"/>
                <a:gd name="connsiteX4" fmla="*/ 851554 w 866160"/>
                <a:gd name="connsiteY4" fmla="*/ 333461 h 454473"/>
                <a:gd name="connsiteX5" fmla="*/ 796080 w 866160"/>
                <a:gd name="connsiteY5" fmla="*/ 257213 h 454473"/>
                <a:gd name="connsiteX6" fmla="*/ 0 w 866160"/>
                <a:gd name="connsiteY6" fmla="*/ 0 h 45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160" h="454473">
                  <a:moveTo>
                    <a:pt x="0" y="0"/>
                  </a:moveTo>
                  <a:cubicBezTo>
                    <a:pt x="6467" y="10153"/>
                    <a:pt x="15164" y="18936"/>
                    <a:pt x="25937" y="25165"/>
                  </a:cubicBezTo>
                  <a:lnTo>
                    <a:pt x="751837" y="444265"/>
                  </a:lnTo>
                  <a:cubicBezTo>
                    <a:pt x="782993" y="462258"/>
                    <a:pt x="822522" y="455990"/>
                    <a:pt x="846573" y="429225"/>
                  </a:cubicBezTo>
                  <a:cubicBezTo>
                    <a:pt x="870699" y="402688"/>
                    <a:pt x="872747" y="362540"/>
                    <a:pt x="851554" y="333461"/>
                  </a:cubicBezTo>
                  <a:lnTo>
                    <a:pt x="796080" y="257213"/>
                  </a:lnTo>
                  <a:lnTo>
                    <a:pt x="0" y="0"/>
                  </a:lnTo>
                  <a:close/>
                </a:path>
              </a:pathLst>
            </a:custGeom>
            <a:solidFill>
              <a:srgbClr val="79BF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4" name="Freeform: Shape 243">
              <a:extLst>
                <a:ext uri="{FF2B5EF4-FFF2-40B4-BE49-F238E27FC236}">
                  <a16:creationId xmlns:a16="http://schemas.microsoft.com/office/drawing/2014/main" id="{B71EC510-0FDF-46C2-998C-AB824BE181C1}"/>
                </a:ext>
              </a:extLst>
            </p:cNvPr>
            <p:cNvSpPr/>
            <p:nvPr/>
          </p:nvSpPr>
          <p:spPr>
            <a:xfrm>
              <a:off x="-213251" y="788502"/>
              <a:ext cx="448381" cy="859193"/>
            </a:xfrm>
            <a:custGeom>
              <a:avLst/>
              <a:gdLst>
                <a:gd name="connsiteX0" fmla="*/ 42122 w 448381"/>
                <a:gd name="connsiteY0" fmla="*/ 698754 h 859193"/>
                <a:gd name="connsiteX1" fmla="*/ 346922 w 448381"/>
                <a:gd name="connsiteY1" fmla="*/ 851154 h 859193"/>
                <a:gd name="connsiteX2" fmla="*/ 381002 w 448381"/>
                <a:gd name="connsiteY2" fmla="*/ 859193 h 859193"/>
                <a:gd name="connsiteX3" fmla="*/ 421074 w 448381"/>
                <a:gd name="connsiteY3" fmla="*/ 847811 h 859193"/>
                <a:gd name="connsiteX4" fmla="*/ 448382 w 448381"/>
                <a:gd name="connsiteY4" fmla="*/ 818045 h 859193"/>
                <a:gd name="connsiteX5" fmla="*/ 273093 w 448381"/>
                <a:gd name="connsiteY5" fmla="*/ 0 h 859193"/>
                <a:gd name="connsiteX6" fmla="*/ 6594 w 448381"/>
                <a:gd name="connsiteY6" fmla="*/ 599637 h 859193"/>
                <a:gd name="connsiteX7" fmla="*/ 42122 w 448381"/>
                <a:gd name="connsiteY7" fmla="*/ 698754 h 85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81" h="859193">
                  <a:moveTo>
                    <a:pt x="42122" y="698754"/>
                  </a:moveTo>
                  <a:lnTo>
                    <a:pt x="346922" y="851154"/>
                  </a:lnTo>
                  <a:cubicBezTo>
                    <a:pt x="357675" y="856517"/>
                    <a:pt x="369353" y="859193"/>
                    <a:pt x="381002" y="859193"/>
                  </a:cubicBezTo>
                  <a:cubicBezTo>
                    <a:pt x="394918" y="859193"/>
                    <a:pt x="408834" y="855364"/>
                    <a:pt x="421074" y="847811"/>
                  </a:cubicBezTo>
                  <a:cubicBezTo>
                    <a:pt x="432942" y="840467"/>
                    <a:pt x="442143" y="830047"/>
                    <a:pt x="448382" y="818045"/>
                  </a:cubicBezTo>
                  <a:lnTo>
                    <a:pt x="273093" y="0"/>
                  </a:lnTo>
                  <a:lnTo>
                    <a:pt x="6594" y="599637"/>
                  </a:lnTo>
                  <a:cubicBezTo>
                    <a:pt x="-9971" y="636880"/>
                    <a:pt x="5698" y="680523"/>
                    <a:pt x="42122" y="698754"/>
                  </a:cubicBez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5" name="Freeform: Shape 244">
              <a:extLst>
                <a:ext uri="{FF2B5EF4-FFF2-40B4-BE49-F238E27FC236}">
                  <a16:creationId xmlns:a16="http://schemas.microsoft.com/office/drawing/2014/main" id="{2235656E-98DD-42CE-B020-D6BFE76F324D}"/>
                </a:ext>
              </a:extLst>
            </p:cNvPr>
            <p:cNvSpPr/>
            <p:nvPr/>
          </p:nvSpPr>
          <p:spPr>
            <a:xfrm>
              <a:off x="59832" y="657041"/>
              <a:ext cx="184118" cy="949487"/>
            </a:xfrm>
            <a:custGeom>
              <a:avLst/>
              <a:gdLst>
                <a:gd name="connsiteX0" fmla="*/ 184118 w 184118"/>
                <a:gd name="connsiteY0" fmla="*/ 914445 h 949487"/>
                <a:gd name="connsiteX1" fmla="*/ 184118 w 184118"/>
                <a:gd name="connsiteY1" fmla="*/ 76245 h 949487"/>
                <a:gd name="connsiteX2" fmla="*/ 123730 w 184118"/>
                <a:gd name="connsiteY2" fmla="*/ 1721 h 949487"/>
                <a:gd name="connsiteX3" fmla="*/ 38300 w 184118"/>
                <a:gd name="connsiteY3" fmla="*/ 45289 h 949487"/>
                <a:gd name="connsiteX4" fmla="*/ 0 w 184118"/>
                <a:gd name="connsiteY4" fmla="*/ 131452 h 949487"/>
                <a:gd name="connsiteX5" fmla="*/ 175289 w 184118"/>
                <a:gd name="connsiteY5" fmla="*/ 949487 h 949487"/>
                <a:gd name="connsiteX6" fmla="*/ 184118 w 184118"/>
                <a:gd name="connsiteY6" fmla="*/ 914445 h 94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18" h="949487">
                  <a:moveTo>
                    <a:pt x="184118" y="914445"/>
                  </a:moveTo>
                  <a:lnTo>
                    <a:pt x="184118" y="76245"/>
                  </a:lnTo>
                  <a:cubicBezTo>
                    <a:pt x="184118" y="40269"/>
                    <a:pt x="158925" y="9160"/>
                    <a:pt x="123730" y="1721"/>
                  </a:cubicBezTo>
                  <a:cubicBezTo>
                    <a:pt x="88678" y="-5908"/>
                    <a:pt x="52883" y="12399"/>
                    <a:pt x="38300" y="45289"/>
                  </a:cubicBezTo>
                  <a:lnTo>
                    <a:pt x="0" y="131452"/>
                  </a:lnTo>
                  <a:lnTo>
                    <a:pt x="175289" y="949487"/>
                  </a:lnTo>
                  <a:cubicBezTo>
                    <a:pt x="180861" y="938810"/>
                    <a:pt x="184118" y="926894"/>
                    <a:pt x="184118" y="914445"/>
                  </a:cubicBezTo>
                  <a:close/>
                </a:path>
              </a:pathLst>
            </a:custGeom>
            <a:solidFill>
              <a:srgbClr val="79BF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6" name="Freeform: Shape 245">
              <a:extLst>
                <a:ext uri="{FF2B5EF4-FFF2-40B4-BE49-F238E27FC236}">
                  <a16:creationId xmlns:a16="http://schemas.microsoft.com/office/drawing/2014/main" id="{FC975566-C9AB-41C3-BC67-5889A0099DFF}"/>
                </a:ext>
              </a:extLst>
            </p:cNvPr>
            <p:cNvSpPr/>
            <p:nvPr/>
          </p:nvSpPr>
          <p:spPr>
            <a:xfrm>
              <a:off x="-654371" y="1838429"/>
              <a:ext cx="720770" cy="560902"/>
            </a:xfrm>
            <a:custGeom>
              <a:avLst/>
              <a:gdLst>
                <a:gd name="connsiteX0" fmla="*/ 720633 w 720770"/>
                <a:gd name="connsiteY0" fmla="*/ 411560 h 560902"/>
                <a:gd name="connsiteX1" fmla="*/ 700211 w 720770"/>
                <a:gd name="connsiteY1" fmla="*/ 71394 h 560902"/>
                <a:gd name="connsiteX2" fmla="*/ 690134 w 720770"/>
                <a:gd name="connsiteY2" fmla="*/ 37856 h 560902"/>
                <a:gd name="connsiteX3" fmla="*/ 660235 w 720770"/>
                <a:gd name="connsiteY3" fmla="*/ 8843 h 560902"/>
                <a:gd name="connsiteX4" fmla="*/ 620792 w 720770"/>
                <a:gd name="connsiteY4" fmla="*/ 80 h 560902"/>
                <a:gd name="connsiteX5" fmla="*/ 0 w 720770"/>
                <a:gd name="connsiteY5" fmla="*/ 560903 h 560902"/>
                <a:gd name="connsiteX6" fmla="*/ 652548 w 720770"/>
                <a:gd name="connsiteY6" fmla="*/ 491884 h 560902"/>
                <a:gd name="connsiteX7" fmla="*/ 720633 w 720770"/>
                <a:gd name="connsiteY7" fmla="*/ 411560 h 5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70" h="560902">
                  <a:moveTo>
                    <a:pt x="720633" y="411560"/>
                  </a:moveTo>
                  <a:lnTo>
                    <a:pt x="700211" y="71394"/>
                  </a:lnTo>
                  <a:cubicBezTo>
                    <a:pt x="699478" y="59402"/>
                    <a:pt x="695954" y="47943"/>
                    <a:pt x="690134" y="37856"/>
                  </a:cubicBezTo>
                  <a:cubicBezTo>
                    <a:pt x="683181" y="25807"/>
                    <a:pt x="672894" y="15663"/>
                    <a:pt x="660235" y="8843"/>
                  </a:cubicBezTo>
                  <a:cubicBezTo>
                    <a:pt x="647938" y="2233"/>
                    <a:pt x="634308" y="-520"/>
                    <a:pt x="620792" y="80"/>
                  </a:cubicBezTo>
                  <a:lnTo>
                    <a:pt x="0" y="560903"/>
                  </a:lnTo>
                  <a:lnTo>
                    <a:pt x="652548" y="491884"/>
                  </a:lnTo>
                  <a:cubicBezTo>
                    <a:pt x="693096" y="487608"/>
                    <a:pt x="723062" y="452213"/>
                    <a:pt x="720633" y="411560"/>
                  </a:cubicBez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7" name="Freeform: Shape 246">
              <a:extLst>
                <a:ext uri="{FF2B5EF4-FFF2-40B4-BE49-F238E27FC236}">
                  <a16:creationId xmlns:a16="http://schemas.microsoft.com/office/drawing/2014/main" id="{84491631-498A-429C-99A2-DB515C5DF885}"/>
                </a:ext>
              </a:extLst>
            </p:cNvPr>
            <p:cNvSpPr/>
            <p:nvPr/>
          </p:nvSpPr>
          <p:spPr>
            <a:xfrm>
              <a:off x="-832329" y="1838509"/>
              <a:ext cx="798769" cy="571168"/>
            </a:xfrm>
            <a:custGeom>
              <a:avLst/>
              <a:gdLst>
                <a:gd name="connsiteX0" fmla="*/ 764003 w 798769"/>
                <a:gd name="connsiteY0" fmla="*/ 9887 h 571168"/>
                <a:gd name="connsiteX1" fmla="*/ 38103 w 798769"/>
                <a:gd name="connsiteY1" fmla="*/ 428987 h 571168"/>
                <a:gd name="connsiteX2" fmla="*/ 3756 w 798769"/>
                <a:gd name="connsiteY2" fmla="*/ 518541 h 571168"/>
                <a:gd name="connsiteX3" fmla="*/ 84204 w 798769"/>
                <a:gd name="connsiteY3" fmla="*/ 570738 h 571168"/>
                <a:gd name="connsiteX4" fmla="*/ 177977 w 798769"/>
                <a:gd name="connsiteY4" fmla="*/ 560822 h 571168"/>
                <a:gd name="connsiteX5" fmla="*/ 798769 w 798769"/>
                <a:gd name="connsiteY5" fmla="*/ 0 h 571168"/>
                <a:gd name="connsiteX6" fmla="*/ 764003 w 798769"/>
                <a:gd name="connsiteY6" fmla="*/ 9887 h 5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69" h="571168">
                  <a:moveTo>
                    <a:pt x="764003" y="9887"/>
                  </a:moveTo>
                  <a:lnTo>
                    <a:pt x="38103" y="428987"/>
                  </a:lnTo>
                  <a:cubicBezTo>
                    <a:pt x="6947" y="446980"/>
                    <a:pt x="-7398" y="484346"/>
                    <a:pt x="3756" y="518541"/>
                  </a:cubicBezTo>
                  <a:cubicBezTo>
                    <a:pt x="14671" y="552707"/>
                    <a:pt x="48418" y="574548"/>
                    <a:pt x="84204" y="570738"/>
                  </a:cubicBezTo>
                  <a:lnTo>
                    <a:pt x="177977" y="560822"/>
                  </a:lnTo>
                  <a:lnTo>
                    <a:pt x="798769" y="0"/>
                  </a:lnTo>
                  <a:cubicBezTo>
                    <a:pt x="786730" y="533"/>
                    <a:pt x="774776" y="3667"/>
                    <a:pt x="764003" y="9887"/>
                  </a:cubicBezTo>
                  <a:close/>
                </a:path>
              </a:pathLst>
            </a:custGeom>
            <a:solidFill>
              <a:srgbClr val="79BF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8" name="Freeform: Shape 247">
              <a:extLst>
                <a:ext uri="{FF2B5EF4-FFF2-40B4-BE49-F238E27FC236}">
                  <a16:creationId xmlns:a16="http://schemas.microsoft.com/office/drawing/2014/main" id="{719A71FB-226D-4054-9D09-3E13381FE84B}"/>
                </a:ext>
              </a:extLst>
            </p:cNvPr>
            <p:cNvSpPr/>
            <p:nvPr/>
          </p:nvSpPr>
          <p:spPr>
            <a:xfrm>
              <a:off x="289531" y="1650425"/>
              <a:ext cx="808230" cy="562007"/>
            </a:xfrm>
            <a:custGeom>
              <a:avLst/>
              <a:gdLst>
                <a:gd name="connsiteX0" fmla="*/ 808230 w 808230"/>
                <a:gd name="connsiteY0" fmla="*/ 562008 h 562007"/>
                <a:gd name="connsiteX1" fmla="*/ 422191 w 808230"/>
                <a:gd name="connsiteY1" fmla="*/ 31389 h 562007"/>
                <a:gd name="connsiteX2" fmla="*/ 318588 w 808230"/>
                <a:gd name="connsiteY2" fmla="*/ 12606 h 562007"/>
                <a:gd name="connsiteX3" fmla="*/ 34210 w 808230"/>
                <a:gd name="connsiteY3" fmla="*/ 200363 h 562007"/>
                <a:gd name="connsiteX4" fmla="*/ 10207 w 808230"/>
                <a:gd name="connsiteY4" fmla="*/ 225861 h 562007"/>
                <a:gd name="connsiteX5" fmla="*/ 34 w 808230"/>
                <a:gd name="connsiteY5" fmla="*/ 266257 h 562007"/>
                <a:gd name="connsiteX6" fmla="*/ 12159 w 808230"/>
                <a:gd name="connsiteY6" fmla="*/ 304795 h 562007"/>
                <a:gd name="connsiteX7" fmla="*/ 808230 w 808230"/>
                <a:gd name="connsiteY7" fmla="*/ 562008 h 56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230" h="562007">
                  <a:moveTo>
                    <a:pt x="808230" y="562008"/>
                  </a:moveTo>
                  <a:lnTo>
                    <a:pt x="422191" y="31389"/>
                  </a:lnTo>
                  <a:cubicBezTo>
                    <a:pt x="398217" y="-1567"/>
                    <a:pt x="352583" y="-9826"/>
                    <a:pt x="318588" y="12606"/>
                  </a:cubicBezTo>
                  <a:lnTo>
                    <a:pt x="34210" y="200363"/>
                  </a:lnTo>
                  <a:cubicBezTo>
                    <a:pt x="24189" y="207002"/>
                    <a:pt x="16036" y="215774"/>
                    <a:pt x="10207" y="225861"/>
                  </a:cubicBezTo>
                  <a:cubicBezTo>
                    <a:pt x="3253" y="237910"/>
                    <a:pt x="-395" y="251874"/>
                    <a:pt x="34" y="266257"/>
                  </a:cubicBezTo>
                  <a:cubicBezTo>
                    <a:pt x="453" y="280211"/>
                    <a:pt x="4882" y="293384"/>
                    <a:pt x="12159" y="304795"/>
                  </a:cubicBezTo>
                  <a:lnTo>
                    <a:pt x="808230" y="562008"/>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49" name="Freeform: Shape 248">
              <a:extLst>
                <a:ext uri="{FF2B5EF4-FFF2-40B4-BE49-F238E27FC236}">
                  <a16:creationId xmlns:a16="http://schemas.microsoft.com/office/drawing/2014/main" id="{D472B570-60A8-4DE7-B840-841698265E0F}"/>
                </a:ext>
              </a:extLst>
            </p:cNvPr>
            <p:cNvSpPr/>
            <p:nvPr/>
          </p:nvSpPr>
          <p:spPr>
            <a:xfrm>
              <a:off x="301681" y="1955219"/>
              <a:ext cx="866163" cy="454474"/>
            </a:xfrm>
            <a:custGeom>
              <a:avLst/>
              <a:gdLst>
                <a:gd name="connsiteX0" fmla="*/ 25937 w 866163"/>
                <a:gd name="connsiteY0" fmla="*/ 25165 h 454474"/>
                <a:gd name="connsiteX1" fmla="*/ 751837 w 866163"/>
                <a:gd name="connsiteY1" fmla="*/ 444265 h 454474"/>
                <a:gd name="connsiteX2" fmla="*/ 846572 w 866163"/>
                <a:gd name="connsiteY2" fmla="*/ 429225 h 454474"/>
                <a:gd name="connsiteX3" fmla="*/ 851554 w 866163"/>
                <a:gd name="connsiteY3" fmla="*/ 333461 h 454474"/>
                <a:gd name="connsiteX4" fmla="*/ 796081 w 866163"/>
                <a:gd name="connsiteY4" fmla="*/ 257213 h 454474"/>
                <a:gd name="connsiteX5" fmla="*/ 0 w 866163"/>
                <a:gd name="connsiteY5" fmla="*/ 0 h 454474"/>
                <a:gd name="connsiteX6" fmla="*/ 25937 w 866163"/>
                <a:gd name="connsiteY6" fmla="*/ 25165 h 4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163" h="454474">
                  <a:moveTo>
                    <a:pt x="25937" y="25165"/>
                  </a:moveTo>
                  <a:lnTo>
                    <a:pt x="751837" y="444265"/>
                  </a:lnTo>
                  <a:cubicBezTo>
                    <a:pt x="782993" y="462258"/>
                    <a:pt x="822532" y="455990"/>
                    <a:pt x="846572" y="429225"/>
                  </a:cubicBezTo>
                  <a:cubicBezTo>
                    <a:pt x="870709" y="402689"/>
                    <a:pt x="872747" y="362541"/>
                    <a:pt x="851554" y="333461"/>
                  </a:cubicBezTo>
                  <a:lnTo>
                    <a:pt x="796081" y="257213"/>
                  </a:lnTo>
                  <a:lnTo>
                    <a:pt x="0" y="0"/>
                  </a:lnTo>
                  <a:cubicBezTo>
                    <a:pt x="6477" y="10163"/>
                    <a:pt x="15164" y="18936"/>
                    <a:pt x="25937" y="25165"/>
                  </a:cubicBezTo>
                  <a:close/>
                </a:path>
              </a:pathLst>
            </a:custGeom>
            <a:solidFill>
              <a:srgbClr val="79BF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50" name="Freeform: Shape 249">
              <a:extLst>
                <a:ext uri="{FF2B5EF4-FFF2-40B4-BE49-F238E27FC236}">
                  <a16:creationId xmlns:a16="http://schemas.microsoft.com/office/drawing/2014/main" id="{E38E1B82-13AE-4E63-AE35-4501C9CEA266}"/>
                </a:ext>
              </a:extLst>
            </p:cNvPr>
            <p:cNvSpPr/>
            <p:nvPr/>
          </p:nvSpPr>
          <p:spPr>
            <a:xfrm>
              <a:off x="-2032553" y="4771847"/>
              <a:ext cx="1315974" cy="381000"/>
            </a:xfrm>
            <a:custGeom>
              <a:avLst/>
              <a:gdLst>
                <a:gd name="connsiteX0" fmla="*/ 1315974 w 1315974"/>
                <a:gd name="connsiteY0" fmla="*/ 13716 h 381000"/>
                <a:gd name="connsiteX1" fmla="*/ 1066800 w 1315974"/>
                <a:gd name="connsiteY1" fmla="*/ 0 h 381000"/>
                <a:gd name="connsiteX2" fmla="*/ 0 w 1315974"/>
                <a:gd name="connsiteY2" fmla="*/ 381000 h 381000"/>
                <a:gd name="connsiteX3" fmla="*/ 990600 w 1315974"/>
                <a:gd name="connsiteY3" fmla="*/ 381000 h 381000"/>
                <a:gd name="connsiteX4" fmla="*/ 1315974 w 1315974"/>
                <a:gd name="connsiteY4" fmla="*/ 13716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974" h="381000">
                  <a:moveTo>
                    <a:pt x="1315974" y="13716"/>
                  </a:moveTo>
                  <a:cubicBezTo>
                    <a:pt x="1238250" y="5334"/>
                    <a:pt x="1155192" y="0"/>
                    <a:pt x="1066800" y="0"/>
                  </a:cubicBezTo>
                  <a:cubicBezTo>
                    <a:pt x="381000" y="0"/>
                    <a:pt x="0" y="381000"/>
                    <a:pt x="0" y="381000"/>
                  </a:cubicBezTo>
                  <a:lnTo>
                    <a:pt x="990600" y="381000"/>
                  </a:lnTo>
                  <a:cubicBezTo>
                    <a:pt x="990600" y="381000"/>
                    <a:pt x="1094994" y="192777"/>
                    <a:pt x="1315974" y="13716"/>
                  </a:cubicBezTo>
                  <a:close/>
                </a:path>
              </a:pathLst>
            </a:custGeom>
            <a:solidFill>
              <a:srgbClr val="A0D9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51" name="Freeform: Shape 250">
              <a:extLst>
                <a:ext uri="{FF2B5EF4-FFF2-40B4-BE49-F238E27FC236}">
                  <a16:creationId xmlns:a16="http://schemas.microsoft.com/office/drawing/2014/main" id="{1F1D646B-808C-4EA5-B866-A822A5BE0335}"/>
                </a:ext>
              </a:extLst>
            </p:cNvPr>
            <p:cNvSpPr/>
            <p:nvPr/>
          </p:nvSpPr>
          <p:spPr>
            <a:xfrm>
              <a:off x="1125174" y="4771847"/>
              <a:ext cx="1261872" cy="381000"/>
            </a:xfrm>
            <a:custGeom>
              <a:avLst/>
              <a:gdLst>
                <a:gd name="connsiteX0" fmla="*/ 0 w 1261872"/>
                <a:gd name="connsiteY0" fmla="*/ 4572 h 381000"/>
                <a:gd name="connsiteX1" fmla="*/ 347472 w 1261872"/>
                <a:gd name="connsiteY1" fmla="*/ 381000 h 381000"/>
                <a:gd name="connsiteX2" fmla="*/ 1261872 w 1261872"/>
                <a:gd name="connsiteY2" fmla="*/ 381000 h 381000"/>
                <a:gd name="connsiteX3" fmla="*/ 118872 w 1261872"/>
                <a:gd name="connsiteY3" fmla="*/ 0 h 381000"/>
                <a:gd name="connsiteX4" fmla="*/ 0 w 1261872"/>
                <a:gd name="connsiteY4" fmla="*/ 4572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2" h="381000">
                  <a:moveTo>
                    <a:pt x="0" y="4572"/>
                  </a:moveTo>
                  <a:cubicBezTo>
                    <a:pt x="239268" y="185928"/>
                    <a:pt x="347472" y="381000"/>
                    <a:pt x="347472" y="381000"/>
                  </a:cubicBezTo>
                  <a:lnTo>
                    <a:pt x="1261872" y="381000"/>
                  </a:lnTo>
                  <a:cubicBezTo>
                    <a:pt x="1261872" y="381000"/>
                    <a:pt x="880872" y="0"/>
                    <a:pt x="118872" y="0"/>
                  </a:cubicBezTo>
                  <a:cubicBezTo>
                    <a:pt x="78486" y="0"/>
                    <a:pt x="38100" y="1514"/>
                    <a:pt x="0" y="4572"/>
                  </a:cubicBezTo>
                  <a:close/>
                </a:path>
              </a:pathLst>
            </a:custGeom>
            <a:solidFill>
              <a:srgbClr val="25C6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52" name="Freeform: Shape 251">
              <a:extLst>
                <a:ext uri="{FF2B5EF4-FFF2-40B4-BE49-F238E27FC236}">
                  <a16:creationId xmlns:a16="http://schemas.microsoft.com/office/drawing/2014/main" id="{695F8183-B902-49FD-9E49-9F4FC378E78E}"/>
                </a:ext>
              </a:extLst>
            </p:cNvPr>
            <p:cNvSpPr/>
            <p:nvPr/>
          </p:nvSpPr>
          <p:spPr>
            <a:xfrm>
              <a:off x="1243776" y="1114247"/>
              <a:ext cx="914670" cy="609600"/>
            </a:xfrm>
            <a:custGeom>
              <a:avLst/>
              <a:gdLst>
                <a:gd name="connsiteX0" fmla="*/ 242586 w 914670"/>
                <a:gd name="connsiteY0" fmla="*/ 609600 h 609600"/>
                <a:gd name="connsiteX1" fmla="*/ 599202 w 914670"/>
                <a:gd name="connsiteY1" fmla="*/ 609600 h 609600"/>
                <a:gd name="connsiteX2" fmla="*/ 651018 w 914670"/>
                <a:gd name="connsiteY2" fmla="*/ 605028 h 609600"/>
                <a:gd name="connsiteX3" fmla="*/ 533670 w 914670"/>
                <a:gd name="connsiteY3" fmla="*/ 457200 h 609600"/>
                <a:gd name="connsiteX4" fmla="*/ 578628 w 914670"/>
                <a:gd name="connsiteY4" fmla="*/ 349758 h 609600"/>
                <a:gd name="connsiteX5" fmla="*/ 686070 w 914670"/>
                <a:gd name="connsiteY5" fmla="*/ 304800 h 609600"/>
                <a:gd name="connsiteX6" fmla="*/ 914670 w 914670"/>
                <a:gd name="connsiteY6" fmla="*/ 304800 h 609600"/>
                <a:gd name="connsiteX7" fmla="*/ 609870 w 914670"/>
                <a:gd name="connsiteY7" fmla="*/ 0 h 609600"/>
                <a:gd name="connsiteX8" fmla="*/ 314976 w 914670"/>
                <a:gd name="connsiteY8" fmla="*/ 228600 h 609600"/>
                <a:gd name="connsiteX9" fmla="*/ 190770 w 914670"/>
                <a:gd name="connsiteY9" fmla="*/ 228600 h 609600"/>
                <a:gd name="connsiteX10" fmla="*/ 55896 w 914670"/>
                <a:gd name="connsiteY10" fmla="*/ 284226 h 609600"/>
                <a:gd name="connsiteX11" fmla="*/ 270 w 914670"/>
                <a:gd name="connsiteY11" fmla="*/ 407670 h 609600"/>
                <a:gd name="connsiteX12" fmla="*/ 242586 w 914670"/>
                <a:gd name="connsiteY12"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670" h="609600">
                  <a:moveTo>
                    <a:pt x="242586" y="609600"/>
                  </a:moveTo>
                  <a:lnTo>
                    <a:pt x="599202" y="609600"/>
                  </a:lnTo>
                  <a:cubicBezTo>
                    <a:pt x="616728" y="609600"/>
                    <a:pt x="634254" y="608076"/>
                    <a:pt x="651018" y="605028"/>
                  </a:cubicBezTo>
                  <a:cubicBezTo>
                    <a:pt x="583962" y="589788"/>
                    <a:pt x="533670" y="528828"/>
                    <a:pt x="533670" y="457200"/>
                  </a:cubicBezTo>
                  <a:cubicBezTo>
                    <a:pt x="533670" y="415290"/>
                    <a:pt x="550434" y="377190"/>
                    <a:pt x="578628" y="349758"/>
                  </a:cubicBezTo>
                  <a:cubicBezTo>
                    <a:pt x="606060" y="321564"/>
                    <a:pt x="644160" y="304800"/>
                    <a:pt x="686070" y="304800"/>
                  </a:cubicBezTo>
                  <a:lnTo>
                    <a:pt x="914670" y="304800"/>
                  </a:lnTo>
                  <a:cubicBezTo>
                    <a:pt x="914670" y="136398"/>
                    <a:pt x="778272" y="0"/>
                    <a:pt x="609870" y="0"/>
                  </a:cubicBezTo>
                  <a:cubicBezTo>
                    <a:pt x="468138" y="0"/>
                    <a:pt x="348504" y="96774"/>
                    <a:pt x="314976" y="228600"/>
                  </a:cubicBezTo>
                  <a:lnTo>
                    <a:pt x="190770" y="228600"/>
                  </a:lnTo>
                  <a:cubicBezTo>
                    <a:pt x="138192" y="228600"/>
                    <a:pt x="90186" y="249936"/>
                    <a:pt x="55896" y="284226"/>
                  </a:cubicBezTo>
                  <a:cubicBezTo>
                    <a:pt x="23892" y="316230"/>
                    <a:pt x="3318" y="359664"/>
                    <a:pt x="270" y="407670"/>
                  </a:cubicBezTo>
                  <a:cubicBezTo>
                    <a:pt x="-5826" y="518160"/>
                    <a:pt x="91710" y="609600"/>
                    <a:pt x="242586" y="609600"/>
                  </a:cubicBezTo>
                  <a:close/>
                </a:path>
              </a:pathLst>
            </a:custGeom>
            <a:solidFill>
              <a:srgbClr val="1B7D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53" name="Freeform: Shape 252">
              <a:extLst>
                <a:ext uri="{FF2B5EF4-FFF2-40B4-BE49-F238E27FC236}">
                  <a16:creationId xmlns:a16="http://schemas.microsoft.com/office/drawing/2014/main" id="{9EFC43A1-7B80-4681-990D-0CA9779252EF}"/>
                </a:ext>
              </a:extLst>
            </p:cNvPr>
            <p:cNvSpPr/>
            <p:nvPr/>
          </p:nvSpPr>
          <p:spPr>
            <a:xfrm>
              <a:off x="1777447" y="1419038"/>
              <a:ext cx="609600" cy="304800"/>
            </a:xfrm>
            <a:custGeom>
              <a:avLst/>
              <a:gdLst>
                <a:gd name="connsiteX0" fmla="*/ 44958 w 609600"/>
                <a:gd name="connsiteY0" fmla="*/ 44958 h 304800"/>
                <a:gd name="connsiteX1" fmla="*/ 0 w 609600"/>
                <a:gd name="connsiteY1" fmla="*/ 152400 h 304800"/>
                <a:gd name="connsiteX2" fmla="*/ 117348 w 609600"/>
                <a:gd name="connsiteY2" fmla="*/ 300228 h 304800"/>
                <a:gd name="connsiteX3" fmla="*/ 152400 w 609600"/>
                <a:gd name="connsiteY3" fmla="*/ 304800 h 304800"/>
                <a:gd name="connsiteX4" fmla="*/ 457200 w 609600"/>
                <a:gd name="connsiteY4" fmla="*/ 304800 h 304800"/>
                <a:gd name="connsiteX5" fmla="*/ 564642 w 609600"/>
                <a:gd name="connsiteY5" fmla="*/ 259842 h 304800"/>
                <a:gd name="connsiteX6" fmla="*/ 609600 w 609600"/>
                <a:gd name="connsiteY6" fmla="*/ 152400 h 304800"/>
                <a:gd name="connsiteX7" fmla="*/ 457200 w 609600"/>
                <a:gd name="connsiteY7" fmla="*/ 0 h 304800"/>
                <a:gd name="connsiteX8" fmla="*/ 381000 w 609600"/>
                <a:gd name="connsiteY8" fmla="*/ 0 h 304800"/>
                <a:gd name="connsiteX9" fmla="*/ 152400 w 609600"/>
                <a:gd name="connsiteY9" fmla="*/ 0 h 304800"/>
                <a:gd name="connsiteX10" fmla="*/ 44958 w 609600"/>
                <a:gd name="connsiteY10" fmla="*/ 4495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304800">
                  <a:moveTo>
                    <a:pt x="44958" y="44958"/>
                  </a:moveTo>
                  <a:cubicBezTo>
                    <a:pt x="16764" y="72390"/>
                    <a:pt x="0" y="110490"/>
                    <a:pt x="0" y="152400"/>
                  </a:cubicBezTo>
                  <a:cubicBezTo>
                    <a:pt x="0" y="224028"/>
                    <a:pt x="50292" y="284988"/>
                    <a:pt x="117348" y="300228"/>
                  </a:cubicBezTo>
                  <a:cubicBezTo>
                    <a:pt x="128778" y="303276"/>
                    <a:pt x="140208" y="304800"/>
                    <a:pt x="152400" y="304800"/>
                  </a:cubicBezTo>
                  <a:lnTo>
                    <a:pt x="457200" y="304800"/>
                  </a:lnTo>
                  <a:cubicBezTo>
                    <a:pt x="499110" y="304800"/>
                    <a:pt x="537210" y="288036"/>
                    <a:pt x="564642" y="259842"/>
                  </a:cubicBezTo>
                  <a:cubicBezTo>
                    <a:pt x="592836" y="232410"/>
                    <a:pt x="609600" y="194310"/>
                    <a:pt x="609600" y="152400"/>
                  </a:cubicBezTo>
                  <a:cubicBezTo>
                    <a:pt x="609600" y="68580"/>
                    <a:pt x="541020" y="0"/>
                    <a:pt x="457200" y="0"/>
                  </a:cubicBezTo>
                  <a:lnTo>
                    <a:pt x="381000" y="0"/>
                  </a:lnTo>
                  <a:lnTo>
                    <a:pt x="152400" y="0"/>
                  </a:lnTo>
                  <a:cubicBezTo>
                    <a:pt x="110490" y="10"/>
                    <a:pt x="72390" y="16764"/>
                    <a:pt x="44958" y="44958"/>
                  </a:cubicBezTo>
                  <a:close/>
                </a:path>
              </a:pathLst>
            </a:custGeom>
            <a:solidFill>
              <a:srgbClr val="2D9C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54" name="Freeform: Shape 253">
              <a:extLst>
                <a:ext uri="{FF2B5EF4-FFF2-40B4-BE49-F238E27FC236}">
                  <a16:creationId xmlns:a16="http://schemas.microsoft.com/office/drawing/2014/main" id="{C51EBBC3-1510-467C-B783-38795B7E1876}"/>
                </a:ext>
              </a:extLst>
            </p:cNvPr>
            <p:cNvSpPr/>
            <p:nvPr/>
          </p:nvSpPr>
          <p:spPr>
            <a:xfrm>
              <a:off x="177247" y="4467047"/>
              <a:ext cx="1295400" cy="685800"/>
            </a:xfrm>
            <a:custGeom>
              <a:avLst/>
              <a:gdLst>
                <a:gd name="connsiteX0" fmla="*/ 947928 w 1295400"/>
                <a:gd name="connsiteY0" fmla="*/ 309372 h 685800"/>
                <a:gd name="connsiteX1" fmla="*/ 0 w 1295400"/>
                <a:gd name="connsiteY1" fmla="*/ 0 h 685800"/>
                <a:gd name="connsiteX2" fmla="*/ 0 w 1295400"/>
                <a:gd name="connsiteY2" fmla="*/ 685800 h 685800"/>
                <a:gd name="connsiteX3" fmla="*/ 1295400 w 1295400"/>
                <a:gd name="connsiteY3" fmla="*/ 685800 h 685800"/>
                <a:gd name="connsiteX4" fmla="*/ 947928 w 1295400"/>
                <a:gd name="connsiteY4" fmla="*/ 309372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685800">
                  <a:moveTo>
                    <a:pt x="947928" y="309372"/>
                  </a:moveTo>
                  <a:cubicBezTo>
                    <a:pt x="737616" y="149352"/>
                    <a:pt x="427482" y="0"/>
                    <a:pt x="0" y="0"/>
                  </a:cubicBezTo>
                  <a:lnTo>
                    <a:pt x="0" y="685800"/>
                  </a:lnTo>
                  <a:lnTo>
                    <a:pt x="1295400" y="685800"/>
                  </a:lnTo>
                  <a:cubicBezTo>
                    <a:pt x="1295400" y="685800"/>
                    <a:pt x="1187196" y="490728"/>
                    <a:pt x="947928" y="309372"/>
                  </a:cubicBezTo>
                  <a:close/>
                </a:path>
              </a:pathLst>
            </a:custGeom>
            <a:solidFill>
              <a:srgbClr val="4BB4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55" name="Freeform: Shape 254">
              <a:extLst>
                <a:ext uri="{FF2B5EF4-FFF2-40B4-BE49-F238E27FC236}">
                  <a16:creationId xmlns:a16="http://schemas.microsoft.com/office/drawing/2014/main" id="{F0FEE92D-E435-4EF4-815B-27551C57A3F7}"/>
                </a:ext>
              </a:extLst>
            </p:cNvPr>
            <p:cNvSpPr/>
            <p:nvPr/>
          </p:nvSpPr>
          <p:spPr>
            <a:xfrm>
              <a:off x="-1041953" y="4467047"/>
              <a:ext cx="1219200" cy="685800"/>
            </a:xfrm>
            <a:custGeom>
              <a:avLst/>
              <a:gdLst>
                <a:gd name="connsiteX0" fmla="*/ 325374 w 1219200"/>
                <a:gd name="connsiteY0" fmla="*/ 318516 h 685800"/>
                <a:gd name="connsiteX1" fmla="*/ 0 w 1219200"/>
                <a:gd name="connsiteY1" fmla="*/ 685800 h 685800"/>
                <a:gd name="connsiteX2" fmla="*/ 1219200 w 1219200"/>
                <a:gd name="connsiteY2" fmla="*/ 685800 h 685800"/>
                <a:gd name="connsiteX3" fmla="*/ 1219200 w 1219200"/>
                <a:gd name="connsiteY3" fmla="*/ 0 h 685800"/>
                <a:gd name="connsiteX4" fmla="*/ 325374 w 1219200"/>
                <a:gd name="connsiteY4" fmla="*/ 318516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685800">
                  <a:moveTo>
                    <a:pt x="325374" y="318516"/>
                  </a:moveTo>
                  <a:cubicBezTo>
                    <a:pt x="104394" y="497586"/>
                    <a:pt x="0" y="685800"/>
                    <a:pt x="0" y="685800"/>
                  </a:cubicBezTo>
                  <a:lnTo>
                    <a:pt x="1219200" y="685800"/>
                  </a:lnTo>
                  <a:lnTo>
                    <a:pt x="1219200" y="0"/>
                  </a:lnTo>
                  <a:cubicBezTo>
                    <a:pt x="819912" y="0"/>
                    <a:pt x="525018" y="155438"/>
                    <a:pt x="325374" y="318516"/>
                  </a:cubicBezTo>
                  <a:close/>
                </a:path>
              </a:pathLst>
            </a:custGeom>
            <a:solidFill>
              <a:srgbClr val="59D5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56" name="Freeform: Shape 255">
              <a:extLst>
                <a:ext uri="{FF2B5EF4-FFF2-40B4-BE49-F238E27FC236}">
                  <a16:creationId xmlns:a16="http://schemas.microsoft.com/office/drawing/2014/main" id="{A3D465DA-74FA-4EFA-8FCB-9476B3192C9F}"/>
                </a:ext>
              </a:extLst>
            </p:cNvPr>
            <p:cNvSpPr/>
            <p:nvPr/>
          </p:nvSpPr>
          <p:spPr>
            <a:xfrm>
              <a:off x="177247" y="2028647"/>
              <a:ext cx="76200" cy="2438400"/>
            </a:xfrm>
            <a:custGeom>
              <a:avLst/>
              <a:gdLst>
                <a:gd name="connsiteX0" fmla="*/ 0 w 76200"/>
                <a:gd name="connsiteY0" fmla="*/ 0 h 2438400"/>
                <a:gd name="connsiteX1" fmla="*/ 76200 w 76200"/>
                <a:gd name="connsiteY1" fmla="*/ 0 h 2438400"/>
                <a:gd name="connsiteX2" fmla="*/ 76200 w 76200"/>
                <a:gd name="connsiteY2" fmla="*/ 2438400 h 2438400"/>
                <a:gd name="connsiteX3" fmla="*/ 0 w 762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76200" h="2438400">
                  <a:moveTo>
                    <a:pt x="0" y="0"/>
                  </a:moveTo>
                  <a:lnTo>
                    <a:pt x="76200" y="0"/>
                  </a:lnTo>
                  <a:lnTo>
                    <a:pt x="76200" y="2438400"/>
                  </a:lnTo>
                  <a:lnTo>
                    <a:pt x="0" y="2438400"/>
                  </a:lnTo>
                  <a:close/>
                </a:path>
              </a:pathLst>
            </a:custGeom>
            <a:solidFill>
              <a:srgbClr val="B3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nvGrpSpPr>
            <p:cNvPr id="257" name="Graphic 28">
              <a:extLst>
                <a:ext uri="{FF2B5EF4-FFF2-40B4-BE49-F238E27FC236}">
                  <a16:creationId xmlns:a16="http://schemas.microsoft.com/office/drawing/2014/main" id="{7390813E-81BC-475F-ADE1-5C1ED5539E96}"/>
                </a:ext>
              </a:extLst>
            </p:cNvPr>
            <p:cNvGrpSpPr/>
            <p:nvPr/>
          </p:nvGrpSpPr>
          <p:grpSpPr>
            <a:xfrm>
              <a:off x="101047" y="2028647"/>
              <a:ext cx="1371600" cy="2438400"/>
              <a:chOff x="101047" y="2028647"/>
              <a:chExt cx="1371600" cy="2438400"/>
            </a:xfrm>
            <a:solidFill>
              <a:srgbClr val="D0DFEA"/>
            </a:solidFill>
          </p:grpSpPr>
          <p:sp>
            <p:nvSpPr>
              <p:cNvPr id="269" name="Freeform: Shape 268">
                <a:extLst>
                  <a:ext uri="{FF2B5EF4-FFF2-40B4-BE49-F238E27FC236}">
                    <a16:creationId xmlns:a16="http://schemas.microsoft.com/office/drawing/2014/main" id="{47DD96B7-B411-45DB-B4BB-8EB6A2A1B4D2}"/>
                  </a:ext>
                </a:extLst>
              </p:cNvPr>
              <p:cNvSpPr/>
              <p:nvPr/>
            </p:nvSpPr>
            <p:spPr>
              <a:xfrm>
                <a:off x="101047" y="2028647"/>
                <a:ext cx="76200" cy="2438400"/>
              </a:xfrm>
              <a:custGeom>
                <a:avLst/>
                <a:gdLst>
                  <a:gd name="connsiteX0" fmla="*/ 0 w 76200"/>
                  <a:gd name="connsiteY0" fmla="*/ 0 h 2438400"/>
                  <a:gd name="connsiteX1" fmla="*/ 76200 w 76200"/>
                  <a:gd name="connsiteY1" fmla="*/ 0 h 2438400"/>
                  <a:gd name="connsiteX2" fmla="*/ 76200 w 76200"/>
                  <a:gd name="connsiteY2" fmla="*/ 2438400 h 2438400"/>
                  <a:gd name="connsiteX3" fmla="*/ 0 w 762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76200" h="2438400">
                    <a:moveTo>
                      <a:pt x="0" y="0"/>
                    </a:moveTo>
                    <a:lnTo>
                      <a:pt x="76200" y="0"/>
                    </a:lnTo>
                    <a:lnTo>
                      <a:pt x="76200" y="2438400"/>
                    </a:lnTo>
                    <a:lnTo>
                      <a:pt x="0" y="2438400"/>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70" name="Freeform: Shape 269">
                <a:extLst>
                  <a:ext uri="{FF2B5EF4-FFF2-40B4-BE49-F238E27FC236}">
                    <a16:creationId xmlns:a16="http://schemas.microsoft.com/office/drawing/2014/main" id="{CA98C323-6A0F-47A9-9033-F42E33428996}"/>
                  </a:ext>
                </a:extLst>
              </p:cNvPr>
              <p:cNvSpPr/>
              <p:nvPr/>
            </p:nvSpPr>
            <p:spPr>
              <a:xfrm>
                <a:off x="1396447" y="3247847"/>
                <a:ext cx="76200" cy="1524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 h="152400">
                    <a:moveTo>
                      <a:pt x="0" y="0"/>
                    </a:moveTo>
                    <a:lnTo>
                      <a:pt x="76200" y="0"/>
                    </a:lnTo>
                    <a:lnTo>
                      <a:pt x="76200" y="152400"/>
                    </a:lnTo>
                    <a:lnTo>
                      <a:pt x="0" y="152400"/>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sp>
          <p:nvSpPr>
            <p:cNvPr id="258" name="Freeform: Shape 257">
              <a:extLst>
                <a:ext uri="{FF2B5EF4-FFF2-40B4-BE49-F238E27FC236}">
                  <a16:creationId xmlns:a16="http://schemas.microsoft.com/office/drawing/2014/main" id="{2A29D038-40D6-4613-9D4D-1A5202E3B60B}"/>
                </a:ext>
              </a:extLst>
            </p:cNvPr>
            <p:cNvSpPr/>
            <p:nvPr/>
          </p:nvSpPr>
          <p:spPr>
            <a:xfrm>
              <a:off x="1472647" y="3247847"/>
              <a:ext cx="76200" cy="1524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 h="152400">
                  <a:moveTo>
                    <a:pt x="0" y="0"/>
                  </a:moveTo>
                  <a:lnTo>
                    <a:pt x="76200" y="0"/>
                  </a:lnTo>
                  <a:lnTo>
                    <a:pt x="76200" y="152400"/>
                  </a:lnTo>
                  <a:lnTo>
                    <a:pt x="0" y="152400"/>
                  </a:lnTo>
                  <a:close/>
                </a:path>
              </a:pathLst>
            </a:custGeom>
            <a:solidFill>
              <a:srgbClr val="B3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59" name="Freeform: Shape 258">
              <a:extLst>
                <a:ext uri="{FF2B5EF4-FFF2-40B4-BE49-F238E27FC236}">
                  <a16:creationId xmlns:a16="http://schemas.microsoft.com/office/drawing/2014/main" id="{E7384088-07E3-43ED-AFCF-01C8E40F09FE}"/>
                </a:ext>
              </a:extLst>
            </p:cNvPr>
            <p:cNvSpPr/>
            <p:nvPr/>
          </p:nvSpPr>
          <p:spPr>
            <a:xfrm>
              <a:off x="1396447" y="3552647"/>
              <a:ext cx="76200" cy="1219200"/>
            </a:xfrm>
            <a:custGeom>
              <a:avLst/>
              <a:gdLst>
                <a:gd name="connsiteX0" fmla="*/ 0 w 76200"/>
                <a:gd name="connsiteY0" fmla="*/ 0 h 1219200"/>
                <a:gd name="connsiteX1" fmla="*/ 76200 w 76200"/>
                <a:gd name="connsiteY1" fmla="*/ 0 h 1219200"/>
                <a:gd name="connsiteX2" fmla="*/ 76200 w 76200"/>
                <a:gd name="connsiteY2" fmla="*/ 1219200 h 1219200"/>
                <a:gd name="connsiteX3" fmla="*/ 0 w 762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76200" h="1219200">
                  <a:moveTo>
                    <a:pt x="0" y="0"/>
                  </a:moveTo>
                  <a:lnTo>
                    <a:pt x="76200" y="0"/>
                  </a:lnTo>
                  <a:lnTo>
                    <a:pt x="76200" y="1219200"/>
                  </a:lnTo>
                  <a:lnTo>
                    <a:pt x="0" y="1219200"/>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60" name="Freeform: Shape 259">
              <a:extLst>
                <a:ext uri="{FF2B5EF4-FFF2-40B4-BE49-F238E27FC236}">
                  <a16:creationId xmlns:a16="http://schemas.microsoft.com/office/drawing/2014/main" id="{23A37825-C26C-4918-9FD4-D5E2C74E4285}"/>
                </a:ext>
              </a:extLst>
            </p:cNvPr>
            <p:cNvSpPr/>
            <p:nvPr/>
          </p:nvSpPr>
          <p:spPr>
            <a:xfrm>
              <a:off x="1472647" y="3552647"/>
              <a:ext cx="76200" cy="1219200"/>
            </a:xfrm>
            <a:custGeom>
              <a:avLst/>
              <a:gdLst>
                <a:gd name="connsiteX0" fmla="*/ 0 w 76200"/>
                <a:gd name="connsiteY0" fmla="*/ 0 h 1219200"/>
                <a:gd name="connsiteX1" fmla="*/ 76200 w 76200"/>
                <a:gd name="connsiteY1" fmla="*/ 0 h 1219200"/>
                <a:gd name="connsiteX2" fmla="*/ 76200 w 76200"/>
                <a:gd name="connsiteY2" fmla="*/ 1219200 h 1219200"/>
                <a:gd name="connsiteX3" fmla="*/ 0 w 762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76200" h="1219200">
                  <a:moveTo>
                    <a:pt x="0" y="0"/>
                  </a:moveTo>
                  <a:lnTo>
                    <a:pt x="76200" y="0"/>
                  </a:lnTo>
                  <a:lnTo>
                    <a:pt x="76200" y="1219200"/>
                  </a:lnTo>
                  <a:lnTo>
                    <a:pt x="0" y="1219200"/>
                  </a:lnTo>
                  <a:close/>
                </a:path>
              </a:pathLst>
            </a:custGeom>
            <a:solidFill>
              <a:srgbClr val="B3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61" name="Freeform: Shape 260">
              <a:extLst>
                <a:ext uri="{FF2B5EF4-FFF2-40B4-BE49-F238E27FC236}">
                  <a16:creationId xmlns:a16="http://schemas.microsoft.com/office/drawing/2014/main" id="{5B1E664E-E0DA-43B8-801A-3B63FC0E7937}"/>
                </a:ext>
              </a:extLst>
            </p:cNvPr>
            <p:cNvSpPr/>
            <p:nvPr/>
          </p:nvSpPr>
          <p:spPr>
            <a:xfrm>
              <a:off x="-1194353" y="3247847"/>
              <a:ext cx="76200" cy="1524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 h="152400">
                  <a:moveTo>
                    <a:pt x="0" y="0"/>
                  </a:moveTo>
                  <a:lnTo>
                    <a:pt x="76200" y="0"/>
                  </a:lnTo>
                  <a:lnTo>
                    <a:pt x="76200" y="152400"/>
                  </a:lnTo>
                  <a:lnTo>
                    <a:pt x="0" y="152400"/>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nvGrpSpPr>
            <p:cNvPr id="262" name="Graphic 28">
              <a:extLst>
                <a:ext uri="{FF2B5EF4-FFF2-40B4-BE49-F238E27FC236}">
                  <a16:creationId xmlns:a16="http://schemas.microsoft.com/office/drawing/2014/main" id="{6114CA7C-B0F5-4A09-B86F-3D368A560B49}"/>
                </a:ext>
              </a:extLst>
            </p:cNvPr>
            <p:cNvGrpSpPr/>
            <p:nvPr/>
          </p:nvGrpSpPr>
          <p:grpSpPr>
            <a:xfrm>
              <a:off x="-1118153" y="3247847"/>
              <a:ext cx="76200" cy="1524000"/>
              <a:chOff x="-1118153" y="3247847"/>
              <a:chExt cx="76200" cy="1524000"/>
            </a:xfrm>
            <a:solidFill>
              <a:srgbClr val="B3C0C9"/>
            </a:solidFill>
          </p:grpSpPr>
          <p:sp>
            <p:nvSpPr>
              <p:cNvPr id="267" name="Freeform: Shape 266">
                <a:extLst>
                  <a:ext uri="{FF2B5EF4-FFF2-40B4-BE49-F238E27FC236}">
                    <a16:creationId xmlns:a16="http://schemas.microsoft.com/office/drawing/2014/main" id="{35A9E516-DDA2-4EBF-ADBF-BABA6FA6B75A}"/>
                  </a:ext>
                </a:extLst>
              </p:cNvPr>
              <p:cNvSpPr/>
              <p:nvPr/>
            </p:nvSpPr>
            <p:spPr>
              <a:xfrm>
                <a:off x="-1118153" y="3247847"/>
                <a:ext cx="76200" cy="1524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 h="152400">
                    <a:moveTo>
                      <a:pt x="0" y="0"/>
                    </a:moveTo>
                    <a:lnTo>
                      <a:pt x="76200" y="0"/>
                    </a:lnTo>
                    <a:lnTo>
                      <a:pt x="76200" y="152400"/>
                    </a:lnTo>
                    <a:lnTo>
                      <a:pt x="0" y="152400"/>
                    </a:lnTo>
                    <a:close/>
                  </a:path>
                </a:pathLst>
              </a:custGeom>
              <a:solidFill>
                <a:srgbClr val="B3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68" name="Freeform: Shape 267">
                <a:extLst>
                  <a:ext uri="{FF2B5EF4-FFF2-40B4-BE49-F238E27FC236}">
                    <a16:creationId xmlns:a16="http://schemas.microsoft.com/office/drawing/2014/main" id="{5781B5E2-87F2-49C2-AAF1-E4D72F4ED770}"/>
                  </a:ext>
                </a:extLst>
              </p:cNvPr>
              <p:cNvSpPr/>
              <p:nvPr/>
            </p:nvSpPr>
            <p:spPr>
              <a:xfrm>
                <a:off x="-1118153" y="3552647"/>
                <a:ext cx="76200" cy="1219200"/>
              </a:xfrm>
              <a:custGeom>
                <a:avLst/>
                <a:gdLst>
                  <a:gd name="connsiteX0" fmla="*/ 0 w 76200"/>
                  <a:gd name="connsiteY0" fmla="*/ 0 h 1219200"/>
                  <a:gd name="connsiteX1" fmla="*/ 76200 w 76200"/>
                  <a:gd name="connsiteY1" fmla="*/ 0 h 1219200"/>
                  <a:gd name="connsiteX2" fmla="*/ 76200 w 76200"/>
                  <a:gd name="connsiteY2" fmla="*/ 1219200 h 1219200"/>
                  <a:gd name="connsiteX3" fmla="*/ 0 w 762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76200" h="1219200">
                    <a:moveTo>
                      <a:pt x="0" y="0"/>
                    </a:moveTo>
                    <a:lnTo>
                      <a:pt x="76200" y="0"/>
                    </a:lnTo>
                    <a:lnTo>
                      <a:pt x="76200" y="1219200"/>
                    </a:lnTo>
                    <a:lnTo>
                      <a:pt x="0" y="1219200"/>
                    </a:lnTo>
                    <a:close/>
                  </a:path>
                </a:pathLst>
              </a:custGeom>
              <a:solidFill>
                <a:srgbClr val="B3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grpSp>
          <p:nvGrpSpPr>
            <p:cNvPr id="263" name="Graphic 28">
              <a:extLst>
                <a:ext uri="{FF2B5EF4-FFF2-40B4-BE49-F238E27FC236}">
                  <a16:creationId xmlns:a16="http://schemas.microsoft.com/office/drawing/2014/main" id="{8DDEAB51-EE79-4719-B06C-CE3E0FFA054A}"/>
                </a:ext>
              </a:extLst>
            </p:cNvPr>
            <p:cNvGrpSpPr/>
            <p:nvPr/>
          </p:nvGrpSpPr>
          <p:grpSpPr>
            <a:xfrm>
              <a:off x="-1194353" y="1723847"/>
              <a:ext cx="1371600" cy="3048000"/>
              <a:chOff x="-1194353" y="1723847"/>
              <a:chExt cx="1371600" cy="3048000"/>
            </a:xfrm>
            <a:solidFill>
              <a:srgbClr val="D0DFEA"/>
            </a:solidFill>
          </p:grpSpPr>
          <p:sp>
            <p:nvSpPr>
              <p:cNvPr id="265" name="Freeform: Shape 264">
                <a:extLst>
                  <a:ext uri="{FF2B5EF4-FFF2-40B4-BE49-F238E27FC236}">
                    <a16:creationId xmlns:a16="http://schemas.microsoft.com/office/drawing/2014/main" id="{9A416E50-4E15-496C-9B88-14F231B7B877}"/>
                  </a:ext>
                </a:extLst>
              </p:cNvPr>
              <p:cNvSpPr/>
              <p:nvPr/>
            </p:nvSpPr>
            <p:spPr>
              <a:xfrm>
                <a:off x="-1194353" y="3552647"/>
                <a:ext cx="76200" cy="1219200"/>
              </a:xfrm>
              <a:custGeom>
                <a:avLst/>
                <a:gdLst>
                  <a:gd name="connsiteX0" fmla="*/ 0 w 76200"/>
                  <a:gd name="connsiteY0" fmla="*/ 0 h 1219200"/>
                  <a:gd name="connsiteX1" fmla="*/ 76200 w 76200"/>
                  <a:gd name="connsiteY1" fmla="*/ 0 h 1219200"/>
                  <a:gd name="connsiteX2" fmla="*/ 76200 w 76200"/>
                  <a:gd name="connsiteY2" fmla="*/ 1219200 h 1219200"/>
                  <a:gd name="connsiteX3" fmla="*/ 0 w 762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76200" h="1219200">
                    <a:moveTo>
                      <a:pt x="0" y="0"/>
                    </a:moveTo>
                    <a:lnTo>
                      <a:pt x="76200" y="0"/>
                    </a:lnTo>
                    <a:lnTo>
                      <a:pt x="76200" y="1219200"/>
                    </a:lnTo>
                    <a:lnTo>
                      <a:pt x="0" y="1219200"/>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66" name="Freeform: Shape 265">
                <a:extLst>
                  <a:ext uri="{FF2B5EF4-FFF2-40B4-BE49-F238E27FC236}">
                    <a16:creationId xmlns:a16="http://schemas.microsoft.com/office/drawing/2014/main" id="{5DFD1042-7E3C-41AD-8F62-E614536D5DA8}"/>
                  </a:ext>
                </a:extLst>
              </p:cNvPr>
              <p:cNvSpPr/>
              <p:nvPr/>
            </p:nvSpPr>
            <p:spPr>
              <a:xfrm>
                <a:off x="101047" y="1723847"/>
                <a:ext cx="76200" cy="1524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 h="152400">
                    <a:moveTo>
                      <a:pt x="0" y="0"/>
                    </a:moveTo>
                    <a:lnTo>
                      <a:pt x="76200" y="0"/>
                    </a:lnTo>
                    <a:lnTo>
                      <a:pt x="76200" y="152400"/>
                    </a:lnTo>
                    <a:lnTo>
                      <a:pt x="0" y="152400"/>
                    </a:lnTo>
                    <a:close/>
                  </a:path>
                </a:pathLst>
              </a:custGeom>
              <a:solidFill>
                <a:srgbClr val="D0DF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sp>
          <p:nvSpPr>
            <p:cNvPr id="264" name="Freeform: Shape 263">
              <a:extLst>
                <a:ext uri="{FF2B5EF4-FFF2-40B4-BE49-F238E27FC236}">
                  <a16:creationId xmlns:a16="http://schemas.microsoft.com/office/drawing/2014/main" id="{C5D7A45E-AF81-49FE-BBA1-4D36CDF9BF27}"/>
                </a:ext>
              </a:extLst>
            </p:cNvPr>
            <p:cNvSpPr/>
            <p:nvPr/>
          </p:nvSpPr>
          <p:spPr>
            <a:xfrm>
              <a:off x="177247" y="1723847"/>
              <a:ext cx="76200" cy="1524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 h="152400">
                  <a:moveTo>
                    <a:pt x="0" y="0"/>
                  </a:moveTo>
                  <a:lnTo>
                    <a:pt x="76200" y="0"/>
                  </a:lnTo>
                  <a:lnTo>
                    <a:pt x="76200" y="152400"/>
                  </a:lnTo>
                  <a:lnTo>
                    <a:pt x="0" y="152400"/>
                  </a:lnTo>
                  <a:close/>
                </a:path>
              </a:pathLst>
            </a:custGeom>
            <a:solidFill>
              <a:srgbClr val="B3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sp>
        <p:nvSpPr>
          <p:cNvPr id="271" name="TextBox 270">
            <a:extLst>
              <a:ext uri="{FF2B5EF4-FFF2-40B4-BE49-F238E27FC236}">
                <a16:creationId xmlns:a16="http://schemas.microsoft.com/office/drawing/2014/main" id="{5A4E596B-DDC8-4905-9DE8-A93B03433ED1}"/>
              </a:ext>
            </a:extLst>
          </p:cNvPr>
          <p:cNvSpPr txBox="1"/>
          <p:nvPr/>
        </p:nvSpPr>
        <p:spPr>
          <a:xfrm>
            <a:off x="3803505" y="3056615"/>
            <a:ext cx="1280346" cy="646331"/>
          </a:xfrm>
          <a:prstGeom prst="rect">
            <a:avLst/>
          </a:prstGeom>
          <a:noFill/>
        </p:spPr>
        <p:txBody>
          <a:bodyPr wrap="square" rtlCol="0">
            <a:spAutoFit/>
          </a:bodyPr>
          <a:lstStyle>
            <a:defPPr>
              <a:defRPr lang="en-US"/>
            </a:defPPr>
            <a:lvl1pPr>
              <a:defRPr b="0" i="0" u="none" strike="noStrike" baseline="0">
                <a:solidFill>
                  <a:srgbClr val="000000"/>
                </a:solidFill>
                <a:latin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yriad Pro Light"/>
              </a:rPr>
              <a:t>Wind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Myriad Pro Light"/>
              </a:rPr>
              <a:t>60 GW</a:t>
            </a:r>
          </a:p>
        </p:txBody>
      </p:sp>
      <p:sp>
        <p:nvSpPr>
          <p:cNvPr id="272" name="TextBox 271">
            <a:extLst>
              <a:ext uri="{FF2B5EF4-FFF2-40B4-BE49-F238E27FC236}">
                <a16:creationId xmlns:a16="http://schemas.microsoft.com/office/drawing/2014/main" id="{905D7959-9673-4141-BB2F-BA7A734F7754}"/>
              </a:ext>
            </a:extLst>
          </p:cNvPr>
          <p:cNvSpPr txBox="1"/>
          <p:nvPr/>
        </p:nvSpPr>
        <p:spPr>
          <a:xfrm>
            <a:off x="3669087" y="4131887"/>
            <a:ext cx="1491271" cy="646331"/>
          </a:xfrm>
          <a:prstGeom prst="rect">
            <a:avLst/>
          </a:prstGeom>
          <a:noFill/>
        </p:spPr>
        <p:txBody>
          <a:bodyPr wrap="square" rtlCol="0">
            <a:spAutoFit/>
          </a:bodyPr>
          <a:lstStyle>
            <a:defPPr>
              <a:defRPr lang="en-US"/>
            </a:defPPr>
            <a:lvl1pPr>
              <a:defRPr b="0" i="0" u="none" strike="noStrike" baseline="0">
                <a:solidFill>
                  <a:srgbClr val="000000"/>
                </a:solidFill>
                <a:latin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yriad Pro Light"/>
              </a:rPr>
              <a:t>Small Hydro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Myriad Pro Light"/>
              </a:rPr>
              <a:t>5 GW</a:t>
            </a:r>
          </a:p>
        </p:txBody>
      </p:sp>
      <p:grpSp>
        <p:nvGrpSpPr>
          <p:cNvPr id="273" name="Graphic 199">
            <a:extLst>
              <a:ext uri="{FF2B5EF4-FFF2-40B4-BE49-F238E27FC236}">
                <a16:creationId xmlns:a16="http://schemas.microsoft.com/office/drawing/2014/main" id="{E3249C24-998C-4DF5-B85E-A1969BE23E01}"/>
              </a:ext>
            </a:extLst>
          </p:cNvPr>
          <p:cNvGrpSpPr/>
          <p:nvPr/>
        </p:nvGrpSpPr>
        <p:grpSpPr>
          <a:xfrm>
            <a:off x="2891597" y="4116506"/>
            <a:ext cx="700210" cy="615418"/>
            <a:chOff x="8125121" y="3851388"/>
            <a:chExt cx="700210" cy="615418"/>
          </a:xfrm>
        </p:grpSpPr>
        <p:sp>
          <p:nvSpPr>
            <p:cNvPr id="274" name="Freeform: Shape 273">
              <a:extLst>
                <a:ext uri="{FF2B5EF4-FFF2-40B4-BE49-F238E27FC236}">
                  <a16:creationId xmlns:a16="http://schemas.microsoft.com/office/drawing/2014/main" id="{08517B30-D15B-409D-AC48-98127D13E3CD}"/>
                </a:ext>
              </a:extLst>
            </p:cNvPr>
            <p:cNvSpPr/>
            <p:nvPr/>
          </p:nvSpPr>
          <p:spPr>
            <a:xfrm>
              <a:off x="8167516" y="3851388"/>
              <a:ext cx="615418" cy="533363"/>
            </a:xfrm>
            <a:custGeom>
              <a:avLst/>
              <a:gdLst>
                <a:gd name="connsiteX0" fmla="*/ 615419 w 615418"/>
                <a:gd name="connsiteY0" fmla="*/ 266682 h 533363"/>
                <a:gd name="connsiteX1" fmla="*/ 594905 w 615418"/>
                <a:gd name="connsiteY1" fmla="*/ 246168 h 533363"/>
                <a:gd name="connsiteX2" fmla="*/ 524788 w 615418"/>
                <a:gd name="connsiteY2" fmla="*/ 246168 h 533363"/>
                <a:gd name="connsiteX3" fmla="*/ 504295 w 615418"/>
                <a:gd name="connsiteY3" fmla="*/ 196966 h 533363"/>
                <a:gd name="connsiteX4" fmla="*/ 496181 w 615418"/>
                <a:gd name="connsiteY4" fmla="*/ 60980 h 533363"/>
                <a:gd name="connsiteX5" fmla="*/ 467133 w 615418"/>
                <a:gd name="connsiteY5" fmla="*/ 61019 h 533363"/>
                <a:gd name="connsiteX6" fmla="*/ 417752 w 615418"/>
                <a:gd name="connsiteY6" fmla="*/ 110741 h 533363"/>
                <a:gd name="connsiteX7" fmla="*/ 368531 w 615418"/>
                <a:gd name="connsiteY7" fmla="*/ 90427 h 533363"/>
                <a:gd name="connsiteX8" fmla="*/ 266682 w 615418"/>
                <a:gd name="connsiteY8" fmla="*/ 0 h 533363"/>
                <a:gd name="connsiteX9" fmla="*/ 246168 w 615418"/>
                <a:gd name="connsiteY9" fmla="*/ 20514 h 533363"/>
                <a:gd name="connsiteX10" fmla="*/ 246168 w 615418"/>
                <a:gd name="connsiteY10" fmla="*/ 90631 h 533363"/>
                <a:gd name="connsiteX11" fmla="*/ 196966 w 615418"/>
                <a:gd name="connsiteY11" fmla="*/ 111124 h 533363"/>
                <a:gd name="connsiteX12" fmla="*/ 60980 w 615418"/>
                <a:gd name="connsiteY12" fmla="*/ 119238 h 533363"/>
                <a:gd name="connsiteX13" fmla="*/ 61019 w 615418"/>
                <a:gd name="connsiteY13" fmla="*/ 148286 h 533363"/>
                <a:gd name="connsiteX14" fmla="*/ 110741 w 615418"/>
                <a:gd name="connsiteY14" fmla="*/ 197667 h 533363"/>
                <a:gd name="connsiteX15" fmla="*/ 90427 w 615418"/>
                <a:gd name="connsiteY15" fmla="*/ 246888 h 533363"/>
                <a:gd name="connsiteX16" fmla="*/ 0 w 615418"/>
                <a:gd name="connsiteY16" fmla="*/ 348737 h 533363"/>
                <a:gd name="connsiteX17" fmla="*/ 20514 w 615418"/>
                <a:gd name="connsiteY17" fmla="*/ 369251 h 533363"/>
                <a:gd name="connsiteX18" fmla="*/ 90631 w 615418"/>
                <a:gd name="connsiteY18" fmla="*/ 369251 h 533363"/>
                <a:gd name="connsiteX19" fmla="*/ 111145 w 615418"/>
                <a:gd name="connsiteY19" fmla="*/ 418453 h 533363"/>
                <a:gd name="connsiteX20" fmla="*/ 92093 w 615418"/>
                <a:gd name="connsiteY20" fmla="*/ 505858 h 533363"/>
                <a:gd name="connsiteX21" fmla="*/ 98323 w 615418"/>
                <a:gd name="connsiteY21" fmla="*/ 516235 h 533363"/>
                <a:gd name="connsiteX22" fmla="*/ 143598 w 615418"/>
                <a:gd name="connsiteY22" fmla="*/ 533363 h 533363"/>
                <a:gd name="connsiteX23" fmla="*/ 199129 w 615418"/>
                <a:gd name="connsiteY23" fmla="*/ 506839 h 533363"/>
                <a:gd name="connsiteX24" fmla="*/ 225654 w 615418"/>
                <a:gd name="connsiteY24" fmla="*/ 492335 h 533363"/>
                <a:gd name="connsiteX25" fmla="*/ 252178 w 615418"/>
                <a:gd name="connsiteY25" fmla="*/ 506839 h 533363"/>
                <a:gd name="connsiteX26" fmla="*/ 307709 w 615418"/>
                <a:gd name="connsiteY26" fmla="*/ 533363 h 533363"/>
                <a:gd name="connsiteX27" fmla="*/ 363241 w 615418"/>
                <a:gd name="connsiteY27" fmla="*/ 506839 h 533363"/>
                <a:gd name="connsiteX28" fmla="*/ 389765 w 615418"/>
                <a:gd name="connsiteY28" fmla="*/ 492335 h 533363"/>
                <a:gd name="connsiteX29" fmla="*/ 416290 w 615418"/>
                <a:gd name="connsiteY29" fmla="*/ 506839 h 533363"/>
                <a:gd name="connsiteX30" fmla="*/ 471821 w 615418"/>
                <a:gd name="connsiteY30" fmla="*/ 533363 h 533363"/>
                <a:gd name="connsiteX31" fmla="*/ 542518 w 615418"/>
                <a:gd name="connsiteY31" fmla="*/ 494478 h 533363"/>
                <a:gd name="connsiteX32" fmla="*/ 553977 w 615418"/>
                <a:gd name="connsiteY32" fmla="*/ 479433 h 533363"/>
                <a:gd name="connsiteX33" fmla="*/ 548267 w 615418"/>
                <a:gd name="connsiteY33" fmla="*/ 461423 h 533363"/>
                <a:gd name="connsiteX34" fmla="*/ 504654 w 615418"/>
                <a:gd name="connsiteY34" fmla="*/ 417792 h 533363"/>
                <a:gd name="connsiteX35" fmla="*/ 524988 w 615418"/>
                <a:gd name="connsiteY35" fmla="*/ 368529 h 533363"/>
                <a:gd name="connsiteX36" fmla="*/ 615419 w 615418"/>
                <a:gd name="connsiteY36" fmla="*/ 266682 h 5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15418" h="533363">
                  <a:moveTo>
                    <a:pt x="615419" y="266682"/>
                  </a:moveTo>
                  <a:cubicBezTo>
                    <a:pt x="615419" y="255343"/>
                    <a:pt x="606244" y="246168"/>
                    <a:pt x="594905" y="246168"/>
                  </a:cubicBezTo>
                  <a:lnTo>
                    <a:pt x="524788" y="246168"/>
                  </a:lnTo>
                  <a:cubicBezTo>
                    <a:pt x="519880" y="228999"/>
                    <a:pt x="513028" y="212552"/>
                    <a:pt x="504295" y="196966"/>
                  </a:cubicBezTo>
                  <a:cubicBezTo>
                    <a:pt x="535967" y="156739"/>
                    <a:pt x="533263" y="98081"/>
                    <a:pt x="496181" y="60980"/>
                  </a:cubicBezTo>
                  <a:cubicBezTo>
                    <a:pt x="488116" y="52914"/>
                    <a:pt x="475061" y="53009"/>
                    <a:pt x="467133" y="61019"/>
                  </a:cubicBezTo>
                  <a:lnTo>
                    <a:pt x="417752" y="110741"/>
                  </a:lnTo>
                  <a:cubicBezTo>
                    <a:pt x="402167" y="102067"/>
                    <a:pt x="385698" y="95275"/>
                    <a:pt x="368531" y="90427"/>
                  </a:cubicBezTo>
                  <a:cubicBezTo>
                    <a:pt x="362520" y="39566"/>
                    <a:pt x="319129" y="0"/>
                    <a:pt x="266682" y="0"/>
                  </a:cubicBezTo>
                  <a:cubicBezTo>
                    <a:pt x="255343" y="0"/>
                    <a:pt x="246168" y="9175"/>
                    <a:pt x="246168" y="20514"/>
                  </a:cubicBezTo>
                  <a:lnTo>
                    <a:pt x="246168" y="90631"/>
                  </a:lnTo>
                  <a:cubicBezTo>
                    <a:pt x="228999" y="95539"/>
                    <a:pt x="212552" y="102391"/>
                    <a:pt x="196966" y="111124"/>
                  </a:cubicBezTo>
                  <a:cubicBezTo>
                    <a:pt x="156760" y="79492"/>
                    <a:pt x="98102" y="82137"/>
                    <a:pt x="60980" y="119238"/>
                  </a:cubicBezTo>
                  <a:cubicBezTo>
                    <a:pt x="53019" y="127199"/>
                    <a:pt x="52907" y="140257"/>
                    <a:pt x="61019" y="148286"/>
                  </a:cubicBezTo>
                  <a:lnTo>
                    <a:pt x="110741" y="197667"/>
                  </a:lnTo>
                  <a:cubicBezTo>
                    <a:pt x="102067" y="213252"/>
                    <a:pt x="95275" y="229721"/>
                    <a:pt x="90427" y="246888"/>
                  </a:cubicBezTo>
                  <a:cubicBezTo>
                    <a:pt x="39566" y="252899"/>
                    <a:pt x="0" y="296290"/>
                    <a:pt x="0" y="348737"/>
                  </a:cubicBezTo>
                  <a:cubicBezTo>
                    <a:pt x="0" y="360076"/>
                    <a:pt x="9175" y="369251"/>
                    <a:pt x="20514" y="369251"/>
                  </a:cubicBezTo>
                  <a:lnTo>
                    <a:pt x="90631" y="369251"/>
                  </a:lnTo>
                  <a:cubicBezTo>
                    <a:pt x="95539" y="386420"/>
                    <a:pt x="102410" y="402887"/>
                    <a:pt x="111145" y="418453"/>
                  </a:cubicBezTo>
                  <a:cubicBezTo>
                    <a:pt x="91893" y="442994"/>
                    <a:pt x="84601" y="475467"/>
                    <a:pt x="92093" y="505858"/>
                  </a:cubicBezTo>
                  <a:cubicBezTo>
                    <a:pt x="93075" y="509865"/>
                    <a:pt x="95257" y="513491"/>
                    <a:pt x="98323" y="516235"/>
                  </a:cubicBezTo>
                  <a:cubicBezTo>
                    <a:pt x="111203" y="527753"/>
                    <a:pt x="126009" y="533363"/>
                    <a:pt x="143598" y="533363"/>
                  </a:cubicBezTo>
                  <a:cubicBezTo>
                    <a:pt x="172606" y="533363"/>
                    <a:pt x="187931" y="518038"/>
                    <a:pt x="199129" y="506839"/>
                  </a:cubicBezTo>
                  <a:cubicBezTo>
                    <a:pt x="209186" y="496783"/>
                    <a:pt x="214115" y="492335"/>
                    <a:pt x="225654" y="492335"/>
                  </a:cubicBezTo>
                  <a:cubicBezTo>
                    <a:pt x="237192" y="492335"/>
                    <a:pt x="242121" y="496783"/>
                    <a:pt x="252178" y="506839"/>
                  </a:cubicBezTo>
                  <a:cubicBezTo>
                    <a:pt x="263376" y="518038"/>
                    <a:pt x="278701" y="533363"/>
                    <a:pt x="307709" y="533363"/>
                  </a:cubicBezTo>
                  <a:cubicBezTo>
                    <a:pt x="336718" y="533363"/>
                    <a:pt x="352043" y="518038"/>
                    <a:pt x="363241" y="506839"/>
                  </a:cubicBezTo>
                  <a:cubicBezTo>
                    <a:pt x="373298" y="496783"/>
                    <a:pt x="378227" y="492335"/>
                    <a:pt x="389765" y="492335"/>
                  </a:cubicBezTo>
                  <a:cubicBezTo>
                    <a:pt x="401304" y="492335"/>
                    <a:pt x="406233" y="496783"/>
                    <a:pt x="416290" y="506839"/>
                  </a:cubicBezTo>
                  <a:cubicBezTo>
                    <a:pt x="427488" y="518038"/>
                    <a:pt x="442813" y="533363"/>
                    <a:pt x="471821" y="533363"/>
                  </a:cubicBezTo>
                  <a:cubicBezTo>
                    <a:pt x="513574" y="533363"/>
                    <a:pt x="526165" y="502219"/>
                    <a:pt x="542518" y="494478"/>
                  </a:cubicBezTo>
                  <a:cubicBezTo>
                    <a:pt x="548568" y="491634"/>
                    <a:pt x="552835" y="486024"/>
                    <a:pt x="553977" y="479433"/>
                  </a:cubicBezTo>
                  <a:cubicBezTo>
                    <a:pt x="555119" y="472862"/>
                    <a:pt x="552995" y="466151"/>
                    <a:pt x="548267" y="461423"/>
                  </a:cubicBezTo>
                  <a:lnTo>
                    <a:pt x="504654" y="417792"/>
                  </a:lnTo>
                  <a:cubicBezTo>
                    <a:pt x="513329" y="402206"/>
                    <a:pt x="520140" y="385719"/>
                    <a:pt x="524988" y="368529"/>
                  </a:cubicBezTo>
                  <a:cubicBezTo>
                    <a:pt x="575853" y="362520"/>
                    <a:pt x="615419" y="319129"/>
                    <a:pt x="615419" y="266682"/>
                  </a:cubicBezTo>
                  <a:close/>
                </a:path>
              </a:pathLst>
            </a:custGeom>
            <a:solidFill>
              <a:srgbClr val="ADDCFF"/>
            </a:solidFill>
            <a:ln w="13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sp>
          <p:nvSpPr>
            <p:cNvPr id="275" name="Freeform: Shape 274">
              <a:extLst>
                <a:ext uri="{FF2B5EF4-FFF2-40B4-BE49-F238E27FC236}">
                  <a16:creationId xmlns:a16="http://schemas.microsoft.com/office/drawing/2014/main" id="{BBBC77D7-39D7-4743-846E-178DBB4952D8}"/>
                </a:ext>
              </a:extLst>
            </p:cNvPr>
            <p:cNvSpPr/>
            <p:nvPr/>
          </p:nvSpPr>
          <p:spPr>
            <a:xfrm>
              <a:off x="8125121" y="4015492"/>
              <a:ext cx="700210" cy="451314"/>
            </a:xfrm>
            <a:custGeom>
              <a:avLst/>
              <a:gdLst>
                <a:gd name="connsiteX0" fmla="*/ 268049 w 700210"/>
                <a:gd name="connsiteY0" fmla="*/ 205147 h 451314"/>
                <a:gd name="connsiteX1" fmla="*/ 313564 w 700210"/>
                <a:gd name="connsiteY1" fmla="*/ 205147 h 451314"/>
                <a:gd name="connsiteX2" fmla="*/ 330212 w 700210"/>
                <a:gd name="connsiteY2" fmla="*/ 271658 h 451314"/>
                <a:gd name="connsiteX3" fmla="*/ 347861 w 700210"/>
                <a:gd name="connsiteY3" fmla="*/ 287083 h 451314"/>
                <a:gd name="connsiteX4" fmla="*/ 368455 w 700210"/>
                <a:gd name="connsiteY4" fmla="*/ 275864 h 451314"/>
                <a:gd name="connsiteX5" fmla="*/ 450511 w 700210"/>
                <a:gd name="connsiteY5" fmla="*/ 111753 h 451314"/>
                <a:gd name="connsiteX6" fmla="*/ 449610 w 700210"/>
                <a:gd name="connsiteY6" fmla="*/ 91799 h 451314"/>
                <a:gd name="connsiteX7" fmla="*/ 432161 w 700210"/>
                <a:gd name="connsiteY7" fmla="*/ 82063 h 451314"/>
                <a:gd name="connsiteX8" fmla="*/ 386646 w 700210"/>
                <a:gd name="connsiteY8" fmla="*/ 82063 h 451314"/>
                <a:gd name="connsiteX9" fmla="*/ 369998 w 700210"/>
                <a:gd name="connsiteY9" fmla="*/ 15553 h 451314"/>
                <a:gd name="connsiteX10" fmla="*/ 352349 w 700210"/>
                <a:gd name="connsiteY10" fmla="*/ 128 h 451314"/>
                <a:gd name="connsiteX11" fmla="*/ 331755 w 700210"/>
                <a:gd name="connsiteY11" fmla="*/ 11346 h 451314"/>
                <a:gd name="connsiteX12" fmla="*/ 249699 w 700210"/>
                <a:gd name="connsiteY12" fmla="*/ 175458 h 451314"/>
                <a:gd name="connsiteX13" fmla="*/ 250600 w 700210"/>
                <a:gd name="connsiteY13" fmla="*/ 195411 h 451314"/>
                <a:gd name="connsiteX14" fmla="*/ 268049 w 700210"/>
                <a:gd name="connsiteY14" fmla="*/ 205147 h 451314"/>
                <a:gd name="connsiteX15" fmla="*/ 679696 w 700210"/>
                <a:gd name="connsiteY15" fmla="*/ 328231 h 451314"/>
                <a:gd name="connsiteX16" fmla="*/ 651804 w 700210"/>
                <a:gd name="connsiteY16" fmla="*/ 313728 h 451314"/>
                <a:gd name="connsiteX17" fmla="*/ 596273 w 700210"/>
                <a:gd name="connsiteY17" fmla="*/ 287203 h 451314"/>
                <a:gd name="connsiteX18" fmla="*/ 567405 w 700210"/>
                <a:gd name="connsiteY18" fmla="*/ 293273 h 451314"/>
                <a:gd name="connsiteX19" fmla="*/ 540781 w 700210"/>
                <a:gd name="connsiteY19" fmla="*/ 313706 h 451314"/>
                <a:gd name="connsiteX20" fmla="*/ 514217 w 700210"/>
                <a:gd name="connsiteY20" fmla="*/ 328231 h 451314"/>
                <a:gd name="connsiteX21" fmla="*/ 487692 w 700210"/>
                <a:gd name="connsiteY21" fmla="*/ 313728 h 451314"/>
                <a:gd name="connsiteX22" fmla="*/ 432161 w 700210"/>
                <a:gd name="connsiteY22" fmla="*/ 287203 h 451314"/>
                <a:gd name="connsiteX23" fmla="*/ 376630 w 700210"/>
                <a:gd name="connsiteY23" fmla="*/ 313728 h 451314"/>
                <a:gd name="connsiteX24" fmla="*/ 350105 w 700210"/>
                <a:gd name="connsiteY24" fmla="*/ 328231 h 451314"/>
                <a:gd name="connsiteX25" fmla="*/ 323580 w 700210"/>
                <a:gd name="connsiteY25" fmla="*/ 313728 h 451314"/>
                <a:gd name="connsiteX26" fmla="*/ 268049 w 700210"/>
                <a:gd name="connsiteY26" fmla="*/ 287203 h 451314"/>
                <a:gd name="connsiteX27" fmla="*/ 212518 w 700210"/>
                <a:gd name="connsiteY27" fmla="*/ 313728 h 451314"/>
                <a:gd name="connsiteX28" fmla="*/ 185993 w 700210"/>
                <a:gd name="connsiteY28" fmla="*/ 328231 h 451314"/>
                <a:gd name="connsiteX29" fmla="*/ 159469 w 700210"/>
                <a:gd name="connsiteY29" fmla="*/ 313527 h 451314"/>
                <a:gd name="connsiteX30" fmla="*/ 103937 w 700210"/>
                <a:gd name="connsiteY30" fmla="*/ 287203 h 451314"/>
                <a:gd name="connsiteX31" fmla="*/ 48406 w 700210"/>
                <a:gd name="connsiteY31" fmla="*/ 313728 h 451314"/>
                <a:gd name="connsiteX32" fmla="*/ 20514 w 700210"/>
                <a:gd name="connsiteY32" fmla="*/ 328231 h 451314"/>
                <a:gd name="connsiteX33" fmla="*/ 0 w 700210"/>
                <a:gd name="connsiteY33" fmla="*/ 348745 h 451314"/>
                <a:gd name="connsiteX34" fmla="*/ 0 w 700210"/>
                <a:gd name="connsiteY34" fmla="*/ 430801 h 451314"/>
                <a:gd name="connsiteX35" fmla="*/ 20514 w 700210"/>
                <a:gd name="connsiteY35" fmla="*/ 451315 h 451314"/>
                <a:gd name="connsiteX36" fmla="*/ 679696 w 700210"/>
                <a:gd name="connsiteY36" fmla="*/ 451315 h 451314"/>
                <a:gd name="connsiteX37" fmla="*/ 700210 w 700210"/>
                <a:gd name="connsiteY37" fmla="*/ 430801 h 451314"/>
                <a:gd name="connsiteX38" fmla="*/ 700210 w 700210"/>
                <a:gd name="connsiteY38" fmla="*/ 348745 h 451314"/>
                <a:gd name="connsiteX39" fmla="*/ 679696 w 700210"/>
                <a:gd name="connsiteY39" fmla="*/ 328231 h 4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0210" h="451314">
                  <a:moveTo>
                    <a:pt x="268049" y="205147"/>
                  </a:moveTo>
                  <a:lnTo>
                    <a:pt x="313564" y="205147"/>
                  </a:lnTo>
                  <a:lnTo>
                    <a:pt x="330212" y="271658"/>
                  </a:lnTo>
                  <a:cubicBezTo>
                    <a:pt x="332295" y="279992"/>
                    <a:pt x="339327" y="286142"/>
                    <a:pt x="347861" y="287083"/>
                  </a:cubicBezTo>
                  <a:cubicBezTo>
                    <a:pt x="356639" y="288007"/>
                    <a:pt x="364692" y="283370"/>
                    <a:pt x="368455" y="275864"/>
                  </a:cubicBezTo>
                  <a:lnTo>
                    <a:pt x="450511" y="111753"/>
                  </a:lnTo>
                  <a:cubicBezTo>
                    <a:pt x="453696" y="105402"/>
                    <a:pt x="453356" y="97850"/>
                    <a:pt x="449610" y="91799"/>
                  </a:cubicBezTo>
                  <a:cubicBezTo>
                    <a:pt x="445864" y="85749"/>
                    <a:pt x="439272" y="82063"/>
                    <a:pt x="432161" y="82063"/>
                  </a:cubicBezTo>
                  <a:lnTo>
                    <a:pt x="386646" y="82063"/>
                  </a:lnTo>
                  <a:lnTo>
                    <a:pt x="369998" y="15553"/>
                  </a:lnTo>
                  <a:cubicBezTo>
                    <a:pt x="367915" y="7219"/>
                    <a:pt x="360883" y="1069"/>
                    <a:pt x="352349" y="128"/>
                  </a:cubicBezTo>
                  <a:cubicBezTo>
                    <a:pt x="343755" y="-833"/>
                    <a:pt x="335622" y="3693"/>
                    <a:pt x="331755" y="11346"/>
                  </a:cubicBezTo>
                  <a:lnTo>
                    <a:pt x="249699" y="175458"/>
                  </a:lnTo>
                  <a:cubicBezTo>
                    <a:pt x="246514" y="181809"/>
                    <a:pt x="246854" y="189361"/>
                    <a:pt x="250600" y="195411"/>
                  </a:cubicBezTo>
                  <a:cubicBezTo>
                    <a:pt x="254346" y="201462"/>
                    <a:pt x="260938" y="205147"/>
                    <a:pt x="268049" y="205147"/>
                  </a:cubicBezTo>
                  <a:close/>
                  <a:moveTo>
                    <a:pt x="679696" y="328231"/>
                  </a:moveTo>
                  <a:cubicBezTo>
                    <a:pt x="668156" y="328231"/>
                    <a:pt x="661861" y="323784"/>
                    <a:pt x="651804" y="313728"/>
                  </a:cubicBezTo>
                  <a:cubicBezTo>
                    <a:pt x="640606" y="302528"/>
                    <a:pt x="625281" y="287203"/>
                    <a:pt x="596273" y="287203"/>
                  </a:cubicBezTo>
                  <a:cubicBezTo>
                    <a:pt x="585856" y="287203"/>
                    <a:pt x="576199" y="289226"/>
                    <a:pt x="567405" y="293273"/>
                  </a:cubicBezTo>
                  <a:cubicBezTo>
                    <a:pt x="555706" y="298802"/>
                    <a:pt x="547773" y="306715"/>
                    <a:pt x="540781" y="313706"/>
                  </a:cubicBezTo>
                  <a:cubicBezTo>
                    <a:pt x="530684" y="323784"/>
                    <a:pt x="525736" y="328231"/>
                    <a:pt x="514217" y="328231"/>
                  </a:cubicBezTo>
                  <a:cubicBezTo>
                    <a:pt x="502677" y="328231"/>
                    <a:pt x="497750" y="323784"/>
                    <a:pt x="487692" y="313728"/>
                  </a:cubicBezTo>
                  <a:cubicBezTo>
                    <a:pt x="476494" y="302528"/>
                    <a:pt x="461169" y="287203"/>
                    <a:pt x="432161" y="287203"/>
                  </a:cubicBezTo>
                  <a:cubicBezTo>
                    <a:pt x="403153" y="287203"/>
                    <a:pt x="387827" y="302528"/>
                    <a:pt x="376630" y="313728"/>
                  </a:cubicBezTo>
                  <a:cubicBezTo>
                    <a:pt x="366572" y="323784"/>
                    <a:pt x="361645" y="328231"/>
                    <a:pt x="350105" y="328231"/>
                  </a:cubicBezTo>
                  <a:cubicBezTo>
                    <a:pt x="338565" y="328231"/>
                    <a:pt x="333638" y="323784"/>
                    <a:pt x="323580" y="313728"/>
                  </a:cubicBezTo>
                  <a:cubicBezTo>
                    <a:pt x="312383" y="302528"/>
                    <a:pt x="297057" y="287203"/>
                    <a:pt x="268049" y="287203"/>
                  </a:cubicBezTo>
                  <a:cubicBezTo>
                    <a:pt x="239041" y="287203"/>
                    <a:pt x="223716" y="302528"/>
                    <a:pt x="212518" y="313728"/>
                  </a:cubicBezTo>
                  <a:cubicBezTo>
                    <a:pt x="202461" y="323784"/>
                    <a:pt x="197533" y="328231"/>
                    <a:pt x="185993" y="328231"/>
                  </a:cubicBezTo>
                  <a:cubicBezTo>
                    <a:pt x="174244" y="328231"/>
                    <a:pt x="169244" y="323227"/>
                    <a:pt x="159469" y="313527"/>
                  </a:cubicBezTo>
                  <a:cubicBezTo>
                    <a:pt x="148271" y="302408"/>
                    <a:pt x="132925" y="287203"/>
                    <a:pt x="103937" y="287203"/>
                  </a:cubicBezTo>
                  <a:cubicBezTo>
                    <a:pt x="74929" y="287203"/>
                    <a:pt x="59604" y="302528"/>
                    <a:pt x="48406" y="313728"/>
                  </a:cubicBezTo>
                  <a:cubicBezTo>
                    <a:pt x="38349" y="323784"/>
                    <a:pt x="32054" y="328231"/>
                    <a:pt x="20514" y="328231"/>
                  </a:cubicBezTo>
                  <a:cubicBezTo>
                    <a:pt x="9175" y="328231"/>
                    <a:pt x="0" y="337406"/>
                    <a:pt x="0" y="348745"/>
                  </a:cubicBezTo>
                  <a:lnTo>
                    <a:pt x="0" y="430801"/>
                  </a:lnTo>
                  <a:cubicBezTo>
                    <a:pt x="0" y="442140"/>
                    <a:pt x="9175" y="451315"/>
                    <a:pt x="20514" y="451315"/>
                  </a:cubicBezTo>
                  <a:lnTo>
                    <a:pt x="679696" y="451315"/>
                  </a:lnTo>
                  <a:cubicBezTo>
                    <a:pt x="691035" y="451315"/>
                    <a:pt x="700210" y="442140"/>
                    <a:pt x="700210" y="430801"/>
                  </a:cubicBezTo>
                  <a:lnTo>
                    <a:pt x="700210" y="348745"/>
                  </a:lnTo>
                  <a:cubicBezTo>
                    <a:pt x="700210" y="337406"/>
                    <a:pt x="691035" y="328231"/>
                    <a:pt x="679696" y="328231"/>
                  </a:cubicBezTo>
                  <a:close/>
                </a:path>
              </a:pathLst>
            </a:custGeom>
            <a:solidFill>
              <a:srgbClr val="5558FF"/>
            </a:solidFill>
            <a:ln w="13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Myriad Pro Light"/>
              </a:endParaRPr>
            </a:p>
          </p:txBody>
        </p:sp>
      </p:grpSp>
      <p:grpSp>
        <p:nvGrpSpPr>
          <p:cNvPr id="276" name="Graphic 201">
            <a:extLst>
              <a:ext uri="{FF2B5EF4-FFF2-40B4-BE49-F238E27FC236}">
                <a16:creationId xmlns:a16="http://schemas.microsoft.com/office/drawing/2014/main" id="{9FB18FA9-1835-4D11-AB89-DA76E4B2868B}"/>
              </a:ext>
            </a:extLst>
          </p:cNvPr>
          <p:cNvGrpSpPr/>
          <p:nvPr/>
        </p:nvGrpSpPr>
        <p:grpSpPr>
          <a:xfrm>
            <a:off x="370623" y="4152765"/>
            <a:ext cx="550375" cy="534252"/>
            <a:chOff x="5604147" y="3887647"/>
            <a:chExt cx="550375" cy="534252"/>
          </a:xfrm>
        </p:grpSpPr>
        <p:grpSp>
          <p:nvGrpSpPr>
            <p:cNvPr id="277" name="Graphic 201">
              <a:extLst>
                <a:ext uri="{FF2B5EF4-FFF2-40B4-BE49-F238E27FC236}">
                  <a16:creationId xmlns:a16="http://schemas.microsoft.com/office/drawing/2014/main" id="{96B79B8B-E0B1-4CA3-BDD2-EB35AEB3F9A2}"/>
                </a:ext>
              </a:extLst>
            </p:cNvPr>
            <p:cNvGrpSpPr/>
            <p:nvPr/>
          </p:nvGrpSpPr>
          <p:grpSpPr>
            <a:xfrm>
              <a:off x="5801835" y="3887647"/>
              <a:ext cx="352686" cy="534252"/>
              <a:chOff x="5801835" y="3887647"/>
              <a:chExt cx="352686" cy="534252"/>
            </a:xfrm>
          </p:grpSpPr>
          <p:sp>
            <p:nvSpPr>
              <p:cNvPr id="289" name="Freeform: Shape 288">
                <a:extLst>
                  <a:ext uri="{FF2B5EF4-FFF2-40B4-BE49-F238E27FC236}">
                    <a16:creationId xmlns:a16="http://schemas.microsoft.com/office/drawing/2014/main" id="{81EB3B3F-F7A2-42B0-B64C-FB2FCC2E4F9C}"/>
                  </a:ext>
                </a:extLst>
              </p:cNvPr>
              <p:cNvSpPr/>
              <p:nvPr/>
            </p:nvSpPr>
            <p:spPr>
              <a:xfrm>
                <a:off x="5924816" y="3887648"/>
                <a:ext cx="221644" cy="307027"/>
              </a:xfrm>
              <a:custGeom>
                <a:avLst/>
                <a:gdLst>
                  <a:gd name="connsiteX0" fmla="*/ 103152 w 221644"/>
                  <a:gd name="connsiteY0" fmla="*/ 303851 h 307027"/>
                  <a:gd name="connsiteX1" fmla="*/ 33395 w 221644"/>
                  <a:gd name="connsiteY1" fmla="*/ 234118 h 307027"/>
                  <a:gd name="connsiteX2" fmla="*/ 33395 w 221644"/>
                  <a:gd name="connsiteY2" fmla="*/ 72910 h 307027"/>
                  <a:gd name="connsiteX3" fmla="*/ 103152 w 221644"/>
                  <a:gd name="connsiteY3" fmla="*/ 3176 h 307027"/>
                  <a:gd name="connsiteX4" fmla="*/ 118492 w 221644"/>
                  <a:gd name="connsiteY4" fmla="*/ 3176 h 307027"/>
                  <a:gd name="connsiteX5" fmla="*/ 188249 w 221644"/>
                  <a:gd name="connsiteY5" fmla="*/ 72910 h 307027"/>
                  <a:gd name="connsiteX6" fmla="*/ 188249 w 221644"/>
                  <a:gd name="connsiteY6" fmla="*/ 234118 h 307027"/>
                  <a:gd name="connsiteX7" fmla="*/ 118492 w 221644"/>
                  <a:gd name="connsiteY7" fmla="*/ 303851 h 307027"/>
                  <a:gd name="connsiteX8" fmla="*/ 103152 w 221644"/>
                  <a:gd name="connsiteY8" fmla="*/ 303851 h 30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44" h="307027">
                    <a:moveTo>
                      <a:pt x="103152" y="303851"/>
                    </a:moveTo>
                    <a:lnTo>
                      <a:pt x="33395" y="234118"/>
                    </a:lnTo>
                    <a:cubicBezTo>
                      <a:pt x="-11132" y="189605"/>
                      <a:pt x="-11132" y="117421"/>
                      <a:pt x="33395" y="72910"/>
                    </a:cubicBezTo>
                    <a:lnTo>
                      <a:pt x="103152" y="3176"/>
                    </a:lnTo>
                    <a:cubicBezTo>
                      <a:pt x="107388" y="-1059"/>
                      <a:pt x="114256" y="-1059"/>
                      <a:pt x="118492" y="3176"/>
                    </a:cubicBezTo>
                    <a:lnTo>
                      <a:pt x="188249" y="72910"/>
                    </a:lnTo>
                    <a:cubicBezTo>
                      <a:pt x="232776" y="117422"/>
                      <a:pt x="232776" y="189606"/>
                      <a:pt x="188249" y="234118"/>
                    </a:cubicBezTo>
                    <a:lnTo>
                      <a:pt x="118492" y="303851"/>
                    </a:lnTo>
                    <a:cubicBezTo>
                      <a:pt x="114255" y="308086"/>
                      <a:pt x="107388" y="308086"/>
                      <a:pt x="103152" y="303851"/>
                    </a:cubicBezTo>
                    <a:close/>
                  </a:path>
                </a:pathLst>
              </a:custGeom>
              <a:solidFill>
                <a:srgbClr val="22B37F"/>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90" name="Freeform: Shape 289">
                <a:extLst>
                  <a:ext uri="{FF2B5EF4-FFF2-40B4-BE49-F238E27FC236}">
                    <a16:creationId xmlns:a16="http://schemas.microsoft.com/office/drawing/2014/main" id="{624B62D8-4B1F-4A05-91EA-00864054F122}"/>
                  </a:ext>
                </a:extLst>
              </p:cNvPr>
              <p:cNvSpPr/>
              <p:nvPr/>
            </p:nvSpPr>
            <p:spPr>
              <a:xfrm>
                <a:off x="6019512" y="3887647"/>
                <a:ext cx="126947" cy="307026"/>
              </a:xfrm>
              <a:custGeom>
                <a:avLst/>
                <a:gdLst>
                  <a:gd name="connsiteX0" fmla="*/ 93552 w 126947"/>
                  <a:gd name="connsiteY0" fmla="*/ 72910 h 307026"/>
                  <a:gd name="connsiteX1" fmla="*/ 23795 w 126947"/>
                  <a:gd name="connsiteY1" fmla="*/ 3176 h 307026"/>
                  <a:gd name="connsiteX2" fmla="*/ 8455 w 126947"/>
                  <a:gd name="connsiteY2" fmla="*/ 3176 h 307026"/>
                  <a:gd name="connsiteX3" fmla="*/ 0 w 126947"/>
                  <a:gd name="connsiteY3" fmla="*/ 11628 h 307026"/>
                  <a:gd name="connsiteX4" fmla="*/ 61302 w 126947"/>
                  <a:gd name="connsiteY4" fmla="*/ 72910 h 307026"/>
                  <a:gd name="connsiteX5" fmla="*/ 61302 w 126947"/>
                  <a:gd name="connsiteY5" fmla="*/ 234118 h 307026"/>
                  <a:gd name="connsiteX6" fmla="*/ 0 w 126947"/>
                  <a:gd name="connsiteY6" fmla="*/ 295400 h 307026"/>
                  <a:gd name="connsiteX7" fmla="*/ 8455 w 126947"/>
                  <a:gd name="connsiteY7" fmla="*/ 303851 h 307026"/>
                  <a:gd name="connsiteX8" fmla="*/ 23795 w 126947"/>
                  <a:gd name="connsiteY8" fmla="*/ 303851 h 307026"/>
                  <a:gd name="connsiteX9" fmla="*/ 93552 w 126947"/>
                  <a:gd name="connsiteY9" fmla="*/ 234117 h 307026"/>
                  <a:gd name="connsiteX10" fmla="*/ 93552 w 126947"/>
                  <a:gd name="connsiteY10" fmla="*/ 72910 h 30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47" h="307026">
                    <a:moveTo>
                      <a:pt x="93552" y="72910"/>
                    </a:moveTo>
                    <a:lnTo>
                      <a:pt x="23795" y="3176"/>
                    </a:lnTo>
                    <a:cubicBezTo>
                      <a:pt x="19559" y="-1059"/>
                      <a:pt x="12691" y="-1059"/>
                      <a:pt x="8455" y="3176"/>
                    </a:cubicBezTo>
                    <a:lnTo>
                      <a:pt x="0" y="11628"/>
                    </a:lnTo>
                    <a:lnTo>
                      <a:pt x="61302" y="72910"/>
                    </a:lnTo>
                    <a:cubicBezTo>
                      <a:pt x="105829" y="117422"/>
                      <a:pt x="105829" y="189606"/>
                      <a:pt x="61302" y="234118"/>
                    </a:cubicBezTo>
                    <a:lnTo>
                      <a:pt x="0" y="295400"/>
                    </a:lnTo>
                    <a:lnTo>
                      <a:pt x="8455" y="303851"/>
                    </a:lnTo>
                    <a:cubicBezTo>
                      <a:pt x="12691" y="308085"/>
                      <a:pt x="19559" y="308085"/>
                      <a:pt x="23795" y="303851"/>
                    </a:cubicBezTo>
                    <a:lnTo>
                      <a:pt x="93552" y="234117"/>
                    </a:lnTo>
                    <a:cubicBezTo>
                      <a:pt x="138080" y="189606"/>
                      <a:pt x="138080" y="117422"/>
                      <a:pt x="93552" y="72910"/>
                    </a:cubicBez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91" name="Freeform: Shape 290">
                <a:extLst>
                  <a:ext uri="{FF2B5EF4-FFF2-40B4-BE49-F238E27FC236}">
                    <a16:creationId xmlns:a16="http://schemas.microsoft.com/office/drawing/2014/main" id="{701E7F87-FEB7-4C3C-9A33-539344AA2E36}"/>
                  </a:ext>
                </a:extLst>
              </p:cNvPr>
              <p:cNvSpPr/>
              <p:nvPr/>
            </p:nvSpPr>
            <p:spPr>
              <a:xfrm>
                <a:off x="5801835" y="4186613"/>
                <a:ext cx="241864" cy="189378"/>
              </a:xfrm>
              <a:custGeom>
                <a:avLst/>
                <a:gdLst>
                  <a:gd name="connsiteX0" fmla="*/ 193558 w 241864"/>
                  <a:gd name="connsiteY0" fmla="*/ 189378 h 189378"/>
                  <a:gd name="connsiteX1" fmla="*/ 55136 w 241864"/>
                  <a:gd name="connsiteY1" fmla="*/ 189378 h 189378"/>
                  <a:gd name="connsiteX2" fmla="*/ 0 w 241864"/>
                  <a:gd name="connsiteY2" fmla="*/ 134242 h 189378"/>
                  <a:gd name="connsiteX3" fmla="*/ 55136 w 241864"/>
                  <a:gd name="connsiteY3" fmla="*/ 79106 h 189378"/>
                  <a:gd name="connsiteX4" fmla="*/ 187659 w 241864"/>
                  <a:gd name="connsiteY4" fmla="*/ 79106 h 189378"/>
                  <a:gd name="connsiteX5" fmla="*/ 225740 w 241864"/>
                  <a:gd name="connsiteY5" fmla="*/ 41024 h 189378"/>
                  <a:gd name="connsiteX6" fmla="*/ 225740 w 241864"/>
                  <a:gd name="connsiteY6" fmla="*/ 8062 h 189378"/>
                  <a:gd name="connsiteX7" fmla="*/ 233802 w 241864"/>
                  <a:gd name="connsiteY7" fmla="*/ 0 h 189378"/>
                  <a:gd name="connsiteX8" fmla="*/ 241864 w 241864"/>
                  <a:gd name="connsiteY8" fmla="*/ 8062 h 189378"/>
                  <a:gd name="connsiteX9" fmla="*/ 241864 w 241864"/>
                  <a:gd name="connsiteY9" fmla="*/ 41026 h 189378"/>
                  <a:gd name="connsiteX10" fmla="*/ 187659 w 241864"/>
                  <a:gd name="connsiteY10" fmla="*/ 95231 h 189378"/>
                  <a:gd name="connsiteX11" fmla="*/ 55136 w 241864"/>
                  <a:gd name="connsiteY11" fmla="*/ 95231 h 189378"/>
                  <a:gd name="connsiteX12" fmla="*/ 16124 w 241864"/>
                  <a:gd name="connsiteY12" fmla="*/ 134243 h 189378"/>
                  <a:gd name="connsiteX13" fmla="*/ 55136 w 241864"/>
                  <a:gd name="connsiteY13" fmla="*/ 173255 h 189378"/>
                  <a:gd name="connsiteX14" fmla="*/ 193559 w 241864"/>
                  <a:gd name="connsiteY14" fmla="*/ 173255 h 189378"/>
                  <a:gd name="connsiteX15" fmla="*/ 201621 w 241864"/>
                  <a:gd name="connsiteY15" fmla="*/ 181317 h 189378"/>
                  <a:gd name="connsiteX16" fmla="*/ 193558 w 241864"/>
                  <a:gd name="connsiteY16" fmla="*/ 189378 h 18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864" h="189378">
                    <a:moveTo>
                      <a:pt x="193558" y="189378"/>
                    </a:moveTo>
                    <a:lnTo>
                      <a:pt x="55136" y="189378"/>
                    </a:lnTo>
                    <a:cubicBezTo>
                      <a:pt x="24734" y="189378"/>
                      <a:pt x="0" y="164645"/>
                      <a:pt x="0" y="134242"/>
                    </a:cubicBezTo>
                    <a:cubicBezTo>
                      <a:pt x="0" y="103839"/>
                      <a:pt x="24734" y="79106"/>
                      <a:pt x="55136" y="79106"/>
                    </a:cubicBezTo>
                    <a:lnTo>
                      <a:pt x="187659" y="79106"/>
                    </a:lnTo>
                    <a:cubicBezTo>
                      <a:pt x="208657" y="79106"/>
                      <a:pt x="225740" y="62023"/>
                      <a:pt x="225740" y="41024"/>
                    </a:cubicBezTo>
                    <a:lnTo>
                      <a:pt x="225740" y="8062"/>
                    </a:lnTo>
                    <a:cubicBezTo>
                      <a:pt x="225740" y="3610"/>
                      <a:pt x="229349" y="0"/>
                      <a:pt x="233802" y="0"/>
                    </a:cubicBezTo>
                    <a:cubicBezTo>
                      <a:pt x="238254" y="0"/>
                      <a:pt x="241864" y="3610"/>
                      <a:pt x="241864" y="8062"/>
                    </a:cubicBezTo>
                    <a:lnTo>
                      <a:pt x="241864" y="41026"/>
                    </a:lnTo>
                    <a:cubicBezTo>
                      <a:pt x="241864" y="70915"/>
                      <a:pt x="217548" y="95231"/>
                      <a:pt x="187659" y="95231"/>
                    </a:cubicBezTo>
                    <a:lnTo>
                      <a:pt x="55136" y="95231"/>
                    </a:lnTo>
                    <a:cubicBezTo>
                      <a:pt x="33624" y="95231"/>
                      <a:pt x="16124" y="112732"/>
                      <a:pt x="16124" y="134243"/>
                    </a:cubicBezTo>
                    <a:cubicBezTo>
                      <a:pt x="16124" y="155754"/>
                      <a:pt x="33624" y="173255"/>
                      <a:pt x="55136" y="173255"/>
                    </a:cubicBezTo>
                    <a:lnTo>
                      <a:pt x="193559" y="173255"/>
                    </a:lnTo>
                    <a:cubicBezTo>
                      <a:pt x="198011" y="173255"/>
                      <a:pt x="201621" y="176865"/>
                      <a:pt x="201621" y="181317"/>
                    </a:cubicBezTo>
                    <a:cubicBezTo>
                      <a:pt x="201621" y="185770"/>
                      <a:pt x="198010" y="189378"/>
                      <a:pt x="193558" y="189378"/>
                    </a:cubicBezTo>
                    <a:close/>
                  </a:path>
                </a:pathLst>
              </a:custGeom>
              <a:solidFill>
                <a:srgbClr val="D7D0D6"/>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nvGrpSpPr>
              <p:cNvPr id="292" name="Graphic 201">
                <a:extLst>
                  <a:ext uri="{FF2B5EF4-FFF2-40B4-BE49-F238E27FC236}">
                    <a16:creationId xmlns:a16="http://schemas.microsoft.com/office/drawing/2014/main" id="{2CD58B0B-71D0-4F77-9395-3329A76CBF96}"/>
                  </a:ext>
                </a:extLst>
              </p:cNvPr>
              <p:cNvGrpSpPr/>
              <p:nvPr/>
            </p:nvGrpSpPr>
            <p:grpSpPr>
              <a:xfrm>
                <a:off x="6027575" y="4026194"/>
                <a:ext cx="47726" cy="96529"/>
                <a:chOff x="6027575" y="4026194"/>
                <a:chExt cx="47726" cy="96529"/>
              </a:xfrm>
              <a:solidFill>
                <a:srgbClr val="09A76D"/>
              </a:solidFill>
            </p:grpSpPr>
            <p:sp>
              <p:nvSpPr>
                <p:cNvPr id="303" name="Freeform: Shape 302">
                  <a:extLst>
                    <a:ext uri="{FF2B5EF4-FFF2-40B4-BE49-F238E27FC236}">
                      <a16:creationId xmlns:a16="http://schemas.microsoft.com/office/drawing/2014/main" id="{504C3CDD-8C60-4324-9A0C-2C87881A8C83}"/>
                    </a:ext>
                  </a:extLst>
                </p:cNvPr>
                <p:cNvSpPr/>
                <p:nvPr/>
              </p:nvSpPr>
              <p:spPr>
                <a:xfrm>
                  <a:off x="6027575" y="4026194"/>
                  <a:ext cx="47726" cy="47716"/>
                </a:xfrm>
                <a:custGeom>
                  <a:avLst/>
                  <a:gdLst>
                    <a:gd name="connsiteX0" fmla="*/ 8062 w 47726"/>
                    <a:gd name="connsiteY0" fmla="*/ 47717 h 47716"/>
                    <a:gd name="connsiteX1" fmla="*/ 2360 w 47726"/>
                    <a:gd name="connsiteY1" fmla="*/ 45354 h 47716"/>
                    <a:gd name="connsiteX2" fmla="*/ 2362 w 47726"/>
                    <a:gd name="connsiteY2" fmla="*/ 33953 h 47716"/>
                    <a:gd name="connsiteX3" fmla="*/ 33965 w 47726"/>
                    <a:gd name="connsiteY3" fmla="*/ 2360 h 47716"/>
                    <a:gd name="connsiteX4" fmla="*/ 45366 w 47726"/>
                    <a:gd name="connsiteY4" fmla="*/ 2362 h 47716"/>
                    <a:gd name="connsiteX5" fmla="*/ 45364 w 47726"/>
                    <a:gd name="connsiteY5" fmla="*/ 13763 h 47716"/>
                    <a:gd name="connsiteX6" fmla="*/ 13761 w 47726"/>
                    <a:gd name="connsiteY6" fmla="*/ 45356 h 47716"/>
                    <a:gd name="connsiteX7" fmla="*/ 8062 w 47726"/>
                    <a:gd name="connsiteY7" fmla="*/ 47717 h 4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26" h="47716">
                      <a:moveTo>
                        <a:pt x="8062" y="47717"/>
                      </a:moveTo>
                      <a:cubicBezTo>
                        <a:pt x="5998" y="47717"/>
                        <a:pt x="3935" y="46930"/>
                        <a:pt x="2360" y="45354"/>
                      </a:cubicBezTo>
                      <a:cubicBezTo>
                        <a:pt x="-787" y="42206"/>
                        <a:pt x="-787" y="37101"/>
                        <a:pt x="2362" y="33953"/>
                      </a:cubicBezTo>
                      <a:lnTo>
                        <a:pt x="33965" y="2360"/>
                      </a:lnTo>
                      <a:cubicBezTo>
                        <a:pt x="37113" y="-787"/>
                        <a:pt x="42217" y="-787"/>
                        <a:pt x="45366" y="2362"/>
                      </a:cubicBezTo>
                      <a:cubicBezTo>
                        <a:pt x="48513" y="5511"/>
                        <a:pt x="48513" y="10616"/>
                        <a:pt x="45364" y="13763"/>
                      </a:cubicBezTo>
                      <a:lnTo>
                        <a:pt x="13761" y="45356"/>
                      </a:lnTo>
                      <a:cubicBezTo>
                        <a:pt x="12188" y="46930"/>
                        <a:pt x="10125" y="47717"/>
                        <a:pt x="8062" y="47717"/>
                      </a:cubicBez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304" name="Freeform: Shape 303">
                  <a:extLst>
                    <a:ext uri="{FF2B5EF4-FFF2-40B4-BE49-F238E27FC236}">
                      <a16:creationId xmlns:a16="http://schemas.microsoft.com/office/drawing/2014/main" id="{82FBE938-25FB-408C-9B8D-799D65B82CF9}"/>
                    </a:ext>
                  </a:extLst>
                </p:cNvPr>
                <p:cNvSpPr/>
                <p:nvPr/>
              </p:nvSpPr>
              <p:spPr>
                <a:xfrm>
                  <a:off x="6027575" y="4075007"/>
                  <a:ext cx="47726" cy="47716"/>
                </a:xfrm>
                <a:custGeom>
                  <a:avLst/>
                  <a:gdLst>
                    <a:gd name="connsiteX0" fmla="*/ 8062 w 47726"/>
                    <a:gd name="connsiteY0" fmla="*/ 47717 h 47716"/>
                    <a:gd name="connsiteX1" fmla="*/ 2360 w 47726"/>
                    <a:gd name="connsiteY1" fmla="*/ 45354 h 47716"/>
                    <a:gd name="connsiteX2" fmla="*/ 2362 w 47726"/>
                    <a:gd name="connsiteY2" fmla="*/ 33953 h 47716"/>
                    <a:gd name="connsiteX3" fmla="*/ 33965 w 47726"/>
                    <a:gd name="connsiteY3" fmla="*/ 2360 h 47716"/>
                    <a:gd name="connsiteX4" fmla="*/ 45366 w 47726"/>
                    <a:gd name="connsiteY4" fmla="*/ 2362 h 47716"/>
                    <a:gd name="connsiteX5" fmla="*/ 45364 w 47726"/>
                    <a:gd name="connsiteY5" fmla="*/ 13763 h 47716"/>
                    <a:gd name="connsiteX6" fmla="*/ 13761 w 47726"/>
                    <a:gd name="connsiteY6" fmla="*/ 45356 h 47716"/>
                    <a:gd name="connsiteX7" fmla="*/ 8062 w 47726"/>
                    <a:gd name="connsiteY7" fmla="*/ 47717 h 4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26" h="47716">
                      <a:moveTo>
                        <a:pt x="8062" y="47717"/>
                      </a:moveTo>
                      <a:cubicBezTo>
                        <a:pt x="5998" y="47717"/>
                        <a:pt x="3935" y="46930"/>
                        <a:pt x="2360" y="45354"/>
                      </a:cubicBezTo>
                      <a:cubicBezTo>
                        <a:pt x="-787" y="42206"/>
                        <a:pt x="-787" y="37101"/>
                        <a:pt x="2362" y="33953"/>
                      </a:cubicBezTo>
                      <a:lnTo>
                        <a:pt x="33965" y="2360"/>
                      </a:lnTo>
                      <a:cubicBezTo>
                        <a:pt x="37113" y="-787"/>
                        <a:pt x="42217" y="-787"/>
                        <a:pt x="45366" y="2362"/>
                      </a:cubicBezTo>
                      <a:cubicBezTo>
                        <a:pt x="48513" y="5511"/>
                        <a:pt x="48513" y="10616"/>
                        <a:pt x="45364" y="13763"/>
                      </a:cubicBezTo>
                      <a:lnTo>
                        <a:pt x="13761" y="45356"/>
                      </a:lnTo>
                      <a:cubicBezTo>
                        <a:pt x="12188" y="46931"/>
                        <a:pt x="10125" y="47717"/>
                        <a:pt x="8062" y="47717"/>
                      </a:cubicBez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grpSp>
            <p:nvGrpSpPr>
              <p:cNvPr id="293" name="Graphic 201">
                <a:extLst>
                  <a:ext uri="{FF2B5EF4-FFF2-40B4-BE49-F238E27FC236}">
                    <a16:creationId xmlns:a16="http://schemas.microsoft.com/office/drawing/2014/main" id="{D81934A5-E386-49BA-B7ED-882568F53A44}"/>
                  </a:ext>
                </a:extLst>
              </p:cNvPr>
              <p:cNvGrpSpPr/>
              <p:nvPr/>
            </p:nvGrpSpPr>
            <p:grpSpPr>
              <a:xfrm>
                <a:off x="5995973" y="4042466"/>
                <a:ext cx="47726" cy="96529"/>
                <a:chOff x="5995973" y="4042466"/>
                <a:chExt cx="47726" cy="96529"/>
              </a:xfrm>
              <a:solidFill>
                <a:srgbClr val="09A76D"/>
              </a:solidFill>
            </p:grpSpPr>
            <p:sp>
              <p:nvSpPr>
                <p:cNvPr id="301" name="Freeform: Shape 300">
                  <a:extLst>
                    <a:ext uri="{FF2B5EF4-FFF2-40B4-BE49-F238E27FC236}">
                      <a16:creationId xmlns:a16="http://schemas.microsoft.com/office/drawing/2014/main" id="{0C1A58A4-2068-4A8C-8B8A-09AD6BD0E3BB}"/>
                    </a:ext>
                  </a:extLst>
                </p:cNvPr>
                <p:cNvSpPr/>
                <p:nvPr/>
              </p:nvSpPr>
              <p:spPr>
                <a:xfrm>
                  <a:off x="5995973" y="4042466"/>
                  <a:ext cx="47726" cy="47716"/>
                </a:xfrm>
                <a:custGeom>
                  <a:avLst/>
                  <a:gdLst>
                    <a:gd name="connsiteX0" fmla="*/ 39664 w 47726"/>
                    <a:gd name="connsiteY0" fmla="*/ 47717 h 47716"/>
                    <a:gd name="connsiteX1" fmla="*/ 33965 w 47726"/>
                    <a:gd name="connsiteY1" fmla="*/ 45356 h 47716"/>
                    <a:gd name="connsiteX2" fmla="*/ 2362 w 47726"/>
                    <a:gd name="connsiteY2" fmla="*/ 13763 h 47716"/>
                    <a:gd name="connsiteX3" fmla="*/ 2360 w 47726"/>
                    <a:gd name="connsiteY3" fmla="*/ 2362 h 47716"/>
                    <a:gd name="connsiteX4" fmla="*/ 13761 w 47726"/>
                    <a:gd name="connsiteY4" fmla="*/ 2360 h 47716"/>
                    <a:gd name="connsiteX5" fmla="*/ 45364 w 47726"/>
                    <a:gd name="connsiteY5" fmla="*/ 33953 h 47716"/>
                    <a:gd name="connsiteX6" fmla="*/ 45366 w 47726"/>
                    <a:gd name="connsiteY6" fmla="*/ 45354 h 47716"/>
                    <a:gd name="connsiteX7" fmla="*/ 39664 w 47726"/>
                    <a:gd name="connsiteY7" fmla="*/ 47717 h 4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26" h="47716">
                      <a:moveTo>
                        <a:pt x="39664" y="47717"/>
                      </a:moveTo>
                      <a:cubicBezTo>
                        <a:pt x="37602" y="47717"/>
                        <a:pt x="35539" y="46930"/>
                        <a:pt x="33965" y="45356"/>
                      </a:cubicBezTo>
                      <a:lnTo>
                        <a:pt x="2362" y="13763"/>
                      </a:lnTo>
                      <a:cubicBezTo>
                        <a:pt x="-787" y="10616"/>
                        <a:pt x="-787" y="5511"/>
                        <a:pt x="2360" y="2362"/>
                      </a:cubicBezTo>
                      <a:cubicBezTo>
                        <a:pt x="5509" y="-787"/>
                        <a:pt x="10614" y="-787"/>
                        <a:pt x="13761" y="2360"/>
                      </a:cubicBezTo>
                      <a:lnTo>
                        <a:pt x="45364" y="33953"/>
                      </a:lnTo>
                      <a:cubicBezTo>
                        <a:pt x="48513" y="37101"/>
                        <a:pt x="48513" y="42206"/>
                        <a:pt x="45366" y="45354"/>
                      </a:cubicBezTo>
                      <a:cubicBezTo>
                        <a:pt x="43792" y="46929"/>
                        <a:pt x="41727" y="47717"/>
                        <a:pt x="39664" y="47717"/>
                      </a:cubicBez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302" name="Freeform: Shape 301">
                  <a:extLst>
                    <a:ext uri="{FF2B5EF4-FFF2-40B4-BE49-F238E27FC236}">
                      <a16:creationId xmlns:a16="http://schemas.microsoft.com/office/drawing/2014/main" id="{B1DAE315-AB88-4F05-AFF6-F045B65FF5D5}"/>
                    </a:ext>
                  </a:extLst>
                </p:cNvPr>
                <p:cNvSpPr/>
                <p:nvPr/>
              </p:nvSpPr>
              <p:spPr>
                <a:xfrm>
                  <a:off x="5995973" y="4091278"/>
                  <a:ext cx="47726" cy="47716"/>
                </a:xfrm>
                <a:custGeom>
                  <a:avLst/>
                  <a:gdLst>
                    <a:gd name="connsiteX0" fmla="*/ 39664 w 47726"/>
                    <a:gd name="connsiteY0" fmla="*/ 47717 h 47716"/>
                    <a:gd name="connsiteX1" fmla="*/ 33965 w 47726"/>
                    <a:gd name="connsiteY1" fmla="*/ 45356 h 47716"/>
                    <a:gd name="connsiteX2" fmla="*/ 2362 w 47726"/>
                    <a:gd name="connsiteY2" fmla="*/ 13763 h 47716"/>
                    <a:gd name="connsiteX3" fmla="*/ 2360 w 47726"/>
                    <a:gd name="connsiteY3" fmla="*/ 2362 h 47716"/>
                    <a:gd name="connsiteX4" fmla="*/ 13761 w 47726"/>
                    <a:gd name="connsiteY4" fmla="*/ 2360 h 47716"/>
                    <a:gd name="connsiteX5" fmla="*/ 45364 w 47726"/>
                    <a:gd name="connsiteY5" fmla="*/ 33953 h 47716"/>
                    <a:gd name="connsiteX6" fmla="*/ 45366 w 47726"/>
                    <a:gd name="connsiteY6" fmla="*/ 45354 h 47716"/>
                    <a:gd name="connsiteX7" fmla="*/ 39664 w 47726"/>
                    <a:gd name="connsiteY7" fmla="*/ 47717 h 4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26" h="47716">
                      <a:moveTo>
                        <a:pt x="39664" y="47717"/>
                      </a:moveTo>
                      <a:cubicBezTo>
                        <a:pt x="37602" y="47717"/>
                        <a:pt x="35539" y="46930"/>
                        <a:pt x="33965" y="45356"/>
                      </a:cubicBezTo>
                      <a:lnTo>
                        <a:pt x="2362" y="13763"/>
                      </a:lnTo>
                      <a:cubicBezTo>
                        <a:pt x="-787" y="10616"/>
                        <a:pt x="-787" y="5511"/>
                        <a:pt x="2360" y="2362"/>
                      </a:cubicBezTo>
                      <a:cubicBezTo>
                        <a:pt x="5509" y="-787"/>
                        <a:pt x="10614" y="-787"/>
                        <a:pt x="13761" y="2360"/>
                      </a:cubicBezTo>
                      <a:lnTo>
                        <a:pt x="45364" y="33953"/>
                      </a:lnTo>
                      <a:cubicBezTo>
                        <a:pt x="48513" y="37101"/>
                        <a:pt x="48513" y="42206"/>
                        <a:pt x="45366" y="45354"/>
                      </a:cubicBezTo>
                      <a:cubicBezTo>
                        <a:pt x="43792" y="46929"/>
                        <a:pt x="41727" y="47717"/>
                        <a:pt x="39664" y="47717"/>
                      </a:cubicBez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grpSp>
            <p:nvGrpSpPr>
              <p:cNvPr id="294" name="Graphic 201">
                <a:extLst>
                  <a:ext uri="{FF2B5EF4-FFF2-40B4-BE49-F238E27FC236}">
                    <a16:creationId xmlns:a16="http://schemas.microsoft.com/office/drawing/2014/main" id="{A8387D4B-58A1-4E4B-90A8-DC7F3B161226}"/>
                  </a:ext>
                </a:extLst>
              </p:cNvPr>
              <p:cNvGrpSpPr/>
              <p:nvPr/>
            </p:nvGrpSpPr>
            <p:grpSpPr>
              <a:xfrm>
                <a:off x="5995393" y="4313959"/>
                <a:ext cx="159128" cy="107940"/>
                <a:chOff x="5995393" y="4313959"/>
                <a:chExt cx="159128" cy="107940"/>
              </a:xfrm>
            </p:grpSpPr>
            <p:grpSp>
              <p:nvGrpSpPr>
                <p:cNvPr id="296" name="Graphic 201">
                  <a:extLst>
                    <a:ext uri="{FF2B5EF4-FFF2-40B4-BE49-F238E27FC236}">
                      <a16:creationId xmlns:a16="http://schemas.microsoft.com/office/drawing/2014/main" id="{E0E1D232-A1FF-4001-AE84-FC4338792AA1}"/>
                    </a:ext>
                  </a:extLst>
                </p:cNvPr>
                <p:cNvGrpSpPr/>
                <p:nvPr/>
              </p:nvGrpSpPr>
              <p:grpSpPr>
                <a:xfrm>
                  <a:off x="6101918" y="4335462"/>
                  <a:ext cx="52603" cy="64935"/>
                  <a:chOff x="6101918" y="4335462"/>
                  <a:chExt cx="52603" cy="64935"/>
                </a:xfrm>
                <a:solidFill>
                  <a:srgbClr val="D7D0D6"/>
                </a:solidFill>
              </p:grpSpPr>
              <p:sp>
                <p:nvSpPr>
                  <p:cNvPr id="299" name="Freeform: Shape 298">
                    <a:extLst>
                      <a:ext uri="{FF2B5EF4-FFF2-40B4-BE49-F238E27FC236}">
                        <a16:creationId xmlns:a16="http://schemas.microsoft.com/office/drawing/2014/main" id="{C0ECC63B-BCE2-4F07-9D6A-6A2E31505D58}"/>
                      </a:ext>
                    </a:extLst>
                  </p:cNvPr>
                  <p:cNvSpPr/>
                  <p:nvPr/>
                </p:nvSpPr>
                <p:spPr>
                  <a:xfrm>
                    <a:off x="6101918" y="4384273"/>
                    <a:ext cx="52603" cy="16124"/>
                  </a:xfrm>
                  <a:custGeom>
                    <a:avLst/>
                    <a:gdLst>
                      <a:gd name="connsiteX0" fmla="*/ 44542 w 52603"/>
                      <a:gd name="connsiteY0" fmla="*/ 16124 h 16124"/>
                      <a:gd name="connsiteX1" fmla="*/ 8062 w 52603"/>
                      <a:gd name="connsiteY1" fmla="*/ 16124 h 16124"/>
                      <a:gd name="connsiteX2" fmla="*/ 0 w 52603"/>
                      <a:gd name="connsiteY2" fmla="*/ 8062 h 16124"/>
                      <a:gd name="connsiteX3" fmla="*/ 8062 w 52603"/>
                      <a:gd name="connsiteY3" fmla="*/ 0 h 16124"/>
                      <a:gd name="connsiteX4" fmla="*/ 44542 w 52603"/>
                      <a:gd name="connsiteY4" fmla="*/ 0 h 16124"/>
                      <a:gd name="connsiteX5" fmla="*/ 52604 w 52603"/>
                      <a:gd name="connsiteY5" fmla="*/ 8062 h 16124"/>
                      <a:gd name="connsiteX6" fmla="*/ 44542 w 52603"/>
                      <a:gd name="connsiteY6" fmla="*/ 16124 h 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03" h="16124">
                        <a:moveTo>
                          <a:pt x="44542" y="16124"/>
                        </a:moveTo>
                        <a:lnTo>
                          <a:pt x="8062" y="16124"/>
                        </a:lnTo>
                        <a:cubicBezTo>
                          <a:pt x="3610" y="16124"/>
                          <a:pt x="0" y="12515"/>
                          <a:pt x="0" y="8062"/>
                        </a:cubicBezTo>
                        <a:cubicBezTo>
                          <a:pt x="0" y="3610"/>
                          <a:pt x="3610" y="0"/>
                          <a:pt x="8062" y="0"/>
                        </a:cubicBezTo>
                        <a:lnTo>
                          <a:pt x="44542" y="0"/>
                        </a:lnTo>
                        <a:cubicBezTo>
                          <a:pt x="48994" y="0"/>
                          <a:pt x="52604" y="3610"/>
                          <a:pt x="52604" y="8062"/>
                        </a:cubicBezTo>
                        <a:cubicBezTo>
                          <a:pt x="52604" y="12515"/>
                          <a:pt x="48994" y="16124"/>
                          <a:pt x="44542" y="16124"/>
                        </a:cubicBezTo>
                        <a:close/>
                      </a:path>
                    </a:pathLst>
                  </a:custGeom>
                  <a:solidFill>
                    <a:srgbClr val="D7D0D6"/>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300" name="Freeform: Shape 299">
                    <a:extLst>
                      <a:ext uri="{FF2B5EF4-FFF2-40B4-BE49-F238E27FC236}">
                        <a16:creationId xmlns:a16="http://schemas.microsoft.com/office/drawing/2014/main" id="{3CD7F968-A764-428F-BEC2-28B8D656EF6F}"/>
                      </a:ext>
                    </a:extLst>
                  </p:cNvPr>
                  <p:cNvSpPr/>
                  <p:nvPr/>
                </p:nvSpPr>
                <p:spPr>
                  <a:xfrm>
                    <a:off x="6101918" y="4335462"/>
                    <a:ext cx="52603" cy="16124"/>
                  </a:xfrm>
                  <a:custGeom>
                    <a:avLst/>
                    <a:gdLst>
                      <a:gd name="connsiteX0" fmla="*/ 44542 w 52603"/>
                      <a:gd name="connsiteY0" fmla="*/ 16124 h 16124"/>
                      <a:gd name="connsiteX1" fmla="*/ 8062 w 52603"/>
                      <a:gd name="connsiteY1" fmla="*/ 16124 h 16124"/>
                      <a:gd name="connsiteX2" fmla="*/ 0 w 52603"/>
                      <a:gd name="connsiteY2" fmla="*/ 8062 h 16124"/>
                      <a:gd name="connsiteX3" fmla="*/ 8062 w 52603"/>
                      <a:gd name="connsiteY3" fmla="*/ 0 h 16124"/>
                      <a:gd name="connsiteX4" fmla="*/ 44542 w 52603"/>
                      <a:gd name="connsiteY4" fmla="*/ 0 h 16124"/>
                      <a:gd name="connsiteX5" fmla="*/ 52604 w 52603"/>
                      <a:gd name="connsiteY5" fmla="*/ 8062 h 16124"/>
                      <a:gd name="connsiteX6" fmla="*/ 44542 w 52603"/>
                      <a:gd name="connsiteY6" fmla="*/ 16124 h 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03" h="16124">
                        <a:moveTo>
                          <a:pt x="44542" y="16124"/>
                        </a:moveTo>
                        <a:lnTo>
                          <a:pt x="8062" y="16124"/>
                        </a:lnTo>
                        <a:cubicBezTo>
                          <a:pt x="3610" y="16124"/>
                          <a:pt x="0" y="12515"/>
                          <a:pt x="0" y="8062"/>
                        </a:cubicBezTo>
                        <a:cubicBezTo>
                          <a:pt x="0" y="3610"/>
                          <a:pt x="3610" y="0"/>
                          <a:pt x="8062" y="0"/>
                        </a:cubicBezTo>
                        <a:lnTo>
                          <a:pt x="44542" y="0"/>
                        </a:lnTo>
                        <a:cubicBezTo>
                          <a:pt x="48994" y="0"/>
                          <a:pt x="52604" y="3610"/>
                          <a:pt x="52604" y="8062"/>
                        </a:cubicBezTo>
                        <a:cubicBezTo>
                          <a:pt x="52604" y="12515"/>
                          <a:pt x="48994" y="16124"/>
                          <a:pt x="44542" y="16124"/>
                        </a:cubicBezTo>
                        <a:close/>
                      </a:path>
                    </a:pathLst>
                  </a:custGeom>
                  <a:solidFill>
                    <a:srgbClr val="D7D0D6"/>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sp>
              <p:nvSpPr>
                <p:cNvPr id="297" name="Freeform: Shape 296">
                  <a:extLst>
                    <a:ext uri="{FF2B5EF4-FFF2-40B4-BE49-F238E27FC236}">
                      <a16:creationId xmlns:a16="http://schemas.microsoft.com/office/drawing/2014/main" id="{6DEBDACD-DE66-4D52-9D39-73910CE4827F}"/>
                    </a:ext>
                  </a:extLst>
                </p:cNvPr>
                <p:cNvSpPr/>
                <p:nvPr/>
              </p:nvSpPr>
              <p:spPr>
                <a:xfrm>
                  <a:off x="5995393" y="4313959"/>
                  <a:ext cx="114586" cy="107940"/>
                </a:xfrm>
                <a:custGeom>
                  <a:avLst/>
                  <a:gdLst>
                    <a:gd name="connsiteX0" fmla="*/ 0 w 114586"/>
                    <a:gd name="connsiteY0" fmla="*/ 53970 h 107940"/>
                    <a:gd name="connsiteX1" fmla="*/ 53970 w 114586"/>
                    <a:gd name="connsiteY1" fmla="*/ 0 h 107940"/>
                    <a:gd name="connsiteX2" fmla="*/ 107244 w 114586"/>
                    <a:gd name="connsiteY2" fmla="*/ 0 h 107940"/>
                    <a:gd name="connsiteX3" fmla="*/ 114587 w 114586"/>
                    <a:gd name="connsiteY3" fmla="*/ 7343 h 107940"/>
                    <a:gd name="connsiteX4" fmla="*/ 114587 w 114586"/>
                    <a:gd name="connsiteY4" fmla="*/ 100597 h 107940"/>
                    <a:gd name="connsiteX5" fmla="*/ 107244 w 114586"/>
                    <a:gd name="connsiteY5" fmla="*/ 107940 h 107940"/>
                    <a:gd name="connsiteX6" fmla="*/ 53970 w 114586"/>
                    <a:gd name="connsiteY6" fmla="*/ 107940 h 107940"/>
                    <a:gd name="connsiteX7" fmla="*/ 0 w 114586"/>
                    <a:gd name="connsiteY7" fmla="*/ 53970 h 10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86" h="107940">
                      <a:moveTo>
                        <a:pt x="0" y="53970"/>
                      </a:moveTo>
                      <a:cubicBezTo>
                        <a:pt x="0" y="24164"/>
                        <a:pt x="24163" y="0"/>
                        <a:pt x="53970" y="0"/>
                      </a:cubicBezTo>
                      <a:lnTo>
                        <a:pt x="107244" y="0"/>
                      </a:lnTo>
                      <a:cubicBezTo>
                        <a:pt x="111299" y="0"/>
                        <a:pt x="114587" y="3287"/>
                        <a:pt x="114587" y="7343"/>
                      </a:cubicBezTo>
                      <a:lnTo>
                        <a:pt x="114587" y="100597"/>
                      </a:lnTo>
                      <a:cubicBezTo>
                        <a:pt x="114587" y="104653"/>
                        <a:pt x="111299" y="107940"/>
                        <a:pt x="107244" y="107940"/>
                      </a:cubicBezTo>
                      <a:lnTo>
                        <a:pt x="53970" y="107940"/>
                      </a:lnTo>
                      <a:cubicBezTo>
                        <a:pt x="24164" y="107940"/>
                        <a:pt x="0" y="83777"/>
                        <a:pt x="0" y="53970"/>
                      </a:cubicBezTo>
                      <a:close/>
                    </a:path>
                  </a:pathLst>
                </a:custGeom>
                <a:solidFill>
                  <a:srgbClr val="22B37F"/>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98" name="Freeform: Shape 297">
                  <a:extLst>
                    <a:ext uri="{FF2B5EF4-FFF2-40B4-BE49-F238E27FC236}">
                      <a16:creationId xmlns:a16="http://schemas.microsoft.com/office/drawing/2014/main" id="{951C04A7-008F-4AF0-9E9F-7F6B91B65A8B}"/>
                    </a:ext>
                  </a:extLst>
                </p:cNvPr>
                <p:cNvSpPr/>
                <p:nvPr/>
              </p:nvSpPr>
              <p:spPr>
                <a:xfrm>
                  <a:off x="6070388" y="4313959"/>
                  <a:ext cx="39591" cy="107939"/>
                </a:xfrm>
                <a:custGeom>
                  <a:avLst/>
                  <a:gdLst>
                    <a:gd name="connsiteX0" fmla="*/ 32249 w 39591"/>
                    <a:gd name="connsiteY0" fmla="*/ 0 h 107939"/>
                    <a:gd name="connsiteX1" fmla="*/ 0 w 39591"/>
                    <a:gd name="connsiteY1" fmla="*/ 0 h 107939"/>
                    <a:gd name="connsiteX2" fmla="*/ 7343 w 39591"/>
                    <a:gd name="connsiteY2" fmla="*/ 7343 h 107939"/>
                    <a:gd name="connsiteX3" fmla="*/ 7343 w 39591"/>
                    <a:gd name="connsiteY3" fmla="*/ 100596 h 107939"/>
                    <a:gd name="connsiteX4" fmla="*/ 0 w 39591"/>
                    <a:gd name="connsiteY4" fmla="*/ 107939 h 107939"/>
                    <a:gd name="connsiteX5" fmla="*/ 32249 w 39591"/>
                    <a:gd name="connsiteY5" fmla="*/ 107939 h 107939"/>
                    <a:gd name="connsiteX6" fmla="*/ 39592 w 39591"/>
                    <a:gd name="connsiteY6" fmla="*/ 100596 h 107939"/>
                    <a:gd name="connsiteX7" fmla="*/ 39592 w 39591"/>
                    <a:gd name="connsiteY7" fmla="*/ 7343 h 107939"/>
                    <a:gd name="connsiteX8" fmla="*/ 32249 w 39591"/>
                    <a:gd name="connsiteY8" fmla="*/ 0 h 10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91" h="107939">
                      <a:moveTo>
                        <a:pt x="32249" y="0"/>
                      </a:moveTo>
                      <a:lnTo>
                        <a:pt x="0" y="0"/>
                      </a:lnTo>
                      <a:cubicBezTo>
                        <a:pt x="4056" y="0"/>
                        <a:pt x="7343" y="3288"/>
                        <a:pt x="7343" y="7343"/>
                      </a:cubicBezTo>
                      <a:lnTo>
                        <a:pt x="7343" y="100596"/>
                      </a:lnTo>
                      <a:cubicBezTo>
                        <a:pt x="7343" y="104651"/>
                        <a:pt x="4056" y="107939"/>
                        <a:pt x="0" y="107939"/>
                      </a:cubicBezTo>
                      <a:lnTo>
                        <a:pt x="32249" y="107939"/>
                      </a:lnTo>
                      <a:cubicBezTo>
                        <a:pt x="36304" y="107939"/>
                        <a:pt x="39592" y="104651"/>
                        <a:pt x="39592" y="100596"/>
                      </a:cubicBezTo>
                      <a:lnTo>
                        <a:pt x="39592" y="7343"/>
                      </a:lnTo>
                      <a:cubicBezTo>
                        <a:pt x="39592" y="3288"/>
                        <a:pt x="36304" y="0"/>
                        <a:pt x="32249" y="0"/>
                      </a:cubicBez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sp>
            <p:nvSpPr>
              <p:cNvPr id="295" name="Freeform: Shape 294">
                <a:extLst>
                  <a:ext uri="{FF2B5EF4-FFF2-40B4-BE49-F238E27FC236}">
                    <a16:creationId xmlns:a16="http://schemas.microsoft.com/office/drawing/2014/main" id="{E0444405-103A-4F18-8BEE-4E62FFEBDCEF}"/>
                  </a:ext>
                </a:extLst>
              </p:cNvPr>
              <p:cNvSpPr/>
              <p:nvPr/>
            </p:nvSpPr>
            <p:spPr>
              <a:xfrm>
                <a:off x="6027575" y="4000557"/>
                <a:ext cx="16125" cy="194117"/>
              </a:xfrm>
              <a:custGeom>
                <a:avLst/>
                <a:gdLst>
                  <a:gd name="connsiteX0" fmla="*/ 8062 w 16125"/>
                  <a:gd name="connsiteY0" fmla="*/ 0 h 194117"/>
                  <a:gd name="connsiteX1" fmla="*/ 0 w 16125"/>
                  <a:gd name="connsiteY1" fmla="*/ 8062 h 194117"/>
                  <a:gd name="connsiteX2" fmla="*/ 0 w 16125"/>
                  <a:gd name="connsiteY2" fmla="*/ 190549 h 194117"/>
                  <a:gd name="connsiteX3" fmla="*/ 392 w 16125"/>
                  <a:gd name="connsiteY3" fmla="*/ 190941 h 194117"/>
                  <a:gd name="connsiteX4" fmla="*/ 15733 w 16125"/>
                  <a:gd name="connsiteY4" fmla="*/ 190941 h 194117"/>
                  <a:gd name="connsiteX5" fmla="*/ 16125 w 16125"/>
                  <a:gd name="connsiteY5" fmla="*/ 190550 h 194117"/>
                  <a:gd name="connsiteX6" fmla="*/ 16125 w 16125"/>
                  <a:gd name="connsiteY6" fmla="*/ 8062 h 194117"/>
                  <a:gd name="connsiteX7" fmla="*/ 8062 w 16125"/>
                  <a:gd name="connsiteY7" fmla="*/ 0 h 19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5" h="194117">
                    <a:moveTo>
                      <a:pt x="8062" y="0"/>
                    </a:moveTo>
                    <a:cubicBezTo>
                      <a:pt x="3610" y="0"/>
                      <a:pt x="0" y="3610"/>
                      <a:pt x="0" y="8062"/>
                    </a:cubicBezTo>
                    <a:lnTo>
                      <a:pt x="0" y="190549"/>
                    </a:lnTo>
                    <a:lnTo>
                      <a:pt x="392" y="190941"/>
                    </a:lnTo>
                    <a:cubicBezTo>
                      <a:pt x="4629" y="195176"/>
                      <a:pt x="11497" y="195176"/>
                      <a:pt x="15733" y="190941"/>
                    </a:cubicBezTo>
                    <a:lnTo>
                      <a:pt x="16125" y="190550"/>
                    </a:lnTo>
                    <a:lnTo>
                      <a:pt x="16125" y="8062"/>
                    </a:lnTo>
                    <a:cubicBezTo>
                      <a:pt x="16124" y="3609"/>
                      <a:pt x="12515" y="0"/>
                      <a:pt x="8062" y="0"/>
                    </a:cubicBez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grpSp>
          <p:nvGrpSpPr>
            <p:cNvPr id="278" name="Graphic 201">
              <a:extLst>
                <a:ext uri="{FF2B5EF4-FFF2-40B4-BE49-F238E27FC236}">
                  <a16:creationId xmlns:a16="http://schemas.microsoft.com/office/drawing/2014/main" id="{B816BE06-6ABC-470F-A4F1-7C73505BB066}"/>
                </a:ext>
              </a:extLst>
            </p:cNvPr>
            <p:cNvGrpSpPr/>
            <p:nvPr/>
          </p:nvGrpSpPr>
          <p:grpSpPr>
            <a:xfrm>
              <a:off x="5604147" y="3887647"/>
              <a:ext cx="352686" cy="534252"/>
              <a:chOff x="5604147" y="3887647"/>
              <a:chExt cx="352686" cy="534252"/>
            </a:xfrm>
          </p:grpSpPr>
          <p:sp>
            <p:nvSpPr>
              <p:cNvPr id="279" name="Freeform: Shape 278">
                <a:extLst>
                  <a:ext uri="{FF2B5EF4-FFF2-40B4-BE49-F238E27FC236}">
                    <a16:creationId xmlns:a16="http://schemas.microsoft.com/office/drawing/2014/main" id="{D66C087E-3C16-47EF-A581-F183AFE0B4E2}"/>
                  </a:ext>
                </a:extLst>
              </p:cNvPr>
              <p:cNvSpPr/>
              <p:nvPr/>
            </p:nvSpPr>
            <p:spPr>
              <a:xfrm>
                <a:off x="5612209" y="3887647"/>
                <a:ext cx="221643" cy="307028"/>
              </a:xfrm>
              <a:custGeom>
                <a:avLst/>
                <a:gdLst>
                  <a:gd name="connsiteX0" fmla="*/ 118491 w 221643"/>
                  <a:gd name="connsiteY0" fmla="*/ 303852 h 307028"/>
                  <a:gd name="connsiteX1" fmla="*/ 188248 w 221643"/>
                  <a:gd name="connsiteY1" fmla="*/ 234119 h 307028"/>
                  <a:gd name="connsiteX2" fmla="*/ 188248 w 221643"/>
                  <a:gd name="connsiteY2" fmla="*/ 72911 h 307028"/>
                  <a:gd name="connsiteX3" fmla="*/ 118491 w 221643"/>
                  <a:gd name="connsiteY3" fmla="*/ 3176 h 307028"/>
                  <a:gd name="connsiteX4" fmla="*/ 103151 w 221643"/>
                  <a:gd name="connsiteY4" fmla="*/ 3176 h 307028"/>
                  <a:gd name="connsiteX5" fmla="*/ 33395 w 221643"/>
                  <a:gd name="connsiteY5" fmla="*/ 72910 h 307028"/>
                  <a:gd name="connsiteX6" fmla="*/ 33395 w 221643"/>
                  <a:gd name="connsiteY6" fmla="*/ 234118 h 307028"/>
                  <a:gd name="connsiteX7" fmla="*/ 103152 w 221643"/>
                  <a:gd name="connsiteY7" fmla="*/ 303851 h 307028"/>
                  <a:gd name="connsiteX8" fmla="*/ 118491 w 221643"/>
                  <a:gd name="connsiteY8" fmla="*/ 303852 h 30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43" h="307028">
                    <a:moveTo>
                      <a:pt x="118491" y="303852"/>
                    </a:moveTo>
                    <a:lnTo>
                      <a:pt x="188248" y="234119"/>
                    </a:lnTo>
                    <a:cubicBezTo>
                      <a:pt x="232775" y="189606"/>
                      <a:pt x="232775" y="117422"/>
                      <a:pt x="188248" y="72911"/>
                    </a:cubicBezTo>
                    <a:lnTo>
                      <a:pt x="118491" y="3176"/>
                    </a:lnTo>
                    <a:cubicBezTo>
                      <a:pt x="114255" y="-1059"/>
                      <a:pt x="107387" y="-1059"/>
                      <a:pt x="103151" y="3176"/>
                    </a:cubicBezTo>
                    <a:lnTo>
                      <a:pt x="33395" y="72910"/>
                    </a:lnTo>
                    <a:cubicBezTo>
                      <a:pt x="-11132" y="117422"/>
                      <a:pt x="-11132" y="189606"/>
                      <a:pt x="33395" y="234118"/>
                    </a:cubicBezTo>
                    <a:lnTo>
                      <a:pt x="103152" y="303851"/>
                    </a:lnTo>
                    <a:cubicBezTo>
                      <a:pt x="107388" y="308087"/>
                      <a:pt x="114255" y="308087"/>
                      <a:pt x="118491" y="303852"/>
                    </a:cubicBezTo>
                    <a:close/>
                  </a:path>
                </a:pathLst>
              </a:custGeom>
              <a:solidFill>
                <a:srgbClr val="22B37F"/>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80" name="Freeform: Shape 279">
                <a:extLst>
                  <a:ext uri="{FF2B5EF4-FFF2-40B4-BE49-F238E27FC236}">
                    <a16:creationId xmlns:a16="http://schemas.microsoft.com/office/drawing/2014/main" id="{415D7D23-74DD-49F0-8324-629DE6BCDA2A}"/>
                  </a:ext>
                </a:extLst>
              </p:cNvPr>
              <p:cNvSpPr/>
              <p:nvPr/>
            </p:nvSpPr>
            <p:spPr>
              <a:xfrm>
                <a:off x="5706905" y="3887647"/>
                <a:ext cx="126947" cy="307026"/>
              </a:xfrm>
              <a:custGeom>
                <a:avLst/>
                <a:gdLst>
                  <a:gd name="connsiteX0" fmla="*/ 93552 w 126947"/>
                  <a:gd name="connsiteY0" fmla="*/ 72910 h 307026"/>
                  <a:gd name="connsiteX1" fmla="*/ 23795 w 126947"/>
                  <a:gd name="connsiteY1" fmla="*/ 3176 h 307026"/>
                  <a:gd name="connsiteX2" fmla="*/ 8454 w 126947"/>
                  <a:gd name="connsiteY2" fmla="*/ 3176 h 307026"/>
                  <a:gd name="connsiteX3" fmla="*/ 0 w 126947"/>
                  <a:gd name="connsiteY3" fmla="*/ 11628 h 307026"/>
                  <a:gd name="connsiteX4" fmla="*/ 61302 w 126947"/>
                  <a:gd name="connsiteY4" fmla="*/ 72910 h 307026"/>
                  <a:gd name="connsiteX5" fmla="*/ 61302 w 126947"/>
                  <a:gd name="connsiteY5" fmla="*/ 234118 h 307026"/>
                  <a:gd name="connsiteX6" fmla="*/ 0 w 126947"/>
                  <a:gd name="connsiteY6" fmla="*/ 295400 h 307026"/>
                  <a:gd name="connsiteX7" fmla="*/ 8454 w 126947"/>
                  <a:gd name="connsiteY7" fmla="*/ 303851 h 307026"/>
                  <a:gd name="connsiteX8" fmla="*/ 23795 w 126947"/>
                  <a:gd name="connsiteY8" fmla="*/ 303851 h 307026"/>
                  <a:gd name="connsiteX9" fmla="*/ 93552 w 126947"/>
                  <a:gd name="connsiteY9" fmla="*/ 234117 h 307026"/>
                  <a:gd name="connsiteX10" fmla="*/ 93552 w 126947"/>
                  <a:gd name="connsiteY10" fmla="*/ 72910 h 30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47" h="307026">
                    <a:moveTo>
                      <a:pt x="93552" y="72910"/>
                    </a:moveTo>
                    <a:lnTo>
                      <a:pt x="23795" y="3176"/>
                    </a:lnTo>
                    <a:cubicBezTo>
                      <a:pt x="19559" y="-1059"/>
                      <a:pt x="12691" y="-1059"/>
                      <a:pt x="8454" y="3176"/>
                    </a:cubicBezTo>
                    <a:lnTo>
                      <a:pt x="0" y="11628"/>
                    </a:lnTo>
                    <a:lnTo>
                      <a:pt x="61302" y="72910"/>
                    </a:lnTo>
                    <a:cubicBezTo>
                      <a:pt x="105829" y="117422"/>
                      <a:pt x="105829" y="189606"/>
                      <a:pt x="61302" y="234118"/>
                    </a:cubicBezTo>
                    <a:lnTo>
                      <a:pt x="0" y="295400"/>
                    </a:lnTo>
                    <a:lnTo>
                      <a:pt x="8454" y="303851"/>
                    </a:lnTo>
                    <a:cubicBezTo>
                      <a:pt x="12691" y="308085"/>
                      <a:pt x="19559" y="308085"/>
                      <a:pt x="23795" y="303851"/>
                    </a:cubicBezTo>
                    <a:lnTo>
                      <a:pt x="93552" y="234117"/>
                    </a:lnTo>
                    <a:cubicBezTo>
                      <a:pt x="138080" y="189606"/>
                      <a:pt x="138080" y="117422"/>
                      <a:pt x="93552" y="72910"/>
                    </a:cubicBez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81" name="Freeform: Shape 280">
                <a:extLst>
                  <a:ext uri="{FF2B5EF4-FFF2-40B4-BE49-F238E27FC236}">
                    <a16:creationId xmlns:a16="http://schemas.microsoft.com/office/drawing/2014/main" id="{F8D02AD0-2BCB-4A39-BA6B-3BC7666D7AC1}"/>
                  </a:ext>
                </a:extLst>
              </p:cNvPr>
              <p:cNvSpPr/>
              <p:nvPr/>
            </p:nvSpPr>
            <p:spPr>
              <a:xfrm>
                <a:off x="5714969" y="4186613"/>
                <a:ext cx="241864" cy="189378"/>
              </a:xfrm>
              <a:custGeom>
                <a:avLst/>
                <a:gdLst>
                  <a:gd name="connsiteX0" fmla="*/ 186728 w 241864"/>
                  <a:gd name="connsiteY0" fmla="*/ 189378 h 189378"/>
                  <a:gd name="connsiteX1" fmla="*/ 48306 w 241864"/>
                  <a:gd name="connsiteY1" fmla="*/ 189378 h 189378"/>
                  <a:gd name="connsiteX2" fmla="*/ 40244 w 241864"/>
                  <a:gd name="connsiteY2" fmla="*/ 181316 h 189378"/>
                  <a:gd name="connsiteX3" fmla="*/ 48306 w 241864"/>
                  <a:gd name="connsiteY3" fmla="*/ 173254 h 189378"/>
                  <a:gd name="connsiteX4" fmla="*/ 186729 w 241864"/>
                  <a:gd name="connsiteY4" fmla="*/ 173254 h 189378"/>
                  <a:gd name="connsiteX5" fmla="*/ 225741 w 241864"/>
                  <a:gd name="connsiteY5" fmla="*/ 134242 h 189378"/>
                  <a:gd name="connsiteX6" fmla="*/ 186729 w 241864"/>
                  <a:gd name="connsiteY6" fmla="*/ 95230 h 189378"/>
                  <a:gd name="connsiteX7" fmla="*/ 54205 w 241864"/>
                  <a:gd name="connsiteY7" fmla="*/ 95230 h 189378"/>
                  <a:gd name="connsiteX8" fmla="*/ 0 w 241864"/>
                  <a:gd name="connsiteY8" fmla="*/ 41024 h 189378"/>
                  <a:gd name="connsiteX9" fmla="*/ 0 w 241864"/>
                  <a:gd name="connsiteY9" fmla="*/ 8062 h 189378"/>
                  <a:gd name="connsiteX10" fmla="*/ 8062 w 241864"/>
                  <a:gd name="connsiteY10" fmla="*/ 0 h 189378"/>
                  <a:gd name="connsiteX11" fmla="*/ 16124 w 241864"/>
                  <a:gd name="connsiteY11" fmla="*/ 8062 h 189378"/>
                  <a:gd name="connsiteX12" fmla="*/ 16124 w 241864"/>
                  <a:gd name="connsiteY12" fmla="*/ 41026 h 189378"/>
                  <a:gd name="connsiteX13" fmla="*/ 54205 w 241864"/>
                  <a:gd name="connsiteY13" fmla="*/ 79107 h 189378"/>
                  <a:gd name="connsiteX14" fmla="*/ 186728 w 241864"/>
                  <a:gd name="connsiteY14" fmla="*/ 79107 h 189378"/>
                  <a:gd name="connsiteX15" fmla="*/ 241864 w 241864"/>
                  <a:gd name="connsiteY15" fmla="*/ 134243 h 189378"/>
                  <a:gd name="connsiteX16" fmla="*/ 186728 w 241864"/>
                  <a:gd name="connsiteY16" fmla="*/ 189378 h 18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864" h="189378">
                    <a:moveTo>
                      <a:pt x="186728" y="189378"/>
                    </a:moveTo>
                    <a:lnTo>
                      <a:pt x="48306" y="189378"/>
                    </a:lnTo>
                    <a:cubicBezTo>
                      <a:pt x="43854" y="189378"/>
                      <a:pt x="40244" y="185769"/>
                      <a:pt x="40244" y="181316"/>
                    </a:cubicBezTo>
                    <a:cubicBezTo>
                      <a:pt x="40244" y="176864"/>
                      <a:pt x="43854" y="173254"/>
                      <a:pt x="48306" y="173254"/>
                    </a:cubicBezTo>
                    <a:lnTo>
                      <a:pt x="186729" y="173254"/>
                    </a:lnTo>
                    <a:cubicBezTo>
                      <a:pt x="208241" y="173254"/>
                      <a:pt x="225741" y="155754"/>
                      <a:pt x="225741" y="134242"/>
                    </a:cubicBezTo>
                    <a:cubicBezTo>
                      <a:pt x="225741" y="112730"/>
                      <a:pt x="208241" y="95230"/>
                      <a:pt x="186729" y="95230"/>
                    </a:cubicBezTo>
                    <a:lnTo>
                      <a:pt x="54205" y="95230"/>
                    </a:lnTo>
                    <a:cubicBezTo>
                      <a:pt x="24316" y="95230"/>
                      <a:pt x="0" y="70913"/>
                      <a:pt x="0" y="41024"/>
                    </a:cubicBezTo>
                    <a:lnTo>
                      <a:pt x="0" y="8062"/>
                    </a:lnTo>
                    <a:cubicBezTo>
                      <a:pt x="0" y="3610"/>
                      <a:pt x="3610" y="0"/>
                      <a:pt x="8062" y="0"/>
                    </a:cubicBezTo>
                    <a:cubicBezTo>
                      <a:pt x="12515" y="0"/>
                      <a:pt x="16124" y="3610"/>
                      <a:pt x="16124" y="8062"/>
                    </a:cubicBezTo>
                    <a:lnTo>
                      <a:pt x="16124" y="41026"/>
                    </a:lnTo>
                    <a:cubicBezTo>
                      <a:pt x="16124" y="62024"/>
                      <a:pt x="33207" y="79107"/>
                      <a:pt x="54205" y="79107"/>
                    </a:cubicBezTo>
                    <a:lnTo>
                      <a:pt x="186728" y="79107"/>
                    </a:lnTo>
                    <a:cubicBezTo>
                      <a:pt x="217130" y="79107"/>
                      <a:pt x="241864" y="103840"/>
                      <a:pt x="241864" y="134243"/>
                    </a:cubicBezTo>
                    <a:cubicBezTo>
                      <a:pt x="241864" y="164645"/>
                      <a:pt x="217130" y="189378"/>
                      <a:pt x="186728" y="189378"/>
                    </a:cubicBezTo>
                    <a:close/>
                  </a:path>
                </a:pathLst>
              </a:custGeom>
              <a:solidFill>
                <a:srgbClr val="C9BFC8"/>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82" name="Freeform: Shape 281">
                <a:extLst>
                  <a:ext uri="{FF2B5EF4-FFF2-40B4-BE49-F238E27FC236}">
                    <a16:creationId xmlns:a16="http://schemas.microsoft.com/office/drawing/2014/main" id="{72E87539-B168-4A3A-A46C-C6C3E2EA8F45}"/>
                  </a:ext>
                </a:extLst>
              </p:cNvPr>
              <p:cNvSpPr/>
              <p:nvPr/>
            </p:nvSpPr>
            <p:spPr>
              <a:xfrm>
                <a:off x="5683367" y="4000557"/>
                <a:ext cx="79333" cy="194117"/>
              </a:xfrm>
              <a:custGeom>
                <a:avLst/>
                <a:gdLst>
                  <a:gd name="connsiteX0" fmla="*/ 76966 w 79333"/>
                  <a:gd name="connsiteY0" fmla="*/ 55672 h 194117"/>
                  <a:gd name="connsiteX1" fmla="*/ 76968 w 79333"/>
                  <a:gd name="connsiteY1" fmla="*/ 44271 h 194117"/>
                  <a:gd name="connsiteX2" fmla="*/ 65567 w 79333"/>
                  <a:gd name="connsiteY2" fmla="*/ 44269 h 194117"/>
                  <a:gd name="connsiteX3" fmla="*/ 47726 w 79333"/>
                  <a:gd name="connsiteY3" fmla="*/ 62104 h 194117"/>
                  <a:gd name="connsiteX4" fmla="*/ 47726 w 79333"/>
                  <a:gd name="connsiteY4" fmla="*/ 8062 h 194117"/>
                  <a:gd name="connsiteX5" fmla="*/ 39664 w 79333"/>
                  <a:gd name="connsiteY5" fmla="*/ 0 h 194117"/>
                  <a:gd name="connsiteX6" fmla="*/ 31602 w 79333"/>
                  <a:gd name="connsiteY6" fmla="*/ 8062 h 194117"/>
                  <a:gd name="connsiteX7" fmla="*/ 31602 w 79333"/>
                  <a:gd name="connsiteY7" fmla="*/ 45834 h 194117"/>
                  <a:gd name="connsiteX8" fmla="*/ 13761 w 79333"/>
                  <a:gd name="connsiteY8" fmla="*/ 27998 h 194117"/>
                  <a:gd name="connsiteX9" fmla="*/ 2360 w 79333"/>
                  <a:gd name="connsiteY9" fmla="*/ 28000 h 194117"/>
                  <a:gd name="connsiteX10" fmla="*/ 2362 w 79333"/>
                  <a:gd name="connsiteY10" fmla="*/ 39401 h 194117"/>
                  <a:gd name="connsiteX11" fmla="*/ 31603 w 79333"/>
                  <a:gd name="connsiteY11" fmla="*/ 68632 h 194117"/>
                  <a:gd name="connsiteX12" fmla="*/ 31603 w 79333"/>
                  <a:gd name="connsiteY12" fmla="*/ 94646 h 194117"/>
                  <a:gd name="connsiteX13" fmla="*/ 13762 w 79333"/>
                  <a:gd name="connsiteY13" fmla="*/ 76811 h 194117"/>
                  <a:gd name="connsiteX14" fmla="*/ 2361 w 79333"/>
                  <a:gd name="connsiteY14" fmla="*/ 76813 h 194117"/>
                  <a:gd name="connsiteX15" fmla="*/ 2364 w 79333"/>
                  <a:gd name="connsiteY15" fmla="*/ 88214 h 194117"/>
                  <a:gd name="connsiteX16" fmla="*/ 31604 w 79333"/>
                  <a:gd name="connsiteY16" fmla="*/ 117445 h 194117"/>
                  <a:gd name="connsiteX17" fmla="*/ 31604 w 79333"/>
                  <a:gd name="connsiteY17" fmla="*/ 190549 h 194117"/>
                  <a:gd name="connsiteX18" fmla="*/ 31997 w 79333"/>
                  <a:gd name="connsiteY18" fmla="*/ 190941 h 194117"/>
                  <a:gd name="connsiteX19" fmla="*/ 47337 w 79333"/>
                  <a:gd name="connsiteY19" fmla="*/ 190941 h 194117"/>
                  <a:gd name="connsiteX20" fmla="*/ 47730 w 79333"/>
                  <a:gd name="connsiteY20" fmla="*/ 190549 h 194117"/>
                  <a:gd name="connsiteX21" fmla="*/ 47730 w 79333"/>
                  <a:gd name="connsiteY21" fmla="*/ 133714 h 194117"/>
                  <a:gd name="connsiteX22" fmla="*/ 76971 w 79333"/>
                  <a:gd name="connsiteY22" fmla="*/ 104484 h 194117"/>
                  <a:gd name="connsiteX23" fmla="*/ 76973 w 79333"/>
                  <a:gd name="connsiteY23" fmla="*/ 93083 h 194117"/>
                  <a:gd name="connsiteX24" fmla="*/ 65572 w 79333"/>
                  <a:gd name="connsiteY24" fmla="*/ 93081 h 194117"/>
                  <a:gd name="connsiteX25" fmla="*/ 47731 w 79333"/>
                  <a:gd name="connsiteY25" fmla="*/ 110917 h 194117"/>
                  <a:gd name="connsiteX26" fmla="*/ 47731 w 79333"/>
                  <a:gd name="connsiteY26" fmla="*/ 84903 h 19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333" h="194117">
                    <a:moveTo>
                      <a:pt x="76966" y="55672"/>
                    </a:moveTo>
                    <a:cubicBezTo>
                      <a:pt x="80116" y="52524"/>
                      <a:pt x="80116" y="47419"/>
                      <a:pt x="76968" y="44271"/>
                    </a:cubicBezTo>
                    <a:cubicBezTo>
                      <a:pt x="73820" y="41121"/>
                      <a:pt x="68716" y="41121"/>
                      <a:pt x="65567" y="44269"/>
                    </a:cubicBezTo>
                    <a:lnTo>
                      <a:pt x="47726" y="62104"/>
                    </a:lnTo>
                    <a:lnTo>
                      <a:pt x="47726" y="8062"/>
                    </a:lnTo>
                    <a:cubicBezTo>
                      <a:pt x="47726" y="3610"/>
                      <a:pt x="44117" y="0"/>
                      <a:pt x="39664" y="0"/>
                    </a:cubicBezTo>
                    <a:cubicBezTo>
                      <a:pt x="35212" y="0"/>
                      <a:pt x="31602" y="3610"/>
                      <a:pt x="31602" y="8062"/>
                    </a:cubicBezTo>
                    <a:lnTo>
                      <a:pt x="31602" y="45834"/>
                    </a:lnTo>
                    <a:lnTo>
                      <a:pt x="13761" y="27998"/>
                    </a:lnTo>
                    <a:cubicBezTo>
                      <a:pt x="10613" y="24851"/>
                      <a:pt x="5508" y="24851"/>
                      <a:pt x="2360" y="28000"/>
                    </a:cubicBezTo>
                    <a:cubicBezTo>
                      <a:pt x="-787" y="31149"/>
                      <a:pt x="-787" y="36254"/>
                      <a:pt x="2362" y="39401"/>
                    </a:cubicBezTo>
                    <a:lnTo>
                      <a:pt x="31603" y="68632"/>
                    </a:lnTo>
                    <a:lnTo>
                      <a:pt x="31603" y="94646"/>
                    </a:lnTo>
                    <a:lnTo>
                      <a:pt x="13762" y="76811"/>
                    </a:lnTo>
                    <a:cubicBezTo>
                      <a:pt x="10614" y="73663"/>
                      <a:pt x="5509" y="73663"/>
                      <a:pt x="2361" y="76813"/>
                    </a:cubicBezTo>
                    <a:cubicBezTo>
                      <a:pt x="-786" y="79961"/>
                      <a:pt x="-786" y="85066"/>
                      <a:pt x="2364" y="88214"/>
                    </a:cubicBezTo>
                    <a:lnTo>
                      <a:pt x="31604" y="117445"/>
                    </a:lnTo>
                    <a:lnTo>
                      <a:pt x="31604" y="190549"/>
                    </a:lnTo>
                    <a:lnTo>
                      <a:pt x="31997" y="190941"/>
                    </a:lnTo>
                    <a:cubicBezTo>
                      <a:pt x="36233" y="195176"/>
                      <a:pt x="43101" y="195176"/>
                      <a:pt x="47337" y="190941"/>
                    </a:cubicBezTo>
                    <a:lnTo>
                      <a:pt x="47730" y="190549"/>
                    </a:lnTo>
                    <a:lnTo>
                      <a:pt x="47730" y="133714"/>
                    </a:lnTo>
                    <a:lnTo>
                      <a:pt x="76971" y="104484"/>
                    </a:lnTo>
                    <a:cubicBezTo>
                      <a:pt x="80120" y="101337"/>
                      <a:pt x="80120" y="96232"/>
                      <a:pt x="76973" y="93083"/>
                    </a:cubicBezTo>
                    <a:cubicBezTo>
                      <a:pt x="73824" y="89934"/>
                      <a:pt x="68720" y="89933"/>
                      <a:pt x="65572" y="93081"/>
                    </a:cubicBezTo>
                    <a:lnTo>
                      <a:pt x="47731" y="110917"/>
                    </a:lnTo>
                    <a:lnTo>
                      <a:pt x="47731" y="84903"/>
                    </a:ln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nvGrpSpPr>
              <p:cNvPr id="283" name="Graphic 201">
                <a:extLst>
                  <a:ext uri="{FF2B5EF4-FFF2-40B4-BE49-F238E27FC236}">
                    <a16:creationId xmlns:a16="http://schemas.microsoft.com/office/drawing/2014/main" id="{4D263B18-73B2-44F5-9D39-8713ABCCB032}"/>
                  </a:ext>
                </a:extLst>
              </p:cNvPr>
              <p:cNvGrpSpPr/>
              <p:nvPr/>
            </p:nvGrpSpPr>
            <p:grpSpPr>
              <a:xfrm>
                <a:off x="5604147" y="4313959"/>
                <a:ext cx="159128" cy="107940"/>
                <a:chOff x="5604147" y="4313959"/>
                <a:chExt cx="159128" cy="107940"/>
              </a:xfrm>
            </p:grpSpPr>
            <p:grpSp>
              <p:nvGrpSpPr>
                <p:cNvPr id="284" name="Graphic 201">
                  <a:extLst>
                    <a:ext uri="{FF2B5EF4-FFF2-40B4-BE49-F238E27FC236}">
                      <a16:creationId xmlns:a16="http://schemas.microsoft.com/office/drawing/2014/main" id="{84103D98-B395-45FA-80E4-0753EB6EA549}"/>
                    </a:ext>
                  </a:extLst>
                </p:cNvPr>
                <p:cNvGrpSpPr/>
                <p:nvPr/>
              </p:nvGrpSpPr>
              <p:grpSpPr>
                <a:xfrm>
                  <a:off x="5604147" y="4335462"/>
                  <a:ext cx="52603" cy="64935"/>
                  <a:chOff x="5604147" y="4335462"/>
                  <a:chExt cx="52603" cy="64935"/>
                </a:xfrm>
                <a:solidFill>
                  <a:srgbClr val="D7D0D6"/>
                </a:solidFill>
              </p:grpSpPr>
              <p:sp>
                <p:nvSpPr>
                  <p:cNvPr id="287" name="Freeform: Shape 286">
                    <a:extLst>
                      <a:ext uri="{FF2B5EF4-FFF2-40B4-BE49-F238E27FC236}">
                        <a16:creationId xmlns:a16="http://schemas.microsoft.com/office/drawing/2014/main" id="{B9EE8ECC-6BB3-4258-8EC6-06F5E29CB680}"/>
                      </a:ext>
                    </a:extLst>
                  </p:cNvPr>
                  <p:cNvSpPr/>
                  <p:nvPr/>
                </p:nvSpPr>
                <p:spPr>
                  <a:xfrm>
                    <a:off x="5604147" y="4384273"/>
                    <a:ext cx="52603" cy="16124"/>
                  </a:xfrm>
                  <a:custGeom>
                    <a:avLst/>
                    <a:gdLst>
                      <a:gd name="connsiteX0" fmla="*/ 44542 w 52603"/>
                      <a:gd name="connsiteY0" fmla="*/ 16124 h 16124"/>
                      <a:gd name="connsiteX1" fmla="*/ 8062 w 52603"/>
                      <a:gd name="connsiteY1" fmla="*/ 16124 h 16124"/>
                      <a:gd name="connsiteX2" fmla="*/ 0 w 52603"/>
                      <a:gd name="connsiteY2" fmla="*/ 8062 h 16124"/>
                      <a:gd name="connsiteX3" fmla="*/ 8062 w 52603"/>
                      <a:gd name="connsiteY3" fmla="*/ 0 h 16124"/>
                      <a:gd name="connsiteX4" fmla="*/ 44542 w 52603"/>
                      <a:gd name="connsiteY4" fmla="*/ 0 h 16124"/>
                      <a:gd name="connsiteX5" fmla="*/ 52604 w 52603"/>
                      <a:gd name="connsiteY5" fmla="*/ 8062 h 16124"/>
                      <a:gd name="connsiteX6" fmla="*/ 44542 w 52603"/>
                      <a:gd name="connsiteY6" fmla="*/ 16124 h 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03" h="16124">
                        <a:moveTo>
                          <a:pt x="44542" y="16124"/>
                        </a:moveTo>
                        <a:lnTo>
                          <a:pt x="8062" y="16124"/>
                        </a:lnTo>
                        <a:cubicBezTo>
                          <a:pt x="3610" y="16124"/>
                          <a:pt x="0" y="12515"/>
                          <a:pt x="0" y="8062"/>
                        </a:cubicBezTo>
                        <a:cubicBezTo>
                          <a:pt x="0" y="3610"/>
                          <a:pt x="3610" y="0"/>
                          <a:pt x="8062" y="0"/>
                        </a:cubicBezTo>
                        <a:lnTo>
                          <a:pt x="44542" y="0"/>
                        </a:lnTo>
                        <a:cubicBezTo>
                          <a:pt x="48994" y="0"/>
                          <a:pt x="52604" y="3610"/>
                          <a:pt x="52604" y="8062"/>
                        </a:cubicBezTo>
                        <a:cubicBezTo>
                          <a:pt x="52604" y="12515"/>
                          <a:pt x="48994" y="16124"/>
                          <a:pt x="44542" y="16124"/>
                        </a:cubicBezTo>
                        <a:close/>
                      </a:path>
                    </a:pathLst>
                  </a:custGeom>
                  <a:solidFill>
                    <a:srgbClr val="D7D0D6"/>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88" name="Freeform: Shape 287">
                    <a:extLst>
                      <a:ext uri="{FF2B5EF4-FFF2-40B4-BE49-F238E27FC236}">
                        <a16:creationId xmlns:a16="http://schemas.microsoft.com/office/drawing/2014/main" id="{1247C484-9BE6-492C-AD36-FC4D1A94EBA6}"/>
                      </a:ext>
                    </a:extLst>
                  </p:cNvPr>
                  <p:cNvSpPr/>
                  <p:nvPr/>
                </p:nvSpPr>
                <p:spPr>
                  <a:xfrm>
                    <a:off x="5604147" y="4335462"/>
                    <a:ext cx="52603" cy="16124"/>
                  </a:xfrm>
                  <a:custGeom>
                    <a:avLst/>
                    <a:gdLst>
                      <a:gd name="connsiteX0" fmla="*/ 44542 w 52603"/>
                      <a:gd name="connsiteY0" fmla="*/ 16124 h 16124"/>
                      <a:gd name="connsiteX1" fmla="*/ 8062 w 52603"/>
                      <a:gd name="connsiteY1" fmla="*/ 16124 h 16124"/>
                      <a:gd name="connsiteX2" fmla="*/ 0 w 52603"/>
                      <a:gd name="connsiteY2" fmla="*/ 8062 h 16124"/>
                      <a:gd name="connsiteX3" fmla="*/ 8062 w 52603"/>
                      <a:gd name="connsiteY3" fmla="*/ 0 h 16124"/>
                      <a:gd name="connsiteX4" fmla="*/ 44542 w 52603"/>
                      <a:gd name="connsiteY4" fmla="*/ 0 h 16124"/>
                      <a:gd name="connsiteX5" fmla="*/ 52604 w 52603"/>
                      <a:gd name="connsiteY5" fmla="*/ 8062 h 16124"/>
                      <a:gd name="connsiteX6" fmla="*/ 44542 w 52603"/>
                      <a:gd name="connsiteY6" fmla="*/ 16124 h 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03" h="16124">
                        <a:moveTo>
                          <a:pt x="44542" y="16124"/>
                        </a:moveTo>
                        <a:lnTo>
                          <a:pt x="8062" y="16124"/>
                        </a:lnTo>
                        <a:cubicBezTo>
                          <a:pt x="3610" y="16124"/>
                          <a:pt x="0" y="12515"/>
                          <a:pt x="0" y="8062"/>
                        </a:cubicBezTo>
                        <a:cubicBezTo>
                          <a:pt x="0" y="3610"/>
                          <a:pt x="3610" y="0"/>
                          <a:pt x="8062" y="0"/>
                        </a:cubicBezTo>
                        <a:lnTo>
                          <a:pt x="44542" y="0"/>
                        </a:lnTo>
                        <a:cubicBezTo>
                          <a:pt x="48994" y="0"/>
                          <a:pt x="52604" y="3610"/>
                          <a:pt x="52604" y="8062"/>
                        </a:cubicBezTo>
                        <a:cubicBezTo>
                          <a:pt x="52604" y="12515"/>
                          <a:pt x="48994" y="16124"/>
                          <a:pt x="44542" y="16124"/>
                        </a:cubicBezTo>
                        <a:close/>
                      </a:path>
                    </a:pathLst>
                  </a:custGeom>
                  <a:solidFill>
                    <a:srgbClr val="D7D0D6"/>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sp>
              <p:nvSpPr>
                <p:cNvPr id="285" name="Freeform: Shape 284">
                  <a:extLst>
                    <a:ext uri="{FF2B5EF4-FFF2-40B4-BE49-F238E27FC236}">
                      <a16:creationId xmlns:a16="http://schemas.microsoft.com/office/drawing/2014/main" id="{4C22C1AF-9FD9-4DF8-B356-83CA76A5E936}"/>
                    </a:ext>
                  </a:extLst>
                </p:cNvPr>
                <p:cNvSpPr/>
                <p:nvPr/>
              </p:nvSpPr>
              <p:spPr>
                <a:xfrm>
                  <a:off x="5648688" y="4313959"/>
                  <a:ext cx="114586" cy="107940"/>
                </a:xfrm>
                <a:custGeom>
                  <a:avLst/>
                  <a:gdLst>
                    <a:gd name="connsiteX0" fmla="*/ 114587 w 114586"/>
                    <a:gd name="connsiteY0" fmla="*/ 53970 h 107940"/>
                    <a:gd name="connsiteX1" fmla="*/ 60616 w 114586"/>
                    <a:gd name="connsiteY1" fmla="*/ 0 h 107940"/>
                    <a:gd name="connsiteX2" fmla="*/ 7343 w 114586"/>
                    <a:gd name="connsiteY2" fmla="*/ 0 h 107940"/>
                    <a:gd name="connsiteX3" fmla="*/ 0 w 114586"/>
                    <a:gd name="connsiteY3" fmla="*/ 7343 h 107940"/>
                    <a:gd name="connsiteX4" fmla="*/ 0 w 114586"/>
                    <a:gd name="connsiteY4" fmla="*/ 100597 h 107940"/>
                    <a:gd name="connsiteX5" fmla="*/ 7343 w 114586"/>
                    <a:gd name="connsiteY5" fmla="*/ 107940 h 107940"/>
                    <a:gd name="connsiteX6" fmla="*/ 60616 w 114586"/>
                    <a:gd name="connsiteY6" fmla="*/ 107940 h 107940"/>
                    <a:gd name="connsiteX7" fmla="*/ 114587 w 114586"/>
                    <a:gd name="connsiteY7" fmla="*/ 53970 h 10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86" h="107940">
                      <a:moveTo>
                        <a:pt x="114587" y="53970"/>
                      </a:moveTo>
                      <a:cubicBezTo>
                        <a:pt x="114587" y="24164"/>
                        <a:pt x="90424" y="0"/>
                        <a:pt x="60616" y="0"/>
                      </a:cubicBezTo>
                      <a:lnTo>
                        <a:pt x="7343" y="0"/>
                      </a:lnTo>
                      <a:cubicBezTo>
                        <a:pt x="3287" y="0"/>
                        <a:pt x="0" y="3287"/>
                        <a:pt x="0" y="7343"/>
                      </a:cubicBezTo>
                      <a:lnTo>
                        <a:pt x="0" y="100597"/>
                      </a:lnTo>
                      <a:cubicBezTo>
                        <a:pt x="0" y="104653"/>
                        <a:pt x="3287" y="107940"/>
                        <a:pt x="7343" y="107940"/>
                      </a:cubicBezTo>
                      <a:lnTo>
                        <a:pt x="60616" y="107940"/>
                      </a:lnTo>
                      <a:cubicBezTo>
                        <a:pt x="90423" y="107940"/>
                        <a:pt x="114587" y="83777"/>
                        <a:pt x="114587" y="53970"/>
                      </a:cubicBezTo>
                      <a:close/>
                    </a:path>
                  </a:pathLst>
                </a:custGeom>
                <a:solidFill>
                  <a:srgbClr val="22B37F"/>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286" name="Freeform: Shape 285">
                  <a:extLst>
                    <a:ext uri="{FF2B5EF4-FFF2-40B4-BE49-F238E27FC236}">
                      <a16:creationId xmlns:a16="http://schemas.microsoft.com/office/drawing/2014/main" id="{8115AAE6-0E0B-4398-9414-57EB4C00CB3B}"/>
                    </a:ext>
                  </a:extLst>
                </p:cNvPr>
                <p:cNvSpPr/>
                <p:nvPr/>
              </p:nvSpPr>
              <p:spPr>
                <a:xfrm>
                  <a:off x="5677056" y="4313959"/>
                  <a:ext cx="86218" cy="107940"/>
                </a:xfrm>
                <a:custGeom>
                  <a:avLst/>
                  <a:gdLst>
                    <a:gd name="connsiteX0" fmla="*/ 32249 w 86218"/>
                    <a:gd name="connsiteY0" fmla="*/ 0 h 107940"/>
                    <a:gd name="connsiteX1" fmla="*/ 0 w 86218"/>
                    <a:gd name="connsiteY1" fmla="*/ 0 h 107940"/>
                    <a:gd name="connsiteX2" fmla="*/ 53970 w 86218"/>
                    <a:gd name="connsiteY2" fmla="*/ 53970 h 107940"/>
                    <a:gd name="connsiteX3" fmla="*/ 0 w 86218"/>
                    <a:gd name="connsiteY3" fmla="*/ 107940 h 107940"/>
                    <a:gd name="connsiteX4" fmla="*/ 32249 w 86218"/>
                    <a:gd name="connsiteY4" fmla="*/ 107940 h 107940"/>
                    <a:gd name="connsiteX5" fmla="*/ 86219 w 86218"/>
                    <a:gd name="connsiteY5" fmla="*/ 53970 h 107940"/>
                    <a:gd name="connsiteX6" fmla="*/ 32249 w 86218"/>
                    <a:gd name="connsiteY6" fmla="*/ 0 h 10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8" h="107940">
                      <a:moveTo>
                        <a:pt x="32249" y="0"/>
                      </a:moveTo>
                      <a:lnTo>
                        <a:pt x="0" y="0"/>
                      </a:lnTo>
                      <a:cubicBezTo>
                        <a:pt x="29806" y="0"/>
                        <a:pt x="53970" y="24164"/>
                        <a:pt x="53970" y="53970"/>
                      </a:cubicBezTo>
                      <a:cubicBezTo>
                        <a:pt x="53970" y="83777"/>
                        <a:pt x="29807" y="107940"/>
                        <a:pt x="0" y="107940"/>
                      </a:cubicBezTo>
                      <a:lnTo>
                        <a:pt x="32249" y="107940"/>
                      </a:lnTo>
                      <a:cubicBezTo>
                        <a:pt x="62055" y="107940"/>
                        <a:pt x="86219" y="83776"/>
                        <a:pt x="86219" y="53970"/>
                      </a:cubicBezTo>
                      <a:cubicBezTo>
                        <a:pt x="86218" y="24164"/>
                        <a:pt x="62055" y="0"/>
                        <a:pt x="32249" y="0"/>
                      </a:cubicBezTo>
                      <a:close/>
                    </a:path>
                  </a:pathLst>
                </a:custGeom>
                <a:solidFill>
                  <a:srgbClr val="09A76D"/>
                </a:solidFill>
                <a:ln w="1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grpSp>
        </p:grpSp>
      </p:grpSp>
      <p:sp>
        <p:nvSpPr>
          <p:cNvPr id="305" name="TextBox 304">
            <a:extLst>
              <a:ext uri="{FF2B5EF4-FFF2-40B4-BE49-F238E27FC236}">
                <a16:creationId xmlns:a16="http://schemas.microsoft.com/office/drawing/2014/main" id="{8105A203-C60A-4103-8EBF-E9C3F906B0D5}"/>
              </a:ext>
            </a:extLst>
          </p:cNvPr>
          <p:cNvSpPr txBox="1"/>
          <p:nvPr/>
        </p:nvSpPr>
        <p:spPr>
          <a:xfrm>
            <a:off x="971281" y="4136625"/>
            <a:ext cx="1280346" cy="646331"/>
          </a:xfrm>
          <a:prstGeom prst="rect">
            <a:avLst/>
          </a:prstGeom>
          <a:noFill/>
        </p:spPr>
        <p:txBody>
          <a:bodyPr wrap="square" rtlCol="0">
            <a:spAutoFit/>
          </a:bodyPr>
          <a:lstStyle>
            <a:defPPr>
              <a:defRPr lang="en-US"/>
            </a:defPPr>
            <a:lvl1pPr>
              <a:defRPr b="0" i="0" u="none" strike="noStrike" baseline="0">
                <a:solidFill>
                  <a:srgbClr val="000000"/>
                </a:solidFill>
                <a:latin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yriad Pro Light"/>
              </a:rPr>
              <a:t>Bio-mass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Myriad Pro Light"/>
              </a:rPr>
              <a:t>10 GW</a:t>
            </a:r>
          </a:p>
        </p:txBody>
      </p:sp>
      <p:sp>
        <p:nvSpPr>
          <p:cNvPr id="311" name="Rectangle 310">
            <a:extLst>
              <a:ext uri="{FF2B5EF4-FFF2-40B4-BE49-F238E27FC236}">
                <a16:creationId xmlns:a16="http://schemas.microsoft.com/office/drawing/2014/main" id="{BB7663D6-4931-494D-9FAC-9BBA28DD6548}"/>
              </a:ext>
            </a:extLst>
          </p:cNvPr>
          <p:cNvSpPr/>
          <p:nvPr/>
        </p:nvSpPr>
        <p:spPr>
          <a:xfrm>
            <a:off x="8228983" y="1065804"/>
            <a:ext cx="2386965" cy="726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4" name="TextBox 313">
            <a:extLst>
              <a:ext uri="{FF2B5EF4-FFF2-40B4-BE49-F238E27FC236}">
                <a16:creationId xmlns:a16="http://schemas.microsoft.com/office/drawing/2014/main" id="{B5D652BA-01CB-47AD-9875-E3D02961BFBC}"/>
              </a:ext>
            </a:extLst>
          </p:cNvPr>
          <p:cNvSpPr txBox="1"/>
          <p:nvPr/>
        </p:nvSpPr>
        <p:spPr>
          <a:xfrm>
            <a:off x="4475324" y="1096493"/>
            <a:ext cx="2777070" cy="615553"/>
          </a:xfrm>
          <a:prstGeom prst="rect">
            <a:avLst/>
          </a:prstGeom>
          <a:noFill/>
        </p:spPr>
        <p:txBody>
          <a:bodyPr wrap="square">
            <a:spAutoFit/>
          </a:bodyPr>
          <a:lstStyle/>
          <a:p>
            <a:r>
              <a:rPr lang="en-GB" sz="2000" dirty="0">
                <a:latin typeface="Myriad Pro" panose="020B0503030403020204" pitchFamily="34" charset="0"/>
              </a:rPr>
              <a:t>2022</a:t>
            </a:r>
          </a:p>
          <a:p>
            <a:r>
              <a:rPr lang="en-GB" sz="1400" dirty="0">
                <a:latin typeface="Myriad Pro" panose="020B0503030403020204" pitchFamily="34" charset="0"/>
              </a:rPr>
              <a:t>Total RE Target 175 GW</a:t>
            </a:r>
          </a:p>
        </p:txBody>
      </p:sp>
      <p:sp>
        <p:nvSpPr>
          <p:cNvPr id="315" name="TextBox 314">
            <a:extLst>
              <a:ext uri="{FF2B5EF4-FFF2-40B4-BE49-F238E27FC236}">
                <a16:creationId xmlns:a16="http://schemas.microsoft.com/office/drawing/2014/main" id="{F2EC6127-D247-493B-A3FC-08D7B62B7BCB}"/>
              </a:ext>
            </a:extLst>
          </p:cNvPr>
          <p:cNvSpPr txBox="1"/>
          <p:nvPr/>
        </p:nvSpPr>
        <p:spPr>
          <a:xfrm>
            <a:off x="8436986" y="1111366"/>
            <a:ext cx="2777070" cy="615553"/>
          </a:xfrm>
          <a:prstGeom prst="rect">
            <a:avLst/>
          </a:prstGeom>
          <a:noFill/>
        </p:spPr>
        <p:txBody>
          <a:bodyPr wrap="square">
            <a:spAutoFit/>
          </a:bodyPr>
          <a:lstStyle>
            <a:defPPr>
              <a:defRPr lang="en-US"/>
            </a:defPPr>
            <a:lvl1pPr>
              <a:defRPr sz="2000">
                <a:latin typeface="Myriad Pro" panose="020B0503030403020204" pitchFamily="34" charset="0"/>
              </a:defRPr>
            </a:lvl1pPr>
          </a:lstStyle>
          <a:p>
            <a:r>
              <a:rPr lang="en-GB" dirty="0"/>
              <a:t>2030</a:t>
            </a:r>
          </a:p>
          <a:p>
            <a:r>
              <a:rPr lang="en-GB" sz="1400" dirty="0"/>
              <a:t>Total RE Target 500 GW</a:t>
            </a:r>
          </a:p>
        </p:txBody>
      </p:sp>
      <p:sp>
        <p:nvSpPr>
          <p:cNvPr id="320" name="TextBox 319">
            <a:extLst>
              <a:ext uri="{FF2B5EF4-FFF2-40B4-BE49-F238E27FC236}">
                <a16:creationId xmlns:a16="http://schemas.microsoft.com/office/drawing/2014/main" id="{55A8EF9D-1CAA-446A-B46E-F85F42CA9D17}"/>
              </a:ext>
            </a:extLst>
          </p:cNvPr>
          <p:cNvSpPr txBox="1"/>
          <p:nvPr/>
        </p:nvSpPr>
        <p:spPr>
          <a:xfrm>
            <a:off x="7810548" y="2350690"/>
            <a:ext cx="2363340" cy="461665"/>
          </a:xfrm>
          <a:prstGeom prst="rect">
            <a:avLst/>
          </a:prstGeom>
          <a:noFill/>
        </p:spPr>
        <p:txBody>
          <a:bodyPr wrap="square">
            <a:spAutoFit/>
          </a:bodyPr>
          <a:lstStyle/>
          <a:p>
            <a:pPr algn="just"/>
            <a:r>
              <a:rPr lang="en-GB" sz="1200" dirty="0">
                <a:latin typeface="Myriad Pro Light"/>
              </a:rPr>
              <a:t>India's non-fossil energy capacity to reach 500 GW by 2030.</a:t>
            </a:r>
          </a:p>
        </p:txBody>
      </p:sp>
      <p:sp>
        <p:nvSpPr>
          <p:cNvPr id="322" name="TextBox 321">
            <a:extLst>
              <a:ext uri="{FF2B5EF4-FFF2-40B4-BE49-F238E27FC236}">
                <a16:creationId xmlns:a16="http://schemas.microsoft.com/office/drawing/2014/main" id="{0AE03678-0E76-45FE-B20F-48ED23CF7FCE}"/>
              </a:ext>
            </a:extLst>
          </p:cNvPr>
          <p:cNvSpPr txBox="1"/>
          <p:nvPr/>
        </p:nvSpPr>
        <p:spPr>
          <a:xfrm>
            <a:off x="9926823" y="3526715"/>
            <a:ext cx="2147472" cy="646331"/>
          </a:xfrm>
          <a:prstGeom prst="rect">
            <a:avLst/>
          </a:prstGeom>
          <a:noFill/>
        </p:spPr>
        <p:txBody>
          <a:bodyPr wrap="square">
            <a:spAutoFit/>
          </a:bodyPr>
          <a:lstStyle>
            <a:defPPr>
              <a:defRPr lang="en-US"/>
            </a:defPPr>
            <a:lvl1pPr algn="just">
              <a:defRPr sz="1200">
                <a:latin typeface="Myriad Pro Light"/>
              </a:defRPr>
            </a:lvl1pPr>
          </a:lstStyle>
          <a:p>
            <a:r>
              <a:rPr lang="en-GB" dirty="0"/>
              <a:t>India will meet 50 per cent of its energy requirements with renewable energy by 2030.</a:t>
            </a:r>
          </a:p>
        </p:txBody>
      </p:sp>
      <p:sp>
        <p:nvSpPr>
          <p:cNvPr id="323" name="object 3">
            <a:extLst>
              <a:ext uri="{FF2B5EF4-FFF2-40B4-BE49-F238E27FC236}">
                <a16:creationId xmlns:a16="http://schemas.microsoft.com/office/drawing/2014/main" id="{A6477532-3B37-4DD9-B8F9-B0023863F334}"/>
              </a:ext>
            </a:extLst>
          </p:cNvPr>
          <p:cNvSpPr/>
          <p:nvPr/>
        </p:nvSpPr>
        <p:spPr>
          <a:xfrm rot="16200000">
            <a:off x="4058588" y="3679939"/>
            <a:ext cx="3406100" cy="97372"/>
          </a:xfrm>
          <a:custGeom>
            <a:avLst/>
            <a:gdLst/>
            <a:ahLst/>
            <a:cxnLst/>
            <a:rect l="l" t="t" r="r" b="b"/>
            <a:pathLst>
              <a:path w="6212205">
                <a:moveTo>
                  <a:pt x="6211798" y="0"/>
                </a:moveTo>
                <a:lnTo>
                  <a:pt x="0" y="0"/>
                </a:lnTo>
              </a:path>
            </a:pathLst>
          </a:custGeom>
          <a:ln w="6350">
            <a:solidFill>
              <a:srgbClr val="BBB0A6"/>
            </a:solidFill>
          </a:ln>
        </p:spPr>
        <p:txBody>
          <a:bodyPr wrap="square" lIns="0" tIns="0" rIns="0" bIns="0" rtlCol="0"/>
          <a:lstStyle/>
          <a:p>
            <a:endParaRPr/>
          </a:p>
        </p:txBody>
      </p:sp>
      <p:sp>
        <p:nvSpPr>
          <p:cNvPr id="368" name="object 118">
            <a:extLst>
              <a:ext uri="{FF2B5EF4-FFF2-40B4-BE49-F238E27FC236}">
                <a16:creationId xmlns:a16="http://schemas.microsoft.com/office/drawing/2014/main" id="{AAD4D582-B75E-40BB-848F-C3DFA12EED54}"/>
              </a:ext>
            </a:extLst>
          </p:cNvPr>
          <p:cNvSpPr/>
          <p:nvPr/>
        </p:nvSpPr>
        <p:spPr>
          <a:xfrm>
            <a:off x="2536231" y="222206"/>
            <a:ext cx="7148418" cy="518733"/>
          </a:xfrm>
          <a:prstGeom prst="roundRect">
            <a:avLst/>
          </a:prstGeom>
          <a:solidFill>
            <a:srgbClr val="F99D1C"/>
          </a:solidFill>
        </p:spPr>
        <p:txBody>
          <a:bodyPr wrap="square" lIns="0" tIns="0" rIns="0" bIns="0" rtlCol="0"/>
          <a:lstStyle/>
          <a:p>
            <a:endParaRPr/>
          </a:p>
        </p:txBody>
      </p:sp>
      <p:sp>
        <p:nvSpPr>
          <p:cNvPr id="369" name="TextBox 368">
            <a:extLst>
              <a:ext uri="{FF2B5EF4-FFF2-40B4-BE49-F238E27FC236}">
                <a16:creationId xmlns:a16="http://schemas.microsoft.com/office/drawing/2014/main" id="{5453A49E-1FB7-4AE0-AB68-95B32F8F03AE}"/>
              </a:ext>
            </a:extLst>
          </p:cNvPr>
          <p:cNvSpPr txBox="1"/>
          <p:nvPr/>
        </p:nvSpPr>
        <p:spPr>
          <a:xfrm>
            <a:off x="1631556" y="216087"/>
            <a:ext cx="8939167" cy="463268"/>
          </a:xfrm>
          <a:prstGeom prst="rect">
            <a:avLst/>
          </a:prstGeom>
        </p:spPr>
        <p:txBody>
          <a:bodyPr vert="horz" wrap="square" lIns="0" tIns="12700" rIns="0" bIns="0" rtlCol="0">
            <a:spAutoFit/>
          </a:bodyPr>
          <a:lstStyle>
            <a:defPPr>
              <a:defRPr lang="en-US"/>
            </a:defPPr>
            <a:lvl1pPr marL="12700">
              <a:lnSpc>
                <a:spcPct val="100000"/>
              </a:lnSpc>
              <a:spcBef>
                <a:spcPts val="100"/>
              </a:spcBef>
              <a:defRPr sz="3600" b="1" spc="-175">
                <a:solidFill>
                  <a:srgbClr val="70BF54"/>
                </a:solidFill>
                <a:latin typeface="Trebuchet MS"/>
                <a:cs typeface="Trebuchet MS"/>
              </a:defRPr>
            </a:lvl1pPr>
          </a:lstStyle>
          <a:p>
            <a:pPr algn="ctr"/>
            <a:r>
              <a:rPr lang="en-GB" sz="2927" spc="33" dirty="0">
                <a:solidFill>
                  <a:schemeClr val="bg1"/>
                </a:solidFill>
                <a:effectLst>
                  <a:outerShdw blurRad="38100" dist="38100" dir="2700000" algn="tl">
                    <a:srgbClr val="000000">
                      <a:alpha val="43137"/>
                    </a:srgbClr>
                  </a:outerShdw>
                </a:effectLst>
                <a:latin typeface="Myriad Pro Light"/>
              </a:rPr>
              <a:t>India’s RE ambitions</a:t>
            </a:r>
          </a:p>
        </p:txBody>
      </p:sp>
      <p:sp>
        <p:nvSpPr>
          <p:cNvPr id="370" name="TextBox 369">
            <a:extLst>
              <a:ext uri="{FF2B5EF4-FFF2-40B4-BE49-F238E27FC236}">
                <a16:creationId xmlns:a16="http://schemas.microsoft.com/office/drawing/2014/main" id="{0749FD5F-26F2-40F0-920A-3292B157BBBE}"/>
              </a:ext>
            </a:extLst>
          </p:cNvPr>
          <p:cNvSpPr txBox="1"/>
          <p:nvPr/>
        </p:nvSpPr>
        <p:spPr>
          <a:xfrm>
            <a:off x="6008855" y="3495603"/>
            <a:ext cx="2159378" cy="461665"/>
          </a:xfrm>
          <a:prstGeom prst="rect">
            <a:avLst/>
          </a:prstGeom>
          <a:noFill/>
        </p:spPr>
        <p:txBody>
          <a:bodyPr wrap="square">
            <a:spAutoFit/>
          </a:bodyPr>
          <a:lstStyle>
            <a:defPPr>
              <a:defRPr lang="en-US"/>
            </a:defPPr>
            <a:lvl1pPr algn="just">
              <a:defRPr sz="1200">
                <a:latin typeface="Myriad Pro Light"/>
              </a:defRPr>
            </a:lvl1pPr>
          </a:lstStyle>
          <a:p>
            <a:r>
              <a:rPr lang="en-GB" dirty="0"/>
              <a:t>By 2070, India will achieve the target of net zero emissions.</a:t>
            </a:r>
          </a:p>
        </p:txBody>
      </p:sp>
      <p:pic>
        <p:nvPicPr>
          <p:cNvPr id="376" name="Picture 375">
            <a:extLst>
              <a:ext uri="{FF2B5EF4-FFF2-40B4-BE49-F238E27FC236}">
                <a16:creationId xmlns:a16="http://schemas.microsoft.com/office/drawing/2014/main" id="{F2E93BE6-A7B8-474B-A2EA-47F7A1D6D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1" y="107319"/>
            <a:ext cx="1207361" cy="340402"/>
          </a:xfrm>
          <a:prstGeom prst="rect">
            <a:avLst/>
          </a:prstGeom>
        </p:spPr>
      </p:pic>
      <p:pic>
        <p:nvPicPr>
          <p:cNvPr id="377" name="Picture 376">
            <a:extLst>
              <a:ext uri="{FF2B5EF4-FFF2-40B4-BE49-F238E27FC236}">
                <a16:creationId xmlns:a16="http://schemas.microsoft.com/office/drawing/2014/main" id="{7B7075DB-95CD-4E5E-A079-BA1963A13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887" y="67450"/>
            <a:ext cx="1014956" cy="408879"/>
          </a:xfrm>
          <a:prstGeom prst="rect">
            <a:avLst/>
          </a:prstGeom>
        </p:spPr>
      </p:pic>
      <p:grpSp>
        <p:nvGrpSpPr>
          <p:cNvPr id="2" name="Group 1">
            <a:extLst>
              <a:ext uri="{FF2B5EF4-FFF2-40B4-BE49-F238E27FC236}">
                <a16:creationId xmlns:a16="http://schemas.microsoft.com/office/drawing/2014/main" id="{F647BD9B-BE36-4B23-86E0-EE5C0A5CA75E}"/>
              </a:ext>
            </a:extLst>
          </p:cNvPr>
          <p:cNvGrpSpPr/>
          <p:nvPr/>
        </p:nvGrpSpPr>
        <p:grpSpPr>
          <a:xfrm>
            <a:off x="7563482" y="2598815"/>
            <a:ext cx="2777070" cy="2255239"/>
            <a:chOff x="6327405" y="2420587"/>
            <a:chExt cx="3777284" cy="3067506"/>
          </a:xfrm>
        </p:grpSpPr>
        <p:sp>
          <p:nvSpPr>
            <p:cNvPr id="306" name="object 3">
              <a:extLst>
                <a:ext uri="{FF2B5EF4-FFF2-40B4-BE49-F238E27FC236}">
                  <a16:creationId xmlns:a16="http://schemas.microsoft.com/office/drawing/2014/main" id="{ECFB9B49-ABB1-4A6C-9164-8D4E7DB70AC6}"/>
                </a:ext>
              </a:extLst>
            </p:cNvPr>
            <p:cNvSpPr/>
            <p:nvPr/>
          </p:nvSpPr>
          <p:spPr>
            <a:xfrm>
              <a:off x="7862632" y="2420587"/>
              <a:ext cx="2200402" cy="2975381"/>
            </a:xfrm>
            <a:prstGeom prst="rect">
              <a:avLst/>
            </a:prstGeom>
            <a:blipFill>
              <a:blip r:embed="rId5" cstate="print"/>
              <a:stretch>
                <a:fillRect/>
              </a:stretch>
            </a:blipFill>
          </p:spPr>
          <p:txBody>
            <a:bodyPr wrap="square" lIns="0" tIns="0" rIns="0" bIns="0" rtlCol="0"/>
            <a:lstStyle/>
            <a:p>
              <a:endParaRPr/>
            </a:p>
          </p:txBody>
        </p:sp>
        <p:sp>
          <p:nvSpPr>
            <p:cNvPr id="307" name="object 4">
              <a:extLst>
                <a:ext uri="{FF2B5EF4-FFF2-40B4-BE49-F238E27FC236}">
                  <a16:creationId xmlns:a16="http://schemas.microsoft.com/office/drawing/2014/main" id="{774416A3-0804-4BDF-AE5C-7E2B4585DD3D}"/>
                </a:ext>
              </a:extLst>
            </p:cNvPr>
            <p:cNvSpPr/>
            <p:nvPr/>
          </p:nvSpPr>
          <p:spPr>
            <a:xfrm>
              <a:off x="6327405" y="2895160"/>
              <a:ext cx="3559263" cy="2592933"/>
            </a:xfrm>
            <a:prstGeom prst="rect">
              <a:avLst/>
            </a:prstGeom>
            <a:blipFill>
              <a:blip r:embed="rId6" cstate="print"/>
              <a:stretch>
                <a:fillRect/>
              </a:stretch>
            </a:blipFill>
          </p:spPr>
          <p:txBody>
            <a:bodyPr wrap="square" lIns="0" tIns="0" rIns="0" bIns="0" rtlCol="0"/>
            <a:lstStyle/>
            <a:p>
              <a:endParaRPr/>
            </a:p>
          </p:txBody>
        </p:sp>
        <p:sp>
          <p:nvSpPr>
            <p:cNvPr id="308" name="object 5">
              <a:extLst>
                <a:ext uri="{FF2B5EF4-FFF2-40B4-BE49-F238E27FC236}">
                  <a16:creationId xmlns:a16="http://schemas.microsoft.com/office/drawing/2014/main" id="{B32173DB-0A7E-4412-B8EF-183EDD23A44A}"/>
                </a:ext>
              </a:extLst>
            </p:cNvPr>
            <p:cNvSpPr/>
            <p:nvPr/>
          </p:nvSpPr>
          <p:spPr>
            <a:xfrm>
              <a:off x="6766597" y="4514042"/>
              <a:ext cx="288925" cy="539750"/>
            </a:xfrm>
            <a:custGeom>
              <a:avLst/>
              <a:gdLst/>
              <a:ahLst/>
              <a:cxnLst/>
              <a:rect l="l" t="t" r="r" b="b"/>
              <a:pathLst>
                <a:path w="288925" h="539750">
                  <a:moveTo>
                    <a:pt x="144182" y="0"/>
                  </a:moveTo>
                  <a:lnTo>
                    <a:pt x="139453" y="39333"/>
                  </a:lnTo>
                  <a:lnTo>
                    <a:pt x="128128" y="81148"/>
                  </a:lnTo>
                  <a:lnTo>
                    <a:pt x="108245" y="123802"/>
                  </a:lnTo>
                  <a:lnTo>
                    <a:pt x="83523" y="169282"/>
                  </a:lnTo>
                  <a:lnTo>
                    <a:pt x="61122" y="208926"/>
                  </a:lnTo>
                  <a:lnTo>
                    <a:pt x="33209" y="257835"/>
                  </a:lnTo>
                  <a:lnTo>
                    <a:pt x="27928" y="267608"/>
                  </a:lnTo>
                  <a:lnTo>
                    <a:pt x="10279" y="311691"/>
                  </a:lnTo>
                  <a:lnTo>
                    <a:pt x="674" y="360826"/>
                  </a:lnTo>
                  <a:lnTo>
                    <a:pt x="0" y="372072"/>
                  </a:lnTo>
                  <a:lnTo>
                    <a:pt x="20" y="387557"/>
                  </a:lnTo>
                  <a:lnTo>
                    <a:pt x="8593" y="435441"/>
                  </a:lnTo>
                  <a:lnTo>
                    <a:pt x="12140" y="444804"/>
                  </a:lnTo>
                  <a:lnTo>
                    <a:pt x="12178" y="444969"/>
                  </a:lnTo>
                  <a:lnTo>
                    <a:pt x="12444" y="445528"/>
                  </a:lnTo>
                  <a:lnTo>
                    <a:pt x="13067" y="447001"/>
                  </a:lnTo>
                  <a:lnTo>
                    <a:pt x="15150" y="451434"/>
                  </a:lnTo>
                  <a:lnTo>
                    <a:pt x="28231" y="473189"/>
                  </a:lnTo>
                  <a:lnTo>
                    <a:pt x="28993" y="474345"/>
                  </a:lnTo>
                  <a:lnTo>
                    <a:pt x="31825" y="478028"/>
                  </a:lnTo>
                  <a:lnTo>
                    <a:pt x="33895" y="480542"/>
                  </a:lnTo>
                  <a:lnTo>
                    <a:pt x="36968" y="484009"/>
                  </a:lnTo>
                  <a:lnTo>
                    <a:pt x="37933" y="484974"/>
                  </a:lnTo>
                  <a:lnTo>
                    <a:pt x="41845" y="489127"/>
                  </a:lnTo>
                  <a:lnTo>
                    <a:pt x="62063" y="505993"/>
                  </a:lnTo>
                  <a:lnTo>
                    <a:pt x="63257" y="506882"/>
                  </a:lnTo>
                  <a:lnTo>
                    <a:pt x="67011" y="509401"/>
                  </a:lnTo>
                  <a:lnTo>
                    <a:pt x="69607" y="511022"/>
                  </a:lnTo>
                  <a:lnTo>
                    <a:pt x="73023" y="513067"/>
                  </a:lnTo>
                  <a:lnTo>
                    <a:pt x="73735" y="513549"/>
                  </a:lnTo>
                  <a:lnTo>
                    <a:pt x="77964" y="515988"/>
                  </a:lnTo>
                  <a:lnTo>
                    <a:pt x="81571" y="517893"/>
                  </a:lnTo>
                  <a:lnTo>
                    <a:pt x="86485" y="520319"/>
                  </a:lnTo>
                  <a:lnTo>
                    <a:pt x="87768" y="520865"/>
                  </a:lnTo>
                  <a:lnTo>
                    <a:pt x="91667" y="522681"/>
                  </a:lnTo>
                  <a:lnTo>
                    <a:pt x="126173" y="534847"/>
                  </a:lnTo>
                  <a:lnTo>
                    <a:pt x="127659" y="535305"/>
                  </a:lnTo>
                  <a:lnTo>
                    <a:pt x="134047" y="536956"/>
                  </a:lnTo>
                  <a:lnTo>
                    <a:pt x="139013" y="538137"/>
                  </a:lnTo>
                  <a:lnTo>
                    <a:pt x="144182" y="539178"/>
                  </a:lnTo>
                  <a:lnTo>
                    <a:pt x="148715" y="538264"/>
                  </a:lnTo>
                  <a:lnTo>
                    <a:pt x="185647" y="527227"/>
                  </a:lnTo>
                  <a:lnTo>
                    <a:pt x="221194" y="509397"/>
                  </a:lnTo>
                  <a:lnTo>
                    <a:pt x="259009" y="474661"/>
                  </a:lnTo>
                  <a:lnTo>
                    <a:pt x="280544" y="433030"/>
                  </a:lnTo>
                  <a:lnTo>
                    <a:pt x="288379" y="387557"/>
                  </a:lnTo>
                  <a:lnTo>
                    <a:pt x="288393" y="372072"/>
                  </a:lnTo>
                  <a:lnTo>
                    <a:pt x="287268" y="356612"/>
                  </a:lnTo>
                  <a:lnTo>
                    <a:pt x="278017" y="311510"/>
                  </a:lnTo>
                  <a:lnTo>
                    <a:pt x="261964" y="270696"/>
                  </a:lnTo>
                  <a:lnTo>
                    <a:pt x="239884" y="230629"/>
                  </a:lnTo>
                  <a:lnTo>
                    <a:pt x="226574" y="205991"/>
                  </a:lnTo>
                  <a:lnTo>
                    <a:pt x="203750" y="161176"/>
                  </a:lnTo>
                  <a:lnTo>
                    <a:pt x="185553" y="122189"/>
                  </a:lnTo>
                  <a:lnTo>
                    <a:pt x="165800" y="74312"/>
                  </a:lnTo>
                  <a:lnTo>
                    <a:pt x="150819" y="29487"/>
                  </a:lnTo>
                  <a:lnTo>
                    <a:pt x="144507" y="2345"/>
                  </a:lnTo>
                  <a:lnTo>
                    <a:pt x="144182" y="0"/>
                  </a:lnTo>
                  <a:close/>
                </a:path>
              </a:pathLst>
            </a:custGeom>
            <a:solidFill>
              <a:srgbClr val="64BDEB"/>
            </a:solidFill>
          </p:spPr>
          <p:txBody>
            <a:bodyPr wrap="square" lIns="0" tIns="0" rIns="0" bIns="0" rtlCol="0"/>
            <a:lstStyle/>
            <a:p>
              <a:endParaRPr/>
            </a:p>
          </p:txBody>
        </p:sp>
        <p:sp>
          <p:nvSpPr>
            <p:cNvPr id="309" name="object 6">
              <a:extLst>
                <a:ext uri="{FF2B5EF4-FFF2-40B4-BE49-F238E27FC236}">
                  <a16:creationId xmlns:a16="http://schemas.microsoft.com/office/drawing/2014/main" id="{07B7479A-37B2-4E32-A847-C3F67AF3DD6F}"/>
                </a:ext>
              </a:extLst>
            </p:cNvPr>
            <p:cNvSpPr/>
            <p:nvPr/>
          </p:nvSpPr>
          <p:spPr>
            <a:xfrm>
              <a:off x="7006658" y="4327412"/>
              <a:ext cx="192405" cy="359410"/>
            </a:xfrm>
            <a:custGeom>
              <a:avLst/>
              <a:gdLst/>
              <a:ahLst/>
              <a:cxnLst/>
              <a:rect l="l" t="t" r="r" b="b"/>
              <a:pathLst>
                <a:path w="192404" h="359410">
                  <a:moveTo>
                    <a:pt x="95778" y="0"/>
                  </a:moveTo>
                  <a:lnTo>
                    <a:pt x="89294" y="41523"/>
                  </a:lnTo>
                  <a:lnTo>
                    <a:pt x="69137" y="87606"/>
                  </a:lnTo>
                  <a:lnTo>
                    <a:pt x="43256" y="134226"/>
                  </a:lnTo>
                  <a:lnTo>
                    <a:pt x="31498" y="154863"/>
                  </a:lnTo>
                  <a:lnTo>
                    <a:pt x="24644" y="167464"/>
                  </a:lnTo>
                  <a:lnTo>
                    <a:pt x="8725" y="204789"/>
                  </a:lnTo>
                  <a:lnTo>
                    <a:pt x="56" y="249622"/>
                  </a:lnTo>
                  <a:lnTo>
                    <a:pt x="0" y="257672"/>
                  </a:lnTo>
                  <a:lnTo>
                    <a:pt x="144" y="263721"/>
                  </a:lnTo>
                  <a:lnTo>
                    <a:pt x="1492" y="274764"/>
                  </a:lnTo>
                  <a:lnTo>
                    <a:pt x="3957" y="285495"/>
                  </a:lnTo>
                  <a:lnTo>
                    <a:pt x="6254" y="292535"/>
                  </a:lnTo>
                  <a:lnTo>
                    <a:pt x="6546" y="293386"/>
                  </a:lnTo>
                  <a:lnTo>
                    <a:pt x="6939" y="294262"/>
                  </a:lnTo>
                  <a:lnTo>
                    <a:pt x="8375" y="297780"/>
                  </a:lnTo>
                  <a:lnTo>
                    <a:pt x="9695" y="300676"/>
                  </a:lnTo>
                  <a:lnTo>
                    <a:pt x="10445" y="302250"/>
                  </a:lnTo>
                  <a:lnTo>
                    <a:pt x="11740" y="304727"/>
                  </a:lnTo>
                  <a:lnTo>
                    <a:pt x="12286" y="305616"/>
                  </a:lnTo>
                  <a:lnTo>
                    <a:pt x="13988" y="308613"/>
                  </a:lnTo>
                  <a:lnTo>
                    <a:pt x="34333" y="332032"/>
                  </a:lnTo>
                  <a:lnTo>
                    <a:pt x="34981" y="332642"/>
                  </a:lnTo>
                  <a:lnTo>
                    <a:pt x="37623" y="334750"/>
                  </a:lnTo>
                  <a:lnTo>
                    <a:pt x="39629" y="336248"/>
                  </a:lnTo>
                  <a:lnTo>
                    <a:pt x="42296" y="338090"/>
                  </a:lnTo>
                  <a:lnTo>
                    <a:pt x="42906" y="338445"/>
                  </a:lnTo>
                  <a:lnTo>
                    <a:pt x="46767" y="340973"/>
                  </a:lnTo>
                  <a:lnTo>
                    <a:pt x="83546" y="356327"/>
                  </a:lnTo>
                  <a:lnTo>
                    <a:pt x="84575" y="356645"/>
                  </a:lnTo>
                  <a:lnTo>
                    <a:pt x="88880" y="357762"/>
                  </a:lnTo>
                  <a:lnTo>
                    <a:pt x="92182" y="358550"/>
                  </a:lnTo>
                  <a:lnTo>
                    <a:pt x="95776" y="359286"/>
                  </a:lnTo>
                  <a:lnTo>
                    <a:pt x="113809" y="354704"/>
                  </a:lnTo>
                  <a:lnTo>
                    <a:pt x="155300" y="333658"/>
                  </a:lnTo>
                  <a:lnTo>
                    <a:pt x="180063" y="304232"/>
                  </a:lnTo>
                  <a:lnTo>
                    <a:pt x="191908" y="257672"/>
                  </a:lnTo>
                  <a:lnTo>
                    <a:pt x="191953" y="249622"/>
                  </a:lnTo>
                  <a:lnTo>
                    <a:pt x="191025" y="236553"/>
                  </a:lnTo>
                  <a:lnTo>
                    <a:pt x="182127" y="198922"/>
                  </a:lnTo>
                  <a:lnTo>
                    <a:pt x="168509" y="169688"/>
                  </a:lnTo>
                  <a:lnTo>
                    <a:pt x="166197" y="165586"/>
                  </a:lnTo>
                  <a:lnTo>
                    <a:pt x="153274" y="142085"/>
                  </a:lnTo>
                  <a:lnTo>
                    <a:pt x="142017" y="120512"/>
                  </a:lnTo>
                  <a:lnTo>
                    <a:pt x="124077" y="83017"/>
                  </a:lnTo>
                  <a:lnTo>
                    <a:pt x="106868" y="40407"/>
                  </a:lnTo>
                  <a:lnTo>
                    <a:pt x="96338" y="3553"/>
                  </a:lnTo>
                  <a:lnTo>
                    <a:pt x="95913" y="1010"/>
                  </a:lnTo>
                  <a:lnTo>
                    <a:pt x="95778" y="0"/>
                  </a:lnTo>
                  <a:close/>
                </a:path>
                <a:path w="192404" h="359410">
                  <a:moveTo>
                    <a:pt x="6228" y="292497"/>
                  </a:moveTo>
                  <a:close/>
                </a:path>
              </a:pathLst>
            </a:custGeom>
            <a:solidFill>
              <a:srgbClr val="64BDEB"/>
            </a:solidFill>
          </p:spPr>
          <p:txBody>
            <a:bodyPr wrap="square" lIns="0" tIns="0" rIns="0" bIns="0" rtlCol="0"/>
            <a:lstStyle/>
            <a:p>
              <a:endParaRPr/>
            </a:p>
          </p:txBody>
        </p:sp>
        <p:sp>
          <p:nvSpPr>
            <p:cNvPr id="312" name="object 61">
              <a:extLst>
                <a:ext uri="{FF2B5EF4-FFF2-40B4-BE49-F238E27FC236}">
                  <a16:creationId xmlns:a16="http://schemas.microsoft.com/office/drawing/2014/main" id="{8D72B678-8322-470A-A375-AF428DDA3D20}"/>
                </a:ext>
              </a:extLst>
            </p:cNvPr>
            <p:cNvSpPr/>
            <p:nvPr/>
          </p:nvSpPr>
          <p:spPr>
            <a:xfrm>
              <a:off x="7577110" y="4325307"/>
              <a:ext cx="2527579" cy="1102779"/>
            </a:xfrm>
            <a:prstGeom prst="rect">
              <a:avLst/>
            </a:prstGeom>
            <a:blipFill>
              <a:blip r:embed="rId7" cstate="print"/>
              <a:stretch>
                <a:fillRect/>
              </a:stretch>
            </a:blipFill>
          </p:spPr>
          <p:txBody>
            <a:bodyPr wrap="square" lIns="0" tIns="0" rIns="0" bIns="0" rtlCol="0"/>
            <a:lstStyle/>
            <a:p>
              <a:endParaRPr/>
            </a:p>
          </p:txBody>
        </p:sp>
      </p:grpSp>
      <p:sp>
        <p:nvSpPr>
          <p:cNvPr id="313" name="TextBox 312">
            <a:extLst>
              <a:ext uri="{FF2B5EF4-FFF2-40B4-BE49-F238E27FC236}">
                <a16:creationId xmlns:a16="http://schemas.microsoft.com/office/drawing/2014/main" id="{EB8BBF14-51E7-49A4-BD58-CFFC6B8F45EE}"/>
              </a:ext>
            </a:extLst>
          </p:cNvPr>
          <p:cNvSpPr txBox="1"/>
          <p:nvPr/>
        </p:nvSpPr>
        <p:spPr>
          <a:xfrm>
            <a:off x="1134418" y="3639070"/>
            <a:ext cx="1551391" cy="325667"/>
          </a:xfrm>
          <a:prstGeom prst="rect">
            <a:avLst/>
          </a:prstGeom>
          <a:noFill/>
        </p:spPr>
        <p:txBody>
          <a:bodyPr wrap="square">
            <a:spAutoFit/>
          </a:bodyPr>
          <a:lstStyle>
            <a:defPPr>
              <a:defRPr lang="en-US"/>
            </a:defPPr>
            <a:lvl1pPr marL="120650" marR="5080" indent="-107950">
              <a:lnSpc>
                <a:spcPct val="112700"/>
              </a:lnSpc>
              <a:buFont typeface="Arial"/>
              <a:buChar char="•"/>
              <a:tabLst>
                <a:tab pos="120650" algn="l"/>
              </a:tabLst>
              <a:defRPr sz="900" spc="-15">
                <a:latin typeface="Myriad Pro Light"/>
                <a:cs typeface="Arial"/>
              </a:defRPr>
            </a:lvl1pPr>
          </a:lstStyle>
          <a:p>
            <a:pPr marL="12700" indent="0" algn="just">
              <a:buNone/>
            </a:pPr>
            <a:r>
              <a:rPr lang="en-US" sz="700" dirty="0"/>
              <a:t>*Out of 100 GW solar capacity target, 40 GW is from rooftop</a:t>
            </a:r>
            <a:endParaRPr lang="en-IN" sz="700" dirty="0"/>
          </a:p>
        </p:txBody>
      </p:sp>
      <p:sp>
        <p:nvSpPr>
          <p:cNvPr id="316" name="TextBox 315">
            <a:extLst>
              <a:ext uri="{FF2B5EF4-FFF2-40B4-BE49-F238E27FC236}">
                <a16:creationId xmlns:a16="http://schemas.microsoft.com/office/drawing/2014/main" id="{B6150623-AF93-4E58-AF3C-B1E19E9223B3}"/>
              </a:ext>
            </a:extLst>
          </p:cNvPr>
          <p:cNvSpPr txBox="1"/>
          <p:nvPr/>
        </p:nvSpPr>
        <p:spPr>
          <a:xfrm>
            <a:off x="2685809" y="6363025"/>
            <a:ext cx="10134650" cy="230832"/>
          </a:xfrm>
          <a:prstGeom prst="rect">
            <a:avLst/>
          </a:prstGeom>
          <a:noFill/>
        </p:spPr>
        <p:txBody>
          <a:bodyPr wrap="square">
            <a:spAutoFit/>
          </a:bodyPr>
          <a:lstStyle/>
          <a:p>
            <a:r>
              <a:rPr lang="en-IN" sz="900" dirty="0">
                <a:latin typeface="Myriad Pro" panose="020B0503030403020204"/>
                <a:hlinkClick r:id="rId8"/>
              </a:rPr>
              <a:t>Source: https://economictimes.indiatimes.com/industry/renewables/india-keeps-renewables-target-flexible-goal-of-500-gw-green-energy-by-2030-dropped/articleshow/93357477.cms?from=mdr</a:t>
            </a:r>
            <a:r>
              <a:rPr lang="en-IN" sz="900" dirty="0">
                <a:latin typeface="Myriad Pro" panose="020B0503030403020204"/>
              </a:rPr>
              <a:t> </a:t>
            </a:r>
          </a:p>
        </p:txBody>
      </p:sp>
      <p:sp>
        <p:nvSpPr>
          <p:cNvPr id="317" name="TextBox 316">
            <a:extLst>
              <a:ext uri="{FF2B5EF4-FFF2-40B4-BE49-F238E27FC236}">
                <a16:creationId xmlns:a16="http://schemas.microsoft.com/office/drawing/2014/main" id="{44B4418F-2F3F-4CB2-BFF0-2DB8845DCE37}"/>
              </a:ext>
            </a:extLst>
          </p:cNvPr>
          <p:cNvSpPr txBox="1"/>
          <p:nvPr/>
        </p:nvSpPr>
        <p:spPr>
          <a:xfrm>
            <a:off x="4731357" y="5278325"/>
            <a:ext cx="2832125" cy="830997"/>
          </a:xfrm>
          <a:prstGeom prst="rect">
            <a:avLst/>
          </a:prstGeom>
          <a:noFill/>
        </p:spPr>
        <p:txBody>
          <a:bodyPr wrap="square">
            <a:spAutoFit/>
          </a:bodyPr>
          <a:lstStyle>
            <a:defPPr>
              <a:defRPr lang="en-US"/>
            </a:defPPr>
            <a:lvl1pPr algn="just">
              <a:defRPr sz="1200">
                <a:latin typeface="Myriad Pro Light"/>
              </a:defRPr>
            </a:lvl1pPr>
          </a:lstStyle>
          <a:p>
            <a:r>
              <a:rPr lang="en-IN" sz="3200" dirty="0">
                <a:solidFill>
                  <a:srgbClr val="F99D1C"/>
                </a:solidFill>
              </a:rPr>
              <a:t>51%</a:t>
            </a:r>
          </a:p>
          <a:p>
            <a:r>
              <a:rPr lang="en-IN" sz="1600" dirty="0"/>
              <a:t>Solar and wind will make up </a:t>
            </a:r>
          </a:p>
        </p:txBody>
      </p:sp>
      <p:grpSp>
        <p:nvGrpSpPr>
          <p:cNvPr id="321" name="Group 320">
            <a:extLst>
              <a:ext uri="{FF2B5EF4-FFF2-40B4-BE49-F238E27FC236}">
                <a16:creationId xmlns:a16="http://schemas.microsoft.com/office/drawing/2014/main" id="{5E0B9FB8-081C-48CB-BFDC-3ED551A5664C}"/>
              </a:ext>
            </a:extLst>
          </p:cNvPr>
          <p:cNvGrpSpPr/>
          <p:nvPr/>
        </p:nvGrpSpPr>
        <p:grpSpPr>
          <a:xfrm>
            <a:off x="2866" y="5515414"/>
            <a:ext cx="1827547" cy="519923"/>
            <a:chOff x="750520" y="718885"/>
            <a:chExt cx="1121262" cy="216535"/>
          </a:xfrm>
        </p:grpSpPr>
        <p:sp>
          <p:nvSpPr>
            <p:cNvPr id="325" name="object 5">
              <a:extLst>
                <a:ext uri="{FF2B5EF4-FFF2-40B4-BE49-F238E27FC236}">
                  <a16:creationId xmlns:a16="http://schemas.microsoft.com/office/drawing/2014/main" id="{6C2C455B-9790-4A0E-ADD4-6BCB887051E7}"/>
                </a:ext>
              </a:extLst>
            </p:cNvPr>
            <p:cNvSpPr/>
            <p:nvPr/>
          </p:nvSpPr>
          <p:spPr>
            <a:xfrm>
              <a:off x="750520" y="718885"/>
              <a:ext cx="988694" cy="216535"/>
            </a:xfrm>
            <a:custGeom>
              <a:avLst/>
              <a:gdLst/>
              <a:ahLst/>
              <a:cxnLst/>
              <a:rect l="l" t="t" r="r" b="b"/>
              <a:pathLst>
                <a:path w="988694" h="216534">
                  <a:moveTo>
                    <a:pt x="916571" y="0"/>
                  </a:moveTo>
                  <a:lnTo>
                    <a:pt x="0" y="0"/>
                  </a:lnTo>
                  <a:lnTo>
                    <a:pt x="0" y="216001"/>
                  </a:lnTo>
                  <a:lnTo>
                    <a:pt x="916571" y="216001"/>
                  </a:lnTo>
                  <a:lnTo>
                    <a:pt x="944596" y="210343"/>
                  </a:lnTo>
                  <a:lnTo>
                    <a:pt x="967481" y="194914"/>
                  </a:lnTo>
                  <a:lnTo>
                    <a:pt x="982910" y="172030"/>
                  </a:lnTo>
                  <a:lnTo>
                    <a:pt x="988568" y="144005"/>
                  </a:lnTo>
                  <a:lnTo>
                    <a:pt x="988568" y="71996"/>
                  </a:lnTo>
                  <a:lnTo>
                    <a:pt x="982910" y="43971"/>
                  </a:lnTo>
                  <a:lnTo>
                    <a:pt x="967481" y="21086"/>
                  </a:lnTo>
                  <a:lnTo>
                    <a:pt x="944596" y="5657"/>
                  </a:lnTo>
                  <a:lnTo>
                    <a:pt x="916571" y="0"/>
                  </a:lnTo>
                  <a:close/>
                </a:path>
              </a:pathLst>
            </a:custGeom>
            <a:solidFill>
              <a:srgbClr val="70BF54"/>
            </a:solidFill>
          </p:spPr>
          <p:txBody>
            <a:bodyPr wrap="square" lIns="0" tIns="0" rIns="0" bIns="0" rtlCol="0"/>
            <a:lstStyle/>
            <a:p>
              <a:endParaRPr/>
            </a:p>
          </p:txBody>
        </p:sp>
        <p:sp>
          <p:nvSpPr>
            <p:cNvPr id="328" name="object 6">
              <a:extLst>
                <a:ext uri="{FF2B5EF4-FFF2-40B4-BE49-F238E27FC236}">
                  <a16:creationId xmlns:a16="http://schemas.microsoft.com/office/drawing/2014/main" id="{19FBD069-0F75-489C-9228-37CD85F559F5}"/>
                </a:ext>
              </a:extLst>
            </p:cNvPr>
            <p:cNvSpPr txBox="1"/>
            <p:nvPr/>
          </p:nvSpPr>
          <p:spPr>
            <a:xfrm>
              <a:off x="997388" y="760391"/>
              <a:ext cx="874394" cy="133522"/>
            </a:xfrm>
            <a:prstGeom prst="rect">
              <a:avLst/>
            </a:prstGeom>
          </p:spPr>
          <p:txBody>
            <a:bodyPr vert="horz" wrap="square" lIns="0" tIns="12700" rIns="0" bIns="0" rtlCol="0">
              <a:spAutoFit/>
            </a:bodyPr>
            <a:lstStyle/>
            <a:p>
              <a:pPr marL="12700">
                <a:lnSpc>
                  <a:spcPct val="100000"/>
                </a:lnSpc>
                <a:spcBef>
                  <a:spcPts val="100"/>
                </a:spcBef>
              </a:pPr>
              <a:r>
                <a:rPr lang="en-GB" sz="2000" b="1" spc="-10" dirty="0">
                  <a:solidFill>
                    <a:srgbClr val="FFFFFF"/>
                  </a:solidFill>
                  <a:latin typeface="Trebuchet MS"/>
                  <a:cs typeface="Trebuchet MS"/>
                </a:rPr>
                <a:t>2030</a:t>
              </a:r>
              <a:endParaRPr sz="2000" dirty="0">
                <a:latin typeface="Trebuchet MS"/>
                <a:cs typeface="Trebuchet MS"/>
              </a:endParaRPr>
            </a:p>
          </p:txBody>
        </p:sp>
      </p:grpSp>
      <p:sp>
        <p:nvSpPr>
          <p:cNvPr id="329" name="TextBox 328">
            <a:extLst>
              <a:ext uri="{FF2B5EF4-FFF2-40B4-BE49-F238E27FC236}">
                <a16:creationId xmlns:a16="http://schemas.microsoft.com/office/drawing/2014/main" id="{2CC1FCEC-E903-429E-891E-C59F6B9A4EB8}"/>
              </a:ext>
            </a:extLst>
          </p:cNvPr>
          <p:cNvSpPr txBox="1"/>
          <p:nvPr/>
        </p:nvSpPr>
        <p:spPr>
          <a:xfrm>
            <a:off x="1834868" y="5297986"/>
            <a:ext cx="2806615" cy="830997"/>
          </a:xfrm>
          <a:prstGeom prst="rect">
            <a:avLst/>
          </a:prstGeom>
          <a:noFill/>
        </p:spPr>
        <p:txBody>
          <a:bodyPr wrap="square">
            <a:spAutoFit/>
          </a:bodyPr>
          <a:lstStyle>
            <a:defPPr>
              <a:defRPr lang="en-US"/>
            </a:defPPr>
            <a:lvl1pPr algn="just">
              <a:defRPr sz="1200">
                <a:latin typeface="Myriad Pro Light"/>
              </a:defRPr>
            </a:lvl1pPr>
          </a:lstStyle>
          <a:p>
            <a:r>
              <a:rPr lang="en-IN" sz="3200" dirty="0">
                <a:solidFill>
                  <a:srgbClr val="F99D1C"/>
                </a:solidFill>
              </a:rPr>
              <a:t>31% </a:t>
            </a:r>
          </a:p>
          <a:p>
            <a:r>
              <a:rPr lang="en-GB" sz="1600" dirty="0"/>
              <a:t>drop in reliance on coal</a:t>
            </a:r>
            <a:endParaRPr lang="en-IN" sz="1600" dirty="0"/>
          </a:p>
        </p:txBody>
      </p:sp>
      <p:sp>
        <p:nvSpPr>
          <p:cNvPr id="364" name="TextBox 363">
            <a:extLst>
              <a:ext uri="{FF2B5EF4-FFF2-40B4-BE49-F238E27FC236}">
                <a16:creationId xmlns:a16="http://schemas.microsoft.com/office/drawing/2014/main" id="{64320819-F289-49C0-9B9F-B3A5D59F7862}"/>
              </a:ext>
            </a:extLst>
          </p:cNvPr>
          <p:cNvSpPr txBox="1"/>
          <p:nvPr/>
        </p:nvSpPr>
        <p:spPr>
          <a:xfrm>
            <a:off x="8006402" y="5278325"/>
            <a:ext cx="2832125" cy="830997"/>
          </a:xfrm>
          <a:prstGeom prst="rect">
            <a:avLst/>
          </a:prstGeom>
          <a:noFill/>
        </p:spPr>
        <p:txBody>
          <a:bodyPr wrap="square">
            <a:spAutoFit/>
          </a:bodyPr>
          <a:lstStyle>
            <a:defPPr>
              <a:defRPr lang="en-US"/>
            </a:defPPr>
            <a:lvl1pPr algn="just">
              <a:defRPr sz="1200">
                <a:latin typeface="Myriad Pro Light"/>
              </a:defRPr>
            </a:lvl1pPr>
          </a:lstStyle>
          <a:p>
            <a:r>
              <a:rPr lang="en-IN" sz="3200" dirty="0">
                <a:solidFill>
                  <a:srgbClr val="F99D1C"/>
                </a:solidFill>
              </a:rPr>
              <a:t>820 GW</a:t>
            </a:r>
          </a:p>
          <a:p>
            <a:r>
              <a:rPr lang="en-IN" sz="1600" dirty="0"/>
              <a:t>CEA Projection by 2030</a:t>
            </a:r>
          </a:p>
        </p:txBody>
      </p:sp>
      <p:sp>
        <p:nvSpPr>
          <p:cNvPr id="5" name="TextBox 4">
            <a:extLst>
              <a:ext uri="{FF2B5EF4-FFF2-40B4-BE49-F238E27FC236}">
                <a16:creationId xmlns:a16="http://schemas.microsoft.com/office/drawing/2014/main" id="{B632FC0A-F715-A418-B52C-83559BA09997}"/>
              </a:ext>
            </a:extLst>
          </p:cNvPr>
          <p:cNvSpPr txBox="1"/>
          <p:nvPr/>
        </p:nvSpPr>
        <p:spPr>
          <a:xfrm>
            <a:off x="7490973" y="6538434"/>
            <a:ext cx="6159500" cy="230832"/>
          </a:xfrm>
          <a:prstGeom prst="rect">
            <a:avLst/>
          </a:prstGeom>
          <a:noFill/>
        </p:spPr>
        <p:txBody>
          <a:bodyPr wrap="square">
            <a:spAutoFit/>
          </a:bodyPr>
          <a:lstStyle>
            <a:defPPr>
              <a:defRPr lang="en-US"/>
            </a:defPPr>
            <a:lvl1pPr>
              <a:defRPr sz="900">
                <a:latin typeface="Myriad Pro" panose="020B0503030403020204"/>
              </a:defRPr>
            </a:lvl1pPr>
          </a:lstStyle>
          <a:p>
            <a:r>
              <a:rPr lang="en-IN" dirty="0">
                <a:hlinkClick r:id="rId9"/>
              </a:rPr>
              <a:t>https://powermin.gov.in/sites/default/files/uploads/MOP_Annual_Report_Eng_2021-22.pdf</a:t>
            </a:r>
            <a:r>
              <a:rPr lang="en-IN" dirty="0"/>
              <a:t> </a:t>
            </a:r>
          </a:p>
        </p:txBody>
      </p:sp>
    </p:spTree>
    <p:extLst>
      <p:ext uri="{BB962C8B-B14F-4D97-AF65-F5344CB8AC3E}">
        <p14:creationId xmlns:p14="http://schemas.microsoft.com/office/powerpoint/2010/main" val="310146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object 5">
            <a:extLst>
              <a:ext uri="{FF2B5EF4-FFF2-40B4-BE49-F238E27FC236}">
                <a16:creationId xmlns:a16="http://schemas.microsoft.com/office/drawing/2014/main" id="{5796911B-AF95-4842-AA31-00B222CB9901}"/>
              </a:ext>
            </a:extLst>
          </p:cNvPr>
          <p:cNvSpPr/>
          <p:nvPr/>
        </p:nvSpPr>
        <p:spPr>
          <a:xfrm>
            <a:off x="5246926" y="867023"/>
            <a:ext cx="7009020" cy="5680515"/>
          </a:xfrm>
          <a:prstGeom prst="roundRect">
            <a:avLst>
              <a:gd name="adj" fmla="val 4594"/>
            </a:avLst>
          </a:prstGeom>
          <a:solidFill>
            <a:srgbClr val="F99D1C">
              <a:alpha val="8000"/>
            </a:srgbClr>
          </a:solidFill>
        </p:spPr>
        <p:txBody>
          <a:bodyPr wrap="square" lIns="0" tIns="0" rIns="0" bIns="0" rtlCol="0"/>
          <a:lstStyle/>
          <a:p>
            <a:endParaRPr/>
          </a:p>
        </p:txBody>
      </p:sp>
      <p:sp>
        <p:nvSpPr>
          <p:cNvPr id="43" name="object 6">
            <a:extLst>
              <a:ext uri="{FF2B5EF4-FFF2-40B4-BE49-F238E27FC236}">
                <a16:creationId xmlns:a16="http://schemas.microsoft.com/office/drawing/2014/main" id="{000364C2-A873-4DC4-8ACB-4E4C9639C765}"/>
              </a:ext>
            </a:extLst>
          </p:cNvPr>
          <p:cNvSpPr/>
          <p:nvPr/>
        </p:nvSpPr>
        <p:spPr>
          <a:xfrm>
            <a:off x="5182980" y="883112"/>
            <a:ext cx="7009020" cy="5777651"/>
          </a:xfrm>
          <a:custGeom>
            <a:avLst/>
            <a:gdLst/>
            <a:ahLst/>
            <a:cxnLst/>
            <a:rect l="l" t="t" r="r" b="b"/>
            <a:pathLst>
              <a:path w="7188834" h="7665720">
                <a:moveTo>
                  <a:pt x="7188784" y="0"/>
                </a:moveTo>
                <a:lnTo>
                  <a:pt x="466725" y="0"/>
                </a:lnTo>
                <a:lnTo>
                  <a:pt x="449262" y="800"/>
                </a:lnTo>
                <a:lnTo>
                  <a:pt x="403809" y="6273"/>
                </a:lnTo>
                <a:lnTo>
                  <a:pt x="339610" y="21158"/>
                </a:lnTo>
                <a:lnTo>
                  <a:pt x="265887" y="50165"/>
                </a:lnTo>
                <a:lnTo>
                  <a:pt x="228371" y="71488"/>
                </a:lnTo>
                <a:lnTo>
                  <a:pt x="191960" y="98158"/>
                </a:lnTo>
                <a:lnTo>
                  <a:pt x="157873" y="130759"/>
                </a:lnTo>
                <a:lnTo>
                  <a:pt x="127317" y="169887"/>
                </a:lnTo>
                <a:lnTo>
                  <a:pt x="106222" y="206260"/>
                </a:lnTo>
                <a:lnTo>
                  <a:pt x="88798" y="247434"/>
                </a:lnTo>
                <a:lnTo>
                  <a:pt x="75615" y="293662"/>
                </a:lnTo>
                <a:lnTo>
                  <a:pt x="67284" y="345211"/>
                </a:lnTo>
                <a:lnTo>
                  <a:pt x="64376" y="402348"/>
                </a:lnTo>
                <a:lnTo>
                  <a:pt x="64376" y="545147"/>
                </a:lnTo>
                <a:lnTo>
                  <a:pt x="0" y="545147"/>
                </a:lnTo>
                <a:lnTo>
                  <a:pt x="0" y="7120445"/>
                </a:lnTo>
                <a:lnTo>
                  <a:pt x="64401" y="7120445"/>
                </a:lnTo>
                <a:lnTo>
                  <a:pt x="64414" y="7264019"/>
                </a:lnTo>
                <a:lnTo>
                  <a:pt x="70650" y="7326173"/>
                </a:lnTo>
                <a:lnTo>
                  <a:pt x="85534" y="7390384"/>
                </a:lnTo>
                <a:lnTo>
                  <a:pt x="114541" y="7464095"/>
                </a:lnTo>
                <a:lnTo>
                  <a:pt x="135864" y="7501623"/>
                </a:lnTo>
                <a:lnTo>
                  <a:pt x="162534" y="7538021"/>
                </a:lnTo>
                <a:lnTo>
                  <a:pt x="195135" y="7572108"/>
                </a:lnTo>
                <a:lnTo>
                  <a:pt x="234264" y="7602664"/>
                </a:lnTo>
                <a:lnTo>
                  <a:pt x="270637" y="7623759"/>
                </a:lnTo>
                <a:lnTo>
                  <a:pt x="311810" y="7641183"/>
                </a:lnTo>
                <a:lnTo>
                  <a:pt x="358038" y="7654366"/>
                </a:lnTo>
                <a:lnTo>
                  <a:pt x="409587" y="7662697"/>
                </a:lnTo>
                <a:lnTo>
                  <a:pt x="466725" y="7665606"/>
                </a:lnTo>
                <a:lnTo>
                  <a:pt x="7188784" y="7665606"/>
                </a:lnTo>
                <a:lnTo>
                  <a:pt x="7188784" y="7652893"/>
                </a:lnTo>
                <a:lnTo>
                  <a:pt x="466725" y="7652893"/>
                </a:lnTo>
                <a:lnTo>
                  <a:pt x="410908" y="7650061"/>
                </a:lnTo>
                <a:lnTo>
                  <a:pt x="360794" y="7641971"/>
                </a:lnTo>
                <a:lnTo>
                  <a:pt x="316039" y="7629207"/>
                </a:lnTo>
                <a:lnTo>
                  <a:pt x="276313" y="7612380"/>
                </a:lnTo>
                <a:lnTo>
                  <a:pt x="241312" y="7592085"/>
                </a:lnTo>
                <a:lnTo>
                  <a:pt x="196926" y="7556386"/>
                </a:lnTo>
                <a:lnTo>
                  <a:pt x="161340" y="7516050"/>
                </a:lnTo>
                <a:lnTo>
                  <a:pt x="133591" y="7473010"/>
                </a:lnTo>
                <a:lnTo>
                  <a:pt x="112699" y="7429259"/>
                </a:lnTo>
                <a:lnTo>
                  <a:pt x="97688" y="7386726"/>
                </a:lnTo>
                <a:lnTo>
                  <a:pt x="85763" y="7338390"/>
                </a:lnTo>
                <a:lnTo>
                  <a:pt x="79641" y="7299071"/>
                </a:lnTo>
                <a:lnTo>
                  <a:pt x="77076" y="7264019"/>
                </a:lnTo>
                <a:lnTo>
                  <a:pt x="77076" y="7120445"/>
                </a:lnTo>
                <a:lnTo>
                  <a:pt x="171691" y="7120445"/>
                </a:lnTo>
                <a:lnTo>
                  <a:pt x="171691" y="545147"/>
                </a:lnTo>
                <a:lnTo>
                  <a:pt x="77076" y="545147"/>
                </a:lnTo>
                <a:lnTo>
                  <a:pt x="77076" y="402348"/>
                </a:lnTo>
                <a:lnTo>
                  <a:pt x="79908" y="346532"/>
                </a:lnTo>
                <a:lnTo>
                  <a:pt x="88011" y="296418"/>
                </a:lnTo>
                <a:lnTo>
                  <a:pt x="100761" y="251663"/>
                </a:lnTo>
                <a:lnTo>
                  <a:pt x="117589" y="211950"/>
                </a:lnTo>
                <a:lnTo>
                  <a:pt x="137883" y="176936"/>
                </a:lnTo>
                <a:lnTo>
                  <a:pt x="173583" y="132549"/>
                </a:lnTo>
                <a:lnTo>
                  <a:pt x="213931" y="96964"/>
                </a:lnTo>
                <a:lnTo>
                  <a:pt x="256971" y="69215"/>
                </a:lnTo>
                <a:lnTo>
                  <a:pt x="300723" y="48323"/>
                </a:lnTo>
                <a:lnTo>
                  <a:pt x="343255" y="33312"/>
                </a:lnTo>
                <a:lnTo>
                  <a:pt x="391591" y="21399"/>
                </a:lnTo>
                <a:lnTo>
                  <a:pt x="430911" y="15265"/>
                </a:lnTo>
                <a:lnTo>
                  <a:pt x="465950" y="12700"/>
                </a:lnTo>
                <a:lnTo>
                  <a:pt x="466725" y="12700"/>
                </a:lnTo>
                <a:lnTo>
                  <a:pt x="7188784" y="12700"/>
                </a:lnTo>
                <a:lnTo>
                  <a:pt x="7188784" y="0"/>
                </a:lnTo>
                <a:close/>
              </a:path>
            </a:pathLst>
          </a:custGeom>
          <a:solidFill>
            <a:srgbClr val="8DC63F"/>
          </a:solidFill>
        </p:spPr>
        <p:txBody>
          <a:bodyPr wrap="square" lIns="0" tIns="0" rIns="0" bIns="0" rtlCol="0"/>
          <a:lstStyle/>
          <a:p>
            <a:endParaRPr/>
          </a:p>
        </p:txBody>
      </p:sp>
      <p:sp>
        <p:nvSpPr>
          <p:cNvPr id="27" name="TextBox 26">
            <a:extLst>
              <a:ext uri="{FF2B5EF4-FFF2-40B4-BE49-F238E27FC236}">
                <a16:creationId xmlns:a16="http://schemas.microsoft.com/office/drawing/2014/main" id="{2724BBF4-3ADB-4C6B-B672-0705E9218B4E}"/>
              </a:ext>
            </a:extLst>
          </p:cNvPr>
          <p:cNvSpPr txBox="1"/>
          <p:nvPr/>
        </p:nvSpPr>
        <p:spPr>
          <a:xfrm>
            <a:off x="5657851" y="1145437"/>
            <a:ext cx="5987436" cy="338554"/>
          </a:xfrm>
          <a:prstGeom prst="rect">
            <a:avLst/>
          </a:prstGeom>
          <a:noFill/>
        </p:spPr>
        <p:txBody>
          <a:bodyPr wrap="square">
            <a:spAutoFit/>
          </a:bodyPr>
          <a:lstStyle>
            <a:defPPr>
              <a:defRPr lang="en-US"/>
            </a:defPPr>
            <a:lvl1pPr algn="just">
              <a:defRPr sz="1200">
                <a:latin typeface="Myriad Pro Light"/>
              </a:defRPr>
            </a:lvl1pPr>
          </a:lstStyle>
          <a:p>
            <a:pPr marL="285750" indent="-285750">
              <a:buFont typeface="Arial" panose="020B0604020202020204" pitchFamily="34" charset="0"/>
              <a:buChar char="•"/>
            </a:pPr>
            <a:r>
              <a:rPr lang="en-GB" sz="1600" b="1" dirty="0"/>
              <a:t>Transmission Planning for </a:t>
            </a:r>
            <a:r>
              <a:rPr lang="en-GB" sz="1600" b="1" dirty="0">
                <a:solidFill>
                  <a:srgbClr val="F99D1C"/>
                </a:solidFill>
              </a:rPr>
              <a:t>500 MW of non-fossil fuel </a:t>
            </a:r>
            <a:r>
              <a:rPr lang="en-GB" sz="1600" b="1" dirty="0"/>
              <a:t>by 2030</a:t>
            </a:r>
          </a:p>
        </p:txBody>
      </p:sp>
      <p:sp>
        <p:nvSpPr>
          <p:cNvPr id="28" name="TextBox 27">
            <a:extLst>
              <a:ext uri="{FF2B5EF4-FFF2-40B4-BE49-F238E27FC236}">
                <a16:creationId xmlns:a16="http://schemas.microsoft.com/office/drawing/2014/main" id="{8AB5AF73-4416-4BA7-92DA-978283B3422C}"/>
              </a:ext>
            </a:extLst>
          </p:cNvPr>
          <p:cNvSpPr txBox="1"/>
          <p:nvPr/>
        </p:nvSpPr>
        <p:spPr>
          <a:xfrm>
            <a:off x="5657850" y="1557822"/>
            <a:ext cx="6082431" cy="584775"/>
          </a:xfrm>
          <a:prstGeom prst="rect">
            <a:avLst/>
          </a:prstGeom>
          <a:noFill/>
        </p:spPr>
        <p:txBody>
          <a:bodyPr wrap="square">
            <a:spAutoFit/>
          </a:bodyPr>
          <a:lstStyle>
            <a:defPPr>
              <a:defRPr lang="en-US"/>
            </a:defPPr>
            <a:lvl1pPr algn="just">
              <a:defRPr sz="1600">
                <a:latin typeface="Myriad Pro Light"/>
              </a:defRPr>
            </a:lvl1pPr>
          </a:lstStyle>
          <a:p>
            <a:pPr marL="285750" indent="-285750">
              <a:buFont typeface="Arial" panose="020B0604020202020204" pitchFamily="34" charset="0"/>
              <a:buChar char="•"/>
            </a:pPr>
            <a:r>
              <a:rPr lang="en-GB" b="1" dirty="0">
                <a:solidFill>
                  <a:srgbClr val="F99D1C"/>
                </a:solidFill>
              </a:rPr>
              <a:t>Waiver of ISTS Transmission Charges and Losses </a:t>
            </a:r>
            <a:r>
              <a:rPr lang="en-GB" b="1" dirty="0"/>
              <a:t>for Solar </a:t>
            </a:r>
            <a:r>
              <a:rPr lang="en-IN" b="1" dirty="0"/>
              <a:t>&amp; Wind Power</a:t>
            </a:r>
          </a:p>
        </p:txBody>
      </p:sp>
      <p:sp>
        <p:nvSpPr>
          <p:cNvPr id="29" name="TextBox 28">
            <a:extLst>
              <a:ext uri="{FF2B5EF4-FFF2-40B4-BE49-F238E27FC236}">
                <a16:creationId xmlns:a16="http://schemas.microsoft.com/office/drawing/2014/main" id="{AD9AC1B2-58CF-452C-8C0E-BCB767D95FB3}"/>
              </a:ext>
            </a:extLst>
          </p:cNvPr>
          <p:cNvSpPr txBox="1"/>
          <p:nvPr/>
        </p:nvSpPr>
        <p:spPr>
          <a:xfrm>
            <a:off x="5657850" y="2216428"/>
            <a:ext cx="6095811" cy="584775"/>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solidFill>
                  <a:srgbClr val="F99D1C"/>
                </a:solidFill>
                <a:latin typeface="Myriad Pro Light"/>
              </a:defRPr>
            </a:lvl1pPr>
          </a:lstStyle>
          <a:p>
            <a:r>
              <a:rPr lang="en-GB" b="1" dirty="0"/>
              <a:t>Pan-India market-based Renewable Energy Certificate (REC) Mechanism </a:t>
            </a:r>
            <a:r>
              <a:rPr lang="en-GB" b="1" dirty="0">
                <a:solidFill>
                  <a:schemeClr val="tx1"/>
                </a:solidFill>
              </a:rPr>
              <a:t>to promote renewable energy</a:t>
            </a:r>
          </a:p>
        </p:txBody>
      </p:sp>
      <p:sp>
        <p:nvSpPr>
          <p:cNvPr id="30" name="TextBox 29">
            <a:extLst>
              <a:ext uri="{FF2B5EF4-FFF2-40B4-BE49-F238E27FC236}">
                <a16:creationId xmlns:a16="http://schemas.microsoft.com/office/drawing/2014/main" id="{1B219AF6-C8B8-4A53-840C-8A0014681A00}"/>
              </a:ext>
            </a:extLst>
          </p:cNvPr>
          <p:cNvSpPr txBox="1"/>
          <p:nvPr/>
        </p:nvSpPr>
        <p:spPr>
          <a:xfrm>
            <a:off x="5657850" y="2875034"/>
            <a:ext cx="6095811" cy="584775"/>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solidFill>
                  <a:srgbClr val="F99D1C"/>
                </a:solidFill>
                <a:latin typeface="Myriad Pro Light"/>
              </a:defRPr>
            </a:lvl1pPr>
          </a:lstStyle>
          <a:p>
            <a:r>
              <a:rPr lang="en-GB" b="1" dirty="0"/>
              <a:t>Issuance of Renewable Purchase Obligations (RPO) Trajectory </a:t>
            </a:r>
            <a:r>
              <a:rPr lang="en-GB" b="1" dirty="0">
                <a:solidFill>
                  <a:schemeClr val="tx1"/>
                </a:solidFill>
              </a:rPr>
              <a:t>FY23 : 24.61% to FY30: 43.33%</a:t>
            </a:r>
          </a:p>
        </p:txBody>
      </p:sp>
      <p:sp>
        <p:nvSpPr>
          <p:cNvPr id="31" name="TextBox 30">
            <a:extLst>
              <a:ext uri="{FF2B5EF4-FFF2-40B4-BE49-F238E27FC236}">
                <a16:creationId xmlns:a16="http://schemas.microsoft.com/office/drawing/2014/main" id="{D86C81C7-DADD-4875-BD3E-931017DD784E}"/>
              </a:ext>
            </a:extLst>
          </p:cNvPr>
          <p:cNvSpPr txBox="1"/>
          <p:nvPr/>
        </p:nvSpPr>
        <p:spPr>
          <a:xfrm>
            <a:off x="5657850" y="3533640"/>
            <a:ext cx="6095811" cy="830997"/>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solidFill>
                  <a:srgbClr val="F99D1C"/>
                </a:solidFill>
                <a:latin typeface="Myriad Pro Light"/>
              </a:defRPr>
            </a:lvl1pPr>
          </a:lstStyle>
          <a:p>
            <a:r>
              <a:rPr lang="en-GB" b="1" dirty="0">
                <a:solidFill>
                  <a:schemeClr val="tx1"/>
                </a:solidFill>
              </a:rPr>
              <a:t>Deepening of spot markets: Introduction of </a:t>
            </a:r>
            <a:r>
              <a:rPr lang="en-GB" b="1" dirty="0"/>
              <a:t>Green Day Ahead Market (GDAM)  &amp; Green Term Ahead Market (GTAM) in Power Exchanges</a:t>
            </a:r>
          </a:p>
        </p:txBody>
      </p:sp>
      <p:sp>
        <p:nvSpPr>
          <p:cNvPr id="32" name="TextBox 31">
            <a:extLst>
              <a:ext uri="{FF2B5EF4-FFF2-40B4-BE49-F238E27FC236}">
                <a16:creationId xmlns:a16="http://schemas.microsoft.com/office/drawing/2014/main" id="{B54AD26B-977E-4E00-B1B5-E5D12FA3513C}"/>
              </a:ext>
            </a:extLst>
          </p:cNvPr>
          <p:cNvSpPr txBox="1"/>
          <p:nvPr/>
        </p:nvSpPr>
        <p:spPr>
          <a:xfrm>
            <a:off x="5657850" y="4346388"/>
            <a:ext cx="6187172" cy="584775"/>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solidFill>
                  <a:srgbClr val="F99D1C"/>
                </a:solidFill>
                <a:latin typeface="Myriad Pro Light"/>
              </a:defRPr>
            </a:lvl1pPr>
          </a:lstStyle>
          <a:p>
            <a:r>
              <a:rPr lang="en-GB" b="1" dirty="0">
                <a:solidFill>
                  <a:schemeClr val="tx1"/>
                </a:solidFill>
              </a:rPr>
              <a:t>Procurement of </a:t>
            </a:r>
            <a:r>
              <a:rPr lang="en-GB" b="1" dirty="0"/>
              <a:t>Round The Clock (RTC) </a:t>
            </a:r>
            <a:r>
              <a:rPr lang="en-GB" b="1" dirty="0">
                <a:solidFill>
                  <a:schemeClr val="tx1"/>
                </a:solidFill>
              </a:rPr>
              <a:t>Power from Renewable Projects through</a:t>
            </a:r>
            <a:r>
              <a:rPr lang="en-GB" b="1" dirty="0"/>
              <a:t> Tariff Based Competitive Bidding</a:t>
            </a:r>
          </a:p>
        </p:txBody>
      </p:sp>
      <p:sp>
        <p:nvSpPr>
          <p:cNvPr id="34" name="TextBox 33">
            <a:extLst>
              <a:ext uri="{FF2B5EF4-FFF2-40B4-BE49-F238E27FC236}">
                <a16:creationId xmlns:a16="http://schemas.microsoft.com/office/drawing/2014/main" id="{36ACBE7D-2118-46BD-8F56-7B9B91CD373D}"/>
              </a:ext>
            </a:extLst>
          </p:cNvPr>
          <p:cNvSpPr txBox="1"/>
          <p:nvPr/>
        </p:nvSpPr>
        <p:spPr>
          <a:xfrm>
            <a:off x="5657850" y="5004994"/>
            <a:ext cx="6110353" cy="830997"/>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solidFill>
                  <a:srgbClr val="F99D1C"/>
                </a:solidFill>
                <a:latin typeface="Myriad Pro Light"/>
              </a:defRPr>
            </a:lvl1pPr>
          </a:lstStyle>
          <a:p>
            <a:r>
              <a:rPr lang="en-GB" b="1" dirty="0">
                <a:solidFill>
                  <a:schemeClr val="tx1"/>
                </a:solidFill>
              </a:rPr>
              <a:t>Scheme for flexibility in Generation and Scheduling of Thermal/ Hydro Power Stations </a:t>
            </a:r>
            <a:r>
              <a:rPr lang="en-GB" b="1" dirty="0"/>
              <a:t>through bundling with Renewable Energy and Storage Power</a:t>
            </a:r>
          </a:p>
        </p:txBody>
      </p:sp>
      <p:sp>
        <p:nvSpPr>
          <p:cNvPr id="35" name="TextBox 34">
            <a:extLst>
              <a:ext uri="{FF2B5EF4-FFF2-40B4-BE49-F238E27FC236}">
                <a16:creationId xmlns:a16="http://schemas.microsoft.com/office/drawing/2014/main" id="{F365DA2D-4914-4A5B-8618-FEA6ADD1445F}"/>
              </a:ext>
            </a:extLst>
          </p:cNvPr>
          <p:cNvSpPr txBox="1"/>
          <p:nvPr/>
        </p:nvSpPr>
        <p:spPr>
          <a:xfrm>
            <a:off x="5657850" y="5909822"/>
            <a:ext cx="5611116" cy="338554"/>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600">
                <a:solidFill>
                  <a:srgbClr val="F99D1C"/>
                </a:solidFill>
                <a:latin typeface="Myriad Pro Light"/>
              </a:defRPr>
            </a:lvl1pPr>
          </a:lstStyle>
          <a:p>
            <a:r>
              <a:rPr lang="en-GB" b="1" dirty="0"/>
              <a:t>Green Energy Open Access </a:t>
            </a:r>
            <a:r>
              <a:rPr lang="en-GB" b="1" dirty="0">
                <a:solidFill>
                  <a:schemeClr val="tx1"/>
                </a:solidFill>
              </a:rPr>
              <a:t>&gt;100 kW</a:t>
            </a:r>
          </a:p>
        </p:txBody>
      </p:sp>
      <p:sp>
        <p:nvSpPr>
          <p:cNvPr id="38" name="object 118">
            <a:extLst>
              <a:ext uri="{FF2B5EF4-FFF2-40B4-BE49-F238E27FC236}">
                <a16:creationId xmlns:a16="http://schemas.microsoft.com/office/drawing/2014/main" id="{26C99D3F-E9AF-488B-B5B0-828E94BA97EC}"/>
              </a:ext>
            </a:extLst>
          </p:cNvPr>
          <p:cNvSpPr/>
          <p:nvPr/>
        </p:nvSpPr>
        <p:spPr>
          <a:xfrm>
            <a:off x="1199925" y="314377"/>
            <a:ext cx="9830469" cy="518733"/>
          </a:xfrm>
          <a:prstGeom prst="roundRect">
            <a:avLst/>
          </a:prstGeom>
          <a:solidFill>
            <a:srgbClr val="F99D1C"/>
          </a:solidFill>
        </p:spPr>
        <p:txBody>
          <a:bodyPr wrap="square" lIns="0" tIns="0" rIns="0" bIns="0" rtlCol="0"/>
          <a:lstStyle/>
          <a:p>
            <a:endParaRPr/>
          </a:p>
        </p:txBody>
      </p:sp>
      <p:sp>
        <p:nvSpPr>
          <p:cNvPr id="39" name="TextBox 38">
            <a:extLst>
              <a:ext uri="{FF2B5EF4-FFF2-40B4-BE49-F238E27FC236}">
                <a16:creationId xmlns:a16="http://schemas.microsoft.com/office/drawing/2014/main" id="{9FE5A8C8-BA1F-48E0-A91F-16D095DC1994}"/>
              </a:ext>
            </a:extLst>
          </p:cNvPr>
          <p:cNvSpPr txBox="1"/>
          <p:nvPr/>
        </p:nvSpPr>
        <p:spPr>
          <a:xfrm>
            <a:off x="1645575" y="335507"/>
            <a:ext cx="8939167" cy="443711"/>
          </a:xfrm>
          <a:prstGeom prst="rect">
            <a:avLst/>
          </a:prstGeom>
        </p:spPr>
        <p:txBody>
          <a:bodyPr vert="horz" wrap="square" lIns="0" tIns="12700" rIns="0" bIns="0" rtlCol="0">
            <a:spAutoFit/>
          </a:bodyPr>
          <a:lstStyle>
            <a:defPPr>
              <a:defRPr lang="en-US"/>
            </a:defPPr>
            <a:lvl1pPr marL="12700">
              <a:lnSpc>
                <a:spcPct val="100000"/>
              </a:lnSpc>
              <a:spcBef>
                <a:spcPts val="100"/>
              </a:spcBef>
              <a:defRPr sz="3600" b="1" spc="-175">
                <a:solidFill>
                  <a:srgbClr val="70BF54"/>
                </a:solidFill>
                <a:latin typeface="Trebuchet MS"/>
                <a:cs typeface="Trebuchet MS"/>
              </a:defRPr>
            </a:lvl1pPr>
          </a:lstStyle>
          <a:p>
            <a:pPr algn="ctr"/>
            <a:r>
              <a:rPr lang="en-GB" sz="2800" spc="33" dirty="0">
                <a:solidFill>
                  <a:schemeClr val="bg1"/>
                </a:solidFill>
                <a:effectLst>
                  <a:outerShdw blurRad="38100" dist="38100" dir="2700000" algn="tl">
                    <a:srgbClr val="000000">
                      <a:alpha val="43137"/>
                    </a:srgbClr>
                  </a:outerShdw>
                </a:effectLst>
                <a:latin typeface="Myriad Pro Light"/>
              </a:rPr>
              <a:t>Measures to Promote Growth of Renewable Energy</a:t>
            </a:r>
          </a:p>
        </p:txBody>
      </p:sp>
      <p:pic>
        <p:nvPicPr>
          <p:cNvPr id="41" name="object 64">
            <a:extLst>
              <a:ext uri="{FF2B5EF4-FFF2-40B4-BE49-F238E27FC236}">
                <a16:creationId xmlns:a16="http://schemas.microsoft.com/office/drawing/2014/main" id="{DD06E0D3-5A84-4DA3-8245-85EF3A9DE5EB}"/>
              </a:ext>
            </a:extLst>
          </p:cNvPr>
          <p:cNvPicPr/>
          <p:nvPr/>
        </p:nvPicPr>
        <p:blipFill>
          <a:blip r:embed="rId2" cstate="print"/>
          <a:stretch>
            <a:fillRect/>
          </a:stretch>
        </p:blipFill>
        <p:spPr>
          <a:xfrm>
            <a:off x="522223" y="1495620"/>
            <a:ext cx="4222418" cy="4469408"/>
          </a:xfrm>
          <a:prstGeom prst="rect">
            <a:avLst/>
          </a:prstGeom>
        </p:spPr>
      </p:pic>
      <p:pic>
        <p:nvPicPr>
          <p:cNvPr id="2" name="Picture 1">
            <a:extLst>
              <a:ext uri="{FF2B5EF4-FFF2-40B4-BE49-F238E27FC236}">
                <a16:creationId xmlns:a16="http://schemas.microsoft.com/office/drawing/2014/main" id="{060F4746-0B9D-03D3-9E74-5011BAD29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1" y="107319"/>
            <a:ext cx="1207361" cy="340402"/>
          </a:xfrm>
          <a:prstGeom prst="rect">
            <a:avLst/>
          </a:prstGeom>
        </p:spPr>
      </p:pic>
      <p:pic>
        <p:nvPicPr>
          <p:cNvPr id="3" name="Picture 2">
            <a:extLst>
              <a:ext uri="{FF2B5EF4-FFF2-40B4-BE49-F238E27FC236}">
                <a16:creationId xmlns:a16="http://schemas.microsoft.com/office/drawing/2014/main" id="{C7CFF131-84CA-535A-775E-17B1CFF4B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887" y="67450"/>
            <a:ext cx="1014956" cy="4088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4E8BAC12-60A1-4912-AE89-68FB86F095D8}"/>
              </a:ext>
            </a:extLst>
          </p:cNvPr>
          <p:cNvSpPr txBox="1"/>
          <p:nvPr/>
        </p:nvSpPr>
        <p:spPr>
          <a:xfrm>
            <a:off x="6469781" y="6227069"/>
            <a:ext cx="7123480" cy="153888"/>
          </a:xfrm>
          <a:prstGeom prst="rect">
            <a:avLst/>
          </a:prstGeom>
        </p:spPr>
        <p:txBody>
          <a:bodyPr vert="horz" wrap="square" lIns="0" tIns="0" rIns="0" bIns="0" rtlCol="0">
            <a:spAutoFit/>
          </a:bodyPr>
          <a:lstStyle/>
          <a:p>
            <a:pPr marL="12700">
              <a:lnSpc>
                <a:spcPct val="100000"/>
              </a:lnSpc>
            </a:pPr>
            <a:r>
              <a:rPr sz="1000" spc="-5" dirty="0">
                <a:solidFill>
                  <a:srgbClr val="414042"/>
                </a:solidFill>
                <a:latin typeface="Myriad Pro" panose="020B0503030403020204"/>
                <a:cs typeface="Arial"/>
              </a:rPr>
              <a:t>Sou</a:t>
            </a:r>
            <a:r>
              <a:rPr sz="1000" spc="-20" dirty="0">
                <a:solidFill>
                  <a:srgbClr val="414042"/>
                </a:solidFill>
                <a:latin typeface="Myriad Pro" panose="020B0503030403020204"/>
                <a:cs typeface="Arial"/>
              </a:rPr>
              <a:t>r</a:t>
            </a:r>
            <a:r>
              <a:rPr sz="1000" dirty="0">
                <a:solidFill>
                  <a:srgbClr val="414042"/>
                </a:solidFill>
                <a:latin typeface="Myriad Pro" panose="020B0503030403020204"/>
                <a:cs typeface="Arial"/>
              </a:rPr>
              <a:t>ce: </a:t>
            </a:r>
            <a:r>
              <a:rPr sz="1000" spc="-25" dirty="0">
                <a:solidFill>
                  <a:srgbClr val="414042"/>
                </a:solidFill>
                <a:latin typeface="Myriad Pro" panose="020B0503030403020204"/>
                <a:cs typeface="Arial"/>
              </a:rPr>
              <a:t>CEA</a:t>
            </a:r>
            <a:r>
              <a:rPr sz="1000" dirty="0">
                <a:solidFill>
                  <a:srgbClr val="414042"/>
                </a:solidFill>
                <a:latin typeface="Myriad Pro" panose="020B0503030403020204"/>
                <a:cs typeface="Arial"/>
              </a:rPr>
              <a:t> </a:t>
            </a:r>
            <a:r>
              <a:rPr sz="1000" spc="-15" dirty="0">
                <a:solidFill>
                  <a:srgbClr val="414042"/>
                </a:solidFill>
                <a:latin typeface="Myriad Pro" panose="020B0503030403020204"/>
                <a:cs typeface="Arial"/>
              </a:rPr>
              <a:t>r</a:t>
            </a:r>
            <a:r>
              <a:rPr sz="1000" spc="10" dirty="0">
                <a:solidFill>
                  <a:srgbClr val="414042"/>
                </a:solidFill>
                <a:latin typeface="Myriad Pro" panose="020B0503030403020204"/>
                <a:cs typeface="Arial"/>
              </a:rPr>
              <a:t>eport</a:t>
            </a:r>
            <a:r>
              <a:rPr sz="1000" dirty="0">
                <a:solidFill>
                  <a:srgbClr val="414042"/>
                </a:solidFill>
                <a:latin typeface="Myriad Pro" panose="020B0503030403020204"/>
                <a:cs typeface="Arial"/>
              </a:rPr>
              <a:t> on ‘Flexible operation </a:t>
            </a:r>
            <a:r>
              <a:rPr sz="1000" spc="10" dirty="0">
                <a:solidFill>
                  <a:srgbClr val="414042"/>
                </a:solidFill>
                <a:latin typeface="Myriad Pro" panose="020B0503030403020204"/>
                <a:cs typeface="Arial"/>
              </a:rPr>
              <a:t>of</a:t>
            </a:r>
            <a:r>
              <a:rPr sz="1000" dirty="0">
                <a:solidFill>
                  <a:srgbClr val="414042"/>
                </a:solidFill>
                <a:latin typeface="Myriad Pro" panose="020B0503030403020204"/>
                <a:cs typeface="Arial"/>
              </a:rPr>
              <a:t> thermal </a:t>
            </a:r>
            <a:r>
              <a:rPr sz="1000" spc="5" dirty="0">
                <a:solidFill>
                  <a:srgbClr val="414042"/>
                </a:solidFill>
                <a:latin typeface="Myriad Pro" panose="020B0503030403020204"/>
                <a:cs typeface="Arial"/>
              </a:rPr>
              <a:t>power</a:t>
            </a:r>
            <a:r>
              <a:rPr sz="1000" dirty="0">
                <a:solidFill>
                  <a:srgbClr val="414042"/>
                </a:solidFill>
                <a:latin typeface="Myriad Pro" panose="020B0503030403020204"/>
                <a:cs typeface="Arial"/>
              </a:rPr>
              <a:t> </a:t>
            </a:r>
            <a:r>
              <a:rPr sz="1000" spc="5" dirty="0">
                <a:solidFill>
                  <a:srgbClr val="414042"/>
                </a:solidFill>
                <a:latin typeface="Myriad Pro" panose="020B0503030403020204"/>
                <a:cs typeface="Arial"/>
              </a:rPr>
              <a:t>plant</a:t>
            </a:r>
            <a:r>
              <a:rPr sz="1000" dirty="0">
                <a:solidFill>
                  <a:srgbClr val="414042"/>
                </a:solidFill>
                <a:latin typeface="Myriad Pro" panose="020B0503030403020204"/>
                <a:cs typeface="Arial"/>
              </a:rPr>
              <a:t> </a:t>
            </a:r>
            <a:r>
              <a:rPr sz="1000" spc="5" dirty="0">
                <a:solidFill>
                  <a:srgbClr val="414042"/>
                </a:solidFill>
                <a:latin typeface="Myriad Pro" panose="020B0503030403020204"/>
                <a:cs typeface="Arial"/>
              </a:rPr>
              <a:t>for</a:t>
            </a:r>
            <a:r>
              <a:rPr sz="1000" dirty="0">
                <a:solidFill>
                  <a:srgbClr val="414042"/>
                </a:solidFill>
                <a:latin typeface="Myriad Pro" panose="020B0503030403020204"/>
                <a:cs typeface="Arial"/>
              </a:rPr>
              <a:t> integration </a:t>
            </a:r>
            <a:r>
              <a:rPr sz="1000" spc="10" dirty="0">
                <a:solidFill>
                  <a:srgbClr val="414042"/>
                </a:solidFill>
                <a:latin typeface="Myriad Pro" panose="020B0503030403020204"/>
                <a:cs typeface="Arial"/>
              </a:rPr>
              <a:t>of</a:t>
            </a:r>
            <a:r>
              <a:rPr sz="1000" dirty="0">
                <a:solidFill>
                  <a:srgbClr val="414042"/>
                </a:solidFill>
                <a:latin typeface="Myriad Pro" panose="020B0503030403020204"/>
                <a:cs typeface="Arial"/>
              </a:rPr>
              <a:t> </a:t>
            </a:r>
            <a:r>
              <a:rPr sz="1000" spc="-40" dirty="0">
                <a:solidFill>
                  <a:srgbClr val="414042"/>
                </a:solidFill>
                <a:latin typeface="Myriad Pro" panose="020B0503030403020204"/>
                <a:cs typeface="Arial"/>
              </a:rPr>
              <a:t>RE</a:t>
            </a:r>
            <a:r>
              <a:rPr sz="1000" dirty="0">
                <a:solidFill>
                  <a:srgbClr val="414042"/>
                </a:solidFill>
                <a:latin typeface="Myriad Pro" panose="020B0503030403020204"/>
                <a:cs typeface="Arial"/>
              </a:rPr>
              <a:t> generation’,2019</a:t>
            </a:r>
            <a:endParaRPr sz="1000" dirty="0">
              <a:latin typeface="Myriad Pro" panose="020B0503030403020204"/>
              <a:cs typeface="Arial"/>
            </a:endParaRPr>
          </a:p>
        </p:txBody>
      </p:sp>
      <p:sp>
        <p:nvSpPr>
          <p:cNvPr id="46" name="object 83">
            <a:extLst>
              <a:ext uri="{FF2B5EF4-FFF2-40B4-BE49-F238E27FC236}">
                <a16:creationId xmlns:a16="http://schemas.microsoft.com/office/drawing/2014/main" id="{9B68D0B9-4F2D-48C5-9639-DF9E3B75E5D1}"/>
              </a:ext>
            </a:extLst>
          </p:cNvPr>
          <p:cNvSpPr txBox="1"/>
          <p:nvPr/>
        </p:nvSpPr>
        <p:spPr>
          <a:xfrm>
            <a:off x="145903" y="721168"/>
            <a:ext cx="3889747" cy="169277"/>
          </a:xfrm>
          <a:prstGeom prst="rect">
            <a:avLst/>
          </a:prstGeom>
          <a:solidFill>
            <a:srgbClr val="DCDDDE"/>
          </a:solidFill>
        </p:spPr>
        <p:txBody>
          <a:bodyPr vert="horz" wrap="square" lIns="0" tIns="0" rIns="0" bIns="0" rtlCol="0">
            <a:spAutoFit/>
          </a:bodyPr>
          <a:lstStyle>
            <a:defPPr>
              <a:defRPr lang="en-US"/>
            </a:defPPr>
            <a:lvl1pPr marL="35560" algn="ctr">
              <a:lnSpc>
                <a:spcPct val="100000"/>
              </a:lnSpc>
              <a:defRPr sz="1100" b="1" spc="25">
                <a:solidFill>
                  <a:srgbClr val="414042"/>
                </a:solidFill>
                <a:latin typeface="Myriad Pro Light"/>
                <a:cs typeface="Arial"/>
              </a:defRPr>
            </a:lvl1pPr>
          </a:lstStyle>
          <a:p>
            <a:r>
              <a:rPr dirty="0">
                <a:latin typeface="Myriad Pro" panose="020B0503030403020204"/>
              </a:rPr>
              <a:t>A</a:t>
            </a:r>
            <a:r>
              <a:rPr lang="en-GB" dirty="0">
                <a:latin typeface="Myriad Pro" panose="020B0503030403020204"/>
              </a:rPr>
              <a:t>l</a:t>
            </a:r>
            <a:r>
              <a:rPr dirty="0" err="1">
                <a:latin typeface="Myriad Pro" panose="020B0503030403020204"/>
              </a:rPr>
              <a:t>ternative</a:t>
            </a:r>
            <a:r>
              <a:rPr dirty="0">
                <a:latin typeface="Myriad Pro" panose="020B0503030403020204"/>
              </a:rPr>
              <a:t> scenario – installed capacity (2030): 8</a:t>
            </a:r>
            <a:r>
              <a:rPr lang="en-GB" dirty="0">
                <a:latin typeface="Myriad Pro" panose="020B0503030403020204"/>
              </a:rPr>
              <a:t>20</a:t>
            </a:r>
            <a:r>
              <a:rPr dirty="0">
                <a:latin typeface="Myriad Pro" panose="020B0503030403020204"/>
              </a:rPr>
              <a:t> GW</a:t>
            </a:r>
          </a:p>
        </p:txBody>
      </p:sp>
      <p:sp>
        <p:nvSpPr>
          <p:cNvPr id="268" name="object 5">
            <a:extLst>
              <a:ext uri="{FF2B5EF4-FFF2-40B4-BE49-F238E27FC236}">
                <a16:creationId xmlns:a16="http://schemas.microsoft.com/office/drawing/2014/main" id="{329494E5-CBC0-4997-9DD5-4A9194FFD848}"/>
              </a:ext>
            </a:extLst>
          </p:cNvPr>
          <p:cNvSpPr/>
          <p:nvPr/>
        </p:nvSpPr>
        <p:spPr>
          <a:xfrm>
            <a:off x="4729450" y="4503230"/>
            <a:ext cx="7257370" cy="1493472"/>
          </a:xfrm>
          <a:custGeom>
            <a:avLst/>
            <a:gdLst/>
            <a:ahLst/>
            <a:cxnLst/>
            <a:rect l="l" t="t" r="r" b="b"/>
            <a:pathLst>
              <a:path w="5463540" h="539750">
                <a:moveTo>
                  <a:pt x="0" y="539572"/>
                </a:moveTo>
                <a:lnTo>
                  <a:pt x="5462943" y="539572"/>
                </a:lnTo>
                <a:lnTo>
                  <a:pt x="5462943" y="0"/>
                </a:lnTo>
                <a:lnTo>
                  <a:pt x="0" y="0"/>
                </a:lnTo>
                <a:lnTo>
                  <a:pt x="0" y="539572"/>
                </a:lnTo>
                <a:close/>
              </a:path>
            </a:pathLst>
          </a:custGeom>
          <a:solidFill>
            <a:srgbClr val="F7901E"/>
          </a:solidFill>
        </p:spPr>
        <p:txBody>
          <a:bodyPr wrap="square" lIns="0" tIns="0" rIns="0" bIns="0" rtlCol="0"/>
          <a:lstStyle/>
          <a:p>
            <a:endParaRPr>
              <a:latin typeface="Myriad Pro" panose="020B0503030403020204"/>
            </a:endParaRPr>
          </a:p>
        </p:txBody>
      </p:sp>
      <p:sp>
        <p:nvSpPr>
          <p:cNvPr id="407" name="object 187">
            <a:extLst>
              <a:ext uri="{FF2B5EF4-FFF2-40B4-BE49-F238E27FC236}">
                <a16:creationId xmlns:a16="http://schemas.microsoft.com/office/drawing/2014/main" id="{A3F4FD29-0CF0-445B-A3D1-A20C238BDF7F}"/>
              </a:ext>
            </a:extLst>
          </p:cNvPr>
          <p:cNvSpPr/>
          <p:nvPr/>
        </p:nvSpPr>
        <p:spPr>
          <a:xfrm>
            <a:off x="3699339" y="4503230"/>
            <a:ext cx="1071185" cy="1493471"/>
          </a:xfrm>
          <a:custGeom>
            <a:avLst/>
            <a:gdLst/>
            <a:ahLst/>
            <a:cxnLst/>
            <a:rect l="l" t="t" r="r" b="b"/>
            <a:pathLst>
              <a:path w="539750" h="539750">
                <a:moveTo>
                  <a:pt x="0" y="539445"/>
                </a:moveTo>
                <a:lnTo>
                  <a:pt x="539445" y="539445"/>
                </a:lnTo>
                <a:lnTo>
                  <a:pt x="539445" y="0"/>
                </a:lnTo>
                <a:lnTo>
                  <a:pt x="0" y="0"/>
                </a:lnTo>
                <a:lnTo>
                  <a:pt x="0" y="539445"/>
                </a:lnTo>
                <a:close/>
              </a:path>
            </a:pathLst>
          </a:custGeom>
          <a:solidFill>
            <a:srgbClr val="414042"/>
          </a:solidFill>
        </p:spPr>
        <p:txBody>
          <a:bodyPr wrap="square" lIns="0" tIns="0" rIns="0" bIns="0" rtlCol="0"/>
          <a:lstStyle/>
          <a:p>
            <a:endParaRPr>
              <a:latin typeface="Myriad Pro" panose="020B0503030403020204"/>
            </a:endParaRPr>
          </a:p>
        </p:txBody>
      </p:sp>
      <p:sp>
        <p:nvSpPr>
          <p:cNvPr id="408" name="object 188">
            <a:extLst>
              <a:ext uri="{FF2B5EF4-FFF2-40B4-BE49-F238E27FC236}">
                <a16:creationId xmlns:a16="http://schemas.microsoft.com/office/drawing/2014/main" id="{2027755B-C76D-48A9-A882-3753F7BE8FBF}"/>
              </a:ext>
            </a:extLst>
          </p:cNvPr>
          <p:cNvSpPr/>
          <p:nvPr/>
        </p:nvSpPr>
        <p:spPr>
          <a:xfrm>
            <a:off x="3757915" y="4798114"/>
            <a:ext cx="861902" cy="861902"/>
          </a:xfrm>
          <a:custGeom>
            <a:avLst/>
            <a:gdLst/>
            <a:ahLst/>
            <a:cxnLst/>
            <a:rect l="l" t="t" r="r" b="b"/>
            <a:pathLst>
              <a:path w="352425" h="352425">
                <a:moveTo>
                  <a:pt x="180149" y="0"/>
                </a:moveTo>
                <a:lnTo>
                  <a:pt x="0" y="0"/>
                </a:lnTo>
                <a:lnTo>
                  <a:pt x="0" y="352069"/>
                </a:lnTo>
                <a:lnTo>
                  <a:pt x="352056" y="352069"/>
                </a:lnTo>
                <a:lnTo>
                  <a:pt x="352056" y="337934"/>
                </a:lnTo>
                <a:lnTo>
                  <a:pt x="15303" y="337934"/>
                </a:lnTo>
                <a:lnTo>
                  <a:pt x="15303" y="15303"/>
                </a:lnTo>
                <a:lnTo>
                  <a:pt x="174964" y="15303"/>
                </a:lnTo>
                <a:lnTo>
                  <a:pt x="177800" y="7061"/>
                </a:lnTo>
                <a:lnTo>
                  <a:pt x="180149" y="0"/>
                </a:lnTo>
                <a:close/>
              </a:path>
              <a:path w="352425" h="352425">
                <a:moveTo>
                  <a:pt x="352056" y="15303"/>
                </a:moveTo>
                <a:lnTo>
                  <a:pt x="336753" y="15303"/>
                </a:lnTo>
                <a:lnTo>
                  <a:pt x="336753" y="337934"/>
                </a:lnTo>
                <a:lnTo>
                  <a:pt x="352056" y="337934"/>
                </a:lnTo>
                <a:lnTo>
                  <a:pt x="352056" y="15303"/>
                </a:lnTo>
                <a:close/>
              </a:path>
              <a:path w="352425" h="352425">
                <a:moveTo>
                  <a:pt x="174964" y="15303"/>
                </a:moveTo>
                <a:lnTo>
                  <a:pt x="158953" y="15303"/>
                </a:lnTo>
                <a:lnTo>
                  <a:pt x="105968" y="169557"/>
                </a:lnTo>
                <a:lnTo>
                  <a:pt x="158953" y="169557"/>
                </a:lnTo>
                <a:lnTo>
                  <a:pt x="108318" y="320268"/>
                </a:lnTo>
                <a:lnTo>
                  <a:pt x="168683" y="244919"/>
                </a:lnTo>
                <a:lnTo>
                  <a:pt x="149529" y="244919"/>
                </a:lnTo>
                <a:lnTo>
                  <a:pt x="180149" y="155422"/>
                </a:lnTo>
                <a:lnTo>
                  <a:pt x="127165" y="154241"/>
                </a:lnTo>
                <a:lnTo>
                  <a:pt x="174964" y="15303"/>
                </a:lnTo>
                <a:close/>
              </a:path>
              <a:path w="352425" h="352425">
                <a:moveTo>
                  <a:pt x="352056" y="0"/>
                </a:moveTo>
                <a:lnTo>
                  <a:pt x="226072" y="0"/>
                </a:lnTo>
                <a:lnTo>
                  <a:pt x="183680" y="122453"/>
                </a:lnTo>
                <a:lnTo>
                  <a:pt x="247269" y="122453"/>
                </a:lnTo>
                <a:lnTo>
                  <a:pt x="149529" y="244919"/>
                </a:lnTo>
                <a:lnTo>
                  <a:pt x="168683" y="244919"/>
                </a:lnTo>
                <a:lnTo>
                  <a:pt x="279057" y="107149"/>
                </a:lnTo>
                <a:lnTo>
                  <a:pt x="204876" y="107149"/>
                </a:lnTo>
                <a:lnTo>
                  <a:pt x="236664" y="15303"/>
                </a:lnTo>
                <a:lnTo>
                  <a:pt x="352056" y="15303"/>
                </a:lnTo>
                <a:lnTo>
                  <a:pt x="352056" y="0"/>
                </a:lnTo>
                <a:close/>
              </a:path>
            </a:pathLst>
          </a:custGeom>
          <a:solidFill>
            <a:srgbClr val="FFFFFF"/>
          </a:solidFill>
        </p:spPr>
        <p:txBody>
          <a:bodyPr wrap="square" lIns="0" tIns="0" rIns="0" bIns="0" rtlCol="0"/>
          <a:lstStyle/>
          <a:p>
            <a:endParaRPr>
              <a:latin typeface="Myriad Pro" panose="020B0503030403020204"/>
            </a:endParaRPr>
          </a:p>
        </p:txBody>
      </p:sp>
      <p:graphicFrame>
        <p:nvGraphicFramePr>
          <p:cNvPr id="412" name="Chart 411">
            <a:extLst>
              <a:ext uri="{FF2B5EF4-FFF2-40B4-BE49-F238E27FC236}">
                <a16:creationId xmlns:a16="http://schemas.microsoft.com/office/drawing/2014/main" id="{67802F69-C48F-4DB3-A3D5-DF70942D9C85}"/>
              </a:ext>
            </a:extLst>
          </p:cNvPr>
          <p:cNvGraphicFramePr>
            <a:graphicFrameLocks/>
          </p:cNvGraphicFramePr>
          <p:nvPr>
            <p:extLst>
              <p:ext uri="{D42A27DB-BD31-4B8C-83A1-F6EECF244321}">
                <p14:modId xmlns:p14="http://schemas.microsoft.com/office/powerpoint/2010/main" val="112272471"/>
              </p:ext>
            </p:extLst>
          </p:nvPr>
        </p:nvGraphicFramePr>
        <p:xfrm>
          <a:off x="486248" y="913968"/>
          <a:ext cx="3318777" cy="1991266"/>
        </p:xfrm>
        <a:graphic>
          <a:graphicData uri="http://schemas.openxmlformats.org/drawingml/2006/chart">
            <c:chart xmlns:c="http://schemas.openxmlformats.org/drawingml/2006/chart" xmlns:r="http://schemas.openxmlformats.org/officeDocument/2006/relationships" r:id="rId2"/>
          </a:graphicData>
        </a:graphic>
      </p:graphicFrame>
      <p:sp>
        <p:nvSpPr>
          <p:cNvPr id="425" name="object 103">
            <a:extLst>
              <a:ext uri="{FF2B5EF4-FFF2-40B4-BE49-F238E27FC236}">
                <a16:creationId xmlns:a16="http://schemas.microsoft.com/office/drawing/2014/main" id="{CE41C505-84A7-473D-BBB0-D444E63E0BD9}"/>
              </a:ext>
            </a:extLst>
          </p:cNvPr>
          <p:cNvSpPr txBox="1"/>
          <p:nvPr/>
        </p:nvSpPr>
        <p:spPr>
          <a:xfrm>
            <a:off x="2959896" y="1586171"/>
            <a:ext cx="661190" cy="130805"/>
          </a:xfrm>
          <a:prstGeom prst="rect">
            <a:avLst/>
          </a:prstGeom>
        </p:spPr>
        <p:txBody>
          <a:bodyPr vert="horz" wrap="square" lIns="0" tIns="0" rIns="0" bIns="0" rtlCol="0">
            <a:spAutoFit/>
          </a:bodyPr>
          <a:lstStyle/>
          <a:p>
            <a:pPr marL="12700">
              <a:lnSpc>
                <a:spcPct val="100000"/>
              </a:lnSpc>
            </a:pPr>
            <a:r>
              <a:rPr lang="en-GB" sz="850" spc="-5" dirty="0">
                <a:latin typeface="Myriad Pro" panose="020B0503030403020204"/>
                <a:cs typeface="Arial"/>
              </a:rPr>
              <a:t>Thermal</a:t>
            </a:r>
            <a:r>
              <a:rPr sz="850" spc="-5" dirty="0">
                <a:latin typeface="Myriad Pro" panose="020B0503030403020204"/>
                <a:cs typeface="Arial"/>
              </a:rPr>
              <a:t>,</a:t>
            </a:r>
            <a:r>
              <a:rPr lang="en-GB" sz="850" spc="-5" dirty="0">
                <a:latin typeface="Myriad Pro" panose="020B0503030403020204"/>
                <a:cs typeface="Arial"/>
              </a:rPr>
              <a:t> 244</a:t>
            </a:r>
            <a:endParaRPr sz="850" dirty="0">
              <a:latin typeface="Myriad Pro" panose="020B0503030403020204"/>
              <a:cs typeface="Arial"/>
            </a:endParaRPr>
          </a:p>
        </p:txBody>
      </p:sp>
      <p:sp>
        <p:nvSpPr>
          <p:cNvPr id="426" name="object 103">
            <a:extLst>
              <a:ext uri="{FF2B5EF4-FFF2-40B4-BE49-F238E27FC236}">
                <a16:creationId xmlns:a16="http://schemas.microsoft.com/office/drawing/2014/main" id="{5F331CD3-5109-4309-BCDB-D49CCF4AE0E6}"/>
              </a:ext>
            </a:extLst>
          </p:cNvPr>
          <p:cNvSpPr txBox="1"/>
          <p:nvPr/>
        </p:nvSpPr>
        <p:spPr>
          <a:xfrm>
            <a:off x="749952" y="1786806"/>
            <a:ext cx="661190" cy="130805"/>
          </a:xfrm>
          <a:prstGeom prst="rect">
            <a:avLst/>
          </a:prstGeom>
        </p:spPr>
        <p:txBody>
          <a:bodyPr vert="horz" wrap="square" lIns="0" tIns="0" rIns="0" bIns="0" rtlCol="0">
            <a:spAutoFit/>
          </a:bodyPr>
          <a:lstStyle/>
          <a:p>
            <a:pPr marL="12700">
              <a:lnSpc>
                <a:spcPct val="100000"/>
              </a:lnSpc>
            </a:pPr>
            <a:r>
              <a:rPr lang="en-GB" sz="850" spc="-5" dirty="0">
                <a:latin typeface="Myriad Pro" panose="020B0503030403020204"/>
                <a:cs typeface="Arial"/>
              </a:rPr>
              <a:t>RES</a:t>
            </a:r>
            <a:r>
              <a:rPr sz="850" spc="-5" dirty="0">
                <a:latin typeface="Myriad Pro" panose="020B0503030403020204"/>
                <a:cs typeface="Arial"/>
              </a:rPr>
              <a:t>,</a:t>
            </a:r>
            <a:r>
              <a:rPr lang="en-GB" sz="850" spc="-5" dirty="0">
                <a:latin typeface="Myriad Pro" panose="020B0503030403020204"/>
                <a:cs typeface="Arial"/>
              </a:rPr>
              <a:t> 500</a:t>
            </a:r>
            <a:endParaRPr sz="850" dirty="0">
              <a:latin typeface="Myriad Pro" panose="020B0503030403020204"/>
              <a:cs typeface="Arial"/>
            </a:endParaRPr>
          </a:p>
        </p:txBody>
      </p:sp>
      <p:sp>
        <p:nvSpPr>
          <p:cNvPr id="427" name="object 103">
            <a:extLst>
              <a:ext uri="{FF2B5EF4-FFF2-40B4-BE49-F238E27FC236}">
                <a16:creationId xmlns:a16="http://schemas.microsoft.com/office/drawing/2014/main" id="{DB613B4D-FBED-4879-86CB-D1AD963DCFE1}"/>
              </a:ext>
            </a:extLst>
          </p:cNvPr>
          <p:cNvSpPr txBox="1"/>
          <p:nvPr/>
        </p:nvSpPr>
        <p:spPr>
          <a:xfrm>
            <a:off x="2816304" y="2517754"/>
            <a:ext cx="661190" cy="130805"/>
          </a:xfrm>
          <a:prstGeom prst="rect">
            <a:avLst/>
          </a:prstGeom>
        </p:spPr>
        <p:txBody>
          <a:bodyPr vert="horz" wrap="square" lIns="0" tIns="0" rIns="0" bIns="0" rtlCol="0">
            <a:spAutoFit/>
          </a:bodyPr>
          <a:lstStyle/>
          <a:p>
            <a:pPr marL="12700">
              <a:lnSpc>
                <a:spcPct val="100000"/>
              </a:lnSpc>
            </a:pPr>
            <a:r>
              <a:rPr lang="en-GB" sz="850" spc="-5" dirty="0">
                <a:latin typeface="Myriad Pro" panose="020B0503030403020204"/>
                <a:cs typeface="Arial"/>
              </a:rPr>
              <a:t>Hydro</a:t>
            </a:r>
            <a:r>
              <a:rPr sz="850" spc="-5" dirty="0">
                <a:latin typeface="Myriad Pro" panose="020B0503030403020204"/>
                <a:cs typeface="Arial"/>
              </a:rPr>
              <a:t>,</a:t>
            </a:r>
            <a:r>
              <a:rPr lang="en-GB" sz="850" spc="-5" dirty="0">
                <a:latin typeface="Myriad Pro" panose="020B0503030403020204"/>
                <a:cs typeface="Arial"/>
              </a:rPr>
              <a:t> 69</a:t>
            </a:r>
            <a:endParaRPr sz="850" dirty="0">
              <a:latin typeface="Myriad Pro" panose="020B0503030403020204"/>
              <a:cs typeface="Arial"/>
            </a:endParaRPr>
          </a:p>
        </p:txBody>
      </p:sp>
      <p:sp>
        <p:nvSpPr>
          <p:cNvPr id="428" name="object 103">
            <a:extLst>
              <a:ext uri="{FF2B5EF4-FFF2-40B4-BE49-F238E27FC236}">
                <a16:creationId xmlns:a16="http://schemas.microsoft.com/office/drawing/2014/main" id="{29381842-B9CE-48A5-A60E-82F32F7F8B89}"/>
              </a:ext>
            </a:extLst>
          </p:cNvPr>
          <p:cNvSpPr txBox="1"/>
          <p:nvPr/>
        </p:nvSpPr>
        <p:spPr>
          <a:xfrm>
            <a:off x="2959896" y="2211167"/>
            <a:ext cx="661190" cy="130805"/>
          </a:xfrm>
          <a:prstGeom prst="rect">
            <a:avLst/>
          </a:prstGeom>
        </p:spPr>
        <p:txBody>
          <a:bodyPr vert="horz" wrap="square" lIns="0" tIns="0" rIns="0" bIns="0" rtlCol="0">
            <a:spAutoFit/>
          </a:bodyPr>
          <a:lstStyle/>
          <a:p>
            <a:pPr marL="12700">
              <a:lnSpc>
                <a:spcPct val="100000"/>
              </a:lnSpc>
            </a:pPr>
            <a:r>
              <a:rPr lang="en-GB" sz="850" spc="-5" dirty="0">
                <a:latin typeface="Myriad Pro" panose="020B0503030403020204"/>
                <a:cs typeface="Arial"/>
              </a:rPr>
              <a:t>Nuclear</a:t>
            </a:r>
            <a:r>
              <a:rPr sz="850" spc="-5" dirty="0">
                <a:latin typeface="Myriad Pro" panose="020B0503030403020204"/>
                <a:cs typeface="Arial"/>
              </a:rPr>
              <a:t>,</a:t>
            </a:r>
            <a:r>
              <a:rPr lang="en-GB" sz="850" spc="-5" dirty="0">
                <a:latin typeface="Myriad Pro" panose="020B0503030403020204"/>
                <a:cs typeface="Arial"/>
              </a:rPr>
              <a:t> 7</a:t>
            </a:r>
            <a:endParaRPr sz="850" dirty="0">
              <a:latin typeface="Myriad Pro" panose="020B0503030403020204"/>
              <a:cs typeface="Arial"/>
            </a:endParaRPr>
          </a:p>
        </p:txBody>
      </p:sp>
      <p:sp>
        <p:nvSpPr>
          <p:cNvPr id="706" name="object 118">
            <a:extLst>
              <a:ext uri="{FF2B5EF4-FFF2-40B4-BE49-F238E27FC236}">
                <a16:creationId xmlns:a16="http://schemas.microsoft.com/office/drawing/2014/main" id="{2F209689-3BC0-4B83-AF9C-98547006AF92}"/>
              </a:ext>
            </a:extLst>
          </p:cNvPr>
          <p:cNvSpPr/>
          <p:nvPr/>
        </p:nvSpPr>
        <p:spPr>
          <a:xfrm>
            <a:off x="2795817" y="130935"/>
            <a:ext cx="7148418" cy="518733"/>
          </a:xfrm>
          <a:prstGeom prst="roundRect">
            <a:avLst/>
          </a:prstGeom>
          <a:solidFill>
            <a:srgbClr val="F99D1C"/>
          </a:solidFill>
        </p:spPr>
        <p:txBody>
          <a:bodyPr wrap="square" lIns="0" tIns="0" rIns="0" bIns="0" rtlCol="0"/>
          <a:lstStyle/>
          <a:p>
            <a:endParaRPr>
              <a:latin typeface="Myriad Pro" panose="020B0503030403020204"/>
            </a:endParaRPr>
          </a:p>
        </p:txBody>
      </p:sp>
      <p:sp>
        <p:nvSpPr>
          <p:cNvPr id="707" name="TextBox 706">
            <a:extLst>
              <a:ext uri="{FF2B5EF4-FFF2-40B4-BE49-F238E27FC236}">
                <a16:creationId xmlns:a16="http://schemas.microsoft.com/office/drawing/2014/main" id="{439885BA-8441-4FB4-B0A1-DB4D3E7531CE}"/>
              </a:ext>
            </a:extLst>
          </p:cNvPr>
          <p:cNvSpPr txBox="1"/>
          <p:nvPr/>
        </p:nvSpPr>
        <p:spPr>
          <a:xfrm>
            <a:off x="1876037" y="113491"/>
            <a:ext cx="8939167" cy="463268"/>
          </a:xfrm>
          <a:prstGeom prst="rect">
            <a:avLst/>
          </a:prstGeom>
        </p:spPr>
        <p:txBody>
          <a:bodyPr vert="horz" wrap="square" lIns="0" tIns="12700" rIns="0" bIns="0" rtlCol="0">
            <a:spAutoFit/>
          </a:bodyPr>
          <a:lstStyle>
            <a:defPPr>
              <a:defRPr lang="en-US"/>
            </a:defPPr>
            <a:lvl1pPr marL="12700">
              <a:lnSpc>
                <a:spcPct val="100000"/>
              </a:lnSpc>
              <a:spcBef>
                <a:spcPts val="100"/>
              </a:spcBef>
              <a:defRPr sz="3600" b="1" spc="-175">
                <a:solidFill>
                  <a:srgbClr val="70BF54"/>
                </a:solidFill>
                <a:latin typeface="Trebuchet MS"/>
                <a:cs typeface="Trebuchet MS"/>
              </a:defRPr>
            </a:lvl1pPr>
          </a:lstStyle>
          <a:p>
            <a:pPr algn="ctr"/>
            <a:r>
              <a:rPr lang="en-GB" sz="2927" spc="33" dirty="0">
                <a:solidFill>
                  <a:schemeClr val="bg1"/>
                </a:solidFill>
                <a:effectLst>
                  <a:outerShdw blurRad="38100" dist="38100" dir="2700000" algn="tl">
                    <a:srgbClr val="000000">
                      <a:alpha val="43137"/>
                    </a:srgbClr>
                  </a:outerShdw>
                </a:effectLst>
                <a:latin typeface="Myriad Pro" panose="020B0503030403020204"/>
              </a:rPr>
              <a:t>RE Scenario &amp; Projected Load Curve</a:t>
            </a:r>
          </a:p>
        </p:txBody>
      </p:sp>
      <p:pic>
        <p:nvPicPr>
          <p:cNvPr id="708" name="Picture 707">
            <a:extLst>
              <a:ext uri="{FF2B5EF4-FFF2-40B4-BE49-F238E27FC236}">
                <a16:creationId xmlns:a16="http://schemas.microsoft.com/office/drawing/2014/main" id="{65537A83-557A-486B-9759-5213DB0E5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1" y="107319"/>
            <a:ext cx="1207361" cy="340402"/>
          </a:xfrm>
          <a:prstGeom prst="rect">
            <a:avLst/>
          </a:prstGeom>
        </p:spPr>
      </p:pic>
      <p:pic>
        <p:nvPicPr>
          <p:cNvPr id="709" name="Picture 708">
            <a:extLst>
              <a:ext uri="{FF2B5EF4-FFF2-40B4-BE49-F238E27FC236}">
                <a16:creationId xmlns:a16="http://schemas.microsoft.com/office/drawing/2014/main" id="{E25A43F6-0FFE-4BF6-BE44-A3013A526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887" y="67450"/>
            <a:ext cx="1014956" cy="408879"/>
          </a:xfrm>
          <a:prstGeom prst="rect">
            <a:avLst/>
          </a:prstGeom>
        </p:spPr>
      </p:pic>
      <p:sp>
        <p:nvSpPr>
          <p:cNvPr id="223" name="object 140">
            <a:extLst>
              <a:ext uri="{FF2B5EF4-FFF2-40B4-BE49-F238E27FC236}">
                <a16:creationId xmlns:a16="http://schemas.microsoft.com/office/drawing/2014/main" id="{767E8CAA-9E7A-4007-97A6-AAB30291A5E3}"/>
              </a:ext>
            </a:extLst>
          </p:cNvPr>
          <p:cNvSpPr txBox="1"/>
          <p:nvPr/>
        </p:nvSpPr>
        <p:spPr>
          <a:xfrm>
            <a:off x="169455" y="6211063"/>
            <a:ext cx="3776993" cy="461665"/>
          </a:xfrm>
          <a:prstGeom prst="rect">
            <a:avLst/>
          </a:prstGeom>
        </p:spPr>
        <p:txBody>
          <a:bodyPr vert="horz" wrap="square" lIns="0" tIns="0" rIns="0" bIns="0" rtlCol="0">
            <a:spAutoFit/>
          </a:bodyPr>
          <a:lstStyle/>
          <a:p>
            <a:pPr marL="12700"/>
            <a:r>
              <a:rPr sz="1000" i="1" spc="-25" dirty="0">
                <a:solidFill>
                  <a:srgbClr val="221E1F"/>
                </a:solidFill>
                <a:latin typeface="Calibri"/>
                <a:cs typeface="Calibri"/>
              </a:rPr>
              <a:t>As</a:t>
            </a:r>
            <a:r>
              <a:rPr sz="1000" i="1" spc="-35" dirty="0">
                <a:solidFill>
                  <a:srgbClr val="221E1F"/>
                </a:solidFill>
                <a:latin typeface="Calibri"/>
                <a:cs typeface="Calibri"/>
              </a:rPr>
              <a:t> </a:t>
            </a:r>
            <a:r>
              <a:rPr sz="1000" i="1" spc="-110" dirty="0">
                <a:solidFill>
                  <a:srgbClr val="221E1F"/>
                </a:solidFill>
                <a:latin typeface="Calibri"/>
                <a:cs typeface="Calibri"/>
              </a:rPr>
              <a:t>o</a:t>
            </a:r>
            <a:r>
              <a:rPr sz="1000" i="1" spc="-65" dirty="0">
                <a:solidFill>
                  <a:srgbClr val="221E1F"/>
                </a:solidFill>
                <a:latin typeface="Calibri"/>
                <a:cs typeface="Calibri"/>
              </a:rPr>
              <a:t>v</a:t>
            </a:r>
            <a:r>
              <a:rPr sz="1000" i="1" spc="-85" dirty="0">
                <a:solidFill>
                  <a:srgbClr val="221E1F"/>
                </a:solidFill>
                <a:latin typeface="Calibri"/>
                <a:cs typeface="Calibri"/>
              </a:rPr>
              <a:t>e</a:t>
            </a:r>
            <a:r>
              <a:rPr sz="1000" i="1" spc="-75" dirty="0">
                <a:solidFill>
                  <a:srgbClr val="221E1F"/>
                </a:solidFill>
                <a:latin typeface="Calibri"/>
                <a:cs typeface="Calibri"/>
              </a:rPr>
              <a:t>r</a:t>
            </a:r>
            <a:r>
              <a:rPr sz="1000" i="1" spc="-50" dirty="0">
                <a:solidFill>
                  <a:srgbClr val="221E1F"/>
                </a:solidFill>
                <a:latin typeface="Calibri"/>
                <a:cs typeface="Calibri"/>
              </a:rPr>
              <a:t>all</a:t>
            </a:r>
            <a:r>
              <a:rPr sz="1000" i="1" spc="-35" dirty="0">
                <a:solidFill>
                  <a:srgbClr val="221E1F"/>
                </a:solidFill>
                <a:latin typeface="Calibri"/>
                <a:cs typeface="Calibri"/>
              </a:rPr>
              <a:t> </a:t>
            </a:r>
            <a:r>
              <a:rPr sz="1000" i="1" spc="-50" dirty="0">
                <a:solidFill>
                  <a:srgbClr val="221E1F"/>
                </a:solidFill>
                <a:latin typeface="Calibri"/>
                <a:cs typeface="Calibri"/>
              </a:rPr>
              <a:t>electrici</a:t>
            </a:r>
            <a:r>
              <a:rPr sz="1000" i="1" spc="-60" dirty="0">
                <a:solidFill>
                  <a:srgbClr val="221E1F"/>
                </a:solidFill>
                <a:latin typeface="Calibri"/>
                <a:cs typeface="Calibri"/>
              </a:rPr>
              <a:t>t</a:t>
            </a:r>
            <a:r>
              <a:rPr sz="1000" i="1" spc="-45" dirty="0">
                <a:solidFill>
                  <a:srgbClr val="221E1F"/>
                </a:solidFill>
                <a:latin typeface="Calibri"/>
                <a:cs typeface="Calibri"/>
              </a:rPr>
              <a:t>y</a:t>
            </a:r>
            <a:r>
              <a:rPr sz="1000" i="1" spc="-35" dirty="0">
                <a:solidFill>
                  <a:srgbClr val="221E1F"/>
                </a:solidFill>
                <a:latin typeface="Calibri"/>
                <a:cs typeface="Calibri"/>
              </a:rPr>
              <a:t> </a:t>
            </a:r>
            <a:r>
              <a:rPr sz="1000" i="1" spc="-85" dirty="0">
                <a:solidFill>
                  <a:srgbClr val="221E1F"/>
                </a:solidFill>
                <a:latin typeface="Calibri"/>
                <a:cs typeface="Calibri"/>
              </a:rPr>
              <a:t>demand</a:t>
            </a:r>
            <a:r>
              <a:rPr sz="1000" i="1" spc="-35" dirty="0">
                <a:solidFill>
                  <a:srgbClr val="221E1F"/>
                </a:solidFill>
                <a:latin typeface="Calibri"/>
                <a:cs typeface="Calibri"/>
              </a:rPr>
              <a:t> </a:t>
            </a:r>
            <a:r>
              <a:rPr sz="1000" i="1" spc="-80" dirty="0">
                <a:solidFill>
                  <a:srgbClr val="221E1F"/>
                </a:solidFill>
                <a:latin typeface="Calibri"/>
                <a:cs typeface="Calibri"/>
              </a:rPr>
              <a:t>and</a:t>
            </a:r>
            <a:r>
              <a:rPr lang="en-GB" sz="1000" i="1" spc="-80" dirty="0">
                <a:solidFill>
                  <a:srgbClr val="221E1F"/>
                </a:solidFill>
                <a:latin typeface="Calibri"/>
                <a:cs typeface="Calibri"/>
              </a:rPr>
              <a:t> </a:t>
            </a:r>
            <a:r>
              <a:rPr lang="en-GB" sz="1000" i="1" spc="-70" dirty="0">
                <a:solidFill>
                  <a:srgbClr val="221E1F"/>
                </a:solidFill>
                <a:latin typeface="Calibri"/>
                <a:cs typeface="Calibri"/>
              </a:rPr>
              <a:t>r</a:t>
            </a:r>
            <a:r>
              <a:rPr lang="en-GB" sz="1000" i="1" spc="-80" dirty="0">
                <a:solidFill>
                  <a:srgbClr val="221E1F"/>
                </a:solidFill>
                <a:latin typeface="Calibri"/>
                <a:cs typeface="Calibri"/>
              </a:rPr>
              <a:t>en</a:t>
            </a:r>
            <a:r>
              <a:rPr lang="en-GB" sz="1000" i="1" spc="-90" dirty="0">
                <a:solidFill>
                  <a:srgbClr val="221E1F"/>
                </a:solidFill>
                <a:latin typeface="Calibri"/>
                <a:cs typeface="Calibri"/>
              </a:rPr>
              <a:t>e</a:t>
            </a:r>
            <a:r>
              <a:rPr lang="en-GB" sz="1000" i="1" spc="-114" dirty="0">
                <a:solidFill>
                  <a:srgbClr val="221E1F"/>
                </a:solidFill>
                <a:latin typeface="Calibri"/>
                <a:cs typeface="Calibri"/>
              </a:rPr>
              <a:t>w</a:t>
            </a:r>
            <a:r>
              <a:rPr lang="en-GB" sz="1000" i="1" spc="-65" dirty="0">
                <a:solidFill>
                  <a:srgbClr val="221E1F"/>
                </a:solidFill>
                <a:latin typeface="Calibri"/>
                <a:cs typeface="Calibri"/>
              </a:rPr>
              <a:t>ables’</a:t>
            </a:r>
            <a:r>
              <a:rPr lang="en-GB" sz="1000" i="1" spc="-35" dirty="0">
                <a:solidFill>
                  <a:srgbClr val="221E1F"/>
                </a:solidFill>
                <a:latin typeface="Calibri"/>
                <a:cs typeface="Calibri"/>
              </a:rPr>
              <a:t> </a:t>
            </a:r>
            <a:r>
              <a:rPr lang="en-GB" sz="1000" i="1" spc="-75" dirty="0">
                <a:solidFill>
                  <a:srgbClr val="221E1F"/>
                </a:solidFill>
                <a:latin typeface="Calibri"/>
                <a:cs typeface="Calibri"/>
              </a:rPr>
              <a:t>sha</a:t>
            </a:r>
            <a:r>
              <a:rPr lang="en-GB" sz="1000" i="1" spc="-65" dirty="0">
                <a:solidFill>
                  <a:srgbClr val="221E1F"/>
                </a:solidFill>
                <a:latin typeface="Calibri"/>
                <a:cs typeface="Calibri"/>
              </a:rPr>
              <a:t>r</a:t>
            </a:r>
            <a:r>
              <a:rPr lang="en-GB" sz="1000" i="1" spc="-85" dirty="0">
                <a:solidFill>
                  <a:srgbClr val="221E1F"/>
                </a:solidFill>
                <a:latin typeface="Calibri"/>
                <a:cs typeface="Calibri"/>
              </a:rPr>
              <a:t>e</a:t>
            </a:r>
            <a:r>
              <a:rPr lang="en-GB" sz="1000" i="1" spc="-35" dirty="0">
                <a:solidFill>
                  <a:srgbClr val="221E1F"/>
                </a:solidFill>
                <a:latin typeface="Calibri"/>
                <a:cs typeface="Calibri"/>
              </a:rPr>
              <a:t> </a:t>
            </a:r>
            <a:r>
              <a:rPr lang="en-GB" sz="1000" i="1" spc="-70" dirty="0">
                <a:solidFill>
                  <a:srgbClr val="221E1F"/>
                </a:solidFill>
                <a:latin typeface="Calibri"/>
                <a:cs typeface="Calibri"/>
              </a:rPr>
              <a:t>of</a:t>
            </a:r>
            <a:r>
              <a:rPr lang="en-GB" sz="1000" i="1" spc="-35" dirty="0">
                <a:solidFill>
                  <a:srgbClr val="221E1F"/>
                </a:solidFill>
                <a:latin typeface="Calibri"/>
                <a:cs typeface="Calibri"/>
              </a:rPr>
              <a:t> </a:t>
            </a:r>
            <a:r>
              <a:rPr lang="en-GB" sz="1000" i="1" spc="-65" dirty="0">
                <a:solidFill>
                  <a:srgbClr val="221E1F"/>
                </a:solidFill>
                <a:latin typeface="Calibri"/>
                <a:cs typeface="Calibri"/>
              </a:rPr>
              <a:t>India</a:t>
            </a:r>
            <a:r>
              <a:rPr lang="en-GB" sz="1000" i="1" spc="-70" dirty="0">
                <a:solidFill>
                  <a:srgbClr val="221E1F"/>
                </a:solidFill>
                <a:latin typeface="Calibri"/>
                <a:cs typeface="Calibri"/>
              </a:rPr>
              <a:t>’</a:t>
            </a:r>
            <a:r>
              <a:rPr lang="en-GB" sz="1000" i="1" spc="-50" dirty="0">
                <a:solidFill>
                  <a:srgbClr val="221E1F"/>
                </a:solidFill>
                <a:latin typeface="Calibri"/>
                <a:cs typeface="Calibri"/>
              </a:rPr>
              <a:t>s</a:t>
            </a:r>
            <a:r>
              <a:rPr lang="en-GB" sz="1000" i="1" spc="-35" dirty="0">
                <a:solidFill>
                  <a:srgbClr val="221E1F"/>
                </a:solidFill>
                <a:latin typeface="Calibri"/>
                <a:cs typeface="Calibri"/>
              </a:rPr>
              <a:t> </a:t>
            </a:r>
            <a:r>
              <a:rPr lang="en-GB" sz="1000" i="1" spc="-85" dirty="0">
                <a:solidFill>
                  <a:srgbClr val="221E1F"/>
                </a:solidFill>
                <a:latin typeface="Calibri"/>
                <a:cs typeface="Calibri"/>
              </a:rPr>
              <a:t>g</a:t>
            </a:r>
            <a:r>
              <a:rPr lang="en-GB" sz="1000" i="1" spc="-80" dirty="0">
                <a:solidFill>
                  <a:srgbClr val="221E1F"/>
                </a:solidFill>
                <a:latin typeface="Calibri"/>
                <a:cs typeface="Calibri"/>
              </a:rPr>
              <a:t>ene</a:t>
            </a:r>
            <a:r>
              <a:rPr lang="en-GB" sz="1000" i="1" spc="-70" dirty="0">
                <a:solidFill>
                  <a:srgbClr val="221E1F"/>
                </a:solidFill>
                <a:latin typeface="Calibri"/>
                <a:cs typeface="Calibri"/>
              </a:rPr>
              <a:t>ration</a:t>
            </a:r>
            <a:r>
              <a:rPr lang="en-GB" sz="1000" i="1" spc="-35" dirty="0">
                <a:solidFill>
                  <a:srgbClr val="221E1F"/>
                </a:solidFill>
                <a:latin typeface="Calibri"/>
                <a:cs typeface="Calibri"/>
              </a:rPr>
              <a:t> </a:t>
            </a:r>
            <a:r>
              <a:rPr lang="en-GB" sz="1000" i="1" spc="-85" dirty="0">
                <a:solidFill>
                  <a:srgbClr val="221E1F"/>
                </a:solidFill>
                <a:latin typeface="Calibri"/>
                <a:cs typeface="Calibri"/>
              </a:rPr>
              <a:t>g</a:t>
            </a:r>
            <a:r>
              <a:rPr lang="en-GB" sz="1000" i="1" spc="-65" dirty="0">
                <a:solidFill>
                  <a:srgbClr val="221E1F"/>
                </a:solidFill>
                <a:latin typeface="Calibri"/>
                <a:cs typeface="Calibri"/>
              </a:rPr>
              <a:t>r</a:t>
            </a:r>
            <a:r>
              <a:rPr lang="en-GB" sz="1000" i="1" spc="-105" dirty="0">
                <a:solidFill>
                  <a:srgbClr val="221E1F"/>
                </a:solidFill>
                <a:latin typeface="Calibri"/>
                <a:cs typeface="Calibri"/>
              </a:rPr>
              <a:t>o</a:t>
            </a:r>
            <a:r>
              <a:rPr lang="en-GB" sz="1000" i="1" spc="-110" dirty="0">
                <a:solidFill>
                  <a:srgbClr val="221E1F"/>
                </a:solidFill>
                <a:latin typeface="Calibri"/>
                <a:cs typeface="Calibri"/>
              </a:rPr>
              <a:t>w</a:t>
            </a:r>
            <a:r>
              <a:rPr lang="en-GB" sz="1000" i="1" spc="-55" dirty="0">
                <a:solidFill>
                  <a:srgbClr val="221E1F"/>
                </a:solidFill>
                <a:latin typeface="Calibri"/>
                <a:cs typeface="Calibri"/>
              </a:rPr>
              <a:t>s,</a:t>
            </a:r>
            <a:r>
              <a:rPr lang="en-GB" sz="1000" i="1" spc="-35" dirty="0">
                <a:solidFill>
                  <a:srgbClr val="221E1F"/>
                </a:solidFill>
                <a:latin typeface="Calibri"/>
                <a:cs typeface="Calibri"/>
              </a:rPr>
              <a:t> </a:t>
            </a:r>
            <a:r>
              <a:rPr lang="en-GB" sz="1000" i="1" spc="-75" dirty="0">
                <a:solidFill>
                  <a:srgbClr val="221E1F"/>
                </a:solidFill>
                <a:latin typeface="Calibri"/>
                <a:cs typeface="Calibri"/>
              </a:rPr>
              <a:t>the</a:t>
            </a:r>
            <a:r>
              <a:rPr lang="en-GB" sz="1000" i="1" spc="-40" dirty="0">
                <a:solidFill>
                  <a:srgbClr val="221E1F"/>
                </a:solidFill>
                <a:latin typeface="Calibri"/>
                <a:cs typeface="Calibri"/>
              </a:rPr>
              <a:t> </a:t>
            </a:r>
            <a:r>
              <a:rPr lang="en-GB" sz="1000" i="1" spc="-75" dirty="0">
                <a:solidFill>
                  <a:srgbClr val="221E1F"/>
                </a:solidFill>
                <a:latin typeface="Calibri"/>
                <a:cs typeface="Calibri"/>
              </a:rPr>
              <a:t>r</a:t>
            </a:r>
            <a:r>
              <a:rPr lang="en-GB" sz="1000" i="1" spc="-80" dirty="0">
                <a:solidFill>
                  <a:srgbClr val="221E1F"/>
                </a:solidFill>
                <a:latin typeface="Calibri"/>
                <a:cs typeface="Calibri"/>
              </a:rPr>
              <a:t>amping</a:t>
            </a:r>
            <a:r>
              <a:rPr lang="en-GB" sz="1000" i="1" spc="-35" dirty="0">
                <a:solidFill>
                  <a:srgbClr val="221E1F"/>
                </a:solidFill>
                <a:latin typeface="Calibri"/>
                <a:cs typeface="Calibri"/>
              </a:rPr>
              <a:t> </a:t>
            </a:r>
            <a:r>
              <a:rPr lang="en-GB" sz="1000" i="1" spc="-80" dirty="0">
                <a:solidFill>
                  <a:srgbClr val="221E1F"/>
                </a:solidFill>
                <a:latin typeface="Calibri"/>
                <a:cs typeface="Calibri"/>
              </a:rPr>
              <a:t>need</a:t>
            </a:r>
            <a:r>
              <a:rPr lang="en-GB" sz="1000" i="1" spc="-35" dirty="0">
                <a:solidFill>
                  <a:srgbClr val="221E1F"/>
                </a:solidFill>
                <a:latin typeface="Calibri"/>
                <a:cs typeface="Calibri"/>
              </a:rPr>
              <a:t> </a:t>
            </a:r>
            <a:r>
              <a:rPr lang="en-GB" sz="1000" i="1" spc="-80" dirty="0">
                <a:solidFill>
                  <a:srgbClr val="221E1F"/>
                </a:solidFill>
                <a:latin typeface="Calibri"/>
                <a:cs typeface="Calibri"/>
              </a:rPr>
              <a:t>be</a:t>
            </a:r>
            <a:r>
              <a:rPr lang="en-GB" sz="1000" i="1" spc="-65" dirty="0">
                <a:solidFill>
                  <a:srgbClr val="221E1F"/>
                </a:solidFill>
                <a:latin typeface="Calibri"/>
                <a:cs typeface="Calibri"/>
              </a:rPr>
              <a:t>t</a:t>
            </a:r>
            <a:r>
              <a:rPr lang="en-GB" sz="1000" i="1" spc="-114" dirty="0">
                <a:solidFill>
                  <a:srgbClr val="221E1F"/>
                </a:solidFill>
                <a:latin typeface="Calibri"/>
                <a:cs typeface="Calibri"/>
              </a:rPr>
              <a:t>w</a:t>
            </a:r>
            <a:r>
              <a:rPr lang="en-GB" sz="1000" i="1" spc="-80" dirty="0">
                <a:solidFill>
                  <a:srgbClr val="221E1F"/>
                </a:solidFill>
                <a:latin typeface="Calibri"/>
                <a:cs typeface="Calibri"/>
              </a:rPr>
              <a:t>een</a:t>
            </a:r>
            <a:r>
              <a:rPr lang="en-GB" sz="1000" i="1" spc="-35" dirty="0">
                <a:solidFill>
                  <a:srgbClr val="221E1F"/>
                </a:solidFill>
                <a:latin typeface="Calibri"/>
                <a:cs typeface="Calibri"/>
              </a:rPr>
              <a:t> </a:t>
            </a:r>
            <a:r>
              <a:rPr lang="en-GB" sz="1000" i="1" spc="-135" dirty="0">
                <a:solidFill>
                  <a:srgbClr val="221E1F"/>
                </a:solidFill>
                <a:latin typeface="Calibri"/>
                <a:cs typeface="Calibri"/>
              </a:rPr>
              <a:t>1</a:t>
            </a:r>
            <a:r>
              <a:rPr lang="en-GB" sz="1000" i="1" spc="-155" dirty="0">
                <a:solidFill>
                  <a:srgbClr val="221E1F"/>
                </a:solidFill>
                <a:latin typeface="Calibri"/>
                <a:cs typeface="Calibri"/>
              </a:rPr>
              <a:t>7</a:t>
            </a:r>
            <a:r>
              <a:rPr lang="en-GB" sz="1000" i="1" spc="-25" dirty="0">
                <a:solidFill>
                  <a:srgbClr val="221E1F"/>
                </a:solidFill>
                <a:latin typeface="Calibri"/>
                <a:cs typeface="Calibri"/>
              </a:rPr>
              <a:t>:00</a:t>
            </a:r>
            <a:r>
              <a:rPr lang="en-GB" sz="1000" i="1" spc="-35" dirty="0">
                <a:solidFill>
                  <a:srgbClr val="221E1F"/>
                </a:solidFill>
                <a:latin typeface="Calibri"/>
                <a:cs typeface="Calibri"/>
              </a:rPr>
              <a:t> </a:t>
            </a:r>
            <a:r>
              <a:rPr lang="en-GB" sz="1000" i="1" spc="-30" dirty="0">
                <a:solidFill>
                  <a:srgbClr val="221E1F"/>
                </a:solidFill>
                <a:latin typeface="Calibri"/>
                <a:cs typeface="Calibri"/>
              </a:rPr>
              <a:t>(5pm)</a:t>
            </a:r>
            <a:r>
              <a:rPr lang="en-GB" sz="1000" i="1" spc="-35" dirty="0">
                <a:solidFill>
                  <a:srgbClr val="221E1F"/>
                </a:solidFill>
                <a:latin typeface="Calibri"/>
                <a:cs typeface="Calibri"/>
              </a:rPr>
              <a:t> </a:t>
            </a:r>
            <a:r>
              <a:rPr lang="en-GB" sz="1000" i="1" spc="-80" dirty="0">
                <a:solidFill>
                  <a:srgbClr val="221E1F"/>
                </a:solidFill>
                <a:latin typeface="Calibri"/>
                <a:cs typeface="Calibri"/>
              </a:rPr>
              <a:t>and</a:t>
            </a:r>
            <a:r>
              <a:rPr lang="en-GB" sz="1000" i="1" spc="-35" dirty="0">
                <a:solidFill>
                  <a:srgbClr val="221E1F"/>
                </a:solidFill>
                <a:latin typeface="Calibri"/>
                <a:cs typeface="Calibri"/>
              </a:rPr>
              <a:t> </a:t>
            </a:r>
            <a:r>
              <a:rPr lang="en-GB" sz="1000" i="1" spc="-60" dirty="0">
                <a:solidFill>
                  <a:srgbClr val="221E1F"/>
                </a:solidFill>
                <a:latin typeface="Calibri"/>
                <a:cs typeface="Calibri"/>
              </a:rPr>
              <a:t>19:00</a:t>
            </a:r>
            <a:r>
              <a:rPr lang="en-GB" sz="1000" i="1" spc="-35" dirty="0">
                <a:solidFill>
                  <a:srgbClr val="221E1F"/>
                </a:solidFill>
                <a:latin typeface="Calibri"/>
                <a:cs typeface="Calibri"/>
              </a:rPr>
              <a:t> </a:t>
            </a:r>
            <a:r>
              <a:rPr lang="en-GB" sz="1000" i="1" spc="-30" dirty="0">
                <a:solidFill>
                  <a:srgbClr val="221E1F"/>
                </a:solidFill>
                <a:latin typeface="Calibri"/>
                <a:cs typeface="Calibri"/>
              </a:rPr>
              <a:t>(7pm)</a:t>
            </a:r>
            <a:r>
              <a:rPr lang="en-GB" sz="1000" i="1" spc="-35" dirty="0">
                <a:solidFill>
                  <a:srgbClr val="221E1F"/>
                </a:solidFill>
                <a:latin typeface="Calibri"/>
                <a:cs typeface="Calibri"/>
              </a:rPr>
              <a:t> </a:t>
            </a:r>
            <a:r>
              <a:rPr lang="en-GB" sz="1000" i="1" spc="-45" dirty="0">
                <a:solidFill>
                  <a:srgbClr val="221E1F"/>
                </a:solidFill>
                <a:latin typeface="Calibri"/>
                <a:cs typeface="Calibri"/>
              </a:rPr>
              <a:t>is </a:t>
            </a:r>
            <a:r>
              <a:rPr lang="en-GB" sz="1000" i="1" spc="-95" dirty="0">
                <a:solidFill>
                  <a:srgbClr val="221E1F"/>
                </a:solidFill>
                <a:latin typeface="Calibri"/>
                <a:cs typeface="Calibri"/>
              </a:rPr>
              <a:t>e</a:t>
            </a:r>
            <a:r>
              <a:rPr lang="en-GB" sz="1000" i="1" spc="-60" dirty="0">
                <a:solidFill>
                  <a:srgbClr val="221E1F"/>
                </a:solidFill>
                <a:latin typeface="Calibri"/>
                <a:cs typeface="Calibri"/>
              </a:rPr>
              <a:t>xpec</a:t>
            </a:r>
            <a:r>
              <a:rPr lang="en-GB" sz="1000" i="1" spc="-50" dirty="0">
                <a:solidFill>
                  <a:srgbClr val="221E1F"/>
                </a:solidFill>
                <a:latin typeface="Calibri"/>
                <a:cs typeface="Calibri"/>
              </a:rPr>
              <a:t>t</a:t>
            </a:r>
            <a:r>
              <a:rPr lang="en-GB" sz="1000" i="1" spc="-80" dirty="0">
                <a:solidFill>
                  <a:srgbClr val="221E1F"/>
                </a:solidFill>
                <a:latin typeface="Calibri"/>
                <a:cs typeface="Calibri"/>
              </a:rPr>
              <a:t>ed</a:t>
            </a:r>
            <a:r>
              <a:rPr lang="en-GB" sz="1000" i="1" spc="-35" dirty="0">
                <a:solidFill>
                  <a:srgbClr val="221E1F"/>
                </a:solidFill>
                <a:latin typeface="Calibri"/>
                <a:cs typeface="Calibri"/>
              </a:rPr>
              <a:t> </a:t>
            </a:r>
            <a:r>
              <a:rPr lang="en-GB" sz="1000" i="1" spc="-60" dirty="0">
                <a:solidFill>
                  <a:srgbClr val="221E1F"/>
                </a:solidFill>
                <a:latin typeface="Calibri"/>
                <a:cs typeface="Calibri"/>
              </a:rPr>
              <a:t>t</a:t>
            </a:r>
            <a:r>
              <a:rPr lang="en-GB" sz="1000" i="1" spc="-90" dirty="0">
                <a:solidFill>
                  <a:srgbClr val="221E1F"/>
                </a:solidFill>
                <a:latin typeface="Calibri"/>
                <a:cs typeface="Calibri"/>
              </a:rPr>
              <a:t>o</a:t>
            </a:r>
            <a:r>
              <a:rPr lang="en-GB" sz="1000" i="1" spc="-35" dirty="0">
                <a:solidFill>
                  <a:srgbClr val="221E1F"/>
                </a:solidFill>
                <a:latin typeface="Calibri"/>
                <a:cs typeface="Calibri"/>
              </a:rPr>
              <a:t> </a:t>
            </a:r>
            <a:r>
              <a:rPr lang="en-GB" sz="1000" i="1" spc="-55" dirty="0">
                <a:solidFill>
                  <a:srgbClr val="221E1F"/>
                </a:solidFill>
                <a:latin typeface="Calibri"/>
                <a:cs typeface="Calibri"/>
              </a:rPr>
              <a:t>inc</a:t>
            </a:r>
            <a:r>
              <a:rPr lang="en-GB" sz="1000" i="1" spc="-60" dirty="0">
                <a:solidFill>
                  <a:srgbClr val="221E1F"/>
                </a:solidFill>
                <a:latin typeface="Calibri"/>
                <a:cs typeface="Calibri"/>
              </a:rPr>
              <a:t>r</a:t>
            </a:r>
            <a:r>
              <a:rPr lang="en-GB" sz="1000" i="1" spc="-70" dirty="0">
                <a:solidFill>
                  <a:srgbClr val="221E1F"/>
                </a:solidFill>
                <a:latin typeface="Calibri"/>
                <a:cs typeface="Calibri"/>
              </a:rPr>
              <a:t>ease</a:t>
            </a:r>
            <a:r>
              <a:rPr lang="en-GB" sz="1000" i="1" spc="-35" dirty="0">
                <a:solidFill>
                  <a:srgbClr val="221E1F"/>
                </a:solidFill>
                <a:latin typeface="Calibri"/>
                <a:cs typeface="Calibri"/>
              </a:rPr>
              <a:t> </a:t>
            </a:r>
            <a:r>
              <a:rPr lang="en-GB" sz="1000" i="1" spc="-55" dirty="0">
                <a:solidFill>
                  <a:srgbClr val="221E1F"/>
                </a:solidFill>
                <a:latin typeface="Calibri"/>
                <a:cs typeface="Calibri"/>
              </a:rPr>
              <a:t>f</a:t>
            </a:r>
            <a:r>
              <a:rPr lang="en-GB" sz="1000" i="1" spc="-75" dirty="0">
                <a:solidFill>
                  <a:srgbClr val="221E1F"/>
                </a:solidFill>
                <a:latin typeface="Calibri"/>
                <a:cs typeface="Calibri"/>
              </a:rPr>
              <a:t>r</a:t>
            </a:r>
            <a:r>
              <a:rPr lang="en-GB" sz="1000" i="1" spc="-100" dirty="0">
                <a:solidFill>
                  <a:srgbClr val="221E1F"/>
                </a:solidFill>
                <a:latin typeface="Calibri"/>
                <a:cs typeface="Calibri"/>
              </a:rPr>
              <a:t>om</a:t>
            </a:r>
            <a:r>
              <a:rPr lang="en-GB" sz="1000" i="1" spc="-35" dirty="0">
                <a:solidFill>
                  <a:srgbClr val="221E1F"/>
                </a:solidFill>
                <a:latin typeface="Calibri"/>
                <a:cs typeface="Calibri"/>
              </a:rPr>
              <a:t> </a:t>
            </a:r>
            <a:r>
              <a:rPr lang="en-GB" sz="1000" i="1" spc="-140" dirty="0">
                <a:solidFill>
                  <a:srgbClr val="221E1F"/>
                </a:solidFill>
                <a:latin typeface="Calibri"/>
                <a:cs typeface="Calibri"/>
              </a:rPr>
              <a:t>~13</a:t>
            </a:r>
            <a:r>
              <a:rPr lang="en-GB" sz="1000" i="1" spc="-35" dirty="0">
                <a:solidFill>
                  <a:srgbClr val="221E1F"/>
                </a:solidFill>
                <a:latin typeface="Calibri"/>
                <a:cs typeface="Calibri"/>
              </a:rPr>
              <a:t> </a:t>
            </a:r>
            <a:r>
              <a:rPr lang="en-GB" sz="1000" i="1" spc="-75" dirty="0">
                <a:solidFill>
                  <a:srgbClr val="221E1F"/>
                </a:solidFill>
                <a:latin typeface="Calibri"/>
                <a:cs typeface="Calibri"/>
              </a:rPr>
              <a:t>G</a:t>
            </a:r>
            <a:r>
              <a:rPr lang="en-GB" sz="1000" i="1" spc="-10" dirty="0">
                <a:solidFill>
                  <a:srgbClr val="221E1F"/>
                </a:solidFill>
                <a:latin typeface="Calibri"/>
                <a:cs typeface="Calibri"/>
              </a:rPr>
              <a:t>W</a:t>
            </a:r>
            <a:r>
              <a:rPr lang="en-GB" sz="1000" i="1" spc="-35" dirty="0">
                <a:solidFill>
                  <a:srgbClr val="221E1F"/>
                </a:solidFill>
                <a:latin typeface="Calibri"/>
                <a:cs typeface="Calibri"/>
              </a:rPr>
              <a:t> </a:t>
            </a:r>
            <a:r>
              <a:rPr lang="en-GB" sz="1000" i="1" spc="-55" dirty="0">
                <a:solidFill>
                  <a:srgbClr val="221E1F"/>
                </a:solidFill>
                <a:latin typeface="Calibri"/>
                <a:cs typeface="Calibri"/>
              </a:rPr>
              <a:t>in</a:t>
            </a:r>
            <a:r>
              <a:rPr lang="en-GB" sz="1000" i="1" spc="-35" dirty="0">
                <a:solidFill>
                  <a:srgbClr val="221E1F"/>
                </a:solidFill>
                <a:latin typeface="Calibri"/>
                <a:cs typeface="Calibri"/>
              </a:rPr>
              <a:t> </a:t>
            </a:r>
            <a:r>
              <a:rPr lang="en-GB" sz="1000" i="1" spc="-25" dirty="0">
                <a:solidFill>
                  <a:srgbClr val="221E1F"/>
                </a:solidFill>
                <a:latin typeface="Calibri"/>
                <a:cs typeface="Calibri"/>
              </a:rPr>
              <a:t>2</a:t>
            </a:r>
            <a:r>
              <a:rPr lang="en-GB" sz="1000" i="1" spc="-40" dirty="0">
                <a:solidFill>
                  <a:srgbClr val="221E1F"/>
                </a:solidFill>
                <a:latin typeface="Calibri"/>
                <a:cs typeface="Calibri"/>
              </a:rPr>
              <a:t>0</a:t>
            </a:r>
            <a:r>
              <a:rPr lang="en-GB" sz="1000" i="1" spc="-135" dirty="0">
                <a:solidFill>
                  <a:srgbClr val="221E1F"/>
                </a:solidFill>
                <a:latin typeface="Calibri"/>
                <a:cs typeface="Calibri"/>
              </a:rPr>
              <a:t>17</a:t>
            </a:r>
            <a:r>
              <a:rPr lang="en-GB" sz="1000" i="1" spc="-35" dirty="0">
                <a:solidFill>
                  <a:srgbClr val="221E1F"/>
                </a:solidFill>
                <a:latin typeface="Calibri"/>
                <a:cs typeface="Calibri"/>
              </a:rPr>
              <a:t> </a:t>
            </a:r>
            <a:r>
              <a:rPr lang="en-GB" sz="1000" i="1" spc="-60" dirty="0">
                <a:solidFill>
                  <a:srgbClr val="221E1F"/>
                </a:solidFill>
                <a:latin typeface="Calibri"/>
                <a:cs typeface="Calibri"/>
              </a:rPr>
              <a:t>t</a:t>
            </a:r>
            <a:r>
              <a:rPr lang="en-GB" sz="1000" i="1" spc="-90" dirty="0">
                <a:solidFill>
                  <a:srgbClr val="221E1F"/>
                </a:solidFill>
                <a:latin typeface="Calibri"/>
                <a:cs typeface="Calibri"/>
              </a:rPr>
              <a:t>o</a:t>
            </a:r>
            <a:r>
              <a:rPr lang="en-GB" sz="1000" i="1" spc="-35" dirty="0">
                <a:solidFill>
                  <a:srgbClr val="221E1F"/>
                </a:solidFill>
                <a:latin typeface="Calibri"/>
                <a:cs typeface="Calibri"/>
              </a:rPr>
              <a:t> </a:t>
            </a:r>
            <a:r>
              <a:rPr lang="en-GB" sz="1000" i="1" spc="-110" dirty="0">
                <a:solidFill>
                  <a:srgbClr val="221E1F"/>
                </a:solidFill>
                <a:latin typeface="Calibri"/>
                <a:cs typeface="Calibri"/>
              </a:rPr>
              <a:t>o</a:t>
            </a:r>
            <a:r>
              <a:rPr lang="en-GB" sz="1000" i="1" spc="-65" dirty="0">
                <a:solidFill>
                  <a:srgbClr val="221E1F"/>
                </a:solidFill>
                <a:latin typeface="Calibri"/>
                <a:cs typeface="Calibri"/>
              </a:rPr>
              <a:t>v</a:t>
            </a:r>
            <a:r>
              <a:rPr lang="en-GB" sz="1000" i="1" spc="-70" dirty="0">
                <a:solidFill>
                  <a:srgbClr val="221E1F"/>
                </a:solidFill>
                <a:latin typeface="Calibri"/>
                <a:cs typeface="Calibri"/>
              </a:rPr>
              <a:t>er</a:t>
            </a:r>
            <a:r>
              <a:rPr lang="en-GB" sz="1000" i="1" spc="-35" dirty="0">
                <a:solidFill>
                  <a:srgbClr val="221E1F"/>
                </a:solidFill>
                <a:latin typeface="Calibri"/>
                <a:cs typeface="Calibri"/>
              </a:rPr>
              <a:t> </a:t>
            </a:r>
            <a:r>
              <a:rPr lang="en-GB" sz="1000" i="1" spc="-80" dirty="0">
                <a:solidFill>
                  <a:srgbClr val="221E1F"/>
                </a:solidFill>
                <a:latin typeface="Calibri"/>
                <a:cs typeface="Calibri"/>
              </a:rPr>
              <a:t>7</a:t>
            </a:r>
            <a:r>
              <a:rPr lang="en-GB" sz="1000" i="1" spc="-70" dirty="0">
                <a:solidFill>
                  <a:srgbClr val="221E1F"/>
                </a:solidFill>
                <a:latin typeface="Calibri"/>
                <a:cs typeface="Calibri"/>
              </a:rPr>
              <a:t>5</a:t>
            </a:r>
            <a:r>
              <a:rPr lang="en-GB" sz="1000" i="1" spc="-35" dirty="0">
                <a:solidFill>
                  <a:srgbClr val="221E1F"/>
                </a:solidFill>
                <a:latin typeface="Calibri"/>
                <a:cs typeface="Calibri"/>
              </a:rPr>
              <a:t> </a:t>
            </a:r>
            <a:r>
              <a:rPr lang="en-GB" sz="1000" i="1" spc="-75" dirty="0">
                <a:solidFill>
                  <a:srgbClr val="221E1F"/>
                </a:solidFill>
                <a:latin typeface="Calibri"/>
                <a:cs typeface="Calibri"/>
              </a:rPr>
              <a:t>G</a:t>
            </a:r>
            <a:r>
              <a:rPr lang="en-GB" sz="1000" i="1" spc="-10" dirty="0">
                <a:solidFill>
                  <a:srgbClr val="221E1F"/>
                </a:solidFill>
                <a:latin typeface="Calibri"/>
                <a:cs typeface="Calibri"/>
              </a:rPr>
              <a:t>W</a:t>
            </a:r>
            <a:r>
              <a:rPr lang="en-GB" sz="1000" i="1" spc="-35" dirty="0">
                <a:solidFill>
                  <a:srgbClr val="221E1F"/>
                </a:solidFill>
                <a:latin typeface="Calibri"/>
                <a:cs typeface="Calibri"/>
              </a:rPr>
              <a:t> </a:t>
            </a:r>
            <a:r>
              <a:rPr lang="en-GB" sz="1000" i="1" spc="-55" dirty="0">
                <a:solidFill>
                  <a:srgbClr val="221E1F"/>
                </a:solidFill>
                <a:latin typeface="Calibri"/>
                <a:cs typeface="Calibri"/>
              </a:rPr>
              <a:t>in</a:t>
            </a:r>
            <a:r>
              <a:rPr lang="en-GB" sz="1000" i="1" spc="-35" dirty="0">
                <a:solidFill>
                  <a:srgbClr val="221E1F"/>
                </a:solidFill>
                <a:latin typeface="Calibri"/>
                <a:cs typeface="Calibri"/>
              </a:rPr>
              <a:t> </a:t>
            </a:r>
            <a:r>
              <a:rPr lang="en-GB" sz="1000" i="1" spc="-25" dirty="0">
                <a:solidFill>
                  <a:srgbClr val="221E1F"/>
                </a:solidFill>
                <a:latin typeface="Calibri"/>
                <a:cs typeface="Calibri"/>
              </a:rPr>
              <a:t>2</a:t>
            </a:r>
            <a:r>
              <a:rPr lang="en-GB" sz="1000" i="1" spc="-30" dirty="0">
                <a:solidFill>
                  <a:srgbClr val="221E1F"/>
                </a:solidFill>
                <a:latin typeface="Calibri"/>
                <a:cs typeface="Calibri"/>
              </a:rPr>
              <a:t>030</a:t>
            </a:r>
            <a:r>
              <a:rPr lang="en-GB" sz="1000" i="1" spc="-65" dirty="0">
                <a:solidFill>
                  <a:srgbClr val="221E1F"/>
                </a:solidFill>
                <a:latin typeface="Calibri"/>
                <a:cs typeface="Calibri"/>
              </a:rPr>
              <a:t>.</a:t>
            </a:r>
            <a:endParaRPr sz="1000" dirty="0">
              <a:latin typeface="Calibri"/>
              <a:cs typeface="Calibri"/>
            </a:endParaRPr>
          </a:p>
        </p:txBody>
      </p:sp>
      <p:sp>
        <p:nvSpPr>
          <p:cNvPr id="226" name="object 15">
            <a:extLst>
              <a:ext uri="{FF2B5EF4-FFF2-40B4-BE49-F238E27FC236}">
                <a16:creationId xmlns:a16="http://schemas.microsoft.com/office/drawing/2014/main" id="{C9B9A7A0-8B05-4B1B-B428-935F5D0D4773}"/>
              </a:ext>
            </a:extLst>
          </p:cNvPr>
          <p:cNvSpPr/>
          <p:nvPr/>
        </p:nvSpPr>
        <p:spPr>
          <a:xfrm>
            <a:off x="736953" y="3570042"/>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27" name="object 16">
            <a:extLst>
              <a:ext uri="{FF2B5EF4-FFF2-40B4-BE49-F238E27FC236}">
                <a16:creationId xmlns:a16="http://schemas.microsoft.com/office/drawing/2014/main" id="{A5EB7F7B-8205-486E-B160-E8483BAC73BE}"/>
              </a:ext>
            </a:extLst>
          </p:cNvPr>
          <p:cNvSpPr/>
          <p:nvPr/>
        </p:nvSpPr>
        <p:spPr>
          <a:xfrm>
            <a:off x="762316" y="3566462"/>
            <a:ext cx="1458595" cy="3810"/>
          </a:xfrm>
          <a:custGeom>
            <a:avLst/>
            <a:gdLst/>
            <a:ahLst/>
            <a:cxnLst/>
            <a:rect l="l" t="t" r="r" b="b"/>
            <a:pathLst>
              <a:path w="1458595" h="3810">
                <a:moveTo>
                  <a:pt x="0" y="3517"/>
                </a:moveTo>
                <a:lnTo>
                  <a:pt x="1458506" y="0"/>
                </a:lnTo>
              </a:path>
            </a:pathLst>
          </a:custGeom>
          <a:ln w="6350">
            <a:solidFill>
              <a:srgbClr val="939598"/>
            </a:solidFill>
            <a:prstDash val="dash"/>
          </a:ln>
        </p:spPr>
        <p:txBody>
          <a:bodyPr wrap="square" lIns="0" tIns="0" rIns="0" bIns="0" rtlCol="0"/>
          <a:lstStyle/>
          <a:p>
            <a:endParaRPr/>
          </a:p>
        </p:txBody>
      </p:sp>
      <p:sp>
        <p:nvSpPr>
          <p:cNvPr id="228" name="object 17">
            <a:extLst>
              <a:ext uri="{FF2B5EF4-FFF2-40B4-BE49-F238E27FC236}">
                <a16:creationId xmlns:a16="http://schemas.microsoft.com/office/drawing/2014/main" id="{5C45DCD8-D11D-4325-B561-66330D9CA339}"/>
              </a:ext>
            </a:extLst>
          </p:cNvPr>
          <p:cNvSpPr/>
          <p:nvPr/>
        </p:nvSpPr>
        <p:spPr>
          <a:xfrm>
            <a:off x="2233494" y="3566433"/>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29" name="object 23">
            <a:extLst>
              <a:ext uri="{FF2B5EF4-FFF2-40B4-BE49-F238E27FC236}">
                <a16:creationId xmlns:a16="http://schemas.microsoft.com/office/drawing/2014/main" id="{B489C3F8-DF1A-4367-B665-E9D1D149E098}"/>
              </a:ext>
            </a:extLst>
          </p:cNvPr>
          <p:cNvSpPr/>
          <p:nvPr/>
        </p:nvSpPr>
        <p:spPr>
          <a:xfrm>
            <a:off x="736929" y="3780249"/>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30" name="object 24">
            <a:extLst>
              <a:ext uri="{FF2B5EF4-FFF2-40B4-BE49-F238E27FC236}">
                <a16:creationId xmlns:a16="http://schemas.microsoft.com/office/drawing/2014/main" id="{17297186-C9C4-4D15-A7A8-EF201BDA0452}"/>
              </a:ext>
            </a:extLst>
          </p:cNvPr>
          <p:cNvSpPr/>
          <p:nvPr/>
        </p:nvSpPr>
        <p:spPr>
          <a:xfrm>
            <a:off x="762291" y="3776670"/>
            <a:ext cx="1458595" cy="3810"/>
          </a:xfrm>
          <a:custGeom>
            <a:avLst/>
            <a:gdLst/>
            <a:ahLst/>
            <a:cxnLst/>
            <a:rect l="l" t="t" r="r" b="b"/>
            <a:pathLst>
              <a:path w="1458595" h="3810">
                <a:moveTo>
                  <a:pt x="0" y="3517"/>
                </a:moveTo>
                <a:lnTo>
                  <a:pt x="1458531" y="0"/>
                </a:lnTo>
              </a:path>
            </a:pathLst>
          </a:custGeom>
          <a:ln w="6350">
            <a:solidFill>
              <a:srgbClr val="939598"/>
            </a:solidFill>
            <a:prstDash val="dash"/>
          </a:ln>
        </p:spPr>
        <p:txBody>
          <a:bodyPr wrap="square" lIns="0" tIns="0" rIns="0" bIns="0" rtlCol="0"/>
          <a:lstStyle/>
          <a:p>
            <a:endParaRPr/>
          </a:p>
        </p:txBody>
      </p:sp>
      <p:sp>
        <p:nvSpPr>
          <p:cNvPr id="231" name="object 25">
            <a:extLst>
              <a:ext uri="{FF2B5EF4-FFF2-40B4-BE49-F238E27FC236}">
                <a16:creationId xmlns:a16="http://schemas.microsoft.com/office/drawing/2014/main" id="{4E32CD4A-1FF6-4212-AAA0-7291A6D7870D}"/>
              </a:ext>
            </a:extLst>
          </p:cNvPr>
          <p:cNvSpPr/>
          <p:nvPr/>
        </p:nvSpPr>
        <p:spPr>
          <a:xfrm>
            <a:off x="2233507" y="3776641"/>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32" name="object 31">
            <a:extLst>
              <a:ext uri="{FF2B5EF4-FFF2-40B4-BE49-F238E27FC236}">
                <a16:creationId xmlns:a16="http://schemas.microsoft.com/office/drawing/2014/main" id="{FA80870D-A58B-4576-9592-A9680DB7E9F1}"/>
              </a:ext>
            </a:extLst>
          </p:cNvPr>
          <p:cNvSpPr/>
          <p:nvPr/>
        </p:nvSpPr>
        <p:spPr>
          <a:xfrm>
            <a:off x="736953" y="3990456"/>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33" name="object 32">
            <a:extLst>
              <a:ext uri="{FF2B5EF4-FFF2-40B4-BE49-F238E27FC236}">
                <a16:creationId xmlns:a16="http://schemas.microsoft.com/office/drawing/2014/main" id="{F0BAE4EF-A43C-40A9-9514-4993B3B4CA79}"/>
              </a:ext>
            </a:extLst>
          </p:cNvPr>
          <p:cNvSpPr/>
          <p:nvPr/>
        </p:nvSpPr>
        <p:spPr>
          <a:xfrm>
            <a:off x="762316" y="3986876"/>
            <a:ext cx="1458595" cy="3810"/>
          </a:xfrm>
          <a:custGeom>
            <a:avLst/>
            <a:gdLst/>
            <a:ahLst/>
            <a:cxnLst/>
            <a:rect l="l" t="t" r="r" b="b"/>
            <a:pathLst>
              <a:path w="1458595" h="3810">
                <a:moveTo>
                  <a:pt x="0" y="3530"/>
                </a:moveTo>
                <a:lnTo>
                  <a:pt x="1458506" y="0"/>
                </a:lnTo>
              </a:path>
            </a:pathLst>
          </a:custGeom>
          <a:ln w="6350">
            <a:solidFill>
              <a:srgbClr val="939598"/>
            </a:solidFill>
            <a:prstDash val="dash"/>
          </a:ln>
        </p:spPr>
        <p:txBody>
          <a:bodyPr wrap="square" lIns="0" tIns="0" rIns="0" bIns="0" rtlCol="0"/>
          <a:lstStyle/>
          <a:p>
            <a:endParaRPr/>
          </a:p>
        </p:txBody>
      </p:sp>
      <p:sp>
        <p:nvSpPr>
          <p:cNvPr id="234" name="object 33">
            <a:extLst>
              <a:ext uri="{FF2B5EF4-FFF2-40B4-BE49-F238E27FC236}">
                <a16:creationId xmlns:a16="http://schemas.microsoft.com/office/drawing/2014/main" id="{DD22C1A8-7891-4CBF-8494-0E10DB26FBF9}"/>
              </a:ext>
            </a:extLst>
          </p:cNvPr>
          <p:cNvSpPr/>
          <p:nvPr/>
        </p:nvSpPr>
        <p:spPr>
          <a:xfrm>
            <a:off x="2233507" y="3986847"/>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35" name="object 39">
            <a:extLst>
              <a:ext uri="{FF2B5EF4-FFF2-40B4-BE49-F238E27FC236}">
                <a16:creationId xmlns:a16="http://schemas.microsoft.com/office/drawing/2014/main" id="{52032103-772F-4B35-A751-F983D58AE69E}"/>
              </a:ext>
            </a:extLst>
          </p:cNvPr>
          <p:cNvSpPr/>
          <p:nvPr/>
        </p:nvSpPr>
        <p:spPr>
          <a:xfrm>
            <a:off x="736953" y="3359834"/>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36" name="object 40">
            <a:extLst>
              <a:ext uri="{FF2B5EF4-FFF2-40B4-BE49-F238E27FC236}">
                <a16:creationId xmlns:a16="http://schemas.microsoft.com/office/drawing/2014/main" id="{3EB4F5F5-55D8-4940-B737-68E752485625}"/>
              </a:ext>
            </a:extLst>
          </p:cNvPr>
          <p:cNvSpPr/>
          <p:nvPr/>
        </p:nvSpPr>
        <p:spPr>
          <a:xfrm>
            <a:off x="762316" y="3356254"/>
            <a:ext cx="1458595" cy="3810"/>
          </a:xfrm>
          <a:custGeom>
            <a:avLst/>
            <a:gdLst/>
            <a:ahLst/>
            <a:cxnLst/>
            <a:rect l="l" t="t" r="r" b="b"/>
            <a:pathLst>
              <a:path w="1458595" h="3810">
                <a:moveTo>
                  <a:pt x="0" y="3517"/>
                </a:moveTo>
                <a:lnTo>
                  <a:pt x="1458506" y="0"/>
                </a:lnTo>
              </a:path>
            </a:pathLst>
          </a:custGeom>
          <a:ln w="6350">
            <a:solidFill>
              <a:srgbClr val="939598"/>
            </a:solidFill>
            <a:prstDash val="dash"/>
          </a:ln>
        </p:spPr>
        <p:txBody>
          <a:bodyPr wrap="square" lIns="0" tIns="0" rIns="0" bIns="0" rtlCol="0"/>
          <a:lstStyle/>
          <a:p>
            <a:endParaRPr/>
          </a:p>
        </p:txBody>
      </p:sp>
      <p:sp>
        <p:nvSpPr>
          <p:cNvPr id="237" name="object 41">
            <a:extLst>
              <a:ext uri="{FF2B5EF4-FFF2-40B4-BE49-F238E27FC236}">
                <a16:creationId xmlns:a16="http://schemas.microsoft.com/office/drawing/2014/main" id="{6804F68F-2B59-49B3-B7E9-E764DC7F1583}"/>
              </a:ext>
            </a:extLst>
          </p:cNvPr>
          <p:cNvSpPr/>
          <p:nvPr/>
        </p:nvSpPr>
        <p:spPr>
          <a:xfrm>
            <a:off x="2233494" y="3356213"/>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38" name="object 47">
            <a:extLst>
              <a:ext uri="{FF2B5EF4-FFF2-40B4-BE49-F238E27FC236}">
                <a16:creationId xmlns:a16="http://schemas.microsoft.com/office/drawing/2014/main" id="{00579D60-2F6F-4832-9E36-F7532566A98A}"/>
              </a:ext>
            </a:extLst>
          </p:cNvPr>
          <p:cNvSpPr/>
          <p:nvPr/>
        </p:nvSpPr>
        <p:spPr>
          <a:xfrm>
            <a:off x="736953" y="4200676"/>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39" name="object 48">
            <a:extLst>
              <a:ext uri="{FF2B5EF4-FFF2-40B4-BE49-F238E27FC236}">
                <a16:creationId xmlns:a16="http://schemas.microsoft.com/office/drawing/2014/main" id="{81C6420C-FC49-4F91-A24C-F666473A2FCC}"/>
              </a:ext>
            </a:extLst>
          </p:cNvPr>
          <p:cNvSpPr/>
          <p:nvPr/>
        </p:nvSpPr>
        <p:spPr>
          <a:xfrm>
            <a:off x="762316" y="4197084"/>
            <a:ext cx="1458595" cy="3810"/>
          </a:xfrm>
          <a:custGeom>
            <a:avLst/>
            <a:gdLst/>
            <a:ahLst/>
            <a:cxnLst/>
            <a:rect l="l" t="t" r="r" b="b"/>
            <a:pathLst>
              <a:path w="1458595" h="3810">
                <a:moveTo>
                  <a:pt x="0" y="3530"/>
                </a:moveTo>
                <a:lnTo>
                  <a:pt x="1458506" y="0"/>
                </a:lnTo>
              </a:path>
            </a:pathLst>
          </a:custGeom>
          <a:ln w="6350">
            <a:solidFill>
              <a:srgbClr val="939598"/>
            </a:solidFill>
            <a:prstDash val="dash"/>
          </a:ln>
        </p:spPr>
        <p:txBody>
          <a:bodyPr wrap="square" lIns="0" tIns="0" rIns="0" bIns="0" rtlCol="0"/>
          <a:lstStyle/>
          <a:p>
            <a:endParaRPr/>
          </a:p>
        </p:txBody>
      </p:sp>
      <p:sp>
        <p:nvSpPr>
          <p:cNvPr id="240" name="object 49">
            <a:extLst>
              <a:ext uri="{FF2B5EF4-FFF2-40B4-BE49-F238E27FC236}">
                <a16:creationId xmlns:a16="http://schemas.microsoft.com/office/drawing/2014/main" id="{30927C77-1FE6-42C7-A1FE-B1B1F618F45E}"/>
              </a:ext>
            </a:extLst>
          </p:cNvPr>
          <p:cNvSpPr/>
          <p:nvPr/>
        </p:nvSpPr>
        <p:spPr>
          <a:xfrm>
            <a:off x="2233507" y="4197055"/>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41" name="object 75">
            <a:extLst>
              <a:ext uri="{FF2B5EF4-FFF2-40B4-BE49-F238E27FC236}">
                <a16:creationId xmlns:a16="http://schemas.microsoft.com/office/drawing/2014/main" id="{0CF223E8-EC54-427E-B8C1-7E72720B03A5}"/>
              </a:ext>
            </a:extLst>
          </p:cNvPr>
          <p:cNvSpPr/>
          <p:nvPr/>
        </p:nvSpPr>
        <p:spPr>
          <a:xfrm>
            <a:off x="731622" y="3153185"/>
            <a:ext cx="1506855" cy="1259840"/>
          </a:xfrm>
          <a:custGeom>
            <a:avLst/>
            <a:gdLst/>
            <a:ahLst/>
            <a:cxnLst/>
            <a:rect l="l" t="t" r="r" b="b"/>
            <a:pathLst>
              <a:path w="1506854" h="1259839">
                <a:moveTo>
                  <a:pt x="0" y="0"/>
                </a:moveTo>
                <a:lnTo>
                  <a:pt x="1506308" y="0"/>
                </a:lnTo>
                <a:lnTo>
                  <a:pt x="1506308" y="1259484"/>
                </a:lnTo>
                <a:lnTo>
                  <a:pt x="0" y="1259484"/>
                </a:lnTo>
                <a:lnTo>
                  <a:pt x="0" y="0"/>
                </a:lnTo>
                <a:close/>
              </a:path>
            </a:pathLst>
          </a:custGeom>
          <a:ln w="6350">
            <a:solidFill>
              <a:srgbClr val="7F7F7F"/>
            </a:solidFill>
          </a:ln>
        </p:spPr>
        <p:txBody>
          <a:bodyPr wrap="square" lIns="0" tIns="0" rIns="0" bIns="0" rtlCol="0"/>
          <a:lstStyle/>
          <a:p>
            <a:endParaRPr/>
          </a:p>
        </p:txBody>
      </p:sp>
      <p:sp>
        <p:nvSpPr>
          <p:cNvPr id="242" name="object 76">
            <a:extLst>
              <a:ext uri="{FF2B5EF4-FFF2-40B4-BE49-F238E27FC236}">
                <a16:creationId xmlns:a16="http://schemas.microsoft.com/office/drawing/2014/main" id="{932E2722-C338-4FE1-ADC0-1ABD0CA4DD04}"/>
              </a:ext>
            </a:extLst>
          </p:cNvPr>
          <p:cNvSpPr/>
          <p:nvPr/>
        </p:nvSpPr>
        <p:spPr>
          <a:xfrm>
            <a:off x="731620" y="4412669"/>
            <a:ext cx="679450" cy="0"/>
          </a:xfrm>
          <a:custGeom>
            <a:avLst/>
            <a:gdLst/>
            <a:ahLst/>
            <a:cxnLst/>
            <a:rect l="l" t="t" r="r" b="b"/>
            <a:pathLst>
              <a:path w="679450">
                <a:moveTo>
                  <a:pt x="0" y="0"/>
                </a:moveTo>
                <a:lnTo>
                  <a:pt x="679102" y="0"/>
                </a:lnTo>
              </a:path>
            </a:pathLst>
          </a:custGeom>
          <a:ln w="6350">
            <a:solidFill>
              <a:srgbClr val="7F7F7F"/>
            </a:solidFill>
          </a:ln>
        </p:spPr>
        <p:txBody>
          <a:bodyPr wrap="square" lIns="0" tIns="0" rIns="0" bIns="0" rtlCol="0"/>
          <a:lstStyle/>
          <a:p>
            <a:endParaRPr/>
          </a:p>
        </p:txBody>
      </p:sp>
      <p:sp>
        <p:nvSpPr>
          <p:cNvPr id="243" name="object 77">
            <a:extLst>
              <a:ext uri="{FF2B5EF4-FFF2-40B4-BE49-F238E27FC236}">
                <a16:creationId xmlns:a16="http://schemas.microsoft.com/office/drawing/2014/main" id="{041453E7-82DE-48E9-BF04-20C50A0A8D34}"/>
              </a:ext>
            </a:extLst>
          </p:cNvPr>
          <p:cNvSpPr/>
          <p:nvPr/>
        </p:nvSpPr>
        <p:spPr>
          <a:xfrm>
            <a:off x="1410722" y="4313016"/>
            <a:ext cx="1052830" cy="1496695"/>
          </a:xfrm>
          <a:custGeom>
            <a:avLst/>
            <a:gdLst/>
            <a:ahLst/>
            <a:cxnLst/>
            <a:rect l="l" t="t" r="r" b="b"/>
            <a:pathLst>
              <a:path w="1052829" h="1496695">
                <a:moveTo>
                  <a:pt x="0" y="1496707"/>
                </a:moveTo>
                <a:lnTo>
                  <a:pt x="1052779" y="1496707"/>
                </a:lnTo>
                <a:lnTo>
                  <a:pt x="1052779" y="0"/>
                </a:lnTo>
                <a:lnTo>
                  <a:pt x="0" y="0"/>
                </a:lnTo>
                <a:lnTo>
                  <a:pt x="0" y="1496707"/>
                </a:lnTo>
                <a:close/>
              </a:path>
            </a:pathLst>
          </a:custGeom>
          <a:solidFill>
            <a:srgbClr val="FFFFFF"/>
          </a:solidFill>
        </p:spPr>
        <p:txBody>
          <a:bodyPr wrap="square" lIns="0" tIns="0" rIns="0" bIns="0" rtlCol="0"/>
          <a:lstStyle/>
          <a:p>
            <a:endParaRPr/>
          </a:p>
        </p:txBody>
      </p:sp>
      <p:sp>
        <p:nvSpPr>
          <p:cNvPr id="244" name="object 78">
            <a:extLst>
              <a:ext uri="{FF2B5EF4-FFF2-40B4-BE49-F238E27FC236}">
                <a16:creationId xmlns:a16="http://schemas.microsoft.com/office/drawing/2014/main" id="{191BD8DB-12F0-4503-B17F-046C517FD52F}"/>
              </a:ext>
            </a:extLst>
          </p:cNvPr>
          <p:cNvSpPr/>
          <p:nvPr/>
        </p:nvSpPr>
        <p:spPr>
          <a:xfrm>
            <a:off x="1409719" y="5213266"/>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45" name="object 79">
            <a:extLst>
              <a:ext uri="{FF2B5EF4-FFF2-40B4-BE49-F238E27FC236}">
                <a16:creationId xmlns:a16="http://schemas.microsoft.com/office/drawing/2014/main" id="{76DE2B96-672E-40C9-BEA6-85A4925A021B}"/>
              </a:ext>
            </a:extLst>
          </p:cNvPr>
          <p:cNvSpPr/>
          <p:nvPr/>
        </p:nvSpPr>
        <p:spPr>
          <a:xfrm>
            <a:off x="1435280" y="5210765"/>
            <a:ext cx="1009650" cy="2540"/>
          </a:xfrm>
          <a:custGeom>
            <a:avLst/>
            <a:gdLst/>
            <a:ahLst/>
            <a:cxnLst/>
            <a:rect l="l" t="t" r="r" b="b"/>
            <a:pathLst>
              <a:path w="1009650" h="2539">
                <a:moveTo>
                  <a:pt x="0" y="2438"/>
                </a:moveTo>
                <a:lnTo>
                  <a:pt x="1009472" y="0"/>
                </a:lnTo>
              </a:path>
            </a:pathLst>
          </a:custGeom>
          <a:ln w="6350">
            <a:solidFill>
              <a:srgbClr val="939598"/>
            </a:solidFill>
            <a:prstDash val="dash"/>
          </a:ln>
        </p:spPr>
        <p:txBody>
          <a:bodyPr wrap="square" lIns="0" tIns="0" rIns="0" bIns="0" rtlCol="0"/>
          <a:lstStyle/>
          <a:p>
            <a:endParaRPr/>
          </a:p>
        </p:txBody>
      </p:sp>
      <p:sp>
        <p:nvSpPr>
          <p:cNvPr id="246" name="object 80">
            <a:extLst>
              <a:ext uri="{FF2B5EF4-FFF2-40B4-BE49-F238E27FC236}">
                <a16:creationId xmlns:a16="http://schemas.microsoft.com/office/drawing/2014/main" id="{538233B3-5B18-4436-B4D4-1CA7257A808A}"/>
              </a:ext>
            </a:extLst>
          </p:cNvPr>
          <p:cNvSpPr/>
          <p:nvPr/>
        </p:nvSpPr>
        <p:spPr>
          <a:xfrm>
            <a:off x="2457530" y="5210723"/>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47" name="object 81">
            <a:extLst>
              <a:ext uri="{FF2B5EF4-FFF2-40B4-BE49-F238E27FC236}">
                <a16:creationId xmlns:a16="http://schemas.microsoft.com/office/drawing/2014/main" id="{CEC53F3B-A97D-4CE3-98A0-A355409A507F}"/>
              </a:ext>
            </a:extLst>
          </p:cNvPr>
          <p:cNvSpPr/>
          <p:nvPr/>
        </p:nvSpPr>
        <p:spPr>
          <a:xfrm>
            <a:off x="1409719" y="4613612"/>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48" name="object 82">
            <a:extLst>
              <a:ext uri="{FF2B5EF4-FFF2-40B4-BE49-F238E27FC236}">
                <a16:creationId xmlns:a16="http://schemas.microsoft.com/office/drawing/2014/main" id="{9C0ED583-F041-4DD7-8D06-BE3262BFA344}"/>
              </a:ext>
            </a:extLst>
          </p:cNvPr>
          <p:cNvSpPr/>
          <p:nvPr/>
        </p:nvSpPr>
        <p:spPr>
          <a:xfrm>
            <a:off x="1435280" y="4611124"/>
            <a:ext cx="1009650" cy="2540"/>
          </a:xfrm>
          <a:custGeom>
            <a:avLst/>
            <a:gdLst/>
            <a:ahLst/>
            <a:cxnLst/>
            <a:rect l="l" t="t" r="r" b="b"/>
            <a:pathLst>
              <a:path w="1009650" h="2539">
                <a:moveTo>
                  <a:pt x="0" y="2425"/>
                </a:moveTo>
                <a:lnTo>
                  <a:pt x="1009472" y="0"/>
                </a:lnTo>
              </a:path>
            </a:pathLst>
          </a:custGeom>
          <a:ln w="6350">
            <a:solidFill>
              <a:srgbClr val="939598"/>
            </a:solidFill>
            <a:prstDash val="dash"/>
          </a:ln>
        </p:spPr>
        <p:txBody>
          <a:bodyPr wrap="square" lIns="0" tIns="0" rIns="0" bIns="0" rtlCol="0"/>
          <a:lstStyle/>
          <a:p>
            <a:endParaRPr/>
          </a:p>
        </p:txBody>
      </p:sp>
      <p:sp>
        <p:nvSpPr>
          <p:cNvPr id="249" name="object 83">
            <a:extLst>
              <a:ext uri="{FF2B5EF4-FFF2-40B4-BE49-F238E27FC236}">
                <a16:creationId xmlns:a16="http://schemas.microsoft.com/office/drawing/2014/main" id="{5637E903-F57E-4E92-B891-98E7827874D2}"/>
              </a:ext>
            </a:extLst>
          </p:cNvPr>
          <p:cNvSpPr/>
          <p:nvPr/>
        </p:nvSpPr>
        <p:spPr>
          <a:xfrm>
            <a:off x="2457530" y="4611083"/>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50" name="object 84">
            <a:extLst>
              <a:ext uri="{FF2B5EF4-FFF2-40B4-BE49-F238E27FC236}">
                <a16:creationId xmlns:a16="http://schemas.microsoft.com/office/drawing/2014/main" id="{DA14E09E-B9E4-4586-94A6-CF4D2175A00D}"/>
              </a:ext>
            </a:extLst>
          </p:cNvPr>
          <p:cNvSpPr/>
          <p:nvPr/>
        </p:nvSpPr>
        <p:spPr>
          <a:xfrm>
            <a:off x="1410717" y="4313012"/>
            <a:ext cx="1052830" cy="1496695"/>
          </a:xfrm>
          <a:custGeom>
            <a:avLst/>
            <a:gdLst/>
            <a:ahLst/>
            <a:cxnLst/>
            <a:rect l="l" t="t" r="r" b="b"/>
            <a:pathLst>
              <a:path w="1052829" h="1496695">
                <a:moveTo>
                  <a:pt x="0" y="0"/>
                </a:moveTo>
                <a:lnTo>
                  <a:pt x="1052779" y="0"/>
                </a:lnTo>
                <a:lnTo>
                  <a:pt x="1052779" y="1496707"/>
                </a:lnTo>
                <a:lnTo>
                  <a:pt x="0" y="1496707"/>
                </a:lnTo>
                <a:lnTo>
                  <a:pt x="0" y="0"/>
                </a:lnTo>
                <a:close/>
              </a:path>
            </a:pathLst>
          </a:custGeom>
          <a:ln w="6350">
            <a:solidFill>
              <a:srgbClr val="7F7F7F"/>
            </a:solidFill>
          </a:ln>
        </p:spPr>
        <p:txBody>
          <a:bodyPr wrap="square" lIns="0" tIns="0" rIns="0" bIns="0" rtlCol="0"/>
          <a:lstStyle/>
          <a:p>
            <a:endParaRPr/>
          </a:p>
        </p:txBody>
      </p:sp>
      <p:sp>
        <p:nvSpPr>
          <p:cNvPr id="251" name="object 85">
            <a:extLst>
              <a:ext uri="{FF2B5EF4-FFF2-40B4-BE49-F238E27FC236}">
                <a16:creationId xmlns:a16="http://schemas.microsoft.com/office/drawing/2014/main" id="{3EBFBA22-7296-42A9-9DC5-EB228B172D4E}"/>
              </a:ext>
            </a:extLst>
          </p:cNvPr>
          <p:cNvSpPr/>
          <p:nvPr/>
        </p:nvSpPr>
        <p:spPr>
          <a:xfrm>
            <a:off x="1410723" y="5809719"/>
            <a:ext cx="1052830" cy="0"/>
          </a:xfrm>
          <a:custGeom>
            <a:avLst/>
            <a:gdLst/>
            <a:ahLst/>
            <a:cxnLst/>
            <a:rect l="l" t="t" r="r" b="b"/>
            <a:pathLst>
              <a:path w="1052829">
                <a:moveTo>
                  <a:pt x="0" y="0"/>
                </a:moveTo>
                <a:lnTo>
                  <a:pt x="1052779" y="0"/>
                </a:lnTo>
              </a:path>
            </a:pathLst>
          </a:custGeom>
          <a:ln w="6350">
            <a:solidFill>
              <a:srgbClr val="7F7F7F"/>
            </a:solidFill>
          </a:ln>
        </p:spPr>
        <p:txBody>
          <a:bodyPr wrap="square" lIns="0" tIns="0" rIns="0" bIns="0" rtlCol="0"/>
          <a:lstStyle/>
          <a:p>
            <a:endParaRPr/>
          </a:p>
        </p:txBody>
      </p:sp>
      <p:sp>
        <p:nvSpPr>
          <p:cNvPr id="252" name="object 88">
            <a:extLst>
              <a:ext uri="{FF2B5EF4-FFF2-40B4-BE49-F238E27FC236}">
                <a16:creationId xmlns:a16="http://schemas.microsoft.com/office/drawing/2014/main" id="{E7C04726-A85C-4B4B-A8EB-519A9C0E7517}"/>
              </a:ext>
            </a:extLst>
          </p:cNvPr>
          <p:cNvSpPr/>
          <p:nvPr/>
        </p:nvSpPr>
        <p:spPr>
          <a:xfrm>
            <a:off x="1827717" y="3308823"/>
            <a:ext cx="127635" cy="394970"/>
          </a:xfrm>
          <a:custGeom>
            <a:avLst/>
            <a:gdLst/>
            <a:ahLst/>
            <a:cxnLst/>
            <a:rect l="l" t="t" r="r" b="b"/>
            <a:pathLst>
              <a:path w="127635" h="394969">
                <a:moveTo>
                  <a:pt x="127419" y="0"/>
                </a:moveTo>
                <a:lnTo>
                  <a:pt x="59474" y="46710"/>
                </a:lnTo>
                <a:lnTo>
                  <a:pt x="0" y="72224"/>
                </a:lnTo>
                <a:lnTo>
                  <a:pt x="0" y="394855"/>
                </a:lnTo>
                <a:lnTo>
                  <a:pt x="55232" y="271716"/>
                </a:lnTo>
                <a:lnTo>
                  <a:pt x="127419" y="80683"/>
                </a:lnTo>
                <a:lnTo>
                  <a:pt x="127419" y="0"/>
                </a:lnTo>
                <a:close/>
              </a:path>
            </a:pathLst>
          </a:custGeom>
          <a:solidFill>
            <a:srgbClr val="A7A9AC"/>
          </a:solidFill>
        </p:spPr>
        <p:txBody>
          <a:bodyPr wrap="square" lIns="0" tIns="0" rIns="0" bIns="0" rtlCol="0"/>
          <a:lstStyle/>
          <a:p>
            <a:endParaRPr/>
          </a:p>
        </p:txBody>
      </p:sp>
      <p:sp>
        <p:nvSpPr>
          <p:cNvPr id="253" name="object 91">
            <a:extLst>
              <a:ext uri="{FF2B5EF4-FFF2-40B4-BE49-F238E27FC236}">
                <a16:creationId xmlns:a16="http://schemas.microsoft.com/office/drawing/2014/main" id="{CFC16D6C-3043-47AE-B078-346DABCF10B4}"/>
              </a:ext>
            </a:extLst>
          </p:cNvPr>
          <p:cNvSpPr/>
          <p:nvPr/>
        </p:nvSpPr>
        <p:spPr>
          <a:xfrm>
            <a:off x="762998" y="3300693"/>
            <a:ext cx="1443990" cy="128905"/>
          </a:xfrm>
          <a:custGeom>
            <a:avLst/>
            <a:gdLst/>
            <a:ahLst/>
            <a:cxnLst/>
            <a:rect l="l" t="t" r="r" b="b"/>
            <a:pathLst>
              <a:path w="1443989" h="128905">
                <a:moveTo>
                  <a:pt x="0" y="95021"/>
                </a:moveTo>
                <a:lnTo>
                  <a:pt x="63728" y="103301"/>
                </a:lnTo>
                <a:lnTo>
                  <a:pt x="125857" y="113664"/>
                </a:lnTo>
                <a:lnTo>
                  <a:pt x="187985" y="128638"/>
                </a:lnTo>
                <a:lnTo>
                  <a:pt x="250113" y="128142"/>
                </a:lnTo>
                <a:lnTo>
                  <a:pt x="314312" y="121932"/>
                </a:lnTo>
                <a:lnTo>
                  <a:pt x="376453" y="109524"/>
                </a:lnTo>
                <a:lnTo>
                  <a:pt x="438581" y="103301"/>
                </a:lnTo>
                <a:lnTo>
                  <a:pt x="502780" y="99161"/>
                </a:lnTo>
                <a:lnTo>
                  <a:pt x="564908" y="103301"/>
                </a:lnTo>
                <a:lnTo>
                  <a:pt x="627037" y="84670"/>
                </a:lnTo>
                <a:lnTo>
                  <a:pt x="691248" y="70167"/>
                </a:lnTo>
                <a:lnTo>
                  <a:pt x="753376" y="86740"/>
                </a:lnTo>
                <a:lnTo>
                  <a:pt x="815505" y="88811"/>
                </a:lnTo>
                <a:lnTo>
                  <a:pt x="879716" y="76377"/>
                </a:lnTo>
                <a:lnTo>
                  <a:pt x="941832" y="78447"/>
                </a:lnTo>
                <a:lnTo>
                  <a:pt x="1003973" y="86740"/>
                </a:lnTo>
                <a:lnTo>
                  <a:pt x="1066101" y="88811"/>
                </a:lnTo>
                <a:lnTo>
                  <a:pt x="1130300" y="51523"/>
                </a:lnTo>
                <a:lnTo>
                  <a:pt x="1192441" y="0"/>
                </a:lnTo>
                <a:lnTo>
                  <a:pt x="1254556" y="16319"/>
                </a:lnTo>
                <a:lnTo>
                  <a:pt x="1318768" y="30810"/>
                </a:lnTo>
                <a:lnTo>
                  <a:pt x="1380896" y="55664"/>
                </a:lnTo>
                <a:lnTo>
                  <a:pt x="1443545" y="74307"/>
                </a:lnTo>
              </a:path>
            </a:pathLst>
          </a:custGeom>
          <a:ln w="28575">
            <a:solidFill>
              <a:srgbClr val="B63C36"/>
            </a:solidFill>
          </a:ln>
        </p:spPr>
        <p:txBody>
          <a:bodyPr wrap="square" lIns="0" tIns="0" rIns="0" bIns="0" rtlCol="0"/>
          <a:lstStyle/>
          <a:p>
            <a:endParaRPr/>
          </a:p>
        </p:txBody>
      </p:sp>
      <p:sp>
        <p:nvSpPr>
          <p:cNvPr id="254" name="object 92">
            <a:extLst>
              <a:ext uri="{FF2B5EF4-FFF2-40B4-BE49-F238E27FC236}">
                <a16:creationId xmlns:a16="http://schemas.microsoft.com/office/drawing/2014/main" id="{44A69F5C-1802-43DE-8E32-CE080C557588}"/>
              </a:ext>
            </a:extLst>
          </p:cNvPr>
          <p:cNvSpPr/>
          <p:nvPr/>
        </p:nvSpPr>
        <p:spPr>
          <a:xfrm>
            <a:off x="762998" y="3387242"/>
            <a:ext cx="1443990" cy="437515"/>
          </a:xfrm>
          <a:custGeom>
            <a:avLst/>
            <a:gdLst/>
            <a:ahLst/>
            <a:cxnLst/>
            <a:rect l="l" t="t" r="r" b="b"/>
            <a:pathLst>
              <a:path w="1443989" h="437514">
                <a:moveTo>
                  <a:pt x="0" y="124447"/>
                </a:moveTo>
                <a:lnTo>
                  <a:pt x="63728" y="130657"/>
                </a:lnTo>
                <a:lnTo>
                  <a:pt x="125857" y="132727"/>
                </a:lnTo>
                <a:lnTo>
                  <a:pt x="187985" y="138950"/>
                </a:lnTo>
                <a:lnTo>
                  <a:pt x="250113" y="134797"/>
                </a:lnTo>
                <a:lnTo>
                  <a:pt x="314312" y="128587"/>
                </a:lnTo>
                <a:lnTo>
                  <a:pt x="376453" y="174155"/>
                </a:lnTo>
                <a:lnTo>
                  <a:pt x="438581" y="232130"/>
                </a:lnTo>
                <a:lnTo>
                  <a:pt x="502780" y="250774"/>
                </a:lnTo>
                <a:lnTo>
                  <a:pt x="564908" y="377113"/>
                </a:lnTo>
                <a:lnTo>
                  <a:pt x="627037" y="387464"/>
                </a:lnTo>
                <a:lnTo>
                  <a:pt x="691248" y="377113"/>
                </a:lnTo>
                <a:lnTo>
                  <a:pt x="753376" y="414388"/>
                </a:lnTo>
                <a:lnTo>
                  <a:pt x="815505" y="437387"/>
                </a:lnTo>
                <a:lnTo>
                  <a:pt x="879716" y="346036"/>
                </a:lnTo>
                <a:lnTo>
                  <a:pt x="941832" y="346036"/>
                </a:lnTo>
                <a:lnTo>
                  <a:pt x="1003973" y="331558"/>
                </a:lnTo>
                <a:lnTo>
                  <a:pt x="1066101" y="314985"/>
                </a:lnTo>
                <a:lnTo>
                  <a:pt x="1130300" y="186575"/>
                </a:lnTo>
                <a:lnTo>
                  <a:pt x="1192441" y="0"/>
                </a:lnTo>
                <a:lnTo>
                  <a:pt x="1254556" y="20904"/>
                </a:lnTo>
                <a:lnTo>
                  <a:pt x="1318768" y="37452"/>
                </a:lnTo>
                <a:lnTo>
                  <a:pt x="1380896" y="64388"/>
                </a:lnTo>
                <a:lnTo>
                  <a:pt x="1443545" y="109943"/>
                </a:lnTo>
              </a:path>
            </a:pathLst>
          </a:custGeom>
          <a:ln w="28575">
            <a:solidFill>
              <a:srgbClr val="DC6B27"/>
            </a:solidFill>
          </a:ln>
        </p:spPr>
        <p:txBody>
          <a:bodyPr wrap="square" lIns="0" tIns="0" rIns="0" bIns="0" rtlCol="0"/>
          <a:lstStyle/>
          <a:p>
            <a:endParaRPr/>
          </a:p>
        </p:txBody>
      </p:sp>
      <p:sp>
        <p:nvSpPr>
          <p:cNvPr id="255" name="object 93">
            <a:extLst>
              <a:ext uri="{FF2B5EF4-FFF2-40B4-BE49-F238E27FC236}">
                <a16:creationId xmlns:a16="http://schemas.microsoft.com/office/drawing/2014/main" id="{2256A3E4-0EA5-47A1-B23A-1A6A5C89B1FC}"/>
              </a:ext>
            </a:extLst>
          </p:cNvPr>
          <p:cNvSpPr/>
          <p:nvPr/>
        </p:nvSpPr>
        <p:spPr>
          <a:xfrm>
            <a:off x="1770546" y="3266774"/>
            <a:ext cx="221615" cy="464820"/>
          </a:xfrm>
          <a:custGeom>
            <a:avLst/>
            <a:gdLst/>
            <a:ahLst/>
            <a:cxnLst/>
            <a:rect l="l" t="t" r="r" b="b"/>
            <a:pathLst>
              <a:path w="221614" h="464819">
                <a:moveTo>
                  <a:pt x="0" y="0"/>
                </a:moveTo>
                <a:lnTo>
                  <a:pt x="221602" y="0"/>
                </a:lnTo>
                <a:lnTo>
                  <a:pt x="221602" y="464553"/>
                </a:lnTo>
                <a:lnTo>
                  <a:pt x="0" y="464553"/>
                </a:lnTo>
                <a:lnTo>
                  <a:pt x="0" y="0"/>
                </a:lnTo>
                <a:close/>
              </a:path>
            </a:pathLst>
          </a:custGeom>
          <a:ln w="6350">
            <a:solidFill>
              <a:srgbClr val="010202"/>
            </a:solidFill>
          </a:ln>
        </p:spPr>
        <p:txBody>
          <a:bodyPr wrap="square" lIns="0" tIns="0" rIns="0" bIns="0" rtlCol="0"/>
          <a:lstStyle/>
          <a:p>
            <a:endParaRPr/>
          </a:p>
        </p:txBody>
      </p:sp>
      <p:sp>
        <p:nvSpPr>
          <p:cNvPr id="256" name="object 94">
            <a:extLst>
              <a:ext uri="{FF2B5EF4-FFF2-40B4-BE49-F238E27FC236}">
                <a16:creationId xmlns:a16="http://schemas.microsoft.com/office/drawing/2014/main" id="{4DF676E0-AD26-4F79-A784-3127F812C373}"/>
              </a:ext>
            </a:extLst>
          </p:cNvPr>
          <p:cNvSpPr/>
          <p:nvPr/>
        </p:nvSpPr>
        <p:spPr>
          <a:xfrm>
            <a:off x="1408680" y="3727075"/>
            <a:ext cx="1052081" cy="590242"/>
          </a:xfrm>
          <a:prstGeom prst="rect">
            <a:avLst/>
          </a:prstGeom>
          <a:blipFill>
            <a:blip r:embed="rId5" cstate="print"/>
            <a:stretch>
              <a:fillRect/>
            </a:stretch>
          </a:blipFill>
        </p:spPr>
        <p:txBody>
          <a:bodyPr wrap="square" lIns="0" tIns="0" rIns="0" bIns="0" rtlCol="0"/>
          <a:lstStyle/>
          <a:p>
            <a:endParaRPr/>
          </a:p>
        </p:txBody>
      </p:sp>
      <p:sp>
        <p:nvSpPr>
          <p:cNvPr id="257" name="object 102">
            <a:extLst>
              <a:ext uri="{FF2B5EF4-FFF2-40B4-BE49-F238E27FC236}">
                <a16:creationId xmlns:a16="http://schemas.microsoft.com/office/drawing/2014/main" id="{EAF19EEC-C932-48F5-88FE-C5C73B126C48}"/>
              </a:ext>
            </a:extLst>
          </p:cNvPr>
          <p:cNvSpPr/>
          <p:nvPr/>
        </p:nvSpPr>
        <p:spPr>
          <a:xfrm>
            <a:off x="1726537" y="4439123"/>
            <a:ext cx="419100" cy="1143000"/>
          </a:xfrm>
          <a:custGeom>
            <a:avLst/>
            <a:gdLst/>
            <a:ahLst/>
            <a:cxnLst/>
            <a:rect l="l" t="t" r="r" b="b"/>
            <a:pathLst>
              <a:path w="419100" h="1143000">
                <a:moveTo>
                  <a:pt x="419100" y="0"/>
                </a:moveTo>
                <a:lnTo>
                  <a:pt x="215900" y="139700"/>
                </a:lnTo>
                <a:lnTo>
                  <a:pt x="0" y="254000"/>
                </a:lnTo>
                <a:lnTo>
                  <a:pt x="0" y="1143000"/>
                </a:lnTo>
                <a:lnTo>
                  <a:pt x="203200" y="774700"/>
                </a:lnTo>
                <a:lnTo>
                  <a:pt x="419100" y="241300"/>
                </a:lnTo>
                <a:lnTo>
                  <a:pt x="419100" y="0"/>
                </a:lnTo>
                <a:close/>
              </a:path>
            </a:pathLst>
          </a:custGeom>
          <a:solidFill>
            <a:srgbClr val="A7A9AC"/>
          </a:solidFill>
        </p:spPr>
        <p:txBody>
          <a:bodyPr wrap="square" lIns="0" tIns="0" rIns="0" bIns="0" rtlCol="0"/>
          <a:lstStyle/>
          <a:p>
            <a:endParaRPr/>
          </a:p>
        </p:txBody>
      </p:sp>
      <p:sp>
        <p:nvSpPr>
          <p:cNvPr id="258" name="object 103">
            <a:extLst>
              <a:ext uri="{FF2B5EF4-FFF2-40B4-BE49-F238E27FC236}">
                <a16:creationId xmlns:a16="http://schemas.microsoft.com/office/drawing/2014/main" id="{9A5ED691-8B98-455E-A64B-8687908BF465}"/>
              </a:ext>
            </a:extLst>
          </p:cNvPr>
          <p:cNvSpPr/>
          <p:nvPr/>
        </p:nvSpPr>
        <p:spPr>
          <a:xfrm>
            <a:off x="1515993" y="4434340"/>
            <a:ext cx="842644" cy="253365"/>
          </a:xfrm>
          <a:custGeom>
            <a:avLst/>
            <a:gdLst/>
            <a:ahLst/>
            <a:cxnLst/>
            <a:rect l="l" t="t" r="r" b="b"/>
            <a:pathLst>
              <a:path w="842645" h="253364">
                <a:moveTo>
                  <a:pt x="0" y="247472"/>
                </a:moveTo>
                <a:lnTo>
                  <a:pt x="209550" y="252996"/>
                </a:lnTo>
                <a:lnTo>
                  <a:pt x="420801" y="148069"/>
                </a:lnTo>
                <a:lnTo>
                  <a:pt x="632053" y="0"/>
                </a:lnTo>
                <a:lnTo>
                  <a:pt x="842213" y="44526"/>
                </a:lnTo>
              </a:path>
            </a:pathLst>
          </a:custGeom>
          <a:ln w="28574">
            <a:solidFill>
              <a:srgbClr val="B63C36"/>
            </a:solidFill>
          </a:ln>
        </p:spPr>
        <p:txBody>
          <a:bodyPr wrap="square" lIns="0" tIns="0" rIns="0" bIns="0" rtlCol="0"/>
          <a:lstStyle/>
          <a:p>
            <a:endParaRPr/>
          </a:p>
        </p:txBody>
      </p:sp>
      <p:sp>
        <p:nvSpPr>
          <p:cNvPr id="259" name="object 104">
            <a:extLst>
              <a:ext uri="{FF2B5EF4-FFF2-40B4-BE49-F238E27FC236}">
                <a16:creationId xmlns:a16="http://schemas.microsoft.com/office/drawing/2014/main" id="{1DE9A7A7-4486-4E7C-AA57-CF2EE1955FAD}"/>
              </a:ext>
            </a:extLst>
          </p:cNvPr>
          <p:cNvSpPr/>
          <p:nvPr/>
        </p:nvSpPr>
        <p:spPr>
          <a:xfrm>
            <a:off x="1515993" y="4681211"/>
            <a:ext cx="842644" cy="948055"/>
          </a:xfrm>
          <a:custGeom>
            <a:avLst/>
            <a:gdLst/>
            <a:ahLst/>
            <a:cxnLst/>
            <a:rect l="l" t="t" r="r" b="b"/>
            <a:pathLst>
              <a:path w="842645" h="948054">
                <a:moveTo>
                  <a:pt x="0" y="948004"/>
                </a:moveTo>
                <a:lnTo>
                  <a:pt x="209550" y="899439"/>
                </a:lnTo>
                <a:lnTo>
                  <a:pt x="420801" y="530783"/>
                </a:lnTo>
                <a:lnTo>
                  <a:pt x="632053" y="0"/>
                </a:lnTo>
                <a:lnTo>
                  <a:pt x="842213" y="56527"/>
                </a:lnTo>
              </a:path>
            </a:pathLst>
          </a:custGeom>
          <a:ln w="28575">
            <a:solidFill>
              <a:srgbClr val="DC6B27"/>
            </a:solidFill>
          </a:ln>
        </p:spPr>
        <p:txBody>
          <a:bodyPr wrap="square" lIns="0" tIns="0" rIns="0" bIns="0" rtlCol="0"/>
          <a:lstStyle/>
          <a:p>
            <a:endParaRPr/>
          </a:p>
        </p:txBody>
      </p:sp>
      <p:sp>
        <p:nvSpPr>
          <p:cNvPr id="260" name="object 105">
            <a:extLst>
              <a:ext uri="{FF2B5EF4-FFF2-40B4-BE49-F238E27FC236}">
                <a16:creationId xmlns:a16="http://schemas.microsoft.com/office/drawing/2014/main" id="{6C9499C7-5EB0-4BD8-B049-924B5187466D}"/>
              </a:ext>
            </a:extLst>
          </p:cNvPr>
          <p:cNvSpPr/>
          <p:nvPr/>
        </p:nvSpPr>
        <p:spPr>
          <a:xfrm>
            <a:off x="2259937" y="3537423"/>
            <a:ext cx="25400" cy="38100"/>
          </a:xfrm>
          <a:custGeom>
            <a:avLst/>
            <a:gdLst/>
            <a:ahLst/>
            <a:cxnLst/>
            <a:rect l="l" t="t" r="r" b="b"/>
            <a:pathLst>
              <a:path w="25400" h="38100">
                <a:moveTo>
                  <a:pt x="25400" y="38100"/>
                </a:moveTo>
                <a:lnTo>
                  <a:pt x="0" y="0"/>
                </a:lnTo>
              </a:path>
            </a:pathLst>
          </a:custGeom>
          <a:ln w="6350">
            <a:solidFill>
              <a:srgbClr val="DC6B27"/>
            </a:solidFill>
          </a:ln>
        </p:spPr>
        <p:txBody>
          <a:bodyPr wrap="square" lIns="0" tIns="0" rIns="0" bIns="0" rtlCol="0"/>
          <a:lstStyle/>
          <a:p>
            <a:endParaRPr/>
          </a:p>
        </p:txBody>
      </p:sp>
      <p:sp>
        <p:nvSpPr>
          <p:cNvPr id="261" name="object 106">
            <a:extLst>
              <a:ext uri="{FF2B5EF4-FFF2-40B4-BE49-F238E27FC236}">
                <a16:creationId xmlns:a16="http://schemas.microsoft.com/office/drawing/2014/main" id="{16383D3B-F9DA-45C0-808F-380042C80B58}"/>
              </a:ext>
            </a:extLst>
          </p:cNvPr>
          <p:cNvSpPr/>
          <p:nvPr/>
        </p:nvSpPr>
        <p:spPr>
          <a:xfrm>
            <a:off x="2253587" y="3277073"/>
            <a:ext cx="38100" cy="63500"/>
          </a:xfrm>
          <a:custGeom>
            <a:avLst/>
            <a:gdLst/>
            <a:ahLst/>
            <a:cxnLst/>
            <a:rect l="l" t="t" r="r" b="b"/>
            <a:pathLst>
              <a:path w="38100" h="63500">
                <a:moveTo>
                  <a:pt x="0" y="63500"/>
                </a:moveTo>
                <a:lnTo>
                  <a:pt x="38100" y="0"/>
                </a:lnTo>
              </a:path>
            </a:pathLst>
          </a:custGeom>
          <a:ln w="6350">
            <a:solidFill>
              <a:srgbClr val="B73C36"/>
            </a:solidFill>
          </a:ln>
        </p:spPr>
        <p:txBody>
          <a:bodyPr wrap="square" lIns="0" tIns="0" rIns="0" bIns="0" rtlCol="0"/>
          <a:lstStyle/>
          <a:p>
            <a:endParaRPr/>
          </a:p>
        </p:txBody>
      </p:sp>
      <p:sp>
        <p:nvSpPr>
          <p:cNvPr id="262" name="object 113">
            <a:extLst>
              <a:ext uri="{FF2B5EF4-FFF2-40B4-BE49-F238E27FC236}">
                <a16:creationId xmlns:a16="http://schemas.microsoft.com/office/drawing/2014/main" id="{57B9792D-29B6-4F63-8DB3-E2BEB5905510}"/>
              </a:ext>
            </a:extLst>
          </p:cNvPr>
          <p:cNvSpPr/>
          <p:nvPr/>
        </p:nvSpPr>
        <p:spPr>
          <a:xfrm>
            <a:off x="2145637" y="4694711"/>
            <a:ext cx="0" cy="885825"/>
          </a:xfrm>
          <a:custGeom>
            <a:avLst/>
            <a:gdLst/>
            <a:ahLst/>
            <a:cxnLst/>
            <a:rect l="l" t="t" r="r" b="b"/>
            <a:pathLst>
              <a:path h="885825">
                <a:moveTo>
                  <a:pt x="0" y="0"/>
                </a:moveTo>
                <a:lnTo>
                  <a:pt x="0" y="885825"/>
                </a:lnTo>
              </a:path>
            </a:pathLst>
          </a:custGeom>
          <a:ln w="3175">
            <a:solidFill>
              <a:srgbClr val="221E1F"/>
            </a:solidFill>
          </a:ln>
        </p:spPr>
        <p:txBody>
          <a:bodyPr wrap="square" lIns="0" tIns="0" rIns="0" bIns="0" rtlCol="0"/>
          <a:lstStyle/>
          <a:p>
            <a:endParaRPr/>
          </a:p>
        </p:txBody>
      </p:sp>
      <p:sp>
        <p:nvSpPr>
          <p:cNvPr id="263" name="object 114">
            <a:extLst>
              <a:ext uri="{FF2B5EF4-FFF2-40B4-BE49-F238E27FC236}">
                <a16:creationId xmlns:a16="http://schemas.microsoft.com/office/drawing/2014/main" id="{26482CDF-7CBA-4F60-8367-D4AD39F9BEBA}"/>
              </a:ext>
            </a:extLst>
          </p:cNvPr>
          <p:cNvSpPr/>
          <p:nvPr/>
        </p:nvSpPr>
        <p:spPr>
          <a:xfrm>
            <a:off x="2135320" y="4693140"/>
            <a:ext cx="20955" cy="3175"/>
          </a:xfrm>
          <a:custGeom>
            <a:avLst/>
            <a:gdLst/>
            <a:ahLst/>
            <a:cxnLst/>
            <a:rect l="l" t="t" r="r" b="b"/>
            <a:pathLst>
              <a:path w="20954" h="3175">
                <a:moveTo>
                  <a:pt x="0" y="1581"/>
                </a:moveTo>
                <a:lnTo>
                  <a:pt x="20637" y="1581"/>
                </a:lnTo>
              </a:path>
            </a:pathLst>
          </a:custGeom>
          <a:ln w="4432">
            <a:solidFill>
              <a:srgbClr val="221E1F"/>
            </a:solidFill>
          </a:ln>
        </p:spPr>
        <p:txBody>
          <a:bodyPr wrap="square" lIns="0" tIns="0" rIns="0" bIns="0" rtlCol="0"/>
          <a:lstStyle/>
          <a:p>
            <a:endParaRPr/>
          </a:p>
        </p:txBody>
      </p:sp>
      <p:sp>
        <p:nvSpPr>
          <p:cNvPr id="264" name="object 115">
            <a:extLst>
              <a:ext uri="{FF2B5EF4-FFF2-40B4-BE49-F238E27FC236}">
                <a16:creationId xmlns:a16="http://schemas.microsoft.com/office/drawing/2014/main" id="{EEF941B7-3E09-492C-B364-86E4D0040C4C}"/>
              </a:ext>
            </a:extLst>
          </p:cNvPr>
          <p:cNvSpPr/>
          <p:nvPr/>
        </p:nvSpPr>
        <p:spPr>
          <a:xfrm>
            <a:off x="2135320" y="5578965"/>
            <a:ext cx="20955" cy="3175"/>
          </a:xfrm>
          <a:custGeom>
            <a:avLst/>
            <a:gdLst/>
            <a:ahLst/>
            <a:cxnLst/>
            <a:rect l="l" t="t" r="r" b="b"/>
            <a:pathLst>
              <a:path w="20954" h="3175">
                <a:moveTo>
                  <a:pt x="0" y="1581"/>
                </a:moveTo>
                <a:lnTo>
                  <a:pt x="20637" y="1581"/>
                </a:lnTo>
              </a:path>
            </a:pathLst>
          </a:custGeom>
          <a:ln w="4432">
            <a:solidFill>
              <a:srgbClr val="221E1F"/>
            </a:solidFill>
          </a:ln>
        </p:spPr>
        <p:txBody>
          <a:bodyPr wrap="square" lIns="0" tIns="0" rIns="0" bIns="0" rtlCol="0"/>
          <a:lstStyle/>
          <a:p>
            <a:endParaRPr/>
          </a:p>
        </p:txBody>
      </p:sp>
      <p:sp>
        <p:nvSpPr>
          <p:cNvPr id="265" name="object 118">
            <a:extLst>
              <a:ext uri="{FF2B5EF4-FFF2-40B4-BE49-F238E27FC236}">
                <a16:creationId xmlns:a16="http://schemas.microsoft.com/office/drawing/2014/main" id="{32C70805-1D02-42D5-89F1-325AFC71C3DC}"/>
              </a:ext>
            </a:extLst>
          </p:cNvPr>
          <p:cNvSpPr/>
          <p:nvPr/>
        </p:nvSpPr>
        <p:spPr>
          <a:xfrm>
            <a:off x="565162" y="4895084"/>
            <a:ext cx="0" cy="0"/>
          </a:xfrm>
          <a:custGeom>
            <a:avLst/>
            <a:gdLst/>
            <a:ahLst/>
            <a:cxnLst/>
            <a:rect l="l" t="t" r="r" b="b"/>
            <a:pathLst>
              <a:path>
                <a:moveTo>
                  <a:pt x="0" y="0"/>
                </a:moveTo>
                <a:lnTo>
                  <a:pt x="0" y="0"/>
                </a:lnTo>
              </a:path>
            </a:pathLst>
          </a:custGeom>
          <a:ln w="6350">
            <a:solidFill>
              <a:srgbClr val="939598"/>
            </a:solidFill>
          </a:ln>
        </p:spPr>
        <p:txBody>
          <a:bodyPr wrap="square" lIns="0" tIns="0" rIns="0" bIns="0" rtlCol="0"/>
          <a:lstStyle/>
          <a:p>
            <a:endParaRPr/>
          </a:p>
        </p:txBody>
      </p:sp>
      <p:sp>
        <p:nvSpPr>
          <p:cNvPr id="266" name="object 125">
            <a:extLst>
              <a:ext uri="{FF2B5EF4-FFF2-40B4-BE49-F238E27FC236}">
                <a16:creationId xmlns:a16="http://schemas.microsoft.com/office/drawing/2014/main" id="{D02EAE65-1416-4A44-87E5-F2046EE27D6D}"/>
              </a:ext>
            </a:extLst>
          </p:cNvPr>
          <p:cNvSpPr txBox="1"/>
          <p:nvPr/>
        </p:nvSpPr>
        <p:spPr>
          <a:xfrm>
            <a:off x="745102" y="4438508"/>
            <a:ext cx="688340" cy="101600"/>
          </a:xfrm>
          <a:prstGeom prst="rect">
            <a:avLst/>
          </a:prstGeom>
        </p:spPr>
        <p:txBody>
          <a:bodyPr vert="horz" wrap="square" lIns="0" tIns="0" rIns="0" bIns="0" rtlCol="0">
            <a:spAutoFit/>
          </a:bodyPr>
          <a:lstStyle/>
          <a:p>
            <a:pPr marL="12700">
              <a:lnSpc>
                <a:spcPct val="100000"/>
              </a:lnSpc>
            </a:pPr>
            <a:r>
              <a:rPr sz="600" i="1" spc="35" dirty="0">
                <a:solidFill>
                  <a:srgbClr val="6D6E71"/>
                </a:solidFill>
                <a:latin typeface="Calibri"/>
                <a:cs typeface="Calibri"/>
              </a:rPr>
              <a:t>0    </a:t>
            </a:r>
            <a:r>
              <a:rPr sz="600" i="1" spc="-15" dirty="0">
                <a:solidFill>
                  <a:srgbClr val="6D6E71"/>
                </a:solidFill>
                <a:latin typeface="Calibri"/>
                <a:cs typeface="Calibri"/>
              </a:rPr>
              <a:t> </a:t>
            </a:r>
            <a:r>
              <a:rPr sz="600" i="1" dirty="0">
                <a:solidFill>
                  <a:srgbClr val="6D6E71"/>
                </a:solidFill>
                <a:latin typeface="Calibri"/>
                <a:cs typeface="Calibri"/>
              </a:rPr>
              <a:t>2    </a:t>
            </a:r>
            <a:r>
              <a:rPr sz="600" i="1" spc="-15" dirty="0">
                <a:solidFill>
                  <a:srgbClr val="6D6E71"/>
                </a:solidFill>
                <a:latin typeface="Calibri"/>
                <a:cs typeface="Calibri"/>
              </a:rPr>
              <a:t> </a:t>
            </a:r>
            <a:r>
              <a:rPr sz="600" i="1" spc="35" dirty="0">
                <a:solidFill>
                  <a:srgbClr val="6D6E71"/>
                </a:solidFill>
                <a:latin typeface="Calibri"/>
                <a:cs typeface="Calibri"/>
              </a:rPr>
              <a:t>4</a:t>
            </a:r>
            <a:r>
              <a:rPr sz="600" i="1" dirty="0">
                <a:solidFill>
                  <a:srgbClr val="6D6E71"/>
                </a:solidFill>
                <a:latin typeface="Calibri"/>
                <a:cs typeface="Calibri"/>
              </a:rPr>
              <a:t>    </a:t>
            </a:r>
            <a:r>
              <a:rPr sz="600" i="1" spc="-25" dirty="0">
                <a:solidFill>
                  <a:srgbClr val="6D6E71"/>
                </a:solidFill>
                <a:latin typeface="Calibri"/>
                <a:cs typeface="Calibri"/>
              </a:rPr>
              <a:t> </a:t>
            </a:r>
            <a:r>
              <a:rPr sz="600" i="1" spc="15" dirty="0">
                <a:solidFill>
                  <a:srgbClr val="6D6E71"/>
                </a:solidFill>
                <a:latin typeface="Calibri"/>
                <a:cs typeface="Calibri"/>
              </a:rPr>
              <a:t>6</a:t>
            </a:r>
            <a:r>
              <a:rPr sz="600" i="1" dirty="0">
                <a:solidFill>
                  <a:srgbClr val="6D6E71"/>
                </a:solidFill>
                <a:latin typeface="Calibri"/>
                <a:cs typeface="Calibri"/>
              </a:rPr>
              <a:t>    </a:t>
            </a:r>
            <a:r>
              <a:rPr sz="600" i="1" spc="-15" dirty="0">
                <a:solidFill>
                  <a:srgbClr val="6D6E71"/>
                </a:solidFill>
                <a:latin typeface="Calibri"/>
                <a:cs typeface="Calibri"/>
              </a:rPr>
              <a:t> </a:t>
            </a:r>
            <a:r>
              <a:rPr sz="600" i="1" spc="15" dirty="0">
                <a:solidFill>
                  <a:srgbClr val="6D6E71"/>
                </a:solidFill>
                <a:latin typeface="Calibri"/>
                <a:cs typeface="Calibri"/>
              </a:rPr>
              <a:t>8</a:t>
            </a:r>
            <a:r>
              <a:rPr sz="600" i="1" dirty="0">
                <a:solidFill>
                  <a:srgbClr val="6D6E71"/>
                </a:solidFill>
                <a:latin typeface="Calibri"/>
                <a:cs typeface="Calibri"/>
              </a:rPr>
              <a:t>  </a:t>
            </a:r>
            <a:r>
              <a:rPr sz="600" i="1" spc="-25" dirty="0">
                <a:solidFill>
                  <a:srgbClr val="6D6E71"/>
                </a:solidFill>
                <a:latin typeface="Calibri"/>
                <a:cs typeface="Calibri"/>
              </a:rPr>
              <a:t> </a:t>
            </a:r>
            <a:r>
              <a:rPr sz="600" i="1" spc="-35" dirty="0">
                <a:solidFill>
                  <a:srgbClr val="6D6E71"/>
                </a:solidFill>
                <a:latin typeface="Calibri"/>
                <a:cs typeface="Calibri"/>
              </a:rPr>
              <a:t>10</a:t>
            </a:r>
            <a:endParaRPr sz="600">
              <a:latin typeface="Calibri"/>
              <a:cs typeface="Calibri"/>
            </a:endParaRPr>
          </a:p>
        </p:txBody>
      </p:sp>
      <p:sp>
        <p:nvSpPr>
          <p:cNvPr id="267" name="object 126">
            <a:extLst>
              <a:ext uri="{FF2B5EF4-FFF2-40B4-BE49-F238E27FC236}">
                <a16:creationId xmlns:a16="http://schemas.microsoft.com/office/drawing/2014/main" id="{E671A6CC-5094-4D53-B7B7-693C4EDAE126}"/>
              </a:ext>
            </a:extLst>
          </p:cNvPr>
          <p:cNvSpPr txBox="1"/>
          <p:nvPr/>
        </p:nvSpPr>
        <p:spPr>
          <a:xfrm>
            <a:off x="1410722" y="4313016"/>
            <a:ext cx="1052830" cy="1496695"/>
          </a:xfrm>
          <a:prstGeom prst="rect">
            <a:avLst/>
          </a:prstGeom>
        </p:spPr>
        <p:txBody>
          <a:bodyPr vert="horz" wrap="square" lIns="0" tIns="0" rIns="0" bIns="0" rtlCol="0">
            <a:spAutoFit/>
          </a:bodyPr>
          <a:lstStyle/>
          <a:p>
            <a:pPr marL="62230">
              <a:lnSpc>
                <a:spcPct val="100000"/>
              </a:lnSpc>
            </a:pPr>
            <a:r>
              <a:rPr sz="600" spc="5" dirty="0">
                <a:solidFill>
                  <a:srgbClr val="595959"/>
                </a:solidFill>
                <a:latin typeface="Century Gothic"/>
                <a:cs typeface="Century Gothic"/>
              </a:rPr>
              <a:t>1</a:t>
            </a:r>
            <a:r>
              <a:rPr sz="600" spc="10" dirty="0">
                <a:solidFill>
                  <a:srgbClr val="595959"/>
                </a:solidFill>
                <a:latin typeface="Century Gothic"/>
                <a:cs typeface="Century Gothic"/>
              </a:rPr>
              <a:t>2</a:t>
            </a:r>
            <a:r>
              <a:rPr sz="600" dirty="0">
                <a:solidFill>
                  <a:srgbClr val="595959"/>
                </a:solidFill>
                <a:latin typeface="Century Gothic"/>
                <a:cs typeface="Century Gothic"/>
              </a:rPr>
              <a:t> </a:t>
            </a:r>
            <a:r>
              <a:rPr sz="600" spc="-30" dirty="0">
                <a:solidFill>
                  <a:srgbClr val="595959"/>
                </a:solidFill>
                <a:latin typeface="Century Gothic"/>
                <a:cs typeface="Century Gothic"/>
              </a:rPr>
              <a:t> </a:t>
            </a:r>
            <a:r>
              <a:rPr sz="600" spc="5" dirty="0">
                <a:solidFill>
                  <a:srgbClr val="595959"/>
                </a:solidFill>
                <a:latin typeface="Century Gothic"/>
                <a:cs typeface="Century Gothic"/>
              </a:rPr>
              <a:t>1</a:t>
            </a:r>
            <a:r>
              <a:rPr sz="600" spc="10" dirty="0">
                <a:solidFill>
                  <a:srgbClr val="595959"/>
                </a:solidFill>
                <a:latin typeface="Century Gothic"/>
                <a:cs typeface="Century Gothic"/>
              </a:rPr>
              <a:t>4</a:t>
            </a:r>
            <a:r>
              <a:rPr sz="600" dirty="0">
                <a:solidFill>
                  <a:srgbClr val="595959"/>
                </a:solidFill>
                <a:latin typeface="Century Gothic"/>
                <a:cs typeface="Century Gothic"/>
              </a:rPr>
              <a:t> </a:t>
            </a:r>
            <a:r>
              <a:rPr sz="600" spc="-30" dirty="0">
                <a:solidFill>
                  <a:srgbClr val="595959"/>
                </a:solidFill>
                <a:latin typeface="Century Gothic"/>
                <a:cs typeface="Century Gothic"/>
              </a:rPr>
              <a:t> </a:t>
            </a:r>
            <a:r>
              <a:rPr sz="600" spc="5" dirty="0">
                <a:solidFill>
                  <a:srgbClr val="595959"/>
                </a:solidFill>
                <a:latin typeface="Century Gothic"/>
                <a:cs typeface="Century Gothic"/>
              </a:rPr>
              <a:t>1</a:t>
            </a:r>
            <a:r>
              <a:rPr sz="600" spc="10" dirty="0">
                <a:solidFill>
                  <a:srgbClr val="595959"/>
                </a:solidFill>
                <a:latin typeface="Century Gothic"/>
                <a:cs typeface="Century Gothic"/>
              </a:rPr>
              <a:t>6</a:t>
            </a:r>
            <a:r>
              <a:rPr sz="600" dirty="0">
                <a:solidFill>
                  <a:srgbClr val="595959"/>
                </a:solidFill>
                <a:latin typeface="Century Gothic"/>
                <a:cs typeface="Century Gothic"/>
              </a:rPr>
              <a:t> </a:t>
            </a:r>
            <a:r>
              <a:rPr sz="600" spc="-30" dirty="0">
                <a:solidFill>
                  <a:srgbClr val="595959"/>
                </a:solidFill>
                <a:latin typeface="Century Gothic"/>
                <a:cs typeface="Century Gothic"/>
              </a:rPr>
              <a:t> </a:t>
            </a:r>
            <a:r>
              <a:rPr sz="600" spc="5" dirty="0">
                <a:solidFill>
                  <a:srgbClr val="595959"/>
                </a:solidFill>
                <a:latin typeface="Century Gothic"/>
                <a:cs typeface="Century Gothic"/>
              </a:rPr>
              <a:t>1</a:t>
            </a:r>
            <a:r>
              <a:rPr sz="600" spc="10" dirty="0">
                <a:solidFill>
                  <a:srgbClr val="595959"/>
                </a:solidFill>
                <a:latin typeface="Century Gothic"/>
                <a:cs typeface="Century Gothic"/>
              </a:rPr>
              <a:t>8</a:t>
            </a:r>
            <a:r>
              <a:rPr sz="600" dirty="0">
                <a:solidFill>
                  <a:srgbClr val="595959"/>
                </a:solidFill>
                <a:latin typeface="Century Gothic"/>
                <a:cs typeface="Century Gothic"/>
              </a:rPr>
              <a:t> </a:t>
            </a:r>
            <a:r>
              <a:rPr sz="600" spc="-30" dirty="0">
                <a:solidFill>
                  <a:srgbClr val="595959"/>
                </a:solidFill>
                <a:latin typeface="Century Gothic"/>
                <a:cs typeface="Century Gothic"/>
              </a:rPr>
              <a:t> </a:t>
            </a:r>
            <a:r>
              <a:rPr sz="600" spc="5" dirty="0">
                <a:solidFill>
                  <a:srgbClr val="595959"/>
                </a:solidFill>
                <a:latin typeface="Century Gothic"/>
                <a:cs typeface="Century Gothic"/>
              </a:rPr>
              <a:t>2</a:t>
            </a:r>
            <a:r>
              <a:rPr sz="600" spc="10" dirty="0">
                <a:solidFill>
                  <a:srgbClr val="595959"/>
                </a:solidFill>
                <a:latin typeface="Century Gothic"/>
                <a:cs typeface="Century Gothic"/>
              </a:rPr>
              <a:t>0</a:t>
            </a:r>
            <a:r>
              <a:rPr sz="600" dirty="0">
                <a:solidFill>
                  <a:srgbClr val="595959"/>
                </a:solidFill>
                <a:latin typeface="Century Gothic"/>
                <a:cs typeface="Century Gothic"/>
              </a:rPr>
              <a:t> </a:t>
            </a:r>
            <a:r>
              <a:rPr sz="600" spc="-30" dirty="0">
                <a:solidFill>
                  <a:srgbClr val="595959"/>
                </a:solidFill>
                <a:latin typeface="Century Gothic"/>
                <a:cs typeface="Century Gothic"/>
              </a:rPr>
              <a:t> </a:t>
            </a:r>
            <a:r>
              <a:rPr sz="600" spc="5" dirty="0">
                <a:solidFill>
                  <a:srgbClr val="595959"/>
                </a:solidFill>
                <a:latin typeface="Century Gothic"/>
                <a:cs typeface="Century Gothic"/>
              </a:rPr>
              <a:t>2</a:t>
            </a:r>
            <a:r>
              <a:rPr sz="600" spc="10" dirty="0">
                <a:solidFill>
                  <a:srgbClr val="595959"/>
                </a:solidFill>
                <a:latin typeface="Century Gothic"/>
                <a:cs typeface="Century Gothic"/>
              </a:rPr>
              <a:t>2</a:t>
            </a:r>
            <a:endParaRPr sz="600">
              <a:latin typeface="Century Gothic"/>
              <a:cs typeface="Century Gothic"/>
            </a:endParaRPr>
          </a:p>
        </p:txBody>
      </p:sp>
      <p:sp>
        <p:nvSpPr>
          <p:cNvPr id="409" name="object 127">
            <a:extLst>
              <a:ext uri="{FF2B5EF4-FFF2-40B4-BE49-F238E27FC236}">
                <a16:creationId xmlns:a16="http://schemas.microsoft.com/office/drawing/2014/main" id="{B2B42E5A-5B34-4E76-A996-D99EC01B386C}"/>
              </a:ext>
            </a:extLst>
          </p:cNvPr>
          <p:cNvSpPr txBox="1"/>
          <p:nvPr/>
        </p:nvSpPr>
        <p:spPr>
          <a:xfrm>
            <a:off x="1448339" y="5832290"/>
            <a:ext cx="979805" cy="258445"/>
          </a:xfrm>
          <a:prstGeom prst="rect">
            <a:avLst/>
          </a:prstGeom>
        </p:spPr>
        <p:txBody>
          <a:bodyPr vert="horz" wrap="square" lIns="0" tIns="0" rIns="0" bIns="0" rtlCol="0">
            <a:spAutoFit/>
          </a:bodyPr>
          <a:lstStyle/>
          <a:p>
            <a:pPr algn="ctr">
              <a:lnSpc>
                <a:spcPts val="1070"/>
              </a:lnSpc>
            </a:pPr>
            <a:r>
              <a:rPr sz="900" i="1" spc="-65" dirty="0">
                <a:solidFill>
                  <a:srgbClr val="6D6E71"/>
                </a:solidFill>
                <a:latin typeface="Calibri"/>
                <a:cs typeface="Calibri"/>
              </a:rPr>
              <a:t>16   </a:t>
            </a:r>
            <a:r>
              <a:rPr sz="900" i="1" spc="70" dirty="0">
                <a:solidFill>
                  <a:srgbClr val="6D6E71"/>
                </a:solidFill>
                <a:latin typeface="Calibri"/>
                <a:cs typeface="Calibri"/>
              </a:rPr>
              <a:t> </a:t>
            </a:r>
            <a:r>
              <a:rPr sz="900" i="1" spc="-80" dirty="0">
                <a:solidFill>
                  <a:srgbClr val="6D6E71"/>
                </a:solidFill>
                <a:latin typeface="Calibri"/>
                <a:cs typeface="Calibri"/>
              </a:rPr>
              <a:t>17</a:t>
            </a:r>
            <a:r>
              <a:rPr sz="900" i="1" dirty="0">
                <a:solidFill>
                  <a:srgbClr val="6D6E71"/>
                </a:solidFill>
                <a:latin typeface="Calibri"/>
                <a:cs typeface="Calibri"/>
              </a:rPr>
              <a:t>   </a:t>
            </a:r>
            <a:r>
              <a:rPr sz="900" i="1" spc="70" dirty="0">
                <a:solidFill>
                  <a:srgbClr val="6D6E71"/>
                </a:solidFill>
                <a:latin typeface="Calibri"/>
                <a:cs typeface="Calibri"/>
              </a:rPr>
              <a:t> </a:t>
            </a:r>
            <a:r>
              <a:rPr sz="900" i="1" spc="-65" dirty="0">
                <a:solidFill>
                  <a:srgbClr val="6D6E71"/>
                </a:solidFill>
                <a:latin typeface="Calibri"/>
                <a:cs typeface="Calibri"/>
              </a:rPr>
              <a:t>18</a:t>
            </a:r>
            <a:r>
              <a:rPr sz="900" i="1" dirty="0">
                <a:solidFill>
                  <a:srgbClr val="6D6E71"/>
                </a:solidFill>
                <a:latin typeface="Calibri"/>
                <a:cs typeface="Calibri"/>
              </a:rPr>
              <a:t>   </a:t>
            </a:r>
            <a:r>
              <a:rPr sz="900" i="1" spc="55" dirty="0">
                <a:solidFill>
                  <a:srgbClr val="6D6E71"/>
                </a:solidFill>
                <a:latin typeface="Calibri"/>
                <a:cs typeface="Calibri"/>
              </a:rPr>
              <a:t> </a:t>
            </a:r>
            <a:r>
              <a:rPr sz="900" i="1" spc="-65" dirty="0">
                <a:solidFill>
                  <a:srgbClr val="6D6E71"/>
                </a:solidFill>
                <a:latin typeface="Calibri"/>
                <a:cs typeface="Calibri"/>
              </a:rPr>
              <a:t>19</a:t>
            </a:r>
            <a:r>
              <a:rPr sz="900" i="1" dirty="0">
                <a:solidFill>
                  <a:srgbClr val="6D6E71"/>
                </a:solidFill>
                <a:latin typeface="Calibri"/>
                <a:cs typeface="Calibri"/>
              </a:rPr>
              <a:t>   </a:t>
            </a:r>
            <a:r>
              <a:rPr sz="900" i="1" spc="-40" dirty="0">
                <a:solidFill>
                  <a:srgbClr val="6D6E71"/>
                </a:solidFill>
                <a:latin typeface="Calibri"/>
                <a:cs typeface="Calibri"/>
              </a:rPr>
              <a:t> </a:t>
            </a:r>
            <a:r>
              <a:rPr sz="900" i="1" spc="25" dirty="0">
                <a:solidFill>
                  <a:srgbClr val="6D6E71"/>
                </a:solidFill>
                <a:latin typeface="Calibri"/>
                <a:cs typeface="Calibri"/>
              </a:rPr>
              <a:t>20</a:t>
            </a:r>
            <a:endParaRPr sz="900">
              <a:latin typeface="Calibri"/>
              <a:cs typeface="Calibri"/>
            </a:endParaRPr>
          </a:p>
          <a:p>
            <a:pPr algn="ctr">
              <a:lnSpc>
                <a:spcPts val="950"/>
              </a:lnSpc>
            </a:pPr>
            <a:r>
              <a:rPr sz="800" i="1" spc="-15" dirty="0">
                <a:solidFill>
                  <a:srgbClr val="6D6E71"/>
                </a:solidFill>
                <a:latin typeface="Calibri"/>
                <a:cs typeface="Calibri"/>
              </a:rPr>
              <a:t>Hour</a:t>
            </a:r>
            <a:r>
              <a:rPr sz="800" i="1" spc="-10" dirty="0">
                <a:solidFill>
                  <a:srgbClr val="6D6E71"/>
                </a:solidFill>
                <a:latin typeface="Calibri"/>
                <a:cs typeface="Calibri"/>
              </a:rPr>
              <a:t> </a:t>
            </a:r>
            <a:r>
              <a:rPr sz="800" i="1" spc="-30" dirty="0">
                <a:solidFill>
                  <a:srgbClr val="6D6E71"/>
                </a:solidFill>
                <a:latin typeface="Calibri"/>
                <a:cs typeface="Calibri"/>
              </a:rPr>
              <a:t>of</a:t>
            </a:r>
            <a:r>
              <a:rPr sz="800" i="1" spc="-10" dirty="0">
                <a:solidFill>
                  <a:srgbClr val="6D6E71"/>
                </a:solidFill>
                <a:latin typeface="Calibri"/>
                <a:cs typeface="Calibri"/>
              </a:rPr>
              <a:t> </a:t>
            </a:r>
            <a:r>
              <a:rPr sz="800" i="1" spc="-25" dirty="0">
                <a:solidFill>
                  <a:srgbClr val="6D6E71"/>
                </a:solidFill>
                <a:latin typeface="Calibri"/>
                <a:cs typeface="Calibri"/>
              </a:rPr>
              <a:t>the</a:t>
            </a:r>
            <a:r>
              <a:rPr sz="800" i="1" spc="-10" dirty="0">
                <a:solidFill>
                  <a:srgbClr val="6D6E71"/>
                </a:solidFill>
                <a:latin typeface="Calibri"/>
                <a:cs typeface="Calibri"/>
              </a:rPr>
              <a:t> </a:t>
            </a:r>
            <a:r>
              <a:rPr sz="800" i="1" spc="-25" dirty="0">
                <a:solidFill>
                  <a:srgbClr val="6D6E71"/>
                </a:solidFill>
                <a:latin typeface="Calibri"/>
                <a:cs typeface="Calibri"/>
              </a:rPr>
              <a:t>d</a:t>
            </a:r>
            <a:r>
              <a:rPr sz="800" i="1" spc="-30" dirty="0">
                <a:solidFill>
                  <a:srgbClr val="6D6E71"/>
                </a:solidFill>
                <a:latin typeface="Calibri"/>
                <a:cs typeface="Calibri"/>
              </a:rPr>
              <a:t>a</a:t>
            </a:r>
            <a:r>
              <a:rPr sz="800" i="1" dirty="0">
                <a:solidFill>
                  <a:srgbClr val="6D6E71"/>
                </a:solidFill>
                <a:latin typeface="Calibri"/>
                <a:cs typeface="Calibri"/>
              </a:rPr>
              <a:t>y</a:t>
            </a:r>
            <a:endParaRPr sz="800">
              <a:latin typeface="Calibri"/>
              <a:cs typeface="Calibri"/>
            </a:endParaRPr>
          </a:p>
        </p:txBody>
      </p:sp>
      <p:sp>
        <p:nvSpPr>
          <p:cNvPr id="414" name="object 128">
            <a:extLst>
              <a:ext uri="{FF2B5EF4-FFF2-40B4-BE49-F238E27FC236}">
                <a16:creationId xmlns:a16="http://schemas.microsoft.com/office/drawing/2014/main" id="{B1894E72-2C0B-4715-8C8B-48D53C6B4241}"/>
              </a:ext>
            </a:extLst>
          </p:cNvPr>
          <p:cNvSpPr txBox="1"/>
          <p:nvPr/>
        </p:nvSpPr>
        <p:spPr>
          <a:xfrm>
            <a:off x="1063199" y="5732054"/>
            <a:ext cx="330200" cy="127000"/>
          </a:xfrm>
          <a:prstGeom prst="rect">
            <a:avLst/>
          </a:prstGeom>
        </p:spPr>
        <p:txBody>
          <a:bodyPr vert="horz" wrap="square" lIns="0" tIns="0" rIns="0" bIns="0" rtlCol="0">
            <a:spAutoFit/>
          </a:bodyPr>
          <a:lstStyle/>
          <a:p>
            <a:pPr marL="12700">
              <a:lnSpc>
                <a:spcPct val="100000"/>
              </a:lnSpc>
            </a:pPr>
            <a:r>
              <a:rPr sz="800" i="1" spc="-35" dirty="0">
                <a:solidFill>
                  <a:srgbClr val="6D6E71"/>
                </a:solidFill>
                <a:latin typeface="Calibri"/>
                <a:cs typeface="Calibri"/>
              </a:rPr>
              <a:t>150</a:t>
            </a:r>
            <a:r>
              <a:rPr sz="800" i="1" spc="20" dirty="0">
                <a:solidFill>
                  <a:srgbClr val="6D6E71"/>
                </a:solidFill>
                <a:latin typeface="Calibri"/>
                <a:cs typeface="Calibri"/>
              </a:rPr>
              <a:t>GW</a:t>
            </a:r>
            <a:endParaRPr sz="800">
              <a:latin typeface="Calibri"/>
              <a:cs typeface="Calibri"/>
            </a:endParaRPr>
          </a:p>
        </p:txBody>
      </p:sp>
      <p:sp>
        <p:nvSpPr>
          <p:cNvPr id="420" name="object 129">
            <a:extLst>
              <a:ext uri="{FF2B5EF4-FFF2-40B4-BE49-F238E27FC236}">
                <a16:creationId xmlns:a16="http://schemas.microsoft.com/office/drawing/2014/main" id="{0D60951D-E905-4F4F-96C8-F98B20EF417C}"/>
              </a:ext>
            </a:extLst>
          </p:cNvPr>
          <p:cNvSpPr txBox="1"/>
          <p:nvPr/>
        </p:nvSpPr>
        <p:spPr>
          <a:xfrm>
            <a:off x="1037799" y="5141860"/>
            <a:ext cx="355600" cy="127000"/>
          </a:xfrm>
          <a:prstGeom prst="rect">
            <a:avLst/>
          </a:prstGeom>
        </p:spPr>
        <p:txBody>
          <a:bodyPr vert="horz" wrap="square" lIns="0" tIns="0" rIns="0" bIns="0" rtlCol="0">
            <a:spAutoFit/>
          </a:bodyPr>
          <a:lstStyle/>
          <a:p>
            <a:pPr marL="12700">
              <a:lnSpc>
                <a:spcPct val="100000"/>
              </a:lnSpc>
            </a:pPr>
            <a:r>
              <a:rPr sz="800" i="1" spc="30" dirty="0">
                <a:solidFill>
                  <a:srgbClr val="6D6E71"/>
                </a:solidFill>
                <a:latin typeface="Calibri"/>
                <a:cs typeface="Calibri"/>
              </a:rPr>
              <a:t>200</a:t>
            </a:r>
            <a:r>
              <a:rPr sz="800" i="1" spc="20" dirty="0">
                <a:solidFill>
                  <a:srgbClr val="6D6E71"/>
                </a:solidFill>
                <a:latin typeface="Calibri"/>
                <a:cs typeface="Calibri"/>
              </a:rPr>
              <a:t>GW</a:t>
            </a:r>
            <a:endParaRPr sz="800">
              <a:latin typeface="Calibri"/>
              <a:cs typeface="Calibri"/>
            </a:endParaRPr>
          </a:p>
        </p:txBody>
      </p:sp>
      <p:sp>
        <p:nvSpPr>
          <p:cNvPr id="430" name="object 130">
            <a:extLst>
              <a:ext uri="{FF2B5EF4-FFF2-40B4-BE49-F238E27FC236}">
                <a16:creationId xmlns:a16="http://schemas.microsoft.com/office/drawing/2014/main" id="{F5A3E45C-737A-4FE8-A2F4-D0D0798D6A47}"/>
              </a:ext>
            </a:extLst>
          </p:cNvPr>
          <p:cNvSpPr txBox="1"/>
          <p:nvPr/>
        </p:nvSpPr>
        <p:spPr>
          <a:xfrm>
            <a:off x="1045724" y="4524234"/>
            <a:ext cx="347980" cy="127000"/>
          </a:xfrm>
          <a:prstGeom prst="rect">
            <a:avLst/>
          </a:prstGeom>
        </p:spPr>
        <p:txBody>
          <a:bodyPr vert="horz" wrap="square" lIns="0" tIns="0" rIns="0" bIns="0" rtlCol="0">
            <a:spAutoFit/>
          </a:bodyPr>
          <a:lstStyle/>
          <a:p>
            <a:pPr marL="12700">
              <a:lnSpc>
                <a:spcPct val="100000"/>
              </a:lnSpc>
            </a:pPr>
            <a:r>
              <a:rPr sz="800" i="1" spc="10" dirty="0">
                <a:solidFill>
                  <a:srgbClr val="6D6E71"/>
                </a:solidFill>
                <a:latin typeface="Calibri"/>
                <a:cs typeface="Calibri"/>
              </a:rPr>
              <a:t>250</a:t>
            </a:r>
            <a:r>
              <a:rPr sz="800" i="1" spc="20" dirty="0">
                <a:solidFill>
                  <a:srgbClr val="6D6E71"/>
                </a:solidFill>
                <a:latin typeface="Calibri"/>
                <a:cs typeface="Calibri"/>
              </a:rPr>
              <a:t>GW</a:t>
            </a:r>
            <a:endParaRPr sz="800">
              <a:latin typeface="Calibri"/>
              <a:cs typeface="Calibri"/>
            </a:endParaRPr>
          </a:p>
        </p:txBody>
      </p:sp>
      <p:sp>
        <p:nvSpPr>
          <p:cNvPr id="435" name="object 139">
            <a:extLst>
              <a:ext uri="{FF2B5EF4-FFF2-40B4-BE49-F238E27FC236}">
                <a16:creationId xmlns:a16="http://schemas.microsoft.com/office/drawing/2014/main" id="{45E85FC0-4A6E-4CE9-BAC1-892AE25D4E42}"/>
              </a:ext>
            </a:extLst>
          </p:cNvPr>
          <p:cNvSpPr txBox="1"/>
          <p:nvPr/>
        </p:nvSpPr>
        <p:spPr>
          <a:xfrm>
            <a:off x="2138305" y="5073827"/>
            <a:ext cx="284480" cy="127000"/>
          </a:xfrm>
          <a:prstGeom prst="rect">
            <a:avLst/>
          </a:prstGeom>
        </p:spPr>
        <p:txBody>
          <a:bodyPr vert="horz" wrap="square" lIns="0" tIns="0" rIns="0" bIns="0" rtlCol="0">
            <a:spAutoFit/>
          </a:bodyPr>
          <a:lstStyle/>
          <a:p>
            <a:pPr marL="12700">
              <a:lnSpc>
                <a:spcPct val="100000"/>
              </a:lnSpc>
            </a:pPr>
            <a:r>
              <a:rPr sz="800" spc="-185" dirty="0">
                <a:solidFill>
                  <a:srgbClr val="414042"/>
                </a:solidFill>
                <a:latin typeface="Tahoma"/>
                <a:cs typeface="Tahoma"/>
              </a:rPr>
              <a:t>~75</a:t>
            </a:r>
            <a:r>
              <a:rPr sz="800" spc="-110" dirty="0">
                <a:solidFill>
                  <a:srgbClr val="414042"/>
                </a:solidFill>
                <a:latin typeface="Tahoma"/>
                <a:cs typeface="Tahoma"/>
              </a:rPr>
              <a:t> </a:t>
            </a:r>
            <a:r>
              <a:rPr sz="800" spc="-140" dirty="0">
                <a:solidFill>
                  <a:srgbClr val="414042"/>
                </a:solidFill>
                <a:latin typeface="Tahoma"/>
                <a:cs typeface="Tahoma"/>
              </a:rPr>
              <a:t>GW</a:t>
            </a:r>
            <a:endParaRPr sz="800">
              <a:latin typeface="Tahoma"/>
              <a:cs typeface="Tahoma"/>
            </a:endParaRPr>
          </a:p>
        </p:txBody>
      </p:sp>
      <p:sp>
        <p:nvSpPr>
          <p:cNvPr id="437" name="TextBox 436">
            <a:extLst>
              <a:ext uri="{FF2B5EF4-FFF2-40B4-BE49-F238E27FC236}">
                <a16:creationId xmlns:a16="http://schemas.microsoft.com/office/drawing/2014/main" id="{1F42B3A5-F516-4429-9360-F5E5F9633C47}"/>
              </a:ext>
            </a:extLst>
          </p:cNvPr>
          <p:cNvSpPr txBox="1"/>
          <p:nvPr/>
        </p:nvSpPr>
        <p:spPr>
          <a:xfrm>
            <a:off x="1282572" y="2912890"/>
            <a:ext cx="778014" cy="246221"/>
          </a:xfrm>
          <a:prstGeom prst="rect">
            <a:avLst/>
          </a:prstGeom>
          <a:noFill/>
        </p:spPr>
        <p:txBody>
          <a:bodyPr wrap="square">
            <a:spAutoFit/>
          </a:bodyPr>
          <a:lstStyle/>
          <a:p>
            <a:r>
              <a:rPr lang="en-IN" sz="1000" b="1" dirty="0">
                <a:solidFill>
                  <a:srgbClr val="58595B"/>
                </a:solidFill>
                <a:latin typeface="Myriad Pro Light"/>
              </a:rPr>
              <a:t>2030</a:t>
            </a:r>
          </a:p>
        </p:txBody>
      </p:sp>
      <p:sp>
        <p:nvSpPr>
          <p:cNvPr id="438" name="TextBox 437">
            <a:extLst>
              <a:ext uri="{FF2B5EF4-FFF2-40B4-BE49-F238E27FC236}">
                <a16:creationId xmlns:a16="http://schemas.microsoft.com/office/drawing/2014/main" id="{8E5F848B-B809-463E-885F-916C8094C232}"/>
              </a:ext>
            </a:extLst>
          </p:cNvPr>
          <p:cNvSpPr txBox="1"/>
          <p:nvPr/>
        </p:nvSpPr>
        <p:spPr>
          <a:xfrm>
            <a:off x="2257003" y="3036000"/>
            <a:ext cx="988909" cy="338554"/>
          </a:xfrm>
          <a:prstGeom prst="rect">
            <a:avLst/>
          </a:prstGeom>
          <a:noFill/>
        </p:spPr>
        <p:txBody>
          <a:bodyPr wrap="square">
            <a:spAutoFit/>
          </a:bodyPr>
          <a:lstStyle/>
          <a:p>
            <a:r>
              <a:rPr lang="en-IN" sz="800" dirty="0">
                <a:solidFill>
                  <a:srgbClr val="B63C36"/>
                </a:solidFill>
                <a:latin typeface="Myriad Pro Light"/>
              </a:rPr>
              <a:t>Total electricity Demand</a:t>
            </a:r>
          </a:p>
        </p:txBody>
      </p:sp>
      <p:sp>
        <p:nvSpPr>
          <p:cNvPr id="439" name="TextBox 438">
            <a:extLst>
              <a:ext uri="{FF2B5EF4-FFF2-40B4-BE49-F238E27FC236}">
                <a16:creationId xmlns:a16="http://schemas.microsoft.com/office/drawing/2014/main" id="{313FD83F-D449-4D31-B9C0-A4D12BC711BF}"/>
              </a:ext>
            </a:extLst>
          </p:cNvPr>
          <p:cNvSpPr txBox="1"/>
          <p:nvPr/>
        </p:nvSpPr>
        <p:spPr>
          <a:xfrm>
            <a:off x="2297394" y="3374172"/>
            <a:ext cx="988909" cy="338554"/>
          </a:xfrm>
          <a:prstGeom prst="rect">
            <a:avLst/>
          </a:prstGeom>
          <a:noFill/>
        </p:spPr>
        <p:txBody>
          <a:bodyPr wrap="square">
            <a:spAutoFit/>
          </a:bodyPr>
          <a:lstStyle/>
          <a:p>
            <a:r>
              <a:rPr lang="en-IN" sz="800" dirty="0">
                <a:solidFill>
                  <a:srgbClr val="DC6B27"/>
                </a:solidFill>
                <a:latin typeface="Myriad Pro Light"/>
              </a:rPr>
              <a:t>Net electricity Demand</a:t>
            </a:r>
          </a:p>
        </p:txBody>
      </p:sp>
      <p:sp>
        <p:nvSpPr>
          <p:cNvPr id="442" name="object 34">
            <a:extLst>
              <a:ext uri="{FF2B5EF4-FFF2-40B4-BE49-F238E27FC236}">
                <a16:creationId xmlns:a16="http://schemas.microsoft.com/office/drawing/2014/main" id="{39F62B56-D14C-4A39-83EE-436E2DB74D0F}"/>
              </a:ext>
            </a:extLst>
          </p:cNvPr>
          <p:cNvSpPr/>
          <p:nvPr/>
        </p:nvSpPr>
        <p:spPr>
          <a:xfrm>
            <a:off x="1848087" y="1615306"/>
            <a:ext cx="545617" cy="561719"/>
          </a:xfrm>
          <a:custGeom>
            <a:avLst/>
            <a:gdLst/>
            <a:ahLst/>
            <a:cxnLst/>
            <a:rect l="l" t="t" r="r" b="b"/>
            <a:pathLst>
              <a:path w="375920" h="375920">
                <a:moveTo>
                  <a:pt x="192354" y="0"/>
                </a:moveTo>
                <a:lnTo>
                  <a:pt x="0" y="0"/>
                </a:lnTo>
                <a:lnTo>
                  <a:pt x="0" y="375919"/>
                </a:lnTo>
                <a:lnTo>
                  <a:pt x="375919" y="375919"/>
                </a:lnTo>
                <a:lnTo>
                  <a:pt x="375919" y="360832"/>
                </a:lnTo>
                <a:lnTo>
                  <a:pt x="16344" y="360832"/>
                </a:lnTo>
                <a:lnTo>
                  <a:pt x="16344" y="16344"/>
                </a:lnTo>
                <a:lnTo>
                  <a:pt x="186812" y="16344"/>
                </a:lnTo>
                <a:lnTo>
                  <a:pt x="189839" y="7543"/>
                </a:lnTo>
                <a:lnTo>
                  <a:pt x="192354" y="0"/>
                </a:lnTo>
                <a:close/>
              </a:path>
              <a:path w="375920" h="375920">
                <a:moveTo>
                  <a:pt x="375919" y="16344"/>
                </a:moveTo>
                <a:lnTo>
                  <a:pt x="359575" y="16344"/>
                </a:lnTo>
                <a:lnTo>
                  <a:pt x="359575" y="360832"/>
                </a:lnTo>
                <a:lnTo>
                  <a:pt x="375919" y="360832"/>
                </a:lnTo>
                <a:lnTo>
                  <a:pt x="375919" y="16344"/>
                </a:lnTo>
                <a:close/>
              </a:path>
              <a:path w="375920" h="375920">
                <a:moveTo>
                  <a:pt x="186812" y="16344"/>
                </a:moveTo>
                <a:lnTo>
                  <a:pt x="169735" y="16344"/>
                </a:lnTo>
                <a:lnTo>
                  <a:pt x="113156" y="181051"/>
                </a:lnTo>
                <a:lnTo>
                  <a:pt x="169735" y="181051"/>
                </a:lnTo>
                <a:lnTo>
                  <a:pt x="115671" y="341972"/>
                </a:lnTo>
                <a:lnTo>
                  <a:pt x="180133" y="261505"/>
                </a:lnTo>
                <a:lnTo>
                  <a:pt x="159664" y="261505"/>
                </a:lnTo>
                <a:lnTo>
                  <a:pt x="192354" y="165963"/>
                </a:lnTo>
                <a:lnTo>
                  <a:pt x="135788" y="164706"/>
                </a:lnTo>
                <a:lnTo>
                  <a:pt x="186812" y="16344"/>
                </a:lnTo>
                <a:close/>
              </a:path>
              <a:path w="375920" h="375920">
                <a:moveTo>
                  <a:pt x="375919" y="0"/>
                </a:moveTo>
                <a:lnTo>
                  <a:pt x="241388" y="0"/>
                </a:lnTo>
                <a:lnTo>
                  <a:pt x="196126" y="130759"/>
                </a:lnTo>
                <a:lnTo>
                  <a:pt x="264020" y="130759"/>
                </a:lnTo>
                <a:lnTo>
                  <a:pt x="159664" y="261505"/>
                </a:lnTo>
                <a:lnTo>
                  <a:pt x="180133" y="261505"/>
                </a:lnTo>
                <a:lnTo>
                  <a:pt x="297967" y="114414"/>
                </a:lnTo>
                <a:lnTo>
                  <a:pt x="218757" y="114414"/>
                </a:lnTo>
                <a:lnTo>
                  <a:pt x="252704" y="16344"/>
                </a:lnTo>
                <a:lnTo>
                  <a:pt x="375919" y="16344"/>
                </a:lnTo>
                <a:lnTo>
                  <a:pt x="375919" y="0"/>
                </a:lnTo>
                <a:close/>
              </a:path>
            </a:pathLst>
          </a:custGeom>
          <a:solidFill>
            <a:srgbClr val="DCDDDE"/>
          </a:solidFill>
        </p:spPr>
        <p:txBody>
          <a:bodyPr wrap="square" lIns="0" tIns="0" rIns="0" bIns="0" rtlCol="0"/>
          <a:lstStyle/>
          <a:p>
            <a:endParaRPr>
              <a:latin typeface="Myriad Pro" panose="020B0503030403020204"/>
            </a:endParaRPr>
          </a:p>
        </p:txBody>
      </p:sp>
      <p:sp>
        <p:nvSpPr>
          <p:cNvPr id="444" name="TextBox 443">
            <a:extLst>
              <a:ext uri="{FF2B5EF4-FFF2-40B4-BE49-F238E27FC236}">
                <a16:creationId xmlns:a16="http://schemas.microsoft.com/office/drawing/2014/main" id="{03441951-90A0-4C4A-90A7-A0B70CA8AC9B}"/>
              </a:ext>
            </a:extLst>
          </p:cNvPr>
          <p:cNvSpPr txBox="1"/>
          <p:nvPr/>
        </p:nvSpPr>
        <p:spPr>
          <a:xfrm>
            <a:off x="4866447" y="5165020"/>
            <a:ext cx="6972822" cy="738664"/>
          </a:xfrm>
          <a:prstGeom prst="rect">
            <a:avLst/>
          </a:prstGeom>
          <a:noFill/>
        </p:spPr>
        <p:txBody>
          <a:bodyPr wrap="square">
            <a:spAutoFit/>
          </a:bodyPr>
          <a:lstStyle>
            <a:defPPr>
              <a:defRPr lang="en-US"/>
            </a:defPPr>
            <a:lvl1pPr marL="285750" indent="-285750" algn="just">
              <a:buFont typeface="Arial" panose="020B0604020202020204" pitchFamily="34" charset="0"/>
              <a:buChar char="•"/>
              <a:defRPr sz="1400">
                <a:solidFill>
                  <a:schemeClr val="bg1"/>
                </a:solidFill>
                <a:effectLst>
                  <a:outerShdw blurRad="38100" dist="38100" dir="2700000" algn="tl">
                    <a:srgbClr val="000000">
                      <a:alpha val="43137"/>
                    </a:srgbClr>
                  </a:outerShdw>
                </a:effectLst>
                <a:latin typeface="Myriad Pro" panose="020B0503030403020204" pitchFamily="34" charset="0"/>
              </a:defRPr>
            </a:lvl1pPr>
          </a:lstStyle>
          <a:p>
            <a:r>
              <a:rPr lang="en-GB" dirty="0"/>
              <a:t>The present capacity of thermal sources can provide 13 GW/min ramp-up capacity. Hydro generation can provide a high ramp-up (25 GW/min but generation will be subject to weather and monthly patterns</a:t>
            </a:r>
          </a:p>
        </p:txBody>
      </p:sp>
      <p:sp>
        <p:nvSpPr>
          <p:cNvPr id="3" name="TextBox 2">
            <a:extLst>
              <a:ext uri="{FF2B5EF4-FFF2-40B4-BE49-F238E27FC236}">
                <a16:creationId xmlns:a16="http://schemas.microsoft.com/office/drawing/2014/main" id="{0FEBA098-EA9C-4727-250F-0D1A30F191BA}"/>
              </a:ext>
            </a:extLst>
          </p:cNvPr>
          <p:cNvSpPr txBox="1"/>
          <p:nvPr/>
        </p:nvSpPr>
        <p:spPr>
          <a:xfrm>
            <a:off x="4854020" y="4595109"/>
            <a:ext cx="6994435" cy="523220"/>
          </a:xfrm>
          <a:prstGeom prst="rect">
            <a:avLst/>
          </a:prstGeom>
          <a:noFill/>
        </p:spPr>
        <p:txBody>
          <a:bodyPr wrap="square">
            <a:spAutoFit/>
          </a:bodyPr>
          <a:lstStyle>
            <a:defPPr>
              <a:defRPr lang="en-US"/>
            </a:defPPr>
            <a:lvl1pPr algn="just">
              <a:defRPr sz="1200">
                <a:solidFill>
                  <a:schemeClr val="bg1"/>
                </a:solidFill>
                <a:effectLst>
                  <a:outerShdw blurRad="38100" dist="38100" dir="2700000" algn="tl">
                    <a:srgbClr val="000000">
                      <a:alpha val="43137"/>
                    </a:srgbClr>
                  </a:outerShdw>
                </a:effectLst>
              </a:defRPr>
            </a:lvl1pPr>
          </a:lstStyle>
          <a:p>
            <a:pPr marL="285750" indent="-285750">
              <a:buFont typeface="Arial" panose="020B0604020202020204" pitchFamily="34" charset="0"/>
              <a:buChar char="•"/>
            </a:pPr>
            <a:r>
              <a:rPr lang="en-US" sz="1400" dirty="0">
                <a:latin typeface="Myriad Pro" panose="020B0503030403020204" pitchFamily="34" charset="0"/>
              </a:rPr>
              <a:t>In order to meet its net demand, India will need a ramp-up of 55−60 GW in 6 hours with RE penetration of 175 GW</a:t>
            </a:r>
          </a:p>
        </p:txBody>
      </p:sp>
      <p:pic>
        <p:nvPicPr>
          <p:cNvPr id="6" name="Picture 5">
            <a:extLst>
              <a:ext uri="{FF2B5EF4-FFF2-40B4-BE49-F238E27FC236}">
                <a16:creationId xmlns:a16="http://schemas.microsoft.com/office/drawing/2014/main" id="{8D7C2ECE-67DB-C119-B9F3-43E566D29AC8}"/>
              </a:ext>
            </a:extLst>
          </p:cNvPr>
          <p:cNvPicPr>
            <a:picLocks noChangeAspect="1"/>
          </p:cNvPicPr>
          <p:nvPr/>
        </p:nvPicPr>
        <p:blipFill>
          <a:blip r:embed="rId6"/>
          <a:stretch>
            <a:fillRect/>
          </a:stretch>
        </p:blipFill>
        <p:spPr>
          <a:xfrm>
            <a:off x="4520454" y="731267"/>
            <a:ext cx="6539433" cy="3206621"/>
          </a:xfrm>
          <a:prstGeom prst="rect">
            <a:avLst/>
          </a:prstGeom>
        </p:spPr>
      </p:pic>
      <p:sp>
        <p:nvSpPr>
          <p:cNvPr id="7" name="object 186">
            <a:extLst>
              <a:ext uri="{FF2B5EF4-FFF2-40B4-BE49-F238E27FC236}">
                <a16:creationId xmlns:a16="http://schemas.microsoft.com/office/drawing/2014/main" id="{808CA8CC-AE24-80BC-77EC-1A22C8CD042C}"/>
              </a:ext>
            </a:extLst>
          </p:cNvPr>
          <p:cNvSpPr txBox="1"/>
          <p:nvPr/>
        </p:nvSpPr>
        <p:spPr>
          <a:xfrm>
            <a:off x="5938711" y="3830890"/>
            <a:ext cx="3367202" cy="130884"/>
          </a:xfrm>
          <a:prstGeom prst="rect">
            <a:avLst/>
          </a:prstGeom>
          <a:solidFill>
            <a:srgbClr val="DCDDDE"/>
          </a:solidFill>
        </p:spPr>
        <p:txBody>
          <a:bodyPr vert="horz" wrap="square" lIns="0" tIns="0" rIns="0" bIns="0" rtlCol="0">
            <a:spAutoFit/>
          </a:bodyPr>
          <a:lstStyle/>
          <a:p>
            <a:pPr marL="35560">
              <a:lnSpc>
                <a:spcPct val="100000"/>
              </a:lnSpc>
            </a:pPr>
            <a:r>
              <a:rPr sz="850" b="1" spc="-20" dirty="0">
                <a:solidFill>
                  <a:srgbClr val="414042"/>
                </a:solidFill>
                <a:latin typeface="Myriad Pro" panose="020B0503030403020204"/>
                <a:cs typeface="Arial"/>
              </a:rPr>
              <a:t>A</a:t>
            </a:r>
            <a:r>
              <a:rPr sz="850" b="1" spc="-5" dirty="0">
                <a:solidFill>
                  <a:srgbClr val="414042"/>
                </a:solidFill>
                <a:latin typeface="Myriad Pro" panose="020B0503030403020204"/>
                <a:cs typeface="Arial"/>
              </a:rPr>
              <a:t>l</a:t>
            </a:r>
            <a:r>
              <a:rPr sz="850" b="1" spc="-20" dirty="0">
                <a:solidFill>
                  <a:srgbClr val="414042"/>
                </a:solidFill>
                <a:latin typeface="Myriad Pro" panose="020B0503030403020204"/>
                <a:cs typeface="Arial"/>
              </a:rPr>
              <a:t>l</a:t>
            </a:r>
            <a:r>
              <a:rPr sz="850" b="1" dirty="0">
                <a:solidFill>
                  <a:srgbClr val="414042"/>
                </a:solidFill>
                <a:latin typeface="Myriad Pro" panose="020B0503030403020204"/>
                <a:cs typeface="Arial"/>
              </a:rPr>
              <a:t> </a:t>
            </a:r>
            <a:r>
              <a:rPr sz="850" b="1" spc="25" dirty="0">
                <a:solidFill>
                  <a:srgbClr val="414042"/>
                </a:solidFill>
                <a:latin typeface="Myriad Pro" panose="020B0503030403020204"/>
                <a:cs typeface="Arial"/>
              </a:rPr>
              <a:t>I</a:t>
            </a:r>
            <a:r>
              <a:rPr sz="850" b="1" spc="-5" dirty="0">
                <a:solidFill>
                  <a:srgbClr val="414042"/>
                </a:solidFill>
                <a:latin typeface="Myriad Pro" panose="020B0503030403020204"/>
                <a:cs typeface="Arial"/>
              </a:rPr>
              <a:t>n</a:t>
            </a:r>
            <a:r>
              <a:rPr sz="850" b="1" spc="15" dirty="0">
                <a:solidFill>
                  <a:srgbClr val="414042"/>
                </a:solidFill>
                <a:latin typeface="Myriad Pro" panose="020B0503030403020204"/>
                <a:cs typeface="Arial"/>
              </a:rPr>
              <a:t>d</a:t>
            </a:r>
            <a:r>
              <a:rPr sz="850" b="1" spc="-5" dirty="0">
                <a:solidFill>
                  <a:srgbClr val="414042"/>
                </a:solidFill>
                <a:latin typeface="Myriad Pro" panose="020B0503030403020204"/>
                <a:cs typeface="Arial"/>
              </a:rPr>
              <a:t>i</a:t>
            </a:r>
            <a:r>
              <a:rPr sz="850" b="1" spc="10" dirty="0">
                <a:solidFill>
                  <a:srgbClr val="414042"/>
                </a:solidFill>
                <a:latin typeface="Myriad Pro" panose="020B0503030403020204"/>
                <a:cs typeface="Arial"/>
              </a:rPr>
              <a:t>a</a:t>
            </a:r>
            <a:r>
              <a:rPr sz="850" b="1" dirty="0">
                <a:solidFill>
                  <a:srgbClr val="414042"/>
                </a:solidFill>
                <a:latin typeface="Myriad Pro" panose="020B0503030403020204"/>
                <a:cs typeface="Arial"/>
              </a:rPr>
              <a:t> </a:t>
            </a:r>
            <a:r>
              <a:rPr sz="850" b="1" spc="15" dirty="0">
                <a:solidFill>
                  <a:srgbClr val="414042"/>
                </a:solidFill>
                <a:latin typeface="Myriad Pro" panose="020B0503030403020204"/>
                <a:cs typeface="Arial"/>
              </a:rPr>
              <a:t>d</a:t>
            </a:r>
            <a:r>
              <a:rPr sz="850" b="1" spc="25" dirty="0">
                <a:solidFill>
                  <a:srgbClr val="414042"/>
                </a:solidFill>
                <a:latin typeface="Myriad Pro" panose="020B0503030403020204"/>
                <a:cs typeface="Arial"/>
              </a:rPr>
              <a:t>e</a:t>
            </a:r>
            <a:r>
              <a:rPr sz="850" b="1" spc="20" dirty="0">
                <a:solidFill>
                  <a:srgbClr val="414042"/>
                </a:solidFill>
                <a:latin typeface="Myriad Pro" panose="020B0503030403020204"/>
                <a:cs typeface="Arial"/>
              </a:rPr>
              <a:t>m</a:t>
            </a:r>
            <a:r>
              <a:rPr sz="850" b="1" spc="25" dirty="0">
                <a:solidFill>
                  <a:srgbClr val="414042"/>
                </a:solidFill>
                <a:latin typeface="Myriad Pro" panose="020B0503030403020204"/>
                <a:cs typeface="Arial"/>
              </a:rPr>
              <a:t>a</a:t>
            </a:r>
            <a:r>
              <a:rPr sz="850" b="1" spc="-5" dirty="0">
                <a:solidFill>
                  <a:srgbClr val="414042"/>
                </a:solidFill>
                <a:latin typeface="Myriad Pro" panose="020B0503030403020204"/>
                <a:cs typeface="Arial"/>
              </a:rPr>
              <a:t>n</a:t>
            </a:r>
            <a:r>
              <a:rPr sz="850" b="1" dirty="0">
                <a:solidFill>
                  <a:srgbClr val="414042"/>
                </a:solidFill>
                <a:latin typeface="Myriad Pro" panose="020B0503030403020204"/>
                <a:cs typeface="Arial"/>
              </a:rPr>
              <a:t>d </a:t>
            </a:r>
            <a:r>
              <a:rPr sz="850" b="1" spc="25" dirty="0">
                <a:solidFill>
                  <a:srgbClr val="414042"/>
                </a:solidFill>
                <a:latin typeface="Myriad Pro" panose="020B0503030403020204"/>
                <a:cs typeface="Arial"/>
              </a:rPr>
              <a:t>a</a:t>
            </a:r>
            <a:r>
              <a:rPr sz="850" b="1" spc="-5" dirty="0">
                <a:solidFill>
                  <a:srgbClr val="414042"/>
                </a:solidFill>
                <a:latin typeface="Myriad Pro" panose="020B0503030403020204"/>
                <a:cs typeface="Arial"/>
              </a:rPr>
              <a:t>n</a:t>
            </a:r>
            <a:r>
              <a:rPr sz="850" b="1" dirty="0">
                <a:solidFill>
                  <a:srgbClr val="414042"/>
                </a:solidFill>
                <a:latin typeface="Myriad Pro" panose="020B0503030403020204"/>
                <a:cs typeface="Arial"/>
              </a:rPr>
              <a:t>d </a:t>
            </a:r>
            <a:r>
              <a:rPr sz="850" b="1" spc="-5" dirty="0">
                <a:solidFill>
                  <a:srgbClr val="414042"/>
                </a:solidFill>
                <a:latin typeface="Myriad Pro" panose="020B0503030403020204"/>
                <a:cs typeface="Arial"/>
              </a:rPr>
              <a:t>n</a:t>
            </a:r>
            <a:r>
              <a:rPr sz="850" b="1" spc="20" dirty="0">
                <a:solidFill>
                  <a:srgbClr val="414042"/>
                </a:solidFill>
                <a:latin typeface="Myriad Pro" panose="020B0503030403020204"/>
                <a:cs typeface="Arial"/>
              </a:rPr>
              <a:t>e</a:t>
            </a:r>
            <a:r>
              <a:rPr sz="850" b="1" spc="10" dirty="0">
                <a:solidFill>
                  <a:srgbClr val="414042"/>
                </a:solidFill>
                <a:latin typeface="Myriad Pro" panose="020B0503030403020204"/>
                <a:cs typeface="Arial"/>
              </a:rPr>
              <a:t>t</a:t>
            </a:r>
            <a:r>
              <a:rPr sz="850" b="1" dirty="0">
                <a:solidFill>
                  <a:srgbClr val="414042"/>
                </a:solidFill>
                <a:latin typeface="Myriad Pro" panose="020B0503030403020204"/>
                <a:cs typeface="Arial"/>
              </a:rPr>
              <a:t> </a:t>
            </a:r>
            <a:r>
              <a:rPr sz="850" b="1" spc="15" dirty="0">
                <a:solidFill>
                  <a:srgbClr val="414042"/>
                </a:solidFill>
                <a:latin typeface="Myriad Pro" panose="020B0503030403020204"/>
                <a:cs typeface="Arial"/>
              </a:rPr>
              <a:t>d</a:t>
            </a:r>
            <a:r>
              <a:rPr sz="850" b="1" spc="25" dirty="0">
                <a:solidFill>
                  <a:srgbClr val="414042"/>
                </a:solidFill>
                <a:latin typeface="Myriad Pro" panose="020B0503030403020204"/>
                <a:cs typeface="Arial"/>
              </a:rPr>
              <a:t>e</a:t>
            </a:r>
            <a:r>
              <a:rPr sz="850" b="1" spc="20" dirty="0">
                <a:solidFill>
                  <a:srgbClr val="414042"/>
                </a:solidFill>
                <a:latin typeface="Myriad Pro" panose="020B0503030403020204"/>
                <a:cs typeface="Arial"/>
              </a:rPr>
              <a:t>m</a:t>
            </a:r>
            <a:r>
              <a:rPr sz="850" b="1" spc="25" dirty="0">
                <a:solidFill>
                  <a:srgbClr val="414042"/>
                </a:solidFill>
                <a:latin typeface="Myriad Pro" panose="020B0503030403020204"/>
                <a:cs typeface="Arial"/>
              </a:rPr>
              <a:t>a</a:t>
            </a:r>
            <a:r>
              <a:rPr sz="850" b="1" spc="-5" dirty="0">
                <a:solidFill>
                  <a:srgbClr val="414042"/>
                </a:solidFill>
                <a:latin typeface="Myriad Pro" panose="020B0503030403020204"/>
                <a:cs typeface="Arial"/>
              </a:rPr>
              <a:t>n</a:t>
            </a:r>
            <a:r>
              <a:rPr sz="850" b="1" dirty="0">
                <a:solidFill>
                  <a:srgbClr val="414042"/>
                </a:solidFill>
                <a:latin typeface="Myriad Pro" panose="020B0503030403020204"/>
                <a:cs typeface="Arial"/>
              </a:rPr>
              <a:t>d </a:t>
            </a:r>
            <a:r>
              <a:rPr sz="850" b="1" spc="-25" dirty="0">
                <a:solidFill>
                  <a:srgbClr val="414042"/>
                </a:solidFill>
                <a:latin typeface="Myriad Pro" panose="020B0503030403020204"/>
                <a:cs typeface="Arial"/>
              </a:rPr>
              <a:t>(</a:t>
            </a:r>
            <a:r>
              <a:rPr sz="850" b="1" spc="10" dirty="0">
                <a:solidFill>
                  <a:srgbClr val="414042"/>
                </a:solidFill>
                <a:latin typeface="Myriad Pro" panose="020B0503030403020204"/>
                <a:cs typeface="Arial"/>
              </a:rPr>
              <a:t>f</a:t>
            </a:r>
            <a:r>
              <a:rPr sz="850" b="1" spc="15" dirty="0">
                <a:solidFill>
                  <a:srgbClr val="414042"/>
                </a:solidFill>
                <a:latin typeface="Myriad Pro" panose="020B0503030403020204"/>
                <a:cs typeface="Arial"/>
              </a:rPr>
              <a:t>o</a:t>
            </a:r>
            <a:r>
              <a:rPr sz="850" b="1" dirty="0">
                <a:solidFill>
                  <a:srgbClr val="414042"/>
                </a:solidFill>
                <a:latin typeface="Myriad Pro" panose="020B0503030403020204"/>
                <a:cs typeface="Arial"/>
              </a:rPr>
              <a:t>r </a:t>
            </a:r>
            <a:r>
              <a:rPr sz="850" b="1" spc="10" dirty="0">
                <a:solidFill>
                  <a:srgbClr val="414042"/>
                </a:solidFill>
                <a:latin typeface="Myriad Pro" panose="020B0503030403020204"/>
                <a:cs typeface="Arial"/>
              </a:rPr>
              <a:t>a</a:t>
            </a:r>
            <a:r>
              <a:rPr sz="850" b="1" dirty="0">
                <a:solidFill>
                  <a:srgbClr val="414042"/>
                </a:solidFill>
                <a:latin typeface="Myriad Pro" panose="020B0503030403020204"/>
                <a:cs typeface="Arial"/>
              </a:rPr>
              <a:t> </a:t>
            </a:r>
            <a:r>
              <a:rPr sz="850" b="1" spc="45" dirty="0">
                <a:solidFill>
                  <a:srgbClr val="414042"/>
                </a:solidFill>
                <a:latin typeface="Myriad Pro" panose="020B0503030403020204"/>
                <a:cs typeface="Arial"/>
              </a:rPr>
              <a:t>t</a:t>
            </a:r>
            <a:r>
              <a:rPr sz="850" b="1" spc="-15" dirty="0">
                <a:solidFill>
                  <a:srgbClr val="414042"/>
                </a:solidFill>
                <a:latin typeface="Myriad Pro" panose="020B0503030403020204"/>
                <a:cs typeface="Arial"/>
              </a:rPr>
              <a:t>y</a:t>
            </a:r>
            <a:r>
              <a:rPr sz="850" b="1" spc="15" dirty="0">
                <a:solidFill>
                  <a:srgbClr val="414042"/>
                </a:solidFill>
                <a:latin typeface="Myriad Pro" panose="020B0503030403020204"/>
                <a:cs typeface="Arial"/>
              </a:rPr>
              <a:t>p</a:t>
            </a:r>
            <a:r>
              <a:rPr sz="850" b="1" spc="-10" dirty="0">
                <a:solidFill>
                  <a:srgbClr val="414042"/>
                </a:solidFill>
                <a:latin typeface="Myriad Pro" panose="020B0503030403020204"/>
                <a:cs typeface="Arial"/>
              </a:rPr>
              <a:t>i</a:t>
            </a:r>
            <a:r>
              <a:rPr sz="850" b="1" spc="25" dirty="0">
                <a:solidFill>
                  <a:srgbClr val="414042"/>
                </a:solidFill>
                <a:latin typeface="Myriad Pro" panose="020B0503030403020204"/>
                <a:cs typeface="Arial"/>
              </a:rPr>
              <a:t>ca</a:t>
            </a:r>
            <a:r>
              <a:rPr sz="850" b="1" spc="-20" dirty="0">
                <a:solidFill>
                  <a:srgbClr val="414042"/>
                </a:solidFill>
                <a:latin typeface="Myriad Pro" panose="020B0503030403020204"/>
                <a:cs typeface="Arial"/>
              </a:rPr>
              <a:t>l</a:t>
            </a:r>
            <a:r>
              <a:rPr sz="850" b="1" dirty="0">
                <a:solidFill>
                  <a:srgbClr val="414042"/>
                </a:solidFill>
                <a:latin typeface="Myriad Pro" panose="020B0503030403020204"/>
                <a:cs typeface="Arial"/>
              </a:rPr>
              <a:t> </a:t>
            </a:r>
            <a:r>
              <a:rPr sz="850" b="1" spc="15" dirty="0">
                <a:solidFill>
                  <a:srgbClr val="414042"/>
                </a:solidFill>
                <a:latin typeface="Myriad Pro" panose="020B0503030403020204"/>
                <a:cs typeface="Arial"/>
              </a:rPr>
              <a:t>d</a:t>
            </a:r>
            <a:r>
              <a:rPr sz="850" b="1" spc="20" dirty="0">
                <a:solidFill>
                  <a:srgbClr val="414042"/>
                </a:solidFill>
                <a:latin typeface="Myriad Pro" panose="020B0503030403020204"/>
                <a:cs typeface="Arial"/>
              </a:rPr>
              <a:t>a</a:t>
            </a:r>
            <a:r>
              <a:rPr sz="850" b="1" spc="-20" dirty="0">
                <a:solidFill>
                  <a:srgbClr val="414042"/>
                </a:solidFill>
                <a:latin typeface="Myriad Pro" panose="020B0503030403020204"/>
                <a:cs typeface="Arial"/>
              </a:rPr>
              <a:t>y</a:t>
            </a:r>
            <a:r>
              <a:rPr sz="850" b="1" spc="-35" dirty="0">
                <a:solidFill>
                  <a:srgbClr val="414042"/>
                </a:solidFill>
                <a:latin typeface="Myriad Pro" panose="020B0503030403020204"/>
                <a:cs typeface="Arial"/>
              </a:rPr>
              <a:t>)</a:t>
            </a:r>
            <a:r>
              <a:rPr sz="850" b="1" dirty="0">
                <a:solidFill>
                  <a:srgbClr val="414042"/>
                </a:solidFill>
                <a:latin typeface="Myriad Pro" panose="020B0503030403020204"/>
                <a:cs typeface="Arial"/>
              </a:rPr>
              <a:t> </a:t>
            </a:r>
            <a:r>
              <a:rPr sz="850" b="1" spc="10" dirty="0">
                <a:solidFill>
                  <a:srgbClr val="414042"/>
                </a:solidFill>
                <a:latin typeface="Myriad Pro" panose="020B0503030403020204"/>
                <a:cs typeface="Arial"/>
              </a:rPr>
              <a:t>−</a:t>
            </a:r>
            <a:r>
              <a:rPr sz="850" b="1" dirty="0">
                <a:solidFill>
                  <a:srgbClr val="414042"/>
                </a:solidFill>
                <a:latin typeface="Myriad Pro" panose="020B0503030403020204"/>
                <a:cs typeface="Arial"/>
              </a:rPr>
              <a:t> </a:t>
            </a:r>
            <a:r>
              <a:rPr sz="850" b="1" spc="-20" dirty="0">
                <a:solidFill>
                  <a:srgbClr val="414042"/>
                </a:solidFill>
                <a:latin typeface="Myriad Pro" panose="020B0503030403020204"/>
                <a:cs typeface="Arial"/>
              </a:rPr>
              <a:t>G</a:t>
            </a:r>
            <a:r>
              <a:rPr sz="850" b="1" dirty="0">
                <a:solidFill>
                  <a:srgbClr val="414042"/>
                </a:solidFill>
                <a:latin typeface="Myriad Pro" panose="020B0503030403020204"/>
                <a:cs typeface="Arial"/>
              </a:rPr>
              <a:t>W</a:t>
            </a:r>
            <a:endParaRPr sz="850">
              <a:latin typeface="Myriad Pro" panose="020B0503030403020204"/>
              <a:cs typeface="Arial"/>
            </a:endParaRPr>
          </a:p>
        </p:txBody>
      </p:sp>
    </p:spTree>
    <p:extLst>
      <p:ext uri="{BB962C8B-B14F-4D97-AF65-F5344CB8AC3E}">
        <p14:creationId xmlns:p14="http://schemas.microsoft.com/office/powerpoint/2010/main" val="215369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9" name="Picture 808">
            <a:extLst>
              <a:ext uri="{FF2B5EF4-FFF2-40B4-BE49-F238E27FC236}">
                <a16:creationId xmlns:a16="http://schemas.microsoft.com/office/drawing/2014/main" id="{F8DAC899-CD89-4585-859F-DD5C9ECA5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1" y="107319"/>
            <a:ext cx="1207361" cy="340402"/>
          </a:xfrm>
          <a:prstGeom prst="rect">
            <a:avLst/>
          </a:prstGeom>
        </p:spPr>
      </p:pic>
      <p:pic>
        <p:nvPicPr>
          <p:cNvPr id="810" name="Picture 809">
            <a:extLst>
              <a:ext uri="{FF2B5EF4-FFF2-40B4-BE49-F238E27FC236}">
                <a16:creationId xmlns:a16="http://schemas.microsoft.com/office/drawing/2014/main" id="{53B68599-BE55-44A4-AA89-75FBED5D1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887" y="67450"/>
            <a:ext cx="1014956" cy="408879"/>
          </a:xfrm>
          <a:prstGeom prst="rect">
            <a:avLst/>
          </a:prstGeom>
        </p:spPr>
      </p:pic>
      <p:sp>
        <p:nvSpPr>
          <p:cNvPr id="217" name="object 4">
            <a:extLst>
              <a:ext uri="{FF2B5EF4-FFF2-40B4-BE49-F238E27FC236}">
                <a16:creationId xmlns:a16="http://schemas.microsoft.com/office/drawing/2014/main" id="{3249000D-94B2-4AE7-8E98-714FAC388F7A}"/>
              </a:ext>
            </a:extLst>
          </p:cNvPr>
          <p:cNvSpPr/>
          <p:nvPr/>
        </p:nvSpPr>
        <p:spPr>
          <a:xfrm>
            <a:off x="366898" y="1158392"/>
            <a:ext cx="4991100" cy="2216014"/>
          </a:xfrm>
          <a:custGeom>
            <a:avLst/>
            <a:gdLst/>
            <a:ahLst/>
            <a:cxnLst/>
            <a:rect l="l" t="t" r="r" b="b"/>
            <a:pathLst>
              <a:path w="6086475" h="1747520">
                <a:moveTo>
                  <a:pt x="6086170" y="1746999"/>
                </a:moveTo>
                <a:lnTo>
                  <a:pt x="0" y="1746999"/>
                </a:lnTo>
                <a:lnTo>
                  <a:pt x="0" y="0"/>
                </a:lnTo>
                <a:lnTo>
                  <a:pt x="6086170" y="0"/>
                </a:lnTo>
                <a:lnTo>
                  <a:pt x="6086170" y="174699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solidFill>
                <a:schemeClr val="lt1"/>
              </a:solidFill>
            </a:endParaRPr>
          </a:p>
        </p:txBody>
      </p:sp>
      <p:sp>
        <p:nvSpPr>
          <p:cNvPr id="218" name="object 5">
            <a:extLst>
              <a:ext uri="{FF2B5EF4-FFF2-40B4-BE49-F238E27FC236}">
                <a16:creationId xmlns:a16="http://schemas.microsoft.com/office/drawing/2014/main" id="{77726F97-2585-404E-86F2-910A1E761C38}"/>
              </a:ext>
            </a:extLst>
          </p:cNvPr>
          <p:cNvSpPr/>
          <p:nvPr/>
        </p:nvSpPr>
        <p:spPr>
          <a:xfrm>
            <a:off x="150068" y="1065596"/>
            <a:ext cx="5415472" cy="506730"/>
          </a:xfrm>
          <a:custGeom>
            <a:avLst/>
            <a:gdLst/>
            <a:ahLst/>
            <a:cxnLst/>
            <a:rect l="l" t="t" r="r" b="b"/>
            <a:pathLst>
              <a:path w="6680834" h="506729">
                <a:moveTo>
                  <a:pt x="6427177" y="0"/>
                </a:moveTo>
                <a:lnTo>
                  <a:pt x="0" y="0"/>
                </a:lnTo>
                <a:lnTo>
                  <a:pt x="0" y="506501"/>
                </a:lnTo>
                <a:lnTo>
                  <a:pt x="6427177" y="506501"/>
                </a:lnTo>
                <a:lnTo>
                  <a:pt x="6447953" y="505662"/>
                </a:lnTo>
                <a:lnTo>
                  <a:pt x="6488048" y="499143"/>
                </a:lnTo>
                <a:lnTo>
                  <a:pt x="6525769" y="486604"/>
                </a:lnTo>
                <a:lnTo>
                  <a:pt x="6560595" y="468567"/>
                </a:lnTo>
                <a:lnTo>
                  <a:pt x="6592005" y="445551"/>
                </a:lnTo>
                <a:lnTo>
                  <a:pt x="6619478" y="418078"/>
                </a:lnTo>
                <a:lnTo>
                  <a:pt x="6642494" y="386668"/>
                </a:lnTo>
                <a:lnTo>
                  <a:pt x="6660532" y="351842"/>
                </a:lnTo>
                <a:lnTo>
                  <a:pt x="6673070" y="314121"/>
                </a:lnTo>
                <a:lnTo>
                  <a:pt x="6679589" y="274026"/>
                </a:lnTo>
                <a:lnTo>
                  <a:pt x="6680428" y="253250"/>
                </a:lnTo>
                <a:lnTo>
                  <a:pt x="6679589" y="232475"/>
                </a:lnTo>
                <a:lnTo>
                  <a:pt x="6673070" y="192379"/>
                </a:lnTo>
                <a:lnTo>
                  <a:pt x="6660532" y="154658"/>
                </a:lnTo>
                <a:lnTo>
                  <a:pt x="6642494" y="119832"/>
                </a:lnTo>
                <a:lnTo>
                  <a:pt x="6619478" y="88422"/>
                </a:lnTo>
                <a:lnTo>
                  <a:pt x="6592005" y="60949"/>
                </a:lnTo>
                <a:lnTo>
                  <a:pt x="6560595" y="37934"/>
                </a:lnTo>
                <a:lnTo>
                  <a:pt x="6525769" y="19896"/>
                </a:lnTo>
                <a:lnTo>
                  <a:pt x="6488048" y="7358"/>
                </a:lnTo>
                <a:lnTo>
                  <a:pt x="6447953" y="839"/>
                </a:lnTo>
                <a:lnTo>
                  <a:pt x="6427177" y="0"/>
                </a:lnTo>
                <a:close/>
              </a:path>
            </a:pathLst>
          </a:custGeom>
          <a:solidFill>
            <a:srgbClr val="F99D1C"/>
          </a:solidFill>
        </p:spPr>
        <p:txBody>
          <a:bodyPr wrap="square" lIns="0" tIns="0" rIns="0" bIns="0" rtlCol="0"/>
          <a:lstStyle/>
          <a:p>
            <a:endParaRPr b="1"/>
          </a:p>
        </p:txBody>
      </p:sp>
      <p:sp>
        <p:nvSpPr>
          <p:cNvPr id="219" name="object 6">
            <a:extLst>
              <a:ext uri="{FF2B5EF4-FFF2-40B4-BE49-F238E27FC236}">
                <a16:creationId xmlns:a16="http://schemas.microsoft.com/office/drawing/2014/main" id="{0CE264EF-1898-42F3-BE1F-754C669138E5}"/>
              </a:ext>
            </a:extLst>
          </p:cNvPr>
          <p:cNvSpPr/>
          <p:nvPr/>
        </p:nvSpPr>
        <p:spPr>
          <a:xfrm>
            <a:off x="150065" y="1572096"/>
            <a:ext cx="217170" cy="229870"/>
          </a:xfrm>
          <a:custGeom>
            <a:avLst/>
            <a:gdLst/>
            <a:ahLst/>
            <a:cxnLst/>
            <a:rect l="l" t="t" r="r" b="b"/>
            <a:pathLst>
              <a:path w="217169" h="229870">
                <a:moveTo>
                  <a:pt x="216827" y="0"/>
                </a:moveTo>
                <a:lnTo>
                  <a:pt x="0" y="0"/>
                </a:lnTo>
                <a:lnTo>
                  <a:pt x="216827" y="229298"/>
                </a:lnTo>
                <a:lnTo>
                  <a:pt x="216827" y="0"/>
                </a:lnTo>
                <a:close/>
              </a:path>
            </a:pathLst>
          </a:custGeom>
          <a:solidFill>
            <a:srgbClr val="AF6A05"/>
          </a:solidFill>
        </p:spPr>
        <p:txBody>
          <a:bodyPr wrap="square" lIns="0" tIns="0" rIns="0" bIns="0" rtlCol="0"/>
          <a:lstStyle/>
          <a:p>
            <a:endParaRPr b="1"/>
          </a:p>
        </p:txBody>
      </p:sp>
      <p:sp>
        <p:nvSpPr>
          <p:cNvPr id="261" name="object 16">
            <a:extLst>
              <a:ext uri="{FF2B5EF4-FFF2-40B4-BE49-F238E27FC236}">
                <a16:creationId xmlns:a16="http://schemas.microsoft.com/office/drawing/2014/main" id="{70F87A81-B43D-4792-8F99-39589A92620A}"/>
              </a:ext>
            </a:extLst>
          </p:cNvPr>
          <p:cNvSpPr txBox="1"/>
          <p:nvPr/>
        </p:nvSpPr>
        <p:spPr>
          <a:xfrm>
            <a:off x="1972850" y="7887320"/>
            <a:ext cx="986277" cy="209660"/>
          </a:xfrm>
          <a:prstGeom prst="rect">
            <a:avLst/>
          </a:prstGeom>
        </p:spPr>
        <p:txBody>
          <a:bodyPr vert="horz" wrap="square" lIns="0" tIns="0" rIns="0" bIns="0" rtlCol="0">
            <a:spAutoFit/>
          </a:bodyPr>
          <a:lstStyle/>
          <a:p>
            <a:pPr marL="12700">
              <a:lnSpc>
                <a:spcPct val="100000"/>
              </a:lnSpc>
            </a:pPr>
            <a:r>
              <a:rPr sz="1000" b="1" spc="20" dirty="0">
                <a:solidFill>
                  <a:srgbClr val="FFFFFF"/>
                </a:solidFill>
                <a:latin typeface="Arial"/>
                <a:cs typeface="Arial"/>
              </a:rPr>
              <a:t>C</a:t>
            </a:r>
            <a:r>
              <a:rPr sz="1000" b="1" spc="-10" dirty="0">
                <a:solidFill>
                  <a:srgbClr val="FFFFFF"/>
                </a:solidFill>
                <a:latin typeface="Arial"/>
                <a:cs typeface="Arial"/>
              </a:rPr>
              <a:t>h</a:t>
            </a:r>
            <a:r>
              <a:rPr sz="1000" b="1" spc="25" dirty="0">
                <a:solidFill>
                  <a:srgbClr val="FFFFFF"/>
                </a:solidFill>
                <a:latin typeface="Arial"/>
                <a:cs typeface="Arial"/>
              </a:rPr>
              <a:t>a</a:t>
            </a:r>
            <a:r>
              <a:rPr sz="1000" b="1" spc="-15" dirty="0">
                <a:solidFill>
                  <a:srgbClr val="FFFFFF"/>
                </a:solidFill>
                <a:latin typeface="Arial"/>
                <a:cs typeface="Arial"/>
              </a:rPr>
              <a:t>ll</a:t>
            </a:r>
            <a:r>
              <a:rPr sz="1000" b="1" spc="25" dirty="0">
                <a:solidFill>
                  <a:srgbClr val="FFFFFF"/>
                </a:solidFill>
                <a:latin typeface="Arial"/>
                <a:cs typeface="Arial"/>
              </a:rPr>
              <a:t>e</a:t>
            </a:r>
            <a:r>
              <a:rPr sz="1000" b="1" spc="-5" dirty="0">
                <a:solidFill>
                  <a:srgbClr val="FFFFFF"/>
                </a:solidFill>
                <a:latin typeface="Arial"/>
                <a:cs typeface="Arial"/>
              </a:rPr>
              <a:t>ng</a:t>
            </a:r>
            <a:r>
              <a:rPr sz="1000" b="1" dirty="0">
                <a:solidFill>
                  <a:srgbClr val="FFFFFF"/>
                </a:solidFill>
                <a:latin typeface="Arial"/>
                <a:cs typeface="Arial"/>
              </a:rPr>
              <a:t>es</a:t>
            </a:r>
            <a:endParaRPr sz="1000">
              <a:latin typeface="Arial"/>
              <a:cs typeface="Arial"/>
            </a:endParaRPr>
          </a:p>
        </p:txBody>
      </p:sp>
      <p:sp>
        <p:nvSpPr>
          <p:cNvPr id="262" name="object 17">
            <a:extLst>
              <a:ext uri="{FF2B5EF4-FFF2-40B4-BE49-F238E27FC236}">
                <a16:creationId xmlns:a16="http://schemas.microsoft.com/office/drawing/2014/main" id="{CDD4BB53-8A13-4796-BE44-AFE6D55F0A08}"/>
              </a:ext>
            </a:extLst>
          </p:cNvPr>
          <p:cNvSpPr txBox="1"/>
          <p:nvPr/>
        </p:nvSpPr>
        <p:spPr>
          <a:xfrm>
            <a:off x="4223552" y="7887320"/>
            <a:ext cx="1542750" cy="20966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Arial"/>
                <a:cs typeface="Arial"/>
              </a:rPr>
              <a:t>R</a:t>
            </a:r>
            <a:r>
              <a:rPr sz="1000" b="1" spc="25" dirty="0">
                <a:solidFill>
                  <a:srgbClr val="FFFFFF"/>
                </a:solidFill>
                <a:latin typeface="Arial"/>
                <a:cs typeface="Arial"/>
              </a:rPr>
              <a:t>e</a:t>
            </a:r>
            <a:r>
              <a:rPr sz="1000" b="1" spc="15" dirty="0">
                <a:solidFill>
                  <a:srgbClr val="FFFFFF"/>
                </a:solidFill>
                <a:latin typeface="Arial"/>
                <a:cs typeface="Arial"/>
              </a:rPr>
              <a:t>c</a:t>
            </a:r>
            <a:r>
              <a:rPr sz="1000" b="1" spc="10" dirty="0">
                <a:solidFill>
                  <a:srgbClr val="FFFFFF"/>
                </a:solidFill>
                <a:latin typeface="Arial"/>
                <a:cs typeface="Arial"/>
              </a:rPr>
              <a:t>o</a:t>
            </a:r>
            <a:r>
              <a:rPr sz="1000" b="1" spc="15" dirty="0">
                <a:solidFill>
                  <a:srgbClr val="FFFFFF"/>
                </a:solidFill>
                <a:latin typeface="Arial"/>
                <a:cs typeface="Arial"/>
              </a:rPr>
              <a:t>m</a:t>
            </a:r>
            <a:r>
              <a:rPr sz="1000" b="1" spc="25" dirty="0">
                <a:solidFill>
                  <a:srgbClr val="FFFFFF"/>
                </a:solidFill>
                <a:latin typeface="Arial"/>
                <a:cs typeface="Arial"/>
              </a:rPr>
              <a:t>me</a:t>
            </a:r>
            <a:r>
              <a:rPr sz="1000" b="1" spc="-10" dirty="0">
                <a:solidFill>
                  <a:srgbClr val="FFFFFF"/>
                </a:solidFill>
                <a:latin typeface="Arial"/>
                <a:cs typeface="Arial"/>
              </a:rPr>
              <a:t>n</a:t>
            </a:r>
            <a:r>
              <a:rPr sz="1000" b="1" spc="15" dirty="0">
                <a:solidFill>
                  <a:srgbClr val="FFFFFF"/>
                </a:solidFill>
                <a:latin typeface="Arial"/>
                <a:cs typeface="Arial"/>
              </a:rPr>
              <a:t>d</a:t>
            </a:r>
            <a:r>
              <a:rPr sz="1000" b="1" spc="25" dirty="0">
                <a:solidFill>
                  <a:srgbClr val="FFFFFF"/>
                </a:solidFill>
                <a:latin typeface="Arial"/>
                <a:cs typeface="Arial"/>
              </a:rPr>
              <a:t>at</a:t>
            </a:r>
            <a:r>
              <a:rPr sz="1000" b="1" spc="-15" dirty="0">
                <a:solidFill>
                  <a:srgbClr val="FFFFFF"/>
                </a:solidFill>
                <a:latin typeface="Arial"/>
                <a:cs typeface="Arial"/>
              </a:rPr>
              <a:t>i</a:t>
            </a:r>
            <a:r>
              <a:rPr sz="1000" b="1" spc="10" dirty="0">
                <a:solidFill>
                  <a:srgbClr val="FFFFFF"/>
                </a:solidFill>
                <a:latin typeface="Arial"/>
                <a:cs typeface="Arial"/>
              </a:rPr>
              <a:t>o</a:t>
            </a:r>
            <a:r>
              <a:rPr sz="1000" b="1" spc="-20" dirty="0">
                <a:solidFill>
                  <a:srgbClr val="FFFFFF"/>
                </a:solidFill>
                <a:latin typeface="Arial"/>
                <a:cs typeface="Arial"/>
              </a:rPr>
              <a:t>n</a:t>
            </a:r>
            <a:endParaRPr sz="1000">
              <a:latin typeface="Arial"/>
              <a:cs typeface="Arial"/>
            </a:endParaRPr>
          </a:p>
        </p:txBody>
      </p:sp>
      <p:sp>
        <p:nvSpPr>
          <p:cNvPr id="263" name="object 25">
            <a:extLst>
              <a:ext uri="{FF2B5EF4-FFF2-40B4-BE49-F238E27FC236}">
                <a16:creationId xmlns:a16="http://schemas.microsoft.com/office/drawing/2014/main" id="{78EFB711-C43C-40D4-80F1-34FD1C3F2AE0}"/>
              </a:ext>
            </a:extLst>
          </p:cNvPr>
          <p:cNvSpPr/>
          <p:nvPr/>
        </p:nvSpPr>
        <p:spPr>
          <a:xfrm>
            <a:off x="1587888" y="7910127"/>
            <a:ext cx="85611" cy="90853"/>
          </a:xfrm>
          <a:custGeom>
            <a:avLst/>
            <a:gdLst/>
            <a:ahLst/>
            <a:cxnLst/>
            <a:rect l="l" t="t" r="r" b="b"/>
            <a:pathLst>
              <a:path w="62230" h="66039">
                <a:moveTo>
                  <a:pt x="31513" y="0"/>
                </a:moveTo>
                <a:lnTo>
                  <a:pt x="17711" y="3089"/>
                </a:lnTo>
                <a:lnTo>
                  <a:pt x="6726" y="11397"/>
                </a:lnTo>
                <a:lnTo>
                  <a:pt x="0" y="23485"/>
                </a:lnTo>
                <a:lnTo>
                  <a:pt x="1508" y="40593"/>
                </a:lnTo>
                <a:lnTo>
                  <a:pt x="7329" y="53441"/>
                </a:lnTo>
                <a:lnTo>
                  <a:pt x="16455" y="61846"/>
                </a:lnTo>
                <a:lnTo>
                  <a:pt x="27882" y="65629"/>
                </a:lnTo>
                <a:lnTo>
                  <a:pt x="43118" y="62989"/>
                </a:lnTo>
                <a:lnTo>
                  <a:pt x="54843" y="55569"/>
                </a:lnTo>
                <a:lnTo>
                  <a:pt x="56778" y="52691"/>
                </a:lnTo>
                <a:lnTo>
                  <a:pt x="34974" y="52691"/>
                </a:lnTo>
                <a:lnTo>
                  <a:pt x="20071" y="48958"/>
                </a:lnTo>
                <a:lnTo>
                  <a:pt x="12320" y="38829"/>
                </a:lnTo>
                <a:lnTo>
                  <a:pt x="15127" y="22852"/>
                </a:lnTo>
                <a:lnTo>
                  <a:pt x="23961" y="14348"/>
                </a:lnTo>
                <a:lnTo>
                  <a:pt x="56444" y="14348"/>
                </a:lnTo>
                <a:lnTo>
                  <a:pt x="56171" y="13643"/>
                </a:lnTo>
                <a:lnTo>
                  <a:pt x="47788" y="4839"/>
                </a:lnTo>
                <a:lnTo>
                  <a:pt x="37091" y="497"/>
                </a:lnTo>
                <a:lnTo>
                  <a:pt x="31513" y="0"/>
                </a:lnTo>
                <a:close/>
              </a:path>
              <a:path w="62230" h="66039">
                <a:moveTo>
                  <a:pt x="56444" y="14348"/>
                </a:moveTo>
                <a:lnTo>
                  <a:pt x="23961" y="14348"/>
                </a:lnTo>
                <a:lnTo>
                  <a:pt x="40561" y="16402"/>
                </a:lnTo>
                <a:lnTo>
                  <a:pt x="49569" y="24334"/>
                </a:lnTo>
                <a:lnTo>
                  <a:pt x="51579" y="32918"/>
                </a:lnTo>
                <a:lnTo>
                  <a:pt x="46872" y="46013"/>
                </a:lnTo>
                <a:lnTo>
                  <a:pt x="34974" y="52691"/>
                </a:lnTo>
                <a:lnTo>
                  <a:pt x="56778" y="52691"/>
                </a:lnTo>
                <a:lnTo>
                  <a:pt x="62219" y="44598"/>
                </a:lnTo>
                <a:lnTo>
                  <a:pt x="61296" y="26899"/>
                </a:lnTo>
                <a:lnTo>
                  <a:pt x="56444" y="14348"/>
                </a:lnTo>
                <a:close/>
              </a:path>
            </a:pathLst>
          </a:custGeom>
          <a:solidFill>
            <a:srgbClr val="FFFFFF"/>
          </a:solidFill>
        </p:spPr>
        <p:txBody>
          <a:bodyPr wrap="square" lIns="0" tIns="0" rIns="0" bIns="0" rtlCol="0"/>
          <a:lstStyle/>
          <a:p>
            <a:endParaRPr/>
          </a:p>
        </p:txBody>
      </p:sp>
      <p:sp>
        <p:nvSpPr>
          <p:cNvPr id="264" name="object 26">
            <a:extLst>
              <a:ext uri="{FF2B5EF4-FFF2-40B4-BE49-F238E27FC236}">
                <a16:creationId xmlns:a16="http://schemas.microsoft.com/office/drawing/2014/main" id="{BF087F8C-59F7-467E-88B8-6A2D671E00CF}"/>
              </a:ext>
            </a:extLst>
          </p:cNvPr>
          <p:cNvSpPr/>
          <p:nvPr/>
        </p:nvSpPr>
        <p:spPr>
          <a:xfrm>
            <a:off x="1501586" y="7808255"/>
            <a:ext cx="271685" cy="283041"/>
          </a:xfrm>
          <a:custGeom>
            <a:avLst/>
            <a:gdLst/>
            <a:ahLst/>
            <a:cxnLst/>
            <a:rect l="l" t="t" r="r" b="b"/>
            <a:pathLst>
              <a:path w="197484" h="205739">
                <a:moveTo>
                  <a:pt x="59067" y="179865"/>
                </a:moveTo>
                <a:lnTo>
                  <a:pt x="33544" y="179865"/>
                </a:lnTo>
                <a:lnTo>
                  <a:pt x="43862" y="188190"/>
                </a:lnTo>
                <a:lnTo>
                  <a:pt x="55033" y="194972"/>
                </a:lnTo>
                <a:lnTo>
                  <a:pt x="66889" y="200153"/>
                </a:lnTo>
                <a:lnTo>
                  <a:pt x="79267" y="203675"/>
                </a:lnTo>
                <a:lnTo>
                  <a:pt x="91999" y="205481"/>
                </a:lnTo>
                <a:lnTo>
                  <a:pt x="106604" y="204831"/>
                </a:lnTo>
                <a:lnTo>
                  <a:pt x="120070" y="202677"/>
                </a:lnTo>
                <a:lnTo>
                  <a:pt x="132454" y="199067"/>
                </a:lnTo>
                <a:lnTo>
                  <a:pt x="143812" y="194055"/>
                </a:lnTo>
                <a:lnTo>
                  <a:pt x="147896" y="191552"/>
                </a:lnTo>
                <a:lnTo>
                  <a:pt x="109606" y="191552"/>
                </a:lnTo>
                <a:lnTo>
                  <a:pt x="93327" y="190661"/>
                </a:lnTo>
                <a:lnTo>
                  <a:pt x="78265" y="187688"/>
                </a:lnTo>
                <a:lnTo>
                  <a:pt x="64515" y="182797"/>
                </a:lnTo>
                <a:lnTo>
                  <a:pt x="59067" y="179865"/>
                </a:lnTo>
                <a:close/>
              </a:path>
              <a:path w="197484" h="205739">
                <a:moveTo>
                  <a:pt x="100507" y="0"/>
                </a:moveTo>
                <a:lnTo>
                  <a:pt x="61812" y="7498"/>
                </a:lnTo>
                <a:lnTo>
                  <a:pt x="29988" y="29023"/>
                </a:lnTo>
                <a:lnTo>
                  <a:pt x="8253" y="61689"/>
                </a:lnTo>
                <a:lnTo>
                  <a:pt x="0" y="99233"/>
                </a:lnTo>
                <a:lnTo>
                  <a:pt x="709" y="113172"/>
                </a:lnTo>
                <a:lnTo>
                  <a:pt x="2868" y="126372"/>
                </a:lnTo>
                <a:lnTo>
                  <a:pt x="6431" y="138799"/>
                </a:lnTo>
                <a:lnTo>
                  <a:pt x="11352" y="150418"/>
                </a:lnTo>
                <a:lnTo>
                  <a:pt x="17586" y="161195"/>
                </a:lnTo>
                <a:lnTo>
                  <a:pt x="8207" y="187955"/>
                </a:lnTo>
                <a:lnTo>
                  <a:pt x="16996" y="197099"/>
                </a:lnTo>
                <a:lnTo>
                  <a:pt x="33544" y="179865"/>
                </a:lnTo>
                <a:lnTo>
                  <a:pt x="59067" y="179865"/>
                </a:lnTo>
                <a:lnTo>
                  <a:pt x="24549" y="147344"/>
                </a:lnTo>
                <a:lnTo>
                  <a:pt x="13045" y="108662"/>
                </a:lnTo>
                <a:lnTo>
                  <a:pt x="14094" y="92702"/>
                </a:lnTo>
                <a:lnTo>
                  <a:pt x="29100" y="51707"/>
                </a:lnTo>
                <a:lnTo>
                  <a:pt x="58340" y="24018"/>
                </a:lnTo>
                <a:lnTo>
                  <a:pt x="97242" y="13457"/>
                </a:lnTo>
                <a:lnTo>
                  <a:pt x="147014" y="13457"/>
                </a:lnTo>
                <a:lnTo>
                  <a:pt x="137507" y="8354"/>
                </a:lnTo>
                <a:lnTo>
                  <a:pt x="125570" y="3884"/>
                </a:lnTo>
                <a:lnTo>
                  <a:pt x="113209" y="1094"/>
                </a:lnTo>
                <a:lnTo>
                  <a:pt x="100507" y="0"/>
                </a:lnTo>
                <a:close/>
              </a:path>
              <a:path w="197484" h="205739">
                <a:moveTo>
                  <a:pt x="181845" y="180023"/>
                </a:moveTo>
                <a:lnTo>
                  <a:pt x="163675" y="180023"/>
                </a:lnTo>
                <a:lnTo>
                  <a:pt x="180381" y="197099"/>
                </a:lnTo>
                <a:lnTo>
                  <a:pt x="189169" y="187955"/>
                </a:lnTo>
                <a:lnTo>
                  <a:pt x="189690" y="187955"/>
                </a:lnTo>
                <a:lnTo>
                  <a:pt x="181845" y="180023"/>
                </a:lnTo>
                <a:close/>
              </a:path>
              <a:path w="197484" h="205739">
                <a:moveTo>
                  <a:pt x="147014" y="13457"/>
                </a:moveTo>
                <a:lnTo>
                  <a:pt x="97242" y="13457"/>
                </a:lnTo>
                <a:lnTo>
                  <a:pt x="111825" y="14657"/>
                </a:lnTo>
                <a:lnTo>
                  <a:pt x="125568" y="18138"/>
                </a:lnTo>
                <a:lnTo>
                  <a:pt x="160028" y="40365"/>
                </a:lnTo>
                <a:lnTo>
                  <a:pt x="180691" y="76280"/>
                </a:lnTo>
                <a:lnTo>
                  <a:pt x="184521" y="102852"/>
                </a:lnTo>
                <a:lnTo>
                  <a:pt x="183347" y="117749"/>
                </a:lnTo>
                <a:lnTo>
                  <a:pt x="167229" y="156823"/>
                </a:lnTo>
                <a:lnTo>
                  <a:pt x="136147" y="183387"/>
                </a:lnTo>
                <a:lnTo>
                  <a:pt x="109606" y="191552"/>
                </a:lnTo>
                <a:lnTo>
                  <a:pt x="147896" y="191552"/>
                </a:lnTo>
                <a:lnTo>
                  <a:pt x="154202" y="187688"/>
                </a:lnTo>
                <a:lnTo>
                  <a:pt x="163675" y="180023"/>
                </a:lnTo>
                <a:lnTo>
                  <a:pt x="181845" y="180023"/>
                </a:lnTo>
                <a:lnTo>
                  <a:pt x="172634" y="170709"/>
                </a:lnTo>
                <a:lnTo>
                  <a:pt x="180406" y="160297"/>
                </a:lnTo>
                <a:lnTo>
                  <a:pt x="186786" y="149046"/>
                </a:lnTo>
                <a:lnTo>
                  <a:pt x="191723" y="137111"/>
                </a:lnTo>
                <a:lnTo>
                  <a:pt x="195166" y="124651"/>
                </a:lnTo>
                <a:lnTo>
                  <a:pt x="197066" y="111823"/>
                </a:lnTo>
                <a:lnTo>
                  <a:pt x="197450" y="102852"/>
                </a:lnTo>
                <a:lnTo>
                  <a:pt x="196642" y="89628"/>
                </a:lnTo>
                <a:lnTo>
                  <a:pt x="184945" y="52734"/>
                </a:lnTo>
                <a:lnTo>
                  <a:pt x="159778" y="22273"/>
                </a:lnTo>
                <a:lnTo>
                  <a:pt x="148937" y="14489"/>
                </a:lnTo>
                <a:lnTo>
                  <a:pt x="147014" y="13457"/>
                </a:lnTo>
                <a:close/>
              </a:path>
            </a:pathLst>
          </a:custGeom>
          <a:solidFill>
            <a:srgbClr val="FFFFFF"/>
          </a:solidFill>
        </p:spPr>
        <p:txBody>
          <a:bodyPr wrap="square" lIns="0" tIns="0" rIns="0" bIns="0" rtlCol="0"/>
          <a:lstStyle/>
          <a:p>
            <a:endParaRPr/>
          </a:p>
        </p:txBody>
      </p:sp>
      <p:sp>
        <p:nvSpPr>
          <p:cNvPr id="265" name="object 27">
            <a:extLst>
              <a:ext uri="{FF2B5EF4-FFF2-40B4-BE49-F238E27FC236}">
                <a16:creationId xmlns:a16="http://schemas.microsoft.com/office/drawing/2014/main" id="{C8CB8575-9220-4B81-8136-086A88691537}"/>
              </a:ext>
            </a:extLst>
          </p:cNvPr>
          <p:cNvSpPr/>
          <p:nvPr/>
        </p:nvSpPr>
        <p:spPr>
          <a:xfrm>
            <a:off x="1542425" y="7853517"/>
            <a:ext cx="191315" cy="192189"/>
          </a:xfrm>
          <a:custGeom>
            <a:avLst/>
            <a:gdLst/>
            <a:ahLst/>
            <a:cxnLst/>
            <a:rect l="l" t="t" r="r" b="b"/>
            <a:pathLst>
              <a:path w="139065" h="139700">
                <a:moveTo>
                  <a:pt x="69009" y="0"/>
                </a:moveTo>
                <a:lnTo>
                  <a:pt x="29031" y="12585"/>
                </a:lnTo>
                <a:lnTo>
                  <a:pt x="3723" y="44847"/>
                </a:lnTo>
                <a:lnTo>
                  <a:pt x="0" y="58473"/>
                </a:lnTo>
                <a:lnTo>
                  <a:pt x="968" y="75336"/>
                </a:lnTo>
                <a:lnTo>
                  <a:pt x="17524" y="115392"/>
                </a:lnTo>
                <a:lnTo>
                  <a:pt x="49391" y="137036"/>
                </a:lnTo>
                <a:lnTo>
                  <a:pt x="62268" y="139578"/>
                </a:lnTo>
                <a:lnTo>
                  <a:pt x="78206" y="138323"/>
                </a:lnTo>
                <a:lnTo>
                  <a:pt x="92709" y="134500"/>
                </a:lnTo>
                <a:lnTo>
                  <a:pt x="105587" y="128376"/>
                </a:lnTo>
                <a:lnTo>
                  <a:pt x="108140" y="126493"/>
                </a:lnTo>
                <a:lnTo>
                  <a:pt x="73691" y="126493"/>
                </a:lnTo>
                <a:lnTo>
                  <a:pt x="58068" y="124885"/>
                </a:lnTo>
                <a:lnTo>
                  <a:pt x="23149" y="102999"/>
                </a:lnTo>
                <a:lnTo>
                  <a:pt x="12883" y="78264"/>
                </a:lnTo>
                <a:lnTo>
                  <a:pt x="14224" y="61776"/>
                </a:lnTo>
                <a:lnTo>
                  <a:pt x="34534" y="25477"/>
                </a:lnTo>
                <a:lnTo>
                  <a:pt x="57898" y="14317"/>
                </a:lnTo>
                <a:lnTo>
                  <a:pt x="110661" y="14317"/>
                </a:lnTo>
                <a:lnTo>
                  <a:pt x="107681" y="11833"/>
                </a:lnTo>
                <a:lnTo>
                  <a:pt x="95662" y="5319"/>
                </a:lnTo>
                <a:lnTo>
                  <a:pt x="82397" y="1291"/>
                </a:lnTo>
                <a:lnTo>
                  <a:pt x="69009" y="0"/>
                </a:lnTo>
                <a:close/>
              </a:path>
              <a:path w="139065" h="139700">
                <a:moveTo>
                  <a:pt x="110661" y="14317"/>
                </a:moveTo>
                <a:lnTo>
                  <a:pt x="57898" y="14317"/>
                </a:lnTo>
                <a:lnTo>
                  <a:pt x="74996" y="15399"/>
                </a:lnTo>
                <a:lnTo>
                  <a:pt x="89861" y="19346"/>
                </a:lnTo>
                <a:lnTo>
                  <a:pt x="119644" y="44847"/>
                </a:lnTo>
                <a:lnTo>
                  <a:pt x="125740" y="69951"/>
                </a:lnTo>
                <a:lnTo>
                  <a:pt x="123912" y="84328"/>
                </a:lnTo>
                <a:lnTo>
                  <a:pt x="100160" y="117406"/>
                </a:lnTo>
                <a:lnTo>
                  <a:pt x="73691" y="126493"/>
                </a:lnTo>
                <a:lnTo>
                  <a:pt x="108140" y="126493"/>
                </a:lnTo>
                <a:lnTo>
                  <a:pt x="137024" y="86237"/>
                </a:lnTo>
                <a:lnTo>
                  <a:pt x="138910" y="72632"/>
                </a:lnTo>
                <a:lnTo>
                  <a:pt x="137482" y="57568"/>
                </a:lnTo>
                <a:lnTo>
                  <a:pt x="133355" y="43697"/>
                </a:lnTo>
                <a:lnTo>
                  <a:pt x="126818" y="31280"/>
                </a:lnTo>
                <a:lnTo>
                  <a:pt x="118164" y="20572"/>
                </a:lnTo>
                <a:lnTo>
                  <a:pt x="110661" y="14317"/>
                </a:lnTo>
                <a:close/>
              </a:path>
            </a:pathLst>
          </a:custGeom>
          <a:solidFill>
            <a:srgbClr val="FFFFFF"/>
          </a:solidFill>
        </p:spPr>
        <p:txBody>
          <a:bodyPr wrap="square" lIns="0" tIns="0" rIns="0" bIns="0" rtlCol="0"/>
          <a:lstStyle/>
          <a:p>
            <a:endParaRPr/>
          </a:p>
        </p:txBody>
      </p:sp>
      <p:sp>
        <p:nvSpPr>
          <p:cNvPr id="266" name="object 28">
            <a:extLst>
              <a:ext uri="{FF2B5EF4-FFF2-40B4-BE49-F238E27FC236}">
                <a16:creationId xmlns:a16="http://schemas.microsoft.com/office/drawing/2014/main" id="{9096B17F-C1EC-440F-BE7B-18EA236E4F55}"/>
              </a:ext>
            </a:extLst>
          </p:cNvPr>
          <p:cNvSpPr/>
          <p:nvPr/>
        </p:nvSpPr>
        <p:spPr>
          <a:xfrm>
            <a:off x="1422251" y="8150577"/>
            <a:ext cx="430677" cy="0"/>
          </a:xfrm>
          <a:custGeom>
            <a:avLst/>
            <a:gdLst/>
            <a:ahLst/>
            <a:cxnLst/>
            <a:rect l="l" t="t" r="r" b="b"/>
            <a:pathLst>
              <a:path w="313055">
                <a:moveTo>
                  <a:pt x="0" y="0"/>
                </a:moveTo>
                <a:lnTo>
                  <a:pt x="312724" y="0"/>
                </a:lnTo>
              </a:path>
            </a:pathLst>
          </a:custGeom>
          <a:ln w="12699">
            <a:solidFill>
              <a:srgbClr val="FFFFFF"/>
            </a:solidFill>
          </a:ln>
        </p:spPr>
        <p:txBody>
          <a:bodyPr wrap="square" lIns="0" tIns="0" rIns="0" bIns="0" rtlCol="0"/>
          <a:lstStyle/>
          <a:p>
            <a:endParaRPr/>
          </a:p>
        </p:txBody>
      </p:sp>
      <p:sp>
        <p:nvSpPr>
          <p:cNvPr id="267" name="object 29">
            <a:extLst>
              <a:ext uri="{FF2B5EF4-FFF2-40B4-BE49-F238E27FC236}">
                <a16:creationId xmlns:a16="http://schemas.microsoft.com/office/drawing/2014/main" id="{B41A4F89-924D-459D-9BDF-B2310C45C6B8}"/>
              </a:ext>
            </a:extLst>
          </p:cNvPr>
          <p:cNvSpPr/>
          <p:nvPr/>
        </p:nvSpPr>
        <p:spPr>
          <a:xfrm>
            <a:off x="1430636" y="7756591"/>
            <a:ext cx="0" cy="386124"/>
          </a:xfrm>
          <a:custGeom>
            <a:avLst/>
            <a:gdLst/>
            <a:ahLst/>
            <a:cxnLst/>
            <a:rect l="l" t="t" r="r" b="b"/>
            <a:pathLst>
              <a:path h="280670">
                <a:moveTo>
                  <a:pt x="0" y="0"/>
                </a:moveTo>
                <a:lnTo>
                  <a:pt x="0" y="280670"/>
                </a:lnTo>
              </a:path>
            </a:pathLst>
          </a:custGeom>
          <a:ln w="13461">
            <a:solidFill>
              <a:srgbClr val="FFFFFF"/>
            </a:solidFill>
          </a:ln>
        </p:spPr>
        <p:txBody>
          <a:bodyPr wrap="square" lIns="0" tIns="0" rIns="0" bIns="0" rtlCol="0"/>
          <a:lstStyle/>
          <a:p>
            <a:endParaRPr/>
          </a:p>
        </p:txBody>
      </p:sp>
      <p:sp>
        <p:nvSpPr>
          <p:cNvPr id="268" name="object 30">
            <a:extLst>
              <a:ext uri="{FF2B5EF4-FFF2-40B4-BE49-F238E27FC236}">
                <a16:creationId xmlns:a16="http://schemas.microsoft.com/office/drawing/2014/main" id="{C9E0FBCC-3314-40B1-ACA2-ECC0910BA007}"/>
              </a:ext>
            </a:extLst>
          </p:cNvPr>
          <p:cNvSpPr/>
          <p:nvPr/>
        </p:nvSpPr>
        <p:spPr>
          <a:xfrm>
            <a:off x="1422251" y="7748728"/>
            <a:ext cx="430677" cy="0"/>
          </a:xfrm>
          <a:custGeom>
            <a:avLst/>
            <a:gdLst/>
            <a:ahLst/>
            <a:cxnLst/>
            <a:rect l="l" t="t" r="r" b="b"/>
            <a:pathLst>
              <a:path w="313055">
                <a:moveTo>
                  <a:pt x="0" y="0"/>
                </a:moveTo>
                <a:lnTo>
                  <a:pt x="312724" y="0"/>
                </a:lnTo>
              </a:path>
            </a:pathLst>
          </a:custGeom>
          <a:ln w="12699">
            <a:solidFill>
              <a:srgbClr val="FFFFFF"/>
            </a:solidFill>
          </a:ln>
        </p:spPr>
        <p:txBody>
          <a:bodyPr wrap="square" lIns="0" tIns="0" rIns="0" bIns="0" rtlCol="0"/>
          <a:lstStyle/>
          <a:p>
            <a:endParaRPr/>
          </a:p>
        </p:txBody>
      </p:sp>
      <p:sp>
        <p:nvSpPr>
          <p:cNvPr id="269" name="object 31">
            <a:extLst>
              <a:ext uri="{FF2B5EF4-FFF2-40B4-BE49-F238E27FC236}">
                <a16:creationId xmlns:a16="http://schemas.microsoft.com/office/drawing/2014/main" id="{EF867D92-FC70-413A-993F-6039BC6AED16}"/>
              </a:ext>
            </a:extLst>
          </p:cNvPr>
          <p:cNvSpPr/>
          <p:nvPr/>
        </p:nvSpPr>
        <p:spPr>
          <a:xfrm>
            <a:off x="1844096" y="7756625"/>
            <a:ext cx="0" cy="386998"/>
          </a:xfrm>
          <a:custGeom>
            <a:avLst/>
            <a:gdLst/>
            <a:ahLst/>
            <a:cxnLst/>
            <a:rect l="l" t="t" r="r" b="b"/>
            <a:pathLst>
              <a:path h="281304">
                <a:moveTo>
                  <a:pt x="0" y="0"/>
                </a:moveTo>
                <a:lnTo>
                  <a:pt x="0" y="280771"/>
                </a:lnTo>
              </a:path>
            </a:pathLst>
          </a:custGeom>
          <a:ln w="13449">
            <a:solidFill>
              <a:srgbClr val="FFFFFF"/>
            </a:solidFill>
          </a:ln>
        </p:spPr>
        <p:txBody>
          <a:bodyPr wrap="square" lIns="0" tIns="0" rIns="0" bIns="0" rtlCol="0"/>
          <a:lstStyle/>
          <a:p>
            <a:endParaRPr/>
          </a:p>
        </p:txBody>
      </p:sp>
      <p:grpSp>
        <p:nvGrpSpPr>
          <p:cNvPr id="4" name="Group 3">
            <a:extLst>
              <a:ext uri="{FF2B5EF4-FFF2-40B4-BE49-F238E27FC236}">
                <a16:creationId xmlns:a16="http://schemas.microsoft.com/office/drawing/2014/main" id="{7C798274-EE1E-4FD7-9D2C-E8C2D9EAA62E}"/>
              </a:ext>
            </a:extLst>
          </p:cNvPr>
          <p:cNvGrpSpPr/>
          <p:nvPr/>
        </p:nvGrpSpPr>
        <p:grpSpPr>
          <a:xfrm>
            <a:off x="3639211" y="7740305"/>
            <a:ext cx="430677" cy="430677"/>
            <a:chOff x="3639211" y="7740305"/>
            <a:chExt cx="430677" cy="430677"/>
          </a:xfrm>
        </p:grpSpPr>
        <p:sp>
          <p:nvSpPr>
            <p:cNvPr id="270" name="object 32">
              <a:extLst>
                <a:ext uri="{FF2B5EF4-FFF2-40B4-BE49-F238E27FC236}">
                  <a16:creationId xmlns:a16="http://schemas.microsoft.com/office/drawing/2014/main" id="{010F0315-382A-454C-83B4-58DCE4BFD734}"/>
                </a:ext>
              </a:extLst>
            </p:cNvPr>
            <p:cNvSpPr/>
            <p:nvPr/>
          </p:nvSpPr>
          <p:spPr>
            <a:xfrm>
              <a:off x="3752430" y="7808231"/>
              <a:ext cx="227132" cy="283041"/>
            </a:xfrm>
            <a:custGeom>
              <a:avLst/>
              <a:gdLst/>
              <a:ahLst/>
              <a:cxnLst/>
              <a:rect l="l" t="t" r="r" b="b"/>
              <a:pathLst>
                <a:path w="165100" h="205739">
                  <a:moveTo>
                    <a:pt x="55410" y="0"/>
                  </a:moveTo>
                  <a:lnTo>
                    <a:pt x="51015" y="0"/>
                  </a:lnTo>
                  <a:lnTo>
                    <a:pt x="47180" y="3098"/>
                  </a:lnTo>
                  <a:lnTo>
                    <a:pt x="47180" y="31534"/>
                  </a:lnTo>
                  <a:lnTo>
                    <a:pt x="45783" y="44377"/>
                  </a:lnTo>
                  <a:lnTo>
                    <a:pt x="20361" y="78758"/>
                  </a:lnTo>
                  <a:lnTo>
                    <a:pt x="0" y="82194"/>
                  </a:lnTo>
                  <a:lnTo>
                    <a:pt x="0" y="191262"/>
                  </a:lnTo>
                  <a:lnTo>
                    <a:pt x="7670" y="191262"/>
                  </a:lnTo>
                  <a:lnTo>
                    <a:pt x="22338" y="192542"/>
                  </a:lnTo>
                  <a:lnTo>
                    <a:pt x="34484" y="195061"/>
                  </a:lnTo>
                  <a:lnTo>
                    <a:pt x="56127" y="201669"/>
                  </a:lnTo>
                  <a:lnTo>
                    <a:pt x="67977" y="204297"/>
                  </a:lnTo>
                  <a:lnTo>
                    <a:pt x="81804" y="205664"/>
                  </a:lnTo>
                  <a:lnTo>
                    <a:pt x="98172" y="205316"/>
                  </a:lnTo>
                  <a:lnTo>
                    <a:pt x="114003" y="203928"/>
                  </a:lnTo>
                  <a:lnTo>
                    <a:pt x="128695" y="201075"/>
                  </a:lnTo>
                  <a:lnTo>
                    <a:pt x="141647" y="196331"/>
                  </a:lnTo>
                  <a:lnTo>
                    <a:pt x="147025" y="192754"/>
                  </a:lnTo>
                  <a:lnTo>
                    <a:pt x="91832" y="192754"/>
                  </a:lnTo>
                  <a:lnTo>
                    <a:pt x="75679" y="192040"/>
                  </a:lnTo>
                  <a:lnTo>
                    <a:pt x="63604" y="190134"/>
                  </a:lnTo>
                  <a:lnTo>
                    <a:pt x="53355" y="187548"/>
                  </a:lnTo>
                  <a:lnTo>
                    <a:pt x="47726" y="185585"/>
                  </a:lnTo>
                  <a:lnTo>
                    <a:pt x="36953" y="182559"/>
                  </a:lnTo>
                  <a:lnTo>
                    <a:pt x="24439" y="179745"/>
                  </a:lnTo>
                  <a:lnTo>
                    <a:pt x="13157" y="93560"/>
                  </a:lnTo>
                  <a:lnTo>
                    <a:pt x="25360" y="90322"/>
                  </a:lnTo>
                  <a:lnTo>
                    <a:pt x="36461" y="83863"/>
                  </a:lnTo>
                  <a:lnTo>
                    <a:pt x="58676" y="48169"/>
                  </a:lnTo>
                  <a:lnTo>
                    <a:pt x="60896" y="12928"/>
                  </a:lnTo>
                  <a:lnTo>
                    <a:pt x="86473" y="12928"/>
                  </a:lnTo>
                  <a:lnTo>
                    <a:pt x="83904" y="6296"/>
                  </a:lnTo>
                  <a:lnTo>
                    <a:pt x="71590" y="141"/>
                  </a:lnTo>
                  <a:lnTo>
                    <a:pt x="55410" y="0"/>
                  </a:lnTo>
                  <a:close/>
                </a:path>
                <a:path w="165100" h="205739">
                  <a:moveTo>
                    <a:pt x="86473" y="12928"/>
                  </a:moveTo>
                  <a:lnTo>
                    <a:pt x="72961" y="12928"/>
                  </a:lnTo>
                  <a:lnTo>
                    <a:pt x="75704" y="15506"/>
                  </a:lnTo>
                  <a:lnTo>
                    <a:pt x="75704" y="61518"/>
                  </a:lnTo>
                  <a:lnTo>
                    <a:pt x="78941" y="75246"/>
                  </a:lnTo>
                  <a:lnTo>
                    <a:pt x="87488" y="86211"/>
                  </a:lnTo>
                  <a:lnTo>
                    <a:pt x="99602" y="92839"/>
                  </a:lnTo>
                  <a:lnTo>
                    <a:pt x="108076" y="94081"/>
                  </a:lnTo>
                  <a:lnTo>
                    <a:pt x="148132" y="94081"/>
                  </a:lnTo>
                  <a:lnTo>
                    <a:pt x="151422" y="96659"/>
                  </a:lnTo>
                  <a:lnTo>
                    <a:pt x="151422" y="158699"/>
                  </a:lnTo>
                  <a:lnTo>
                    <a:pt x="148661" y="172047"/>
                  </a:lnTo>
                  <a:lnTo>
                    <a:pt x="105902" y="191951"/>
                  </a:lnTo>
                  <a:lnTo>
                    <a:pt x="91832" y="192754"/>
                  </a:lnTo>
                  <a:lnTo>
                    <a:pt x="147025" y="192754"/>
                  </a:lnTo>
                  <a:lnTo>
                    <a:pt x="152257" y="189273"/>
                  </a:lnTo>
                  <a:lnTo>
                    <a:pt x="159924" y="179474"/>
                  </a:lnTo>
                  <a:lnTo>
                    <a:pt x="164047" y="166509"/>
                  </a:lnTo>
                  <a:lnTo>
                    <a:pt x="164591" y="99250"/>
                  </a:lnTo>
                  <a:lnTo>
                    <a:pt x="159179" y="87045"/>
                  </a:lnTo>
                  <a:lnTo>
                    <a:pt x="146450" y="81219"/>
                  </a:lnTo>
                  <a:lnTo>
                    <a:pt x="144830" y="81153"/>
                  </a:lnTo>
                  <a:lnTo>
                    <a:pt x="108076" y="81153"/>
                  </a:lnTo>
                  <a:lnTo>
                    <a:pt x="95594" y="76005"/>
                  </a:lnTo>
                  <a:lnTo>
                    <a:pt x="89028" y="63827"/>
                  </a:lnTo>
                  <a:lnTo>
                    <a:pt x="88874" y="19126"/>
                  </a:lnTo>
                  <a:lnTo>
                    <a:pt x="86473" y="12928"/>
                  </a:lnTo>
                  <a:close/>
                </a:path>
              </a:pathLst>
            </a:custGeom>
            <a:solidFill>
              <a:srgbClr val="FFFFFF"/>
            </a:solidFill>
          </p:spPr>
          <p:txBody>
            <a:bodyPr wrap="square" lIns="0" tIns="0" rIns="0" bIns="0" rtlCol="0"/>
            <a:lstStyle/>
            <a:p>
              <a:endParaRPr/>
            </a:p>
          </p:txBody>
        </p:sp>
        <p:sp>
          <p:nvSpPr>
            <p:cNvPr id="271" name="object 33">
              <a:extLst>
                <a:ext uri="{FF2B5EF4-FFF2-40B4-BE49-F238E27FC236}">
                  <a16:creationId xmlns:a16="http://schemas.microsoft.com/office/drawing/2014/main" id="{211DF47D-160E-4B62-B229-16FB3BF0341A}"/>
                </a:ext>
              </a:extLst>
            </p:cNvPr>
            <p:cNvSpPr/>
            <p:nvPr/>
          </p:nvSpPr>
          <p:spPr>
            <a:xfrm>
              <a:off x="3639211" y="7740305"/>
              <a:ext cx="430677" cy="430677"/>
            </a:xfrm>
            <a:custGeom>
              <a:avLst/>
              <a:gdLst/>
              <a:ahLst/>
              <a:cxnLst/>
              <a:rect l="l" t="t" r="r" b="b"/>
              <a:pathLst>
                <a:path w="313055" h="313054">
                  <a:moveTo>
                    <a:pt x="312724" y="0"/>
                  </a:moveTo>
                  <a:lnTo>
                    <a:pt x="0" y="0"/>
                  </a:lnTo>
                  <a:lnTo>
                    <a:pt x="0" y="144411"/>
                  </a:lnTo>
                  <a:lnTo>
                    <a:pt x="52120" y="144411"/>
                  </a:lnTo>
                  <a:lnTo>
                    <a:pt x="52120" y="248119"/>
                  </a:lnTo>
                  <a:lnTo>
                    <a:pt x="49949" y="252463"/>
                  </a:lnTo>
                  <a:lnTo>
                    <a:pt x="0" y="252463"/>
                  </a:lnTo>
                  <a:lnTo>
                    <a:pt x="0" y="312724"/>
                  </a:lnTo>
                  <a:lnTo>
                    <a:pt x="312724" y="312724"/>
                  </a:lnTo>
                  <a:lnTo>
                    <a:pt x="312724" y="299148"/>
                  </a:lnTo>
                  <a:lnTo>
                    <a:pt x="13563" y="299148"/>
                  </a:lnTo>
                  <a:lnTo>
                    <a:pt x="13563" y="264947"/>
                  </a:lnTo>
                  <a:lnTo>
                    <a:pt x="45605" y="264947"/>
                  </a:lnTo>
                  <a:lnTo>
                    <a:pt x="58677" y="259569"/>
                  </a:lnTo>
                  <a:lnTo>
                    <a:pt x="64500" y="247396"/>
                  </a:lnTo>
                  <a:lnTo>
                    <a:pt x="64604" y="131381"/>
                  </a:lnTo>
                  <a:lnTo>
                    <a:pt x="13563" y="131381"/>
                  </a:lnTo>
                  <a:lnTo>
                    <a:pt x="13563" y="13563"/>
                  </a:lnTo>
                  <a:lnTo>
                    <a:pt x="312724" y="13563"/>
                  </a:lnTo>
                  <a:lnTo>
                    <a:pt x="312724" y="0"/>
                  </a:lnTo>
                  <a:close/>
                </a:path>
                <a:path w="313055" h="313054">
                  <a:moveTo>
                    <a:pt x="312724" y="13563"/>
                  </a:moveTo>
                  <a:lnTo>
                    <a:pt x="299148" y="13563"/>
                  </a:lnTo>
                  <a:lnTo>
                    <a:pt x="299148" y="299148"/>
                  </a:lnTo>
                  <a:lnTo>
                    <a:pt x="312724" y="299148"/>
                  </a:lnTo>
                  <a:lnTo>
                    <a:pt x="312724" y="13563"/>
                  </a:lnTo>
                  <a:close/>
                </a:path>
              </a:pathLst>
            </a:custGeom>
            <a:solidFill>
              <a:srgbClr val="FFFFFF"/>
            </a:solidFill>
          </p:spPr>
          <p:txBody>
            <a:bodyPr wrap="square" lIns="0" tIns="0" rIns="0" bIns="0" rtlCol="0"/>
            <a:lstStyle/>
            <a:p>
              <a:endParaRPr/>
            </a:p>
          </p:txBody>
        </p:sp>
      </p:grpSp>
      <p:grpSp>
        <p:nvGrpSpPr>
          <p:cNvPr id="272" name="object 2">
            <a:extLst>
              <a:ext uri="{FF2B5EF4-FFF2-40B4-BE49-F238E27FC236}">
                <a16:creationId xmlns:a16="http://schemas.microsoft.com/office/drawing/2014/main" id="{1966795C-9D04-4978-B419-B2BCAC8E37FB}"/>
              </a:ext>
            </a:extLst>
          </p:cNvPr>
          <p:cNvGrpSpPr/>
          <p:nvPr/>
        </p:nvGrpSpPr>
        <p:grpSpPr>
          <a:xfrm>
            <a:off x="-1" y="5733949"/>
            <a:ext cx="12191999" cy="1136401"/>
            <a:chOff x="12661" y="9086608"/>
            <a:chExt cx="7760334" cy="806450"/>
          </a:xfrm>
        </p:grpSpPr>
        <p:sp>
          <p:nvSpPr>
            <p:cNvPr id="273" name="object 3">
              <a:extLst>
                <a:ext uri="{FF2B5EF4-FFF2-40B4-BE49-F238E27FC236}">
                  <a16:creationId xmlns:a16="http://schemas.microsoft.com/office/drawing/2014/main" id="{7441DE55-EE26-4206-BC13-985F3385945A}"/>
                </a:ext>
              </a:extLst>
            </p:cNvPr>
            <p:cNvSpPr/>
            <p:nvPr/>
          </p:nvSpPr>
          <p:spPr>
            <a:xfrm>
              <a:off x="12661" y="9788753"/>
              <a:ext cx="7760334" cy="104139"/>
            </a:xfrm>
            <a:custGeom>
              <a:avLst/>
              <a:gdLst/>
              <a:ahLst/>
              <a:cxnLst/>
              <a:rect l="l" t="t" r="r" b="b"/>
              <a:pathLst>
                <a:path w="7760334" h="104140">
                  <a:moveTo>
                    <a:pt x="7759738" y="0"/>
                  </a:moveTo>
                  <a:lnTo>
                    <a:pt x="0" y="0"/>
                  </a:lnTo>
                  <a:lnTo>
                    <a:pt x="0" y="103835"/>
                  </a:lnTo>
                  <a:lnTo>
                    <a:pt x="7759738" y="103835"/>
                  </a:lnTo>
                  <a:lnTo>
                    <a:pt x="7759738" y="0"/>
                  </a:lnTo>
                  <a:close/>
                </a:path>
              </a:pathLst>
            </a:custGeom>
            <a:solidFill>
              <a:srgbClr val="42B649"/>
            </a:solidFill>
          </p:spPr>
          <p:txBody>
            <a:bodyPr wrap="square" lIns="0" tIns="0" rIns="0" bIns="0" rtlCol="0"/>
            <a:lstStyle/>
            <a:p>
              <a:endParaRPr/>
            </a:p>
          </p:txBody>
        </p:sp>
        <p:pic>
          <p:nvPicPr>
            <p:cNvPr id="274" name="object 4">
              <a:extLst>
                <a:ext uri="{FF2B5EF4-FFF2-40B4-BE49-F238E27FC236}">
                  <a16:creationId xmlns:a16="http://schemas.microsoft.com/office/drawing/2014/main" id="{6D30D169-B154-4E35-A76E-542A6FCA94CF}"/>
                </a:ext>
              </a:extLst>
            </p:cNvPr>
            <p:cNvPicPr/>
            <p:nvPr/>
          </p:nvPicPr>
          <p:blipFill>
            <a:blip r:embed="rId5" cstate="print"/>
            <a:stretch>
              <a:fillRect/>
            </a:stretch>
          </p:blipFill>
          <p:spPr>
            <a:xfrm>
              <a:off x="12668" y="9086608"/>
              <a:ext cx="7759731" cy="720548"/>
            </a:xfrm>
            <a:prstGeom prst="rect">
              <a:avLst/>
            </a:prstGeom>
          </p:spPr>
        </p:pic>
      </p:grpSp>
      <p:sp>
        <p:nvSpPr>
          <p:cNvPr id="275" name="object 118">
            <a:extLst>
              <a:ext uri="{FF2B5EF4-FFF2-40B4-BE49-F238E27FC236}">
                <a16:creationId xmlns:a16="http://schemas.microsoft.com/office/drawing/2014/main" id="{F11B79BE-AC49-4CCA-AD29-2D7AD19039CB}"/>
              </a:ext>
            </a:extLst>
          </p:cNvPr>
          <p:cNvSpPr/>
          <p:nvPr/>
        </p:nvSpPr>
        <p:spPr>
          <a:xfrm>
            <a:off x="2795817" y="130935"/>
            <a:ext cx="7148418" cy="518733"/>
          </a:xfrm>
          <a:prstGeom prst="roundRect">
            <a:avLst/>
          </a:prstGeom>
          <a:solidFill>
            <a:srgbClr val="F99D1C"/>
          </a:solidFill>
        </p:spPr>
        <p:txBody>
          <a:bodyPr wrap="square" lIns="0" tIns="0" rIns="0" bIns="0" rtlCol="0"/>
          <a:lstStyle/>
          <a:p>
            <a:endParaRPr/>
          </a:p>
        </p:txBody>
      </p:sp>
      <p:sp>
        <p:nvSpPr>
          <p:cNvPr id="276" name="TextBox 275">
            <a:extLst>
              <a:ext uri="{FF2B5EF4-FFF2-40B4-BE49-F238E27FC236}">
                <a16:creationId xmlns:a16="http://schemas.microsoft.com/office/drawing/2014/main" id="{74ABB9C5-827C-4FC6-B152-2227052514B1}"/>
              </a:ext>
            </a:extLst>
          </p:cNvPr>
          <p:cNvSpPr txBox="1"/>
          <p:nvPr/>
        </p:nvSpPr>
        <p:spPr>
          <a:xfrm>
            <a:off x="1873833" y="143647"/>
            <a:ext cx="8939167" cy="382156"/>
          </a:xfrm>
          <a:prstGeom prst="rect">
            <a:avLst/>
          </a:prstGeom>
        </p:spPr>
        <p:txBody>
          <a:bodyPr vert="horz" wrap="square" lIns="0" tIns="12700" rIns="0" bIns="0" rtlCol="0">
            <a:spAutoFit/>
          </a:bodyPr>
          <a:lstStyle>
            <a:defPPr>
              <a:defRPr lang="en-US"/>
            </a:defPPr>
            <a:lvl1pPr marL="12700">
              <a:lnSpc>
                <a:spcPct val="100000"/>
              </a:lnSpc>
              <a:spcBef>
                <a:spcPts val="100"/>
              </a:spcBef>
              <a:defRPr sz="3600" b="1" spc="-175">
                <a:solidFill>
                  <a:srgbClr val="70BF54"/>
                </a:solidFill>
                <a:latin typeface="Trebuchet MS"/>
                <a:cs typeface="Trebuchet MS"/>
              </a:defRPr>
            </a:lvl1pPr>
          </a:lstStyle>
          <a:p>
            <a:pPr algn="ctr"/>
            <a:r>
              <a:rPr lang="en-GB" sz="2400" spc="33" dirty="0">
                <a:solidFill>
                  <a:schemeClr val="bg1"/>
                </a:solidFill>
                <a:effectLst>
                  <a:outerShdw blurRad="38100" dist="38100" dir="2700000" algn="tl">
                    <a:srgbClr val="000000">
                      <a:alpha val="43137"/>
                    </a:srgbClr>
                  </a:outerShdw>
                </a:effectLst>
                <a:latin typeface="Myriad Pro Light"/>
              </a:rPr>
              <a:t>RE Grid Integration challenges &amp; Recommendation</a:t>
            </a:r>
          </a:p>
        </p:txBody>
      </p:sp>
      <p:sp>
        <p:nvSpPr>
          <p:cNvPr id="277" name="TextBox 276">
            <a:extLst>
              <a:ext uri="{FF2B5EF4-FFF2-40B4-BE49-F238E27FC236}">
                <a16:creationId xmlns:a16="http://schemas.microsoft.com/office/drawing/2014/main" id="{39B0ED2E-A750-432A-A8BE-71E6F3600CC6}"/>
              </a:ext>
            </a:extLst>
          </p:cNvPr>
          <p:cNvSpPr txBox="1"/>
          <p:nvPr/>
        </p:nvSpPr>
        <p:spPr>
          <a:xfrm>
            <a:off x="1260375" y="1085947"/>
            <a:ext cx="4146418" cy="430887"/>
          </a:xfrm>
          <a:prstGeom prst="rect">
            <a:avLst/>
          </a:prstGeom>
          <a:noFill/>
        </p:spPr>
        <p:txBody>
          <a:bodyPr wrap="square">
            <a:spAutoFit/>
          </a:bodyPr>
          <a:lstStyle/>
          <a:p>
            <a:r>
              <a:rPr lang="en-GB" sz="1100" b="1" dirty="0">
                <a:solidFill>
                  <a:schemeClr val="bg1"/>
                </a:solidFill>
                <a:latin typeface="Myriad Pro Light"/>
              </a:rPr>
              <a:t>Meeting net load (high ramp-up/ramp-down)</a:t>
            </a:r>
          </a:p>
          <a:p>
            <a:r>
              <a:rPr lang="en-IN" sz="1100" b="1" spc="35" dirty="0">
                <a:solidFill>
                  <a:srgbClr val="FFFFFF"/>
                </a:solidFill>
                <a:latin typeface="Myriad Pro Light"/>
                <a:cs typeface="Arial"/>
              </a:rPr>
              <a:t>M</a:t>
            </a:r>
            <a:r>
              <a:rPr lang="en-IN" sz="1100" b="1" spc="-5" dirty="0">
                <a:solidFill>
                  <a:srgbClr val="FFFFFF"/>
                </a:solidFill>
                <a:latin typeface="Myriad Pro Light"/>
                <a:cs typeface="Arial"/>
              </a:rPr>
              <a:t>e</a:t>
            </a:r>
            <a:r>
              <a:rPr lang="en-IN" sz="1100" b="1" spc="-15" dirty="0">
                <a:solidFill>
                  <a:srgbClr val="FFFFFF"/>
                </a:solidFill>
                <a:latin typeface="Myriad Pro Light"/>
                <a:cs typeface="Arial"/>
              </a:rPr>
              <a:t>e</a:t>
            </a:r>
            <a:r>
              <a:rPr lang="en-IN" sz="1100" b="1" spc="35" dirty="0">
                <a:solidFill>
                  <a:srgbClr val="FFFFFF"/>
                </a:solidFill>
                <a:latin typeface="Myriad Pro Light"/>
                <a:cs typeface="Arial"/>
              </a:rPr>
              <a:t>t</a:t>
            </a:r>
            <a:r>
              <a:rPr lang="en-IN" sz="1100" b="1" spc="5" dirty="0">
                <a:solidFill>
                  <a:srgbClr val="FFFFFF"/>
                </a:solidFill>
                <a:latin typeface="Myriad Pro Light"/>
                <a:cs typeface="Arial"/>
              </a:rPr>
              <a:t>i</a:t>
            </a:r>
            <a:r>
              <a:rPr lang="en-IN" sz="1100" b="1" spc="10" dirty="0">
                <a:solidFill>
                  <a:srgbClr val="FFFFFF"/>
                </a:solidFill>
                <a:latin typeface="Myriad Pro Light"/>
                <a:cs typeface="Arial"/>
              </a:rPr>
              <a:t>ng</a:t>
            </a:r>
            <a:r>
              <a:rPr lang="en-IN" sz="1100" b="1" dirty="0">
                <a:solidFill>
                  <a:srgbClr val="FFFFFF"/>
                </a:solidFill>
                <a:latin typeface="Myriad Pro Light"/>
                <a:cs typeface="Arial"/>
              </a:rPr>
              <a:t> </a:t>
            </a:r>
            <a:r>
              <a:rPr lang="en-IN" sz="1100" b="1" spc="-5" dirty="0">
                <a:solidFill>
                  <a:srgbClr val="FFFFFF"/>
                </a:solidFill>
                <a:latin typeface="Myriad Pro Light"/>
                <a:cs typeface="Arial"/>
              </a:rPr>
              <a:t>va</a:t>
            </a:r>
            <a:r>
              <a:rPr lang="en-IN" sz="1100" b="1" spc="10" dirty="0">
                <a:solidFill>
                  <a:srgbClr val="FFFFFF"/>
                </a:solidFill>
                <a:latin typeface="Myriad Pro Light"/>
                <a:cs typeface="Arial"/>
              </a:rPr>
              <a:t>ri</a:t>
            </a:r>
            <a:r>
              <a:rPr lang="en-IN" sz="1100" b="1" spc="-10" dirty="0">
                <a:solidFill>
                  <a:srgbClr val="FFFFFF"/>
                </a:solidFill>
                <a:latin typeface="Myriad Pro Light"/>
                <a:cs typeface="Arial"/>
              </a:rPr>
              <a:t>a</a:t>
            </a:r>
            <a:r>
              <a:rPr lang="en-IN" sz="1100" b="1" spc="35" dirty="0">
                <a:solidFill>
                  <a:srgbClr val="FFFFFF"/>
                </a:solidFill>
                <a:latin typeface="Myriad Pro Light"/>
                <a:cs typeface="Arial"/>
              </a:rPr>
              <a:t>b</a:t>
            </a:r>
            <a:r>
              <a:rPr lang="en-IN" sz="1100" b="1" spc="5" dirty="0">
                <a:solidFill>
                  <a:srgbClr val="FFFFFF"/>
                </a:solidFill>
                <a:latin typeface="Myriad Pro Light"/>
                <a:cs typeface="Arial"/>
              </a:rPr>
              <a:t>il</a:t>
            </a:r>
            <a:r>
              <a:rPr lang="en-IN" sz="1100" b="1" spc="10" dirty="0">
                <a:solidFill>
                  <a:srgbClr val="FFFFFF"/>
                </a:solidFill>
                <a:latin typeface="Myriad Pro Light"/>
                <a:cs typeface="Arial"/>
              </a:rPr>
              <a:t>i</a:t>
            </a:r>
            <a:r>
              <a:rPr lang="en-IN" sz="1100" b="1" spc="55" dirty="0">
                <a:solidFill>
                  <a:srgbClr val="FFFFFF"/>
                </a:solidFill>
                <a:latin typeface="Myriad Pro Light"/>
                <a:cs typeface="Arial"/>
              </a:rPr>
              <a:t>t</a:t>
            </a:r>
            <a:r>
              <a:rPr lang="en-IN" sz="1100" b="1" dirty="0">
                <a:solidFill>
                  <a:srgbClr val="FFFFFF"/>
                </a:solidFill>
                <a:latin typeface="Myriad Pro Light"/>
                <a:cs typeface="Arial"/>
              </a:rPr>
              <a:t>y </a:t>
            </a:r>
            <a:r>
              <a:rPr lang="en-IN" sz="1100" b="1" spc="-10" dirty="0">
                <a:solidFill>
                  <a:srgbClr val="FFFFFF"/>
                </a:solidFill>
                <a:latin typeface="Myriad Pro Light"/>
                <a:cs typeface="Arial"/>
              </a:rPr>
              <a:t>a</a:t>
            </a:r>
            <a:r>
              <a:rPr lang="en-IN" sz="1100" b="1" spc="10" dirty="0">
                <a:solidFill>
                  <a:srgbClr val="FFFFFF"/>
                </a:solidFill>
                <a:latin typeface="Myriad Pro Light"/>
                <a:cs typeface="Arial"/>
              </a:rPr>
              <a:t>n</a:t>
            </a:r>
            <a:r>
              <a:rPr lang="en-IN" sz="1100" b="1" spc="25" dirty="0">
                <a:solidFill>
                  <a:srgbClr val="FFFFFF"/>
                </a:solidFill>
                <a:latin typeface="Myriad Pro Light"/>
                <a:cs typeface="Arial"/>
              </a:rPr>
              <a:t>d</a:t>
            </a:r>
            <a:r>
              <a:rPr lang="en-IN" sz="1100" b="1" spc="10" dirty="0">
                <a:solidFill>
                  <a:srgbClr val="FFFFFF"/>
                </a:solidFill>
                <a:latin typeface="Myriad Pro Light"/>
                <a:cs typeface="Arial"/>
              </a:rPr>
              <a:t> </a:t>
            </a:r>
            <a:r>
              <a:rPr lang="en-IN" sz="1100" b="1" spc="5" dirty="0">
                <a:solidFill>
                  <a:srgbClr val="FFFFFF"/>
                </a:solidFill>
                <a:latin typeface="Myriad Pro Light"/>
                <a:cs typeface="Arial"/>
              </a:rPr>
              <a:t>in</a:t>
            </a:r>
            <a:r>
              <a:rPr lang="en-IN" sz="1100" b="1" spc="-5" dirty="0">
                <a:solidFill>
                  <a:srgbClr val="FFFFFF"/>
                </a:solidFill>
                <a:latin typeface="Myriad Pro Light"/>
                <a:cs typeface="Arial"/>
              </a:rPr>
              <a:t>t</a:t>
            </a:r>
            <a:r>
              <a:rPr lang="en-IN" sz="1100" b="1" spc="20" dirty="0">
                <a:solidFill>
                  <a:srgbClr val="FFFFFF"/>
                </a:solidFill>
                <a:latin typeface="Myriad Pro Light"/>
                <a:cs typeface="Arial"/>
              </a:rPr>
              <a:t>e</a:t>
            </a:r>
            <a:r>
              <a:rPr lang="en-IN" sz="1100" b="1" spc="15" dirty="0">
                <a:solidFill>
                  <a:srgbClr val="FFFFFF"/>
                </a:solidFill>
                <a:latin typeface="Myriad Pro Light"/>
                <a:cs typeface="Arial"/>
              </a:rPr>
              <a:t>rm</a:t>
            </a:r>
            <a:r>
              <a:rPr lang="en-IN" sz="1100" b="1" spc="10" dirty="0">
                <a:solidFill>
                  <a:srgbClr val="FFFFFF"/>
                </a:solidFill>
                <a:latin typeface="Myriad Pro Light"/>
                <a:cs typeface="Arial"/>
              </a:rPr>
              <a:t>i</a:t>
            </a:r>
            <a:r>
              <a:rPr lang="en-IN" sz="1100" b="1" spc="55" dirty="0">
                <a:solidFill>
                  <a:srgbClr val="FFFFFF"/>
                </a:solidFill>
                <a:latin typeface="Myriad Pro Light"/>
                <a:cs typeface="Arial"/>
              </a:rPr>
              <a:t>t</a:t>
            </a:r>
            <a:r>
              <a:rPr lang="en-IN" sz="1100" b="1" spc="-5" dirty="0">
                <a:solidFill>
                  <a:srgbClr val="FFFFFF"/>
                </a:solidFill>
                <a:latin typeface="Myriad Pro Light"/>
                <a:cs typeface="Arial"/>
              </a:rPr>
              <a:t>t</a:t>
            </a:r>
            <a:r>
              <a:rPr lang="en-IN" sz="1100" b="1" spc="20" dirty="0">
                <a:solidFill>
                  <a:srgbClr val="FFFFFF"/>
                </a:solidFill>
                <a:latin typeface="Myriad Pro Light"/>
                <a:cs typeface="Arial"/>
              </a:rPr>
              <a:t>e</a:t>
            </a:r>
            <a:r>
              <a:rPr lang="en-IN" sz="1100" b="1" spc="10" dirty="0">
                <a:solidFill>
                  <a:srgbClr val="FFFFFF"/>
                </a:solidFill>
                <a:latin typeface="Myriad Pro Light"/>
                <a:cs typeface="Arial"/>
              </a:rPr>
              <a:t>n</a:t>
            </a:r>
            <a:r>
              <a:rPr lang="en-IN" sz="1100" b="1" spc="25" dirty="0">
                <a:solidFill>
                  <a:srgbClr val="FFFFFF"/>
                </a:solidFill>
                <a:latin typeface="Myriad Pro Light"/>
                <a:cs typeface="Arial"/>
              </a:rPr>
              <a:t>c</a:t>
            </a:r>
            <a:r>
              <a:rPr lang="en-IN" sz="1100" b="1" dirty="0">
                <a:solidFill>
                  <a:srgbClr val="FFFFFF"/>
                </a:solidFill>
                <a:latin typeface="Myriad Pro Light"/>
                <a:cs typeface="Arial"/>
              </a:rPr>
              <a:t>y; </a:t>
            </a:r>
            <a:r>
              <a:rPr lang="en-GB" sz="1100" b="1" dirty="0">
                <a:solidFill>
                  <a:schemeClr val="bg1"/>
                </a:solidFill>
                <a:latin typeface="Myriad Pro Light"/>
              </a:rPr>
              <a:t>Maintaining Grid Stability</a:t>
            </a:r>
          </a:p>
        </p:txBody>
      </p:sp>
      <p:sp>
        <p:nvSpPr>
          <p:cNvPr id="278" name="object 16">
            <a:extLst>
              <a:ext uri="{FF2B5EF4-FFF2-40B4-BE49-F238E27FC236}">
                <a16:creationId xmlns:a16="http://schemas.microsoft.com/office/drawing/2014/main" id="{3890A353-C546-494C-82E0-6E228B673078}"/>
              </a:ext>
            </a:extLst>
          </p:cNvPr>
          <p:cNvSpPr txBox="1"/>
          <p:nvPr/>
        </p:nvSpPr>
        <p:spPr>
          <a:xfrm>
            <a:off x="542797" y="1233804"/>
            <a:ext cx="986277" cy="153888"/>
          </a:xfrm>
          <a:prstGeom prst="rect">
            <a:avLst/>
          </a:prstGeom>
          <a:ln>
            <a:noFill/>
          </a:ln>
        </p:spPr>
        <p:txBody>
          <a:bodyPr vert="horz" wrap="square" lIns="0" tIns="0" rIns="0" bIns="0" rtlCol="0">
            <a:spAutoFit/>
          </a:bodyPr>
          <a:lstStyle/>
          <a:p>
            <a:pPr marL="12700">
              <a:lnSpc>
                <a:spcPct val="100000"/>
              </a:lnSpc>
            </a:pPr>
            <a:r>
              <a:rPr sz="1000" b="1" spc="20" dirty="0">
                <a:solidFill>
                  <a:schemeClr val="bg1"/>
                </a:solidFill>
                <a:latin typeface="Myriad Pro Light"/>
                <a:cs typeface="Arial"/>
              </a:rPr>
              <a:t>C</a:t>
            </a:r>
            <a:r>
              <a:rPr sz="1000" b="1" spc="-10" dirty="0">
                <a:solidFill>
                  <a:schemeClr val="bg1"/>
                </a:solidFill>
                <a:latin typeface="Myriad Pro Light"/>
                <a:cs typeface="Arial"/>
              </a:rPr>
              <a:t>h</a:t>
            </a:r>
            <a:r>
              <a:rPr sz="1000" b="1" spc="25" dirty="0">
                <a:solidFill>
                  <a:schemeClr val="bg1"/>
                </a:solidFill>
                <a:latin typeface="Myriad Pro Light"/>
                <a:cs typeface="Arial"/>
              </a:rPr>
              <a:t>a</a:t>
            </a:r>
            <a:r>
              <a:rPr sz="1000" b="1" spc="-15" dirty="0">
                <a:solidFill>
                  <a:schemeClr val="bg1"/>
                </a:solidFill>
                <a:latin typeface="Myriad Pro Light"/>
                <a:cs typeface="Arial"/>
              </a:rPr>
              <a:t>ll</a:t>
            </a:r>
            <a:r>
              <a:rPr sz="1000" b="1" spc="25" dirty="0">
                <a:solidFill>
                  <a:schemeClr val="bg1"/>
                </a:solidFill>
                <a:latin typeface="Myriad Pro Light"/>
                <a:cs typeface="Arial"/>
              </a:rPr>
              <a:t>e</a:t>
            </a:r>
            <a:r>
              <a:rPr sz="1000" b="1" spc="-5" dirty="0">
                <a:solidFill>
                  <a:schemeClr val="bg1"/>
                </a:solidFill>
                <a:latin typeface="Myriad Pro Light"/>
                <a:cs typeface="Arial"/>
              </a:rPr>
              <a:t>ng</a:t>
            </a:r>
            <a:r>
              <a:rPr sz="1000" b="1" dirty="0">
                <a:solidFill>
                  <a:schemeClr val="bg1"/>
                </a:solidFill>
                <a:latin typeface="Myriad Pro Light"/>
                <a:cs typeface="Arial"/>
              </a:rPr>
              <a:t>es</a:t>
            </a:r>
            <a:r>
              <a:rPr lang="en-GB" sz="1000" b="1" dirty="0">
                <a:solidFill>
                  <a:schemeClr val="bg1"/>
                </a:solidFill>
                <a:latin typeface="Myriad Pro Light"/>
                <a:cs typeface="Arial"/>
              </a:rPr>
              <a:t> :</a:t>
            </a:r>
            <a:endParaRPr sz="1000" b="1" dirty="0">
              <a:solidFill>
                <a:schemeClr val="bg1"/>
              </a:solidFill>
              <a:latin typeface="Myriad Pro Light"/>
              <a:cs typeface="Arial"/>
            </a:endParaRPr>
          </a:p>
        </p:txBody>
      </p:sp>
      <p:grpSp>
        <p:nvGrpSpPr>
          <p:cNvPr id="3" name="Group 2">
            <a:extLst>
              <a:ext uri="{FF2B5EF4-FFF2-40B4-BE49-F238E27FC236}">
                <a16:creationId xmlns:a16="http://schemas.microsoft.com/office/drawing/2014/main" id="{88D0D495-426B-444B-B242-CF6DE333D73F}"/>
              </a:ext>
            </a:extLst>
          </p:cNvPr>
          <p:cNvGrpSpPr/>
          <p:nvPr/>
        </p:nvGrpSpPr>
        <p:grpSpPr>
          <a:xfrm>
            <a:off x="242409" y="1155822"/>
            <a:ext cx="271685" cy="283041"/>
            <a:chOff x="343506" y="614768"/>
            <a:chExt cx="271685" cy="283041"/>
          </a:xfrm>
          <a:solidFill>
            <a:schemeClr val="bg1"/>
          </a:solidFill>
        </p:grpSpPr>
        <p:sp>
          <p:nvSpPr>
            <p:cNvPr id="279" name="object 25">
              <a:extLst>
                <a:ext uri="{FF2B5EF4-FFF2-40B4-BE49-F238E27FC236}">
                  <a16:creationId xmlns:a16="http://schemas.microsoft.com/office/drawing/2014/main" id="{38ED6CB8-CDC4-466A-A445-3DDAE17DD8C6}"/>
                </a:ext>
              </a:extLst>
            </p:cNvPr>
            <p:cNvSpPr/>
            <p:nvPr/>
          </p:nvSpPr>
          <p:spPr>
            <a:xfrm>
              <a:off x="429808" y="716640"/>
              <a:ext cx="85611" cy="90853"/>
            </a:xfrm>
            <a:custGeom>
              <a:avLst/>
              <a:gdLst/>
              <a:ahLst/>
              <a:cxnLst/>
              <a:rect l="l" t="t" r="r" b="b"/>
              <a:pathLst>
                <a:path w="62230" h="66039">
                  <a:moveTo>
                    <a:pt x="31513" y="0"/>
                  </a:moveTo>
                  <a:lnTo>
                    <a:pt x="17711" y="3089"/>
                  </a:lnTo>
                  <a:lnTo>
                    <a:pt x="6726" y="11397"/>
                  </a:lnTo>
                  <a:lnTo>
                    <a:pt x="0" y="23485"/>
                  </a:lnTo>
                  <a:lnTo>
                    <a:pt x="1508" y="40593"/>
                  </a:lnTo>
                  <a:lnTo>
                    <a:pt x="7329" y="53441"/>
                  </a:lnTo>
                  <a:lnTo>
                    <a:pt x="16455" y="61846"/>
                  </a:lnTo>
                  <a:lnTo>
                    <a:pt x="27882" y="65629"/>
                  </a:lnTo>
                  <a:lnTo>
                    <a:pt x="43118" y="62989"/>
                  </a:lnTo>
                  <a:lnTo>
                    <a:pt x="54843" y="55569"/>
                  </a:lnTo>
                  <a:lnTo>
                    <a:pt x="56778" y="52691"/>
                  </a:lnTo>
                  <a:lnTo>
                    <a:pt x="34974" y="52691"/>
                  </a:lnTo>
                  <a:lnTo>
                    <a:pt x="20071" y="48958"/>
                  </a:lnTo>
                  <a:lnTo>
                    <a:pt x="12320" y="38829"/>
                  </a:lnTo>
                  <a:lnTo>
                    <a:pt x="15127" y="22852"/>
                  </a:lnTo>
                  <a:lnTo>
                    <a:pt x="23961" y="14348"/>
                  </a:lnTo>
                  <a:lnTo>
                    <a:pt x="56444" y="14348"/>
                  </a:lnTo>
                  <a:lnTo>
                    <a:pt x="56171" y="13643"/>
                  </a:lnTo>
                  <a:lnTo>
                    <a:pt x="47788" y="4839"/>
                  </a:lnTo>
                  <a:lnTo>
                    <a:pt x="37091" y="497"/>
                  </a:lnTo>
                  <a:lnTo>
                    <a:pt x="31513" y="0"/>
                  </a:lnTo>
                  <a:close/>
                </a:path>
                <a:path w="62230" h="66039">
                  <a:moveTo>
                    <a:pt x="56444" y="14348"/>
                  </a:moveTo>
                  <a:lnTo>
                    <a:pt x="23961" y="14348"/>
                  </a:lnTo>
                  <a:lnTo>
                    <a:pt x="40561" y="16402"/>
                  </a:lnTo>
                  <a:lnTo>
                    <a:pt x="49569" y="24334"/>
                  </a:lnTo>
                  <a:lnTo>
                    <a:pt x="51579" y="32918"/>
                  </a:lnTo>
                  <a:lnTo>
                    <a:pt x="46872" y="46013"/>
                  </a:lnTo>
                  <a:lnTo>
                    <a:pt x="34974" y="52691"/>
                  </a:lnTo>
                  <a:lnTo>
                    <a:pt x="56778" y="52691"/>
                  </a:lnTo>
                  <a:lnTo>
                    <a:pt x="62219" y="44598"/>
                  </a:lnTo>
                  <a:lnTo>
                    <a:pt x="61296" y="26899"/>
                  </a:lnTo>
                  <a:lnTo>
                    <a:pt x="56444" y="14348"/>
                  </a:lnTo>
                  <a:close/>
                </a:path>
              </a:pathLst>
            </a:custGeom>
            <a:grpFill/>
            <a:ln>
              <a:noFill/>
            </a:ln>
          </p:spPr>
          <p:txBody>
            <a:bodyPr wrap="square" lIns="0" tIns="0" rIns="0" bIns="0" rtlCol="0"/>
            <a:lstStyle/>
            <a:p>
              <a:endParaRPr b="1"/>
            </a:p>
          </p:txBody>
        </p:sp>
        <p:sp>
          <p:nvSpPr>
            <p:cNvPr id="280" name="object 26">
              <a:extLst>
                <a:ext uri="{FF2B5EF4-FFF2-40B4-BE49-F238E27FC236}">
                  <a16:creationId xmlns:a16="http://schemas.microsoft.com/office/drawing/2014/main" id="{31968472-66F9-453B-A1A7-089B2BAED9AC}"/>
                </a:ext>
              </a:extLst>
            </p:cNvPr>
            <p:cNvSpPr/>
            <p:nvPr/>
          </p:nvSpPr>
          <p:spPr>
            <a:xfrm>
              <a:off x="343506" y="614768"/>
              <a:ext cx="271685" cy="283041"/>
            </a:xfrm>
            <a:custGeom>
              <a:avLst/>
              <a:gdLst/>
              <a:ahLst/>
              <a:cxnLst/>
              <a:rect l="l" t="t" r="r" b="b"/>
              <a:pathLst>
                <a:path w="197484" h="205739">
                  <a:moveTo>
                    <a:pt x="59067" y="179865"/>
                  </a:moveTo>
                  <a:lnTo>
                    <a:pt x="33544" y="179865"/>
                  </a:lnTo>
                  <a:lnTo>
                    <a:pt x="43862" y="188190"/>
                  </a:lnTo>
                  <a:lnTo>
                    <a:pt x="55033" y="194972"/>
                  </a:lnTo>
                  <a:lnTo>
                    <a:pt x="66889" y="200153"/>
                  </a:lnTo>
                  <a:lnTo>
                    <a:pt x="79267" y="203675"/>
                  </a:lnTo>
                  <a:lnTo>
                    <a:pt x="91999" y="205481"/>
                  </a:lnTo>
                  <a:lnTo>
                    <a:pt x="106604" y="204831"/>
                  </a:lnTo>
                  <a:lnTo>
                    <a:pt x="120070" y="202677"/>
                  </a:lnTo>
                  <a:lnTo>
                    <a:pt x="132454" y="199067"/>
                  </a:lnTo>
                  <a:lnTo>
                    <a:pt x="143812" y="194055"/>
                  </a:lnTo>
                  <a:lnTo>
                    <a:pt x="147896" y="191552"/>
                  </a:lnTo>
                  <a:lnTo>
                    <a:pt x="109606" y="191552"/>
                  </a:lnTo>
                  <a:lnTo>
                    <a:pt x="93327" y="190661"/>
                  </a:lnTo>
                  <a:lnTo>
                    <a:pt x="78265" y="187688"/>
                  </a:lnTo>
                  <a:lnTo>
                    <a:pt x="64515" y="182797"/>
                  </a:lnTo>
                  <a:lnTo>
                    <a:pt x="59067" y="179865"/>
                  </a:lnTo>
                  <a:close/>
                </a:path>
                <a:path w="197484" h="205739">
                  <a:moveTo>
                    <a:pt x="100507" y="0"/>
                  </a:moveTo>
                  <a:lnTo>
                    <a:pt x="61812" y="7498"/>
                  </a:lnTo>
                  <a:lnTo>
                    <a:pt x="29988" y="29023"/>
                  </a:lnTo>
                  <a:lnTo>
                    <a:pt x="8253" y="61689"/>
                  </a:lnTo>
                  <a:lnTo>
                    <a:pt x="0" y="99233"/>
                  </a:lnTo>
                  <a:lnTo>
                    <a:pt x="709" y="113172"/>
                  </a:lnTo>
                  <a:lnTo>
                    <a:pt x="2868" y="126372"/>
                  </a:lnTo>
                  <a:lnTo>
                    <a:pt x="6431" y="138799"/>
                  </a:lnTo>
                  <a:lnTo>
                    <a:pt x="11352" y="150418"/>
                  </a:lnTo>
                  <a:lnTo>
                    <a:pt x="17586" y="161195"/>
                  </a:lnTo>
                  <a:lnTo>
                    <a:pt x="8207" y="187955"/>
                  </a:lnTo>
                  <a:lnTo>
                    <a:pt x="16996" y="197099"/>
                  </a:lnTo>
                  <a:lnTo>
                    <a:pt x="33544" y="179865"/>
                  </a:lnTo>
                  <a:lnTo>
                    <a:pt x="59067" y="179865"/>
                  </a:lnTo>
                  <a:lnTo>
                    <a:pt x="24549" y="147344"/>
                  </a:lnTo>
                  <a:lnTo>
                    <a:pt x="13045" y="108662"/>
                  </a:lnTo>
                  <a:lnTo>
                    <a:pt x="14094" y="92702"/>
                  </a:lnTo>
                  <a:lnTo>
                    <a:pt x="29100" y="51707"/>
                  </a:lnTo>
                  <a:lnTo>
                    <a:pt x="58340" y="24018"/>
                  </a:lnTo>
                  <a:lnTo>
                    <a:pt x="97242" y="13457"/>
                  </a:lnTo>
                  <a:lnTo>
                    <a:pt x="147014" y="13457"/>
                  </a:lnTo>
                  <a:lnTo>
                    <a:pt x="137507" y="8354"/>
                  </a:lnTo>
                  <a:lnTo>
                    <a:pt x="125570" y="3884"/>
                  </a:lnTo>
                  <a:lnTo>
                    <a:pt x="113209" y="1094"/>
                  </a:lnTo>
                  <a:lnTo>
                    <a:pt x="100507" y="0"/>
                  </a:lnTo>
                  <a:close/>
                </a:path>
                <a:path w="197484" h="205739">
                  <a:moveTo>
                    <a:pt x="181845" y="180023"/>
                  </a:moveTo>
                  <a:lnTo>
                    <a:pt x="163675" y="180023"/>
                  </a:lnTo>
                  <a:lnTo>
                    <a:pt x="180381" y="197099"/>
                  </a:lnTo>
                  <a:lnTo>
                    <a:pt x="189169" y="187955"/>
                  </a:lnTo>
                  <a:lnTo>
                    <a:pt x="189690" y="187955"/>
                  </a:lnTo>
                  <a:lnTo>
                    <a:pt x="181845" y="180023"/>
                  </a:lnTo>
                  <a:close/>
                </a:path>
                <a:path w="197484" h="205739">
                  <a:moveTo>
                    <a:pt x="147014" y="13457"/>
                  </a:moveTo>
                  <a:lnTo>
                    <a:pt x="97242" y="13457"/>
                  </a:lnTo>
                  <a:lnTo>
                    <a:pt x="111825" y="14657"/>
                  </a:lnTo>
                  <a:lnTo>
                    <a:pt x="125568" y="18138"/>
                  </a:lnTo>
                  <a:lnTo>
                    <a:pt x="160028" y="40365"/>
                  </a:lnTo>
                  <a:lnTo>
                    <a:pt x="180691" y="76280"/>
                  </a:lnTo>
                  <a:lnTo>
                    <a:pt x="184521" y="102852"/>
                  </a:lnTo>
                  <a:lnTo>
                    <a:pt x="183347" y="117749"/>
                  </a:lnTo>
                  <a:lnTo>
                    <a:pt x="167229" y="156823"/>
                  </a:lnTo>
                  <a:lnTo>
                    <a:pt x="136147" y="183387"/>
                  </a:lnTo>
                  <a:lnTo>
                    <a:pt x="109606" y="191552"/>
                  </a:lnTo>
                  <a:lnTo>
                    <a:pt x="147896" y="191552"/>
                  </a:lnTo>
                  <a:lnTo>
                    <a:pt x="154202" y="187688"/>
                  </a:lnTo>
                  <a:lnTo>
                    <a:pt x="163675" y="180023"/>
                  </a:lnTo>
                  <a:lnTo>
                    <a:pt x="181845" y="180023"/>
                  </a:lnTo>
                  <a:lnTo>
                    <a:pt x="172634" y="170709"/>
                  </a:lnTo>
                  <a:lnTo>
                    <a:pt x="180406" y="160297"/>
                  </a:lnTo>
                  <a:lnTo>
                    <a:pt x="186786" y="149046"/>
                  </a:lnTo>
                  <a:lnTo>
                    <a:pt x="191723" y="137111"/>
                  </a:lnTo>
                  <a:lnTo>
                    <a:pt x="195166" y="124651"/>
                  </a:lnTo>
                  <a:lnTo>
                    <a:pt x="197066" y="111823"/>
                  </a:lnTo>
                  <a:lnTo>
                    <a:pt x="197450" y="102852"/>
                  </a:lnTo>
                  <a:lnTo>
                    <a:pt x="196642" y="89628"/>
                  </a:lnTo>
                  <a:lnTo>
                    <a:pt x="184945" y="52734"/>
                  </a:lnTo>
                  <a:lnTo>
                    <a:pt x="159778" y="22273"/>
                  </a:lnTo>
                  <a:lnTo>
                    <a:pt x="148937" y="14489"/>
                  </a:lnTo>
                  <a:lnTo>
                    <a:pt x="147014" y="13457"/>
                  </a:lnTo>
                  <a:close/>
                </a:path>
              </a:pathLst>
            </a:custGeom>
            <a:grpFill/>
            <a:ln>
              <a:noFill/>
            </a:ln>
          </p:spPr>
          <p:txBody>
            <a:bodyPr wrap="square" lIns="0" tIns="0" rIns="0" bIns="0" rtlCol="0"/>
            <a:lstStyle/>
            <a:p>
              <a:endParaRPr b="1"/>
            </a:p>
          </p:txBody>
        </p:sp>
        <p:sp>
          <p:nvSpPr>
            <p:cNvPr id="281" name="object 27">
              <a:extLst>
                <a:ext uri="{FF2B5EF4-FFF2-40B4-BE49-F238E27FC236}">
                  <a16:creationId xmlns:a16="http://schemas.microsoft.com/office/drawing/2014/main" id="{B89397E2-4928-4A85-8D9F-0867C19CB2B8}"/>
                </a:ext>
              </a:extLst>
            </p:cNvPr>
            <p:cNvSpPr/>
            <p:nvPr/>
          </p:nvSpPr>
          <p:spPr>
            <a:xfrm>
              <a:off x="384345" y="660030"/>
              <a:ext cx="191315" cy="192189"/>
            </a:xfrm>
            <a:custGeom>
              <a:avLst/>
              <a:gdLst/>
              <a:ahLst/>
              <a:cxnLst/>
              <a:rect l="l" t="t" r="r" b="b"/>
              <a:pathLst>
                <a:path w="139065" h="139700">
                  <a:moveTo>
                    <a:pt x="69009" y="0"/>
                  </a:moveTo>
                  <a:lnTo>
                    <a:pt x="29031" y="12585"/>
                  </a:lnTo>
                  <a:lnTo>
                    <a:pt x="3723" y="44847"/>
                  </a:lnTo>
                  <a:lnTo>
                    <a:pt x="0" y="58473"/>
                  </a:lnTo>
                  <a:lnTo>
                    <a:pt x="968" y="75336"/>
                  </a:lnTo>
                  <a:lnTo>
                    <a:pt x="17524" y="115392"/>
                  </a:lnTo>
                  <a:lnTo>
                    <a:pt x="49391" y="137036"/>
                  </a:lnTo>
                  <a:lnTo>
                    <a:pt x="62268" y="139578"/>
                  </a:lnTo>
                  <a:lnTo>
                    <a:pt x="78206" y="138323"/>
                  </a:lnTo>
                  <a:lnTo>
                    <a:pt x="92709" y="134500"/>
                  </a:lnTo>
                  <a:lnTo>
                    <a:pt x="105587" y="128376"/>
                  </a:lnTo>
                  <a:lnTo>
                    <a:pt x="108140" y="126493"/>
                  </a:lnTo>
                  <a:lnTo>
                    <a:pt x="73691" y="126493"/>
                  </a:lnTo>
                  <a:lnTo>
                    <a:pt x="58068" y="124885"/>
                  </a:lnTo>
                  <a:lnTo>
                    <a:pt x="23149" y="102999"/>
                  </a:lnTo>
                  <a:lnTo>
                    <a:pt x="12883" y="78264"/>
                  </a:lnTo>
                  <a:lnTo>
                    <a:pt x="14224" y="61776"/>
                  </a:lnTo>
                  <a:lnTo>
                    <a:pt x="34534" y="25477"/>
                  </a:lnTo>
                  <a:lnTo>
                    <a:pt x="57898" y="14317"/>
                  </a:lnTo>
                  <a:lnTo>
                    <a:pt x="110661" y="14317"/>
                  </a:lnTo>
                  <a:lnTo>
                    <a:pt x="107681" y="11833"/>
                  </a:lnTo>
                  <a:lnTo>
                    <a:pt x="95662" y="5319"/>
                  </a:lnTo>
                  <a:lnTo>
                    <a:pt x="82397" y="1291"/>
                  </a:lnTo>
                  <a:lnTo>
                    <a:pt x="69009" y="0"/>
                  </a:lnTo>
                  <a:close/>
                </a:path>
                <a:path w="139065" h="139700">
                  <a:moveTo>
                    <a:pt x="110661" y="14317"/>
                  </a:moveTo>
                  <a:lnTo>
                    <a:pt x="57898" y="14317"/>
                  </a:lnTo>
                  <a:lnTo>
                    <a:pt x="74996" y="15399"/>
                  </a:lnTo>
                  <a:lnTo>
                    <a:pt x="89861" y="19346"/>
                  </a:lnTo>
                  <a:lnTo>
                    <a:pt x="119644" y="44847"/>
                  </a:lnTo>
                  <a:lnTo>
                    <a:pt x="125740" y="69951"/>
                  </a:lnTo>
                  <a:lnTo>
                    <a:pt x="123912" y="84328"/>
                  </a:lnTo>
                  <a:lnTo>
                    <a:pt x="100160" y="117406"/>
                  </a:lnTo>
                  <a:lnTo>
                    <a:pt x="73691" y="126493"/>
                  </a:lnTo>
                  <a:lnTo>
                    <a:pt x="108140" y="126493"/>
                  </a:lnTo>
                  <a:lnTo>
                    <a:pt x="137024" y="86237"/>
                  </a:lnTo>
                  <a:lnTo>
                    <a:pt x="138910" y="72632"/>
                  </a:lnTo>
                  <a:lnTo>
                    <a:pt x="137482" y="57568"/>
                  </a:lnTo>
                  <a:lnTo>
                    <a:pt x="133355" y="43697"/>
                  </a:lnTo>
                  <a:lnTo>
                    <a:pt x="126818" y="31280"/>
                  </a:lnTo>
                  <a:lnTo>
                    <a:pt x="118164" y="20572"/>
                  </a:lnTo>
                  <a:lnTo>
                    <a:pt x="110661" y="14317"/>
                  </a:lnTo>
                  <a:close/>
                </a:path>
              </a:pathLst>
            </a:custGeom>
            <a:grpFill/>
            <a:ln>
              <a:noFill/>
            </a:ln>
          </p:spPr>
          <p:txBody>
            <a:bodyPr wrap="square" lIns="0" tIns="0" rIns="0" bIns="0" rtlCol="0"/>
            <a:lstStyle/>
            <a:p>
              <a:endParaRPr b="1"/>
            </a:p>
          </p:txBody>
        </p:sp>
      </p:grpSp>
      <p:sp>
        <p:nvSpPr>
          <p:cNvPr id="300" name="object 17">
            <a:extLst>
              <a:ext uri="{FF2B5EF4-FFF2-40B4-BE49-F238E27FC236}">
                <a16:creationId xmlns:a16="http://schemas.microsoft.com/office/drawing/2014/main" id="{4D3817BE-ECFD-4F27-9EC2-3D651B74B145}"/>
              </a:ext>
            </a:extLst>
          </p:cNvPr>
          <p:cNvSpPr txBox="1"/>
          <p:nvPr/>
        </p:nvSpPr>
        <p:spPr>
          <a:xfrm>
            <a:off x="736779" y="1684579"/>
            <a:ext cx="1542750" cy="161583"/>
          </a:xfrm>
          <a:prstGeom prst="rect">
            <a:avLst/>
          </a:prstGeom>
        </p:spPr>
        <p:txBody>
          <a:bodyPr vert="horz" wrap="square" lIns="0" tIns="0" rIns="0" bIns="0" rtlCol="0">
            <a:spAutoFit/>
          </a:bodyPr>
          <a:lstStyle/>
          <a:p>
            <a:pPr marL="12700">
              <a:lnSpc>
                <a:spcPct val="100000"/>
              </a:lnSpc>
            </a:pPr>
            <a:r>
              <a:rPr sz="1050" b="1" spc="5" dirty="0">
                <a:solidFill>
                  <a:schemeClr val="bg1"/>
                </a:solidFill>
                <a:latin typeface="Myriad Pro Light"/>
                <a:cs typeface="Arial"/>
              </a:rPr>
              <a:t>R</a:t>
            </a:r>
            <a:r>
              <a:rPr sz="1050" b="1" spc="25" dirty="0">
                <a:solidFill>
                  <a:schemeClr val="bg1"/>
                </a:solidFill>
                <a:latin typeface="Myriad Pro Light"/>
                <a:cs typeface="Arial"/>
              </a:rPr>
              <a:t>e</a:t>
            </a:r>
            <a:r>
              <a:rPr sz="1050" b="1" spc="15" dirty="0">
                <a:solidFill>
                  <a:schemeClr val="bg1"/>
                </a:solidFill>
                <a:latin typeface="Myriad Pro Light"/>
                <a:cs typeface="Arial"/>
              </a:rPr>
              <a:t>c</a:t>
            </a:r>
            <a:r>
              <a:rPr sz="1050" b="1" spc="10" dirty="0">
                <a:solidFill>
                  <a:schemeClr val="bg1"/>
                </a:solidFill>
                <a:latin typeface="Myriad Pro Light"/>
                <a:cs typeface="Arial"/>
              </a:rPr>
              <a:t>o</a:t>
            </a:r>
            <a:r>
              <a:rPr sz="1050" b="1" spc="15" dirty="0">
                <a:solidFill>
                  <a:schemeClr val="bg1"/>
                </a:solidFill>
                <a:latin typeface="Myriad Pro Light"/>
                <a:cs typeface="Arial"/>
              </a:rPr>
              <a:t>m</a:t>
            </a:r>
            <a:r>
              <a:rPr sz="1050" b="1" spc="25" dirty="0">
                <a:solidFill>
                  <a:schemeClr val="bg1"/>
                </a:solidFill>
                <a:latin typeface="Myriad Pro Light"/>
                <a:cs typeface="Arial"/>
              </a:rPr>
              <a:t>me</a:t>
            </a:r>
            <a:r>
              <a:rPr sz="1050" b="1" spc="-10" dirty="0">
                <a:solidFill>
                  <a:schemeClr val="bg1"/>
                </a:solidFill>
                <a:latin typeface="Myriad Pro Light"/>
                <a:cs typeface="Arial"/>
              </a:rPr>
              <a:t>n</a:t>
            </a:r>
            <a:r>
              <a:rPr sz="1050" b="1" spc="15" dirty="0">
                <a:solidFill>
                  <a:schemeClr val="bg1"/>
                </a:solidFill>
                <a:latin typeface="Myriad Pro Light"/>
                <a:cs typeface="Arial"/>
              </a:rPr>
              <a:t>d</a:t>
            </a:r>
            <a:r>
              <a:rPr sz="1050" b="1" spc="25" dirty="0">
                <a:solidFill>
                  <a:schemeClr val="bg1"/>
                </a:solidFill>
                <a:latin typeface="Myriad Pro Light"/>
                <a:cs typeface="Arial"/>
              </a:rPr>
              <a:t>at</a:t>
            </a:r>
            <a:r>
              <a:rPr sz="1050" b="1" spc="-15" dirty="0">
                <a:solidFill>
                  <a:schemeClr val="bg1"/>
                </a:solidFill>
                <a:latin typeface="Myriad Pro Light"/>
                <a:cs typeface="Arial"/>
              </a:rPr>
              <a:t>i</a:t>
            </a:r>
            <a:r>
              <a:rPr sz="1050" b="1" spc="10" dirty="0">
                <a:solidFill>
                  <a:schemeClr val="bg1"/>
                </a:solidFill>
                <a:latin typeface="Myriad Pro Light"/>
                <a:cs typeface="Arial"/>
              </a:rPr>
              <a:t>o</a:t>
            </a:r>
            <a:r>
              <a:rPr sz="1050" b="1" spc="-20" dirty="0">
                <a:solidFill>
                  <a:schemeClr val="bg1"/>
                </a:solidFill>
                <a:latin typeface="Myriad Pro Light"/>
                <a:cs typeface="Arial"/>
              </a:rPr>
              <a:t>n</a:t>
            </a:r>
            <a:endParaRPr sz="1050" b="1" dirty="0">
              <a:solidFill>
                <a:schemeClr val="bg1"/>
              </a:solidFill>
              <a:latin typeface="Myriad Pro Light"/>
              <a:cs typeface="Arial"/>
            </a:endParaRPr>
          </a:p>
        </p:txBody>
      </p:sp>
      <p:grpSp>
        <p:nvGrpSpPr>
          <p:cNvPr id="301" name="Group 300">
            <a:extLst>
              <a:ext uri="{FF2B5EF4-FFF2-40B4-BE49-F238E27FC236}">
                <a16:creationId xmlns:a16="http://schemas.microsoft.com/office/drawing/2014/main" id="{FEE06B19-CA33-4671-B2DC-E760B77291ED}"/>
              </a:ext>
            </a:extLst>
          </p:cNvPr>
          <p:cNvGrpSpPr/>
          <p:nvPr/>
        </p:nvGrpSpPr>
        <p:grpSpPr>
          <a:xfrm>
            <a:off x="472002" y="1658719"/>
            <a:ext cx="209660" cy="209660"/>
            <a:chOff x="3639211" y="7740305"/>
            <a:chExt cx="430677" cy="430677"/>
          </a:xfrm>
          <a:solidFill>
            <a:schemeClr val="bg1"/>
          </a:solidFill>
        </p:grpSpPr>
        <p:sp>
          <p:nvSpPr>
            <p:cNvPr id="302" name="object 32">
              <a:extLst>
                <a:ext uri="{FF2B5EF4-FFF2-40B4-BE49-F238E27FC236}">
                  <a16:creationId xmlns:a16="http://schemas.microsoft.com/office/drawing/2014/main" id="{F02EF453-5F04-4833-A929-379C17EE56A5}"/>
                </a:ext>
              </a:extLst>
            </p:cNvPr>
            <p:cNvSpPr/>
            <p:nvPr/>
          </p:nvSpPr>
          <p:spPr>
            <a:xfrm>
              <a:off x="3752430" y="7808231"/>
              <a:ext cx="227132" cy="283041"/>
            </a:xfrm>
            <a:custGeom>
              <a:avLst/>
              <a:gdLst/>
              <a:ahLst/>
              <a:cxnLst/>
              <a:rect l="l" t="t" r="r" b="b"/>
              <a:pathLst>
                <a:path w="165100" h="205739">
                  <a:moveTo>
                    <a:pt x="55410" y="0"/>
                  </a:moveTo>
                  <a:lnTo>
                    <a:pt x="51015" y="0"/>
                  </a:lnTo>
                  <a:lnTo>
                    <a:pt x="47180" y="3098"/>
                  </a:lnTo>
                  <a:lnTo>
                    <a:pt x="47180" y="31534"/>
                  </a:lnTo>
                  <a:lnTo>
                    <a:pt x="45783" y="44377"/>
                  </a:lnTo>
                  <a:lnTo>
                    <a:pt x="20361" y="78758"/>
                  </a:lnTo>
                  <a:lnTo>
                    <a:pt x="0" y="82194"/>
                  </a:lnTo>
                  <a:lnTo>
                    <a:pt x="0" y="191262"/>
                  </a:lnTo>
                  <a:lnTo>
                    <a:pt x="7670" y="191262"/>
                  </a:lnTo>
                  <a:lnTo>
                    <a:pt x="22338" y="192542"/>
                  </a:lnTo>
                  <a:lnTo>
                    <a:pt x="34484" y="195061"/>
                  </a:lnTo>
                  <a:lnTo>
                    <a:pt x="56127" y="201669"/>
                  </a:lnTo>
                  <a:lnTo>
                    <a:pt x="67977" y="204297"/>
                  </a:lnTo>
                  <a:lnTo>
                    <a:pt x="81804" y="205664"/>
                  </a:lnTo>
                  <a:lnTo>
                    <a:pt x="98172" y="205316"/>
                  </a:lnTo>
                  <a:lnTo>
                    <a:pt x="114003" y="203928"/>
                  </a:lnTo>
                  <a:lnTo>
                    <a:pt x="128695" y="201075"/>
                  </a:lnTo>
                  <a:lnTo>
                    <a:pt x="141647" y="196331"/>
                  </a:lnTo>
                  <a:lnTo>
                    <a:pt x="147025" y="192754"/>
                  </a:lnTo>
                  <a:lnTo>
                    <a:pt x="91832" y="192754"/>
                  </a:lnTo>
                  <a:lnTo>
                    <a:pt x="75679" y="192040"/>
                  </a:lnTo>
                  <a:lnTo>
                    <a:pt x="63604" y="190134"/>
                  </a:lnTo>
                  <a:lnTo>
                    <a:pt x="53355" y="187548"/>
                  </a:lnTo>
                  <a:lnTo>
                    <a:pt x="47726" y="185585"/>
                  </a:lnTo>
                  <a:lnTo>
                    <a:pt x="36953" y="182559"/>
                  </a:lnTo>
                  <a:lnTo>
                    <a:pt x="24439" y="179745"/>
                  </a:lnTo>
                  <a:lnTo>
                    <a:pt x="13157" y="93560"/>
                  </a:lnTo>
                  <a:lnTo>
                    <a:pt x="25360" y="90322"/>
                  </a:lnTo>
                  <a:lnTo>
                    <a:pt x="36461" y="83863"/>
                  </a:lnTo>
                  <a:lnTo>
                    <a:pt x="58676" y="48169"/>
                  </a:lnTo>
                  <a:lnTo>
                    <a:pt x="60896" y="12928"/>
                  </a:lnTo>
                  <a:lnTo>
                    <a:pt x="86473" y="12928"/>
                  </a:lnTo>
                  <a:lnTo>
                    <a:pt x="83904" y="6296"/>
                  </a:lnTo>
                  <a:lnTo>
                    <a:pt x="71590" y="141"/>
                  </a:lnTo>
                  <a:lnTo>
                    <a:pt x="55410" y="0"/>
                  </a:lnTo>
                  <a:close/>
                </a:path>
                <a:path w="165100" h="205739">
                  <a:moveTo>
                    <a:pt x="86473" y="12928"/>
                  </a:moveTo>
                  <a:lnTo>
                    <a:pt x="72961" y="12928"/>
                  </a:lnTo>
                  <a:lnTo>
                    <a:pt x="75704" y="15506"/>
                  </a:lnTo>
                  <a:lnTo>
                    <a:pt x="75704" y="61518"/>
                  </a:lnTo>
                  <a:lnTo>
                    <a:pt x="78941" y="75246"/>
                  </a:lnTo>
                  <a:lnTo>
                    <a:pt x="87488" y="86211"/>
                  </a:lnTo>
                  <a:lnTo>
                    <a:pt x="99602" y="92839"/>
                  </a:lnTo>
                  <a:lnTo>
                    <a:pt x="108076" y="94081"/>
                  </a:lnTo>
                  <a:lnTo>
                    <a:pt x="148132" y="94081"/>
                  </a:lnTo>
                  <a:lnTo>
                    <a:pt x="151422" y="96659"/>
                  </a:lnTo>
                  <a:lnTo>
                    <a:pt x="151422" y="158699"/>
                  </a:lnTo>
                  <a:lnTo>
                    <a:pt x="148661" y="172047"/>
                  </a:lnTo>
                  <a:lnTo>
                    <a:pt x="105902" y="191951"/>
                  </a:lnTo>
                  <a:lnTo>
                    <a:pt x="91832" y="192754"/>
                  </a:lnTo>
                  <a:lnTo>
                    <a:pt x="147025" y="192754"/>
                  </a:lnTo>
                  <a:lnTo>
                    <a:pt x="152257" y="189273"/>
                  </a:lnTo>
                  <a:lnTo>
                    <a:pt x="159924" y="179474"/>
                  </a:lnTo>
                  <a:lnTo>
                    <a:pt x="164047" y="166509"/>
                  </a:lnTo>
                  <a:lnTo>
                    <a:pt x="164591" y="99250"/>
                  </a:lnTo>
                  <a:lnTo>
                    <a:pt x="159179" y="87045"/>
                  </a:lnTo>
                  <a:lnTo>
                    <a:pt x="146450" y="81219"/>
                  </a:lnTo>
                  <a:lnTo>
                    <a:pt x="144830" y="81153"/>
                  </a:lnTo>
                  <a:lnTo>
                    <a:pt x="108076" y="81153"/>
                  </a:lnTo>
                  <a:lnTo>
                    <a:pt x="95594" y="76005"/>
                  </a:lnTo>
                  <a:lnTo>
                    <a:pt x="89028" y="63827"/>
                  </a:lnTo>
                  <a:lnTo>
                    <a:pt x="88874" y="19126"/>
                  </a:lnTo>
                  <a:lnTo>
                    <a:pt x="86473" y="12928"/>
                  </a:lnTo>
                  <a:close/>
                </a:path>
              </a:pathLst>
            </a:custGeom>
            <a:grpFill/>
            <a:ln>
              <a:noFill/>
            </a:ln>
          </p:spPr>
          <p:txBody>
            <a:bodyPr wrap="square" lIns="0" tIns="0" rIns="0" bIns="0" rtlCol="0"/>
            <a:lstStyle/>
            <a:p>
              <a:endParaRPr b="1"/>
            </a:p>
          </p:txBody>
        </p:sp>
        <p:sp>
          <p:nvSpPr>
            <p:cNvPr id="303" name="object 33">
              <a:extLst>
                <a:ext uri="{FF2B5EF4-FFF2-40B4-BE49-F238E27FC236}">
                  <a16:creationId xmlns:a16="http://schemas.microsoft.com/office/drawing/2014/main" id="{FD74E2CE-DE72-4EAB-BFD6-FA0B202CA6B2}"/>
                </a:ext>
              </a:extLst>
            </p:cNvPr>
            <p:cNvSpPr/>
            <p:nvPr/>
          </p:nvSpPr>
          <p:spPr>
            <a:xfrm>
              <a:off x="3639211" y="7740305"/>
              <a:ext cx="430677" cy="430677"/>
            </a:xfrm>
            <a:custGeom>
              <a:avLst/>
              <a:gdLst/>
              <a:ahLst/>
              <a:cxnLst/>
              <a:rect l="l" t="t" r="r" b="b"/>
              <a:pathLst>
                <a:path w="313055" h="313054">
                  <a:moveTo>
                    <a:pt x="312724" y="0"/>
                  </a:moveTo>
                  <a:lnTo>
                    <a:pt x="0" y="0"/>
                  </a:lnTo>
                  <a:lnTo>
                    <a:pt x="0" y="144411"/>
                  </a:lnTo>
                  <a:lnTo>
                    <a:pt x="52120" y="144411"/>
                  </a:lnTo>
                  <a:lnTo>
                    <a:pt x="52120" y="248119"/>
                  </a:lnTo>
                  <a:lnTo>
                    <a:pt x="49949" y="252463"/>
                  </a:lnTo>
                  <a:lnTo>
                    <a:pt x="0" y="252463"/>
                  </a:lnTo>
                  <a:lnTo>
                    <a:pt x="0" y="312724"/>
                  </a:lnTo>
                  <a:lnTo>
                    <a:pt x="312724" y="312724"/>
                  </a:lnTo>
                  <a:lnTo>
                    <a:pt x="312724" y="299148"/>
                  </a:lnTo>
                  <a:lnTo>
                    <a:pt x="13563" y="299148"/>
                  </a:lnTo>
                  <a:lnTo>
                    <a:pt x="13563" y="264947"/>
                  </a:lnTo>
                  <a:lnTo>
                    <a:pt x="45605" y="264947"/>
                  </a:lnTo>
                  <a:lnTo>
                    <a:pt x="58677" y="259569"/>
                  </a:lnTo>
                  <a:lnTo>
                    <a:pt x="64500" y="247396"/>
                  </a:lnTo>
                  <a:lnTo>
                    <a:pt x="64604" y="131381"/>
                  </a:lnTo>
                  <a:lnTo>
                    <a:pt x="13563" y="131381"/>
                  </a:lnTo>
                  <a:lnTo>
                    <a:pt x="13563" y="13563"/>
                  </a:lnTo>
                  <a:lnTo>
                    <a:pt x="312724" y="13563"/>
                  </a:lnTo>
                  <a:lnTo>
                    <a:pt x="312724" y="0"/>
                  </a:lnTo>
                  <a:close/>
                </a:path>
                <a:path w="313055" h="313054">
                  <a:moveTo>
                    <a:pt x="312724" y="13563"/>
                  </a:moveTo>
                  <a:lnTo>
                    <a:pt x="299148" y="13563"/>
                  </a:lnTo>
                  <a:lnTo>
                    <a:pt x="299148" y="299148"/>
                  </a:lnTo>
                  <a:lnTo>
                    <a:pt x="312724" y="299148"/>
                  </a:lnTo>
                  <a:lnTo>
                    <a:pt x="312724" y="13563"/>
                  </a:lnTo>
                  <a:close/>
                </a:path>
              </a:pathLst>
            </a:custGeom>
            <a:grpFill/>
            <a:ln>
              <a:noFill/>
            </a:ln>
          </p:spPr>
          <p:txBody>
            <a:bodyPr wrap="square" lIns="0" tIns="0" rIns="0" bIns="0" rtlCol="0"/>
            <a:lstStyle/>
            <a:p>
              <a:endParaRPr b="1"/>
            </a:p>
          </p:txBody>
        </p:sp>
      </p:grpSp>
      <p:sp>
        <p:nvSpPr>
          <p:cNvPr id="304" name="TextBox 303">
            <a:extLst>
              <a:ext uri="{FF2B5EF4-FFF2-40B4-BE49-F238E27FC236}">
                <a16:creationId xmlns:a16="http://schemas.microsoft.com/office/drawing/2014/main" id="{66AC921A-07DF-489E-BD5E-C80230F4BF86}"/>
              </a:ext>
            </a:extLst>
          </p:cNvPr>
          <p:cNvSpPr txBox="1"/>
          <p:nvPr/>
        </p:nvSpPr>
        <p:spPr>
          <a:xfrm>
            <a:off x="424186" y="1863394"/>
            <a:ext cx="3328244" cy="1381725"/>
          </a:xfrm>
          <a:prstGeom prst="rect">
            <a:avLst/>
          </a:prstGeom>
          <a:noFill/>
        </p:spPr>
        <p:txBody>
          <a:bodyPr wrap="square">
            <a:spAutoFit/>
          </a:bodyPr>
          <a:lstStyle/>
          <a:p>
            <a:pPr marL="120650" marR="5080" indent="-107950">
              <a:lnSpc>
                <a:spcPct val="112700"/>
              </a:lnSpc>
              <a:buFont typeface="Arial"/>
              <a:buChar char="•"/>
              <a:tabLst>
                <a:tab pos="120650" algn="l"/>
              </a:tabLst>
            </a:pPr>
            <a:r>
              <a:rPr lang="en-GB" sz="1100" b="1" spc="-15" dirty="0">
                <a:solidFill>
                  <a:schemeClr val="bg1"/>
                </a:solidFill>
                <a:latin typeface="Myriad Pro Light"/>
                <a:cs typeface="Arial"/>
              </a:rPr>
              <a:t>A</a:t>
            </a:r>
            <a:r>
              <a:rPr lang="en-GB" sz="1100" b="1" spc="35" dirty="0">
                <a:solidFill>
                  <a:schemeClr val="bg1"/>
                </a:solidFill>
                <a:latin typeface="Myriad Pro Light"/>
                <a:cs typeface="Arial"/>
              </a:rPr>
              <a:t>d</a:t>
            </a:r>
            <a:r>
              <a:rPr lang="en-GB" sz="1100" b="1" spc="30" dirty="0">
                <a:solidFill>
                  <a:schemeClr val="bg1"/>
                </a:solidFill>
                <a:latin typeface="Myriad Pro Light"/>
                <a:cs typeface="Arial"/>
              </a:rPr>
              <a:t>d</a:t>
            </a:r>
            <a:r>
              <a:rPr lang="en-GB" sz="1100" b="1" spc="10" dirty="0">
                <a:solidFill>
                  <a:schemeClr val="bg1"/>
                </a:solidFill>
                <a:latin typeface="Myriad Pro Light"/>
                <a:cs typeface="Arial"/>
              </a:rPr>
              <a:t>i</a:t>
            </a:r>
            <a:r>
              <a:rPr lang="en-GB" sz="1100" b="1" spc="35" dirty="0">
                <a:solidFill>
                  <a:schemeClr val="bg1"/>
                </a:solidFill>
                <a:latin typeface="Myriad Pro Light"/>
                <a:cs typeface="Arial"/>
              </a:rPr>
              <a:t>t</a:t>
            </a:r>
            <a:r>
              <a:rPr lang="en-GB" sz="1100" b="1" spc="15" dirty="0">
                <a:solidFill>
                  <a:schemeClr val="bg1"/>
                </a:solidFill>
                <a:latin typeface="Myriad Pro Light"/>
                <a:cs typeface="Arial"/>
              </a:rPr>
              <a:t>io</a:t>
            </a:r>
            <a:r>
              <a:rPr lang="en-GB" sz="1100" b="1" spc="10" dirty="0">
                <a:solidFill>
                  <a:schemeClr val="bg1"/>
                </a:solidFill>
                <a:latin typeface="Myriad Pro Light"/>
                <a:cs typeface="Arial"/>
              </a:rPr>
              <a:t>n</a:t>
            </a:r>
            <a:r>
              <a:rPr lang="en-GB" sz="1100" b="1" spc="-10" dirty="0">
                <a:solidFill>
                  <a:schemeClr val="bg1"/>
                </a:solidFill>
                <a:latin typeface="Myriad Pro Light"/>
                <a:cs typeface="Arial"/>
              </a:rPr>
              <a:t>a</a:t>
            </a:r>
            <a:r>
              <a:rPr lang="en-GB" sz="1100" b="1" dirty="0">
                <a:solidFill>
                  <a:schemeClr val="bg1"/>
                </a:solidFill>
                <a:latin typeface="Myriad Pro Light"/>
                <a:cs typeface="Arial"/>
              </a:rPr>
              <a:t>l </a:t>
            </a:r>
            <a:r>
              <a:rPr lang="en-GB" sz="1100" b="1" spc="20" dirty="0">
                <a:solidFill>
                  <a:schemeClr val="bg1"/>
                </a:solidFill>
                <a:latin typeface="Myriad Pro Light"/>
                <a:cs typeface="Arial"/>
              </a:rPr>
              <a:t>f</a:t>
            </a:r>
            <a:r>
              <a:rPr lang="en-GB" sz="1100" b="1" dirty="0">
                <a:solidFill>
                  <a:schemeClr val="bg1"/>
                </a:solidFill>
                <a:latin typeface="Myriad Pro Light"/>
                <a:cs typeface="Arial"/>
              </a:rPr>
              <a:t>l</a:t>
            </a:r>
            <a:r>
              <a:rPr lang="en-GB" sz="1100" b="1" spc="-20" dirty="0">
                <a:solidFill>
                  <a:schemeClr val="bg1"/>
                </a:solidFill>
                <a:latin typeface="Myriad Pro Light"/>
                <a:cs typeface="Arial"/>
              </a:rPr>
              <a:t>e</a:t>
            </a:r>
            <a:r>
              <a:rPr lang="en-GB" sz="1100" b="1" spc="15" dirty="0">
                <a:solidFill>
                  <a:schemeClr val="bg1"/>
                </a:solidFill>
                <a:latin typeface="Myriad Pro Light"/>
                <a:cs typeface="Arial"/>
              </a:rPr>
              <a:t>x</a:t>
            </a:r>
            <a:r>
              <a:rPr lang="en-GB" sz="1100" b="1" spc="5" dirty="0">
                <a:solidFill>
                  <a:schemeClr val="bg1"/>
                </a:solidFill>
                <a:latin typeface="Myriad Pro Light"/>
                <a:cs typeface="Arial"/>
              </a:rPr>
              <a:t>i</a:t>
            </a:r>
            <a:r>
              <a:rPr lang="en-GB" sz="1100" b="1" spc="10" dirty="0">
                <a:solidFill>
                  <a:schemeClr val="bg1"/>
                </a:solidFill>
                <a:latin typeface="Myriad Pro Light"/>
                <a:cs typeface="Arial"/>
              </a:rPr>
              <a:t>bl</a:t>
            </a:r>
            <a:r>
              <a:rPr lang="en-GB" sz="1100" b="1" dirty="0">
                <a:solidFill>
                  <a:schemeClr val="bg1"/>
                </a:solidFill>
                <a:latin typeface="Myriad Pro Light"/>
                <a:cs typeface="Arial"/>
              </a:rPr>
              <a:t>e </a:t>
            </a:r>
            <a:r>
              <a:rPr lang="en-GB" sz="1100" b="1" spc="10" dirty="0">
                <a:solidFill>
                  <a:schemeClr val="bg1"/>
                </a:solidFill>
                <a:latin typeface="Myriad Pro Light"/>
                <a:cs typeface="Arial"/>
              </a:rPr>
              <a:t>sour</a:t>
            </a:r>
            <a:r>
              <a:rPr lang="en-GB" sz="1100" b="1" spc="35" dirty="0">
                <a:solidFill>
                  <a:schemeClr val="bg1"/>
                </a:solidFill>
                <a:latin typeface="Myriad Pro Light"/>
                <a:cs typeface="Arial"/>
              </a:rPr>
              <a:t>c</a:t>
            </a:r>
            <a:r>
              <a:rPr lang="en-GB" sz="1100" b="1" spc="-20" dirty="0">
                <a:solidFill>
                  <a:schemeClr val="bg1"/>
                </a:solidFill>
                <a:latin typeface="Myriad Pro Light"/>
                <a:cs typeface="Arial"/>
              </a:rPr>
              <a:t>e</a:t>
            </a:r>
            <a:r>
              <a:rPr lang="en-GB" sz="1100" b="1" dirty="0">
                <a:solidFill>
                  <a:schemeClr val="bg1"/>
                </a:solidFill>
                <a:latin typeface="Myriad Pro Light"/>
                <a:cs typeface="Arial"/>
              </a:rPr>
              <a:t> </a:t>
            </a:r>
            <a:r>
              <a:rPr lang="en-GB" sz="1100" b="1" spc="-10" dirty="0">
                <a:solidFill>
                  <a:schemeClr val="bg1"/>
                </a:solidFill>
                <a:latin typeface="Myriad Pro Light"/>
                <a:cs typeface="Arial"/>
              </a:rPr>
              <a:t>a</a:t>
            </a:r>
            <a:r>
              <a:rPr lang="en-GB" sz="1100" b="1" spc="35" dirty="0">
                <a:solidFill>
                  <a:schemeClr val="bg1"/>
                </a:solidFill>
                <a:latin typeface="Myriad Pro Light"/>
                <a:cs typeface="Arial"/>
              </a:rPr>
              <a:t>d</a:t>
            </a:r>
            <a:r>
              <a:rPr lang="en-GB" sz="1100" b="1" spc="30" dirty="0">
                <a:solidFill>
                  <a:schemeClr val="bg1"/>
                </a:solidFill>
                <a:latin typeface="Myriad Pro Light"/>
                <a:cs typeface="Arial"/>
              </a:rPr>
              <a:t>d</a:t>
            </a:r>
            <a:r>
              <a:rPr lang="en-GB" sz="1100" b="1" spc="10" dirty="0">
                <a:solidFill>
                  <a:schemeClr val="bg1"/>
                </a:solidFill>
                <a:latin typeface="Myriad Pro Light"/>
                <a:cs typeface="Arial"/>
              </a:rPr>
              <a:t>i</a:t>
            </a:r>
            <a:r>
              <a:rPr lang="en-GB" sz="1100" b="1" spc="35" dirty="0">
                <a:solidFill>
                  <a:schemeClr val="bg1"/>
                </a:solidFill>
                <a:latin typeface="Myriad Pro Light"/>
                <a:cs typeface="Arial"/>
              </a:rPr>
              <a:t>t</a:t>
            </a:r>
            <a:r>
              <a:rPr lang="en-GB" sz="1100" b="1" spc="15" dirty="0">
                <a:solidFill>
                  <a:schemeClr val="bg1"/>
                </a:solidFill>
                <a:latin typeface="Myriad Pro Light"/>
                <a:cs typeface="Arial"/>
              </a:rPr>
              <a:t>io</a:t>
            </a:r>
            <a:r>
              <a:rPr lang="en-GB" sz="1100" b="1" dirty="0">
                <a:solidFill>
                  <a:schemeClr val="bg1"/>
                </a:solidFill>
                <a:latin typeface="Myriad Pro Light"/>
                <a:cs typeface="Arial"/>
              </a:rPr>
              <a:t>n </a:t>
            </a:r>
            <a:r>
              <a:rPr lang="en-GB" sz="1100" b="1" spc="-55" dirty="0">
                <a:solidFill>
                  <a:schemeClr val="bg1"/>
                </a:solidFill>
                <a:latin typeface="Myriad Pro Light"/>
                <a:cs typeface="Arial"/>
              </a:rPr>
              <a:t>(</a:t>
            </a:r>
            <a:r>
              <a:rPr lang="en-GB" sz="1100" b="1" spc="15" dirty="0">
                <a:solidFill>
                  <a:schemeClr val="bg1"/>
                </a:solidFill>
                <a:latin typeface="Myriad Pro Light"/>
                <a:cs typeface="Arial"/>
              </a:rPr>
              <a:t>pum</a:t>
            </a:r>
            <a:r>
              <a:rPr lang="en-GB" sz="1100" b="1" spc="35" dirty="0">
                <a:solidFill>
                  <a:schemeClr val="bg1"/>
                </a:solidFill>
                <a:latin typeface="Myriad Pro Light"/>
                <a:cs typeface="Arial"/>
              </a:rPr>
              <a:t>p</a:t>
            </a:r>
            <a:r>
              <a:rPr lang="en-GB" sz="1100" b="1" spc="-5" dirty="0">
                <a:solidFill>
                  <a:schemeClr val="bg1"/>
                </a:solidFill>
                <a:latin typeface="Myriad Pro Light"/>
                <a:cs typeface="Arial"/>
              </a:rPr>
              <a:t>e</a:t>
            </a:r>
            <a:r>
              <a:rPr lang="en-GB" sz="1100" b="1" spc="25" dirty="0">
                <a:solidFill>
                  <a:schemeClr val="bg1"/>
                </a:solidFill>
                <a:latin typeface="Myriad Pro Light"/>
                <a:cs typeface="Arial"/>
              </a:rPr>
              <a:t>d</a:t>
            </a:r>
            <a:r>
              <a:rPr lang="en-GB" sz="1100" b="1" dirty="0">
                <a:solidFill>
                  <a:schemeClr val="bg1"/>
                </a:solidFill>
                <a:latin typeface="Myriad Pro Light"/>
                <a:cs typeface="Arial"/>
              </a:rPr>
              <a:t> </a:t>
            </a:r>
            <a:r>
              <a:rPr lang="en-GB" sz="1100" b="1" spc="25" dirty="0">
                <a:solidFill>
                  <a:schemeClr val="bg1"/>
                </a:solidFill>
                <a:latin typeface="Myriad Pro Light"/>
                <a:cs typeface="Arial"/>
              </a:rPr>
              <a:t>s</a:t>
            </a:r>
            <a:r>
              <a:rPr lang="en-GB" sz="1100" b="1" dirty="0">
                <a:solidFill>
                  <a:schemeClr val="bg1"/>
                </a:solidFill>
                <a:latin typeface="Myriad Pro Light"/>
                <a:cs typeface="Arial"/>
              </a:rPr>
              <a:t>t</a:t>
            </a:r>
            <a:r>
              <a:rPr lang="en-GB" sz="1100" b="1" spc="20" dirty="0">
                <a:solidFill>
                  <a:schemeClr val="bg1"/>
                </a:solidFill>
                <a:latin typeface="Myriad Pro Light"/>
                <a:cs typeface="Arial"/>
              </a:rPr>
              <a:t>o</a:t>
            </a:r>
            <a:r>
              <a:rPr lang="en-GB" sz="1100" b="1" spc="10" dirty="0">
                <a:solidFill>
                  <a:schemeClr val="bg1"/>
                </a:solidFill>
                <a:latin typeface="Myriad Pro Light"/>
                <a:cs typeface="Arial"/>
              </a:rPr>
              <a:t>r</a:t>
            </a:r>
            <a:r>
              <a:rPr lang="en-GB" sz="1100" b="1" spc="-10" dirty="0">
                <a:solidFill>
                  <a:schemeClr val="bg1"/>
                </a:solidFill>
                <a:latin typeface="Myriad Pro Light"/>
                <a:cs typeface="Arial"/>
              </a:rPr>
              <a:t>a</a:t>
            </a:r>
            <a:r>
              <a:rPr lang="en-GB" sz="1100" b="1" spc="20" dirty="0">
                <a:solidFill>
                  <a:schemeClr val="bg1"/>
                </a:solidFill>
                <a:latin typeface="Myriad Pro Light"/>
                <a:cs typeface="Arial"/>
              </a:rPr>
              <a:t>g</a:t>
            </a:r>
            <a:r>
              <a:rPr lang="en-GB" sz="1100" b="1" spc="-20" dirty="0">
                <a:solidFill>
                  <a:schemeClr val="bg1"/>
                </a:solidFill>
                <a:latin typeface="Myriad Pro Light"/>
                <a:cs typeface="Arial"/>
              </a:rPr>
              <a:t>e</a:t>
            </a:r>
            <a:r>
              <a:rPr lang="en-GB" sz="1100" b="1" dirty="0">
                <a:solidFill>
                  <a:schemeClr val="bg1"/>
                </a:solidFill>
                <a:latin typeface="Myriad Pro Light"/>
                <a:cs typeface="Arial"/>
              </a:rPr>
              <a:t>, </a:t>
            </a:r>
            <a:r>
              <a:rPr lang="en-GB" sz="1100" b="1" spc="35" dirty="0">
                <a:solidFill>
                  <a:schemeClr val="bg1"/>
                </a:solidFill>
                <a:latin typeface="Myriad Pro Light"/>
                <a:cs typeface="Arial"/>
              </a:rPr>
              <a:t>b</a:t>
            </a:r>
            <a:r>
              <a:rPr lang="en-GB" sz="1100" b="1" spc="-15" dirty="0">
                <a:solidFill>
                  <a:schemeClr val="bg1"/>
                </a:solidFill>
                <a:latin typeface="Myriad Pro Light"/>
                <a:cs typeface="Arial"/>
              </a:rPr>
              <a:t>a</a:t>
            </a:r>
            <a:r>
              <a:rPr lang="en-GB" sz="1100" b="1" spc="55" dirty="0">
                <a:solidFill>
                  <a:schemeClr val="bg1"/>
                </a:solidFill>
                <a:latin typeface="Myriad Pro Light"/>
                <a:cs typeface="Arial"/>
              </a:rPr>
              <a:t>t</a:t>
            </a:r>
            <a:r>
              <a:rPr lang="en-GB" sz="1100" b="1" spc="25" dirty="0">
                <a:solidFill>
                  <a:schemeClr val="bg1"/>
                </a:solidFill>
                <a:latin typeface="Myriad Pro Light"/>
                <a:cs typeface="Arial"/>
              </a:rPr>
              <a:t>t</a:t>
            </a:r>
            <a:r>
              <a:rPr lang="en-GB" sz="1100" b="1" spc="-5" dirty="0">
                <a:solidFill>
                  <a:schemeClr val="bg1"/>
                </a:solidFill>
                <a:latin typeface="Myriad Pro Light"/>
                <a:cs typeface="Arial"/>
              </a:rPr>
              <a:t>e</a:t>
            </a:r>
            <a:r>
              <a:rPr lang="en-GB" sz="1100" b="1" spc="35" dirty="0">
                <a:solidFill>
                  <a:schemeClr val="bg1"/>
                </a:solidFill>
                <a:latin typeface="Myriad Pro Light"/>
                <a:cs typeface="Arial"/>
              </a:rPr>
              <a:t>r</a:t>
            </a:r>
            <a:r>
              <a:rPr lang="en-GB" sz="1100" b="1" spc="-45" dirty="0">
                <a:solidFill>
                  <a:schemeClr val="bg1"/>
                </a:solidFill>
                <a:latin typeface="Myriad Pro Light"/>
                <a:cs typeface="Arial"/>
              </a:rPr>
              <a:t>y</a:t>
            </a:r>
            <a:r>
              <a:rPr lang="en-GB" sz="1100" b="1" dirty="0">
                <a:solidFill>
                  <a:schemeClr val="bg1"/>
                </a:solidFill>
                <a:latin typeface="Myriad Pro Light"/>
                <a:cs typeface="Arial"/>
              </a:rPr>
              <a:t>, </a:t>
            </a:r>
            <a:r>
              <a:rPr lang="en-GB" sz="1100" b="1" spc="-5" dirty="0">
                <a:solidFill>
                  <a:schemeClr val="bg1"/>
                </a:solidFill>
                <a:latin typeface="Myriad Pro Light"/>
                <a:cs typeface="Arial"/>
              </a:rPr>
              <a:t>hy</a:t>
            </a:r>
            <a:r>
              <a:rPr lang="en-GB" sz="1100" b="1" spc="25" dirty="0">
                <a:solidFill>
                  <a:schemeClr val="bg1"/>
                </a:solidFill>
                <a:latin typeface="Myriad Pro Light"/>
                <a:cs typeface="Arial"/>
              </a:rPr>
              <a:t>dr</a:t>
            </a:r>
            <a:r>
              <a:rPr lang="en-GB" sz="1100" b="1" dirty="0">
                <a:solidFill>
                  <a:schemeClr val="bg1"/>
                </a:solidFill>
                <a:latin typeface="Myriad Pro Light"/>
                <a:cs typeface="Arial"/>
              </a:rPr>
              <a:t>o, </a:t>
            </a:r>
            <a:r>
              <a:rPr lang="en-GB" sz="1100" b="1" spc="10" dirty="0">
                <a:solidFill>
                  <a:schemeClr val="bg1"/>
                </a:solidFill>
                <a:latin typeface="Myriad Pro Light"/>
                <a:cs typeface="Arial"/>
              </a:rPr>
              <a:t>d</a:t>
            </a:r>
            <a:r>
              <a:rPr lang="en-GB" sz="1100" b="1" spc="15" dirty="0">
                <a:solidFill>
                  <a:schemeClr val="bg1"/>
                </a:solidFill>
                <a:latin typeface="Myriad Pro Light"/>
                <a:cs typeface="Arial"/>
              </a:rPr>
              <a:t>e</a:t>
            </a:r>
            <a:r>
              <a:rPr lang="en-GB" sz="1100" b="1" spc="20" dirty="0">
                <a:solidFill>
                  <a:schemeClr val="bg1"/>
                </a:solidFill>
                <a:latin typeface="Myriad Pro Light"/>
                <a:cs typeface="Arial"/>
              </a:rPr>
              <a:t>m</a:t>
            </a:r>
            <a:r>
              <a:rPr lang="en-GB" sz="1100" b="1" spc="-10" dirty="0">
                <a:solidFill>
                  <a:schemeClr val="bg1"/>
                </a:solidFill>
                <a:latin typeface="Myriad Pro Light"/>
                <a:cs typeface="Arial"/>
              </a:rPr>
              <a:t>a</a:t>
            </a:r>
            <a:r>
              <a:rPr lang="en-GB" sz="1100" b="1" spc="10" dirty="0">
                <a:solidFill>
                  <a:schemeClr val="bg1"/>
                </a:solidFill>
                <a:latin typeface="Myriad Pro Light"/>
                <a:cs typeface="Arial"/>
              </a:rPr>
              <a:t>n</a:t>
            </a:r>
            <a:r>
              <a:rPr lang="en-GB" sz="1100" b="1" spc="25" dirty="0">
                <a:solidFill>
                  <a:schemeClr val="bg1"/>
                </a:solidFill>
                <a:latin typeface="Myriad Pro Light"/>
                <a:cs typeface="Arial"/>
              </a:rPr>
              <a:t>d</a:t>
            </a:r>
            <a:r>
              <a:rPr lang="en-GB" sz="1100" b="1" dirty="0">
                <a:solidFill>
                  <a:schemeClr val="bg1"/>
                </a:solidFill>
                <a:latin typeface="Myriad Pro Light"/>
                <a:cs typeface="Arial"/>
              </a:rPr>
              <a:t> </a:t>
            </a:r>
            <a:r>
              <a:rPr lang="en-GB" sz="1100" b="1" spc="10" dirty="0">
                <a:solidFill>
                  <a:schemeClr val="bg1"/>
                </a:solidFill>
                <a:latin typeface="Myriad Pro Light"/>
                <a:cs typeface="Arial"/>
              </a:rPr>
              <a:t>sid</a:t>
            </a:r>
            <a:r>
              <a:rPr lang="en-GB" sz="1100" b="1" dirty="0">
                <a:solidFill>
                  <a:schemeClr val="bg1"/>
                </a:solidFill>
                <a:latin typeface="Myriad Pro Light"/>
                <a:cs typeface="Arial"/>
              </a:rPr>
              <a:t>e </a:t>
            </a:r>
            <a:r>
              <a:rPr lang="en-GB" sz="1100" b="1" spc="20" dirty="0">
                <a:solidFill>
                  <a:schemeClr val="bg1"/>
                </a:solidFill>
                <a:latin typeface="Myriad Pro Light"/>
                <a:cs typeface="Arial"/>
              </a:rPr>
              <a:t>m</a:t>
            </a:r>
            <a:r>
              <a:rPr lang="en-GB" sz="1100" b="1" spc="-10" dirty="0">
                <a:solidFill>
                  <a:schemeClr val="bg1"/>
                </a:solidFill>
                <a:latin typeface="Myriad Pro Light"/>
                <a:cs typeface="Arial"/>
              </a:rPr>
              <a:t>a</a:t>
            </a:r>
            <a:r>
              <a:rPr lang="en-GB" sz="1100" b="1" spc="0" dirty="0">
                <a:solidFill>
                  <a:schemeClr val="bg1"/>
                </a:solidFill>
                <a:latin typeface="Myriad Pro Light"/>
                <a:cs typeface="Arial"/>
              </a:rPr>
              <a:t>nag</a:t>
            </a:r>
            <a:r>
              <a:rPr lang="en-GB" sz="1100" b="1" spc="-5" dirty="0">
                <a:solidFill>
                  <a:schemeClr val="bg1"/>
                </a:solidFill>
                <a:latin typeface="Myriad Pro Light"/>
                <a:cs typeface="Arial"/>
              </a:rPr>
              <a:t>e</a:t>
            </a:r>
            <a:r>
              <a:rPr lang="en-GB" sz="1100" b="1" spc="20" dirty="0">
                <a:solidFill>
                  <a:schemeClr val="bg1"/>
                </a:solidFill>
                <a:latin typeface="Myriad Pro Light"/>
                <a:cs typeface="Arial"/>
              </a:rPr>
              <a:t>m</a:t>
            </a:r>
            <a:r>
              <a:rPr lang="en-GB" sz="1100" b="1" spc="-5" dirty="0">
                <a:solidFill>
                  <a:schemeClr val="bg1"/>
                </a:solidFill>
                <a:latin typeface="Myriad Pro Light"/>
                <a:cs typeface="Arial"/>
              </a:rPr>
              <a:t>e</a:t>
            </a:r>
            <a:r>
              <a:rPr lang="en-GB" sz="1100" b="1" spc="5" dirty="0">
                <a:solidFill>
                  <a:schemeClr val="bg1"/>
                </a:solidFill>
                <a:latin typeface="Myriad Pro Light"/>
                <a:cs typeface="Arial"/>
              </a:rPr>
              <a:t>n</a:t>
            </a:r>
            <a:r>
              <a:rPr lang="en-GB" sz="1100" b="1" spc="25" dirty="0">
                <a:solidFill>
                  <a:schemeClr val="bg1"/>
                </a:solidFill>
                <a:latin typeface="Myriad Pro Light"/>
                <a:cs typeface="Arial"/>
              </a:rPr>
              <a:t>t</a:t>
            </a:r>
            <a:r>
              <a:rPr lang="en-GB" sz="1100" b="1" spc="-70" dirty="0">
                <a:solidFill>
                  <a:schemeClr val="bg1"/>
                </a:solidFill>
                <a:latin typeface="Myriad Pro Light"/>
                <a:cs typeface="Arial"/>
              </a:rPr>
              <a:t>)</a:t>
            </a:r>
            <a:endParaRPr lang="en-GB" sz="1100" b="1" dirty="0">
              <a:solidFill>
                <a:schemeClr val="bg1"/>
              </a:solidFill>
              <a:latin typeface="Myriad Pro Light"/>
              <a:cs typeface="Arial"/>
            </a:endParaRPr>
          </a:p>
          <a:p>
            <a:pPr marL="120650" indent="-107950">
              <a:lnSpc>
                <a:spcPct val="100000"/>
              </a:lnSpc>
              <a:spcBef>
                <a:spcPts val="130"/>
              </a:spcBef>
              <a:buFont typeface="Arial"/>
              <a:buChar char="•"/>
              <a:tabLst>
                <a:tab pos="120650" algn="l"/>
              </a:tabLst>
            </a:pPr>
            <a:r>
              <a:rPr lang="en-GB" sz="1100" b="1" spc="-5" dirty="0">
                <a:solidFill>
                  <a:schemeClr val="bg1"/>
                </a:solidFill>
                <a:latin typeface="Myriad Pro Light"/>
                <a:cs typeface="Arial"/>
              </a:rPr>
              <a:t>De</a:t>
            </a:r>
            <a:r>
              <a:rPr lang="en-GB" sz="1100" b="1" spc="-10" dirty="0">
                <a:solidFill>
                  <a:schemeClr val="bg1"/>
                </a:solidFill>
                <a:latin typeface="Myriad Pro Light"/>
                <a:cs typeface="Arial"/>
              </a:rPr>
              <a:t>e</a:t>
            </a:r>
            <a:r>
              <a:rPr lang="en-GB" sz="1100" b="1" spc="35" dirty="0">
                <a:solidFill>
                  <a:schemeClr val="bg1"/>
                </a:solidFill>
                <a:latin typeface="Myriad Pro Light"/>
                <a:cs typeface="Arial"/>
              </a:rPr>
              <a:t>p</a:t>
            </a:r>
            <a:r>
              <a:rPr lang="en-GB" sz="1100" b="1" spc="-5" dirty="0">
                <a:solidFill>
                  <a:schemeClr val="bg1"/>
                </a:solidFill>
                <a:latin typeface="Myriad Pro Light"/>
                <a:cs typeface="Arial"/>
              </a:rPr>
              <a:t>e</a:t>
            </a:r>
            <a:r>
              <a:rPr lang="en-GB" sz="1100" b="1" dirty="0">
                <a:solidFill>
                  <a:schemeClr val="bg1"/>
                </a:solidFill>
                <a:latin typeface="Myriad Pro Light"/>
                <a:cs typeface="Arial"/>
              </a:rPr>
              <a:t>r </a:t>
            </a:r>
            <a:r>
              <a:rPr lang="en-GB" sz="1100" b="1" spc="10" dirty="0">
                <a:solidFill>
                  <a:schemeClr val="bg1"/>
                </a:solidFill>
                <a:latin typeface="Myriad Pro Light"/>
                <a:cs typeface="Arial"/>
              </a:rPr>
              <a:t>sh</a:t>
            </a:r>
            <a:r>
              <a:rPr lang="en-GB" sz="1100" b="1" spc="20" dirty="0">
                <a:solidFill>
                  <a:schemeClr val="bg1"/>
                </a:solidFill>
                <a:latin typeface="Myriad Pro Light"/>
                <a:cs typeface="Arial"/>
              </a:rPr>
              <a:t>o</a:t>
            </a:r>
            <a:r>
              <a:rPr lang="en-GB" sz="1100" b="1" spc="35" dirty="0">
                <a:solidFill>
                  <a:schemeClr val="bg1"/>
                </a:solidFill>
                <a:latin typeface="Myriad Pro Light"/>
                <a:cs typeface="Arial"/>
              </a:rPr>
              <a:t>r</a:t>
            </a:r>
            <a:r>
              <a:rPr lang="en-GB" sz="1100" b="1" spc="10" dirty="0">
                <a:solidFill>
                  <a:schemeClr val="bg1"/>
                </a:solidFill>
                <a:latin typeface="Myriad Pro Light"/>
                <a:cs typeface="Arial"/>
              </a:rPr>
              <a:t>t</a:t>
            </a:r>
            <a:r>
              <a:rPr lang="en-GB" sz="1100" b="1" spc="45" dirty="0">
                <a:solidFill>
                  <a:schemeClr val="bg1"/>
                </a:solidFill>
                <a:latin typeface="Myriad Pro Light"/>
                <a:cs typeface="Arial"/>
              </a:rPr>
              <a:t>-</a:t>
            </a:r>
            <a:r>
              <a:rPr lang="en-GB" sz="1100" b="1" spc="25" dirty="0">
                <a:solidFill>
                  <a:schemeClr val="bg1"/>
                </a:solidFill>
                <a:latin typeface="Myriad Pro Light"/>
                <a:cs typeface="Arial"/>
              </a:rPr>
              <a:t>t</a:t>
            </a:r>
            <a:r>
              <a:rPr lang="en-GB" sz="1100" b="1" spc="-5" dirty="0">
                <a:solidFill>
                  <a:schemeClr val="bg1"/>
                </a:solidFill>
                <a:latin typeface="Myriad Pro Light"/>
                <a:cs typeface="Arial"/>
              </a:rPr>
              <a:t>e</a:t>
            </a:r>
            <a:r>
              <a:rPr lang="en-GB" sz="1100" b="1" spc="15" dirty="0">
                <a:solidFill>
                  <a:schemeClr val="bg1"/>
                </a:solidFill>
                <a:latin typeface="Myriad Pro Light"/>
                <a:cs typeface="Arial"/>
              </a:rPr>
              <a:t>r</a:t>
            </a:r>
            <a:r>
              <a:rPr lang="en-GB" sz="1100" b="1" spc="10" dirty="0">
                <a:solidFill>
                  <a:schemeClr val="bg1"/>
                </a:solidFill>
                <a:latin typeface="Myriad Pro Light"/>
                <a:cs typeface="Arial"/>
              </a:rPr>
              <a:t>m</a:t>
            </a:r>
            <a:r>
              <a:rPr lang="en-GB" sz="1100" b="1" dirty="0">
                <a:solidFill>
                  <a:schemeClr val="bg1"/>
                </a:solidFill>
                <a:latin typeface="Myriad Pro Light"/>
                <a:cs typeface="Arial"/>
              </a:rPr>
              <a:t> </a:t>
            </a:r>
            <a:r>
              <a:rPr lang="en-GB" sz="1100" b="1" spc="20" dirty="0">
                <a:solidFill>
                  <a:schemeClr val="bg1"/>
                </a:solidFill>
                <a:latin typeface="Myriad Pro Light"/>
                <a:cs typeface="Arial"/>
              </a:rPr>
              <a:t>m</a:t>
            </a:r>
            <a:r>
              <a:rPr lang="en-GB" sz="1100" b="1" spc="-5" dirty="0">
                <a:solidFill>
                  <a:schemeClr val="bg1"/>
                </a:solidFill>
                <a:latin typeface="Myriad Pro Light"/>
                <a:cs typeface="Arial"/>
              </a:rPr>
              <a:t>a</a:t>
            </a:r>
            <a:r>
              <a:rPr lang="en-GB" sz="1100" b="1" spc="10" dirty="0">
                <a:solidFill>
                  <a:schemeClr val="bg1"/>
                </a:solidFill>
                <a:latin typeface="Myriad Pro Light"/>
                <a:cs typeface="Arial"/>
              </a:rPr>
              <a:t>r</a:t>
            </a:r>
            <a:r>
              <a:rPr lang="en-GB" sz="1100" b="1" dirty="0">
                <a:solidFill>
                  <a:schemeClr val="bg1"/>
                </a:solidFill>
                <a:latin typeface="Myriad Pro Light"/>
                <a:cs typeface="Arial"/>
              </a:rPr>
              <a:t>k</a:t>
            </a:r>
            <a:r>
              <a:rPr lang="en-GB" sz="1100" b="1" spc="-15" dirty="0">
                <a:solidFill>
                  <a:schemeClr val="bg1"/>
                </a:solidFill>
                <a:latin typeface="Myriad Pro Light"/>
                <a:cs typeface="Arial"/>
              </a:rPr>
              <a:t>e</a:t>
            </a:r>
            <a:r>
              <a:rPr lang="en-GB" sz="1100" b="1" spc="40" dirty="0">
                <a:solidFill>
                  <a:schemeClr val="bg1"/>
                </a:solidFill>
                <a:latin typeface="Myriad Pro Light"/>
                <a:cs typeface="Arial"/>
              </a:rPr>
              <a:t>t</a:t>
            </a:r>
            <a:r>
              <a:rPr lang="en-GB" sz="1100" b="1" dirty="0">
                <a:solidFill>
                  <a:schemeClr val="bg1"/>
                </a:solidFill>
                <a:latin typeface="Myriad Pro Light"/>
                <a:cs typeface="Arial"/>
              </a:rPr>
              <a:t>s </a:t>
            </a:r>
            <a:r>
              <a:rPr lang="en-GB" sz="1100" b="1" spc="-10" dirty="0">
                <a:solidFill>
                  <a:schemeClr val="bg1"/>
                </a:solidFill>
                <a:latin typeface="Myriad Pro Light"/>
                <a:cs typeface="Arial"/>
              </a:rPr>
              <a:t>a</a:t>
            </a:r>
            <a:r>
              <a:rPr lang="en-GB" sz="1100" b="1" spc="10" dirty="0">
                <a:solidFill>
                  <a:schemeClr val="bg1"/>
                </a:solidFill>
                <a:latin typeface="Myriad Pro Light"/>
                <a:cs typeface="Arial"/>
              </a:rPr>
              <a:t>n</a:t>
            </a:r>
            <a:r>
              <a:rPr lang="en-GB" sz="1100" b="1" spc="25" dirty="0">
                <a:solidFill>
                  <a:schemeClr val="bg1"/>
                </a:solidFill>
                <a:latin typeface="Myriad Pro Light"/>
                <a:cs typeface="Arial"/>
              </a:rPr>
              <a:t>d</a:t>
            </a:r>
            <a:r>
              <a:rPr lang="en-GB" sz="1100" b="1" dirty="0">
                <a:solidFill>
                  <a:schemeClr val="bg1"/>
                </a:solidFill>
                <a:latin typeface="Myriad Pro Light"/>
                <a:cs typeface="Arial"/>
              </a:rPr>
              <a:t> </a:t>
            </a:r>
            <a:r>
              <a:rPr lang="en-GB" sz="1100" b="1" spc="-10" dirty="0">
                <a:solidFill>
                  <a:schemeClr val="bg1"/>
                </a:solidFill>
                <a:latin typeface="Myriad Pro Light"/>
                <a:cs typeface="Arial"/>
              </a:rPr>
              <a:t>a</a:t>
            </a:r>
            <a:r>
              <a:rPr lang="en-GB" sz="1100" b="1" spc="10" dirty="0">
                <a:solidFill>
                  <a:schemeClr val="bg1"/>
                </a:solidFill>
                <a:latin typeface="Myriad Pro Light"/>
                <a:cs typeface="Arial"/>
              </a:rPr>
              <a:t>n</a:t>
            </a:r>
            <a:r>
              <a:rPr lang="en-GB" sz="1100" b="1" spc="35" dirty="0">
                <a:solidFill>
                  <a:schemeClr val="bg1"/>
                </a:solidFill>
                <a:latin typeface="Myriad Pro Light"/>
                <a:cs typeface="Arial"/>
              </a:rPr>
              <a:t>c</a:t>
            </a:r>
            <a:r>
              <a:rPr lang="en-GB" sz="1100" b="1" spc="5" dirty="0">
                <a:solidFill>
                  <a:schemeClr val="bg1"/>
                </a:solidFill>
                <a:latin typeface="Myriad Pro Light"/>
                <a:cs typeface="Arial"/>
              </a:rPr>
              <a:t>il</a:t>
            </a:r>
            <a:r>
              <a:rPr lang="en-GB" sz="1100" b="1" spc="10" dirty="0">
                <a:solidFill>
                  <a:schemeClr val="bg1"/>
                </a:solidFill>
                <a:latin typeface="Myriad Pro Light"/>
                <a:cs typeface="Arial"/>
              </a:rPr>
              <a:t>l</a:t>
            </a:r>
            <a:r>
              <a:rPr lang="en-GB" sz="1100" b="1" spc="-5" dirty="0">
                <a:solidFill>
                  <a:schemeClr val="bg1"/>
                </a:solidFill>
                <a:latin typeface="Myriad Pro Light"/>
                <a:cs typeface="Arial"/>
              </a:rPr>
              <a:t>a</a:t>
            </a:r>
            <a:r>
              <a:rPr lang="en-GB" sz="1100" b="1" spc="35" dirty="0">
                <a:solidFill>
                  <a:schemeClr val="bg1"/>
                </a:solidFill>
                <a:latin typeface="Myriad Pro Light"/>
                <a:cs typeface="Arial"/>
              </a:rPr>
              <a:t>r</a:t>
            </a:r>
            <a:r>
              <a:rPr lang="en-GB" sz="1100" b="1" dirty="0">
                <a:solidFill>
                  <a:schemeClr val="bg1"/>
                </a:solidFill>
                <a:latin typeface="Myriad Pro Light"/>
                <a:cs typeface="Arial"/>
              </a:rPr>
              <a:t>y </a:t>
            </a:r>
            <a:r>
              <a:rPr lang="en-GB" sz="1100" b="1" spc="20" dirty="0">
                <a:solidFill>
                  <a:schemeClr val="bg1"/>
                </a:solidFill>
                <a:latin typeface="Myriad Pro Light"/>
                <a:cs typeface="Arial"/>
              </a:rPr>
              <a:t>m</a:t>
            </a:r>
            <a:r>
              <a:rPr lang="en-GB" sz="1100" b="1" spc="-5" dirty="0">
                <a:solidFill>
                  <a:schemeClr val="bg1"/>
                </a:solidFill>
                <a:latin typeface="Myriad Pro Light"/>
                <a:cs typeface="Arial"/>
              </a:rPr>
              <a:t>a</a:t>
            </a:r>
            <a:r>
              <a:rPr lang="en-GB" sz="1100" b="1" spc="10" dirty="0">
                <a:solidFill>
                  <a:schemeClr val="bg1"/>
                </a:solidFill>
                <a:latin typeface="Myriad Pro Light"/>
                <a:cs typeface="Arial"/>
              </a:rPr>
              <a:t>r</a:t>
            </a:r>
            <a:r>
              <a:rPr lang="en-GB" sz="1100" b="1" dirty="0">
                <a:solidFill>
                  <a:schemeClr val="bg1"/>
                </a:solidFill>
                <a:latin typeface="Myriad Pro Light"/>
                <a:cs typeface="Arial"/>
              </a:rPr>
              <a:t>k</a:t>
            </a:r>
            <a:r>
              <a:rPr lang="en-GB" sz="1100" b="1" spc="-15" dirty="0">
                <a:solidFill>
                  <a:schemeClr val="bg1"/>
                </a:solidFill>
                <a:latin typeface="Myriad Pro Light"/>
                <a:cs typeface="Arial"/>
              </a:rPr>
              <a:t>e</a:t>
            </a:r>
            <a:r>
              <a:rPr lang="en-GB" sz="1100" b="1" spc="40" dirty="0">
                <a:solidFill>
                  <a:schemeClr val="bg1"/>
                </a:solidFill>
                <a:latin typeface="Myriad Pro Light"/>
                <a:cs typeface="Arial"/>
              </a:rPr>
              <a:t>t</a:t>
            </a:r>
            <a:r>
              <a:rPr lang="en-GB" sz="1100" b="1" dirty="0">
                <a:solidFill>
                  <a:schemeClr val="bg1"/>
                </a:solidFill>
                <a:latin typeface="Myriad Pro Light"/>
                <a:cs typeface="Arial"/>
              </a:rPr>
              <a:t>s</a:t>
            </a:r>
          </a:p>
          <a:p>
            <a:pPr marL="120650" indent="-107950">
              <a:lnSpc>
                <a:spcPct val="100000"/>
              </a:lnSpc>
              <a:spcBef>
                <a:spcPts val="130"/>
              </a:spcBef>
              <a:buFont typeface="Arial"/>
              <a:buChar char="•"/>
              <a:tabLst>
                <a:tab pos="120650" algn="l"/>
              </a:tabLst>
            </a:pPr>
            <a:r>
              <a:rPr lang="en-GB" sz="1100" b="1" spc="-10" dirty="0">
                <a:solidFill>
                  <a:schemeClr val="bg1"/>
                </a:solidFill>
                <a:latin typeface="Myriad Pro Light"/>
                <a:cs typeface="Arial"/>
              </a:rPr>
              <a:t>S</a:t>
            </a:r>
            <a:r>
              <a:rPr lang="en-GB" sz="1100" b="1" spc="35" dirty="0">
                <a:solidFill>
                  <a:schemeClr val="bg1"/>
                </a:solidFill>
                <a:latin typeface="Myriad Pro Light"/>
                <a:cs typeface="Arial"/>
              </a:rPr>
              <a:t>t</a:t>
            </a:r>
            <a:r>
              <a:rPr lang="en-GB" sz="1100" b="1" spc="10" dirty="0">
                <a:solidFill>
                  <a:schemeClr val="bg1"/>
                </a:solidFill>
                <a:latin typeface="Myriad Pro Light"/>
                <a:cs typeface="Arial"/>
              </a:rPr>
              <a:t>r</a:t>
            </a:r>
            <a:r>
              <a:rPr lang="en-GB" sz="1100" b="1" spc="20" dirty="0">
                <a:solidFill>
                  <a:schemeClr val="bg1"/>
                </a:solidFill>
                <a:latin typeface="Myriad Pro Light"/>
                <a:cs typeface="Arial"/>
              </a:rPr>
              <a:t>o</a:t>
            </a:r>
            <a:r>
              <a:rPr lang="en-GB" sz="1100" b="1" spc="10" dirty="0">
                <a:solidFill>
                  <a:schemeClr val="bg1"/>
                </a:solidFill>
                <a:latin typeface="Myriad Pro Light"/>
                <a:cs typeface="Arial"/>
              </a:rPr>
              <a:t>ng</a:t>
            </a:r>
            <a:r>
              <a:rPr lang="en-GB" sz="1100" b="1" dirty="0">
                <a:solidFill>
                  <a:schemeClr val="bg1"/>
                </a:solidFill>
                <a:latin typeface="Myriad Pro Light"/>
                <a:cs typeface="Arial"/>
              </a:rPr>
              <a:t> </a:t>
            </a:r>
            <a:r>
              <a:rPr lang="en-GB" sz="1100" b="1" spc="-5" dirty="0">
                <a:solidFill>
                  <a:schemeClr val="bg1"/>
                </a:solidFill>
                <a:latin typeface="Myriad Pro Light"/>
                <a:cs typeface="Arial"/>
              </a:rPr>
              <a:t>e</a:t>
            </a:r>
            <a:r>
              <a:rPr lang="en-GB" sz="1100" b="1" spc="5" dirty="0">
                <a:solidFill>
                  <a:schemeClr val="bg1"/>
                </a:solidFill>
                <a:latin typeface="Myriad Pro Light"/>
                <a:cs typeface="Arial"/>
              </a:rPr>
              <a:t>n</a:t>
            </a:r>
            <a:r>
              <a:rPr lang="en-GB" sz="1100" b="1" spc="10" dirty="0">
                <a:solidFill>
                  <a:schemeClr val="bg1"/>
                </a:solidFill>
                <a:latin typeface="Myriad Pro Light"/>
                <a:cs typeface="Arial"/>
              </a:rPr>
              <a:t>f</a:t>
            </a:r>
            <a:r>
              <a:rPr lang="en-GB" sz="1100" b="1" spc="20" dirty="0">
                <a:solidFill>
                  <a:schemeClr val="bg1"/>
                </a:solidFill>
                <a:latin typeface="Myriad Pro Light"/>
                <a:cs typeface="Arial"/>
              </a:rPr>
              <a:t>o</a:t>
            </a:r>
            <a:r>
              <a:rPr lang="en-GB" sz="1100" b="1" spc="10" dirty="0">
                <a:solidFill>
                  <a:schemeClr val="bg1"/>
                </a:solidFill>
                <a:latin typeface="Myriad Pro Light"/>
                <a:cs typeface="Arial"/>
              </a:rPr>
              <a:t>r</a:t>
            </a:r>
            <a:r>
              <a:rPr lang="en-GB" sz="1100" b="1" spc="35" dirty="0">
                <a:solidFill>
                  <a:schemeClr val="bg1"/>
                </a:solidFill>
                <a:latin typeface="Myriad Pro Light"/>
                <a:cs typeface="Arial"/>
              </a:rPr>
              <a:t>c</a:t>
            </a:r>
            <a:r>
              <a:rPr lang="en-GB" sz="1100" b="1" spc="-5" dirty="0">
                <a:solidFill>
                  <a:schemeClr val="bg1"/>
                </a:solidFill>
                <a:latin typeface="Myriad Pro Light"/>
                <a:cs typeface="Arial"/>
              </a:rPr>
              <a:t>e</a:t>
            </a:r>
            <a:r>
              <a:rPr lang="en-GB" sz="1100" b="1" spc="20" dirty="0">
                <a:solidFill>
                  <a:schemeClr val="bg1"/>
                </a:solidFill>
                <a:latin typeface="Myriad Pro Light"/>
                <a:cs typeface="Arial"/>
              </a:rPr>
              <a:t>m</a:t>
            </a:r>
            <a:r>
              <a:rPr lang="en-GB" sz="1100" b="1" spc="-5" dirty="0">
                <a:solidFill>
                  <a:schemeClr val="bg1"/>
                </a:solidFill>
                <a:latin typeface="Myriad Pro Light"/>
                <a:cs typeface="Arial"/>
              </a:rPr>
              <a:t>e</a:t>
            </a:r>
            <a:r>
              <a:rPr lang="en-GB" sz="1100" b="1" spc="5" dirty="0">
                <a:solidFill>
                  <a:schemeClr val="bg1"/>
                </a:solidFill>
                <a:latin typeface="Myriad Pro Light"/>
                <a:cs typeface="Arial"/>
              </a:rPr>
              <a:t>n</a:t>
            </a:r>
            <a:r>
              <a:rPr lang="en-GB" sz="1100" b="1" spc="30" dirty="0">
                <a:solidFill>
                  <a:schemeClr val="bg1"/>
                </a:solidFill>
                <a:latin typeface="Myriad Pro Light"/>
                <a:cs typeface="Arial"/>
              </a:rPr>
              <a:t>t</a:t>
            </a:r>
            <a:r>
              <a:rPr lang="en-GB" sz="1100" b="1" dirty="0">
                <a:solidFill>
                  <a:schemeClr val="bg1"/>
                </a:solidFill>
                <a:latin typeface="Myriad Pro Light"/>
                <a:cs typeface="Arial"/>
              </a:rPr>
              <a:t> </a:t>
            </a:r>
            <a:r>
              <a:rPr lang="en-GB" sz="1100" b="1" spc="10" dirty="0">
                <a:solidFill>
                  <a:schemeClr val="bg1"/>
                </a:solidFill>
                <a:latin typeface="Myriad Pro Light"/>
                <a:cs typeface="Arial"/>
              </a:rPr>
              <a:t>of</a:t>
            </a:r>
            <a:r>
              <a:rPr lang="en-GB" sz="1100" b="1" dirty="0">
                <a:solidFill>
                  <a:schemeClr val="bg1"/>
                </a:solidFill>
                <a:latin typeface="Myriad Pro Light"/>
                <a:cs typeface="Arial"/>
              </a:rPr>
              <a:t> </a:t>
            </a:r>
            <a:r>
              <a:rPr lang="en-GB" sz="1100" b="1" spc="5" dirty="0">
                <a:solidFill>
                  <a:schemeClr val="bg1"/>
                </a:solidFill>
                <a:latin typeface="Myriad Pro Light"/>
                <a:cs typeface="Arial"/>
              </a:rPr>
              <a:t>r</a:t>
            </a:r>
            <a:r>
              <a:rPr lang="en-GB" sz="1100" b="1" spc="-5" dirty="0">
                <a:solidFill>
                  <a:schemeClr val="bg1"/>
                </a:solidFill>
                <a:latin typeface="Myriad Pro Light"/>
                <a:cs typeface="Arial"/>
              </a:rPr>
              <a:t>e</a:t>
            </a:r>
            <a:r>
              <a:rPr lang="en-GB" sz="1100" b="1" spc="20" dirty="0">
                <a:solidFill>
                  <a:schemeClr val="bg1"/>
                </a:solidFill>
                <a:latin typeface="Myriad Pro Light"/>
                <a:cs typeface="Arial"/>
              </a:rPr>
              <a:t>g</a:t>
            </a:r>
            <a:r>
              <a:rPr lang="en-GB" sz="1100" b="1" spc="5" dirty="0">
                <a:solidFill>
                  <a:schemeClr val="bg1"/>
                </a:solidFill>
                <a:latin typeface="Myriad Pro Light"/>
                <a:cs typeface="Arial"/>
              </a:rPr>
              <a:t>u</a:t>
            </a:r>
            <a:r>
              <a:rPr lang="en-GB" sz="1100" b="1" spc="10" dirty="0">
                <a:solidFill>
                  <a:schemeClr val="bg1"/>
                </a:solidFill>
                <a:latin typeface="Myriad Pro Light"/>
                <a:cs typeface="Arial"/>
              </a:rPr>
              <a:t>l</a:t>
            </a:r>
            <a:r>
              <a:rPr lang="en-GB" sz="1100" b="1" spc="-15" dirty="0">
                <a:solidFill>
                  <a:schemeClr val="bg1"/>
                </a:solidFill>
                <a:latin typeface="Myriad Pro Light"/>
                <a:cs typeface="Arial"/>
              </a:rPr>
              <a:t>a</a:t>
            </a:r>
            <a:r>
              <a:rPr lang="en-GB" sz="1100" b="1" spc="35" dirty="0">
                <a:solidFill>
                  <a:schemeClr val="bg1"/>
                </a:solidFill>
                <a:latin typeface="Myriad Pro Light"/>
                <a:cs typeface="Arial"/>
              </a:rPr>
              <a:t>t</a:t>
            </a:r>
            <a:r>
              <a:rPr lang="en-GB" sz="1100" b="1" spc="10" dirty="0">
                <a:solidFill>
                  <a:schemeClr val="bg1"/>
                </a:solidFill>
                <a:latin typeface="Myriad Pro Light"/>
                <a:cs typeface="Arial"/>
              </a:rPr>
              <a:t>i</a:t>
            </a:r>
            <a:r>
              <a:rPr lang="en-GB" sz="1100" b="1" spc="20" dirty="0">
                <a:solidFill>
                  <a:schemeClr val="bg1"/>
                </a:solidFill>
                <a:latin typeface="Myriad Pro Light"/>
                <a:cs typeface="Arial"/>
              </a:rPr>
              <a:t>o</a:t>
            </a:r>
            <a:r>
              <a:rPr lang="en-GB" sz="1100" b="1" spc="10" dirty="0">
                <a:solidFill>
                  <a:schemeClr val="bg1"/>
                </a:solidFill>
                <a:latin typeface="Myriad Pro Light"/>
                <a:cs typeface="Arial"/>
              </a:rPr>
              <a:t>n</a:t>
            </a:r>
            <a:r>
              <a:rPr lang="en-GB" sz="1100" b="1" dirty="0">
                <a:solidFill>
                  <a:schemeClr val="bg1"/>
                </a:solidFill>
                <a:latin typeface="Myriad Pro Light"/>
                <a:cs typeface="Arial"/>
              </a:rPr>
              <a:t>s </a:t>
            </a:r>
            <a:r>
              <a:rPr lang="en-GB" sz="1100" b="1" spc="5" dirty="0">
                <a:solidFill>
                  <a:schemeClr val="bg1"/>
                </a:solidFill>
                <a:latin typeface="Myriad Pro Light"/>
                <a:cs typeface="Arial"/>
              </a:rPr>
              <a:t>li</a:t>
            </a:r>
            <a:r>
              <a:rPr lang="en-GB" sz="1100" b="1" dirty="0">
                <a:solidFill>
                  <a:schemeClr val="bg1"/>
                </a:solidFill>
                <a:latin typeface="Myriad Pro Light"/>
                <a:cs typeface="Arial"/>
              </a:rPr>
              <a:t>k</a:t>
            </a:r>
            <a:r>
              <a:rPr lang="en-GB" sz="1100" b="1" spc="-20" dirty="0">
                <a:solidFill>
                  <a:schemeClr val="bg1"/>
                </a:solidFill>
                <a:latin typeface="Myriad Pro Light"/>
                <a:cs typeface="Arial"/>
              </a:rPr>
              <a:t>e</a:t>
            </a:r>
            <a:r>
              <a:rPr lang="en-GB" sz="1100" b="1" dirty="0">
                <a:solidFill>
                  <a:schemeClr val="bg1"/>
                </a:solidFill>
                <a:latin typeface="Myriad Pro Light"/>
                <a:cs typeface="Arial"/>
              </a:rPr>
              <a:t> </a:t>
            </a:r>
            <a:r>
              <a:rPr lang="en-GB" sz="1100" b="1" spc="-10" dirty="0">
                <a:solidFill>
                  <a:schemeClr val="bg1"/>
                </a:solidFill>
                <a:latin typeface="Myriad Pro Light"/>
                <a:cs typeface="Arial"/>
              </a:rPr>
              <a:t>DS</a:t>
            </a:r>
            <a:r>
              <a:rPr lang="en-GB" sz="1100" b="1" spc="25" dirty="0">
                <a:solidFill>
                  <a:schemeClr val="bg1"/>
                </a:solidFill>
                <a:latin typeface="Myriad Pro Light"/>
                <a:cs typeface="Arial"/>
              </a:rPr>
              <a:t>M</a:t>
            </a:r>
            <a:r>
              <a:rPr lang="en-GB" sz="1100" b="1" dirty="0">
                <a:solidFill>
                  <a:schemeClr val="bg1"/>
                </a:solidFill>
                <a:latin typeface="Myriad Pro Light"/>
                <a:cs typeface="Arial"/>
              </a:rPr>
              <a:t> </a:t>
            </a:r>
            <a:r>
              <a:rPr lang="en-GB" sz="1100" b="1" spc="5" dirty="0">
                <a:solidFill>
                  <a:schemeClr val="bg1"/>
                </a:solidFill>
                <a:latin typeface="Myriad Pro Light"/>
                <a:cs typeface="Arial"/>
              </a:rPr>
              <a:t>r</a:t>
            </a:r>
            <a:r>
              <a:rPr lang="en-GB" sz="1100" b="1" spc="-5" dirty="0">
                <a:solidFill>
                  <a:schemeClr val="bg1"/>
                </a:solidFill>
                <a:latin typeface="Myriad Pro Light"/>
                <a:cs typeface="Arial"/>
              </a:rPr>
              <a:t>e</a:t>
            </a:r>
            <a:r>
              <a:rPr lang="en-GB" sz="1100" b="1" spc="20" dirty="0">
                <a:solidFill>
                  <a:schemeClr val="bg1"/>
                </a:solidFill>
                <a:latin typeface="Myriad Pro Light"/>
                <a:cs typeface="Arial"/>
              </a:rPr>
              <a:t>g</a:t>
            </a:r>
            <a:r>
              <a:rPr lang="en-GB" sz="1100" b="1" spc="5" dirty="0">
                <a:solidFill>
                  <a:schemeClr val="bg1"/>
                </a:solidFill>
                <a:latin typeface="Myriad Pro Light"/>
                <a:cs typeface="Arial"/>
              </a:rPr>
              <a:t>u</a:t>
            </a:r>
            <a:r>
              <a:rPr lang="en-GB" sz="1100" b="1" spc="10" dirty="0">
                <a:solidFill>
                  <a:schemeClr val="bg1"/>
                </a:solidFill>
                <a:latin typeface="Myriad Pro Light"/>
                <a:cs typeface="Arial"/>
              </a:rPr>
              <a:t>l</a:t>
            </a:r>
            <a:r>
              <a:rPr lang="en-GB" sz="1100" b="1" spc="-15" dirty="0">
                <a:solidFill>
                  <a:schemeClr val="bg1"/>
                </a:solidFill>
                <a:latin typeface="Myriad Pro Light"/>
                <a:cs typeface="Arial"/>
              </a:rPr>
              <a:t>a</a:t>
            </a:r>
            <a:r>
              <a:rPr lang="en-GB" sz="1100" b="1" spc="35" dirty="0">
                <a:solidFill>
                  <a:schemeClr val="bg1"/>
                </a:solidFill>
                <a:latin typeface="Myriad Pro Light"/>
                <a:cs typeface="Arial"/>
              </a:rPr>
              <a:t>t</a:t>
            </a:r>
            <a:r>
              <a:rPr lang="en-GB" sz="1100" b="1" spc="10" dirty="0">
                <a:solidFill>
                  <a:schemeClr val="bg1"/>
                </a:solidFill>
                <a:latin typeface="Myriad Pro Light"/>
                <a:cs typeface="Arial"/>
              </a:rPr>
              <a:t>i</a:t>
            </a:r>
            <a:r>
              <a:rPr lang="en-GB" sz="1100" b="1" spc="20" dirty="0">
                <a:solidFill>
                  <a:schemeClr val="bg1"/>
                </a:solidFill>
                <a:latin typeface="Myriad Pro Light"/>
                <a:cs typeface="Arial"/>
              </a:rPr>
              <a:t>o</a:t>
            </a:r>
            <a:r>
              <a:rPr lang="en-GB" sz="1100" b="1" spc="10" dirty="0">
                <a:solidFill>
                  <a:schemeClr val="bg1"/>
                </a:solidFill>
                <a:latin typeface="Myriad Pro Light"/>
                <a:cs typeface="Arial"/>
              </a:rPr>
              <a:t>n</a:t>
            </a:r>
            <a:r>
              <a:rPr lang="en-GB" sz="1100" b="1" dirty="0">
                <a:solidFill>
                  <a:schemeClr val="bg1"/>
                </a:solidFill>
                <a:latin typeface="Myriad Pro Light"/>
                <a:cs typeface="Arial"/>
              </a:rPr>
              <a:t>s</a:t>
            </a:r>
          </a:p>
          <a:p>
            <a:pPr marL="120650" indent="-107950">
              <a:lnSpc>
                <a:spcPct val="100000"/>
              </a:lnSpc>
              <a:spcBef>
                <a:spcPts val="130"/>
              </a:spcBef>
              <a:buFont typeface="Arial"/>
              <a:buChar char="•"/>
              <a:tabLst>
                <a:tab pos="120650" algn="l"/>
              </a:tabLst>
            </a:pPr>
            <a:r>
              <a:rPr lang="en-GB" sz="1100" b="1" spc="10" dirty="0">
                <a:solidFill>
                  <a:schemeClr val="bg1"/>
                </a:solidFill>
                <a:latin typeface="Myriad Pro Light"/>
                <a:cs typeface="Arial"/>
              </a:rPr>
              <a:t>C</a:t>
            </a:r>
            <a:r>
              <a:rPr lang="en-GB" sz="1100" b="1" spc="25" dirty="0">
                <a:solidFill>
                  <a:schemeClr val="bg1"/>
                </a:solidFill>
                <a:latin typeface="Myriad Pro Light"/>
                <a:cs typeface="Arial"/>
              </a:rPr>
              <a:t>o</a:t>
            </a:r>
            <a:r>
              <a:rPr lang="en-GB" sz="1100" b="1" spc="60" dirty="0">
                <a:solidFill>
                  <a:schemeClr val="bg1"/>
                </a:solidFill>
                <a:latin typeface="Myriad Pro Light"/>
                <a:cs typeface="Arial"/>
              </a:rPr>
              <a:t>-</a:t>
            </a:r>
            <a:r>
              <a:rPr lang="en-GB" sz="1100" b="1" spc="20" dirty="0">
                <a:solidFill>
                  <a:schemeClr val="bg1"/>
                </a:solidFill>
                <a:latin typeface="Myriad Pro Light"/>
                <a:cs typeface="Arial"/>
              </a:rPr>
              <a:t>o</a:t>
            </a:r>
            <a:r>
              <a:rPr lang="en-GB" sz="1100" b="1" spc="10" dirty="0">
                <a:solidFill>
                  <a:schemeClr val="bg1"/>
                </a:solidFill>
                <a:latin typeface="Myriad Pro Light"/>
                <a:cs typeface="Arial"/>
              </a:rPr>
              <a:t>r</a:t>
            </a:r>
            <a:r>
              <a:rPr lang="en-GB" sz="1100" b="1" spc="30" dirty="0">
                <a:solidFill>
                  <a:schemeClr val="bg1"/>
                </a:solidFill>
                <a:latin typeface="Myriad Pro Light"/>
                <a:cs typeface="Arial"/>
              </a:rPr>
              <a:t>d</a:t>
            </a:r>
            <a:r>
              <a:rPr lang="en-GB" sz="1100" b="1" spc="5" dirty="0">
                <a:solidFill>
                  <a:schemeClr val="bg1"/>
                </a:solidFill>
                <a:latin typeface="Myriad Pro Light"/>
                <a:cs typeface="Arial"/>
              </a:rPr>
              <a:t>i</a:t>
            </a:r>
            <a:r>
              <a:rPr lang="en-GB" sz="1100" b="1" spc="10" dirty="0">
                <a:solidFill>
                  <a:schemeClr val="bg1"/>
                </a:solidFill>
                <a:latin typeface="Myriad Pro Light"/>
                <a:cs typeface="Arial"/>
              </a:rPr>
              <a:t>na</a:t>
            </a:r>
            <a:r>
              <a:rPr lang="en-GB" sz="1100" b="1" spc="-5" dirty="0">
                <a:solidFill>
                  <a:schemeClr val="bg1"/>
                </a:solidFill>
                <a:latin typeface="Myriad Pro Light"/>
                <a:cs typeface="Arial"/>
              </a:rPr>
              <a:t>te</a:t>
            </a:r>
            <a:r>
              <a:rPr lang="en-GB" sz="1100" b="1" spc="25" dirty="0">
                <a:solidFill>
                  <a:schemeClr val="bg1"/>
                </a:solidFill>
                <a:latin typeface="Myriad Pro Light"/>
                <a:cs typeface="Arial"/>
              </a:rPr>
              <a:t>d</a:t>
            </a:r>
            <a:r>
              <a:rPr lang="en-GB" sz="1100" b="1" dirty="0">
                <a:solidFill>
                  <a:schemeClr val="bg1"/>
                </a:solidFill>
                <a:latin typeface="Myriad Pro Light"/>
                <a:cs typeface="Arial"/>
              </a:rPr>
              <a:t> </a:t>
            </a:r>
            <a:r>
              <a:rPr lang="en-GB" sz="1100" b="1" spc="10" dirty="0">
                <a:solidFill>
                  <a:schemeClr val="bg1"/>
                </a:solidFill>
                <a:latin typeface="Myriad Pro Light"/>
                <a:cs typeface="Arial"/>
              </a:rPr>
              <a:t>s</a:t>
            </a:r>
            <a:r>
              <a:rPr lang="en-GB" sz="1100" b="1" spc="35" dirty="0">
                <a:solidFill>
                  <a:schemeClr val="bg1"/>
                </a:solidFill>
                <a:latin typeface="Myriad Pro Light"/>
                <a:cs typeface="Arial"/>
              </a:rPr>
              <a:t>c</a:t>
            </a:r>
            <a:r>
              <a:rPr lang="en-GB" sz="1100" b="1" spc="10" dirty="0">
                <a:solidFill>
                  <a:schemeClr val="bg1"/>
                </a:solidFill>
                <a:latin typeface="Myriad Pro Light"/>
                <a:cs typeface="Arial"/>
              </a:rPr>
              <a:t>h</a:t>
            </a:r>
            <a:r>
              <a:rPr lang="en-GB" sz="1100" b="1" spc="-5" dirty="0">
                <a:solidFill>
                  <a:schemeClr val="bg1"/>
                </a:solidFill>
                <a:latin typeface="Myriad Pro Light"/>
                <a:cs typeface="Arial"/>
              </a:rPr>
              <a:t>e</a:t>
            </a:r>
            <a:r>
              <a:rPr lang="en-GB" sz="1100" b="1" spc="10" dirty="0">
                <a:solidFill>
                  <a:schemeClr val="bg1"/>
                </a:solidFill>
                <a:latin typeface="Myriad Pro Light"/>
                <a:cs typeface="Arial"/>
              </a:rPr>
              <a:t>dul</a:t>
            </a:r>
            <a:r>
              <a:rPr lang="en-GB" sz="1100" b="1" spc="5" dirty="0">
                <a:solidFill>
                  <a:schemeClr val="bg1"/>
                </a:solidFill>
                <a:latin typeface="Myriad Pro Light"/>
                <a:cs typeface="Arial"/>
              </a:rPr>
              <a:t>i</a:t>
            </a:r>
            <a:r>
              <a:rPr lang="en-GB" sz="1100" b="1" spc="10" dirty="0">
                <a:solidFill>
                  <a:schemeClr val="bg1"/>
                </a:solidFill>
                <a:latin typeface="Myriad Pro Light"/>
                <a:cs typeface="Arial"/>
              </a:rPr>
              <a:t>ng</a:t>
            </a:r>
            <a:r>
              <a:rPr lang="en-GB" sz="1100" b="1" dirty="0">
                <a:solidFill>
                  <a:schemeClr val="bg1"/>
                </a:solidFill>
                <a:latin typeface="Myriad Pro Light"/>
                <a:cs typeface="Arial"/>
              </a:rPr>
              <a:t> </a:t>
            </a:r>
            <a:r>
              <a:rPr lang="en-GB" sz="1100" b="1" spc="-10" dirty="0">
                <a:solidFill>
                  <a:schemeClr val="bg1"/>
                </a:solidFill>
                <a:latin typeface="Myriad Pro Light"/>
                <a:cs typeface="Arial"/>
              </a:rPr>
              <a:t>a</a:t>
            </a:r>
            <a:r>
              <a:rPr lang="en-GB" sz="1100" b="1" spc="10" dirty="0">
                <a:solidFill>
                  <a:schemeClr val="bg1"/>
                </a:solidFill>
                <a:latin typeface="Myriad Pro Light"/>
                <a:cs typeface="Arial"/>
              </a:rPr>
              <a:t>n</a:t>
            </a:r>
            <a:r>
              <a:rPr lang="en-GB" sz="1100" b="1" spc="25" dirty="0">
                <a:solidFill>
                  <a:schemeClr val="bg1"/>
                </a:solidFill>
                <a:latin typeface="Myriad Pro Light"/>
                <a:cs typeface="Arial"/>
              </a:rPr>
              <a:t>d</a:t>
            </a:r>
            <a:r>
              <a:rPr lang="en-GB" sz="1100" b="1" dirty="0">
                <a:solidFill>
                  <a:schemeClr val="bg1"/>
                </a:solidFill>
                <a:latin typeface="Myriad Pro Light"/>
                <a:cs typeface="Arial"/>
              </a:rPr>
              <a:t> </a:t>
            </a:r>
            <a:r>
              <a:rPr lang="en-GB" sz="1100" b="1" spc="35" dirty="0">
                <a:solidFill>
                  <a:schemeClr val="bg1"/>
                </a:solidFill>
                <a:latin typeface="Myriad Pro Light"/>
                <a:cs typeface="Arial"/>
              </a:rPr>
              <a:t>d</a:t>
            </a:r>
            <a:r>
              <a:rPr lang="en-GB" sz="1100" b="1" spc="-5" dirty="0">
                <a:solidFill>
                  <a:schemeClr val="bg1"/>
                </a:solidFill>
                <a:latin typeface="Myriad Pro Light"/>
                <a:cs typeface="Arial"/>
              </a:rPr>
              <a:t>e</a:t>
            </a:r>
            <a:r>
              <a:rPr lang="en-GB" sz="1100" b="1" spc="10" dirty="0">
                <a:solidFill>
                  <a:schemeClr val="bg1"/>
                </a:solidFill>
                <a:latin typeface="Myriad Pro Light"/>
                <a:cs typeface="Arial"/>
              </a:rPr>
              <a:t>s</a:t>
            </a:r>
            <a:r>
              <a:rPr lang="en-GB" sz="1100" b="1" spc="35" dirty="0">
                <a:solidFill>
                  <a:schemeClr val="bg1"/>
                </a:solidFill>
                <a:latin typeface="Myriad Pro Light"/>
                <a:cs typeface="Arial"/>
              </a:rPr>
              <a:t>p</a:t>
            </a:r>
            <a:r>
              <a:rPr lang="en-GB" sz="1100" b="1" spc="10" dirty="0">
                <a:solidFill>
                  <a:schemeClr val="bg1"/>
                </a:solidFill>
                <a:latin typeface="Myriad Pro Light"/>
                <a:cs typeface="Arial"/>
              </a:rPr>
              <a:t>a</a:t>
            </a:r>
            <a:r>
              <a:rPr lang="en-GB" sz="1100" b="1" spc="-5" dirty="0">
                <a:solidFill>
                  <a:schemeClr val="bg1"/>
                </a:solidFill>
                <a:latin typeface="Myriad Pro Light"/>
                <a:cs typeface="Arial"/>
              </a:rPr>
              <a:t>t</a:t>
            </a:r>
            <a:r>
              <a:rPr lang="en-GB" sz="1100" b="1" spc="35" dirty="0">
                <a:solidFill>
                  <a:schemeClr val="bg1"/>
                </a:solidFill>
                <a:latin typeface="Myriad Pro Light"/>
                <a:cs typeface="Arial"/>
              </a:rPr>
              <a:t>c</a:t>
            </a:r>
            <a:r>
              <a:rPr lang="en-GB" sz="1100" b="1" dirty="0">
                <a:solidFill>
                  <a:schemeClr val="bg1"/>
                </a:solidFill>
                <a:latin typeface="Myriad Pro Light"/>
                <a:cs typeface="Arial"/>
              </a:rPr>
              <a:t>h</a:t>
            </a:r>
          </a:p>
        </p:txBody>
      </p:sp>
      <p:sp>
        <p:nvSpPr>
          <p:cNvPr id="305" name="object 4">
            <a:extLst>
              <a:ext uri="{FF2B5EF4-FFF2-40B4-BE49-F238E27FC236}">
                <a16:creationId xmlns:a16="http://schemas.microsoft.com/office/drawing/2014/main" id="{846ECEF9-F10B-43C0-9A06-B0A88CC511CF}"/>
              </a:ext>
            </a:extLst>
          </p:cNvPr>
          <p:cNvSpPr/>
          <p:nvPr/>
        </p:nvSpPr>
        <p:spPr>
          <a:xfrm>
            <a:off x="6685138" y="1158391"/>
            <a:ext cx="4991100" cy="2216013"/>
          </a:xfrm>
          <a:custGeom>
            <a:avLst/>
            <a:gdLst/>
            <a:ahLst/>
            <a:cxnLst/>
            <a:rect l="l" t="t" r="r" b="b"/>
            <a:pathLst>
              <a:path w="6086475" h="1747520">
                <a:moveTo>
                  <a:pt x="6086170" y="1746999"/>
                </a:moveTo>
                <a:lnTo>
                  <a:pt x="0" y="1746999"/>
                </a:lnTo>
                <a:lnTo>
                  <a:pt x="0" y="0"/>
                </a:lnTo>
                <a:lnTo>
                  <a:pt x="6086170" y="0"/>
                </a:lnTo>
                <a:lnTo>
                  <a:pt x="6086170" y="174699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schemeClr val="lt1"/>
              </a:solidFill>
            </a:endParaRPr>
          </a:p>
        </p:txBody>
      </p:sp>
      <p:sp>
        <p:nvSpPr>
          <p:cNvPr id="306" name="object 5">
            <a:extLst>
              <a:ext uri="{FF2B5EF4-FFF2-40B4-BE49-F238E27FC236}">
                <a16:creationId xmlns:a16="http://schemas.microsoft.com/office/drawing/2014/main" id="{533CC5FA-F0C7-45E1-B40A-D71BDD2373A0}"/>
              </a:ext>
            </a:extLst>
          </p:cNvPr>
          <p:cNvSpPr/>
          <p:nvPr/>
        </p:nvSpPr>
        <p:spPr>
          <a:xfrm>
            <a:off x="6468308" y="1065596"/>
            <a:ext cx="5415472" cy="506730"/>
          </a:xfrm>
          <a:custGeom>
            <a:avLst/>
            <a:gdLst/>
            <a:ahLst/>
            <a:cxnLst/>
            <a:rect l="l" t="t" r="r" b="b"/>
            <a:pathLst>
              <a:path w="6680834" h="506729">
                <a:moveTo>
                  <a:pt x="6427177" y="0"/>
                </a:moveTo>
                <a:lnTo>
                  <a:pt x="0" y="0"/>
                </a:lnTo>
                <a:lnTo>
                  <a:pt x="0" y="506501"/>
                </a:lnTo>
                <a:lnTo>
                  <a:pt x="6427177" y="506501"/>
                </a:lnTo>
                <a:lnTo>
                  <a:pt x="6447953" y="505662"/>
                </a:lnTo>
                <a:lnTo>
                  <a:pt x="6488048" y="499143"/>
                </a:lnTo>
                <a:lnTo>
                  <a:pt x="6525769" y="486604"/>
                </a:lnTo>
                <a:lnTo>
                  <a:pt x="6560595" y="468567"/>
                </a:lnTo>
                <a:lnTo>
                  <a:pt x="6592005" y="445551"/>
                </a:lnTo>
                <a:lnTo>
                  <a:pt x="6619478" y="418078"/>
                </a:lnTo>
                <a:lnTo>
                  <a:pt x="6642494" y="386668"/>
                </a:lnTo>
                <a:lnTo>
                  <a:pt x="6660532" y="351842"/>
                </a:lnTo>
                <a:lnTo>
                  <a:pt x="6673070" y="314121"/>
                </a:lnTo>
                <a:lnTo>
                  <a:pt x="6679589" y="274026"/>
                </a:lnTo>
                <a:lnTo>
                  <a:pt x="6680428" y="253250"/>
                </a:lnTo>
                <a:lnTo>
                  <a:pt x="6679589" y="232475"/>
                </a:lnTo>
                <a:lnTo>
                  <a:pt x="6673070" y="192379"/>
                </a:lnTo>
                <a:lnTo>
                  <a:pt x="6660532" y="154658"/>
                </a:lnTo>
                <a:lnTo>
                  <a:pt x="6642494" y="119832"/>
                </a:lnTo>
                <a:lnTo>
                  <a:pt x="6619478" y="88422"/>
                </a:lnTo>
                <a:lnTo>
                  <a:pt x="6592005" y="60949"/>
                </a:lnTo>
                <a:lnTo>
                  <a:pt x="6560595" y="37934"/>
                </a:lnTo>
                <a:lnTo>
                  <a:pt x="6525769" y="19896"/>
                </a:lnTo>
                <a:lnTo>
                  <a:pt x="6488048" y="7358"/>
                </a:lnTo>
                <a:lnTo>
                  <a:pt x="6447953" y="839"/>
                </a:lnTo>
                <a:lnTo>
                  <a:pt x="6427177" y="0"/>
                </a:lnTo>
                <a:close/>
              </a:path>
            </a:pathLst>
          </a:custGeom>
          <a:solidFill>
            <a:srgbClr val="F99D1C"/>
          </a:solidFill>
        </p:spPr>
        <p:txBody>
          <a:bodyPr wrap="square" lIns="0" tIns="0" rIns="0" bIns="0" rtlCol="0"/>
          <a:lstStyle/>
          <a:p>
            <a:endParaRPr b="1"/>
          </a:p>
        </p:txBody>
      </p:sp>
      <p:sp>
        <p:nvSpPr>
          <p:cNvPr id="307" name="object 6">
            <a:extLst>
              <a:ext uri="{FF2B5EF4-FFF2-40B4-BE49-F238E27FC236}">
                <a16:creationId xmlns:a16="http://schemas.microsoft.com/office/drawing/2014/main" id="{8B94E30D-7BD6-43C6-AEEF-E17B5FE95840}"/>
              </a:ext>
            </a:extLst>
          </p:cNvPr>
          <p:cNvSpPr/>
          <p:nvPr/>
        </p:nvSpPr>
        <p:spPr>
          <a:xfrm>
            <a:off x="6468305" y="1572096"/>
            <a:ext cx="217170" cy="229870"/>
          </a:xfrm>
          <a:custGeom>
            <a:avLst/>
            <a:gdLst/>
            <a:ahLst/>
            <a:cxnLst/>
            <a:rect l="l" t="t" r="r" b="b"/>
            <a:pathLst>
              <a:path w="217169" h="229870">
                <a:moveTo>
                  <a:pt x="216827" y="0"/>
                </a:moveTo>
                <a:lnTo>
                  <a:pt x="0" y="0"/>
                </a:lnTo>
                <a:lnTo>
                  <a:pt x="216827" y="229298"/>
                </a:lnTo>
                <a:lnTo>
                  <a:pt x="216827" y="0"/>
                </a:lnTo>
                <a:close/>
              </a:path>
            </a:pathLst>
          </a:custGeom>
          <a:solidFill>
            <a:srgbClr val="AF6A05"/>
          </a:solidFill>
        </p:spPr>
        <p:txBody>
          <a:bodyPr wrap="square" lIns="0" tIns="0" rIns="0" bIns="0" rtlCol="0"/>
          <a:lstStyle/>
          <a:p>
            <a:endParaRPr b="1"/>
          </a:p>
        </p:txBody>
      </p:sp>
      <p:sp>
        <p:nvSpPr>
          <p:cNvPr id="308" name="TextBox 307">
            <a:extLst>
              <a:ext uri="{FF2B5EF4-FFF2-40B4-BE49-F238E27FC236}">
                <a16:creationId xmlns:a16="http://schemas.microsoft.com/office/drawing/2014/main" id="{59EB9AE9-F1C8-4C16-80A2-1641A8A4E709}"/>
              </a:ext>
            </a:extLst>
          </p:cNvPr>
          <p:cNvSpPr txBox="1"/>
          <p:nvPr/>
        </p:nvSpPr>
        <p:spPr>
          <a:xfrm>
            <a:off x="7592207" y="1174498"/>
            <a:ext cx="4146418" cy="261610"/>
          </a:xfrm>
          <a:prstGeom prst="rect">
            <a:avLst/>
          </a:prstGeom>
          <a:noFill/>
        </p:spPr>
        <p:txBody>
          <a:bodyPr wrap="square">
            <a:spAutoFit/>
          </a:bodyPr>
          <a:lstStyle/>
          <a:p>
            <a:r>
              <a:rPr lang="en-GB" sz="1100" b="1" dirty="0">
                <a:solidFill>
                  <a:schemeClr val="bg1"/>
                </a:solidFill>
                <a:latin typeface="Myriad Pro Light"/>
              </a:rPr>
              <a:t>Maintaining Minimum Load Operation of conventional generators</a:t>
            </a:r>
          </a:p>
        </p:txBody>
      </p:sp>
      <p:sp>
        <p:nvSpPr>
          <p:cNvPr id="309" name="object 16">
            <a:extLst>
              <a:ext uri="{FF2B5EF4-FFF2-40B4-BE49-F238E27FC236}">
                <a16:creationId xmlns:a16="http://schemas.microsoft.com/office/drawing/2014/main" id="{BB280445-F58E-4FE0-A84F-E94C6F36F644}"/>
              </a:ext>
            </a:extLst>
          </p:cNvPr>
          <p:cNvSpPr txBox="1"/>
          <p:nvPr/>
        </p:nvSpPr>
        <p:spPr>
          <a:xfrm>
            <a:off x="6861037" y="1233804"/>
            <a:ext cx="986277" cy="153888"/>
          </a:xfrm>
          <a:prstGeom prst="rect">
            <a:avLst/>
          </a:prstGeom>
          <a:ln>
            <a:noFill/>
          </a:ln>
        </p:spPr>
        <p:txBody>
          <a:bodyPr vert="horz" wrap="square" lIns="0" tIns="0" rIns="0" bIns="0" rtlCol="0">
            <a:spAutoFit/>
          </a:bodyPr>
          <a:lstStyle/>
          <a:p>
            <a:pPr marL="12700">
              <a:lnSpc>
                <a:spcPct val="100000"/>
              </a:lnSpc>
            </a:pPr>
            <a:r>
              <a:rPr sz="1000" b="1" spc="20" dirty="0">
                <a:solidFill>
                  <a:schemeClr val="bg1"/>
                </a:solidFill>
                <a:latin typeface="Myriad Pro Light"/>
                <a:cs typeface="Arial"/>
              </a:rPr>
              <a:t>C</a:t>
            </a:r>
            <a:r>
              <a:rPr sz="1000" b="1" spc="-10" dirty="0">
                <a:solidFill>
                  <a:schemeClr val="bg1"/>
                </a:solidFill>
                <a:latin typeface="Myriad Pro Light"/>
                <a:cs typeface="Arial"/>
              </a:rPr>
              <a:t>h</a:t>
            </a:r>
            <a:r>
              <a:rPr sz="1000" b="1" spc="25" dirty="0">
                <a:solidFill>
                  <a:schemeClr val="bg1"/>
                </a:solidFill>
                <a:latin typeface="Myriad Pro Light"/>
                <a:cs typeface="Arial"/>
              </a:rPr>
              <a:t>a</a:t>
            </a:r>
            <a:r>
              <a:rPr sz="1000" b="1" spc="-15" dirty="0">
                <a:solidFill>
                  <a:schemeClr val="bg1"/>
                </a:solidFill>
                <a:latin typeface="Myriad Pro Light"/>
                <a:cs typeface="Arial"/>
              </a:rPr>
              <a:t>ll</a:t>
            </a:r>
            <a:r>
              <a:rPr sz="1000" b="1" spc="25" dirty="0">
                <a:solidFill>
                  <a:schemeClr val="bg1"/>
                </a:solidFill>
                <a:latin typeface="Myriad Pro Light"/>
                <a:cs typeface="Arial"/>
              </a:rPr>
              <a:t>e</a:t>
            </a:r>
            <a:r>
              <a:rPr sz="1000" b="1" spc="-5" dirty="0">
                <a:solidFill>
                  <a:schemeClr val="bg1"/>
                </a:solidFill>
                <a:latin typeface="Myriad Pro Light"/>
                <a:cs typeface="Arial"/>
              </a:rPr>
              <a:t>ng</a:t>
            </a:r>
            <a:r>
              <a:rPr sz="1000" b="1" dirty="0">
                <a:solidFill>
                  <a:schemeClr val="bg1"/>
                </a:solidFill>
                <a:latin typeface="Myriad Pro Light"/>
                <a:cs typeface="Arial"/>
              </a:rPr>
              <a:t>es</a:t>
            </a:r>
            <a:r>
              <a:rPr lang="en-GB" sz="1000" b="1" dirty="0">
                <a:solidFill>
                  <a:schemeClr val="bg1"/>
                </a:solidFill>
                <a:latin typeface="Myriad Pro Light"/>
                <a:cs typeface="Arial"/>
              </a:rPr>
              <a:t> :</a:t>
            </a:r>
            <a:endParaRPr sz="1000" b="1" dirty="0">
              <a:solidFill>
                <a:schemeClr val="bg1"/>
              </a:solidFill>
              <a:latin typeface="Myriad Pro Light"/>
              <a:cs typeface="Arial"/>
            </a:endParaRPr>
          </a:p>
        </p:txBody>
      </p:sp>
      <p:grpSp>
        <p:nvGrpSpPr>
          <p:cNvPr id="310" name="Group 309">
            <a:extLst>
              <a:ext uri="{FF2B5EF4-FFF2-40B4-BE49-F238E27FC236}">
                <a16:creationId xmlns:a16="http://schemas.microsoft.com/office/drawing/2014/main" id="{854EBC18-0A31-4A7E-BF36-C0B1EA4984B5}"/>
              </a:ext>
            </a:extLst>
          </p:cNvPr>
          <p:cNvGrpSpPr/>
          <p:nvPr/>
        </p:nvGrpSpPr>
        <p:grpSpPr>
          <a:xfrm>
            <a:off x="6560649" y="1155822"/>
            <a:ext cx="271685" cy="283041"/>
            <a:chOff x="343506" y="614768"/>
            <a:chExt cx="271685" cy="283041"/>
          </a:xfrm>
          <a:solidFill>
            <a:schemeClr val="bg1"/>
          </a:solidFill>
        </p:grpSpPr>
        <p:sp>
          <p:nvSpPr>
            <p:cNvPr id="311" name="object 25">
              <a:extLst>
                <a:ext uri="{FF2B5EF4-FFF2-40B4-BE49-F238E27FC236}">
                  <a16:creationId xmlns:a16="http://schemas.microsoft.com/office/drawing/2014/main" id="{B52863CD-0A47-4E99-BCF4-3E48746F021E}"/>
                </a:ext>
              </a:extLst>
            </p:cNvPr>
            <p:cNvSpPr/>
            <p:nvPr/>
          </p:nvSpPr>
          <p:spPr>
            <a:xfrm>
              <a:off x="429808" y="716640"/>
              <a:ext cx="85611" cy="90853"/>
            </a:xfrm>
            <a:custGeom>
              <a:avLst/>
              <a:gdLst/>
              <a:ahLst/>
              <a:cxnLst/>
              <a:rect l="l" t="t" r="r" b="b"/>
              <a:pathLst>
                <a:path w="62230" h="66039">
                  <a:moveTo>
                    <a:pt x="31513" y="0"/>
                  </a:moveTo>
                  <a:lnTo>
                    <a:pt x="17711" y="3089"/>
                  </a:lnTo>
                  <a:lnTo>
                    <a:pt x="6726" y="11397"/>
                  </a:lnTo>
                  <a:lnTo>
                    <a:pt x="0" y="23485"/>
                  </a:lnTo>
                  <a:lnTo>
                    <a:pt x="1508" y="40593"/>
                  </a:lnTo>
                  <a:lnTo>
                    <a:pt x="7329" y="53441"/>
                  </a:lnTo>
                  <a:lnTo>
                    <a:pt x="16455" y="61846"/>
                  </a:lnTo>
                  <a:lnTo>
                    <a:pt x="27882" y="65629"/>
                  </a:lnTo>
                  <a:lnTo>
                    <a:pt x="43118" y="62989"/>
                  </a:lnTo>
                  <a:lnTo>
                    <a:pt x="54843" y="55569"/>
                  </a:lnTo>
                  <a:lnTo>
                    <a:pt x="56778" y="52691"/>
                  </a:lnTo>
                  <a:lnTo>
                    <a:pt x="34974" y="52691"/>
                  </a:lnTo>
                  <a:lnTo>
                    <a:pt x="20071" y="48958"/>
                  </a:lnTo>
                  <a:lnTo>
                    <a:pt x="12320" y="38829"/>
                  </a:lnTo>
                  <a:lnTo>
                    <a:pt x="15127" y="22852"/>
                  </a:lnTo>
                  <a:lnTo>
                    <a:pt x="23961" y="14348"/>
                  </a:lnTo>
                  <a:lnTo>
                    <a:pt x="56444" y="14348"/>
                  </a:lnTo>
                  <a:lnTo>
                    <a:pt x="56171" y="13643"/>
                  </a:lnTo>
                  <a:lnTo>
                    <a:pt x="47788" y="4839"/>
                  </a:lnTo>
                  <a:lnTo>
                    <a:pt x="37091" y="497"/>
                  </a:lnTo>
                  <a:lnTo>
                    <a:pt x="31513" y="0"/>
                  </a:lnTo>
                  <a:close/>
                </a:path>
                <a:path w="62230" h="66039">
                  <a:moveTo>
                    <a:pt x="56444" y="14348"/>
                  </a:moveTo>
                  <a:lnTo>
                    <a:pt x="23961" y="14348"/>
                  </a:lnTo>
                  <a:lnTo>
                    <a:pt x="40561" y="16402"/>
                  </a:lnTo>
                  <a:lnTo>
                    <a:pt x="49569" y="24334"/>
                  </a:lnTo>
                  <a:lnTo>
                    <a:pt x="51579" y="32918"/>
                  </a:lnTo>
                  <a:lnTo>
                    <a:pt x="46872" y="46013"/>
                  </a:lnTo>
                  <a:lnTo>
                    <a:pt x="34974" y="52691"/>
                  </a:lnTo>
                  <a:lnTo>
                    <a:pt x="56778" y="52691"/>
                  </a:lnTo>
                  <a:lnTo>
                    <a:pt x="62219" y="44598"/>
                  </a:lnTo>
                  <a:lnTo>
                    <a:pt x="61296" y="26899"/>
                  </a:lnTo>
                  <a:lnTo>
                    <a:pt x="56444" y="14348"/>
                  </a:lnTo>
                  <a:close/>
                </a:path>
              </a:pathLst>
            </a:custGeom>
            <a:grpFill/>
            <a:ln>
              <a:noFill/>
            </a:ln>
          </p:spPr>
          <p:txBody>
            <a:bodyPr wrap="square" lIns="0" tIns="0" rIns="0" bIns="0" rtlCol="0"/>
            <a:lstStyle/>
            <a:p>
              <a:endParaRPr b="1"/>
            </a:p>
          </p:txBody>
        </p:sp>
        <p:sp>
          <p:nvSpPr>
            <p:cNvPr id="312" name="object 26">
              <a:extLst>
                <a:ext uri="{FF2B5EF4-FFF2-40B4-BE49-F238E27FC236}">
                  <a16:creationId xmlns:a16="http://schemas.microsoft.com/office/drawing/2014/main" id="{4D0B10C6-BF52-43E4-B63D-96C57588BD33}"/>
                </a:ext>
              </a:extLst>
            </p:cNvPr>
            <p:cNvSpPr/>
            <p:nvPr/>
          </p:nvSpPr>
          <p:spPr>
            <a:xfrm>
              <a:off x="343506" y="614768"/>
              <a:ext cx="271685" cy="283041"/>
            </a:xfrm>
            <a:custGeom>
              <a:avLst/>
              <a:gdLst/>
              <a:ahLst/>
              <a:cxnLst/>
              <a:rect l="l" t="t" r="r" b="b"/>
              <a:pathLst>
                <a:path w="197484" h="205739">
                  <a:moveTo>
                    <a:pt x="59067" y="179865"/>
                  </a:moveTo>
                  <a:lnTo>
                    <a:pt x="33544" y="179865"/>
                  </a:lnTo>
                  <a:lnTo>
                    <a:pt x="43862" y="188190"/>
                  </a:lnTo>
                  <a:lnTo>
                    <a:pt x="55033" y="194972"/>
                  </a:lnTo>
                  <a:lnTo>
                    <a:pt x="66889" y="200153"/>
                  </a:lnTo>
                  <a:lnTo>
                    <a:pt x="79267" y="203675"/>
                  </a:lnTo>
                  <a:lnTo>
                    <a:pt x="91999" y="205481"/>
                  </a:lnTo>
                  <a:lnTo>
                    <a:pt x="106604" y="204831"/>
                  </a:lnTo>
                  <a:lnTo>
                    <a:pt x="120070" y="202677"/>
                  </a:lnTo>
                  <a:lnTo>
                    <a:pt x="132454" y="199067"/>
                  </a:lnTo>
                  <a:lnTo>
                    <a:pt x="143812" y="194055"/>
                  </a:lnTo>
                  <a:lnTo>
                    <a:pt x="147896" y="191552"/>
                  </a:lnTo>
                  <a:lnTo>
                    <a:pt x="109606" y="191552"/>
                  </a:lnTo>
                  <a:lnTo>
                    <a:pt x="93327" y="190661"/>
                  </a:lnTo>
                  <a:lnTo>
                    <a:pt x="78265" y="187688"/>
                  </a:lnTo>
                  <a:lnTo>
                    <a:pt x="64515" y="182797"/>
                  </a:lnTo>
                  <a:lnTo>
                    <a:pt x="59067" y="179865"/>
                  </a:lnTo>
                  <a:close/>
                </a:path>
                <a:path w="197484" h="205739">
                  <a:moveTo>
                    <a:pt x="100507" y="0"/>
                  </a:moveTo>
                  <a:lnTo>
                    <a:pt x="61812" y="7498"/>
                  </a:lnTo>
                  <a:lnTo>
                    <a:pt x="29988" y="29023"/>
                  </a:lnTo>
                  <a:lnTo>
                    <a:pt x="8253" y="61689"/>
                  </a:lnTo>
                  <a:lnTo>
                    <a:pt x="0" y="99233"/>
                  </a:lnTo>
                  <a:lnTo>
                    <a:pt x="709" y="113172"/>
                  </a:lnTo>
                  <a:lnTo>
                    <a:pt x="2868" y="126372"/>
                  </a:lnTo>
                  <a:lnTo>
                    <a:pt x="6431" y="138799"/>
                  </a:lnTo>
                  <a:lnTo>
                    <a:pt x="11352" y="150418"/>
                  </a:lnTo>
                  <a:lnTo>
                    <a:pt x="17586" y="161195"/>
                  </a:lnTo>
                  <a:lnTo>
                    <a:pt x="8207" y="187955"/>
                  </a:lnTo>
                  <a:lnTo>
                    <a:pt x="16996" y="197099"/>
                  </a:lnTo>
                  <a:lnTo>
                    <a:pt x="33544" y="179865"/>
                  </a:lnTo>
                  <a:lnTo>
                    <a:pt x="59067" y="179865"/>
                  </a:lnTo>
                  <a:lnTo>
                    <a:pt x="24549" y="147344"/>
                  </a:lnTo>
                  <a:lnTo>
                    <a:pt x="13045" y="108662"/>
                  </a:lnTo>
                  <a:lnTo>
                    <a:pt x="14094" y="92702"/>
                  </a:lnTo>
                  <a:lnTo>
                    <a:pt x="29100" y="51707"/>
                  </a:lnTo>
                  <a:lnTo>
                    <a:pt x="58340" y="24018"/>
                  </a:lnTo>
                  <a:lnTo>
                    <a:pt x="97242" y="13457"/>
                  </a:lnTo>
                  <a:lnTo>
                    <a:pt x="147014" y="13457"/>
                  </a:lnTo>
                  <a:lnTo>
                    <a:pt x="137507" y="8354"/>
                  </a:lnTo>
                  <a:lnTo>
                    <a:pt x="125570" y="3884"/>
                  </a:lnTo>
                  <a:lnTo>
                    <a:pt x="113209" y="1094"/>
                  </a:lnTo>
                  <a:lnTo>
                    <a:pt x="100507" y="0"/>
                  </a:lnTo>
                  <a:close/>
                </a:path>
                <a:path w="197484" h="205739">
                  <a:moveTo>
                    <a:pt x="181845" y="180023"/>
                  </a:moveTo>
                  <a:lnTo>
                    <a:pt x="163675" y="180023"/>
                  </a:lnTo>
                  <a:lnTo>
                    <a:pt x="180381" y="197099"/>
                  </a:lnTo>
                  <a:lnTo>
                    <a:pt x="189169" y="187955"/>
                  </a:lnTo>
                  <a:lnTo>
                    <a:pt x="189690" y="187955"/>
                  </a:lnTo>
                  <a:lnTo>
                    <a:pt x="181845" y="180023"/>
                  </a:lnTo>
                  <a:close/>
                </a:path>
                <a:path w="197484" h="205739">
                  <a:moveTo>
                    <a:pt x="147014" y="13457"/>
                  </a:moveTo>
                  <a:lnTo>
                    <a:pt x="97242" y="13457"/>
                  </a:lnTo>
                  <a:lnTo>
                    <a:pt x="111825" y="14657"/>
                  </a:lnTo>
                  <a:lnTo>
                    <a:pt x="125568" y="18138"/>
                  </a:lnTo>
                  <a:lnTo>
                    <a:pt x="160028" y="40365"/>
                  </a:lnTo>
                  <a:lnTo>
                    <a:pt x="180691" y="76280"/>
                  </a:lnTo>
                  <a:lnTo>
                    <a:pt x="184521" y="102852"/>
                  </a:lnTo>
                  <a:lnTo>
                    <a:pt x="183347" y="117749"/>
                  </a:lnTo>
                  <a:lnTo>
                    <a:pt x="167229" y="156823"/>
                  </a:lnTo>
                  <a:lnTo>
                    <a:pt x="136147" y="183387"/>
                  </a:lnTo>
                  <a:lnTo>
                    <a:pt x="109606" y="191552"/>
                  </a:lnTo>
                  <a:lnTo>
                    <a:pt x="147896" y="191552"/>
                  </a:lnTo>
                  <a:lnTo>
                    <a:pt x="154202" y="187688"/>
                  </a:lnTo>
                  <a:lnTo>
                    <a:pt x="163675" y="180023"/>
                  </a:lnTo>
                  <a:lnTo>
                    <a:pt x="181845" y="180023"/>
                  </a:lnTo>
                  <a:lnTo>
                    <a:pt x="172634" y="170709"/>
                  </a:lnTo>
                  <a:lnTo>
                    <a:pt x="180406" y="160297"/>
                  </a:lnTo>
                  <a:lnTo>
                    <a:pt x="186786" y="149046"/>
                  </a:lnTo>
                  <a:lnTo>
                    <a:pt x="191723" y="137111"/>
                  </a:lnTo>
                  <a:lnTo>
                    <a:pt x="195166" y="124651"/>
                  </a:lnTo>
                  <a:lnTo>
                    <a:pt x="197066" y="111823"/>
                  </a:lnTo>
                  <a:lnTo>
                    <a:pt x="197450" y="102852"/>
                  </a:lnTo>
                  <a:lnTo>
                    <a:pt x="196642" y="89628"/>
                  </a:lnTo>
                  <a:lnTo>
                    <a:pt x="184945" y="52734"/>
                  </a:lnTo>
                  <a:lnTo>
                    <a:pt x="159778" y="22273"/>
                  </a:lnTo>
                  <a:lnTo>
                    <a:pt x="148937" y="14489"/>
                  </a:lnTo>
                  <a:lnTo>
                    <a:pt x="147014" y="13457"/>
                  </a:lnTo>
                  <a:close/>
                </a:path>
              </a:pathLst>
            </a:custGeom>
            <a:grpFill/>
            <a:ln>
              <a:noFill/>
            </a:ln>
          </p:spPr>
          <p:txBody>
            <a:bodyPr wrap="square" lIns="0" tIns="0" rIns="0" bIns="0" rtlCol="0"/>
            <a:lstStyle/>
            <a:p>
              <a:endParaRPr b="1"/>
            </a:p>
          </p:txBody>
        </p:sp>
        <p:sp>
          <p:nvSpPr>
            <p:cNvPr id="313" name="object 27">
              <a:extLst>
                <a:ext uri="{FF2B5EF4-FFF2-40B4-BE49-F238E27FC236}">
                  <a16:creationId xmlns:a16="http://schemas.microsoft.com/office/drawing/2014/main" id="{F01CA844-0D56-4200-938C-C3D64D8CB03A}"/>
                </a:ext>
              </a:extLst>
            </p:cNvPr>
            <p:cNvSpPr/>
            <p:nvPr/>
          </p:nvSpPr>
          <p:spPr>
            <a:xfrm>
              <a:off x="384345" y="660030"/>
              <a:ext cx="191315" cy="192189"/>
            </a:xfrm>
            <a:custGeom>
              <a:avLst/>
              <a:gdLst/>
              <a:ahLst/>
              <a:cxnLst/>
              <a:rect l="l" t="t" r="r" b="b"/>
              <a:pathLst>
                <a:path w="139065" h="139700">
                  <a:moveTo>
                    <a:pt x="69009" y="0"/>
                  </a:moveTo>
                  <a:lnTo>
                    <a:pt x="29031" y="12585"/>
                  </a:lnTo>
                  <a:lnTo>
                    <a:pt x="3723" y="44847"/>
                  </a:lnTo>
                  <a:lnTo>
                    <a:pt x="0" y="58473"/>
                  </a:lnTo>
                  <a:lnTo>
                    <a:pt x="968" y="75336"/>
                  </a:lnTo>
                  <a:lnTo>
                    <a:pt x="17524" y="115392"/>
                  </a:lnTo>
                  <a:lnTo>
                    <a:pt x="49391" y="137036"/>
                  </a:lnTo>
                  <a:lnTo>
                    <a:pt x="62268" y="139578"/>
                  </a:lnTo>
                  <a:lnTo>
                    <a:pt x="78206" y="138323"/>
                  </a:lnTo>
                  <a:lnTo>
                    <a:pt x="92709" y="134500"/>
                  </a:lnTo>
                  <a:lnTo>
                    <a:pt x="105587" y="128376"/>
                  </a:lnTo>
                  <a:lnTo>
                    <a:pt x="108140" y="126493"/>
                  </a:lnTo>
                  <a:lnTo>
                    <a:pt x="73691" y="126493"/>
                  </a:lnTo>
                  <a:lnTo>
                    <a:pt x="58068" y="124885"/>
                  </a:lnTo>
                  <a:lnTo>
                    <a:pt x="23149" y="102999"/>
                  </a:lnTo>
                  <a:lnTo>
                    <a:pt x="12883" y="78264"/>
                  </a:lnTo>
                  <a:lnTo>
                    <a:pt x="14224" y="61776"/>
                  </a:lnTo>
                  <a:lnTo>
                    <a:pt x="34534" y="25477"/>
                  </a:lnTo>
                  <a:lnTo>
                    <a:pt x="57898" y="14317"/>
                  </a:lnTo>
                  <a:lnTo>
                    <a:pt x="110661" y="14317"/>
                  </a:lnTo>
                  <a:lnTo>
                    <a:pt x="107681" y="11833"/>
                  </a:lnTo>
                  <a:lnTo>
                    <a:pt x="95662" y="5319"/>
                  </a:lnTo>
                  <a:lnTo>
                    <a:pt x="82397" y="1291"/>
                  </a:lnTo>
                  <a:lnTo>
                    <a:pt x="69009" y="0"/>
                  </a:lnTo>
                  <a:close/>
                </a:path>
                <a:path w="139065" h="139700">
                  <a:moveTo>
                    <a:pt x="110661" y="14317"/>
                  </a:moveTo>
                  <a:lnTo>
                    <a:pt x="57898" y="14317"/>
                  </a:lnTo>
                  <a:lnTo>
                    <a:pt x="74996" y="15399"/>
                  </a:lnTo>
                  <a:lnTo>
                    <a:pt x="89861" y="19346"/>
                  </a:lnTo>
                  <a:lnTo>
                    <a:pt x="119644" y="44847"/>
                  </a:lnTo>
                  <a:lnTo>
                    <a:pt x="125740" y="69951"/>
                  </a:lnTo>
                  <a:lnTo>
                    <a:pt x="123912" y="84328"/>
                  </a:lnTo>
                  <a:lnTo>
                    <a:pt x="100160" y="117406"/>
                  </a:lnTo>
                  <a:lnTo>
                    <a:pt x="73691" y="126493"/>
                  </a:lnTo>
                  <a:lnTo>
                    <a:pt x="108140" y="126493"/>
                  </a:lnTo>
                  <a:lnTo>
                    <a:pt x="137024" y="86237"/>
                  </a:lnTo>
                  <a:lnTo>
                    <a:pt x="138910" y="72632"/>
                  </a:lnTo>
                  <a:lnTo>
                    <a:pt x="137482" y="57568"/>
                  </a:lnTo>
                  <a:lnTo>
                    <a:pt x="133355" y="43697"/>
                  </a:lnTo>
                  <a:lnTo>
                    <a:pt x="126818" y="31280"/>
                  </a:lnTo>
                  <a:lnTo>
                    <a:pt x="118164" y="20572"/>
                  </a:lnTo>
                  <a:lnTo>
                    <a:pt x="110661" y="14317"/>
                  </a:lnTo>
                  <a:close/>
                </a:path>
              </a:pathLst>
            </a:custGeom>
            <a:grpFill/>
            <a:ln>
              <a:noFill/>
            </a:ln>
          </p:spPr>
          <p:txBody>
            <a:bodyPr wrap="square" lIns="0" tIns="0" rIns="0" bIns="0" rtlCol="0"/>
            <a:lstStyle/>
            <a:p>
              <a:endParaRPr b="1"/>
            </a:p>
          </p:txBody>
        </p:sp>
      </p:grpSp>
      <p:sp>
        <p:nvSpPr>
          <p:cNvPr id="314" name="object 17">
            <a:extLst>
              <a:ext uri="{FF2B5EF4-FFF2-40B4-BE49-F238E27FC236}">
                <a16:creationId xmlns:a16="http://schemas.microsoft.com/office/drawing/2014/main" id="{BA9919ED-623F-45EA-B4B3-776150627C55}"/>
              </a:ext>
            </a:extLst>
          </p:cNvPr>
          <p:cNvSpPr txBox="1"/>
          <p:nvPr/>
        </p:nvSpPr>
        <p:spPr>
          <a:xfrm>
            <a:off x="7134753" y="1677025"/>
            <a:ext cx="1542750" cy="161583"/>
          </a:xfrm>
          <a:prstGeom prst="rect">
            <a:avLst/>
          </a:prstGeom>
        </p:spPr>
        <p:txBody>
          <a:bodyPr vert="horz" wrap="square" lIns="0" tIns="0" rIns="0" bIns="0" rtlCol="0">
            <a:spAutoFit/>
          </a:bodyPr>
          <a:lstStyle/>
          <a:p>
            <a:pPr marL="12700">
              <a:lnSpc>
                <a:spcPct val="100000"/>
              </a:lnSpc>
            </a:pPr>
            <a:r>
              <a:rPr sz="1050" b="1" spc="5" dirty="0">
                <a:solidFill>
                  <a:schemeClr val="bg1"/>
                </a:solidFill>
                <a:latin typeface="Myriad Pro Light"/>
                <a:cs typeface="Arial"/>
              </a:rPr>
              <a:t>R</a:t>
            </a:r>
            <a:r>
              <a:rPr sz="1050" b="1" spc="25" dirty="0">
                <a:solidFill>
                  <a:schemeClr val="bg1"/>
                </a:solidFill>
                <a:latin typeface="Myriad Pro Light"/>
                <a:cs typeface="Arial"/>
              </a:rPr>
              <a:t>e</a:t>
            </a:r>
            <a:r>
              <a:rPr sz="1050" b="1" spc="15" dirty="0">
                <a:solidFill>
                  <a:schemeClr val="bg1"/>
                </a:solidFill>
                <a:latin typeface="Myriad Pro Light"/>
                <a:cs typeface="Arial"/>
              </a:rPr>
              <a:t>c</a:t>
            </a:r>
            <a:r>
              <a:rPr sz="1050" b="1" spc="10" dirty="0">
                <a:solidFill>
                  <a:schemeClr val="bg1"/>
                </a:solidFill>
                <a:latin typeface="Myriad Pro Light"/>
                <a:cs typeface="Arial"/>
              </a:rPr>
              <a:t>o</a:t>
            </a:r>
            <a:r>
              <a:rPr sz="1050" b="1" spc="15" dirty="0">
                <a:solidFill>
                  <a:schemeClr val="bg1"/>
                </a:solidFill>
                <a:latin typeface="Myriad Pro Light"/>
                <a:cs typeface="Arial"/>
              </a:rPr>
              <a:t>m</a:t>
            </a:r>
            <a:r>
              <a:rPr sz="1050" b="1" spc="25" dirty="0">
                <a:solidFill>
                  <a:schemeClr val="bg1"/>
                </a:solidFill>
                <a:latin typeface="Myriad Pro Light"/>
                <a:cs typeface="Arial"/>
              </a:rPr>
              <a:t>me</a:t>
            </a:r>
            <a:r>
              <a:rPr sz="1050" b="1" spc="-10" dirty="0">
                <a:solidFill>
                  <a:schemeClr val="bg1"/>
                </a:solidFill>
                <a:latin typeface="Myriad Pro Light"/>
                <a:cs typeface="Arial"/>
              </a:rPr>
              <a:t>n</a:t>
            </a:r>
            <a:r>
              <a:rPr sz="1050" b="1" spc="15" dirty="0">
                <a:solidFill>
                  <a:schemeClr val="bg1"/>
                </a:solidFill>
                <a:latin typeface="Myriad Pro Light"/>
                <a:cs typeface="Arial"/>
              </a:rPr>
              <a:t>d</a:t>
            </a:r>
            <a:r>
              <a:rPr sz="1050" b="1" spc="25" dirty="0">
                <a:solidFill>
                  <a:schemeClr val="bg1"/>
                </a:solidFill>
                <a:latin typeface="Myriad Pro Light"/>
                <a:cs typeface="Arial"/>
              </a:rPr>
              <a:t>at</a:t>
            </a:r>
            <a:r>
              <a:rPr sz="1050" b="1" spc="-15" dirty="0">
                <a:solidFill>
                  <a:schemeClr val="bg1"/>
                </a:solidFill>
                <a:latin typeface="Myriad Pro Light"/>
                <a:cs typeface="Arial"/>
              </a:rPr>
              <a:t>i</a:t>
            </a:r>
            <a:r>
              <a:rPr sz="1050" b="1" spc="10" dirty="0">
                <a:solidFill>
                  <a:schemeClr val="bg1"/>
                </a:solidFill>
                <a:latin typeface="Myriad Pro Light"/>
                <a:cs typeface="Arial"/>
              </a:rPr>
              <a:t>o</a:t>
            </a:r>
            <a:r>
              <a:rPr sz="1050" b="1" spc="-20" dirty="0">
                <a:solidFill>
                  <a:schemeClr val="bg1"/>
                </a:solidFill>
                <a:latin typeface="Myriad Pro Light"/>
                <a:cs typeface="Arial"/>
              </a:rPr>
              <a:t>n</a:t>
            </a:r>
            <a:endParaRPr sz="1050" b="1" dirty="0">
              <a:solidFill>
                <a:schemeClr val="bg1"/>
              </a:solidFill>
              <a:latin typeface="Myriad Pro Light"/>
              <a:cs typeface="Arial"/>
            </a:endParaRPr>
          </a:p>
        </p:txBody>
      </p:sp>
      <p:grpSp>
        <p:nvGrpSpPr>
          <p:cNvPr id="315" name="Group 314">
            <a:extLst>
              <a:ext uri="{FF2B5EF4-FFF2-40B4-BE49-F238E27FC236}">
                <a16:creationId xmlns:a16="http://schemas.microsoft.com/office/drawing/2014/main" id="{CFDD1541-D5A5-4F64-9FA4-8AB3BCF56EFA}"/>
              </a:ext>
            </a:extLst>
          </p:cNvPr>
          <p:cNvGrpSpPr/>
          <p:nvPr/>
        </p:nvGrpSpPr>
        <p:grpSpPr>
          <a:xfrm>
            <a:off x="6869976" y="1651165"/>
            <a:ext cx="209660" cy="209660"/>
            <a:chOff x="3639211" y="7740305"/>
            <a:chExt cx="430677" cy="430677"/>
          </a:xfrm>
          <a:solidFill>
            <a:schemeClr val="bg1"/>
          </a:solidFill>
        </p:grpSpPr>
        <p:sp>
          <p:nvSpPr>
            <p:cNvPr id="316" name="object 32">
              <a:extLst>
                <a:ext uri="{FF2B5EF4-FFF2-40B4-BE49-F238E27FC236}">
                  <a16:creationId xmlns:a16="http://schemas.microsoft.com/office/drawing/2014/main" id="{033FC81C-89D0-41EE-8498-0F5D36B465FE}"/>
                </a:ext>
              </a:extLst>
            </p:cNvPr>
            <p:cNvSpPr/>
            <p:nvPr/>
          </p:nvSpPr>
          <p:spPr>
            <a:xfrm>
              <a:off x="3752430" y="7808231"/>
              <a:ext cx="227132" cy="283041"/>
            </a:xfrm>
            <a:custGeom>
              <a:avLst/>
              <a:gdLst/>
              <a:ahLst/>
              <a:cxnLst/>
              <a:rect l="l" t="t" r="r" b="b"/>
              <a:pathLst>
                <a:path w="165100" h="205739">
                  <a:moveTo>
                    <a:pt x="55410" y="0"/>
                  </a:moveTo>
                  <a:lnTo>
                    <a:pt x="51015" y="0"/>
                  </a:lnTo>
                  <a:lnTo>
                    <a:pt x="47180" y="3098"/>
                  </a:lnTo>
                  <a:lnTo>
                    <a:pt x="47180" y="31534"/>
                  </a:lnTo>
                  <a:lnTo>
                    <a:pt x="45783" y="44377"/>
                  </a:lnTo>
                  <a:lnTo>
                    <a:pt x="20361" y="78758"/>
                  </a:lnTo>
                  <a:lnTo>
                    <a:pt x="0" y="82194"/>
                  </a:lnTo>
                  <a:lnTo>
                    <a:pt x="0" y="191262"/>
                  </a:lnTo>
                  <a:lnTo>
                    <a:pt x="7670" y="191262"/>
                  </a:lnTo>
                  <a:lnTo>
                    <a:pt x="22338" y="192542"/>
                  </a:lnTo>
                  <a:lnTo>
                    <a:pt x="34484" y="195061"/>
                  </a:lnTo>
                  <a:lnTo>
                    <a:pt x="56127" y="201669"/>
                  </a:lnTo>
                  <a:lnTo>
                    <a:pt x="67977" y="204297"/>
                  </a:lnTo>
                  <a:lnTo>
                    <a:pt x="81804" y="205664"/>
                  </a:lnTo>
                  <a:lnTo>
                    <a:pt x="98172" y="205316"/>
                  </a:lnTo>
                  <a:lnTo>
                    <a:pt x="114003" y="203928"/>
                  </a:lnTo>
                  <a:lnTo>
                    <a:pt x="128695" y="201075"/>
                  </a:lnTo>
                  <a:lnTo>
                    <a:pt x="141647" y="196331"/>
                  </a:lnTo>
                  <a:lnTo>
                    <a:pt x="147025" y="192754"/>
                  </a:lnTo>
                  <a:lnTo>
                    <a:pt x="91832" y="192754"/>
                  </a:lnTo>
                  <a:lnTo>
                    <a:pt x="75679" y="192040"/>
                  </a:lnTo>
                  <a:lnTo>
                    <a:pt x="63604" y="190134"/>
                  </a:lnTo>
                  <a:lnTo>
                    <a:pt x="53355" y="187548"/>
                  </a:lnTo>
                  <a:lnTo>
                    <a:pt x="47726" y="185585"/>
                  </a:lnTo>
                  <a:lnTo>
                    <a:pt x="36953" y="182559"/>
                  </a:lnTo>
                  <a:lnTo>
                    <a:pt x="24439" y="179745"/>
                  </a:lnTo>
                  <a:lnTo>
                    <a:pt x="13157" y="93560"/>
                  </a:lnTo>
                  <a:lnTo>
                    <a:pt x="25360" y="90322"/>
                  </a:lnTo>
                  <a:lnTo>
                    <a:pt x="36461" y="83863"/>
                  </a:lnTo>
                  <a:lnTo>
                    <a:pt x="58676" y="48169"/>
                  </a:lnTo>
                  <a:lnTo>
                    <a:pt x="60896" y="12928"/>
                  </a:lnTo>
                  <a:lnTo>
                    <a:pt x="86473" y="12928"/>
                  </a:lnTo>
                  <a:lnTo>
                    <a:pt x="83904" y="6296"/>
                  </a:lnTo>
                  <a:lnTo>
                    <a:pt x="71590" y="141"/>
                  </a:lnTo>
                  <a:lnTo>
                    <a:pt x="55410" y="0"/>
                  </a:lnTo>
                  <a:close/>
                </a:path>
                <a:path w="165100" h="205739">
                  <a:moveTo>
                    <a:pt x="86473" y="12928"/>
                  </a:moveTo>
                  <a:lnTo>
                    <a:pt x="72961" y="12928"/>
                  </a:lnTo>
                  <a:lnTo>
                    <a:pt x="75704" y="15506"/>
                  </a:lnTo>
                  <a:lnTo>
                    <a:pt x="75704" y="61518"/>
                  </a:lnTo>
                  <a:lnTo>
                    <a:pt x="78941" y="75246"/>
                  </a:lnTo>
                  <a:lnTo>
                    <a:pt x="87488" y="86211"/>
                  </a:lnTo>
                  <a:lnTo>
                    <a:pt x="99602" y="92839"/>
                  </a:lnTo>
                  <a:lnTo>
                    <a:pt x="108076" y="94081"/>
                  </a:lnTo>
                  <a:lnTo>
                    <a:pt x="148132" y="94081"/>
                  </a:lnTo>
                  <a:lnTo>
                    <a:pt x="151422" y="96659"/>
                  </a:lnTo>
                  <a:lnTo>
                    <a:pt x="151422" y="158699"/>
                  </a:lnTo>
                  <a:lnTo>
                    <a:pt x="148661" y="172047"/>
                  </a:lnTo>
                  <a:lnTo>
                    <a:pt x="105902" y="191951"/>
                  </a:lnTo>
                  <a:lnTo>
                    <a:pt x="91832" y="192754"/>
                  </a:lnTo>
                  <a:lnTo>
                    <a:pt x="147025" y="192754"/>
                  </a:lnTo>
                  <a:lnTo>
                    <a:pt x="152257" y="189273"/>
                  </a:lnTo>
                  <a:lnTo>
                    <a:pt x="159924" y="179474"/>
                  </a:lnTo>
                  <a:lnTo>
                    <a:pt x="164047" y="166509"/>
                  </a:lnTo>
                  <a:lnTo>
                    <a:pt x="164591" y="99250"/>
                  </a:lnTo>
                  <a:lnTo>
                    <a:pt x="159179" y="87045"/>
                  </a:lnTo>
                  <a:lnTo>
                    <a:pt x="146450" y="81219"/>
                  </a:lnTo>
                  <a:lnTo>
                    <a:pt x="144830" y="81153"/>
                  </a:lnTo>
                  <a:lnTo>
                    <a:pt x="108076" y="81153"/>
                  </a:lnTo>
                  <a:lnTo>
                    <a:pt x="95594" y="76005"/>
                  </a:lnTo>
                  <a:lnTo>
                    <a:pt x="89028" y="63827"/>
                  </a:lnTo>
                  <a:lnTo>
                    <a:pt x="88874" y="19126"/>
                  </a:lnTo>
                  <a:lnTo>
                    <a:pt x="86473" y="12928"/>
                  </a:lnTo>
                  <a:close/>
                </a:path>
              </a:pathLst>
            </a:custGeom>
            <a:grpFill/>
            <a:ln>
              <a:noFill/>
            </a:ln>
          </p:spPr>
          <p:txBody>
            <a:bodyPr wrap="square" lIns="0" tIns="0" rIns="0" bIns="0" rtlCol="0"/>
            <a:lstStyle/>
            <a:p>
              <a:endParaRPr b="1"/>
            </a:p>
          </p:txBody>
        </p:sp>
        <p:sp>
          <p:nvSpPr>
            <p:cNvPr id="317" name="object 33">
              <a:extLst>
                <a:ext uri="{FF2B5EF4-FFF2-40B4-BE49-F238E27FC236}">
                  <a16:creationId xmlns:a16="http://schemas.microsoft.com/office/drawing/2014/main" id="{89E567F1-37E6-4EE2-AD21-4F3DC97BDC14}"/>
                </a:ext>
              </a:extLst>
            </p:cNvPr>
            <p:cNvSpPr/>
            <p:nvPr/>
          </p:nvSpPr>
          <p:spPr>
            <a:xfrm>
              <a:off x="3639211" y="7740305"/>
              <a:ext cx="430677" cy="430677"/>
            </a:xfrm>
            <a:custGeom>
              <a:avLst/>
              <a:gdLst/>
              <a:ahLst/>
              <a:cxnLst/>
              <a:rect l="l" t="t" r="r" b="b"/>
              <a:pathLst>
                <a:path w="313055" h="313054">
                  <a:moveTo>
                    <a:pt x="312724" y="0"/>
                  </a:moveTo>
                  <a:lnTo>
                    <a:pt x="0" y="0"/>
                  </a:lnTo>
                  <a:lnTo>
                    <a:pt x="0" y="144411"/>
                  </a:lnTo>
                  <a:lnTo>
                    <a:pt x="52120" y="144411"/>
                  </a:lnTo>
                  <a:lnTo>
                    <a:pt x="52120" y="248119"/>
                  </a:lnTo>
                  <a:lnTo>
                    <a:pt x="49949" y="252463"/>
                  </a:lnTo>
                  <a:lnTo>
                    <a:pt x="0" y="252463"/>
                  </a:lnTo>
                  <a:lnTo>
                    <a:pt x="0" y="312724"/>
                  </a:lnTo>
                  <a:lnTo>
                    <a:pt x="312724" y="312724"/>
                  </a:lnTo>
                  <a:lnTo>
                    <a:pt x="312724" y="299148"/>
                  </a:lnTo>
                  <a:lnTo>
                    <a:pt x="13563" y="299148"/>
                  </a:lnTo>
                  <a:lnTo>
                    <a:pt x="13563" y="264947"/>
                  </a:lnTo>
                  <a:lnTo>
                    <a:pt x="45605" y="264947"/>
                  </a:lnTo>
                  <a:lnTo>
                    <a:pt x="58677" y="259569"/>
                  </a:lnTo>
                  <a:lnTo>
                    <a:pt x="64500" y="247396"/>
                  </a:lnTo>
                  <a:lnTo>
                    <a:pt x="64604" y="131381"/>
                  </a:lnTo>
                  <a:lnTo>
                    <a:pt x="13563" y="131381"/>
                  </a:lnTo>
                  <a:lnTo>
                    <a:pt x="13563" y="13563"/>
                  </a:lnTo>
                  <a:lnTo>
                    <a:pt x="312724" y="13563"/>
                  </a:lnTo>
                  <a:lnTo>
                    <a:pt x="312724" y="0"/>
                  </a:lnTo>
                  <a:close/>
                </a:path>
                <a:path w="313055" h="313054">
                  <a:moveTo>
                    <a:pt x="312724" y="13563"/>
                  </a:moveTo>
                  <a:lnTo>
                    <a:pt x="299148" y="13563"/>
                  </a:lnTo>
                  <a:lnTo>
                    <a:pt x="299148" y="299148"/>
                  </a:lnTo>
                  <a:lnTo>
                    <a:pt x="312724" y="299148"/>
                  </a:lnTo>
                  <a:lnTo>
                    <a:pt x="312724" y="13563"/>
                  </a:lnTo>
                  <a:close/>
                </a:path>
              </a:pathLst>
            </a:custGeom>
            <a:grpFill/>
            <a:ln>
              <a:noFill/>
            </a:ln>
          </p:spPr>
          <p:txBody>
            <a:bodyPr wrap="square" lIns="0" tIns="0" rIns="0" bIns="0" rtlCol="0"/>
            <a:lstStyle/>
            <a:p>
              <a:endParaRPr b="1"/>
            </a:p>
          </p:txBody>
        </p:sp>
      </p:grpSp>
      <p:sp>
        <p:nvSpPr>
          <p:cNvPr id="318" name="TextBox 317">
            <a:extLst>
              <a:ext uri="{FF2B5EF4-FFF2-40B4-BE49-F238E27FC236}">
                <a16:creationId xmlns:a16="http://schemas.microsoft.com/office/drawing/2014/main" id="{B3CDE32B-8B0C-4DF8-B309-55293B31829A}"/>
              </a:ext>
            </a:extLst>
          </p:cNvPr>
          <p:cNvSpPr txBox="1"/>
          <p:nvPr/>
        </p:nvSpPr>
        <p:spPr>
          <a:xfrm>
            <a:off x="6789368" y="1973461"/>
            <a:ext cx="4841115" cy="1032847"/>
          </a:xfrm>
          <a:prstGeom prst="rect">
            <a:avLst/>
          </a:prstGeom>
          <a:noFill/>
        </p:spPr>
        <p:txBody>
          <a:bodyPr wrap="square">
            <a:spAutoFit/>
          </a:bodyPr>
          <a:lstStyle/>
          <a:p>
            <a:pPr marL="120650" marR="5080" indent="-107950">
              <a:lnSpc>
                <a:spcPct val="112700"/>
              </a:lnSpc>
              <a:buFont typeface="Arial"/>
              <a:buChar char="•"/>
              <a:tabLst>
                <a:tab pos="120650" algn="l"/>
              </a:tabLst>
            </a:pPr>
            <a:r>
              <a:rPr lang="en-GB" sz="1100" b="1" spc="-15" dirty="0">
                <a:solidFill>
                  <a:schemeClr val="bg1"/>
                </a:solidFill>
                <a:latin typeface="Myriad Pro Light"/>
                <a:cs typeface="Arial"/>
              </a:rPr>
              <a:t>Joint operation of solar and hydro energies because of their complementary nature</a:t>
            </a:r>
          </a:p>
          <a:p>
            <a:pPr marL="120650" marR="5080" indent="-107950">
              <a:lnSpc>
                <a:spcPct val="112700"/>
              </a:lnSpc>
              <a:buFont typeface="Arial"/>
              <a:buChar char="•"/>
              <a:tabLst>
                <a:tab pos="120650" algn="l"/>
              </a:tabLst>
            </a:pPr>
            <a:r>
              <a:rPr lang="en-GB" sz="1100" b="1" spc="-15" dirty="0">
                <a:solidFill>
                  <a:schemeClr val="bg1"/>
                </a:solidFill>
                <a:latin typeface="Myriad Pro Light"/>
                <a:cs typeface="Arial"/>
              </a:rPr>
              <a:t>Flexible power from hydro and gas, with both sources generating less during the day and more during peak hours compared to the present trend of generation</a:t>
            </a:r>
          </a:p>
          <a:p>
            <a:pPr marL="120650" marR="5080" indent="-107950">
              <a:lnSpc>
                <a:spcPct val="112700"/>
              </a:lnSpc>
              <a:buFont typeface="Arial"/>
              <a:buChar char="•"/>
              <a:tabLst>
                <a:tab pos="120650" algn="l"/>
              </a:tabLst>
            </a:pPr>
            <a:r>
              <a:rPr lang="en-GB" sz="1100" b="1" spc="-15" dirty="0">
                <a:solidFill>
                  <a:schemeClr val="bg1"/>
                </a:solidFill>
                <a:latin typeface="Myriad Pro Light"/>
                <a:cs typeface="Arial"/>
              </a:rPr>
              <a:t>Flexible power from pump/battery storage and coal to provide peak support</a:t>
            </a:r>
          </a:p>
        </p:txBody>
      </p:sp>
      <p:sp>
        <p:nvSpPr>
          <p:cNvPr id="319" name="object 4">
            <a:extLst>
              <a:ext uri="{FF2B5EF4-FFF2-40B4-BE49-F238E27FC236}">
                <a16:creationId xmlns:a16="http://schemas.microsoft.com/office/drawing/2014/main" id="{2DF42DE6-3B6E-49BE-ACF1-21C95763F860}"/>
              </a:ext>
            </a:extLst>
          </p:cNvPr>
          <p:cNvSpPr/>
          <p:nvPr/>
        </p:nvSpPr>
        <p:spPr>
          <a:xfrm>
            <a:off x="366898" y="3752333"/>
            <a:ext cx="4991100" cy="2009225"/>
          </a:xfrm>
          <a:custGeom>
            <a:avLst/>
            <a:gdLst/>
            <a:ahLst/>
            <a:cxnLst/>
            <a:rect l="l" t="t" r="r" b="b"/>
            <a:pathLst>
              <a:path w="6086475" h="1747520">
                <a:moveTo>
                  <a:pt x="6086170" y="1746999"/>
                </a:moveTo>
                <a:lnTo>
                  <a:pt x="0" y="1746999"/>
                </a:lnTo>
                <a:lnTo>
                  <a:pt x="0" y="0"/>
                </a:lnTo>
                <a:lnTo>
                  <a:pt x="6086170" y="0"/>
                </a:lnTo>
                <a:lnTo>
                  <a:pt x="6086170" y="174699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schemeClr val="lt1"/>
              </a:solidFill>
            </a:endParaRPr>
          </a:p>
        </p:txBody>
      </p:sp>
      <p:sp>
        <p:nvSpPr>
          <p:cNvPr id="320" name="object 5">
            <a:extLst>
              <a:ext uri="{FF2B5EF4-FFF2-40B4-BE49-F238E27FC236}">
                <a16:creationId xmlns:a16="http://schemas.microsoft.com/office/drawing/2014/main" id="{99972E65-8662-46A2-9B70-69EBECD9996D}"/>
              </a:ext>
            </a:extLst>
          </p:cNvPr>
          <p:cNvSpPr/>
          <p:nvPr/>
        </p:nvSpPr>
        <p:spPr>
          <a:xfrm>
            <a:off x="150068" y="3659538"/>
            <a:ext cx="5415472" cy="506730"/>
          </a:xfrm>
          <a:custGeom>
            <a:avLst/>
            <a:gdLst/>
            <a:ahLst/>
            <a:cxnLst/>
            <a:rect l="l" t="t" r="r" b="b"/>
            <a:pathLst>
              <a:path w="6680834" h="506729">
                <a:moveTo>
                  <a:pt x="6427177" y="0"/>
                </a:moveTo>
                <a:lnTo>
                  <a:pt x="0" y="0"/>
                </a:lnTo>
                <a:lnTo>
                  <a:pt x="0" y="506501"/>
                </a:lnTo>
                <a:lnTo>
                  <a:pt x="6427177" y="506501"/>
                </a:lnTo>
                <a:lnTo>
                  <a:pt x="6447953" y="505662"/>
                </a:lnTo>
                <a:lnTo>
                  <a:pt x="6488048" y="499143"/>
                </a:lnTo>
                <a:lnTo>
                  <a:pt x="6525769" y="486604"/>
                </a:lnTo>
                <a:lnTo>
                  <a:pt x="6560595" y="468567"/>
                </a:lnTo>
                <a:lnTo>
                  <a:pt x="6592005" y="445551"/>
                </a:lnTo>
                <a:lnTo>
                  <a:pt x="6619478" y="418078"/>
                </a:lnTo>
                <a:lnTo>
                  <a:pt x="6642494" y="386668"/>
                </a:lnTo>
                <a:lnTo>
                  <a:pt x="6660532" y="351842"/>
                </a:lnTo>
                <a:lnTo>
                  <a:pt x="6673070" y="314121"/>
                </a:lnTo>
                <a:lnTo>
                  <a:pt x="6679589" y="274026"/>
                </a:lnTo>
                <a:lnTo>
                  <a:pt x="6680428" y="253250"/>
                </a:lnTo>
                <a:lnTo>
                  <a:pt x="6679589" y="232475"/>
                </a:lnTo>
                <a:lnTo>
                  <a:pt x="6673070" y="192379"/>
                </a:lnTo>
                <a:lnTo>
                  <a:pt x="6660532" y="154658"/>
                </a:lnTo>
                <a:lnTo>
                  <a:pt x="6642494" y="119832"/>
                </a:lnTo>
                <a:lnTo>
                  <a:pt x="6619478" y="88422"/>
                </a:lnTo>
                <a:lnTo>
                  <a:pt x="6592005" y="60949"/>
                </a:lnTo>
                <a:lnTo>
                  <a:pt x="6560595" y="37934"/>
                </a:lnTo>
                <a:lnTo>
                  <a:pt x="6525769" y="19896"/>
                </a:lnTo>
                <a:lnTo>
                  <a:pt x="6488048" y="7358"/>
                </a:lnTo>
                <a:lnTo>
                  <a:pt x="6447953" y="839"/>
                </a:lnTo>
                <a:lnTo>
                  <a:pt x="6427177" y="0"/>
                </a:lnTo>
                <a:close/>
              </a:path>
            </a:pathLst>
          </a:custGeom>
          <a:solidFill>
            <a:srgbClr val="F99D1C"/>
          </a:solidFill>
        </p:spPr>
        <p:txBody>
          <a:bodyPr wrap="square" lIns="0" tIns="0" rIns="0" bIns="0" rtlCol="0"/>
          <a:lstStyle/>
          <a:p>
            <a:endParaRPr b="1"/>
          </a:p>
        </p:txBody>
      </p:sp>
      <p:sp>
        <p:nvSpPr>
          <p:cNvPr id="321" name="object 6">
            <a:extLst>
              <a:ext uri="{FF2B5EF4-FFF2-40B4-BE49-F238E27FC236}">
                <a16:creationId xmlns:a16="http://schemas.microsoft.com/office/drawing/2014/main" id="{D023CBAA-05AD-4C67-A3C9-5E2240414C34}"/>
              </a:ext>
            </a:extLst>
          </p:cNvPr>
          <p:cNvSpPr/>
          <p:nvPr/>
        </p:nvSpPr>
        <p:spPr>
          <a:xfrm>
            <a:off x="150065" y="4166038"/>
            <a:ext cx="217170" cy="229870"/>
          </a:xfrm>
          <a:custGeom>
            <a:avLst/>
            <a:gdLst/>
            <a:ahLst/>
            <a:cxnLst/>
            <a:rect l="l" t="t" r="r" b="b"/>
            <a:pathLst>
              <a:path w="217169" h="229870">
                <a:moveTo>
                  <a:pt x="216827" y="0"/>
                </a:moveTo>
                <a:lnTo>
                  <a:pt x="0" y="0"/>
                </a:lnTo>
                <a:lnTo>
                  <a:pt x="216827" y="229298"/>
                </a:lnTo>
                <a:lnTo>
                  <a:pt x="216827" y="0"/>
                </a:lnTo>
                <a:close/>
              </a:path>
            </a:pathLst>
          </a:custGeom>
          <a:solidFill>
            <a:srgbClr val="AF6A05"/>
          </a:solidFill>
        </p:spPr>
        <p:txBody>
          <a:bodyPr wrap="square" lIns="0" tIns="0" rIns="0" bIns="0" rtlCol="0"/>
          <a:lstStyle/>
          <a:p>
            <a:endParaRPr b="1"/>
          </a:p>
        </p:txBody>
      </p:sp>
      <p:sp>
        <p:nvSpPr>
          <p:cNvPr id="322" name="TextBox 321">
            <a:extLst>
              <a:ext uri="{FF2B5EF4-FFF2-40B4-BE49-F238E27FC236}">
                <a16:creationId xmlns:a16="http://schemas.microsoft.com/office/drawing/2014/main" id="{F435C4EB-19D7-4A4F-BFDB-A73DB688A97E}"/>
              </a:ext>
            </a:extLst>
          </p:cNvPr>
          <p:cNvSpPr txBox="1"/>
          <p:nvPr/>
        </p:nvSpPr>
        <p:spPr>
          <a:xfrm>
            <a:off x="1260375" y="3679889"/>
            <a:ext cx="4146418" cy="430887"/>
          </a:xfrm>
          <a:prstGeom prst="rect">
            <a:avLst/>
          </a:prstGeom>
          <a:noFill/>
        </p:spPr>
        <p:txBody>
          <a:bodyPr wrap="square">
            <a:spAutoFit/>
          </a:bodyPr>
          <a:lstStyle/>
          <a:p>
            <a:r>
              <a:rPr lang="en-GB" sz="1100" b="1" dirty="0">
                <a:solidFill>
                  <a:schemeClr val="bg1"/>
                </a:solidFill>
                <a:latin typeface="Myriad Pro Light"/>
              </a:rPr>
              <a:t>Existing power market design  (High long-term access [LTA]/PPA, no mature market for ancillary, short-term or capacity market)</a:t>
            </a:r>
          </a:p>
        </p:txBody>
      </p:sp>
      <p:sp>
        <p:nvSpPr>
          <p:cNvPr id="323" name="object 16">
            <a:extLst>
              <a:ext uri="{FF2B5EF4-FFF2-40B4-BE49-F238E27FC236}">
                <a16:creationId xmlns:a16="http://schemas.microsoft.com/office/drawing/2014/main" id="{CD704301-9FDE-427D-AAB5-34E763E60BC4}"/>
              </a:ext>
            </a:extLst>
          </p:cNvPr>
          <p:cNvSpPr txBox="1"/>
          <p:nvPr/>
        </p:nvSpPr>
        <p:spPr>
          <a:xfrm>
            <a:off x="542797" y="3827746"/>
            <a:ext cx="986277" cy="153888"/>
          </a:xfrm>
          <a:prstGeom prst="rect">
            <a:avLst/>
          </a:prstGeom>
          <a:ln>
            <a:noFill/>
          </a:ln>
        </p:spPr>
        <p:txBody>
          <a:bodyPr vert="horz" wrap="square" lIns="0" tIns="0" rIns="0" bIns="0" rtlCol="0">
            <a:spAutoFit/>
          </a:bodyPr>
          <a:lstStyle/>
          <a:p>
            <a:pPr marL="12700">
              <a:lnSpc>
                <a:spcPct val="100000"/>
              </a:lnSpc>
            </a:pPr>
            <a:r>
              <a:rPr sz="1000" b="1" spc="20" dirty="0">
                <a:solidFill>
                  <a:schemeClr val="bg1"/>
                </a:solidFill>
                <a:latin typeface="Myriad Pro Light"/>
                <a:cs typeface="Arial"/>
              </a:rPr>
              <a:t>C</a:t>
            </a:r>
            <a:r>
              <a:rPr sz="1000" b="1" spc="-10" dirty="0">
                <a:solidFill>
                  <a:schemeClr val="bg1"/>
                </a:solidFill>
                <a:latin typeface="Myriad Pro Light"/>
                <a:cs typeface="Arial"/>
              </a:rPr>
              <a:t>h</a:t>
            </a:r>
            <a:r>
              <a:rPr sz="1000" b="1" spc="25" dirty="0">
                <a:solidFill>
                  <a:schemeClr val="bg1"/>
                </a:solidFill>
                <a:latin typeface="Myriad Pro Light"/>
                <a:cs typeface="Arial"/>
              </a:rPr>
              <a:t>a</a:t>
            </a:r>
            <a:r>
              <a:rPr sz="1000" b="1" spc="-15" dirty="0">
                <a:solidFill>
                  <a:schemeClr val="bg1"/>
                </a:solidFill>
                <a:latin typeface="Myriad Pro Light"/>
                <a:cs typeface="Arial"/>
              </a:rPr>
              <a:t>ll</a:t>
            </a:r>
            <a:r>
              <a:rPr sz="1000" b="1" spc="25" dirty="0">
                <a:solidFill>
                  <a:schemeClr val="bg1"/>
                </a:solidFill>
                <a:latin typeface="Myriad Pro Light"/>
                <a:cs typeface="Arial"/>
              </a:rPr>
              <a:t>e</a:t>
            </a:r>
            <a:r>
              <a:rPr sz="1000" b="1" spc="-5" dirty="0">
                <a:solidFill>
                  <a:schemeClr val="bg1"/>
                </a:solidFill>
                <a:latin typeface="Myriad Pro Light"/>
                <a:cs typeface="Arial"/>
              </a:rPr>
              <a:t>ng</a:t>
            </a:r>
            <a:r>
              <a:rPr sz="1000" b="1" dirty="0">
                <a:solidFill>
                  <a:schemeClr val="bg1"/>
                </a:solidFill>
                <a:latin typeface="Myriad Pro Light"/>
                <a:cs typeface="Arial"/>
              </a:rPr>
              <a:t>es</a:t>
            </a:r>
            <a:r>
              <a:rPr lang="en-GB" sz="1000" b="1" dirty="0">
                <a:solidFill>
                  <a:schemeClr val="bg1"/>
                </a:solidFill>
                <a:latin typeface="Myriad Pro Light"/>
                <a:cs typeface="Arial"/>
              </a:rPr>
              <a:t> :</a:t>
            </a:r>
            <a:endParaRPr sz="1000" b="1" dirty="0">
              <a:solidFill>
                <a:schemeClr val="bg1"/>
              </a:solidFill>
              <a:latin typeface="Myriad Pro Light"/>
              <a:cs typeface="Arial"/>
            </a:endParaRPr>
          </a:p>
        </p:txBody>
      </p:sp>
      <p:grpSp>
        <p:nvGrpSpPr>
          <p:cNvPr id="324" name="Group 323">
            <a:extLst>
              <a:ext uri="{FF2B5EF4-FFF2-40B4-BE49-F238E27FC236}">
                <a16:creationId xmlns:a16="http://schemas.microsoft.com/office/drawing/2014/main" id="{A543116F-F899-400C-9B2D-BF7D04953DFF}"/>
              </a:ext>
            </a:extLst>
          </p:cNvPr>
          <p:cNvGrpSpPr/>
          <p:nvPr/>
        </p:nvGrpSpPr>
        <p:grpSpPr>
          <a:xfrm>
            <a:off x="242409" y="3749764"/>
            <a:ext cx="271685" cy="283041"/>
            <a:chOff x="343506" y="614768"/>
            <a:chExt cx="271685" cy="283041"/>
          </a:xfrm>
          <a:solidFill>
            <a:schemeClr val="bg1"/>
          </a:solidFill>
        </p:grpSpPr>
        <p:sp>
          <p:nvSpPr>
            <p:cNvPr id="325" name="object 25">
              <a:extLst>
                <a:ext uri="{FF2B5EF4-FFF2-40B4-BE49-F238E27FC236}">
                  <a16:creationId xmlns:a16="http://schemas.microsoft.com/office/drawing/2014/main" id="{CC2AB068-4ACA-4673-B182-07624EA8A94E}"/>
                </a:ext>
              </a:extLst>
            </p:cNvPr>
            <p:cNvSpPr/>
            <p:nvPr/>
          </p:nvSpPr>
          <p:spPr>
            <a:xfrm>
              <a:off x="429808" y="716640"/>
              <a:ext cx="85611" cy="90853"/>
            </a:xfrm>
            <a:custGeom>
              <a:avLst/>
              <a:gdLst/>
              <a:ahLst/>
              <a:cxnLst/>
              <a:rect l="l" t="t" r="r" b="b"/>
              <a:pathLst>
                <a:path w="62230" h="66039">
                  <a:moveTo>
                    <a:pt x="31513" y="0"/>
                  </a:moveTo>
                  <a:lnTo>
                    <a:pt x="17711" y="3089"/>
                  </a:lnTo>
                  <a:lnTo>
                    <a:pt x="6726" y="11397"/>
                  </a:lnTo>
                  <a:lnTo>
                    <a:pt x="0" y="23485"/>
                  </a:lnTo>
                  <a:lnTo>
                    <a:pt x="1508" y="40593"/>
                  </a:lnTo>
                  <a:lnTo>
                    <a:pt x="7329" y="53441"/>
                  </a:lnTo>
                  <a:lnTo>
                    <a:pt x="16455" y="61846"/>
                  </a:lnTo>
                  <a:lnTo>
                    <a:pt x="27882" y="65629"/>
                  </a:lnTo>
                  <a:lnTo>
                    <a:pt x="43118" y="62989"/>
                  </a:lnTo>
                  <a:lnTo>
                    <a:pt x="54843" y="55569"/>
                  </a:lnTo>
                  <a:lnTo>
                    <a:pt x="56778" y="52691"/>
                  </a:lnTo>
                  <a:lnTo>
                    <a:pt x="34974" y="52691"/>
                  </a:lnTo>
                  <a:lnTo>
                    <a:pt x="20071" y="48958"/>
                  </a:lnTo>
                  <a:lnTo>
                    <a:pt x="12320" y="38829"/>
                  </a:lnTo>
                  <a:lnTo>
                    <a:pt x="15127" y="22852"/>
                  </a:lnTo>
                  <a:lnTo>
                    <a:pt x="23961" y="14348"/>
                  </a:lnTo>
                  <a:lnTo>
                    <a:pt x="56444" y="14348"/>
                  </a:lnTo>
                  <a:lnTo>
                    <a:pt x="56171" y="13643"/>
                  </a:lnTo>
                  <a:lnTo>
                    <a:pt x="47788" y="4839"/>
                  </a:lnTo>
                  <a:lnTo>
                    <a:pt x="37091" y="497"/>
                  </a:lnTo>
                  <a:lnTo>
                    <a:pt x="31513" y="0"/>
                  </a:lnTo>
                  <a:close/>
                </a:path>
                <a:path w="62230" h="66039">
                  <a:moveTo>
                    <a:pt x="56444" y="14348"/>
                  </a:moveTo>
                  <a:lnTo>
                    <a:pt x="23961" y="14348"/>
                  </a:lnTo>
                  <a:lnTo>
                    <a:pt x="40561" y="16402"/>
                  </a:lnTo>
                  <a:lnTo>
                    <a:pt x="49569" y="24334"/>
                  </a:lnTo>
                  <a:lnTo>
                    <a:pt x="51579" y="32918"/>
                  </a:lnTo>
                  <a:lnTo>
                    <a:pt x="46872" y="46013"/>
                  </a:lnTo>
                  <a:lnTo>
                    <a:pt x="34974" y="52691"/>
                  </a:lnTo>
                  <a:lnTo>
                    <a:pt x="56778" y="52691"/>
                  </a:lnTo>
                  <a:lnTo>
                    <a:pt x="62219" y="44598"/>
                  </a:lnTo>
                  <a:lnTo>
                    <a:pt x="61296" y="26899"/>
                  </a:lnTo>
                  <a:lnTo>
                    <a:pt x="56444" y="14348"/>
                  </a:lnTo>
                  <a:close/>
                </a:path>
              </a:pathLst>
            </a:custGeom>
            <a:grpFill/>
            <a:ln>
              <a:noFill/>
            </a:ln>
          </p:spPr>
          <p:txBody>
            <a:bodyPr wrap="square" lIns="0" tIns="0" rIns="0" bIns="0" rtlCol="0"/>
            <a:lstStyle/>
            <a:p>
              <a:endParaRPr b="1"/>
            </a:p>
          </p:txBody>
        </p:sp>
        <p:sp>
          <p:nvSpPr>
            <p:cNvPr id="326" name="object 26">
              <a:extLst>
                <a:ext uri="{FF2B5EF4-FFF2-40B4-BE49-F238E27FC236}">
                  <a16:creationId xmlns:a16="http://schemas.microsoft.com/office/drawing/2014/main" id="{459F54F5-E769-4830-8D45-E94C08CC9B53}"/>
                </a:ext>
              </a:extLst>
            </p:cNvPr>
            <p:cNvSpPr/>
            <p:nvPr/>
          </p:nvSpPr>
          <p:spPr>
            <a:xfrm>
              <a:off x="343506" y="614768"/>
              <a:ext cx="271685" cy="283041"/>
            </a:xfrm>
            <a:custGeom>
              <a:avLst/>
              <a:gdLst/>
              <a:ahLst/>
              <a:cxnLst/>
              <a:rect l="l" t="t" r="r" b="b"/>
              <a:pathLst>
                <a:path w="197484" h="205739">
                  <a:moveTo>
                    <a:pt x="59067" y="179865"/>
                  </a:moveTo>
                  <a:lnTo>
                    <a:pt x="33544" y="179865"/>
                  </a:lnTo>
                  <a:lnTo>
                    <a:pt x="43862" y="188190"/>
                  </a:lnTo>
                  <a:lnTo>
                    <a:pt x="55033" y="194972"/>
                  </a:lnTo>
                  <a:lnTo>
                    <a:pt x="66889" y="200153"/>
                  </a:lnTo>
                  <a:lnTo>
                    <a:pt x="79267" y="203675"/>
                  </a:lnTo>
                  <a:lnTo>
                    <a:pt x="91999" y="205481"/>
                  </a:lnTo>
                  <a:lnTo>
                    <a:pt x="106604" y="204831"/>
                  </a:lnTo>
                  <a:lnTo>
                    <a:pt x="120070" y="202677"/>
                  </a:lnTo>
                  <a:lnTo>
                    <a:pt x="132454" y="199067"/>
                  </a:lnTo>
                  <a:lnTo>
                    <a:pt x="143812" y="194055"/>
                  </a:lnTo>
                  <a:lnTo>
                    <a:pt x="147896" y="191552"/>
                  </a:lnTo>
                  <a:lnTo>
                    <a:pt x="109606" y="191552"/>
                  </a:lnTo>
                  <a:lnTo>
                    <a:pt x="93327" y="190661"/>
                  </a:lnTo>
                  <a:lnTo>
                    <a:pt x="78265" y="187688"/>
                  </a:lnTo>
                  <a:lnTo>
                    <a:pt x="64515" y="182797"/>
                  </a:lnTo>
                  <a:lnTo>
                    <a:pt x="59067" y="179865"/>
                  </a:lnTo>
                  <a:close/>
                </a:path>
                <a:path w="197484" h="205739">
                  <a:moveTo>
                    <a:pt x="100507" y="0"/>
                  </a:moveTo>
                  <a:lnTo>
                    <a:pt x="61812" y="7498"/>
                  </a:lnTo>
                  <a:lnTo>
                    <a:pt x="29988" y="29023"/>
                  </a:lnTo>
                  <a:lnTo>
                    <a:pt x="8253" y="61689"/>
                  </a:lnTo>
                  <a:lnTo>
                    <a:pt x="0" y="99233"/>
                  </a:lnTo>
                  <a:lnTo>
                    <a:pt x="709" y="113172"/>
                  </a:lnTo>
                  <a:lnTo>
                    <a:pt x="2868" y="126372"/>
                  </a:lnTo>
                  <a:lnTo>
                    <a:pt x="6431" y="138799"/>
                  </a:lnTo>
                  <a:lnTo>
                    <a:pt x="11352" y="150418"/>
                  </a:lnTo>
                  <a:lnTo>
                    <a:pt x="17586" y="161195"/>
                  </a:lnTo>
                  <a:lnTo>
                    <a:pt x="8207" y="187955"/>
                  </a:lnTo>
                  <a:lnTo>
                    <a:pt x="16996" y="197099"/>
                  </a:lnTo>
                  <a:lnTo>
                    <a:pt x="33544" y="179865"/>
                  </a:lnTo>
                  <a:lnTo>
                    <a:pt x="59067" y="179865"/>
                  </a:lnTo>
                  <a:lnTo>
                    <a:pt x="24549" y="147344"/>
                  </a:lnTo>
                  <a:lnTo>
                    <a:pt x="13045" y="108662"/>
                  </a:lnTo>
                  <a:lnTo>
                    <a:pt x="14094" y="92702"/>
                  </a:lnTo>
                  <a:lnTo>
                    <a:pt x="29100" y="51707"/>
                  </a:lnTo>
                  <a:lnTo>
                    <a:pt x="58340" y="24018"/>
                  </a:lnTo>
                  <a:lnTo>
                    <a:pt x="97242" y="13457"/>
                  </a:lnTo>
                  <a:lnTo>
                    <a:pt x="147014" y="13457"/>
                  </a:lnTo>
                  <a:lnTo>
                    <a:pt x="137507" y="8354"/>
                  </a:lnTo>
                  <a:lnTo>
                    <a:pt x="125570" y="3884"/>
                  </a:lnTo>
                  <a:lnTo>
                    <a:pt x="113209" y="1094"/>
                  </a:lnTo>
                  <a:lnTo>
                    <a:pt x="100507" y="0"/>
                  </a:lnTo>
                  <a:close/>
                </a:path>
                <a:path w="197484" h="205739">
                  <a:moveTo>
                    <a:pt x="181845" y="180023"/>
                  </a:moveTo>
                  <a:lnTo>
                    <a:pt x="163675" y="180023"/>
                  </a:lnTo>
                  <a:lnTo>
                    <a:pt x="180381" y="197099"/>
                  </a:lnTo>
                  <a:lnTo>
                    <a:pt x="189169" y="187955"/>
                  </a:lnTo>
                  <a:lnTo>
                    <a:pt x="189690" y="187955"/>
                  </a:lnTo>
                  <a:lnTo>
                    <a:pt x="181845" y="180023"/>
                  </a:lnTo>
                  <a:close/>
                </a:path>
                <a:path w="197484" h="205739">
                  <a:moveTo>
                    <a:pt x="147014" y="13457"/>
                  </a:moveTo>
                  <a:lnTo>
                    <a:pt x="97242" y="13457"/>
                  </a:lnTo>
                  <a:lnTo>
                    <a:pt x="111825" y="14657"/>
                  </a:lnTo>
                  <a:lnTo>
                    <a:pt x="125568" y="18138"/>
                  </a:lnTo>
                  <a:lnTo>
                    <a:pt x="160028" y="40365"/>
                  </a:lnTo>
                  <a:lnTo>
                    <a:pt x="180691" y="76280"/>
                  </a:lnTo>
                  <a:lnTo>
                    <a:pt x="184521" y="102852"/>
                  </a:lnTo>
                  <a:lnTo>
                    <a:pt x="183347" y="117749"/>
                  </a:lnTo>
                  <a:lnTo>
                    <a:pt x="167229" y="156823"/>
                  </a:lnTo>
                  <a:lnTo>
                    <a:pt x="136147" y="183387"/>
                  </a:lnTo>
                  <a:lnTo>
                    <a:pt x="109606" y="191552"/>
                  </a:lnTo>
                  <a:lnTo>
                    <a:pt x="147896" y="191552"/>
                  </a:lnTo>
                  <a:lnTo>
                    <a:pt x="154202" y="187688"/>
                  </a:lnTo>
                  <a:lnTo>
                    <a:pt x="163675" y="180023"/>
                  </a:lnTo>
                  <a:lnTo>
                    <a:pt x="181845" y="180023"/>
                  </a:lnTo>
                  <a:lnTo>
                    <a:pt x="172634" y="170709"/>
                  </a:lnTo>
                  <a:lnTo>
                    <a:pt x="180406" y="160297"/>
                  </a:lnTo>
                  <a:lnTo>
                    <a:pt x="186786" y="149046"/>
                  </a:lnTo>
                  <a:lnTo>
                    <a:pt x="191723" y="137111"/>
                  </a:lnTo>
                  <a:lnTo>
                    <a:pt x="195166" y="124651"/>
                  </a:lnTo>
                  <a:lnTo>
                    <a:pt x="197066" y="111823"/>
                  </a:lnTo>
                  <a:lnTo>
                    <a:pt x="197450" y="102852"/>
                  </a:lnTo>
                  <a:lnTo>
                    <a:pt x="196642" y="89628"/>
                  </a:lnTo>
                  <a:lnTo>
                    <a:pt x="184945" y="52734"/>
                  </a:lnTo>
                  <a:lnTo>
                    <a:pt x="159778" y="22273"/>
                  </a:lnTo>
                  <a:lnTo>
                    <a:pt x="148937" y="14489"/>
                  </a:lnTo>
                  <a:lnTo>
                    <a:pt x="147014" y="13457"/>
                  </a:lnTo>
                  <a:close/>
                </a:path>
              </a:pathLst>
            </a:custGeom>
            <a:grpFill/>
            <a:ln>
              <a:noFill/>
            </a:ln>
          </p:spPr>
          <p:txBody>
            <a:bodyPr wrap="square" lIns="0" tIns="0" rIns="0" bIns="0" rtlCol="0"/>
            <a:lstStyle/>
            <a:p>
              <a:endParaRPr b="1"/>
            </a:p>
          </p:txBody>
        </p:sp>
        <p:sp>
          <p:nvSpPr>
            <p:cNvPr id="327" name="object 27">
              <a:extLst>
                <a:ext uri="{FF2B5EF4-FFF2-40B4-BE49-F238E27FC236}">
                  <a16:creationId xmlns:a16="http://schemas.microsoft.com/office/drawing/2014/main" id="{C5617A62-F0EB-4938-9594-78BF29491068}"/>
                </a:ext>
              </a:extLst>
            </p:cNvPr>
            <p:cNvSpPr/>
            <p:nvPr/>
          </p:nvSpPr>
          <p:spPr>
            <a:xfrm>
              <a:off x="384345" y="660030"/>
              <a:ext cx="191315" cy="192189"/>
            </a:xfrm>
            <a:custGeom>
              <a:avLst/>
              <a:gdLst/>
              <a:ahLst/>
              <a:cxnLst/>
              <a:rect l="l" t="t" r="r" b="b"/>
              <a:pathLst>
                <a:path w="139065" h="139700">
                  <a:moveTo>
                    <a:pt x="69009" y="0"/>
                  </a:moveTo>
                  <a:lnTo>
                    <a:pt x="29031" y="12585"/>
                  </a:lnTo>
                  <a:lnTo>
                    <a:pt x="3723" y="44847"/>
                  </a:lnTo>
                  <a:lnTo>
                    <a:pt x="0" y="58473"/>
                  </a:lnTo>
                  <a:lnTo>
                    <a:pt x="968" y="75336"/>
                  </a:lnTo>
                  <a:lnTo>
                    <a:pt x="17524" y="115392"/>
                  </a:lnTo>
                  <a:lnTo>
                    <a:pt x="49391" y="137036"/>
                  </a:lnTo>
                  <a:lnTo>
                    <a:pt x="62268" y="139578"/>
                  </a:lnTo>
                  <a:lnTo>
                    <a:pt x="78206" y="138323"/>
                  </a:lnTo>
                  <a:lnTo>
                    <a:pt x="92709" y="134500"/>
                  </a:lnTo>
                  <a:lnTo>
                    <a:pt x="105587" y="128376"/>
                  </a:lnTo>
                  <a:lnTo>
                    <a:pt x="108140" y="126493"/>
                  </a:lnTo>
                  <a:lnTo>
                    <a:pt x="73691" y="126493"/>
                  </a:lnTo>
                  <a:lnTo>
                    <a:pt x="58068" y="124885"/>
                  </a:lnTo>
                  <a:lnTo>
                    <a:pt x="23149" y="102999"/>
                  </a:lnTo>
                  <a:lnTo>
                    <a:pt x="12883" y="78264"/>
                  </a:lnTo>
                  <a:lnTo>
                    <a:pt x="14224" y="61776"/>
                  </a:lnTo>
                  <a:lnTo>
                    <a:pt x="34534" y="25477"/>
                  </a:lnTo>
                  <a:lnTo>
                    <a:pt x="57898" y="14317"/>
                  </a:lnTo>
                  <a:lnTo>
                    <a:pt x="110661" y="14317"/>
                  </a:lnTo>
                  <a:lnTo>
                    <a:pt x="107681" y="11833"/>
                  </a:lnTo>
                  <a:lnTo>
                    <a:pt x="95662" y="5319"/>
                  </a:lnTo>
                  <a:lnTo>
                    <a:pt x="82397" y="1291"/>
                  </a:lnTo>
                  <a:lnTo>
                    <a:pt x="69009" y="0"/>
                  </a:lnTo>
                  <a:close/>
                </a:path>
                <a:path w="139065" h="139700">
                  <a:moveTo>
                    <a:pt x="110661" y="14317"/>
                  </a:moveTo>
                  <a:lnTo>
                    <a:pt x="57898" y="14317"/>
                  </a:lnTo>
                  <a:lnTo>
                    <a:pt x="74996" y="15399"/>
                  </a:lnTo>
                  <a:lnTo>
                    <a:pt x="89861" y="19346"/>
                  </a:lnTo>
                  <a:lnTo>
                    <a:pt x="119644" y="44847"/>
                  </a:lnTo>
                  <a:lnTo>
                    <a:pt x="125740" y="69951"/>
                  </a:lnTo>
                  <a:lnTo>
                    <a:pt x="123912" y="84328"/>
                  </a:lnTo>
                  <a:lnTo>
                    <a:pt x="100160" y="117406"/>
                  </a:lnTo>
                  <a:lnTo>
                    <a:pt x="73691" y="126493"/>
                  </a:lnTo>
                  <a:lnTo>
                    <a:pt x="108140" y="126493"/>
                  </a:lnTo>
                  <a:lnTo>
                    <a:pt x="137024" y="86237"/>
                  </a:lnTo>
                  <a:lnTo>
                    <a:pt x="138910" y="72632"/>
                  </a:lnTo>
                  <a:lnTo>
                    <a:pt x="137482" y="57568"/>
                  </a:lnTo>
                  <a:lnTo>
                    <a:pt x="133355" y="43697"/>
                  </a:lnTo>
                  <a:lnTo>
                    <a:pt x="126818" y="31280"/>
                  </a:lnTo>
                  <a:lnTo>
                    <a:pt x="118164" y="20572"/>
                  </a:lnTo>
                  <a:lnTo>
                    <a:pt x="110661" y="14317"/>
                  </a:lnTo>
                  <a:close/>
                </a:path>
              </a:pathLst>
            </a:custGeom>
            <a:grpFill/>
            <a:ln>
              <a:noFill/>
            </a:ln>
          </p:spPr>
          <p:txBody>
            <a:bodyPr wrap="square" lIns="0" tIns="0" rIns="0" bIns="0" rtlCol="0"/>
            <a:lstStyle/>
            <a:p>
              <a:endParaRPr b="1"/>
            </a:p>
          </p:txBody>
        </p:sp>
      </p:grpSp>
      <p:sp>
        <p:nvSpPr>
          <p:cNvPr id="328" name="object 17">
            <a:extLst>
              <a:ext uri="{FF2B5EF4-FFF2-40B4-BE49-F238E27FC236}">
                <a16:creationId xmlns:a16="http://schemas.microsoft.com/office/drawing/2014/main" id="{60C76427-EC5A-4377-B7E2-DB4B0267C755}"/>
              </a:ext>
            </a:extLst>
          </p:cNvPr>
          <p:cNvSpPr txBox="1"/>
          <p:nvPr/>
        </p:nvSpPr>
        <p:spPr>
          <a:xfrm>
            <a:off x="816513" y="4270967"/>
            <a:ext cx="1542750" cy="169277"/>
          </a:xfrm>
          <a:prstGeom prst="rect">
            <a:avLst/>
          </a:prstGeom>
        </p:spPr>
        <p:txBody>
          <a:bodyPr vert="horz" wrap="square" lIns="0" tIns="0" rIns="0" bIns="0" rtlCol="0">
            <a:spAutoFit/>
          </a:bodyPr>
          <a:lstStyle/>
          <a:p>
            <a:pPr marL="12700">
              <a:lnSpc>
                <a:spcPct val="100000"/>
              </a:lnSpc>
            </a:pPr>
            <a:r>
              <a:rPr sz="1100" b="1" spc="5" dirty="0">
                <a:solidFill>
                  <a:schemeClr val="bg1"/>
                </a:solidFill>
                <a:latin typeface="Myriad Pro Light"/>
                <a:cs typeface="Arial"/>
              </a:rPr>
              <a:t>R</a:t>
            </a:r>
            <a:r>
              <a:rPr sz="1100" b="1" spc="25" dirty="0">
                <a:solidFill>
                  <a:schemeClr val="bg1"/>
                </a:solidFill>
                <a:latin typeface="Myriad Pro Light"/>
                <a:cs typeface="Arial"/>
              </a:rPr>
              <a:t>e</a:t>
            </a:r>
            <a:r>
              <a:rPr sz="1100" b="1" spc="15" dirty="0">
                <a:solidFill>
                  <a:schemeClr val="bg1"/>
                </a:solidFill>
                <a:latin typeface="Myriad Pro Light"/>
                <a:cs typeface="Arial"/>
              </a:rPr>
              <a:t>c</a:t>
            </a:r>
            <a:r>
              <a:rPr sz="1100" b="1" spc="10" dirty="0">
                <a:solidFill>
                  <a:schemeClr val="bg1"/>
                </a:solidFill>
                <a:latin typeface="Myriad Pro Light"/>
                <a:cs typeface="Arial"/>
              </a:rPr>
              <a:t>o</a:t>
            </a:r>
            <a:r>
              <a:rPr sz="1100" b="1" spc="15" dirty="0">
                <a:solidFill>
                  <a:schemeClr val="bg1"/>
                </a:solidFill>
                <a:latin typeface="Myriad Pro Light"/>
                <a:cs typeface="Arial"/>
              </a:rPr>
              <a:t>m</a:t>
            </a:r>
            <a:r>
              <a:rPr sz="1100" b="1" spc="25" dirty="0">
                <a:solidFill>
                  <a:schemeClr val="bg1"/>
                </a:solidFill>
                <a:latin typeface="Myriad Pro Light"/>
                <a:cs typeface="Arial"/>
              </a:rPr>
              <a:t>me</a:t>
            </a:r>
            <a:r>
              <a:rPr sz="1100" b="1" spc="-10" dirty="0">
                <a:solidFill>
                  <a:schemeClr val="bg1"/>
                </a:solidFill>
                <a:latin typeface="Myriad Pro Light"/>
                <a:cs typeface="Arial"/>
              </a:rPr>
              <a:t>n</a:t>
            </a:r>
            <a:r>
              <a:rPr sz="1100" b="1" spc="15" dirty="0">
                <a:solidFill>
                  <a:schemeClr val="bg1"/>
                </a:solidFill>
                <a:latin typeface="Myriad Pro Light"/>
                <a:cs typeface="Arial"/>
              </a:rPr>
              <a:t>d</a:t>
            </a:r>
            <a:r>
              <a:rPr sz="1100" b="1" spc="25" dirty="0">
                <a:solidFill>
                  <a:schemeClr val="bg1"/>
                </a:solidFill>
                <a:latin typeface="Myriad Pro Light"/>
                <a:cs typeface="Arial"/>
              </a:rPr>
              <a:t>at</a:t>
            </a:r>
            <a:r>
              <a:rPr sz="1100" b="1" spc="-15" dirty="0">
                <a:solidFill>
                  <a:schemeClr val="bg1"/>
                </a:solidFill>
                <a:latin typeface="Myriad Pro Light"/>
                <a:cs typeface="Arial"/>
              </a:rPr>
              <a:t>i</a:t>
            </a:r>
            <a:r>
              <a:rPr sz="1100" b="1" spc="10" dirty="0">
                <a:solidFill>
                  <a:schemeClr val="bg1"/>
                </a:solidFill>
                <a:latin typeface="Myriad Pro Light"/>
                <a:cs typeface="Arial"/>
              </a:rPr>
              <a:t>o</a:t>
            </a:r>
            <a:r>
              <a:rPr sz="1100" b="1" spc="-20" dirty="0">
                <a:solidFill>
                  <a:schemeClr val="bg1"/>
                </a:solidFill>
                <a:latin typeface="Myriad Pro Light"/>
                <a:cs typeface="Arial"/>
              </a:rPr>
              <a:t>n</a:t>
            </a:r>
            <a:endParaRPr sz="1100" b="1" dirty="0">
              <a:solidFill>
                <a:schemeClr val="bg1"/>
              </a:solidFill>
              <a:latin typeface="Myriad Pro Light"/>
              <a:cs typeface="Arial"/>
            </a:endParaRPr>
          </a:p>
        </p:txBody>
      </p:sp>
      <p:grpSp>
        <p:nvGrpSpPr>
          <p:cNvPr id="329" name="Group 328">
            <a:extLst>
              <a:ext uri="{FF2B5EF4-FFF2-40B4-BE49-F238E27FC236}">
                <a16:creationId xmlns:a16="http://schemas.microsoft.com/office/drawing/2014/main" id="{6DF155FD-E54A-49A2-9205-D6D266AA0732}"/>
              </a:ext>
            </a:extLst>
          </p:cNvPr>
          <p:cNvGrpSpPr/>
          <p:nvPr/>
        </p:nvGrpSpPr>
        <p:grpSpPr>
          <a:xfrm>
            <a:off x="551736" y="4245107"/>
            <a:ext cx="209660" cy="209660"/>
            <a:chOff x="3639211" y="7740305"/>
            <a:chExt cx="430677" cy="430677"/>
          </a:xfrm>
          <a:solidFill>
            <a:schemeClr val="bg1"/>
          </a:solidFill>
        </p:grpSpPr>
        <p:sp>
          <p:nvSpPr>
            <p:cNvPr id="330" name="object 32">
              <a:extLst>
                <a:ext uri="{FF2B5EF4-FFF2-40B4-BE49-F238E27FC236}">
                  <a16:creationId xmlns:a16="http://schemas.microsoft.com/office/drawing/2014/main" id="{1EDF31A1-7994-4052-AAFB-7E226E2D12D0}"/>
                </a:ext>
              </a:extLst>
            </p:cNvPr>
            <p:cNvSpPr/>
            <p:nvPr/>
          </p:nvSpPr>
          <p:spPr>
            <a:xfrm>
              <a:off x="3752430" y="7808231"/>
              <a:ext cx="227132" cy="283041"/>
            </a:xfrm>
            <a:custGeom>
              <a:avLst/>
              <a:gdLst/>
              <a:ahLst/>
              <a:cxnLst/>
              <a:rect l="l" t="t" r="r" b="b"/>
              <a:pathLst>
                <a:path w="165100" h="205739">
                  <a:moveTo>
                    <a:pt x="55410" y="0"/>
                  </a:moveTo>
                  <a:lnTo>
                    <a:pt x="51015" y="0"/>
                  </a:lnTo>
                  <a:lnTo>
                    <a:pt x="47180" y="3098"/>
                  </a:lnTo>
                  <a:lnTo>
                    <a:pt x="47180" y="31534"/>
                  </a:lnTo>
                  <a:lnTo>
                    <a:pt x="45783" y="44377"/>
                  </a:lnTo>
                  <a:lnTo>
                    <a:pt x="20361" y="78758"/>
                  </a:lnTo>
                  <a:lnTo>
                    <a:pt x="0" y="82194"/>
                  </a:lnTo>
                  <a:lnTo>
                    <a:pt x="0" y="191262"/>
                  </a:lnTo>
                  <a:lnTo>
                    <a:pt x="7670" y="191262"/>
                  </a:lnTo>
                  <a:lnTo>
                    <a:pt x="22338" y="192542"/>
                  </a:lnTo>
                  <a:lnTo>
                    <a:pt x="34484" y="195061"/>
                  </a:lnTo>
                  <a:lnTo>
                    <a:pt x="56127" y="201669"/>
                  </a:lnTo>
                  <a:lnTo>
                    <a:pt x="67977" y="204297"/>
                  </a:lnTo>
                  <a:lnTo>
                    <a:pt x="81804" y="205664"/>
                  </a:lnTo>
                  <a:lnTo>
                    <a:pt x="98172" y="205316"/>
                  </a:lnTo>
                  <a:lnTo>
                    <a:pt x="114003" y="203928"/>
                  </a:lnTo>
                  <a:lnTo>
                    <a:pt x="128695" y="201075"/>
                  </a:lnTo>
                  <a:lnTo>
                    <a:pt x="141647" y="196331"/>
                  </a:lnTo>
                  <a:lnTo>
                    <a:pt x="147025" y="192754"/>
                  </a:lnTo>
                  <a:lnTo>
                    <a:pt x="91832" y="192754"/>
                  </a:lnTo>
                  <a:lnTo>
                    <a:pt x="75679" y="192040"/>
                  </a:lnTo>
                  <a:lnTo>
                    <a:pt x="63604" y="190134"/>
                  </a:lnTo>
                  <a:lnTo>
                    <a:pt x="53355" y="187548"/>
                  </a:lnTo>
                  <a:lnTo>
                    <a:pt x="47726" y="185585"/>
                  </a:lnTo>
                  <a:lnTo>
                    <a:pt x="36953" y="182559"/>
                  </a:lnTo>
                  <a:lnTo>
                    <a:pt x="24439" y="179745"/>
                  </a:lnTo>
                  <a:lnTo>
                    <a:pt x="13157" y="93560"/>
                  </a:lnTo>
                  <a:lnTo>
                    <a:pt x="25360" y="90322"/>
                  </a:lnTo>
                  <a:lnTo>
                    <a:pt x="36461" y="83863"/>
                  </a:lnTo>
                  <a:lnTo>
                    <a:pt x="58676" y="48169"/>
                  </a:lnTo>
                  <a:lnTo>
                    <a:pt x="60896" y="12928"/>
                  </a:lnTo>
                  <a:lnTo>
                    <a:pt x="86473" y="12928"/>
                  </a:lnTo>
                  <a:lnTo>
                    <a:pt x="83904" y="6296"/>
                  </a:lnTo>
                  <a:lnTo>
                    <a:pt x="71590" y="141"/>
                  </a:lnTo>
                  <a:lnTo>
                    <a:pt x="55410" y="0"/>
                  </a:lnTo>
                  <a:close/>
                </a:path>
                <a:path w="165100" h="205739">
                  <a:moveTo>
                    <a:pt x="86473" y="12928"/>
                  </a:moveTo>
                  <a:lnTo>
                    <a:pt x="72961" y="12928"/>
                  </a:lnTo>
                  <a:lnTo>
                    <a:pt x="75704" y="15506"/>
                  </a:lnTo>
                  <a:lnTo>
                    <a:pt x="75704" y="61518"/>
                  </a:lnTo>
                  <a:lnTo>
                    <a:pt x="78941" y="75246"/>
                  </a:lnTo>
                  <a:lnTo>
                    <a:pt x="87488" y="86211"/>
                  </a:lnTo>
                  <a:lnTo>
                    <a:pt x="99602" y="92839"/>
                  </a:lnTo>
                  <a:lnTo>
                    <a:pt x="108076" y="94081"/>
                  </a:lnTo>
                  <a:lnTo>
                    <a:pt x="148132" y="94081"/>
                  </a:lnTo>
                  <a:lnTo>
                    <a:pt x="151422" y="96659"/>
                  </a:lnTo>
                  <a:lnTo>
                    <a:pt x="151422" y="158699"/>
                  </a:lnTo>
                  <a:lnTo>
                    <a:pt x="148661" y="172047"/>
                  </a:lnTo>
                  <a:lnTo>
                    <a:pt x="105902" y="191951"/>
                  </a:lnTo>
                  <a:lnTo>
                    <a:pt x="91832" y="192754"/>
                  </a:lnTo>
                  <a:lnTo>
                    <a:pt x="147025" y="192754"/>
                  </a:lnTo>
                  <a:lnTo>
                    <a:pt x="152257" y="189273"/>
                  </a:lnTo>
                  <a:lnTo>
                    <a:pt x="159924" y="179474"/>
                  </a:lnTo>
                  <a:lnTo>
                    <a:pt x="164047" y="166509"/>
                  </a:lnTo>
                  <a:lnTo>
                    <a:pt x="164591" y="99250"/>
                  </a:lnTo>
                  <a:lnTo>
                    <a:pt x="159179" y="87045"/>
                  </a:lnTo>
                  <a:lnTo>
                    <a:pt x="146450" y="81219"/>
                  </a:lnTo>
                  <a:lnTo>
                    <a:pt x="144830" y="81153"/>
                  </a:lnTo>
                  <a:lnTo>
                    <a:pt x="108076" y="81153"/>
                  </a:lnTo>
                  <a:lnTo>
                    <a:pt x="95594" y="76005"/>
                  </a:lnTo>
                  <a:lnTo>
                    <a:pt x="89028" y="63827"/>
                  </a:lnTo>
                  <a:lnTo>
                    <a:pt x="88874" y="19126"/>
                  </a:lnTo>
                  <a:lnTo>
                    <a:pt x="86473" y="12928"/>
                  </a:lnTo>
                  <a:close/>
                </a:path>
              </a:pathLst>
            </a:custGeom>
            <a:grpFill/>
            <a:ln>
              <a:noFill/>
            </a:ln>
          </p:spPr>
          <p:txBody>
            <a:bodyPr wrap="square" lIns="0" tIns="0" rIns="0" bIns="0" rtlCol="0"/>
            <a:lstStyle/>
            <a:p>
              <a:endParaRPr b="1"/>
            </a:p>
          </p:txBody>
        </p:sp>
        <p:sp>
          <p:nvSpPr>
            <p:cNvPr id="331" name="object 33">
              <a:extLst>
                <a:ext uri="{FF2B5EF4-FFF2-40B4-BE49-F238E27FC236}">
                  <a16:creationId xmlns:a16="http://schemas.microsoft.com/office/drawing/2014/main" id="{00D46462-52DF-4E3C-A641-33EFE40E9F8A}"/>
                </a:ext>
              </a:extLst>
            </p:cNvPr>
            <p:cNvSpPr/>
            <p:nvPr/>
          </p:nvSpPr>
          <p:spPr>
            <a:xfrm>
              <a:off x="3639211" y="7740305"/>
              <a:ext cx="430677" cy="430677"/>
            </a:xfrm>
            <a:custGeom>
              <a:avLst/>
              <a:gdLst/>
              <a:ahLst/>
              <a:cxnLst/>
              <a:rect l="l" t="t" r="r" b="b"/>
              <a:pathLst>
                <a:path w="313055" h="313054">
                  <a:moveTo>
                    <a:pt x="312724" y="0"/>
                  </a:moveTo>
                  <a:lnTo>
                    <a:pt x="0" y="0"/>
                  </a:lnTo>
                  <a:lnTo>
                    <a:pt x="0" y="144411"/>
                  </a:lnTo>
                  <a:lnTo>
                    <a:pt x="52120" y="144411"/>
                  </a:lnTo>
                  <a:lnTo>
                    <a:pt x="52120" y="248119"/>
                  </a:lnTo>
                  <a:lnTo>
                    <a:pt x="49949" y="252463"/>
                  </a:lnTo>
                  <a:lnTo>
                    <a:pt x="0" y="252463"/>
                  </a:lnTo>
                  <a:lnTo>
                    <a:pt x="0" y="312724"/>
                  </a:lnTo>
                  <a:lnTo>
                    <a:pt x="312724" y="312724"/>
                  </a:lnTo>
                  <a:lnTo>
                    <a:pt x="312724" y="299148"/>
                  </a:lnTo>
                  <a:lnTo>
                    <a:pt x="13563" y="299148"/>
                  </a:lnTo>
                  <a:lnTo>
                    <a:pt x="13563" y="264947"/>
                  </a:lnTo>
                  <a:lnTo>
                    <a:pt x="45605" y="264947"/>
                  </a:lnTo>
                  <a:lnTo>
                    <a:pt x="58677" y="259569"/>
                  </a:lnTo>
                  <a:lnTo>
                    <a:pt x="64500" y="247396"/>
                  </a:lnTo>
                  <a:lnTo>
                    <a:pt x="64604" y="131381"/>
                  </a:lnTo>
                  <a:lnTo>
                    <a:pt x="13563" y="131381"/>
                  </a:lnTo>
                  <a:lnTo>
                    <a:pt x="13563" y="13563"/>
                  </a:lnTo>
                  <a:lnTo>
                    <a:pt x="312724" y="13563"/>
                  </a:lnTo>
                  <a:lnTo>
                    <a:pt x="312724" y="0"/>
                  </a:lnTo>
                  <a:close/>
                </a:path>
                <a:path w="313055" h="313054">
                  <a:moveTo>
                    <a:pt x="312724" y="13563"/>
                  </a:moveTo>
                  <a:lnTo>
                    <a:pt x="299148" y="13563"/>
                  </a:lnTo>
                  <a:lnTo>
                    <a:pt x="299148" y="299148"/>
                  </a:lnTo>
                  <a:lnTo>
                    <a:pt x="312724" y="299148"/>
                  </a:lnTo>
                  <a:lnTo>
                    <a:pt x="312724" y="13563"/>
                  </a:lnTo>
                  <a:close/>
                </a:path>
              </a:pathLst>
            </a:custGeom>
            <a:grpFill/>
            <a:ln>
              <a:noFill/>
            </a:ln>
          </p:spPr>
          <p:txBody>
            <a:bodyPr wrap="square" lIns="0" tIns="0" rIns="0" bIns="0" rtlCol="0"/>
            <a:lstStyle/>
            <a:p>
              <a:endParaRPr b="1"/>
            </a:p>
          </p:txBody>
        </p:sp>
      </p:grpSp>
      <p:sp>
        <p:nvSpPr>
          <p:cNvPr id="332" name="TextBox 331">
            <a:extLst>
              <a:ext uri="{FF2B5EF4-FFF2-40B4-BE49-F238E27FC236}">
                <a16:creationId xmlns:a16="http://schemas.microsoft.com/office/drawing/2014/main" id="{49DCEA7E-B84C-45BE-AA5F-72B1EF131989}"/>
              </a:ext>
            </a:extLst>
          </p:cNvPr>
          <p:cNvSpPr txBox="1"/>
          <p:nvPr/>
        </p:nvSpPr>
        <p:spPr>
          <a:xfrm>
            <a:off x="516883" y="4449782"/>
            <a:ext cx="4841115" cy="1329851"/>
          </a:xfrm>
          <a:prstGeom prst="rect">
            <a:avLst/>
          </a:prstGeom>
          <a:noFill/>
        </p:spPr>
        <p:txBody>
          <a:bodyPr wrap="square">
            <a:spAutoFit/>
          </a:bodyPr>
          <a:lstStyle/>
          <a:p>
            <a:pPr marL="120650" marR="5080" indent="-107950">
              <a:lnSpc>
                <a:spcPct val="112700"/>
              </a:lnSpc>
              <a:buFont typeface="Arial"/>
              <a:buChar char="•"/>
              <a:tabLst>
                <a:tab pos="120650" algn="l"/>
              </a:tabLst>
            </a:pPr>
            <a:r>
              <a:rPr lang="en-GB" sz="1200" b="1" spc="-15" dirty="0">
                <a:solidFill>
                  <a:schemeClr val="bg1"/>
                </a:solidFill>
                <a:latin typeface="Myriad Pro Light"/>
                <a:cs typeface="Arial"/>
              </a:rPr>
              <a:t>Improve volume, liquidity and flexibility of the power market</a:t>
            </a:r>
          </a:p>
          <a:p>
            <a:pPr marL="120650" marR="5080" indent="-107950">
              <a:lnSpc>
                <a:spcPct val="112700"/>
              </a:lnSpc>
              <a:buFont typeface="Arial"/>
              <a:buChar char="•"/>
              <a:tabLst>
                <a:tab pos="120650" algn="l"/>
              </a:tabLst>
            </a:pPr>
            <a:r>
              <a:rPr lang="en-GB" sz="1200" b="1" spc="-15" dirty="0">
                <a:solidFill>
                  <a:schemeClr val="bg1"/>
                </a:solidFill>
                <a:latin typeface="Myriad Pro Light"/>
                <a:cs typeface="Arial"/>
              </a:rPr>
              <a:t>Design of new power market structure with key characteristics such as:</a:t>
            </a:r>
          </a:p>
          <a:p>
            <a:pPr marL="641350" marR="5080" lvl="1" indent="-171450">
              <a:lnSpc>
                <a:spcPct val="112700"/>
              </a:lnSpc>
              <a:buFont typeface="Courier New" panose="02070309020205020404" pitchFamily="49" charset="0"/>
              <a:buChar char="o"/>
              <a:tabLst>
                <a:tab pos="120650" algn="l"/>
              </a:tabLst>
            </a:pPr>
            <a:r>
              <a:rPr lang="en-GB" sz="1200" b="1" spc="-15" dirty="0">
                <a:solidFill>
                  <a:schemeClr val="bg1"/>
                </a:solidFill>
                <a:latin typeface="Myriad Pro Light"/>
                <a:cs typeface="Arial"/>
              </a:rPr>
              <a:t>Retail competition</a:t>
            </a:r>
          </a:p>
          <a:p>
            <a:pPr marL="641350" marR="5080" lvl="1" indent="-171450">
              <a:lnSpc>
                <a:spcPct val="112700"/>
              </a:lnSpc>
              <a:buFont typeface="Courier New" panose="02070309020205020404" pitchFamily="49" charset="0"/>
              <a:buChar char="o"/>
              <a:tabLst>
                <a:tab pos="120650" algn="l"/>
              </a:tabLst>
            </a:pPr>
            <a:r>
              <a:rPr lang="en-GB" sz="1200" b="1" spc="-15" dirty="0">
                <a:solidFill>
                  <a:schemeClr val="bg1"/>
                </a:solidFill>
                <a:latin typeface="Myriad Pro Light"/>
                <a:cs typeface="Arial"/>
              </a:rPr>
              <a:t>compulsory participation in exchange</a:t>
            </a:r>
          </a:p>
          <a:p>
            <a:pPr marL="641350" marR="5080" lvl="1" indent="-171450">
              <a:lnSpc>
                <a:spcPct val="112700"/>
              </a:lnSpc>
              <a:buFont typeface="Courier New" panose="02070309020205020404" pitchFamily="49" charset="0"/>
              <a:buChar char="o"/>
              <a:tabLst>
                <a:tab pos="120650" algn="l"/>
              </a:tabLst>
            </a:pPr>
            <a:r>
              <a:rPr lang="en-GB" sz="1200" b="1" spc="-15" dirty="0">
                <a:solidFill>
                  <a:schemeClr val="bg1"/>
                </a:solidFill>
                <a:latin typeface="Myriad Pro Light"/>
                <a:cs typeface="Arial"/>
              </a:rPr>
              <a:t>implementation of capacity market</a:t>
            </a:r>
          </a:p>
          <a:p>
            <a:pPr marL="641350" marR="5080" lvl="1" indent="-171450">
              <a:lnSpc>
                <a:spcPct val="112700"/>
              </a:lnSpc>
              <a:buFont typeface="Courier New" panose="02070309020205020404" pitchFamily="49" charset="0"/>
              <a:buChar char="o"/>
              <a:tabLst>
                <a:tab pos="120650" algn="l"/>
              </a:tabLst>
            </a:pPr>
            <a:r>
              <a:rPr lang="en-GB" sz="1200" b="1" spc="-15" dirty="0">
                <a:solidFill>
                  <a:schemeClr val="bg1"/>
                </a:solidFill>
                <a:latin typeface="Myriad Pro Light"/>
                <a:cs typeface="Arial"/>
              </a:rPr>
              <a:t>competitive ancillary market</a:t>
            </a:r>
          </a:p>
        </p:txBody>
      </p:sp>
      <p:sp>
        <p:nvSpPr>
          <p:cNvPr id="333" name="object 4">
            <a:extLst>
              <a:ext uri="{FF2B5EF4-FFF2-40B4-BE49-F238E27FC236}">
                <a16:creationId xmlns:a16="http://schemas.microsoft.com/office/drawing/2014/main" id="{7727E8DA-1399-4D12-9A93-00571508F856}"/>
              </a:ext>
            </a:extLst>
          </p:cNvPr>
          <p:cNvSpPr/>
          <p:nvPr/>
        </p:nvSpPr>
        <p:spPr>
          <a:xfrm>
            <a:off x="6685138" y="3752333"/>
            <a:ext cx="4991100" cy="1981615"/>
          </a:xfrm>
          <a:custGeom>
            <a:avLst/>
            <a:gdLst/>
            <a:ahLst/>
            <a:cxnLst/>
            <a:rect l="l" t="t" r="r" b="b"/>
            <a:pathLst>
              <a:path w="6086475" h="1747520">
                <a:moveTo>
                  <a:pt x="6086170" y="1746999"/>
                </a:moveTo>
                <a:lnTo>
                  <a:pt x="0" y="1746999"/>
                </a:lnTo>
                <a:lnTo>
                  <a:pt x="0" y="0"/>
                </a:lnTo>
                <a:lnTo>
                  <a:pt x="6086170" y="0"/>
                </a:lnTo>
                <a:lnTo>
                  <a:pt x="6086170" y="174699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schemeClr val="lt1"/>
              </a:solidFill>
            </a:endParaRPr>
          </a:p>
        </p:txBody>
      </p:sp>
      <p:sp>
        <p:nvSpPr>
          <p:cNvPr id="334" name="object 5">
            <a:extLst>
              <a:ext uri="{FF2B5EF4-FFF2-40B4-BE49-F238E27FC236}">
                <a16:creationId xmlns:a16="http://schemas.microsoft.com/office/drawing/2014/main" id="{226148C0-714E-4BBD-AF39-9D7D25E9FE95}"/>
              </a:ext>
            </a:extLst>
          </p:cNvPr>
          <p:cNvSpPr/>
          <p:nvPr/>
        </p:nvSpPr>
        <p:spPr>
          <a:xfrm>
            <a:off x="6468308" y="3659538"/>
            <a:ext cx="5415472" cy="506730"/>
          </a:xfrm>
          <a:custGeom>
            <a:avLst/>
            <a:gdLst/>
            <a:ahLst/>
            <a:cxnLst/>
            <a:rect l="l" t="t" r="r" b="b"/>
            <a:pathLst>
              <a:path w="6680834" h="506729">
                <a:moveTo>
                  <a:pt x="6427177" y="0"/>
                </a:moveTo>
                <a:lnTo>
                  <a:pt x="0" y="0"/>
                </a:lnTo>
                <a:lnTo>
                  <a:pt x="0" y="506501"/>
                </a:lnTo>
                <a:lnTo>
                  <a:pt x="6427177" y="506501"/>
                </a:lnTo>
                <a:lnTo>
                  <a:pt x="6447953" y="505662"/>
                </a:lnTo>
                <a:lnTo>
                  <a:pt x="6488048" y="499143"/>
                </a:lnTo>
                <a:lnTo>
                  <a:pt x="6525769" y="486604"/>
                </a:lnTo>
                <a:lnTo>
                  <a:pt x="6560595" y="468567"/>
                </a:lnTo>
                <a:lnTo>
                  <a:pt x="6592005" y="445551"/>
                </a:lnTo>
                <a:lnTo>
                  <a:pt x="6619478" y="418078"/>
                </a:lnTo>
                <a:lnTo>
                  <a:pt x="6642494" y="386668"/>
                </a:lnTo>
                <a:lnTo>
                  <a:pt x="6660532" y="351842"/>
                </a:lnTo>
                <a:lnTo>
                  <a:pt x="6673070" y="314121"/>
                </a:lnTo>
                <a:lnTo>
                  <a:pt x="6679589" y="274026"/>
                </a:lnTo>
                <a:lnTo>
                  <a:pt x="6680428" y="253250"/>
                </a:lnTo>
                <a:lnTo>
                  <a:pt x="6679589" y="232475"/>
                </a:lnTo>
                <a:lnTo>
                  <a:pt x="6673070" y="192379"/>
                </a:lnTo>
                <a:lnTo>
                  <a:pt x="6660532" y="154658"/>
                </a:lnTo>
                <a:lnTo>
                  <a:pt x="6642494" y="119832"/>
                </a:lnTo>
                <a:lnTo>
                  <a:pt x="6619478" y="88422"/>
                </a:lnTo>
                <a:lnTo>
                  <a:pt x="6592005" y="60949"/>
                </a:lnTo>
                <a:lnTo>
                  <a:pt x="6560595" y="37934"/>
                </a:lnTo>
                <a:lnTo>
                  <a:pt x="6525769" y="19896"/>
                </a:lnTo>
                <a:lnTo>
                  <a:pt x="6488048" y="7358"/>
                </a:lnTo>
                <a:lnTo>
                  <a:pt x="6447953" y="839"/>
                </a:lnTo>
                <a:lnTo>
                  <a:pt x="6427177" y="0"/>
                </a:lnTo>
                <a:close/>
              </a:path>
            </a:pathLst>
          </a:custGeom>
          <a:solidFill>
            <a:srgbClr val="F99D1C"/>
          </a:solidFill>
        </p:spPr>
        <p:txBody>
          <a:bodyPr wrap="square" lIns="0" tIns="0" rIns="0" bIns="0" rtlCol="0"/>
          <a:lstStyle/>
          <a:p>
            <a:endParaRPr b="1"/>
          </a:p>
        </p:txBody>
      </p:sp>
      <p:sp>
        <p:nvSpPr>
          <p:cNvPr id="335" name="object 6">
            <a:extLst>
              <a:ext uri="{FF2B5EF4-FFF2-40B4-BE49-F238E27FC236}">
                <a16:creationId xmlns:a16="http://schemas.microsoft.com/office/drawing/2014/main" id="{3B26EF91-8472-4FEA-A454-22B8531B44E6}"/>
              </a:ext>
            </a:extLst>
          </p:cNvPr>
          <p:cNvSpPr/>
          <p:nvPr/>
        </p:nvSpPr>
        <p:spPr>
          <a:xfrm>
            <a:off x="6468305" y="4166038"/>
            <a:ext cx="217170" cy="229870"/>
          </a:xfrm>
          <a:custGeom>
            <a:avLst/>
            <a:gdLst/>
            <a:ahLst/>
            <a:cxnLst/>
            <a:rect l="l" t="t" r="r" b="b"/>
            <a:pathLst>
              <a:path w="217169" h="229870">
                <a:moveTo>
                  <a:pt x="216827" y="0"/>
                </a:moveTo>
                <a:lnTo>
                  <a:pt x="0" y="0"/>
                </a:lnTo>
                <a:lnTo>
                  <a:pt x="216827" y="229298"/>
                </a:lnTo>
                <a:lnTo>
                  <a:pt x="216827" y="0"/>
                </a:lnTo>
                <a:close/>
              </a:path>
            </a:pathLst>
          </a:custGeom>
          <a:solidFill>
            <a:srgbClr val="AF6A05"/>
          </a:solidFill>
        </p:spPr>
        <p:txBody>
          <a:bodyPr wrap="square" lIns="0" tIns="0" rIns="0" bIns="0" rtlCol="0"/>
          <a:lstStyle/>
          <a:p>
            <a:endParaRPr b="1"/>
          </a:p>
        </p:txBody>
      </p:sp>
      <p:sp>
        <p:nvSpPr>
          <p:cNvPr id="336" name="TextBox 335">
            <a:extLst>
              <a:ext uri="{FF2B5EF4-FFF2-40B4-BE49-F238E27FC236}">
                <a16:creationId xmlns:a16="http://schemas.microsoft.com/office/drawing/2014/main" id="{D63E7034-1AA8-41CB-9914-348B28BB0A22}"/>
              </a:ext>
            </a:extLst>
          </p:cNvPr>
          <p:cNvSpPr txBox="1"/>
          <p:nvPr/>
        </p:nvSpPr>
        <p:spPr>
          <a:xfrm>
            <a:off x="7592207" y="3689246"/>
            <a:ext cx="4146418" cy="430887"/>
          </a:xfrm>
          <a:prstGeom prst="rect">
            <a:avLst/>
          </a:prstGeom>
          <a:noFill/>
        </p:spPr>
        <p:txBody>
          <a:bodyPr wrap="square">
            <a:spAutoFit/>
          </a:bodyPr>
          <a:lstStyle/>
          <a:p>
            <a:r>
              <a:rPr lang="en-GB" sz="1100" b="1" dirty="0">
                <a:solidFill>
                  <a:schemeClr val="bg1"/>
                </a:solidFill>
                <a:latin typeface="Myriad Pro Light"/>
              </a:rPr>
              <a:t>Power Quality Issues like Voltage Sag &amp; Swell, Harmonics, Phase Unbalancing</a:t>
            </a:r>
          </a:p>
        </p:txBody>
      </p:sp>
      <p:sp>
        <p:nvSpPr>
          <p:cNvPr id="337" name="object 16">
            <a:extLst>
              <a:ext uri="{FF2B5EF4-FFF2-40B4-BE49-F238E27FC236}">
                <a16:creationId xmlns:a16="http://schemas.microsoft.com/office/drawing/2014/main" id="{16289847-F473-4A2D-9FA5-B9566DEFC758}"/>
              </a:ext>
            </a:extLst>
          </p:cNvPr>
          <p:cNvSpPr txBox="1"/>
          <p:nvPr/>
        </p:nvSpPr>
        <p:spPr>
          <a:xfrm>
            <a:off x="6861037" y="3827746"/>
            <a:ext cx="986277" cy="153888"/>
          </a:xfrm>
          <a:prstGeom prst="rect">
            <a:avLst/>
          </a:prstGeom>
          <a:ln>
            <a:noFill/>
          </a:ln>
        </p:spPr>
        <p:txBody>
          <a:bodyPr vert="horz" wrap="square" lIns="0" tIns="0" rIns="0" bIns="0" rtlCol="0">
            <a:spAutoFit/>
          </a:bodyPr>
          <a:lstStyle/>
          <a:p>
            <a:pPr marL="12700">
              <a:lnSpc>
                <a:spcPct val="100000"/>
              </a:lnSpc>
            </a:pPr>
            <a:r>
              <a:rPr sz="1000" b="1" spc="20" dirty="0">
                <a:solidFill>
                  <a:schemeClr val="bg1"/>
                </a:solidFill>
                <a:latin typeface="Myriad Pro Light"/>
                <a:cs typeface="Arial"/>
              </a:rPr>
              <a:t>C</a:t>
            </a:r>
            <a:r>
              <a:rPr sz="1000" b="1" spc="-10" dirty="0">
                <a:solidFill>
                  <a:schemeClr val="bg1"/>
                </a:solidFill>
                <a:latin typeface="Myriad Pro Light"/>
                <a:cs typeface="Arial"/>
              </a:rPr>
              <a:t>h</a:t>
            </a:r>
            <a:r>
              <a:rPr sz="1000" b="1" spc="25" dirty="0">
                <a:solidFill>
                  <a:schemeClr val="bg1"/>
                </a:solidFill>
                <a:latin typeface="Myriad Pro Light"/>
                <a:cs typeface="Arial"/>
              </a:rPr>
              <a:t>a</a:t>
            </a:r>
            <a:r>
              <a:rPr sz="1000" b="1" spc="-15" dirty="0">
                <a:solidFill>
                  <a:schemeClr val="bg1"/>
                </a:solidFill>
                <a:latin typeface="Myriad Pro Light"/>
                <a:cs typeface="Arial"/>
              </a:rPr>
              <a:t>ll</a:t>
            </a:r>
            <a:r>
              <a:rPr sz="1000" b="1" spc="25" dirty="0">
                <a:solidFill>
                  <a:schemeClr val="bg1"/>
                </a:solidFill>
                <a:latin typeface="Myriad Pro Light"/>
                <a:cs typeface="Arial"/>
              </a:rPr>
              <a:t>e</a:t>
            </a:r>
            <a:r>
              <a:rPr sz="1000" b="1" spc="-5" dirty="0">
                <a:solidFill>
                  <a:schemeClr val="bg1"/>
                </a:solidFill>
                <a:latin typeface="Myriad Pro Light"/>
                <a:cs typeface="Arial"/>
              </a:rPr>
              <a:t>ng</a:t>
            </a:r>
            <a:r>
              <a:rPr sz="1000" b="1" dirty="0">
                <a:solidFill>
                  <a:schemeClr val="bg1"/>
                </a:solidFill>
                <a:latin typeface="Myriad Pro Light"/>
                <a:cs typeface="Arial"/>
              </a:rPr>
              <a:t>es</a:t>
            </a:r>
            <a:r>
              <a:rPr lang="en-GB" sz="1000" b="1" dirty="0">
                <a:solidFill>
                  <a:schemeClr val="bg1"/>
                </a:solidFill>
                <a:latin typeface="Myriad Pro Light"/>
                <a:cs typeface="Arial"/>
              </a:rPr>
              <a:t> :</a:t>
            </a:r>
            <a:endParaRPr sz="1000" b="1" dirty="0">
              <a:solidFill>
                <a:schemeClr val="bg1"/>
              </a:solidFill>
              <a:latin typeface="Myriad Pro Light"/>
              <a:cs typeface="Arial"/>
            </a:endParaRPr>
          </a:p>
        </p:txBody>
      </p:sp>
      <p:grpSp>
        <p:nvGrpSpPr>
          <p:cNvPr id="338" name="Group 337">
            <a:extLst>
              <a:ext uri="{FF2B5EF4-FFF2-40B4-BE49-F238E27FC236}">
                <a16:creationId xmlns:a16="http://schemas.microsoft.com/office/drawing/2014/main" id="{480DAE51-FF80-4CDD-8B19-A164871547D9}"/>
              </a:ext>
            </a:extLst>
          </p:cNvPr>
          <p:cNvGrpSpPr/>
          <p:nvPr/>
        </p:nvGrpSpPr>
        <p:grpSpPr>
          <a:xfrm>
            <a:off x="6560649" y="3749764"/>
            <a:ext cx="271685" cy="283041"/>
            <a:chOff x="343506" y="614768"/>
            <a:chExt cx="271685" cy="283041"/>
          </a:xfrm>
          <a:solidFill>
            <a:schemeClr val="bg1"/>
          </a:solidFill>
        </p:grpSpPr>
        <p:sp>
          <p:nvSpPr>
            <p:cNvPr id="339" name="object 25">
              <a:extLst>
                <a:ext uri="{FF2B5EF4-FFF2-40B4-BE49-F238E27FC236}">
                  <a16:creationId xmlns:a16="http://schemas.microsoft.com/office/drawing/2014/main" id="{A3EE2D0B-C0E6-4597-842B-BE7D907A16C3}"/>
                </a:ext>
              </a:extLst>
            </p:cNvPr>
            <p:cNvSpPr/>
            <p:nvPr/>
          </p:nvSpPr>
          <p:spPr>
            <a:xfrm>
              <a:off x="429808" y="716640"/>
              <a:ext cx="85611" cy="90853"/>
            </a:xfrm>
            <a:custGeom>
              <a:avLst/>
              <a:gdLst/>
              <a:ahLst/>
              <a:cxnLst/>
              <a:rect l="l" t="t" r="r" b="b"/>
              <a:pathLst>
                <a:path w="62230" h="66039">
                  <a:moveTo>
                    <a:pt x="31513" y="0"/>
                  </a:moveTo>
                  <a:lnTo>
                    <a:pt x="17711" y="3089"/>
                  </a:lnTo>
                  <a:lnTo>
                    <a:pt x="6726" y="11397"/>
                  </a:lnTo>
                  <a:lnTo>
                    <a:pt x="0" y="23485"/>
                  </a:lnTo>
                  <a:lnTo>
                    <a:pt x="1508" y="40593"/>
                  </a:lnTo>
                  <a:lnTo>
                    <a:pt x="7329" y="53441"/>
                  </a:lnTo>
                  <a:lnTo>
                    <a:pt x="16455" y="61846"/>
                  </a:lnTo>
                  <a:lnTo>
                    <a:pt x="27882" y="65629"/>
                  </a:lnTo>
                  <a:lnTo>
                    <a:pt x="43118" y="62989"/>
                  </a:lnTo>
                  <a:lnTo>
                    <a:pt x="54843" y="55569"/>
                  </a:lnTo>
                  <a:lnTo>
                    <a:pt x="56778" y="52691"/>
                  </a:lnTo>
                  <a:lnTo>
                    <a:pt x="34974" y="52691"/>
                  </a:lnTo>
                  <a:lnTo>
                    <a:pt x="20071" y="48958"/>
                  </a:lnTo>
                  <a:lnTo>
                    <a:pt x="12320" y="38829"/>
                  </a:lnTo>
                  <a:lnTo>
                    <a:pt x="15127" y="22852"/>
                  </a:lnTo>
                  <a:lnTo>
                    <a:pt x="23961" y="14348"/>
                  </a:lnTo>
                  <a:lnTo>
                    <a:pt x="56444" y="14348"/>
                  </a:lnTo>
                  <a:lnTo>
                    <a:pt x="56171" y="13643"/>
                  </a:lnTo>
                  <a:lnTo>
                    <a:pt x="47788" y="4839"/>
                  </a:lnTo>
                  <a:lnTo>
                    <a:pt x="37091" y="497"/>
                  </a:lnTo>
                  <a:lnTo>
                    <a:pt x="31513" y="0"/>
                  </a:lnTo>
                  <a:close/>
                </a:path>
                <a:path w="62230" h="66039">
                  <a:moveTo>
                    <a:pt x="56444" y="14348"/>
                  </a:moveTo>
                  <a:lnTo>
                    <a:pt x="23961" y="14348"/>
                  </a:lnTo>
                  <a:lnTo>
                    <a:pt x="40561" y="16402"/>
                  </a:lnTo>
                  <a:lnTo>
                    <a:pt x="49569" y="24334"/>
                  </a:lnTo>
                  <a:lnTo>
                    <a:pt x="51579" y="32918"/>
                  </a:lnTo>
                  <a:lnTo>
                    <a:pt x="46872" y="46013"/>
                  </a:lnTo>
                  <a:lnTo>
                    <a:pt x="34974" y="52691"/>
                  </a:lnTo>
                  <a:lnTo>
                    <a:pt x="56778" y="52691"/>
                  </a:lnTo>
                  <a:lnTo>
                    <a:pt x="62219" y="44598"/>
                  </a:lnTo>
                  <a:lnTo>
                    <a:pt x="61296" y="26899"/>
                  </a:lnTo>
                  <a:lnTo>
                    <a:pt x="56444" y="14348"/>
                  </a:lnTo>
                  <a:close/>
                </a:path>
              </a:pathLst>
            </a:custGeom>
            <a:grpFill/>
            <a:ln>
              <a:noFill/>
            </a:ln>
          </p:spPr>
          <p:txBody>
            <a:bodyPr wrap="square" lIns="0" tIns="0" rIns="0" bIns="0" rtlCol="0"/>
            <a:lstStyle/>
            <a:p>
              <a:endParaRPr b="1"/>
            </a:p>
          </p:txBody>
        </p:sp>
        <p:sp>
          <p:nvSpPr>
            <p:cNvPr id="363" name="object 26">
              <a:extLst>
                <a:ext uri="{FF2B5EF4-FFF2-40B4-BE49-F238E27FC236}">
                  <a16:creationId xmlns:a16="http://schemas.microsoft.com/office/drawing/2014/main" id="{453C589A-FA43-4ADB-B9EA-CBB225D28CF3}"/>
                </a:ext>
              </a:extLst>
            </p:cNvPr>
            <p:cNvSpPr/>
            <p:nvPr/>
          </p:nvSpPr>
          <p:spPr>
            <a:xfrm>
              <a:off x="343506" y="614768"/>
              <a:ext cx="271685" cy="283041"/>
            </a:xfrm>
            <a:custGeom>
              <a:avLst/>
              <a:gdLst/>
              <a:ahLst/>
              <a:cxnLst/>
              <a:rect l="l" t="t" r="r" b="b"/>
              <a:pathLst>
                <a:path w="197484" h="205739">
                  <a:moveTo>
                    <a:pt x="59067" y="179865"/>
                  </a:moveTo>
                  <a:lnTo>
                    <a:pt x="33544" y="179865"/>
                  </a:lnTo>
                  <a:lnTo>
                    <a:pt x="43862" y="188190"/>
                  </a:lnTo>
                  <a:lnTo>
                    <a:pt x="55033" y="194972"/>
                  </a:lnTo>
                  <a:lnTo>
                    <a:pt x="66889" y="200153"/>
                  </a:lnTo>
                  <a:lnTo>
                    <a:pt x="79267" y="203675"/>
                  </a:lnTo>
                  <a:lnTo>
                    <a:pt x="91999" y="205481"/>
                  </a:lnTo>
                  <a:lnTo>
                    <a:pt x="106604" y="204831"/>
                  </a:lnTo>
                  <a:lnTo>
                    <a:pt x="120070" y="202677"/>
                  </a:lnTo>
                  <a:lnTo>
                    <a:pt x="132454" y="199067"/>
                  </a:lnTo>
                  <a:lnTo>
                    <a:pt x="143812" y="194055"/>
                  </a:lnTo>
                  <a:lnTo>
                    <a:pt x="147896" y="191552"/>
                  </a:lnTo>
                  <a:lnTo>
                    <a:pt x="109606" y="191552"/>
                  </a:lnTo>
                  <a:lnTo>
                    <a:pt x="93327" y="190661"/>
                  </a:lnTo>
                  <a:lnTo>
                    <a:pt x="78265" y="187688"/>
                  </a:lnTo>
                  <a:lnTo>
                    <a:pt x="64515" y="182797"/>
                  </a:lnTo>
                  <a:lnTo>
                    <a:pt x="59067" y="179865"/>
                  </a:lnTo>
                  <a:close/>
                </a:path>
                <a:path w="197484" h="205739">
                  <a:moveTo>
                    <a:pt x="100507" y="0"/>
                  </a:moveTo>
                  <a:lnTo>
                    <a:pt x="61812" y="7498"/>
                  </a:lnTo>
                  <a:lnTo>
                    <a:pt x="29988" y="29023"/>
                  </a:lnTo>
                  <a:lnTo>
                    <a:pt x="8253" y="61689"/>
                  </a:lnTo>
                  <a:lnTo>
                    <a:pt x="0" y="99233"/>
                  </a:lnTo>
                  <a:lnTo>
                    <a:pt x="709" y="113172"/>
                  </a:lnTo>
                  <a:lnTo>
                    <a:pt x="2868" y="126372"/>
                  </a:lnTo>
                  <a:lnTo>
                    <a:pt x="6431" y="138799"/>
                  </a:lnTo>
                  <a:lnTo>
                    <a:pt x="11352" y="150418"/>
                  </a:lnTo>
                  <a:lnTo>
                    <a:pt x="17586" y="161195"/>
                  </a:lnTo>
                  <a:lnTo>
                    <a:pt x="8207" y="187955"/>
                  </a:lnTo>
                  <a:lnTo>
                    <a:pt x="16996" y="197099"/>
                  </a:lnTo>
                  <a:lnTo>
                    <a:pt x="33544" y="179865"/>
                  </a:lnTo>
                  <a:lnTo>
                    <a:pt x="59067" y="179865"/>
                  </a:lnTo>
                  <a:lnTo>
                    <a:pt x="24549" y="147344"/>
                  </a:lnTo>
                  <a:lnTo>
                    <a:pt x="13045" y="108662"/>
                  </a:lnTo>
                  <a:lnTo>
                    <a:pt x="14094" y="92702"/>
                  </a:lnTo>
                  <a:lnTo>
                    <a:pt x="29100" y="51707"/>
                  </a:lnTo>
                  <a:lnTo>
                    <a:pt x="58340" y="24018"/>
                  </a:lnTo>
                  <a:lnTo>
                    <a:pt x="97242" y="13457"/>
                  </a:lnTo>
                  <a:lnTo>
                    <a:pt x="147014" y="13457"/>
                  </a:lnTo>
                  <a:lnTo>
                    <a:pt x="137507" y="8354"/>
                  </a:lnTo>
                  <a:lnTo>
                    <a:pt x="125570" y="3884"/>
                  </a:lnTo>
                  <a:lnTo>
                    <a:pt x="113209" y="1094"/>
                  </a:lnTo>
                  <a:lnTo>
                    <a:pt x="100507" y="0"/>
                  </a:lnTo>
                  <a:close/>
                </a:path>
                <a:path w="197484" h="205739">
                  <a:moveTo>
                    <a:pt x="181845" y="180023"/>
                  </a:moveTo>
                  <a:lnTo>
                    <a:pt x="163675" y="180023"/>
                  </a:lnTo>
                  <a:lnTo>
                    <a:pt x="180381" y="197099"/>
                  </a:lnTo>
                  <a:lnTo>
                    <a:pt x="189169" y="187955"/>
                  </a:lnTo>
                  <a:lnTo>
                    <a:pt x="189690" y="187955"/>
                  </a:lnTo>
                  <a:lnTo>
                    <a:pt x="181845" y="180023"/>
                  </a:lnTo>
                  <a:close/>
                </a:path>
                <a:path w="197484" h="205739">
                  <a:moveTo>
                    <a:pt x="147014" y="13457"/>
                  </a:moveTo>
                  <a:lnTo>
                    <a:pt x="97242" y="13457"/>
                  </a:lnTo>
                  <a:lnTo>
                    <a:pt x="111825" y="14657"/>
                  </a:lnTo>
                  <a:lnTo>
                    <a:pt x="125568" y="18138"/>
                  </a:lnTo>
                  <a:lnTo>
                    <a:pt x="160028" y="40365"/>
                  </a:lnTo>
                  <a:lnTo>
                    <a:pt x="180691" y="76280"/>
                  </a:lnTo>
                  <a:lnTo>
                    <a:pt x="184521" y="102852"/>
                  </a:lnTo>
                  <a:lnTo>
                    <a:pt x="183347" y="117749"/>
                  </a:lnTo>
                  <a:lnTo>
                    <a:pt x="167229" y="156823"/>
                  </a:lnTo>
                  <a:lnTo>
                    <a:pt x="136147" y="183387"/>
                  </a:lnTo>
                  <a:lnTo>
                    <a:pt x="109606" y="191552"/>
                  </a:lnTo>
                  <a:lnTo>
                    <a:pt x="147896" y="191552"/>
                  </a:lnTo>
                  <a:lnTo>
                    <a:pt x="154202" y="187688"/>
                  </a:lnTo>
                  <a:lnTo>
                    <a:pt x="163675" y="180023"/>
                  </a:lnTo>
                  <a:lnTo>
                    <a:pt x="181845" y="180023"/>
                  </a:lnTo>
                  <a:lnTo>
                    <a:pt x="172634" y="170709"/>
                  </a:lnTo>
                  <a:lnTo>
                    <a:pt x="180406" y="160297"/>
                  </a:lnTo>
                  <a:lnTo>
                    <a:pt x="186786" y="149046"/>
                  </a:lnTo>
                  <a:lnTo>
                    <a:pt x="191723" y="137111"/>
                  </a:lnTo>
                  <a:lnTo>
                    <a:pt x="195166" y="124651"/>
                  </a:lnTo>
                  <a:lnTo>
                    <a:pt x="197066" y="111823"/>
                  </a:lnTo>
                  <a:lnTo>
                    <a:pt x="197450" y="102852"/>
                  </a:lnTo>
                  <a:lnTo>
                    <a:pt x="196642" y="89628"/>
                  </a:lnTo>
                  <a:lnTo>
                    <a:pt x="184945" y="52734"/>
                  </a:lnTo>
                  <a:lnTo>
                    <a:pt x="159778" y="22273"/>
                  </a:lnTo>
                  <a:lnTo>
                    <a:pt x="148937" y="14489"/>
                  </a:lnTo>
                  <a:lnTo>
                    <a:pt x="147014" y="13457"/>
                  </a:lnTo>
                  <a:close/>
                </a:path>
              </a:pathLst>
            </a:custGeom>
            <a:grpFill/>
            <a:ln>
              <a:noFill/>
            </a:ln>
          </p:spPr>
          <p:txBody>
            <a:bodyPr wrap="square" lIns="0" tIns="0" rIns="0" bIns="0" rtlCol="0"/>
            <a:lstStyle/>
            <a:p>
              <a:endParaRPr b="1"/>
            </a:p>
          </p:txBody>
        </p:sp>
        <p:sp>
          <p:nvSpPr>
            <p:cNvPr id="364" name="object 27">
              <a:extLst>
                <a:ext uri="{FF2B5EF4-FFF2-40B4-BE49-F238E27FC236}">
                  <a16:creationId xmlns:a16="http://schemas.microsoft.com/office/drawing/2014/main" id="{21ADF40E-C433-4D3D-9AE3-838C71A24330}"/>
                </a:ext>
              </a:extLst>
            </p:cNvPr>
            <p:cNvSpPr/>
            <p:nvPr/>
          </p:nvSpPr>
          <p:spPr>
            <a:xfrm>
              <a:off x="384345" y="660030"/>
              <a:ext cx="191315" cy="192189"/>
            </a:xfrm>
            <a:custGeom>
              <a:avLst/>
              <a:gdLst/>
              <a:ahLst/>
              <a:cxnLst/>
              <a:rect l="l" t="t" r="r" b="b"/>
              <a:pathLst>
                <a:path w="139065" h="139700">
                  <a:moveTo>
                    <a:pt x="69009" y="0"/>
                  </a:moveTo>
                  <a:lnTo>
                    <a:pt x="29031" y="12585"/>
                  </a:lnTo>
                  <a:lnTo>
                    <a:pt x="3723" y="44847"/>
                  </a:lnTo>
                  <a:lnTo>
                    <a:pt x="0" y="58473"/>
                  </a:lnTo>
                  <a:lnTo>
                    <a:pt x="968" y="75336"/>
                  </a:lnTo>
                  <a:lnTo>
                    <a:pt x="17524" y="115392"/>
                  </a:lnTo>
                  <a:lnTo>
                    <a:pt x="49391" y="137036"/>
                  </a:lnTo>
                  <a:lnTo>
                    <a:pt x="62268" y="139578"/>
                  </a:lnTo>
                  <a:lnTo>
                    <a:pt x="78206" y="138323"/>
                  </a:lnTo>
                  <a:lnTo>
                    <a:pt x="92709" y="134500"/>
                  </a:lnTo>
                  <a:lnTo>
                    <a:pt x="105587" y="128376"/>
                  </a:lnTo>
                  <a:lnTo>
                    <a:pt x="108140" y="126493"/>
                  </a:lnTo>
                  <a:lnTo>
                    <a:pt x="73691" y="126493"/>
                  </a:lnTo>
                  <a:lnTo>
                    <a:pt x="58068" y="124885"/>
                  </a:lnTo>
                  <a:lnTo>
                    <a:pt x="23149" y="102999"/>
                  </a:lnTo>
                  <a:lnTo>
                    <a:pt x="12883" y="78264"/>
                  </a:lnTo>
                  <a:lnTo>
                    <a:pt x="14224" y="61776"/>
                  </a:lnTo>
                  <a:lnTo>
                    <a:pt x="34534" y="25477"/>
                  </a:lnTo>
                  <a:lnTo>
                    <a:pt x="57898" y="14317"/>
                  </a:lnTo>
                  <a:lnTo>
                    <a:pt x="110661" y="14317"/>
                  </a:lnTo>
                  <a:lnTo>
                    <a:pt x="107681" y="11833"/>
                  </a:lnTo>
                  <a:lnTo>
                    <a:pt x="95662" y="5319"/>
                  </a:lnTo>
                  <a:lnTo>
                    <a:pt x="82397" y="1291"/>
                  </a:lnTo>
                  <a:lnTo>
                    <a:pt x="69009" y="0"/>
                  </a:lnTo>
                  <a:close/>
                </a:path>
                <a:path w="139065" h="139700">
                  <a:moveTo>
                    <a:pt x="110661" y="14317"/>
                  </a:moveTo>
                  <a:lnTo>
                    <a:pt x="57898" y="14317"/>
                  </a:lnTo>
                  <a:lnTo>
                    <a:pt x="74996" y="15399"/>
                  </a:lnTo>
                  <a:lnTo>
                    <a:pt x="89861" y="19346"/>
                  </a:lnTo>
                  <a:lnTo>
                    <a:pt x="119644" y="44847"/>
                  </a:lnTo>
                  <a:lnTo>
                    <a:pt x="125740" y="69951"/>
                  </a:lnTo>
                  <a:lnTo>
                    <a:pt x="123912" y="84328"/>
                  </a:lnTo>
                  <a:lnTo>
                    <a:pt x="100160" y="117406"/>
                  </a:lnTo>
                  <a:lnTo>
                    <a:pt x="73691" y="126493"/>
                  </a:lnTo>
                  <a:lnTo>
                    <a:pt x="108140" y="126493"/>
                  </a:lnTo>
                  <a:lnTo>
                    <a:pt x="137024" y="86237"/>
                  </a:lnTo>
                  <a:lnTo>
                    <a:pt x="138910" y="72632"/>
                  </a:lnTo>
                  <a:lnTo>
                    <a:pt x="137482" y="57568"/>
                  </a:lnTo>
                  <a:lnTo>
                    <a:pt x="133355" y="43697"/>
                  </a:lnTo>
                  <a:lnTo>
                    <a:pt x="126818" y="31280"/>
                  </a:lnTo>
                  <a:lnTo>
                    <a:pt x="118164" y="20572"/>
                  </a:lnTo>
                  <a:lnTo>
                    <a:pt x="110661" y="14317"/>
                  </a:lnTo>
                  <a:close/>
                </a:path>
              </a:pathLst>
            </a:custGeom>
            <a:grpFill/>
            <a:ln>
              <a:noFill/>
            </a:ln>
          </p:spPr>
          <p:txBody>
            <a:bodyPr wrap="square" lIns="0" tIns="0" rIns="0" bIns="0" rtlCol="0"/>
            <a:lstStyle/>
            <a:p>
              <a:endParaRPr b="1"/>
            </a:p>
          </p:txBody>
        </p:sp>
      </p:grpSp>
      <p:sp>
        <p:nvSpPr>
          <p:cNvPr id="365" name="object 17">
            <a:extLst>
              <a:ext uri="{FF2B5EF4-FFF2-40B4-BE49-F238E27FC236}">
                <a16:creationId xmlns:a16="http://schemas.microsoft.com/office/drawing/2014/main" id="{0748BEAC-78C5-4A04-8B85-2012B2F3B964}"/>
              </a:ext>
            </a:extLst>
          </p:cNvPr>
          <p:cNvSpPr txBox="1"/>
          <p:nvPr/>
        </p:nvSpPr>
        <p:spPr>
          <a:xfrm>
            <a:off x="7134753" y="4270967"/>
            <a:ext cx="1542750" cy="153888"/>
          </a:xfrm>
          <a:prstGeom prst="rect">
            <a:avLst/>
          </a:prstGeom>
        </p:spPr>
        <p:txBody>
          <a:bodyPr vert="horz" wrap="square" lIns="0" tIns="0" rIns="0" bIns="0" rtlCol="0">
            <a:spAutoFit/>
          </a:bodyPr>
          <a:lstStyle/>
          <a:p>
            <a:pPr marL="12700">
              <a:lnSpc>
                <a:spcPct val="100000"/>
              </a:lnSpc>
            </a:pPr>
            <a:r>
              <a:rPr sz="1000" b="1" spc="5" dirty="0">
                <a:solidFill>
                  <a:schemeClr val="bg1"/>
                </a:solidFill>
                <a:latin typeface="Myriad Pro Light"/>
                <a:cs typeface="Arial"/>
              </a:rPr>
              <a:t>R</a:t>
            </a:r>
            <a:r>
              <a:rPr sz="1000" b="1" spc="25" dirty="0">
                <a:solidFill>
                  <a:schemeClr val="bg1"/>
                </a:solidFill>
                <a:latin typeface="Myriad Pro Light"/>
                <a:cs typeface="Arial"/>
              </a:rPr>
              <a:t>e</a:t>
            </a:r>
            <a:r>
              <a:rPr sz="1000" b="1" spc="15" dirty="0">
                <a:solidFill>
                  <a:schemeClr val="bg1"/>
                </a:solidFill>
                <a:latin typeface="Myriad Pro Light"/>
                <a:cs typeface="Arial"/>
              </a:rPr>
              <a:t>c</a:t>
            </a:r>
            <a:r>
              <a:rPr sz="1000" b="1" spc="10" dirty="0">
                <a:solidFill>
                  <a:schemeClr val="bg1"/>
                </a:solidFill>
                <a:latin typeface="Myriad Pro Light"/>
                <a:cs typeface="Arial"/>
              </a:rPr>
              <a:t>o</a:t>
            </a:r>
            <a:r>
              <a:rPr sz="1000" b="1" spc="15" dirty="0">
                <a:solidFill>
                  <a:schemeClr val="bg1"/>
                </a:solidFill>
                <a:latin typeface="Myriad Pro Light"/>
                <a:cs typeface="Arial"/>
              </a:rPr>
              <a:t>m</a:t>
            </a:r>
            <a:r>
              <a:rPr sz="1000" b="1" spc="25" dirty="0">
                <a:solidFill>
                  <a:schemeClr val="bg1"/>
                </a:solidFill>
                <a:latin typeface="Myriad Pro Light"/>
                <a:cs typeface="Arial"/>
              </a:rPr>
              <a:t>me</a:t>
            </a:r>
            <a:r>
              <a:rPr sz="1000" b="1" spc="-10" dirty="0">
                <a:solidFill>
                  <a:schemeClr val="bg1"/>
                </a:solidFill>
                <a:latin typeface="Myriad Pro Light"/>
                <a:cs typeface="Arial"/>
              </a:rPr>
              <a:t>n</a:t>
            </a:r>
            <a:r>
              <a:rPr sz="1000" b="1" spc="15" dirty="0">
                <a:solidFill>
                  <a:schemeClr val="bg1"/>
                </a:solidFill>
                <a:latin typeface="Myriad Pro Light"/>
                <a:cs typeface="Arial"/>
              </a:rPr>
              <a:t>d</a:t>
            </a:r>
            <a:r>
              <a:rPr sz="1000" b="1" spc="25" dirty="0">
                <a:solidFill>
                  <a:schemeClr val="bg1"/>
                </a:solidFill>
                <a:latin typeface="Myriad Pro Light"/>
                <a:cs typeface="Arial"/>
              </a:rPr>
              <a:t>at</a:t>
            </a:r>
            <a:r>
              <a:rPr sz="1000" b="1" spc="-15" dirty="0">
                <a:solidFill>
                  <a:schemeClr val="bg1"/>
                </a:solidFill>
                <a:latin typeface="Myriad Pro Light"/>
                <a:cs typeface="Arial"/>
              </a:rPr>
              <a:t>i</a:t>
            </a:r>
            <a:r>
              <a:rPr sz="1000" b="1" spc="10" dirty="0">
                <a:solidFill>
                  <a:schemeClr val="bg1"/>
                </a:solidFill>
                <a:latin typeface="Myriad Pro Light"/>
                <a:cs typeface="Arial"/>
              </a:rPr>
              <a:t>o</a:t>
            </a:r>
            <a:r>
              <a:rPr sz="1000" b="1" spc="-20" dirty="0">
                <a:solidFill>
                  <a:schemeClr val="bg1"/>
                </a:solidFill>
                <a:latin typeface="Myriad Pro Light"/>
                <a:cs typeface="Arial"/>
              </a:rPr>
              <a:t>n</a:t>
            </a:r>
            <a:endParaRPr sz="1000" b="1" dirty="0">
              <a:solidFill>
                <a:schemeClr val="bg1"/>
              </a:solidFill>
              <a:latin typeface="Myriad Pro Light"/>
              <a:cs typeface="Arial"/>
            </a:endParaRPr>
          </a:p>
        </p:txBody>
      </p:sp>
      <p:grpSp>
        <p:nvGrpSpPr>
          <p:cNvPr id="366" name="Group 365">
            <a:extLst>
              <a:ext uri="{FF2B5EF4-FFF2-40B4-BE49-F238E27FC236}">
                <a16:creationId xmlns:a16="http://schemas.microsoft.com/office/drawing/2014/main" id="{47020D4C-35B3-4EE1-B269-B931A8427A1B}"/>
              </a:ext>
            </a:extLst>
          </p:cNvPr>
          <p:cNvGrpSpPr/>
          <p:nvPr/>
        </p:nvGrpSpPr>
        <p:grpSpPr>
          <a:xfrm>
            <a:off x="6869976" y="4245107"/>
            <a:ext cx="209660" cy="209660"/>
            <a:chOff x="3639211" y="7740305"/>
            <a:chExt cx="430677" cy="430677"/>
          </a:xfrm>
          <a:solidFill>
            <a:schemeClr val="bg1"/>
          </a:solidFill>
        </p:grpSpPr>
        <p:sp>
          <p:nvSpPr>
            <p:cNvPr id="408" name="object 32">
              <a:extLst>
                <a:ext uri="{FF2B5EF4-FFF2-40B4-BE49-F238E27FC236}">
                  <a16:creationId xmlns:a16="http://schemas.microsoft.com/office/drawing/2014/main" id="{B1A48C03-ED65-49E7-AD70-0D8B1198A572}"/>
                </a:ext>
              </a:extLst>
            </p:cNvPr>
            <p:cNvSpPr/>
            <p:nvPr/>
          </p:nvSpPr>
          <p:spPr>
            <a:xfrm>
              <a:off x="3752430" y="7808231"/>
              <a:ext cx="227132" cy="283041"/>
            </a:xfrm>
            <a:custGeom>
              <a:avLst/>
              <a:gdLst/>
              <a:ahLst/>
              <a:cxnLst/>
              <a:rect l="l" t="t" r="r" b="b"/>
              <a:pathLst>
                <a:path w="165100" h="205739">
                  <a:moveTo>
                    <a:pt x="55410" y="0"/>
                  </a:moveTo>
                  <a:lnTo>
                    <a:pt x="51015" y="0"/>
                  </a:lnTo>
                  <a:lnTo>
                    <a:pt x="47180" y="3098"/>
                  </a:lnTo>
                  <a:lnTo>
                    <a:pt x="47180" y="31534"/>
                  </a:lnTo>
                  <a:lnTo>
                    <a:pt x="45783" y="44377"/>
                  </a:lnTo>
                  <a:lnTo>
                    <a:pt x="20361" y="78758"/>
                  </a:lnTo>
                  <a:lnTo>
                    <a:pt x="0" y="82194"/>
                  </a:lnTo>
                  <a:lnTo>
                    <a:pt x="0" y="191262"/>
                  </a:lnTo>
                  <a:lnTo>
                    <a:pt x="7670" y="191262"/>
                  </a:lnTo>
                  <a:lnTo>
                    <a:pt x="22338" y="192542"/>
                  </a:lnTo>
                  <a:lnTo>
                    <a:pt x="34484" y="195061"/>
                  </a:lnTo>
                  <a:lnTo>
                    <a:pt x="56127" y="201669"/>
                  </a:lnTo>
                  <a:lnTo>
                    <a:pt x="67977" y="204297"/>
                  </a:lnTo>
                  <a:lnTo>
                    <a:pt x="81804" y="205664"/>
                  </a:lnTo>
                  <a:lnTo>
                    <a:pt x="98172" y="205316"/>
                  </a:lnTo>
                  <a:lnTo>
                    <a:pt x="114003" y="203928"/>
                  </a:lnTo>
                  <a:lnTo>
                    <a:pt x="128695" y="201075"/>
                  </a:lnTo>
                  <a:lnTo>
                    <a:pt x="141647" y="196331"/>
                  </a:lnTo>
                  <a:lnTo>
                    <a:pt x="147025" y="192754"/>
                  </a:lnTo>
                  <a:lnTo>
                    <a:pt x="91832" y="192754"/>
                  </a:lnTo>
                  <a:lnTo>
                    <a:pt x="75679" y="192040"/>
                  </a:lnTo>
                  <a:lnTo>
                    <a:pt x="63604" y="190134"/>
                  </a:lnTo>
                  <a:lnTo>
                    <a:pt x="53355" y="187548"/>
                  </a:lnTo>
                  <a:lnTo>
                    <a:pt x="47726" y="185585"/>
                  </a:lnTo>
                  <a:lnTo>
                    <a:pt x="36953" y="182559"/>
                  </a:lnTo>
                  <a:lnTo>
                    <a:pt x="24439" y="179745"/>
                  </a:lnTo>
                  <a:lnTo>
                    <a:pt x="13157" y="93560"/>
                  </a:lnTo>
                  <a:lnTo>
                    <a:pt x="25360" y="90322"/>
                  </a:lnTo>
                  <a:lnTo>
                    <a:pt x="36461" y="83863"/>
                  </a:lnTo>
                  <a:lnTo>
                    <a:pt x="58676" y="48169"/>
                  </a:lnTo>
                  <a:lnTo>
                    <a:pt x="60896" y="12928"/>
                  </a:lnTo>
                  <a:lnTo>
                    <a:pt x="86473" y="12928"/>
                  </a:lnTo>
                  <a:lnTo>
                    <a:pt x="83904" y="6296"/>
                  </a:lnTo>
                  <a:lnTo>
                    <a:pt x="71590" y="141"/>
                  </a:lnTo>
                  <a:lnTo>
                    <a:pt x="55410" y="0"/>
                  </a:lnTo>
                  <a:close/>
                </a:path>
                <a:path w="165100" h="205739">
                  <a:moveTo>
                    <a:pt x="86473" y="12928"/>
                  </a:moveTo>
                  <a:lnTo>
                    <a:pt x="72961" y="12928"/>
                  </a:lnTo>
                  <a:lnTo>
                    <a:pt x="75704" y="15506"/>
                  </a:lnTo>
                  <a:lnTo>
                    <a:pt x="75704" y="61518"/>
                  </a:lnTo>
                  <a:lnTo>
                    <a:pt x="78941" y="75246"/>
                  </a:lnTo>
                  <a:lnTo>
                    <a:pt x="87488" y="86211"/>
                  </a:lnTo>
                  <a:lnTo>
                    <a:pt x="99602" y="92839"/>
                  </a:lnTo>
                  <a:lnTo>
                    <a:pt x="108076" y="94081"/>
                  </a:lnTo>
                  <a:lnTo>
                    <a:pt x="148132" y="94081"/>
                  </a:lnTo>
                  <a:lnTo>
                    <a:pt x="151422" y="96659"/>
                  </a:lnTo>
                  <a:lnTo>
                    <a:pt x="151422" y="158699"/>
                  </a:lnTo>
                  <a:lnTo>
                    <a:pt x="148661" y="172047"/>
                  </a:lnTo>
                  <a:lnTo>
                    <a:pt x="105902" y="191951"/>
                  </a:lnTo>
                  <a:lnTo>
                    <a:pt x="91832" y="192754"/>
                  </a:lnTo>
                  <a:lnTo>
                    <a:pt x="147025" y="192754"/>
                  </a:lnTo>
                  <a:lnTo>
                    <a:pt x="152257" y="189273"/>
                  </a:lnTo>
                  <a:lnTo>
                    <a:pt x="159924" y="179474"/>
                  </a:lnTo>
                  <a:lnTo>
                    <a:pt x="164047" y="166509"/>
                  </a:lnTo>
                  <a:lnTo>
                    <a:pt x="164591" y="99250"/>
                  </a:lnTo>
                  <a:lnTo>
                    <a:pt x="159179" y="87045"/>
                  </a:lnTo>
                  <a:lnTo>
                    <a:pt x="146450" y="81219"/>
                  </a:lnTo>
                  <a:lnTo>
                    <a:pt x="144830" y="81153"/>
                  </a:lnTo>
                  <a:lnTo>
                    <a:pt x="108076" y="81153"/>
                  </a:lnTo>
                  <a:lnTo>
                    <a:pt x="95594" y="76005"/>
                  </a:lnTo>
                  <a:lnTo>
                    <a:pt x="89028" y="63827"/>
                  </a:lnTo>
                  <a:lnTo>
                    <a:pt x="88874" y="19126"/>
                  </a:lnTo>
                  <a:lnTo>
                    <a:pt x="86473" y="12928"/>
                  </a:lnTo>
                  <a:close/>
                </a:path>
              </a:pathLst>
            </a:custGeom>
            <a:grpFill/>
            <a:ln>
              <a:noFill/>
            </a:ln>
          </p:spPr>
          <p:txBody>
            <a:bodyPr wrap="square" lIns="0" tIns="0" rIns="0" bIns="0" rtlCol="0"/>
            <a:lstStyle/>
            <a:p>
              <a:endParaRPr b="1"/>
            </a:p>
          </p:txBody>
        </p:sp>
        <p:sp>
          <p:nvSpPr>
            <p:cNvPr id="467" name="object 33">
              <a:extLst>
                <a:ext uri="{FF2B5EF4-FFF2-40B4-BE49-F238E27FC236}">
                  <a16:creationId xmlns:a16="http://schemas.microsoft.com/office/drawing/2014/main" id="{E1217F00-599F-4AB7-B641-AAABE139B44D}"/>
                </a:ext>
              </a:extLst>
            </p:cNvPr>
            <p:cNvSpPr/>
            <p:nvPr/>
          </p:nvSpPr>
          <p:spPr>
            <a:xfrm>
              <a:off x="3639211" y="7740305"/>
              <a:ext cx="430677" cy="430677"/>
            </a:xfrm>
            <a:custGeom>
              <a:avLst/>
              <a:gdLst/>
              <a:ahLst/>
              <a:cxnLst/>
              <a:rect l="l" t="t" r="r" b="b"/>
              <a:pathLst>
                <a:path w="313055" h="313054">
                  <a:moveTo>
                    <a:pt x="312724" y="0"/>
                  </a:moveTo>
                  <a:lnTo>
                    <a:pt x="0" y="0"/>
                  </a:lnTo>
                  <a:lnTo>
                    <a:pt x="0" y="144411"/>
                  </a:lnTo>
                  <a:lnTo>
                    <a:pt x="52120" y="144411"/>
                  </a:lnTo>
                  <a:lnTo>
                    <a:pt x="52120" y="248119"/>
                  </a:lnTo>
                  <a:lnTo>
                    <a:pt x="49949" y="252463"/>
                  </a:lnTo>
                  <a:lnTo>
                    <a:pt x="0" y="252463"/>
                  </a:lnTo>
                  <a:lnTo>
                    <a:pt x="0" y="312724"/>
                  </a:lnTo>
                  <a:lnTo>
                    <a:pt x="312724" y="312724"/>
                  </a:lnTo>
                  <a:lnTo>
                    <a:pt x="312724" y="299148"/>
                  </a:lnTo>
                  <a:lnTo>
                    <a:pt x="13563" y="299148"/>
                  </a:lnTo>
                  <a:lnTo>
                    <a:pt x="13563" y="264947"/>
                  </a:lnTo>
                  <a:lnTo>
                    <a:pt x="45605" y="264947"/>
                  </a:lnTo>
                  <a:lnTo>
                    <a:pt x="58677" y="259569"/>
                  </a:lnTo>
                  <a:lnTo>
                    <a:pt x="64500" y="247396"/>
                  </a:lnTo>
                  <a:lnTo>
                    <a:pt x="64604" y="131381"/>
                  </a:lnTo>
                  <a:lnTo>
                    <a:pt x="13563" y="131381"/>
                  </a:lnTo>
                  <a:lnTo>
                    <a:pt x="13563" y="13563"/>
                  </a:lnTo>
                  <a:lnTo>
                    <a:pt x="312724" y="13563"/>
                  </a:lnTo>
                  <a:lnTo>
                    <a:pt x="312724" y="0"/>
                  </a:lnTo>
                  <a:close/>
                </a:path>
                <a:path w="313055" h="313054">
                  <a:moveTo>
                    <a:pt x="312724" y="13563"/>
                  </a:moveTo>
                  <a:lnTo>
                    <a:pt x="299148" y="13563"/>
                  </a:lnTo>
                  <a:lnTo>
                    <a:pt x="299148" y="299148"/>
                  </a:lnTo>
                  <a:lnTo>
                    <a:pt x="312724" y="299148"/>
                  </a:lnTo>
                  <a:lnTo>
                    <a:pt x="312724" y="13563"/>
                  </a:lnTo>
                  <a:close/>
                </a:path>
              </a:pathLst>
            </a:custGeom>
            <a:grpFill/>
            <a:ln>
              <a:noFill/>
            </a:ln>
          </p:spPr>
          <p:txBody>
            <a:bodyPr wrap="square" lIns="0" tIns="0" rIns="0" bIns="0" rtlCol="0"/>
            <a:lstStyle/>
            <a:p>
              <a:endParaRPr b="1"/>
            </a:p>
          </p:txBody>
        </p:sp>
      </p:grpSp>
      <p:sp>
        <p:nvSpPr>
          <p:cNvPr id="468" name="TextBox 467">
            <a:extLst>
              <a:ext uri="{FF2B5EF4-FFF2-40B4-BE49-F238E27FC236}">
                <a16:creationId xmlns:a16="http://schemas.microsoft.com/office/drawing/2014/main" id="{672A91BA-0C19-4C58-BD21-829B534E1484}"/>
              </a:ext>
            </a:extLst>
          </p:cNvPr>
          <p:cNvSpPr txBox="1"/>
          <p:nvPr/>
        </p:nvSpPr>
        <p:spPr>
          <a:xfrm>
            <a:off x="6832334" y="4545233"/>
            <a:ext cx="4841115"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Myriad Pro Light"/>
              </a:rPr>
              <a:t>Uninterruptible Power Supply (UPS)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Myriad Pro Light"/>
              </a:rPr>
              <a:t>Ferro resonant transformers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Myriad Pro Light"/>
              </a:rPr>
              <a:t>Dip correctors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bg1"/>
                </a:solidFill>
                <a:effectLst/>
                <a:uLnTx/>
                <a:uFillTx/>
                <a:latin typeface="Myriad Pro Light"/>
              </a:rPr>
              <a:t>Energy storage technologies</a:t>
            </a:r>
          </a:p>
        </p:txBody>
      </p:sp>
      <p:sp>
        <p:nvSpPr>
          <p:cNvPr id="469" name="object 27">
            <a:extLst>
              <a:ext uri="{FF2B5EF4-FFF2-40B4-BE49-F238E27FC236}">
                <a16:creationId xmlns:a16="http://schemas.microsoft.com/office/drawing/2014/main" id="{2B28CC9A-EF10-43A5-8A1E-DA8B109BCAF1}"/>
              </a:ext>
            </a:extLst>
          </p:cNvPr>
          <p:cNvSpPr/>
          <p:nvPr/>
        </p:nvSpPr>
        <p:spPr>
          <a:xfrm>
            <a:off x="3800246" y="1566624"/>
            <a:ext cx="1830566" cy="1807779"/>
          </a:xfrm>
          <a:custGeom>
            <a:avLst/>
            <a:gdLst/>
            <a:ahLst/>
            <a:cxnLst/>
            <a:rect l="l" t="t" r="r" b="b"/>
            <a:pathLst>
              <a:path w="1867534" h="1360804">
                <a:moveTo>
                  <a:pt x="0" y="1360563"/>
                </a:moveTo>
                <a:lnTo>
                  <a:pt x="1867357" y="1360563"/>
                </a:lnTo>
                <a:lnTo>
                  <a:pt x="1867357" y="0"/>
                </a:lnTo>
                <a:lnTo>
                  <a:pt x="0" y="0"/>
                </a:lnTo>
                <a:lnTo>
                  <a:pt x="0" y="1360563"/>
                </a:lnTo>
                <a:close/>
              </a:path>
            </a:pathLst>
          </a:custGeom>
          <a:solidFill>
            <a:schemeClr val="bg1">
              <a:lumMod val="85000"/>
            </a:schemeClr>
          </a:solidFill>
        </p:spPr>
        <p:txBody>
          <a:bodyPr wrap="square" lIns="0" tIns="0" rIns="0" bIns="0" rtlCol="0"/>
          <a:lstStyle/>
          <a:p>
            <a:endParaRPr b="1"/>
          </a:p>
        </p:txBody>
      </p:sp>
      <p:sp>
        <p:nvSpPr>
          <p:cNvPr id="470" name="object 28">
            <a:extLst>
              <a:ext uri="{FF2B5EF4-FFF2-40B4-BE49-F238E27FC236}">
                <a16:creationId xmlns:a16="http://schemas.microsoft.com/office/drawing/2014/main" id="{01FBA961-8C58-4573-96CC-B86D71318E68}"/>
              </a:ext>
            </a:extLst>
          </p:cNvPr>
          <p:cNvSpPr txBox="1"/>
          <p:nvPr/>
        </p:nvSpPr>
        <p:spPr>
          <a:xfrm>
            <a:off x="3923189" y="1817707"/>
            <a:ext cx="1518459" cy="1295035"/>
          </a:xfrm>
          <a:prstGeom prst="rect">
            <a:avLst/>
          </a:prstGeom>
        </p:spPr>
        <p:txBody>
          <a:bodyPr vert="horz" wrap="square" lIns="0" tIns="0" rIns="0" bIns="0" rtlCol="0">
            <a:spAutoFit/>
          </a:bodyPr>
          <a:lstStyle/>
          <a:p>
            <a:pPr marL="12700" marR="5080" algn="just">
              <a:lnSpc>
                <a:spcPct val="117600"/>
              </a:lnSpc>
              <a:buClr>
                <a:srgbClr val="FFFFFF"/>
              </a:buClr>
              <a:tabLst>
                <a:tab pos="102870" algn="l"/>
              </a:tabLst>
            </a:pPr>
            <a:r>
              <a:rPr lang="en-GB" sz="900" dirty="0">
                <a:latin typeface="Myriad Pro Light"/>
                <a:cs typeface="Arial Unicode MS"/>
              </a:rPr>
              <a:t>Battery Energy Storage Systems: </a:t>
            </a:r>
          </a:p>
          <a:p>
            <a:pPr marL="184150" marR="5080" indent="-171450" algn="just">
              <a:lnSpc>
                <a:spcPct val="117600"/>
              </a:lnSpc>
              <a:buFont typeface="Arial" panose="020B0604020202020204" pitchFamily="34" charset="0"/>
              <a:buChar char="•"/>
              <a:tabLst>
                <a:tab pos="102870" algn="l"/>
              </a:tabLst>
            </a:pPr>
            <a:r>
              <a:rPr lang="en-GB" sz="900" dirty="0" err="1">
                <a:latin typeface="Myriad Pro Light"/>
                <a:cs typeface="Arial Unicode MS"/>
              </a:rPr>
              <a:t>GoI</a:t>
            </a:r>
            <a:r>
              <a:rPr lang="en-GB" sz="900" dirty="0">
                <a:latin typeface="Myriad Pro Light"/>
                <a:cs typeface="Arial Unicode MS"/>
              </a:rPr>
              <a:t> planning to float tenders for sourcing 4000 MWh battery storage, power &amp; renewable energy</a:t>
            </a:r>
          </a:p>
          <a:p>
            <a:pPr marL="102235" marR="5080" indent="-89535" algn="just">
              <a:lnSpc>
                <a:spcPct val="117600"/>
              </a:lnSpc>
              <a:buClr>
                <a:srgbClr val="FFFFFF"/>
              </a:buClr>
              <a:buFont typeface="Arial Black"/>
              <a:buChar char="•"/>
              <a:tabLst>
                <a:tab pos="102870" algn="l"/>
              </a:tabLst>
            </a:pPr>
            <a:endParaRPr lang="en-GB" sz="900" dirty="0">
              <a:latin typeface="Myriad Pro Light"/>
              <a:cs typeface="Arial Unicode MS"/>
            </a:endParaRPr>
          </a:p>
        </p:txBody>
      </p:sp>
      <p:sp>
        <p:nvSpPr>
          <p:cNvPr id="472" name="TextBox 471">
            <a:extLst>
              <a:ext uri="{FF2B5EF4-FFF2-40B4-BE49-F238E27FC236}">
                <a16:creationId xmlns:a16="http://schemas.microsoft.com/office/drawing/2014/main" id="{9EA69F65-8DC8-4083-AEB5-553437E77707}"/>
              </a:ext>
            </a:extLst>
          </p:cNvPr>
          <p:cNvSpPr txBox="1"/>
          <p:nvPr/>
        </p:nvSpPr>
        <p:spPr>
          <a:xfrm>
            <a:off x="8503786" y="3875911"/>
            <a:ext cx="3256102" cy="238079"/>
          </a:xfrm>
          <a:prstGeom prst="rect">
            <a:avLst/>
          </a:prstGeom>
          <a:noFill/>
        </p:spPr>
        <p:txBody>
          <a:bodyPr wrap="square">
            <a:spAutoFit/>
          </a:bodyPr>
          <a:lstStyle>
            <a:defPPr>
              <a:defRPr lang="en-US"/>
            </a:defPPr>
            <a:lvl1pPr marL="120650" marR="5080" indent="-107950">
              <a:lnSpc>
                <a:spcPct val="112700"/>
              </a:lnSpc>
              <a:buFont typeface="Arial"/>
              <a:buChar char="•"/>
              <a:tabLst>
                <a:tab pos="120650" algn="l"/>
              </a:tabLst>
              <a:defRPr sz="900" spc="-15">
                <a:latin typeface="Myriad Pro Light"/>
                <a:cs typeface="Arial"/>
              </a:defRPr>
            </a:lvl1pPr>
          </a:lstStyle>
          <a:p>
            <a:pPr marL="12700" indent="0">
              <a:buNone/>
            </a:pPr>
            <a:r>
              <a:rPr lang="en-US" b="1" dirty="0">
                <a:solidFill>
                  <a:schemeClr val="bg1"/>
                </a:solidFill>
              </a:rPr>
              <a:t>*Out of 100 GW solar capacity target, 40 GW is from rooftop</a:t>
            </a:r>
            <a:endParaRPr lang="en-IN" b="1" dirty="0">
              <a:solidFill>
                <a:schemeClr val="bg1"/>
              </a:solidFill>
            </a:endParaRPr>
          </a:p>
        </p:txBody>
      </p:sp>
    </p:spTree>
    <p:extLst>
      <p:ext uri="{BB962C8B-B14F-4D97-AF65-F5344CB8AC3E}">
        <p14:creationId xmlns:p14="http://schemas.microsoft.com/office/powerpoint/2010/main" val="345420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64" y="-4553"/>
            <a:ext cx="7081363" cy="6839171"/>
          </a:xfrm>
          <a:custGeom>
            <a:avLst/>
            <a:gdLst/>
            <a:ahLst/>
            <a:cxnLst/>
            <a:rect l="l" t="t" r="r" b="b"/>
            <a:pathLst>
              <a:path w="15087600" h="8702040">
                <a:moveTo>
                  <a:pt x="0" y="8701493"/>
                </a:moveTo>
                <a:lnTo>
                  <a:pt x="15087600" y="8701493"/>
                </a:lnTo>
                <a:lnTo>
                  <a:pt x="15087600" y="0"/>
                </a:lnTo>
                <a:lnTo>
                  <a:pt x="0" y="0"/>
                </a:lnTo>
                <a:lnTo>
                  <a:pt x="0" y="8701493"/>
                </a:lnTo>
                <a:close/>
              </a:path>
            </a:pathLst>
          </a:custGeom>
          <a:solidFill>
            <a:srgbClr val="F1F8FD"/>
          </a:solidFill>
          <a:ln>
            <a:noFill/>
          </a:ln>
        </p:spPr>
        <p:txBody>
          <a:bodyPr wrap="square" lIns="0" tIns="0" rIns="0" bIns="0" rtlCol="0"/>
          <a:lstStyle/>
          <a:p>
            <a:pPr marL="0" marR="0" lvl="0" indent="0" algn="l" defTabSz="669066" rtl="0" eaLnBrk="1" fontAlgn="auto" latinLnBrk="0" hangingPunct="1">
              <a:lnSpc>
                <a:spcPct val="100000"/>
              </a:lnSpc>
              <a:spcBef>
                <a:spcPts val="0"/>
              </a:spcBef>
              <a:spcAft>
                <a:spcPts val="0"/>
              </a:spcAft>
              <a:buClrTx/>
              <a:buSzTx/>
              <a:buFontTx/>
              <a:buNone/>
              <a:tabLst/>
              <a:defRPr/>
            </a:pPr>
            <a:endParaRPr kumimoji="0" sz="1317" b="0" i="0" u="none" strike="noStrike" kern="1200" cap="none" spc="0" normalizeH="0" baseline="0" noProof="0" dirty="0">
              <a:ln>
                <a:noFill/>
              </a:ln>
              <a:solidFill>
                <a:prstClr val="black"/>
              </a:solidFill>
              <a:effectLst/>
              <a:uLnTx/>
              <a:uFillTx/>
              <a:latin typeface="Calibri"/>
              <a:ea typeface="+mn-ea"/>
              <a:cs typeface="+mn-cs"/>
            </a:endParaRPr>
          </a:p>
        </p:txBody>
      </p:sp>
      <p:sp>
        <p:nvSpPr>
          <p:cNvPr id="562" name="Freeform: Shape 561">
            <a:extLst>
              <a:ext uri="{FF2B5EF4-FFF2-40B4-BE49-F238E27FC236}">
                <a16:creationId xmlns:a16="http://schemas.microsoft.com/office/drawing/2014/main" id="{F5CC27EE-32A6-413D-98F3-56A851A6BB07}"/>
              </a:ext>
            </a:extLst>
          </p:cNvPr>
          <p:cNvSpPr/>
          <p:nvPr/>
        </p:nvSpPr>
        <p:spPr>
          <a:xfrm>
            <a:off x="4538026" y="2787710"/>
            <a:ext cx="2157856" cy="1721771"/>
          </a:xfrm>
          <a:custGeom>
            <a:avLst/>
            <a:gdLst>
              <a:gd name="connsiteX0" fmla="*/ 103299 w 2182624"/>
              <a:gd name="connsiteY0" fmla="*/ 3286 h 1712808"/>
              <a:gd name="connsiteX1" fmla="*/ 207908 w 2182624"/>
              <a:gd name="connsiteY1" fmla="*/ 91818 h 1712808"/>
              <a:gd name="connsiteX2" fmla="*/ 312517 w 2182624"/>
              <a:gd name="connsiteY2" fmla="*/ 3286 h 1712808"/>
              <a:gd name="connsiteX3" fmla="*/ 0 w 2182624"/>
              <a:gd name="connsiteY3" fmla="*/ 0 h 1712808"/>
              <a:gd name="connsiteX4" fmla="*/ 2182624 w 2182624"/>
              <a:gd name="connsiteY4" fmla="*/ 0 h 1712808"/>
              <a:gd name="connsiteX5" fmla="*/ 2182624 w 2182624"/>
              <a:gd name="connsiteY5" fmla="*/ 1712808 h 1712808"/>
              <a:gd name="connsiteX6" fmla="*/ 0 w 2182624"/>
              <a:gd name="connsiteY6" fmla="*/ 1712808 h 171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624" h="1712808">
                <a:moveTo>
                  <a:pt x="103299" y="3286"/>
                </a:moveTo>
                <a:lnTo>
                  <a:pt x="207908" y="91818"/>
                </a:lnTo>
                <a:lnTo>
                  <a:pt x="312517" y="3286"/>
                </a:lnTo>
                <a:close/>
                <a:moveTo>
                  <a:pt x="0" y="0"/>
                </a:moveTo>
                <a:lnTo>
                  <a:pt x="2182624" y="0"/>
                </a:lnTo>
                <a:lnTo>
                  <a:pt x="2182624" y="1712808"/>
                </a:lnTo>
                <a:lnTo>
                  <a:pt x="0" y="17128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168B3"/>
              </a:solidFill>
              <a:effectLst/>
              <a:uLnTx/>
              <a:uFillTx/>
              <a:latin typeface="Calibri"/>
              <a:ea typeface="+mn-ea"/>
              <a:cs typeface="+mn-cs"/>
            </a:endParaRPr>
          </a:p>
        </p:txBody>
      </p:sp>
      <p:sp>
        <p:nvSpPr>
          <p:cNvPr id="560" name="Freeform: Shape 559">
            <a:extLst>
              <a:ext uri="{FF2B5EF4-FFF2-40B4-BE49-F238E27FC236}">
                <a16:creationId xmlns:a16="http://schemas.microsoft.com/office/drawing/2014/main" id="{4DCAA434-DC8E-477B-9EAE-064D508D89CD}"/>
              </a:ext>
            </a:extLst>
          </p:cNvPr>
          <p:cNvSpPr/>
          <p:nvPr/>
        </p:nvSpPr>
        <p:spPr>
          <a:xfrm>
            <a:off x="2344413" y="1067182"/>
            <a:ext cx="2196486" cy="1690852"/>
          </a:xfrm>
          <a:custGeom>
            <a:avLst/>
            <a:gdLst>
              <a:gd name="connsiteX0" fmla="*/ 103299 w 2182624"/>
              <a:gd name="connsiteY0" fmla="*/ 3286 h 1712808"/>
              <a:gd name="connsiteX1" fmla="*/ 207908 w 2182624"/>
              <a:gd name="connsiteY1" fmla="*/ 91818 h 1712808"/>
              <a:gd name="connsiteX2" fmla="*/ 312517 w 2182624"/>
              <a:gd name="connsiteY2" fmla="*/ 3286 h 1712808"/>
              <a:gd name="connsiteX3" fmla="*/ 0 w 2182624"/>
              <a:gd name="connsiteY3" fmla="*/ 0 h 1712808"/>
              <a:gd name="connsiteX4" fmla="*/ 2182624 w 2182624"/>
              <a:gd name="connsiteY4" fmla="*/ 0 h 1712808"/>
              <a:gd name="connsiteX5" fmla="*/ 2182624 w 2182624"/>
              <a:gd name="connsiteY5" fmla="*/ 1712808 h 1712808"/>
              <a:gd name="connsiteX6" fmla="*/ 0 w 2182624"/>
              <a:gd name="connsiteY6" fmla="*/ 1712808 h 171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624" h="1712808">
                <a:moveTo>
                  <a:pt x="103299" y="3286"/>
                </a:moveTo>
                <a:lnTo>
                  <a:pt x="207908" y="91818"/>
                </a:lnTo>
                <a:lnTo>
                  <a:pt x="312517" y="3286"/>
                </a:lnTo>
                <a:close/>
                <a:moveTo>
                  <a:pt x="0" y="0"/>
                </a:moveTo>
                <a:lnTo>
                  <a:pt x="2182624" y="0"/>
                </a:lnTo>
                <a:lnTo>
                  <a:pt x="2182624" y="1712808"/>
                </a:lnTo>
                <a:lnTo>
                  <a:pt x="0" y="17128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168B3"/>
              </a:solidFill>
              <a:effectLst/>
              <a:uLnTx/>
              <a:uFillTx/>
              <a:latin typeface="Calibri"/>
              <a:ea typeface="+mn-ea"/>
              <a:cs typeface="+mn-cs"/>
            </a:endParaRPr>
          </a:p>
        </p:txBody>
      </p:sp>
      <p:sp>
        <p:nvSpPr>
          <p:cNvPr id="561" name="Freeform: Shape 560">
            <a:extLst>
              <a:ext uri="{FF2B5EF4-FFF2-40B4-BE49-F238E27FC236}">
                <a16:creationId xmlns:a16="http://schemas.microsoft.com/office/drawing/2014/main" id="{2881FD28-F652-440C-94F5-EA0E971A3566}"/>
              </a:ext>
            </a:extLst>
          </p:cNvPr>
          <p:cNvSpPr/>
          <p:nvPr/>
        </p:nvSpPr>
        <p:spPr>
          <a:xfrm>
            <a:off x="4546601" y="1075067"/>
            <a:ext cx="2154462" cy="1690852"/>
          </a:xfrm>
          <a:custGeom>
            <a:avLst/>
            <a:gdLst>
              <a:gd name="connsiteX0" fmla="*/ 103299 w 2182624"/>
              <a:gd name="connsiteY0" fmla="*/ 3286 h 1712808"/>
              <a:gd name="connsiteX1" fmla="*/ 207908 w 2182624"/>
              <a:gd name="connsiteY1" fmla="*/ 91818 h 1712808"/>
              <a:gd name="connsiteX2" fmla="*/ 312517 w 2182624"/>
              <a:gd name="connsiteY2" fmla="*/ 3286 h 1712808"/>
              <a:gd name="connsiteX3" fmla="*/ 0 w 2182624"/>
              <a:gd name="connsiteY3" fmla="*/ 0 h 1712808"/>
              <a:gd name="connsiteX4" fmla="*/ 2182624 w 2182624"/>
              <a:gd name="connsiteY4" fmla="*/ 0 h 1712808"/>
              <a:gd name="connsiteX5" fmla="*/ 2182624 w 2182624"/>
              <a:gd name="connsiteY5" fmla="*/ 1712808 h 1712808"/>
              <a:gd name="connsiteX6" fmla="*/ 0 w 2182624"/>
              <a:gd name="connsiteY6" fmla="*/ 1712808 h 171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624" h="1712808">
                <a:moveTo>
                  <a:pt x="103299" y="3286"/>
                </a:moveTo>
                <a:lnTo>
                  <a:pt x="207908" y="91818"/>
                </a:lnTo>
                <a:lnTo>
                  <a:pt x="312517" y="3286"/>
                </a:lnTo>
                <a:close/>
                <a:moveTo>
                  <a:pt x="0" y="0"/>
                </a:moveTo>
                <a:lnTo>
                  <a:pt x="2182624" y="0"/>
                </a:lnTo>
                <a:lnTo>
                  <a:pt x="2182624" y="1712808"/>
                </a:lnTo>
                <a:lnTo>
                  <a:pt x="0" y="17128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168B3"/>
              </a:solidFill>
              <a:effectLst/>
              <a:uLnTx/>
              <a:uFillTx/>
              <a:latin typeface="Calibri"/>
              <a:ea typeface="+mn-ea"/>
              <a:cs typeface="+mn-cs"/>
            </a:endParaRPr>
          </a:p>
        </p:txBody>
      </p:sp>
      <p:sp>
        <p:nvSpPr>
          <p:cNvPr id="409" name="Freeform: Shape 408">
            <a:extLst>
              <a:ext uri="{FF2B5EF4-FFF2-40B4-BE49-F238E27FC236}">
                <a16:creationId xmlns:a16="http://schemas.microsoft.com/office/drawing/2014/main" id="{980E84BC-31FC-4553-AB7C-AB73D9F47C44}"/>
              </a:ext>
            </a:extLst>
          </p:cNvPr>
          <p:cNvSpPr/>
          <p:nvPr/>
        </p:nvSpPr>
        <p:spPr>
          <a:xfrm>
            <a:off x="2360624" y="2791699"/>
            <a:ext cx="2182624" cy="1729578"/>
          </a:xfrm>
          <a:custGeom>
            <a:avLst/>
            <a:gdLst>
              <a:gd name="connsiteX0" fmla="*/ 103299 w 2182624"/>
              <a:gd name="connsiteY0" fmla="*/ 3286 h 1712808"/>
              <a:gd name="connsiteX1" fmla="*/ 207908 w 2182624"/>
              <a:gd name="connsiteY1" fmla="*/ 91818 h 1712808"/>
              <a:gd name="connsiteX2" fmla="*/ 312517 w 2182624"/>
              <a:gd name="connsiteY2" fmla="*/ 3286 h 1712808"/>
              <a:gd name="connsiteX3" fmla="*/ 0 w 2182624"/>
              <a:gd name="connsiteY3" fmla="*/ 0 h 1712808"/>
              <a:gd name="connsiteX4" fmla="*/ 2182624 w 2182624"/>
              <a:gd name="connsiteY4" fmla="*/ 0 h 1712808"/>
              <a:gd name="connsiteX5" fmla="*/ 2182624 w 2182624"/>
              <a:gd name="connsiteY5" fmla="*/ 1712808 h 1712808"/>
              <a:gd name="connsiteX6" fmla="*/ 0 w 2182624"/>
              <a:gd name="connsiteY6" fmla="*/ 1712808 h 171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624" h="1712808">
                <a:moveTo>
                  <a:pt x="103299" y="3286"/>
                </a:moveTo>
                <a:lnTo>
                  <a:pt x="207908" y="91818"/>
                </a:lnTo>
                <a:lnTo>
                  <a:pt x="312517" y="3286"/>
                </a:lnTo>
                <a:close/>
                <a:moveTo>
                  <a:pt x="0" y="0"/>
                </a:moveTo>
                <a:lnTo>
                  <a:pt x="2182624" y="0"/>
                </a:lnTo>
                <a:lnTo>
                  <a:pt x="2182624" y="1712808"/>
                </a:lnTo>
                <a:lnTo>
                  <a:pt x="0" y="17128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168B3"/>
              </a:solidFill>
              <a:effectLst/>
              <a:uLnTx/>
              <a:uFillTx/>
              <a:latin typeface="Calibri"/>
              <a:ea typeface="+mn-ea"/>
              <a:cs typeface="+mn-cs"/>
            </a:endParaRPr>
          </a:p>
        </p:txBody>
      </p:sp>
      <p:sp>
        <p:nvSpPr>
          <p:cNvPr id="361" name="Freeform: Shape 360">
            <a:extLst>
              <a:ext uri="{FF2B5EF4-FFF2-40B4-BE49-F238E27FC236}">
                <a16:creationId xmlns:a16="http://schemas.microsoft.com/office/drawing/2014/main" id="{58FBB921-3D67-49A2-BAE0-292078643F9A}"/>
              </a:ext>
            </a:extLst>
          </p:cNvPr>
          <p:cNvSpPr/>
          <p:nvPr/>
        </p:nvSpPr>
        <p:spPr>
          <a:xfrm>
            <a:off x="200251" y="2769257"/>
            <a:ext cx="2182624" cy="1809907"/>
          </a:xfrm>
          <a:custGeom>
            <a:avLst/>
            <a:gdLst>
              <a:gd name="connsiteX0" fmla="*/ 103299 w 2182624"/>
              <a:gd name="connsiteY0" fmla="*/ 3286 h 1712808"/>
              <a:gd name="connsiteX1" fmla="*/ 207908 w 2182624"/>
              <a:gd name="connsiteY1" fmla="*/ 91818 h 1712808"/>
              <a:gd name="connsiteX2" fmla="*/ 312517 w 2182624"/>
              <a:gd name="connsiteY2" fmla="*/ 3286 h 1712808"/>
              <a:gd name="connsiteX3" fmla="*/ 0 w 2182624"/>
              <a:gd name="connsiteY3" fmla="*/ 0 h 1712808"/>
              <a:gd name="connsiteX4" fmla="*/ 2182624 w 2182624"/>
              <a:gd name="connsiteY4" fmla="*/ 0 h 1712808"/>
              <a:gd name="connsiteX5" fmla="*/ 2182624 w 2182624"/>
              <a:gd name="connsiteY5" fmla="*/ 1712808 h 1712808"/>
              <a:gd name="connsiteX6" fmla="*/ 0 w 2182624"/>
              <a:gd name="connsiteY6" fmla="*/ 1712808 h 171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624" h="1712808">
                <a:moveTo>
                  <a:pt x="103299" y="3286"/>
                </a:moveTo>
                <a:lnTo>
                  <a:pt x="207908" y="91818"/>
                </a:lnTo>
                <a:lnTo>
                  <a:pt x="312517" y="3286"/>
                </a:lnTo>
                <a:close/>
                <a:moveTo>
                  <a:pt x="0" y="0"/>
                </a:moveTo>
                <a:lnTo>
                  <a:pt x="2182624" y="0"/>
                </a:lnTo>
                <a:lnTo>
                  <a:pt x="2182624" y="1712808"/>
                </a:lnTo>
                <a:lnTo>
                  <a:pt x="0" y="17128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168B3"/>
              </a:solidFill>
              <a:effectLst/>
              <a:uLnTx/>
              <a:uFillTx/>
              <a:latin typeface="Calibri"/>
              <a:ea typeface="+mn-ea"/>
              <a:cs typeface="+mn-cs"/>
            </a:endParaRPr>
          </a:p>
        </p:txBody>
      </p:sp>
      <p:sp>
        <p:nvSpPr>
          <p:cNvPr id="360" name="Freeform: Shape 359">
            <a:extLst>
              <a:ext uri="{FF2B5EF4-FFF2-40B4-BE49-F238E27FC236}">
                <a16:creationId xmlns:a16="http://schemas.microsoft.com/office/drawing/2014/main" id="{BF4055BF-B0CD-4039-967E-31965430BBA1}"/>
              </a:ext>
            </a:extLst>
          </p:cNvPr>
          <p:cNvSpPr/>
          <p:nvPr/>
        </p:nvSpPr>
        <p:spPr>
          <a:xfrm>
            <a:off x="198134" y="1067182"/>
            <a:ext cx="2182624" cy="1803220"/>
          </a:xfrm>
          <a:custGeom>
            <a:avLst/>
            <a:gdLst>
              <a:gd name="connsiteX0" fmla="*/ 103299 w 2182624"/>
              <a:gd name="connsiteY0" fmla="*/ 3286 h 1712808"/>
              <a:gd name="connsiteX1" fmla="*/ 207908 w 2182624"/>
              <a:gd name="connsiteY1" fmla="*/ 91818 h 1712808"/>
              <a:gd name="connsiteX2" fmla="*/ 312517 w 2182624"/>
              <a:gd name="connsiteY2" fmla="*/ 3286 h 1712808"/>
              <a:gd name="connsiteX3" fmla="*/ 0 w 2182624"/>
              <a:gd name="connsiteY3" fmla="*/ 0 h 1712808"/>
              <a:gd name="connsiteX4" fmla="*/ 2182624 w 2182624"/>
              <a:gd name="connsiteY4" fmla="*/ 0 h 1712808"/>
              <a:gd name="connsiteX5" fmla="*/ 2182624 w 2182624"/>
              <a:gd name="connsiteY5" fmla="*/ 1712808 h 1712808"/>
              <a:gd name="connsiteX6" fmla="*/ 0 w 2182624"/>
              <a:gd name="connsiteY6" fmla="*/ 1712808 h 171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624" h="1712808">
                <a:moveTo>
                  <a:pt x="103299" y="3286"/>
                </a:moveTo>
                <a:lnTo>
                  <a:pt x="207908" y="91818"/>
                </a:lnTo>
                <a:lnTo>
                  <a:pt x="312517" y="3286"/>
                </a:lnTo>
                <a:close/>
                <a:moveTo>
                  <a:pt x="0" y="0"/>
                </a:moveTo>
                <a:lnTo>
                  <a:pt x="2182624" y="0"/>
                </a:lnTo>
                <a:lnTo>
                  <a:pt x="2182624" y="1712808"/>
                </a:lnTo>
                <a:lnTo>
                  <a:pt x="0" y="17128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168B3"/>
              </a:solidFill>
              <a:effectLst/>
              <a:uLnTx/>
              <a:uFillTx/>
              <a:latin typeface="Calibri"/>
              <a:ea typeface="+mn-ea"/>
              <a:cs typeface="+mn-cs"/>
            </a:endParaRPr>
          </a:p>
        </p:txBody>
      </p:sp>
      <p:sp>
        <p:nvSpPr>
          <p:cNvPr id="235" name="object 66">
            <a:extLst>
              <a:ext uri="{FF2B5EF4-FFF2-40B4-BE49-F238E27FC236}">
                <a16:creationId xmlns:a16="http://schemas.microsoft.com/office/drawing/2014/main" id="{1B88F024-BD6E-4DFE-B8A8-1E3D28BC0DB8}"/>
              </a:ext>
            </a:extLst>
          </p:cNvPr>
          <p:cNvSpPr txBox="1"/>
          <p:nvPr/>
        </p:nvSpPr>
        <p:spPr>
          <a:xfrm>
            <a:off x="276667" y="1286508"/>
            <a:ext cx="2013619" cy="923330"/>
          </a:xfrm>
          <a:prstGeom prst="rect">
            <a:avLst/>
          </a:prstGeom>
        </p:spPr>
        <p:txBody>
          <a:bodyPr vert="horz" wrap="square" lIns="0" tIns="0" rIns="0" bIns="0" rtlCol="0">
            <a:spAutoFit/>
          </a:bodyPr>
          <a:lstStyle/>
          <a:p>
            <a:pPr marL="1841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1168B3"/>
                </a:solidFill>
                <a:effectLst/>
                <a:uLnTx/>
                <a:uFillTx/>
                <a:latin typeface="Myriad Pro"/>
                <a:ea typeface="+mn-ea"/>
                <a:cs typeface="Myriad Pro"/>
              </a:rPr>
              <a:t>Towards a 100% Renewable Energy Future</a:t>
            </a:r>
          </a:p>
          <a:p>
            <a:pPr marL="1841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1168B3"/>
                </a:solidFill>
                <a:effectLst/>
                <a:uLnTx/>
                <a:uFillTx/>
                <a:latin typeface="Myriad Pro"/>
                <a:ea typeface="+mn-ea"/>
                <a:cs typeface="Myriad Pro"/>
              </a:rPr>
              <a:t>Enhance security of supply, by increasing the diversification of energy sources</a:t>
            </a:r>
          </a:p>
          <a:p>
            <a:pPr marL="1841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i="0" u="none" strike="noStrike" kern="1200" cap="none" spc="0" normalizeH="0" baseline="0" noProof="0" dirty="0">
              <a:ln>
                <a:noFill/>
              </a:ln>
              <a:solidFill>
                <a:srgbClr val="1168B3"/>
              </a:solidFill>
              <a:effectLst/>
              <a:uLnTx/>
              <a:uFillTx/>
              <a:latin typeface="Myriad Pro"/>
              <a:ea typeface="+mn-ea"/>
              <a:cs typeface="Myriad Pro"/>
            </a:endParaRPr>
          </a:p>
        </p:txBody>
      </p:sp>
      <p:sp>
        <p:nvSpPr>
          <p:cNvPr id="297" name="object 131">
            <a:extLst>
              <a:ext uri="{FF2B5EF4-FFF2-40B4-BE49-F238E27FC236}">
                <a16:creationId xmlns:a16="http://schemas.microsoft.com/office/drawing/2014/main" id="{042FCA1F-E099-4DF7-AB5D-9AFD7793FE78}"/>
              </a:ext>
            </a:extLst>
          </p:cNvPr>
          <p:cNvSpPr/>
          <p:nvPr/>
        </p:nvSpPr>
        <p:spPr>
          <a:xfrm>
            <a:off x="194451" y="1074902"/>
            <a:ext cx="2176565" cy="1748392"/>
          </a:xfrm>
          <a:custGeom>
            <a:avLst/>
            <a:gdLst/>
            <a:ahLst/>
            <a:cxnLst/>
            <a:rect l="l" t="t" r="r" b="b"/>
            <a:pathLst>
              <a:path w="2620009" h="2368550">
                <a:moveTo>
                  <a:pt x="2619895" y="2362200"/>
                </a:moveTo>
                <a:lnTo>
                  <a:pt x="2619895" y="0"/>
                </a:lnTo>
                <a:lnTo>
                  <a:pt x="394017" y="0"/>
                </a:lnTo>
                <a:lnTo>
                  <a:pt x="266014" y="120904"/>
                </a:lnTo>
                <a:lnTo>
                  <a:pt x="143776" y="0"/>
                </a:lnTo>
                <a:lnTo>
                  <a:pt x="0" y="0"/>
                </a:lnTo>
                <a:lnTo>
                  <a:pt x="0" y="236855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40" name="object 7">
            <a:extLst>
              <a:ext uri="{FF2B5EF4-FFF2-40B4-BE49-F238E27FC236}">
                <a16:creationId xmlns:a16="http://schemas.microsoft.com/office/drawing/2014/main" id="{4A9C183F-51B9-4A3A-A58D-37FE29261AAD}"/>
              </a:ext>
            </a:extLst>
          </p:cNvPr>
          <p:cNvSpPr txBox="1"/>
          <p:nvPr/>
        </p:nvSpPr>
        <p:spPr>
          <a:xfrm>
            <a:off x="262887" y="2964562"/>
            <a:ext cx="2083369" cy="615553"/>
          </a:xfrm>
          <a:prstGeom prst="rect">
            <a:avLst/>
          </a:prstGeom>
        </p:spPr>
        <p:txBody>
          <a:bodyPr vert="horz" wrap="square" lIns="0" tIns="0" rIns="0" bIns="0" rtlCol="0">
            <a:spAutoFit/>
          </a:bodyPr>
          <a:lstStyle>
            <a:defPPr>
              <a:defRPr lang="en-US"/>
            </a:defPPr>
            <a:lvl1pPr marL="12700" algn="just">
              <a:lnSpc>
                <a:spcPct val="100000"/>
              </a:lnSpc>
              <a:defRPr sz="1100">
                <a:solidFill>
                  <a:srgbClr val="1168B3"/>
                </a:solidFill>
                <a:latin typeface="Myriad Pro"/>
                <a:cs typeface="Myriad Pro"/>
              </a:defRPr>
            </a:lvl1pPr>
          </a:lstStyle>
          <a:p>
            <a:pPr marL="1841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1168B3"/>
                </a:solidFill>
                <a:effectLst/>
                <a:uLnTx/>
                <a:uFillTx/>
                <a:latin typeface="Myriad Pro"/>
                <a:ea typeface="+mn-ea"/>
              </a:rPr>
              <a:t>Cheap RES production over long transmission lines</a:t>
            </a:r>
          </a:p>
          <a:p>
            <a:pPr marL="1841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RES Availability Round the Clock &amp; Optimization of RE resources</a:t>
            </a:r>
          </a:p>
        </p:txBody>
      </p:sp>
      <p:sp>
        <p:nvSpPr>
          <p:cNvPr id="341" name="object 24">
            <a:extLst>
              <a:ext uri="{FF2B5EF4-FFF2-40B4-BE49-F238E27FC236}">
                <a16:creationId xmlns:a16="http://schemas.microsoft.com/office/drawing/2014/main" id="{174934A0-D55F-494D-B717-47F6927EC651}"/>
              </a:ext>
            </a:extLst>
          </p:cNvPr>
          <p:cNvSpPr/>
          <p:nvPr/>
        </p:nvSpPr>
        <p:spPr>
          <a:xfrm>
            <a:off x="194451" y="2779094"/>
            <a:ext cx="2166125" cy="1763455"/>
          </a:xfrm>
          <a:custGeom>
            <a:avLst/>
            <a:gdLst/>
            <a:ahLst/>
            <a:cxnLst/>
            <a:rect l="l" t="t" r="r" b="b"/>
            <a:pathLst>
              <a:path w="2625725" h="2368550">
                <a:moveTo>
                  <a:pt x="2619895" y="0"/>
                </a:moveTo>
                <a:lnTo>
                  <a:pt x="394017" y="0"/>
                </a:lnTo>
                <a:lnTo>
                  <a:pt x="266014" y="120904"/>
                </a:lnTo>
                <a:lnTo>
                  <a:pt x="143776" y="0"/>
                </a:lnTo>
                <a:lnTo>
                  <a:pt x="0" y="0"/>
                </a:lnTo>
                <a:lnTo>
                  <a:pt x="0" y="2368550"/>
                </a:lnTo>
                <a:lnTo>
                  <a:pt x="2625712" y="236855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grpSp>
        <p:nvGrpSpPr>
          <p:cNvPr id="342" name="Group 341">
            <a:extLst>
              <a:ext uri="{FF2B5EF4-FFF2-40B4-BE49-F238E27FC236}">
                <a16:creationId xmlns:a16="http://schemas.microsoft.com/office/drawing/2014/main" id="{78BEA24B-F33A-449E-BA66-6758A69AE409}"/>
              </a:ext>
            </a:extLst>
          </p:cNvPr>
          <p:cNvGrpSpPr/>
          <p:nvPr/>
        </p:nvGrpSpPr>
        <p:grpSpPr>
          <a:xfrm>
            <a:off x="210340" y="3902633"/>
            <a:ext cx="2311606" cy="608407"/>
            <a:chOff x="13638315" y="10509937"/>
            <a:chExt cx="2846950" cy="812540"/>
          </a:xfrm>
        </p:grpSpPr>
        <p:sp>
          <p:nvSpPr>
            <p:cNvPr id="343" name="object 12">
              <a:extLst>
                <a:ext uri="{FF2B5EF4-FFF2-40B4-BE49-F238E27FC236}">
                  <a16:creationId xmlns:a16="http://schemas.microsoft.com/office/drawing/2014/main" id="{E47A23F2-BD6B-48B9-93CD-5C77C135C5AF}"/>
                </a:ext>
              </a:extLst>
            </p:cNvPr>
            <p:cNvSpPr/>
            <p:nvPr/>
          </p:nvSpPr>
          <p:spPr>
            <a:xfrm>
              <a:off x="14058944" y="10718727"/>
              <a:ext cx="476884" cy="0"/>
            </a:xfrm>
            <a:custGeom>
              <a:avLst/>
              <a:gdLst/>
              <a:ahLst/>
              <a:cxnLst/>
              <a:rect l="l" t="t" r="r" b="b"/>
              <a:pathLst>
                <a:path w="476884">
                  <a:moveTo>
                    <a:pt x="0" y="0"/>
                  </a:moveTo>
                  <a:lnTo>
                    <a:pt x="476313"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44" name="object 13">
              <a:extLst>
                <a:ext uri="{FF2B5EF4-FFF2-40B4-BE49-F238E27FC236}">
                  <a16:creationId xmlns:a16="http://schemas.microsoft.com/office/drawing/2014/main" id="{D0FD8722-9BB5-4CD5-B915-4B43C657BB83}"/>
                </a:ext>
              </a:extLst>
            </p:cNvPr>
            <p:cNvSpPr/>
            <p:nvPr/>
          </p:nvSpPr>
          <p:spPr>
            <a:xfrm>
              <a:off x="14058944" y="10762998"/>
              <a:ext cx="476884" cy="0"/>
            </a:xfrm>
            <a:custGeom>
              <a:avLst/>
              <a:gdLst/>
              <a:ahLst/>
              <a:cxnLst/>
              <a:rect l="l" t="t" r="r" b="b"/>
              <a:pathLst>
                <a:path w="476884">
                  <a:moveTo>
                    <a:pt x="0" y="0"/>
                  </a:moveTo>
                  <a:lnTo>
                    <a:pt x="476313"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45" name="object 14">
              <a:extLst>
                <a:ext uri="{FF2B5EF4-FFF2-40B4-BE49-F238E27FC236}">
                  <a16:creationId xmlns:a16="http://schemas.microsoft.com/office/drawing/2014/main" id="{D3DA7C1A-6FCC-42A4-AEC7-5CE9D34F732F}"/>
                </a:ext>
              </a:extLst>
            </p:cNvPr>
            <p:cNvSpPr/>
            <p:nvPr/>
          </p:nvSpPr>
          <p:spPr>
            <a:xfrm>
              <a:off x="13638326" y="10522931"/>
              <a:ext cx="1002665" cy="436245"/>
            </a:xfrm>
            <a:custGeom>
              <a:avLst/>
              <a:gdLst/>
              <a:ahLst/>
              <a:cxnLst/>
              <a:rect l="l" t="t" r="r" b="b"/>
              <a:pathLst>
                <a:path w="1002665" h="436245">
                  <a:moveTo>
                    <a:pt x="459384" y="322062"/>
                  </a:moveTo>
                  <a:lnTo>
                    <a:pt x="497605" y="327082"/>
                  </a:lnTo>
                  <a:lnTo>
                    <a:pt x="535007" y="335876"/>
                  </a:lnTo>
                  <a:lnTo>
                    <a:pt x="571362" y="348294"/>
                  </a:lnTo>
                  <a:lnTo>
                    <a:pt x="606440" y="364184"/>
                  </a:lnTo>
                  <a:lnTo>
                    <a:pt x="640012" y="383395"/>
                  </a:lnTo>
                  <a:lnTo>
                    <a:pt x="662448" y="398365"/>
                  </a:lnTo>
                  <a:lnTo>
                    <a:pt x="674109" y="405466"/>
                  </a:lnTo>
                  <a:lnTo>
                    <a:pt x="709471" y="422274"/>
                  </a:lnTo>
                  <a:lnTo>
                    <a:pt x="757968" y="434307"/>
                  </a:lnTo>
                  <a:lnTo>
                    <a:pt x="783020" y="435926"/>
                  </a:lnTo>
                  <a:lnTo>
                    <a:pt x="801783" y="435148"/>
                  </a:lnTo>
                  <a:lnTo>
                    <a:pt x="855111" y="423973"/>
                  </a:lnTo>
                  <a:lnTo>
                    <a:pt x="902704" y="400855"/>
                  </a:lnTo>
                  <a:lnTo>
                    <a:pt x="942897" y="367488"/>
                  </a:lnTo>
                  <a:lnTo>
                    <a:pt x="974023" y="325568"/>
                  </a:lnTo>
                  <a:lnTo>
                    <a:pt x="994416" y="276791"/>
                  </a:lnTo>
                  <a:lnTo>
                    <a:pt x="1002409" y="222850"/>
                  </a:lnTo>
                  <a:lnTo>
                    <a:pt x="1002030" y="204016"/>
                  </a:lnTo>
                  <a:lnTo>
                    <a:pt x="993927" y="157514"/>
                  </a:lnTo>
                  <a:lnTo>
                    <a:pt x="976355" y="114788"/>
                  </a:lnTo>
                  <a:lnTo>
                    <a:pt x="950483" y="77044"/>
                  </a:lnTo>
                  <a:lnTo>
                    <a:pt x="917482" y="45486"/>
                  </a:lnTo>
                  <a:lnTo>
                    <a:pt x="878523" y="21320"/>
                  </a:lnTo>
                  <a:lnTo>
                    <a:pt x="834776" y="5749"/>
                  </a:lnTo>
                  <a:lnTo>
                    <a:pt x="790096" y="0"/>
                  </a:lnTo>
                  <a:lnTo>
                    <a:pt x="776840" y="59"/>
                  </a:lnTo>
                  <a:lnTo>
                    <a:pt x="738345" y="4817"/>
                  </a:lnTo>
                  <a:lnTo>
                    <a:pt x="690827" y="21013"/>
                  </a:lnTo>
                  <a:lnTo>
                    <a:pt x="647983" y="47340"/>
                  </a:lnTo>
                  <a:lnTo>
                    <a:pt x="636959" y="54523"/>
                  </a:lnTo>
                  <a:lnTo>
                    <a:pt x="602877" y="73724"/>
                  </a:lnTo>
                  <a:lnTo>
                    <a:pt x="567450" y="89351"/>
                  </a:lnTo>
                  <a:lnTo>
                    <a:pt x="530895" y="101337"/>
                  </a:lnTo>
                  <a:lnTo>
                    <a:pt x="493428" y="109615"/>
                  </a:lnTo>
                  <a:lnTo>
                    <a:pt x="455265" y="114118"/>
                  </a:lnTo>
                  <a:lnTo>
                    <a:pt x="420624" y="114989"/>
                  </a:lnTo>
                  <a:lnTo>
                    <a:pt x="420624" y="298415"/>
                  </a:lnTo>
                  <a:lnTo>
                    <a:pt x="416488" y="311775"/>
                  </a:lnTo>
                  <a:lnTo>
                    <a:pt x="405856" y="320335"/>
                  </a:lnTo>
                  <a:lnTo>
                    <a:pt x="388791" y="318718"/>
                  </a:lnTo>
                  <a:lnTo>
                    <a:pt x="378048" y="311825"/>
                  </a:lnTo>
                  <a:lnTo>
                    <a:pt x="373492" y="301379"/>
                  </a:lnTo>
                  <a:lnTo>
                    <a:pt x="373303" y="137912"/>
                  </a:lnTo>
                  <a:lnTo>
                    <a:pt x="369054" y="124606"/>
                  </a:lnTo>
                  <a:lnTo>
                    <a:pt x="358190" y="116349"/>
                  </a:lnTo>
                  <a:lnTo>
                    <a:pt x="341510" y="118380"/>
                  </a:lnTo>
                  <a:lnTo>
                    <a:pt x="331276" y="125859"/>
                  </a:lnTo>
                  <a:lnTo>
                    <a:pt x="327504" y="136899"/>
                  </a:lnTo>
                  <a:lnTo>
                    <a:pt x="327482" y="298415"/>
                  </a:lnTo>
                  <a:lnTo>
                    <a:pt x="323346" y="311775"/>
                  </a:lnTo>
                  <a:lnTo>
                    <a:pt x="312714" y="320335"/>
                  </a:lnTo>
                  <a:lnTo>
                    <a:pt x="303149" y="322062"/>
                  </a:lnTo>
                  <a:lnTo>
                    <a:pt x="289779" y="317927"/>
                  </a:lnTo>
                  <a:lnTo>
                    <a:pt x="281216" y="307301"/>
                  </a:lnTo>
                  <a:lnTo>
                    <a:pt x="279488" y="138649"/>
                  </a:lnTo>
                  <a:lnTo>
                    <a:pt x="275353" y="125280"/>
                  </a:lnTo>
                  <a:lnTo>
                    <a:pt x="264727" y="116717"/>
                  </a:lnTo>
                  <a:lnTo>
                    <a:pt x="0" y="114989"/>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46" name="object 15">
              <a:extLst>
                <a:ext uri="{FF2B5EF4-FFF2-40B4-BE49-F238E27FC236}">
                  <a16:creationId xmlns:a16="http://schemas.microsoft.com/office/drawing/2014/main" id="{04CCEFD4-DE09-45D7-83C3-AF92376BDB7F}"/>
                </a:ext>
              </a:extLst>
            </p:cNvPr>
            <p:cNvSpPr/>
            <p:nvPr/>
          </p:nvSpPr>
          <p:spPr>
            <a:xfrm>
              <a:off x="14324354" y="10666502"/>
              <a:ext cx="112395" cy="233679"/>
            </a:xfrm>
            <a:custGeom>
              <a:avLst/>
              <a:gdLst/>
              <a:ahLst/>
              <a:cxnLst/>
              <a:rect l="l" t="t" r="r" b="b"/>
              <a:pathLst>
                <a:path w="112395" h="233679">
                  <a:moveTo>
                    <a:pt x="0" y="0"/>
                  </a:moveTo>
                  <a:lnTo>
                    <a:pt x="37617" y="0"/>
                  </a:lnTo>
                  <a:lnTo>
                    <a:pt x="52108" y="1411"/>
                  </a:lnTo>
                  <a:lnTo>
                    <a:pt x="88810" y="20428"/>
                  </a:lnTo>
                  <a:lnTo>
                    <a:pt x="109682" y="55960"/>
                  </a:lnTo>
                  <a:lnTo>
                    <a:pt x="111862" y="70216"/>
                  </a:lnTo>
                  <a:lnTo>
                    <a:pt x="110563" y="85609"/>
                  </a:lnTo>
                  <a:lnTo>
                    <a:pt x="92583" y="123800"/>
                  </a:lnTo>
                  <a:lnTo>
                    <a:pt x="58707" y="145659"/>
                  </a:lnTo>
                  <a:lnTo>
                    <a:pt x="0" y="148717"/>
                  </a:lnTo>
                  <a:lnTo>
                    <a:pt x="111975" y="233197"/>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47" name="object 16">
              <a:extLst>
                <a:ext uri="{FF2B5EF4-FFF2-40B4-BE49-F238E27FC236}">
                  <a16:creationId xmlns:a16="http://schemas.microsoft.com/office/drawing/2014/main" id="{99D22DE4-B89F-4371-866C-1C4F8FBC942E}"/>
                </a:ext>
              </a:extLst>
            </p:cNvPr>
            <p:cNvSpPr/>
            <p:nvPr/>
          </p:nvSpPr>
          <p:spPr>
            <a:xfrm>
              <a:off x="13638315" y="10664089"/>
              <a:ext cx="2617470" cy="367665"/>
            </a:xfrm>
            <a:custGeom>
              <a:avLst/>
              <a:gdLst/>
              <a:ahLst/>
              <a:cxnLst/>
              <a:rect l="l" t="t" r="r" b="b"/>
              <a:pathLst>
                <a:path w="2617470" h="367665">
                  <a:moveTo>
                    <a:pt x="2617444" y="367372"/>
                  </a:moveTo>
                  <a:lnTo>
                    <a:pt x="1871764" y="367372"/>
                  </a:lnTo>
                  <a:lnTo>
                    <a:pt x="1871764" y="0"/>
                  </a:lnTo>
                  <a:lnTo>
                    <a:pt x="1749945" y="0"/>
                  </a:lnTo>
                  <a:lnTo>
                    <a:pt x="1749945" y="367372"/>
                  </a:lnTo>
                  <a:lnTo>
                    <a:pt x="1691297" y="367372"/>
                  </a:lnTo>
                  <a:lnTo>
                    <a:pt x="1691297" y="126999"/>
                  </a:lnTo>
                  <a:lnTo>
                    <a:pt x="1569478" y="126999"/>
                  </a:lnTo>
                  <a:lnTo>
                    <a:pt x="1569478" y="367372"/>
                  </a:lnTo>
                  <a:lnTo>
                    <a:pt x="1510830" y="367372"/>
                  </a:lnTo>
                  <a:lnTo>
                    <a:pt x="1510830" y="253999"/>
                  </a:lnTo>
                  <a:lnTo>
                    <a:pt x="1389024" y="253999"/>
                  </a:lnTo>
                  <a:lnTo>
                    <a:pt x="1389024" y="367372"/>
                  </a:lnTo>
                  <a:lnTo>
                    <a:pt x="0" y="367372"/>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48" name="object 17">
              <a:extLst>
                <a:ext uri="{FF2B5EF4-FFF2-40B4-BE49-F238E27FC236}">
                  <a16:creationId xmlns:a16="http://schemas.microsoft.com/office/drawing/2014/main" id="{E70DF81C-9FB7-43C3-9C22-59A204F7A334}"/>
                </a:ext>
              </a:extLst>
            </p:cNvPr>
            <p:cNvSpPr/>
            <p:nvPr/>
          </p:nvSpPr>
          <p:spPr>
            <a:xfrm>
              <a:off x="13638320" y="11112851"/>
              <a:ext cx="2621280" cy="73660"/>
            </a:xfrm>
            <a:custGeom>
              <a:avLst/>
              <a:gdLst/>
              <a:ahLst/>
              <a:cxnLst/>
              <a:rect l="l" t="t" r="r" b="b"/>
              <a:pathLst>
                <a:path w="2621279" h="73659">
                  <a:moveTo>
                    <a:pt x="0" y="0"/>
                  </a:moveTo>
                  <a:lnTo>
                    <a:pt x="174675" y="73405"/>
                  </a:lnTo>
                  <a:lnTo>
                    <a:pt x="349377" y="0"/>
                  </a:lnTo>
                  <a:lnTo>
                    <a:pt x="524052" y="73405"/>
                  </a:lnTo>
                  <a:lnTo>
                    <a:pt x="698728" y="0"/>
                  </a:lnTo>
                  <a:lnTo>
                    <a:pt x="873429" y="73405"/>
                  </a:lnTo>
                  <a:lnTo>
                    <a:pt x="1048156" y="0"/>
                  </a:lnTo>
                  <a:lnTo>
                    <a:pt x="1222844" y="73405"/>
                  </a:lnTo>
                  <a:lnTo>
                    <a:pt x="1397558" y="0"/>
                  </a:lnTo>
                  <a:lnTo>
                    <a:pt x="1572285" y="73405"/>
                  </a:lnTo>
                  <a:lnTo>
                    <a:pt x="1746948" y="0"/>
                  </a:lnTo>
                  <a:lnTo>
                    <a:pt x="1921649" y="73405"/>
                  </a:lnTo>
                  <a:lnTo>
                    <a:pt x="2096414" y="0"/>
                  </a:lnTo>
                  <a:lnTo>
                    <a:pt x="2271128" y="73405"/>
                  </a:lnTo>
                  <a:lnTo>
                    <a:pt x="2445969" y="0"/>
                  </a:lnTo>
                  <a:lnTo>
                    <a:pt x="2620797" y="73405"/>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49" name="object 18">
              <a:extLst>
                <a:ext uri="{FF2B5EF4-FFF2-40B4-BE49-F238E27FC236}">
                  <a16:creationId xmlns:a16="http://schemas.microsoft.com/office/drawing/2014/main" id="{B0857ADA-F4B1-44BA-87A5-9496AC4A87EA}"/>
                </a:ext>
              </a:extLst>
            </p:cNvPr>
            <p:cNvSpPr/>
            <p:nvPr/>
          </p:nvSpPr>
          <p:spPr>
            <a:xfrm>
              <a:off x="13638320" y="11239851"/>
              <a:ext cx="2621280" cy="73660"/>
            </a:xfrm>
            <a:custGeom>
              <a:avLst/>
              <a:gdLst/>
              <a:ahLst/>
              <a:cxnLst/>
              <a:rect l="l" t="t" r="r" b="b"/>
              <a:pathLst>
                <a:path w="2621279" h="73659">
                  <a:moveTo>
                    <a:pt x="0" y="0"/>
                  </a:moveTo>
                  <a:lnTo>
                    <a:pt x="174675" y="73405"/>
                  </a:lnTo>
                  <a:lnTo>
                    <a:pt x="349377" y="0"/>
                  </a:lnTo>
                  <a:lnTo>
                    <a:pt x="524052" y="73405"/>
                  </a:lnTo>
                  <a:lnTo>
                    <a:pt x="698728" y="0"/>
                  </a:lnTo>
                  <a:lnTo>
                    <a:pt x="873429" y="73405"/>
                  </a:lnTo>
                  <a:lnTo>
                    <a:pt x="1048156" y="0"/>
                  </a:lnTo>
                  <a:lnTo>
                    <a:pt x="1222844" y="73405"/>
                  </a:lnTo>
                  <a:lnTo>
                    <a:pt x="1397558" y="0"/>
                  </a:lnTo>
                  <a:lnTo>
                    <a:pt x="1572285" y="73405"/>
                  </a:lnTo>
                  <a:lnTo>
                    <a:pt x="1746948" y="0"/>
                  </a:lnTo>
                  <a:lnTo>
                    <a:pt x="1921649" y="73405"/>
                  </a:lnTo>
                  <a:lnTo>
                    <a:pt x="2096414" y="0"/>
                  </a:lnTo>
                  <a:lnTo>
                    <a:pt x="2271128" y="73405"/>
                  </a:lnTo>
                  <a:lnTo>
                    <a:pt x="2445969" y="0"/>
                  </a:lnTo>
                  <a:lnTo>
                    <a:pt x="2620797" y="73405"/>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0" name="object 19">
              <a:extLst>
                <a:ext uri="{FF2B5EF4-FFF2-40B4-BE49-F238E27FC236}">
                  <a16:creationId xmlns:a16="http://schemas.microsoft.com/office/drawing/2014/main" id="{33A4C33C-E0EA-4E05-B195-0724FD28BC63}"/>
                </a:ext>
              </a:extLst>
            </p:cNvPr>
            <p:cNvSpPr/>
            <p:nvPr/>
          </p:nvSpPr>
          <p:spPr>
            <a:xfrm>
              <a:off x="15673443" y="10771192"/>
              <a:ext cx="153670" cy="153670"/>
            </a:xfrm>
            <a:custGeom>
              <a:avLst/>
              <a:gdLst/>
              <a:ahLst/>
              <a:cxnLst/>
              <a:rect l="l" t="t" r="r" b="b"/>
              <a:pathLst>
                <a:path w="153670" h="153670">
                  <a:moveTo>
                    <a:pt x="76580" y="0"/>
                  </a:moveTo>
                  <a:lnTo>
                    <a:pt x="0" y="76580"/>
                  </a:lnTo>
                  <a:lnTo>
                    <a:pt x="76580" y="153161"/>
                  </a:lnTo>
                  <a:lnTo>
                    <a:pt x="153161" y="76580"/>
                  </a:lnTo>
                  <a:lnTo>
                    <a:pt x="7658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1" name="object 20">
              <a:extLst>
                <a:ext uri="{FF2B5EF4-FFF2-40B4-BE49-F238E27FC236}">
                  <a16:creationId xmlns:a16="http://schemas.microsoft.com/office/drawing/2014/main" id="{68C5D346-9D0E-4657-98C1-0F76855E70BC}"/>
                </a:ext>
              </a:extLst>
            </p:cNvPr>
            <p:cNvSpPr/>
            <p:nvPr/>
          </p:nvSpPr>
          <p:spPr>
            <a:xfrm>
              <a:off x="15596861" y="10771192"/>
              <a:ext cx="153670" cy="153670"/>
            </a:xfrm>
            <a:custGeom>
              <a:avLst/>
              <a:gdLst/>
              <a:ahLst/>
              <a:cxnLst/>
              <a:rect l="l" t="t" r="r" b="b"/>
              <a:pathLst>
                <a:path w="153670" h="153670">
                  <a:moveTo>
                    <a:pt x="76580" y="0"/>
                  </a:moveTo>
                  <a:lnTo>
                    <a:pt x="0" y="76580"/>
                  </a:lnTo>
                  <a:lnTo>
                    <a:pt x="76580" y="153161"/>
                  </a:lnTo>
                  <a:lnTo>
                    <a:pt x="153161" y="76580"/>
                  </a:lnTo>
                  <a:lnTo>
                    <a:pt x="7658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2" name="object 21">
              <a:extLst>
                <a:ext uri="{FF2B5EF4-FFF2-40B4-BE49-F238E27FC236}">
                  <a16:creationId xmlns:a16="http://schemas.microsoft.com/office/drawing/2014/main" id="{A362038C-8D8B-4D19-9850-49B20656ABBB}"/>
                </a:ext>
              </a:extLst>
            </p:cNvPr>
            <p:cNvSpPr/>
            <p:nvPr/>
          </p:nvSpPr>
          <p:spPr>
            <a:xfrm>
              <a:off x="15888670" y="10515580"/>
              <a:ext cx="71120" cy="81915"/>
            </a:xfrm>
            <a:custGeom>
              <a:avLst/>
              <a:gdLst/>
              <a:ahLst/>
              <a:cxnLst/>
              <a:rect l="l" t="t" r="r" b="b"/>
              <a:pathLst>
                <a:path w="71120" h="81915">
                  <a:moveTo>
                    <a:pt x="70942" y="40957"/>
                  </a:moveTo>
                  <a:lnTo>
                    <a:pt x="0" y="0"/>
                  </a:lnTo>
                  <a:lnTo>
                    <a:pt x="0" y="81915"/>
                  </a:lnTo>
                  <a:lnTo>
                    <a:pt x="70942" y="40957"/>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3" name="object 22">
              <a:extLst>
                <a:ext uri="{FF2B5EF4-FFF2-40B4-BE49-F238E27FC236}">
                  <a16:creationId xmlns:a16="http://schemas.microsoft.com/office/drawing/2014/main" id="{981A0EA0-2D73-4E6F-8951-DDE6DBFC9DED}"/>
                </a:ext>
              </a:extLst>
            </p:cNvPr>
            <p:cNvSpPr/>
            <p:nvPr/>
          </p:nvSpPr>
          <p:spPr>
            <a:xfrm>
              <a:off x="15806843" y="10515580"/>
              <a:ext cx="71120" cy="81915"/>
            </a:xfrm>
            <a:custGeom>
              <a:avLst/>
              <a:gdLst/>
              <a:ahLst/>
              <a:cxnLst/>
              <a:rect l="l" t="t" r="r" b="b"/>
              <a:pathLst>
                <a:path w="71120" h="81915">
                  <a:moveTo>
                    <a:pt x="70942" y="40957"/>
                  </a:moveTo>
                  <a:lnTo>
                    <a:pt x="0" y="0"/>
                  </a:lnTo>
                  <a:lnTo>
                    <a:pt x="0" y="81915"/>
                  </a:lnTo>
                  <a:lnTo>
                    <a:pt x="70942" y="40957"/>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4" name="object 23">
              <a:extLst>
                <a:ext uri="{FF2B5EF4-FFF2-40B4-BE49-F238E27FC236}">
                  <a16:creationId xmlns:a16="http://schemas.microsoft.com/office/drawing/2014/main" id="{738D1444-6B3A-4DAF-A236-1A7C69D90E76}"/>
                </a:ext>
              </a:extLst>
            </p:cNvPr>
            <p:cNvSpPr/>
            <p:nvPr/>
          </p:nvSpPr>
          <p:spPr>
            <a:xfrm>
              <a:off x="15036216" y="10509937"/>
              <a:ext cx="92710" cy="93345"/>
            </a:xfrm>
            <a:custGeom>
              <a:avLst/>
              <a:gdLst/>
              <a:ahLst/>
              <a:cxnLst/>
              <a:rect l="l" t="t" r="r" b="b"/>
              <a:pathLst>
                <a:path w="92709" h="93345">
                  <a:moveTo>
                    <a:pt x="46514" y="0"/>
                  </a:moveTo>
                  <a:lnTo>
                    <a:pt x="9855" y="17832"/>
                  </a:lnTo>
                  <a:lnTo>
                    <a:pt x="0" y="43808"/>
                  </a:lnTo>
                  <a:lnTo>
                    <a:pt x="2043" y="58913"/>
                  </a:lnTo>
                  <a:lnTo>
                    <a:pt x="7846" y="71896"/>
                  </a:lnTo>
                  <a:lnTo>
                    <a:pt x="16778" y="82239"/>
                  </a:lnTo>
                  <a:lnTo>
                    <a:pt x="28210" y="89425"/>
                  </a:lnTo>
                  <a:lnTo>
                    <a:pt x="41513" y="92939"/>
                  </a:lnTo>
                  <a:lnTo>
                    <a:pt x="57260" y="91078"/>
                  </a:lnTo>
                  <a:lnTo>
                    <a:pt x="70643" y="85599"/>
                  </a:lnTo>
                  <a:lnTo>
                    <a:pt x="81264" y="77092"/>
                  </a:lnTo>
                  <a:lnTo>
                    <a:pt x="88723" y="66145"/>
                  </a:lnTo>
                  <a:lnTo>
                    <a:pt x="92621" y="53349"/>
                  </a:lnTo>
                  <a:lnTo>
                    <a:pt x="90936" y="37119"/>
                  </a:lnTo>
                  <a:lnTo>
                    <a:pt x="67016" y="4906"/>
                  </a:lnTo>
                  <a:lnTo>
                    <a:pt x="46514"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5" name="object 262">
              <a:extLst>
                <a:ext uri="{FF2B5EF4-FFF2-40B4-BE49-F238E27FC236}">
                  <a16:creationId xmlns:a16="http://schemas.microsoft.com/office/drawing/2014/main" id="{4C47CD0C-F7A0-4254-81D9-C9A3135BF6FF}"/>
                </a:ext>
              </a:extLst>
            </p:cNvPr>
            <p:cNvSpPr/>
            <p:nvPr/>
          </p:nvSpPr>
          <p:spPr>
            <a:xfrm>
              <a:off x="16483766" y="11117502"/>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6" name="object 265">
              <a:extLst>
                <a:ext uri="{FF2B5EF4-FFF2-40B4-BE49-F238E27FC236}">
                  <a16:creationId xmlns:a16="http://schemas.microsoft.com/office/drawing/2014/main" id="{A2C7ED58-8F16-49F9-B49B-BBA936D85989}"/>
                </a:ext>
              </a:extLst>
            </p:cNvPr>
            <p:cNvSpPr/>
            <p:nvPr/>
          </p:nvSpPr>
          <p:spPr>
            <a:xfrm>
              <a:off x="16484310" y="11168746"/>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7" name="object 268">
              <a:extLst>
                <a:ext uri="{FF2B5EF4-FFF2-40B4-BE49-F238E27FC236}">
                  <a16:creationId xmlns:a16="http://schemas.microsoft.com/office/drawing/2014/main" id="{E76DCCB0-C3B7-4635-AC88-E30B6E6B3391}"/>
                </a:ext>
              </a:extLst>
            </p:cNvPr>
            <p:cNvSpPr/>
            <p:nvPr/>
          </p:nvSpPr>
          <p:spPr>
            <a:xfrm>
              <a:off x="16484711" y="11219991"/>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8" name="object 271">
              <a:extLst>
                <a:ext uri="{FF2B5EF4-FFF2-40B4-BE49-F238E27FC236}">
                  <a16:creationId xmlns:a16="http://schemas.microsoft.com/office/drawing/2014/main" id="{E85A24EF-2F21-4801-8BCC-54BFEF8D60A7}"/>
                </a:ext>
              </a:extLst>
            </p:cNvPr>
            <p:cNvSpPr/>
            <p:nvPr/>
          </p:nvSpPr>
          <p:spPr>
            <a:xfrm>
              <a:off x="16485021" y="11271235"/>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59" name="object 274">
              <a:extLst>
                <a:ext uri="{FF2B5EF4-FFF2-40B4-BE49-F238E27FC236}">
                  <a16:creationId xmlns:a16="http://schemas.microsoft.com/office/drawing/2014/main" id="{E779AD1F-B7BB-4D1C-884B-14ED565336CD}"/>
                </a:ext>
              </a:extLst>
            </p:cNvPr>
            <p:cNvSpPr/>
            <p:nvPr/>
          </p:nvSpPr>
          <p:spPr>
            <a:xfrm>
              <a:off x="16485265" y="11322477"/>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grpSp>
      <p:sp>
        <p:nvSpPr>
          <p:cNvPr id="362" name="object 235">
            <a:extLst>
              <a:ext uri="{FF2B5EF4-FFF2-40B4-BE49-F238E27FC236}">
                <a16:creationId xmlns:a16="http://schemas.microsoft.com/office/drawing/2014/main" id="{B7915A97-6561-428D-A56E-B5CEF2A26822}"/>
              </a:ext>
            </a:extLst>
          </p:cNvPr>
          <p:cNvSpPr txBox="1"/>
          <p:nvPr/>
        </p:nvSpPr>
        <p:spPr>
          <a:xfrm>
            <a:off x="2463666" y="3049992"/>
            <a:ext cx="1934574" cy="307777"/>
          </a:xfrm>
          <a:prstGeom prst="rect">
            <a:avLst/>
          </a:prstGeom>
        </p:spPr>
        <p:txBody>
          <a:bodyPr vert="horz" wrap="square" lIns="0" tIns="0" rIns="0" bIns="0" rtlCol="0">
            <a:spAutoFit/>
          </a:bodyPr>
          <a:lstStyle>
            <a:defPPr>
              <a:defRPr lang="en-US"/>
            </a:defPPr>
            <a:lvl1pPr marL="12700" algn="just">
              <a:lnSpc>
                <a:spcPct val="100000"/>
              </a:lnSpc>
              <a:defRPr sz="1000">
                <a:solidFill>
                  <a:srgbClr val="1168B3"/>
                </a:solidFill>
                <a:latin typeface="Myriad Pro"/>
                <a:cs typeface="Myriad Pro"/>
              </a:defRPr>
            </a:lvl1pPr>
          </a:lstStyle>
          <a:p>
            <a:r>
              <a:rPr kumimoji="0" lang="en-GB" sz="1000" i="0" u="none" strike="noStrike" kern="1200" cap="none" spc="0" normalizeH="0" baseline="0" noProof="0" dirty="0">
                <a:ln>
                  <a:noFill/>
                </a:ln>
                <a:solidFill>
                  <a:srgbClr val="1168B3"/>
                </a:solidFill>
                <a:effectLst/>
                <a:uLnTx/>
                <a:uFillTx/>
                <a:latin typeface="Myriad Pro"/>
                <a:ea typeface="+mn-ea"/>
              </a:rPr>
              <a:t>Smoothing out electricity Supply and Demand</a:t>
            </a:r>
            <a:endParaRPr kumimoji="0" sz="1000" i="0" u="none" strike="noStrike" kern="1200" cap="none" spc="0" normalizeH="0" baseline="0" noProof="0" dirty="0">
              <a:ln>
                <a:noFill/>
              </a:ln>
              <a:solidFill>
                <a:srgbClr val="1168B3"/>
              </a:solidFill>
              <a:effectLst/>
              <a:uLnTx/>
              <a:uFillTx/>
              <a:latin typeface="Myriad Pro"/>
              <a:ea typeface="+mn-ea"/>
            </a:endParaRPr>
          </a:p>
        </p:txBody>
      </p:sp>
      <p:grpSp>
        <p:nvGrpSpPr>
          <p:cNvPr id="10" name="Group 9">
            <a:extLst>
              <a:ext uri="{FF2B5EF4-FFF2-40B4-BE49-F238E27FC236}">
                <a16:creationId xmlns:a16="http://schemas.microsoft.com/office/drawing/2014/main" id="{71E110BB-FEC0-40C5-B894-C6A8313CDD91}"/>
              </a:ext>
            </a:extLst>
          </p:cNvPr>
          <p:cNvGrpSpPr/>
          <p:nvPr/>
        </p:nvGrpSpPr>
        <p:grpSpPr>
          <a:xfrm>
            <a:off x="2370444" y="3919494"/>
            <a:ext cx="2179672" cy="578588"/>
            <a:chOff x="4935456" y="8999493"/>
            <a:chExt cx="2614930" cy="694126"/>
          </a:xfrm>
        </p:grpSpPr>
        <p:sp>
          <p:nvSpPr>
            <p:cNvPr id="367" name="object 240">
              <a:extLst>
                <a:ext uri="{FF2B5EF4-FFF2-40B4-BE49-F238E27FC236}">
                  <a16:creationId xmlns:a16="http://schemas.microsoft.com/office/drawing/2014/main" id="{51F18E6F-CEA5-4160-84FC-1B1A564BD6FA}"/>
                </a:ext>
              </a:extLst>
            </p:cNvPr>
            <p:cNvSpPr/>
            <p:nvPr/>
          </p:nvSpPr>
          <p:spPr>
            <a:xfrm>
              <a:off x="5623791" y="9176873"/>
              <a:ext cx="281305" cy="0"/>
            </a:xfrm>
            <a:custGeom>
              <a:avLst/>
              <a:gdLst/>
              <a:ahLst/>
              <a:cxnLst/>
              <a:rect l="l" t="t" r="r" b="b"/>
              <a:pathLst>
                <a:path w="281304">
                  <a:moveTo>
                    <a:pt x="28071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68" name="object 241">
              <a:extLst>
                <a:ext uri="{FF2B5EF4-FFF2-40B4-BE49-F238E27FC236}">
                  <a16:creationId xmlns:a16="http://schemas.microsoft.com/office/drawing/2014/main" id="{9BA2E5E4-A429-4392-89EE-D5B9923286EF}"/>
                </a:ext>
              </a:extLst>
            </p:cNvPr>
            <p:cNvSpPr/>
            <p:nvPr/>
          </p:nvSpPr>
          <p:spPr>
            <a:xfrm>
              <a:off x="5672419" y="9057553"/>
              <a:ext cx="119380" cy="238760"/>
            </a:xfrm>
            <a:custGeom>
              <a:avLst/>
              <a:gdLst/>
              <a:ahLst/>
              <a:cxnLst/>
              <a:rect l="l" t="t" r="r" b="b"/>
              <a:pathLst>
                <a:path w="119379" h="238759">
                  <a:moveTo>
                    <a:pt x="119311" y="0"/>
                  </a:moveTo>
                  <a:lnTo>
                    <a:pt x="0" y="119319"/>
                  </a:lnTo>
                  <a:lnTo>
                    <a:pt x="119312" y="23864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69" name="object 242">
              <a:extLst>
                <a:ext uri="{FF2B5EF4-FFF2-40B4-BE49-F238E27FC236}">
                  <a16:creationId xmlns:a16="http://schemas.microsoft.com/office/drawing/2014/main" id="{A4FC38FB-0EAB-4620-A755-7F76135E8411}"/>
                </a:ext>
              </a:extLst>
            </p:cNvPr>
            <p:cNvSpPr/>
            <p:nvPr/>
          </p:nvSpPr>
          <p:spPr>
            <a:xfrm>
              <a:off x="5620387" y="9239026"/>
              <a:ext cx="95250" cy="95250"/>
            </a:xfrm>
            <a:custGeom>
              <a:avLst/>
              <a:gdLst/>
              <a:ahLst/>
              <a:cxnLst/>
              <a:rect l="l" t="t" r="r" b="b"/>
              <a:pathLst>
                <a:path w="95250" h="95250">
                  <a:moveTo>
                    <a:pt x="0" y="0"/>
                  </a:moveTo>
                  <a:lnTo>
                    <a:pt x="94981" y="94981"/>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0" name="object 243">
              <a:extLst>
                <a:ext uri="{FF2B5EF4-FFF2-40B4-BE49-F238E27FC236}">
                  <a16:creationId xmlns:a16="http://schemas.microsoft.com/office/drawing/2014/main" id="{11E4C385-9FB9-4CE4-92D1-45EF668DF16F}"/>
                </a:ext>
              </a:extLst>
            </p:cNvPr>
            <p:cNvSpPr/>
            <p:nvPr/>
          </p:nvSpPr>
          <p:spPr>
            <a:xfrm>
              <a:off x="5620387" y="9019737"/>
              <a:ext cx="95250" cy="95250"/>
            </a:xfrm>
            <a:custGeom>
              <a:avLst/>
              <a:gdLst/>
              <a:ahLst/>
              <a:cxnLst/>
              <a:rect l="l" t="t" r="r" b="b"/>
              <a:pathLst>
                <a:path w="95250" h="95250">
                  <a:moveTo>
                    <a:pt x="94981" y="0"/>
                  </a:moveTo>
                  <a:lnTo>
                    <a:pt x="0" y="94981"/>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1" name="object 244">
              <a:extLst>
                <a:ext uri="{FF2B5EF4-FFF2-40B4-BE49-F238E27FC236}">
                  <a16:creationId xmlns:a16="http://schemas.microsoft.com/office/drawing/2014/main" id="{5535365B-0580-4FF1-A5EA-21BBB9A6952B}"/>
                </a:ext>
              </a:extLst>
            </p:cNvPr>
            <p:cNvSpPr/>
            <p:nvPr/>
          </p:nvSpPr>
          <p:spPr>
            <a:xfrm>
              <a:off x="5444060" y="9000325"/>
              <a:ext cx="177165" cy="353695"/>
            </a:xfrm>
            <a:custGeom>
              <a:avLst/>
              <a:gdLst/>
              <a:ahLst/>
              <a:cxnLst/>
              <a:rect l="l" t="t" r="r" b="b"/>
              <a:pathLst>
                <a:path w="177165" h="353695">
                  <a:moveTo>
                    <a:pt x="176547" y="0"/>
                  </a:moveTo>
                  <a:lnTo>
                    <a:pt x="0" y="176547"/>
                  </a:lnTo>
                  <a:lnTo>
                    <a:pt x="176544" y="353092"/>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2" name="object 245">
              <a:extLst>
                <a:ext uri="{FF2B5EF4-FFF2-40B4-BE49-F238E27FC236}">
                  <a16:creationId xmlns:a16="http://schemas.microsoft.com/office/drawing/2014/main" id="{89E63B7E-191A-4468-BC2C-5547E1BBA43D}"/>
                </a:ext>
              </a:extLst>
            </p:cNvPr>
            <p:cNvSpPr/>
            <p:nvPr/>
          </p:nvSpPr>
          <p:spPr>
            <a:xfrm>
              <a:off x="5329887" y="9015861"/>
              <a:ext cx="161290" cy="322580"/>
            </a:xfrm>
            <a:custGeom>
              <a:avLst/>
              <a:gdLst/>
              <a:ahLst/>
              <a:cxnLst/>
              <a:rect l="l" t="t" r="r" b="b"/>
              <a:pathLst>
                <a:path w="161290" h="322579">
                  <a:moveTo>
                    <a:pt x="161011" y="0"/>
                  </a:moveTo>
                  <a:lnTo>
                    <a:pt x="0" y="161011"/>
                  </a:lnTo>
                  <a:lnTo>
                    <a:pt x="161010" y="322022"/>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3" name="object 246">
              <a:extLst>
                <a:ext uri="{FF2B5EF4-FFF2-40B4-BE49-F238E27FC236}">
                  <a16:creationId xmlns:a16="http://schemas.microsoft.com/office/drawing/2014/main" id="{6A39D326-3701-4889-9390-7F1912A0B64A}"/>
                </a:ext>
              </a:extLst>
            </p:cNvPr>
            <p:cNvSpPr/>
            <p:nvPr/>
          </p:nvSpPr>
          <p:spPr>
            <a:xfrm>
              <a:off x="5786591" y="9109555"/>
              <a:ext cx="67310" cy="135255"/>
            </a:xfrm>
            <a:custGeom>
              <a:avLst/>
              <a:gdLst/>
              <a:ahLst/>
              <a:cxnLst/>
              <a:rect l="l" t="t" r="r" b="b"/>
              <a:pathLst>
                <a:path w="67309" h="135254">
                  <a:moveTo>
                    <a:pt x="67317" y="0"/>
                  </a:moveTo>
                  <a:lnTo>
                    <a:pt x="0" y="67317"/>
                  </a:lnTo>
                  <a:lnTo>
                    <a:pt x="67318" y="134635"/>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4" name="object 247">
              <a:extLst>
                <a:ext uri="{FF2B5EF4-FFF2-40B4-BE49-F238E27FC236}">
                  <a16:creationId xmlns:a16="http://schemas.microsoft.com/office/drawing/2014/main" id="{AA7D493D-1D92-4E4A-A64F-8925C4E3B7AA}"/>
                </a:ext>
              </a:extLst>
            </p:cNvPr>
            <p:cNvSpPr/>
            <p:nvPr/>
          </p:nvSpPr>
          <p:spPr>
            <a:xfrm>
              <a:off x="5623788" y="9219497"/>
              <a:ext cx="42545" cy="0"/>
            </a:xfrm>
            <a:custGeom>
              <a:avLst/>
              <a:gdLst/>
              <a:ahLst/>
              <a:cxnLst/>
              <a:rect l="l" t="t" r="r" b="b"/>
              <a:pathLst>
                <a:path w="42545">
                  <a:moveTo>
                    <a:pt x="0" y="0"/>
                  </a:moveTo>
                  <a:lnTo>
                    <a:pt x="42545"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5" name="object 248">
              <a:extLst>
                <a:ext uri="{FF2B5EF4-FFF2-40B4-BE49-F238E27FC236}">
                  <a16:creationId xmlns:a16="http://schemas.microsoft.com/office/drawing/2014/main" id="{8B5E47F9-53DF-40D4-B831-17D70F807376}"/>
                </a:ext>
              </a:extLst>
            </p:cNvPr>
            <p:cNvSpPr/>
            <p:nvPr/>
          </p:nvSpPr>
          <p:spPr>
            <a:xfrm>
              <a:off x="5623788" y="9134242"/>
              <a:ext cx="42545" cy="0"/>
            </a:xfrm>
            <a:custGeom>
              <a:avLst/>
              <a:gdLst/>
              <a:ahLst/>
              <a:cxnLst/>
              <a:rect l="l" t="t" r="r" b="b"/>
              <a:pathLst>
                <a:path w="42545">
                  <a:moveTo>
                    <a:pt x="0" y="0"/>
                  </a:moveTo>
                  <a:lnTo>
                    <a:pt x="42545"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6" name="object 249">
              <a:extLst>
                <a:ext uri="{FF2B5EF4-FFF2-40B4-BE49-F238E27FC236}">
                  <a16:creationId xmlns:a16="http://schemas.microsoft.com/office/drawing/2014/main" id="{078A74E4-E74E-4B44-909D-293387ED9B08}"/>
                </a:ext>
              </a:extLst>
            </p:cNvPr>
            <p:cNvSpPr/>
            <p:nvPr/>
          </p:nvSpPr>
          <p:spPr>
            <a:xfrm>
              <a:off x="5523267" y="9114722"/>
              <a:ext cx="100965" cy="124460"/>
            </a:xfrm>
            <a:custGeom>
              <a:avLst/>
              <a:gdLst/>
              <a:ahLst/>
              <a:cxnLst/>
              <a:rect l="l" t="t" r="r" b="b"/>
              <a:pathLst>
                <a:path w="100965" h="124459">
                  <a:moveTo>
                    <a:pt x="0" y="62153"/>
                  </a:moveTo>
                  <a:lnTo>
                    <a:pt x="13947" y="101385"/>
                  </a:lnTo>
                  <a:lnTo>
                    <a:pt x="48843" y="122878"/>
                  </a:lnTo>
                  <a:lnTo>
                    <a:pt x="100520" y="124307"/>
                  </a:lnTo>
                  <a:lnTo>
                    <a:pt x="100520" y="0"/>
                  </a:lnTo>
                  <a:lnTo>
                    <a:pt x="62153" y="0"/>
                  </a:lnTo>
                  <a:lnTo>
                    <a:pt x="47745" y="1678"/>
                  </a:lnTo>
                  <a:lnTo>
                    <a:pt x="13267" y="23766"/>
                  </a:lnTo>
                  <a:lnTo>
                    <a:pt x="0" y="62153"/>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7" name="object 250">
              <a:extLst>
                <a:ext uri="{FF2B5EF4-FFF2-40B4-BE49-F238E27FC236}">
                  <a16:creationId xmlns:a16="http://schemas.microsoft.com/office/drawing/2014/main" id="{38ED4AFE-DF9A-402B-A528-63892BB91745}"/>
                </a:ext>
              </a:extLst>
            </p:cNvPr>
            <p:cNvSpPr/>
            <p:nvPr/>
          </p:nvSpPr>
          <p:spPr>
            <a:xfrm>
              <a:off x="5290130" y="9176877"/>
              <a:ext cx="233679" cy="0"/>
            </a:xfrm>
            <a:custGeom>
              <a:avLst/>
              <a:gdLst/>
              <a:ahLst/>
              <a:cxnLst/>
              <a:rect l="l" t="t" r="r" b="b"/>
              <a:pathLst>
                <a:path w="233679">
                  <a:moveTo>
                    <a:pt x="233137"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8" name="object 251">
              <a:extLst>
                <a:ext uri="{FF2B5EF4-FFF2-40B4-BE49-F238E27FC236}">
                  <a16:creationId xmlns:a16="http://schemas.microsoft.com/office/drawing/2014/main" id="{1F1625C1-FC55-4787-9FF2-2BC17838444A}"/>
                </a:ext>
              </a:extLst>
            </p:cNvPr>
            <p:cNvSpPr/>
            <p:nvPr/>
          </p:nvSpPr>
          <p:spPr>
            <a:xfrm>
              <a:off x="5290129" y="8999493"/>
              <a:ext cx="614680" cy="354965"/>
            </a:xfrm>
            <a:custGeom>
              <a:avLst/>
              <a:gdLst/>
              <a:ahLst/>
              <a:cxnLst/>
              <a:rect l="l" t="t" r="r" b="b"/>
              <a:pathLst>
                <a:path w="614679" h="354965">
                  <a:moveTo>
                    <a:pt x="614375" y="177380"/>
                  </a:moveTo>
                  <a:lnTo>
                    <a:pt x="583298" y="222622"/>
                  </a:lnTo>
                  <a:lnTo>
                    <a:pt x="545779" y="262444"/>
                  </a:lnTo>
                  <a:lnTo>
                    <a:pt x="502556" y="296102"/>
                  </a:lnTo>
                  <a:lnTo>
                    <a:pt x="454366" y="322853"/>
                  </a:lnTo>
                  <a:lnTo>
                    <a:pt x="401946" y="341953"/>
                  </a:lnTo>
                  <a:lnTo>
                    <a:pt x="346036" y="352657"/>
                  </a:lnTo>
                  <a:lnTo>
                    <a:pt x="307187" y="354761"/>
                  </a:lnTo>
                  <a:lnTo>
                    <a:pt x="287623" y="354231"/>
                  </a:lnTo>
                  <a:lnTo>
                    <a:pt x="249358" y="350068"/>
                  </a:lnTo>
                  <a:lnTo>
                    <a:pt x="194528" y="336482"/>
                  </a:lnTo>
                  <a:lnTo>
                    <a:pt x="143435" y="314750"/>
                  </a:lnTo>
                  <a:lnTo>
                    <a:pt x="96817" y="285613"/>
                  </a:lnTo>
                  <a:lnTo>
                    <a:pt x="55413" y="249818"/>
                  </a:lnTo>
                  <a:lnTo>
                    <a:pt x="19962" y="208107"/>
                  </a:lnTo>
                  <a:lnTo>
                    <a:pt x="0" y="177380"/>
                  </a:lnTo>
                  <a:lnTo>
                    <a:pt x="9595" y="161744"/>
                  </a:lnTo>
                  <a:lnTo>
                    <a:pt x="42898" y="118226"/>
                  </a:lnTo>
                  <a:lnTo>
                    <a:pt x="82399" y="80376"/>
                  </a:lnTo>
                  <a:lnTo>
                    <a:pt x="127361" y="48937"/>
                  </a:lnTo>
                  <a:lnTo>
                    <a:pt x="177045" y="24654"/>
                  </a:lnTo>
                  <a:lnTo>
                    <a:pt x="230712" y="8270"/>
                  </a:lnTo>
                  <a:lnTo>
                    <a:pt x="268338" y="2104"/>
                  </a:lnTo>
                  <a:lnTo>
                    <a:pt x="307187" y="0"/>
                  </a:lnTo>
                  <a:lnTo>
                    <a:pt x="326751" y="530"/>
                  </a:lnTo>
                  <a:lnTo>
                    <a:pt x="365015" y="4693"/>
                  </a:lnTo>
                  <a:lnTo>
                    <a:pt x="419844" y="18278"/>
                  </a:lnTo>
                  <a:lnTo>
                    <a:pt x="470935" y="40011"/>
                  </a:lnTo>
                  <a:lnTo>
                    <a:pt x="517552" y="69147"/>
                  </a:lnTo>
                  <a:lnTo>
                    <a:pt x="558956" y="104943"/>
                  </a:lnTo>
                  <a:lnTo>
                    <a:pt x="594409" y="146654"/>
                  </a:lnTo>
                  <a:lnTo>
                    <a:pt x="614375" y="17738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79" name="object 252">
              <a:extLst>
                <a:ext uri="{FF2B5EF4-FFF2-40B4-BE49-F238E27FC236}">
                  <a16:creationId xmlns:a16="http://schemas.microsoft.com/office/drawing/2014/main" id="{8E8C1B10-3248-4E78-B92E-44EAA535116A}"/>
                </a:ext>
              </a:extLst>
            </p:cNvPr>
            <p:cNvSpPr/>
            <p:nvPr/>
          </p:nvSpPr>
          <p:spPr>
            <a:xfrm>
              <a:off x="5290129" y="8999493"/>
              <a:ext cx="614680" cy="354965"/>
            </a:xfrm>
            <a:custGeom>
              <a:avLst/>
              <a:gdLst/>
              <a:ahLst/>
              <a:cxnLst/>
              <a:rect l="l" t="t" r="r" b="b"/>
              <a:pathLst>
                <a:path w="614679" h="354965">
                  <a:moveTo>
                    <a:pt x="614375" y="177380"/>
                  </a:moveTo>
                  <a:lnTo>
                    <a:pt x="583298" y="222622"/>
                  </a:lnTo>
                  <a:lnTo>
                    <a:pt x="545779" y="262444"/>
                  </a:lnTo>
                  <a:lnTo>
                    <a:pt x="502556" y="296102"/>
                  </a:lnTo>
                  <a:lnTo>
                    <a:pt x="454366" y="322853"/>
                  </a:lnTo>
                  <a:lnTo>
                    <a:pt x="401946" y="341953"/>
                  </a:lnTo>
                  <a:lnTo>
                    <a:pt x="346036" y="352657"/>
                  </a:lnTo>
                  <a:lnTo>
                    <a:pt x="307187" y="354761"/>
                  </a:lnTo>
                  <a:lnTo>
                    <a:pt x="287623" y="354231"/>
                  </a:lnTo>
                  <a:lnTo>
                    <a:pt x="249358" y="350068"/>
                  </a:lnTo>
                  <a:lnTo>
                    <a:pt x="194528" y="336482"/>
                  </a:lnTo>
                  <a:lnTo>
                    <a:pt x="143435" y="314750"/>
                  </a:lnTo>
                  <a:lnTo>
                    <a:pt x="96817" y="285613"/>
                  </a:lnTo>
                  <a:lnTo>
                    <a:pt x="55413" y="249818"/>
                  </a:lnTo>
                  <a:lnTo>
                    <a:pt x="19962" y="208107"/>
                  </a:lnTo>
                  <a:lnTo>
                    <a:pt x="0" y="177380"/>
                  </a:lnTo>
                  <a:lnTo>
                    <a:pt x="9595" y="161744"/>
                  </a:lnTo>
                  <a:lnTo>
                    <a:pt x="42898" y="118226"/>
                  </a:lnTo>
                  <a:lnTo>
                    <a:pt x="82399" y="80376"/>
                  </a:lnTo>
                  <a:lnTo>
                    <a:pt x="127361" y="48937"/>
                  </a:lnTo>
                  <a:lnTo>
                    <a:pt x="177045" y="24654"/>
                  </a:lnTo>
                  <a:lnTo>
                    <a:pt x="230712" y="8270"/>
                  </a:lnTo>
                  <a:lnTo>
                    <a:pt x="268338" y="2104"/>
                  </a:lnTo>
                  <a:lnTo>
                    <a:pt x="307187" y="0"/>
                  </a:lnTo>
                  <a:lnTo>
                    <a:pt x="326751" y="530"/>
                  </a:lnTo>
                  <a:lnTo>
                    <a:pt x="365015" y="4693"/>
                  </a:lnTo>
                  <a:lnTo>
                    <a:pt x="419844" y="18278"/>
                  </a:lnTo>
                  <a:lnTo>
                    <a:pt x="470935" y="40011"/>
                  </a:lnTo>
                  <a:lnTo>
                    <a:pt x="517552" y="69147"/>
                  </a:lnTo>
                  <a:lnTo>
                    <a:pt x="558956" y="104943"/>
                  </a:lnTo>
                  <a:lnTo>
                    <a:pt x="594409" y="146654"/>
                  </a:lnTo>
                  <a:lnTo>
                    <a:pt x="614375" y="17738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0" name="object 253">
              <a:extLst>
                <a:ext uri="{FF2B5EF4-FFF2-40B4-BE49-F238E27FC236}">
                  <a16:creationId xmlns:a16="http://schemas.microsoft.com/office/drawing/2014/main" id="{8AE2E63B-A1F8-4B7E-936B-664315405AC4}"/>
                </a:ext>
              </a:extLst>
            </p:cNvPr>
            <p:cNvSpPr/>
            <p:nvPr/>
          </p:nvSpPr>
          <p:spPr>
            <a:xfrm>
              <a:off x="4935456" y="9431635"/>
              <a:ext cx="2614930" cy="205104"/>
            </a:xfrm>
            <a:custGeom>
              <a:avLst/>
              <a:gdLst/>
              <a:ahLst/>
              <a:cxnLst/>
              <a:rect l="l" t="t" r="r" b="b"/>
              <a:pathLst>
                <a:path w="2614930" h="205104">
                  <a:moveTo>
                    <a:pt x="0" y="0"/>
                  </a:moveTo>
                  <a:lnTo>
                    <a:pt x="888860" y="0"/>
                  </a:lnTo>
                  <a:lnTo>
                    <a:pt x="1512366" y="204889"/>
                  </a:lnTo>
                  <a:lnTo>
                    <a:pt x="2614498" y="204889"/>
                  </a:lnTo>
                </a:path>
              </a:pathLst>
            </a:custGeom>
            <a:ln w="12699">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1" name="object 254">
              <a:extLst>
                <a:ext uri="{FF2B5EF4-FFF2-40B4-BE49-F238E27FC236}">
                  <a16:creationId xmlns:a16="http://schemas.microsoft.com/office/drawing/2014/main" id="{CAFF005D-0EFD-43E1-938F-C4926B1DC045}"/>
                </a:ext>
              </a:extLst>
            </p:cNvPr>
            <p:cNvSpPr/>
            <p:nvPr/>
          </p:nvSpPr>
          <p:spPr>
            <a:xfrm>
              <a:off x="6830359" y="9462826"/>
              <a:ext cx="0" cy="173990"/>
            </a:xfrm>
            <a:custGeom>
              <a:avLst/>
              <a:gdLst/>
              <a:ahLst/>
              <a:cxnLst/>
              <a:rect l="l" t="t" r="r" b="b"/>
              <a:pathLst>
                <a:path h="173990">
                  <a:moveTo>
                    <a:pt x="0" y="173697"/>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2" name="object 255">
              <a:extLst>
                <a:ext uri="{FF2B5EF4-FFF2-40B4-BE49-F238E27FC236}">
                  <a16:creationId xmlns:a16="http://schemas.microsoft.com/office/drawing/2014/main" id="{B78CCF12-FE27-4F26-AF8E-F0C902C0DCA4}"/>
                </a:ext>
              </a:extLst>
            </p:cNvPr>
            <p:cNvSpPr/>
            <p:nvPr/>
          </p:nvSpPr>
          <p:spPr>
            <a:xfrm>
              <a:off x="7078390" y="9526326"/>
              <a:ext cx="0" cy="110489"/>
            </a:xfrm>
            <a:custGeom>
              <a:avLst/>
              <a:gdLst/>
              <a:ahLst/>
              <a:cxnLst/>
              <a:rect l="l" t="t" r="r" b="b"/>
              <a:pathLst>
                <a:path h="110490">
                  <a:moveTo>
                    <a:pt x="0" y="110197"/>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3" name="object 256">
              <a:extLst>
                <a:ext uri="{FF2B5EF4-FFF2-40B4-BE49-F238E27FC236}">
                  <a16:creationId xmlns:a16="http://schemas.microsoft.com/office/drawing/2014/main" id="{EDBE5808-E425-40F2-AFDD-BDA0D6E6E9BA}"/>
                </a:ext>
              </a:extLst>
            </p:cNvPr>
            <p:cNvSpPr/>
            <p:nvPr/>
          </p:nvSpPr>
          <p:spPr>
            <a:xfrm>
              <a:off x="6319616" y="9499750"/>
              <a:ext cx="267335" cy="125730"/>
            </a:xfrm>
            <a:custGeom>
              <a:avLst/>
              <a:gdLst/>
              <a:ahLst/>
              <a:cxnLst/>
              <a:rect l="l" t="t" r="r" b="b"/>
              <a:pathLst>
                <a:path w="267334" h="125729">
                  <a:moveTo>
                    <a:pt x="0" y="93963"/>
                  </a:moveTo>
                  <a:lnTo>
                    <a:pt x="18106" y="57935"/>
                  </a:lnTo>
                  <a:lnTo>
                    <a:pt x="45570" y="28971"/>
                  </a:lnTo>
                  <a:lnTo>
                    <a:pt x="80452" y="9013"/>
                  </a:lnTo>
                  <a:lnTo>
                    <a:pt x="120815" y="0"/>
                  </a:lnTo>
                  <a:lnTo>
                    <a:pt x="136672" y="666"/>
                  </a:lnTo>
                  <a:lnTo>
                    <a:pt x="180251" y="10826"/>
                  </a:lnTo>
                  <a:lnTo>
                    <a:pt x="216646" y="31716"/>
                  </a:lnTo>
                  <a:lnTo>
                    <a:pt x="244317" y="61398"/>
                  </a:lnTo>
                  <a:lnTo>
                    <a:pt x="261727" y="97934"/>
                  </a:lnTo>
                  <a:lnTo>
                    <a:pt x="264983" y="111301"/>
                  </a:lnTo>
                  <a:lnTo>
                    <a:pt x="266872" y="125142"/>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4" name="object 257">
              <a:extLst>
                <a:ext uri="{FF2B5EF4-FFF2-40B4-BE49-F238E27FC236}">
                  <a16:creationId xmlns:a16="http://schemas.microsoft.com/office/drawing/2014/main" id="{06FFCF22-1777-41B1-87CA-146C78E91093}"/>
                </a:ext>
              </a:extLst>
            </p:cNvPr>
            <p:cNvSpPr/>
            <p:nvPr/>
          </p:nvSpPr>
          <p:spPr>
            <a:xfrm>
              <a:off x="6262097" y="9439338"/>
              <a:ext cx="385445" cy="197485"/>
            </a:xfrm>
            <a:custGeom>
              <a:avLst/>
              <a:gdLst/>
              <a:ahLst/>
              <a:cxnLst/>
              <a:rect l="l" t="t" r="r" b="b"/>
              <a:pathLst>
                <a:path w="385444" h="197484">
                  <a:moveTo>
                    <a:pt x="0" y="136722"/>
                  </a:moveTo>
                  <a:lnTo>
                    <a:pt x="16347" y="99608"/>
                  </a:lnTo>
                  <a:lnTo>
                    <a:pt x="39647" y="66973"/>
                  </a:lnTo>
                  <a:lnTo>
                    <a:pt x="68959" y="39756"/>
                  </a:lnTo>
                  <a:lnTo>
                    <a:pt x="103346" y="18895"/>
                  </a:lnTo>
                  <a:lnTo>
                    <a:pt x="141868" y="5330"/>
                  </a:lnTo>
                  <a:lnTo>
                    <a:pt x="183587" y="0"/>
                  </a:lnTo>
                  <a:lnTo>
                    <a:pt x="200363" y="647"/>
                  </a:lnTo>
                  <a:lnTo>
                    <a:pt x="247980" y="10033"/>
                  </a:lnTo>
                  <a:lnTo>
                    <a:pt x="290532" y="29517"/>
                  </a:lnTo>
                  <a:lnTo>
                    <a:pt x="326732" y="57729"/>
                  </a:lnTo>
                  <a:lnTo>
                    <a:pt x="355295" y="93295"/>
                  </a:lnTo>
                  <a:lnTo>
                    <a:pt x="374937" y="134847"/>
                  </a:lnTo>
                  <a:lnTo>
                    <a:pt x="384371" y="181010"/>
                  </a:lnTo>
                  <a:lnTo>
                    <a:pt x="385025" y="197187"/>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5" name="object 258">
              <a:extLst>
                <a:ext uri="{FF2B5EF4-FFF2-40B4-BE49-F238E27FC236}">
                  <a16:creationId xmlns:a16="http://schemas.microsoft.com/office/drawing/2014/main" id="{5DDFE9F8-9064-4815-B1B9-F8F948687549}"/>
                </a:ext>
              </a:extLst>
            </p:cNvPr>
            <p:cNvSpPr/>
            <p:nvPr/>
          </p:nvSpPr>
          <p:spPr>
            <a:xfrm>
              <a:off x="4935466" y="9176873"/>
              <a:ext cx="354965" cy="0"/>
            </a:xfrm>
            <a:custGeom>
              <a:avLst/>
              <a:gdLst/>
              <a:ahLst/>
              <a:cxnLst/>
              <a:rect l="l" t="t" r="r" b="b"/>
              <a:pathLst>
                <a:path w="354965">
                  <a:moveTo>
                    <a:pt x="35466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6" name="object 259">
              <a:extLst>
                <a:ext uri="{FF2B5EF4-FFF2-40B4-BE49-F238E27FC236}">
                  <a16:creationId xmlns:a16="http://schemas.microsoft.com/office/drawing/2014/main" id="{4485BE99-293A-4383-BDCF-6A403E08F385}"/>
                </a:ext>
              </a:extLst>
            </p:cNvPr>
            <p:cNvSpPr/>
            <p:nvPr/>
          </p:nvSpPr>
          <p:spPr>
            <a:xfrm>
              <a:off x="6720508" y="9115710"/>
              <a:ext cx="220345" cy="347345"/>
            </a:xfrm>
            <a:custGeom>
              <a:avLst/>
              <a:gdLst/>
              <a:ahLst/>
              <a:cxnLst/>
              <a:rect l="l" t="t" r="r" b="b"/>
              <a:pathLst>
                <a:path w="220344" h="347345">
                  <a:moveTo>
                    <a:pt x="219906" y="237058"/>
                  </a:moveTo>
                  <a:lnTo>
                    <a:pt x="211602" y="279071"/>
                  </a:lnTo>
                  <a:lnTo>
                    <a:pt x="188907" y="313624"/>
                  </a:lnTo>
                  <a:lnTo>
                    <a:pt x="155143" y="337392"/>
                  </a:lnTo>
                  <a:lnTo>
                    <a:pt x="113635" y="347052"/>
                  </a:lnTo>
                  <a:lnTo>
                    <a:pt x="98416" y="346135"/>
                  </a:lnTo>
                  <a:lnTo>
                    <a:pt x="57349" y="333136"/>
                  </a:lnTo>
                  <a:lnTo>
                    <a:pt x="25375" y="307219"/>
                  </a:lnTo>
                  <a:lnTo>
                    <a:pt x="5332" y="271546"/>
                  </a:lnTo>
                  <a:lnTo>
                    <a:pt x="0" y="243903"/>
                  </a:lnTo>
                  <a:lnTo>
                    <a:pt x="334" y="232980"/>
                  </a:lnTo>
                  <a:lnTo>
                    <a:pt x="5508" y="192568"/>
                  </a:lnTo>
                  <a:lnTo>
                    <a:pt x="16337" y="145182"/>
                  </a:lnTo>
                  <a:lnTo>
                    <a:pt x="32052" y="96591"/>
                  </a:lnTo>
                  <a:lnTo>
                    <a:pt x="51884" y="52565"/>
                  </a:lnTo>
                  <a:lnTo>
                    <a:pt x="75063" y="18873"/>
                  </a:lnTo>
                  <a:lnTo>
                    <a:pt x="109848" y="0"/>
                  </a:lnTo>
                  <a:lnTo>
                    <a:pt x="118874" y="1285"/>
                  </a:lnTo>
                  <a:lnTo>
                    <a:pt x="152687" y="28492"/>
                  </a:lnTo>
                  <a:lnTo>
                    <a:pt x="174846" y="65939"/>
                  </a:lnTo>
                  <a:lnTo>
                    <a:pt x="193413" y="111427"/>
                  </a:lnTo>
                  <a:lnTo>
                    <a:pt x="207622" y="159048"/>
                  </a:lnTo>
                  <a:lnTo>
                    <a:pt x="216708" y="202895"/>
                  </a:lnTo>
                  <a:lnTo>
                    <a:pt x="219906" y="237058"/>
                  </a:lnTo>
                  <a:close/>
                </a:path>
              </a:pathLst>
            </a:custGeom>
            <a:ln w="12699">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7" name="object 260">
              <a:extLst>
                <a:ext uri="{FF2B5EF4-FFF2-40B4-BE49-F238E27FC236}">
                  <a16:creationId xmlns:a16="http://schemas.microsoft.com/office/drawing/2014/main" id="{1320C77A-A9A1-4301-9B05-7A02B65A7549}"/>
                </a:ext>
              </a:extLst>
            </p:cNvPr>
            <p:cNvSpPr/>
            <p:nvPr/>
          </p:nvSpPr>
          <p:spPr>
            <a:xfrm>
              <a:off x="6968539" y="9306601"/>
              <a:ext cx="220345" cy="219710"/>
            </a:xfrm>
            <a:custGeom>
              <a:avLst/>
              <a:gdLst/>
              <a:ahLst/>
              <a:cxnLst/>
              <a:rect l="l" t="t" r="r" b="b"/>
              <a:pathLst>
                <a:path w="220344" h="219709">
                  <a:moveTo>
                    <a:pt x="219906" y="109667"/>
                  </a:moveTo>
                  <a:lnTo>
                    <a:pt x="211602" y="151681"/>
                  </a:lnTo>
                  <a:lnTo>
                    <a:pt x="188907" y="186234"/>
                  </a:lnTo>
                  <a:lnTo>
                    <a:pt x="155143" y="210002"/>
                  </a:lnTo>
                  <a:lnTo>
                    <a:pt x="113635" y="219662"/>
                  </a:lnTo>
                  <a:lnTo>
                    <a:pt x="98416" y="218745"/>
                  </a:lnTo>
                  <a:lnTo>
                    <a:pt x="57349" y="205745"/>
                  </a:lnTo>
                  <a:lnTo>
                    <a:pt x="25375" y="179829"/>
                  </a:lnTo>
                  <a:lnTo>
                    <a:pt x="5332" y="144156"/>
                  </a:lnTo>
                  <a:lnTo>
                    <a:pt x="0" y="116513"/>
                  </a:lnTo>
                  <a:lnTo>
                    <a:pt x="858" y="100839"/>
                  </a:lnTo>
                  <a:lnTo>
                    <a:pt x="13436" y="58858"/>
                  </a:lnTo>
                  <a:lnTo>
                    <a:pt x="38653" y="26362"/>
                  </a:lnTo>
                  <a:lnTo>
                    <a:pt x="73474" y="5826"/>
                  </a:lnTo>
                  <a:lnTo>
                    <a:pt x="100524" y="0"/>
                  </a:lnTo>
                  <a:lnTo>
                    <a:pt x="116553" y="798"/>
                  </a:lnTo>
                  <a:lnTo>
                    <a:pt x="159254" y="13008"/>
                  </a:lnTo>
                  <a:lnTo>
                    <a:pt x="192170" y="37646"/>
                  </a:lnTo>
                  <a:lnTo>
                    <a:pt x="213108" y="71770"/>
                  </a:lnTo>
                  <a:lnTo>
                    <a:pt x="219906" y="109667"/>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8" name="object 261">
              <a:extLst>
                <a:ext uri="{FF2B5EF4-FFF2-40B4-BE49-F238E27FC236}">
                  <a16:creationId xmlns:a16="http://schemas.microsoft.com/office/drawing/2014/main" id="{B7738B62-B9F2-44C0-9504-A0BF9588896D}"/>
                </a:ext>
              </a:extLst>
            </p:cNvPr>
            <p:cNvSpPr/>
            <p:nvPr/>
          </p:nvSpPr>
          <p:spPr>
            <a:xfrm>
              <a:off x="5058672" y="9488644"/>
              <a:ext cx="822960" cy="0"/>
            </a:xfrm>
            <a:custGeom>
              <a:avLst/>
              <a:gdLst/>
              <a:ahLst/>
              <a:cxnLst/>
              <a:rect l="l" t="t" r="r" b="b"/>
              <a:pathLst>
                <a:path w="822959">
                  <a:moveTo>
                    <a:pt x="0" y="0"/>
                  </a:moveTo>
                  <a:lnTo>
                    <a:pt x="822477" y="0"/>
                  </a:lnTo>
                </a:path>
              </a:pathLst>
            </a:custGeom>
            <a:ln w="12700">
              <a:solidFill>
                <a:srgbClr val="1168B3"/>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89" name="object 262">
              <a:extLst>
                <a:ext uri="{FF2B5EF4-FFF2-40B4-BE49-F238E27FC236}">
                  <a16:creationId xmlns:a16="http://schemas.microsoft.com/office/drawing/2014/main" id="{F247A8A6-2B85-4A4C-85AB-8A48372D5904}"/>
                </a:ext>
              </a:extLst>
            </p:cNvPr>
            <p:cNvSpPr/>
            <p:nvPr/>
          </p:nvSpPr>
          <p:spPr>
            <a:xfrm>
              <a:off x="5020417" y="9488644"/>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0" name="object 263">
              <a:extLst>
                <a:ext uri="{FF2B5EF4-FFF2-40B4-BE49-F238E27FC236}">
                  <a16:creationId xmlns:a16="http://schemas.microsoft.com/office/drawing/2014/main" id="{CAA25F50-2D26-45D0-9EA4-D51574A789F3}"/>
                </a:ext>
              </a:extLst>
            </p:cNvPr>
            <p:cNvSpPr/>
            <p:nvPr/>
          </p:nvSpPr>
          <p:spPr>
            <a:xfrm>
              <a:off x="5900286" y="9488644"/>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1" name="object 264">
              <a:extLst>
                <a:ext uri="{FF2B5EF4-FFF2-40B4-BE49-F238E27FC236}">
                  <a16:creationId xmlns:a16="http://schemas.microsoft.com/office/drawing/2014/main" id="{83565CEC-8C3F-4D6F-B7D5-D71E83C3FDBB}"/>
                </a:ext>
              </a:extLst>
            </p:cNvPr>
            <p:cNvSpPr/>
            <p:nvPr/>
          </p:nvSpPr>
          <p:spPr>
            <a:xfrm>
              <a:off x="5059442" y="9539888"/>
              <a:ext cx="981710" cy="0"/>
            </a:xfrm>
            <a:custGeom>
              <a:avLst/>
              <a:gdLst/>
              <a:ahLst/>
              <a:cxnLst/>
              <a:rect l="l" t="t" r="r" b="b"/>
              <a:pathLst>
                <a:path w="981709">
                  <a:moveTo>
                    <a:pt x="0" y="0"/>
                  </a:moveTo>
                  <a:lnTo>
                    <a:pt x="981265" y="0"/>
                  </a:lnTo>
                </a:path>
              </a:pathLst>
            </a:custGeom>
            <a:ln w="12700">
              <a:solidFill>
                <a:srgbClr val="1168B3"/>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2" name="object 265">
              <a:extLst>
                <a:ext uri="{FF2B5EF4-FFF2-40B4-BE49-F238E27FC236}">
                  <a16:creationId xmlns:a16="http://schemas.microsoft.com/office/drawing/2014/main" id="{435727BD-5F08-417A-878C-1ED5222D5C87}"/>
                </a:ext>
              </a:extLst>
            </p:cNvPr>
            <p:cNvSpPr/>
            <p:nvPr/>
          </p:nvSpPr>
          <p:spPr>
            <a:xfrm>
              <a:off x="5020961" y="9539888"/>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3" name="object 266">
              <a:extLst>
                <a:ext uri="{FF2B5EF4-FFF2-40B4-BE49-F238E27FC236}">
                  <a16:creationId xmlns:a16="http://schemas.microsoft.com/office/drawing/2014/main" id="{131132C2-A59A-45C7-8EC1-47EE8DE49476}"/>
                </a:ext>
              </a:extLst>
            </p:cNvPr>
            <p:cNvSpPr/>
            <p:nvPr/>
          </p:nvSpPr>
          <p:spPr>
            <a:xfrm>
              <a:off x="6059948" y="9539888"/>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4" name="object 267">
              <a:extLst>
                <a:ext uri="{FF2B5EF4-FFF2-40B4-BE49-F238E27FC236}">
                  <a16:creationId xmlns:a16="http://schemas.microsoft.com/office/drawing/2014/main" id="{DE99B1DF-C19A-4786-ADFE-B1FB4179E005}"/>
                </a:ext>
              </a:extLst>
            </p:cNvPr>
            <p:cNvSpPr/>
            <p:nvPr/>
          </p:nvSpPr>
          <p:spPr>
            <a:xfrm>
              <a:off x="5060019" y="9591133"/>
              <a:ext cx="1140460" cy="0"/>
            </a:xfrm>
            <a:custGeom>
              <a:avLst/>
              <a:gdLst/>
              <a:ahLst/>
              <a:cxnLst/>
              <a:rect l="l" t="t" r="r" b="b"/>
              <a:pathLst>
                <a:path w="1140459">
                  <a:moveTo>
                    <a:pt x="0" y="0"/>
                  </a:moveTo>
                  <a:lnTo>
                    <a:pt x="1140345" y="0"/>
                  </a:lnTo>
                </a:path>
              </a:pathLst>
            </a:custGeom>
            <a:ln w="12700">
              <a:solidFill>
                <a:srgbClr val="1168B3"/>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5" name="object 268">
              <a:extLst>
                <a:ext uri="{FF2B5EF4-FFF2-40B4-BE49-F238E27FC236}">
                  <a16:creationId xmlns:a16="http://schemas.microsoft.com/office/drawing/2014/main" id="{F24D8145-F8C2-45E3-AAF8-9BDF2B4B3DF2}"/>
                </a:ext>
              </a:extLst>
            </p:cNvPr>
            <p:cNvSpPr/>
            <p:nvPr/>
          </p:nvSpPr>
          <p:spPr>
            <a:xfrm>
              <a:off x="5021362" y="9591133"/>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6" name="object 269">
              <a:extLst>
                <a:ext uri="{FF2B5EF4-FFF2-40B4-BE49-F238E27FC236}">
                  <a16:creationId xmlns:a16="http://schemas.microsoft.com/office/drawing/2014/main" id="{AC2BB334-DC58-4835-B71D-BED5E94BB1C9}"/>
                </a:ext>
              </a:extLst>
            </p:cNvPr>
            <p:cNvSpPr/>
            <p:nvPr/>
          </p:nvSpPr>
          <p:spPr>
            <a:xfrm>
              <a:off x="6219696" y="9591133"/>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7" name="object 270">
              <a:extLst>
                <a:ext uri="{FF2B5EF4-FFF2-40B4-BE49-F238E27FC236}">
                  <a16:creationId xmlns:a16="http://schemas.microsoft.com/office/drawing/2014/main" id="{311B505A-AF70-4805-A4BF-48C2950F2AAC}"/>
                </a:ext>
              </a:extLst>
            </p:cNvPr>
            <p:cNvSpPr/>
            <p:nvPr/>
          </p:nvSpPr>
          <p:spPr>
            <a:xfrm>
              <a:off x="5059389" y="9642377"/>
              <a:ext cx="1301750" cy="0"/>
            </a:xfrm>
            <a:custGeom>
              <a:avLst/>
              <a:gdLst/>
              <a:ahLst/>
              <a:cxnLst/>
              <a:rect l="l" t="t" r="r" b="b"/>
              <a:pathLst>
                <a:path w="1301750">
                  <a:moveTo>
                    <a:pt x="0" y="0"/>
                  </a:moveTo>
                  <a:lnTo>
                    <a:pt x="1301242" y="0"/>
                  </a:lnTo>
                </a:path>
              </a:pathLst>
            </a:custGeom>
            <a:ln w="12700">
              <a:solidFill>
                <a:srgbClr val="1168B3"/>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8" name="object 271">
              <a:extLst>
                <a:ext uri="{FF2B5EF4-FFF2-40B4-BE49-F238E27FC236}">
                  <a16:creationId xmlns:a16="http://schemas.microsoft.com/office/drawing/2014/main" id="{528369F4-8A08-432D-ABC3-3E8096C1A8AB}"/>
                </a:ext>
              </a:extLst>
            </p:cNvPr>
            <p:cNvSpPr/>
            <p:nvPr/>
          </p:nvSpPr>
          <p:spPr>
            <a:xfrm>
              <a:off x="5021672" y="9642377"/>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399" name="object 272">
              <a:extLst>
                <a:ext uri="{FF2B5EF4-FFF2-40B4-BE49-F238E27FC236}">
                  <a16:creationId xmlns:a16="http://schemas.microsoft.com/office/drawing/2014/main" id="{54E0B3D8-52B0-4461-AE32-92580D5A5126}"/>
                </a:ext>
              </a:extLst>
            </p:cNvPr>
            <p:cNvSpPr/>
            <p:nvPr/>
          </p:nvSpPr>
          <p:spPr>
            <a:xfrm>
              <a:off x="6379480" y="9642377"/>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400" name="object 273">
              <a:extLst>
                <a:ext uri="{FF2B5EF4-FFF2-40B4-BE49-F238E27FC236}">
                  <a16:creationId xmlns:a16="http://schemas.microsoft.com/office/drawing/2014/main" id="{4417A471-BDC4-4437-A592-94D4EEDEC124}"/>
                </a:ext>
              </a:extLst>
            </p:cNvPr>
            <p:cNvSpPr/>
            <p:nvPr/>
          </p:nvSpPr>
          <p:spPr>
            <a:xfrm>
              <a:off x="5059851" y="9693619"/>
              <a:ext cx="1460500" cy="0"/>
            </a:xfrm>
            <a:custGeom>
              <a:avLst/>
              <a:gdLst/>
              <a:ahLst/>
              <a:cxnLst/>
              <a:rect l="l" t="t" r="r" b="b"/>
              <a:pathLst>
                <a:path w="1460500">
                  <a:moveTo>
                    <a:pt x="0" y="0"/>
                  </a:moveTo>
                  <a:lnTo>
                    <a:pt x="1460487" y="0"/>
                  </a:lnTo>
                </a:path>
              </a:pathLst>
            </a:custGeom>
            <a:ln w="12700">
              <a:solidFill>
                <a:srgbClr val="1168B3"/>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401" name="object 274">
              <a:extLst>
                <a:ext uri="{FF2B5EF4-FFF2-40B4-BE49-F238E27FC236}">
                  <a16:creationId xmlns:a16="http://schemas.microsoft.com/office/drawing/2014/main" id="{0AD25947-E87E-48CC-91A7-885322C493F7}"/>
                </a:ext>
              </a:extLst>
            </p:cNvPr>
            <p:cNvSpPr/>
            <p:nvPr/>
          </p:nvSpPr>
          <p:spPr>
            <a:xfrm>
              <a:off x="5021916" y="9693619"/>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402" name="object 275">
              <a:extLst>
                <a:ext uri="{FF2B5EF4-FFF2-40B4-BE49-F238E27FC236}">
                  <a16:creationId xmlns:a16="http://schemas.microsoft.com/office/drawing/2014/main" id="{CC244324-4CFA-472B-ADD5-D7DE2407D9F8}"/>
                </a:ext>
              </a:extLst>
            </p:cNvPr>
            <p:cNvSpPr/>
            <p:nvPr/>
          </p:nvSpPr>
          <p:spPr>
            <a:xfrm>
              <a:off x="6539312" y="9693619"/>
              <a:ext cx="0" cy="0"/>
            </a:xfrm>
            <a:custGeom>
              <a:avLst/>
              <a:gdLst/>
              <a:ahLst/>
              <a:cxnLst/>
              <a:rect l="l" t="t" r="r" b="b"/>
              <a:pathLst>
                <a:path>
                  <a:moveTo>
                    <a:pt x="0"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403" name="object 276">
              <a:extLst>
                <a:ext uri="{FF2B5EF4-FFF2-40B4-BE49-F238E27FC236}">
                  <a16:creationId xmlns:a16="http://schemas.microsoft.com/office/drawing/2014/main" id="{84AD7F39-6C9E-40CC-ACA3-FF4A4DAA42DE}"/>
                </a:ext>
              </a:extLst>
            </p:cNvPr>
            <p:cNvSpPr/>
            <p:nvPr/>
          </p:nvSpPr>
          <p:spPr>
            <a:xfrm>
              <a:off x="6278806" y="8999763"/>
              <a:ext cx="190500" cy="179705"/>
            </a:xfrm>
            <a:custGeom>
              <a:avLst/>
              <a:gdLst/>
              <a:ahLst/>
              <a:cxnLst/>
              <a:rect l="l" t="t" r="r" b="b"/>
              <a:pathLst>
                <a:path w="190500" h="179704">
                  <a:moveTo>
                    <a:pt x="76712" y="179277"/>
                  </a:moveTo>
                  <a:lnTo>
                    <a:pt x="137113" y="179277"/>
                  </a:lnTo>
                  <a:lnTo>
                    <a:pt x="158902" y="178368"/>
                  </a:lnTo>
                  <a:lnTo>
                    <a:pt x="190077" y="148317"/>
                  </a:lnTo>
                  <a:lnTo>
                    <a:pt x="190488" y="126959"/>
                  </a:lnTo>
                  <a:lnTo>
                    <a:pt x="187084" y="102547"/>
                  </a:lnTo>
                  <a:lnTo>
                    <a:pt x="154262" y="67682"/>
                  </a:lnTo>
                  <a:lnTo>
                    <a:pt x="136352" y="63659"/>
                  </a:lnTo>
                  <a:lnTo>
                    <a:pt x="134250" y="49796"/>
                  </a:lnTo>
                  <a:lnTo>
                    <a:pt x="112240" y="15824"/>
                  </a:lnTo>
                  <a:lnTo>
                    <a:pt x="73404" y="0"/>
                  </a:lnTo>
                  <a:lnTo>
                    <a:pt x="57097" y="1296"/>
                  </a:lnTo>
                  <a:lnTo>
                    <a:pt x="18493" y="19723"/>
                  </a:lnTo>
                  <a:lnTo>
                    <a:pt x="3561" y="41232"/>
                  </a:lnTo>
                  <a:lnTo>
                    <a:pt x="0" y="53887"/>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404" name="object 277">
              <a:extLst>
                <a:ext uri="{FF2B5EF4-FFF2-40B4-BE49-F238E27FC236}">
                  <a16:creationId xmlns:a16="http://schemas.microsoft.com/office/drawing/2014/main" id="{8EA0EA74-72C1-4F42-8CDD-FC7CE408BF85}"/>
                </a:ext>
              </a:extLst>
            </p:cNvPr>
            <p:cNvSpPr/>
            <p:nvPr/>
          </p:nvSpPr>
          <p:spPr>
            <a:xfrm>
              <a:off x="6157141" y="9040298"/>
              <a:ext cx="182245" cy="139065"/>
            </a:xfrm>
            <a:custGeom>
              <a:avLst/>
              <a:gdLst/>
              <a:ahLst/>
              <a:cxnLst/>
              <a:rect l="l" t="t" r="r" b="b"/>
              <a:pathLst>
                <a:path w="182245" h="139065">
                  <a:moveTo>
                    <a:pt x="125072" y="921"/>
                  </a:moveTo>
                  <a:lnTo>
                    <a:pt x="82996" y="3888"/>
                  </a:lnTo>
                  <a:lnTo>
                    <a:pt x="51462" y="37146"/>
                  </a:lnTo>
                  <a:lnTo>
                    <a:pt x="50171" y="42288"/>
                  </a:lnTo>
                  <a:lnTo>
                    <a:pt x="35587" y="44780"/>
                  </a:lnTo>
                  <a:lnTo>
                    <a:pt x="22673" y="50679"/>
                  </a:lnTo>
                  <a:lnTo>
                    <a:pt x="12033" y="59448"/>
                  </a:lnTo>
                  <a:lnTo>
                    <a:pt x="4273" y="70551"/>
                  </a:lnTo>
                  <a:lnTo>
                    <a:pt x="0" y="83453"/>
                  </a:lnTo>
                  <a:lnTo>
                    <a:pt x="1572" y="99492"/>
                  </a:lnTo>
                  <a:lnTo>
                    <a:pt x="6597" y="113134"/>
                  </a:lnTo>
                  <a:lnTo>
                    <a:pt x="14557" y="124130"/>
                  </a:lnTo>
                  <a:lnTo>
                    <a:pt x="24934" y="132228"/>
                  </a:lnTo>
                  <a:lnTo>
                    <a:pt x="37211" y="137180"/>
                  </a:lnTo>
                  <a:lnTo>
                    <a:pt x="181828" y="138742"/>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405" name="object 278">
              <a:extLst>
                <a:ext uri="{FF2B5EF4-FFF2-40B4-BE49-F238E27FC236}">
                  <a16:creationId xmlns:a16="http://schemas.microsoft.com/office/drawing/2014/main" id="{2048277C-C7A4-4B15-A406-5B07D35A1ECC}"/>
                </a:ext>
              </a:extLst>
            </p:cNvPr>
            <p:cNvSpPr/>
            <p:nvPr/>
          </p:nvSpPr>
          <p:spPr>
            <a:xfrm>
              <a:off x="6249314" y="9212262"/>
              <a:ext cx="59055" cy="93980"/>
            </a:xfrm>
            <a:custGeom>
              <a:avLst/>
              <a:gdLst/>
              <a:ahLst/>
              <a:cxnLst/>
              <a:rect l="l" t="t" r="r" b="b"/>
              <a:pathLst>
                <a:path w="59054" h="93979">
                  <a:moveTo>
                    <a:pt x="58541" y="64124"/>
                  </a:moveTo>
                  <a:lnTo>
                    <a:pt x="55189" y="77873"/>
                  </a:lnTo>
                  <a:lnTo>
                    <a:pt x="46250" y="88254"/>
                  </a:lnTo>
                  <a:lnTo>
                    <a:pt x="33402" y="93589"/>
                  </a:lnTo>
                  <a:lnTo>
                    <a:pt x="17735" y="90962"/>
                  </a:lnTo>
                  <a:lnTo>
                    <a:pt x="6365" y="83373"/>
                  </a:lnTo>
                  <a:lnTo>
                    <a:pt x="0" y="72174"/>
                  </a:lnTo>
                  <a:lnTo>
                    <a:pt x="1621" y="58776"/>
                  </a:lnTo>
                  <a:lnTo>
                    <a:pt x="20183" y="14689"/>
                  </a:lnTo>
                  <a:lnTo>
                    <a:pt x="28623" y="0"/>
                  </a:lnTo>
                  <a:lnTo>
                    <a:pt x="42014" y="21423"/>
                  </a:lnTo>
                  <a:lnTo>
                    <a:pt x="58509" y="59504"/>
                  </a:lnTo>
                  <a:lnTo>
                    <a:pt x="58541" y="64124"/>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406" name="object 279">
              <a:extLst>
                <a:ext uri="{FF2B5EF4-FFF2-40B4-BE49-F238E27FC236}">
                  <a16:creationId xmlns:a16="http://schemas.microsoft.com/office/drawing/2014/main" id="{54BD6B85-1EC3-41B5-867F-46ED9671806F}"/>
                </a:ext>
              </a:extLst>
            </p:cNvPr>
            <p:cNvSpPr/>
            <p:nvPr/>
          </p:nvSpPr>
          <p:spPr>
            <a:xfrm>
              <a:off x="6318529" y="9165221"/>
              <a:ext cx="59055" cy="93980"/>
            </a:xfrm>
            <a:custGeom>
              <a:avLst/>
              <a:gdLst/>
              <a:ahLst/>
              <a:cxnLst/>
              <a:rect l="l" t="t" r="r" b="b"/>
              <a:pathLst>
                <a:path w="59054" h="93979">
                  <a:moveTo>
                    <a:pt x="58541" y="64124"/>
                  </a:moveTo>
                  <a:lnTo>
                    <a:pt x="55189" y="77873"/>
                  </a:lnTo>
                  <a:lnTo>
                    <a:pt x="46250" y="88254"/>
                  </a:lnTo>
                  <a:lnTo>
                    <a:pt x="33402" y="93589"/>
                  </a:lnTo>
                  <a:lnTo>
                    <a:pt x="17735" y="90962"/>
                  </a:lnTo>
                  <a:lnTo>
                    <a:pt x="6365" y="83373"/>
                  </a:lnTo>
                  <a:lnTo>
                    <a:pt x="0" y="72174"/>
                  </a:lnTo>
                  <a:lnTo>
                    <a:pt x="1621" y="58776"/>
                  </a:lnTo>
                  <a:lnTo>
                    <a:pt x="20183" y="14689"/>
                  </a:lnTo>
                  <a:lnTo>
                    <a:pt x="28623" y="0"/>
                  </a:lnTo>
                  <a:lnTo>
                    <a:pt x="42014" y="21423"/>
                  </a:lnTo>
                  <a:lnTo>
                    <a:pt x="58509" y="59504"/>
                  </a:lnTo>
                  <a:lnTo>
                    <a:pt x="58541" y="64124"/>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grpSp>
      <p:sp>
        <p:nvSpPr>
          <p:cNvPr id="407" name="object 280">
            <a:extLst>
              <a:ext uri="{FF2B5EF4-FFF2-40B4-BE49-F238E27FC236}">
                <a16:creationId xmlns:a16="http://schemas.microsoft.com/office/drawing/2014/main" id="{3707F6BA-9C22-459A-8156-D3381BB2023D}"/>
              </a:ext>
            </a:extLst>
          </p:cNvPr>
          <p:cNvSpPr/>
          <p:nvPr/>
        </p:nvSpPr>
        <p:spPr>
          <a:xfrm>
            <a:off x="2367492" y="2769257"/>
            <a:ext cx="2178713" cy="1767678"/>
          </a:xfrm>
          <a:custGeom>
            <a:avLst/>
            <a:gdLst/>
            <a:ahLst/>
            <a:cxnLst/>
            <a:rect l="l" t="t" r="r" b="b"/>
            <a:pathLst>
              <a:path w="2620009" h="2368550">
                <a:moveTo>
                  <a:pt x="5448" y="2368550"/>
                </a:moveTo>
                <a:lnTo>
                  <a:pt x="2619895" y="2362200"/>
                </a:lnTo>
                <a:lnTo>
                  <a:pt x="2619895" y="0"/>
                </a:lnTo>
                <a:lnTo>
                  <a:pt x="394017" y="0"/>
                </a:lnTo>
                <a:lnTo>
                  <a:pt x="266014" y="120904"/>
                </a:lnTo>
                <a:lnTo>
                  <a:pt x="143776" y="0"/>
                </a:lnTo>
                <a:lnTo>
                  <a:pt x="0" y="0"/>
                </a:lnTo>
                <a:lnTo>
                  <a:pt x="0" y="236855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3A1D56A-AC9E-4A38-977E-05CE6395BCB2}"/>
              </a:ext>
            </a:extLst>
          </p:cNvPr>
          <p:cNvPicPr>
            <a:picLocks noChangeAspect="1"/>
          </p:cNvPicPr>
          <p:nvPr/>
        </p:nvPicPr>
        <p:blipFill>
          <a:blip r:embed="rId3"/>
          <a:stretch>
            <a:fillRect/>
          </a:stretch>
        </p:blipFill>
        <p:spPr>
          <a:xfrm>
            <a:off x="29852" y="5497945"/>
            <a:ext cx="7160981" cy="1328477"/>
          </a:xfrm>
          <a:prstGeom prst="rect">
            <a:avLst/>
          </a:prstGeom>
        </p:spPr>
      </p:pic>
      <p:pic>
        <p:nvPicPr>
          <p:cNvPr id="809" name="Picture 808">
            <a:extLst>
              <a:ext uri="{FF2B5EF4-FFF2-40B4-BE49-F238E27FC236}">
                <a16:creationId xmlns:a16="http://schemas.microsoft.com/office/drawing/2014/main" id="{F8DAC899-CD89-4585-859F-DD5C9ECA5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1" y="107319"/>
            <a:ext cx="1207361" cy="340402"/>
          </a:xfrm>
          <a:prstGeom prst="rect">
            <a:avLst/>
          </a:prstGeom>
        </p:spPr>
      </p:pic>
      <p:pic>
        <p:nvPicPr>
          <p:cNvPr id="810" name="Picture 809">
            <a:extLst>
              <a:ext uri="{FF2B5EF4-FFF2-40B4-BE49-F238E27FC236}">
                <a16:creationId xmlns:a16="http://schemas.microsoft.com/office/drawing/2014/main" id="{53B68599-BE55-44A4-AA89-75FBED5D10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9887" y="67450"/>
            <a:ext cx="1014956" cy="408879"/>
          </a:xfrm>
          <a:prstGeom prst="rect">
            <a:avLst/>
          </a:prstGeom>
        </p:spPr>
      </p:pic>
      <p:sp>
        <p:nvSpPr>
          <p:cNvPr id="274" name="object 131">
            <a:extLst>
              <a:ext uri="{FF2B5EF4-FFF2-40B4-BE49-F238E27FC236}">
                <a16:creationId xmlns:a16="http://schemas.microsoft.com/office/drawing/2014/main" id="{4214493C-21A5-4F12-A891-C073CB0E2DEA}"/>
              </a:ext>
            </a:extLst>
          </p:cNvPr>
          <p:cNvSpPr/>
          <p:nvPr/>
        </p:nvSpPr>
        <p:spPr>
          <a:xfrm>
            <a:off x="2368818" y="1074902"/>
            <a:ext cx="2161375" cy="1748392"/>
          </a:xfrm>
          <a:custGeom>
            <a:avLst/>
            <a:gdLst/>
            <a:ahLst/>
            <a:cxnLst/>
            <a:rect l="l" t="t" r="r" b="b"/>
            <a:pathLst>
              <a:path w="2620009" h="2368550">
                <a:moveTo>
                  <a:pt x="2619895" y="2362200"/>
                </a:moveTo>
                <a:lnTo>
                  <a:pt x="2619895" y="0"/>
                </a:lnTo>
                <a:lnTo>
                  <a:pt x="394017" y="0"/>
                </a:lnTo>
                <a:lnTo>
                  <a:pt x="266014" y="120904"/>
                </a:lnTo>
                <a:lnTo>
                  <a:pt x="143776" y="0"/>
                </a:lnTo>
                <a:lnTo>
                  <a:pt x="0" y="0"/>
                </a:lnTo>
                <a:lnTo>
                  <a:pt x="0" y="236855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grpSp>
        <p:nvGrpSpPr>
          <p:cNvPr id="275" name="Group 274">
            <a:extLst>
              <a:ext uri="{FF2B5EF4-FFF2-40B4-BE49-F238E27FC236}">
                <a16:creationId xmlns:a16="http://schemas.microsoft.com/office/drawing/2014/main" id="{11BA0899-74C6-41FF-8A5E-2BCA29471EC4}"/>
              </a:ext>
            </a:extLst>
          </p:cNvPr>
          <p:cNvGrpSpPr/>
          <p:nvPr/>
        </p:nvGrpSpPr>
        <p:grpSpPr>
          <a:xfrm>
            <a:off x="2404978" y="1904988"/>
            <a:ext cx="2087988" cy="713469"/>
            <a:chOff x="698067" y="1635137"/>
            <a:chExt cx="2625249" cy="800341"/>
          </a:xfrm>
        </p:grpSpPr>
        <p:sp>
          <p:nvSpPr>
            <p:cNvPr id="276" name="object 137">
              <a:extLst>
                <a:ext uri="{FF2B5EF4-FFF2-40B4-BE49-F238E27FC236}">
                  <a16:creationId xmlns:a16="http://schemas.microsoft.com/office/drawing/2014/main" id="{B040A12A-6CD1-4CB2-8240-A3F592B4B217}"/>
                </a:ext>
              </a:extLst>
            </p:cNvPr>
            <p:cNvSpPr/>
            <p:nvPr/>
          </p:nvSpPr>
          <p:spPr>
            <a:xfrm>
              <a:off x="698067" y="2198286"/>
              <a:ext cx="1459230" cy="50800"/>
            </a:xfrm>
            <a:custGeom>
              <a:avLst/>
              <a:gdLst/>
              <a:ahLst/>
              <a:cxnLst/>
              <a:rect l="l" t="t" r="r" b="b"/>
              <a:pathLst>
                <a:path w="1459229" h="50800">
                  <a:moveTo>
                    <a:pt x="0" y="0"/>
                  </a:moveTo>
                  <a:lnTo>
                    <a:pt x="41654" y="8962"/>
                  </a:lnTo>
                  <a:lnTo>
                    <a:pt x="70026" y="28067"/>
                  </a:lnTo>
                  <a:lnTo>
                    <a:pt x="79174" y="34672"/>
                  </a:lnTo>
                  <a:lnTo>
                    <a:pt x="89111" y="40674"/>
                  </a:lnTo>
                  <a:lnTo>
                    <a:pt x="100402" y="45642"/>
                  </a:lnTo>
                  <a:lnTo>
                    <a:pt x="113614" y="49143"/>
                  </a:lnTo>
                  <a:lnTo>
                    <a:pt x="129313" y="50745"/>
                  </a:lnTo>
                  <a:lnTo>
                    <a:pt x="146149" y="49671"/>
                  </a:lnTo>
                  <a:lnTo>
                    <a:pt x="182910" y="36603"/>
                  </a:lnTo>
                  <a:lnTo>
                    <a:pt x="201373" y="23707"/>
                  </a:lnTo>
                  <a:lnTo>
                    <a:pt x="210414" y="17210"/>
                  </a:lnTo>
                  <a:lnTo>
                    <a:pt x="220049" y="11215"/>
                  </a:lnTo>
                  <a:lnTo>
                    <a:pt x="230818" y="6126"/>
                  </a:lnTo>
                  <a:lnTo>
                    <a:pt x="243264" y="2343"/>
                  </a:lnTo>
                  <a:lnTo>
                    <a:pt x="257926" y="270"/>
                  </a:lnTo>
                  <a:lnTo>
                    <a:pt x="275362" y="1236"/>
                  </a:lnTo>
                  <a:lnTo>
                    <a:pt x="313559" y="13586"/>
                  </a:lnTo>
                  <a:lnTo>
                    <a:pt x="341355" y="32352"/>
                  </a:lnTo>
                  <a:lnTo>
                    <a:pt x="350701" y="38307"/>
                  </a:lnTo>
                  <a:lnTo>
                    <a:pt x="360941" y="43495"/>
                  </a:lnTo>
                  <a:lnTo>
                    <a:pt x="372589" y="47548"/>
                  </a:lnTo>
                  <a:lnTo>
                    <a:pt x="386156" y="50094"/>
                  </a:lnTo>
                  <a:lnTo>
                    <a:pt x="404196" y="49285"/>
                  </a:lnTo>
                  <a:lnTo>
                    <a:pt x="443895" y="37771"/>
                  </a:lnTo>
                  <a:lnTo>
                    <a:pt x="472114" y="19741"/>
                  </a:lnTo>
                  <a:lnTo>
                    <a:pt x="481225" y="13862"/>
                  </a:lnTo>
                  <a:lnTo>
                    <a:pt x="490994" y="8614"/>
                  </a:lnTo>
                  <a:lnTo>
                    <a:pt x="501904" y="4335"/>
                  </a:lnTo>
                  <a:lnTo>
                    <a:pt x="514438" y="1363"/>
                  </a:lnTo>
                  <a:lnTo>
                    <a:pt x="529081" y="37"/>
                  </a:lnTo>
                  <a:lnTo>
                    <a:pt x="545831" y="1124"/>
                  </a:lnTo>
                  <a:lnTo>
                    <a:pt x="582388" y="14294"/>
                  </a:lnTo>
                  <a:lnTo>
                    <a:pt x="600802" y="27260"/>
                  </a:lnTo>
                  <a:lnTo>
                    <a:pt x="609858" y="33777"/>
                  </a:lnTo>
                  <a:lnTo>
                    <a:pt x="619540" y="39775"/>
                  </a:lnTo>
                  <a:lnTo>
                    <a:pt x="630393" y="44845"/>
                  </a:lnTo>
                  <a:lnTo>
                    <a:pt x="642962" y="48582"/>
                  </a:lnTo>
                  <a:lnTo>
                    <a:pt x="657793" y="50578"/>
                  </a:lnTo>
                  <a:lnTo>
                    <a:pt x="675125" y="49591"/>
                  </a:lnTo>
                  <a:lnTo>
                    <a:pt x="713072" y="37113"/>
                  </a:lnTo>
                  <a:lnTo>
                    <a:pt x="740809" y="18235"/>
                  </a:lnTo>
                  <a:lnTo>
                    <a:pt x="750200" y="12271"/>
                  </a:lnTo>
                  <a:lnTo>
                    <a:pt x="760527" y="7097"/>
                  </a:lnTo>
                  <a:lnTo>
                    <a:pt x="772307" y="3087"/>
                  </a:lnTo>
                  <a:lnTo>
                    <a:pt x="786056" y="616"/>
                  </a:lnTo>
                  <a:lnTo>
                    <a:pt x="803996" y="1455"/>
                  </a:lnTo>
                  <a:lnTo>
                    <a:pt x="843444" y="13114"/>
                  </a:lnTo>
                  <a:lnTo>
                    <a:pt x="871585" y="31272"/>
                  </a:lnTo>
                  <a:lnTo>
                    <a:pt x="880730" y="37166"/>
                  </a:lnTo>
                  <a:lnTo>
                    <a:pt x="890572" y="42407"/>
                  </a:lnTo>
                  <a:lnTo>
                    <a:pt x="901598" y="46653"/>
                  </a:lnTo>
                  <a:lnTo>
                    <a:pt x="914297" y="49559"/>
                  </a:lnTo>
                  <a:lnTo>
                    <a:pt x="929156" y="50782"/>
                  </a:lnTo>
                  <a:lnTo>
                    <a:pt x="945768" y="49677"/>
                  </a:lnTo>
                  <a:lnTo>
                    <a:pt x="982007" y="36366"/>
                  </a:lnTo>
                  <a:lnTo>
                    <a:pt x="1000351" y="23303"/>
                  </a:lnTo>
                  <a:lnTo>
                    <a:pt x="1009433" y="16759"/>
                  </a:lnTo>
                  <a:lnTo>
                    <a:pt x="1019189" y="10758"/>
                  </a:lnTo>
                  <a:lnTo>
                    <a:pt x="1030171" y="5715"/>
                  </a:lnTo>
                  <a:lnTo>
                    <a:pt x="1042930" y="2045"/>
                  </a:lnTo>
                  <a:lnTo>
                    <a:pt x="1058018" y="161"/>
                  </a:lnTo>
                  <a:lnTo>
                    <a:pt x="1075214" y="1175"/>
                  </a:lnTo>
                  <a:lnTo>
                    <a:pt x="1112832" y="13823"/>
                  </a:lnTo>
                  <a:lnTo>
                    <a:pt x="1131508" y="26435"/>
                  </a:lnTo>
                  <a:lnTo>
                    <a:pt x="1140497" y="32849"/>
                  </a:lnTo>
                  <a:lnTo>
                    <a:pt x="1149952" y="38824"/>
                  </a:lnTo>
                  <a:lnTo>
                    <a:pt x="1160396" y="43977"/>
                  </a:lnTo>
                  <a:lnTo>
                    <a:pt x="1172354" y="47928"/>
                  </a:lnTo>
                  <a:lnTo>
                    <a:pt x="1186350" y="50292"/>
                  </a:lnTo>
                  <a:lnTo>
                    <a:pt x="1204155" y="49418"/>
                  </a:lnTo>
                  <a:lnTo>
                    <a:pt x="1243272" y="37580"/>
                  </a:lnTo>
                  <a:lnTo>
                    <a:pt x="1271318" y="19267"/>
                  </a:lnTo>
                  <a:lnTo>
                    <a:pt x="1280512" y="13356"/>
                  </a:lnTo>
                  <a:lnTo>
                    <a:pt x="1290452" y="8124"/>
                  </a:lnTo>
                  <a:lnTo>
                    <a:pt x="1301632" y="3922"/>
                  </a:lnTo>
                  <a:lnTo>
                    <a:pt x="1314546" y="1098"/>
                  </a:lnTo>
                  <a:lnTo>
                    <a:pt x="1329689" y="3"/>
                  </a:lnTo>
                  <a:lnTo>
                    <a:pt x="1346127" y="1127"/>
                  </a:lnTo>
                  <a:lnTo>
                    <a:pt x="1381968" y="14617"/>
                  </a:lnTo>
                  <a:lnTo>
                    <a:pt x="1400227" y="27801"/>
                  </a:lnTo>
                  <a:lnTo>
                    <a:pt x="1409344" y="34379"/>
                  </a:lnTo>
                  <a:lnTo>
                    <a:pt x="1419198" y="40381"/>
                  </a:lnTo>
                  <a:lnTo>
                    <a:pt x="1430348" y="45385"/>
                  </a:lnTo>
                  <a:lnTo>
                    <a:pt x="1443355" y="48967"/>
                  </a:lnTo>
                  <a:lnTo>
                    <a:pt x="1458776" y="50702"/>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7" name="object 138">
              <a:extLst>
                <a:ext uri="{FF2B5EF4-FFF2-40B4-BE49-F238E27FC236}">
                  <a16:creationId xmlns:a16="http://schemas.microsoft.com/office/drawing/2014/main" id="{6B770366-5DB5-475D-A261-6EDD4173381E}"/>
                </a:ext>
              </a:extLst>
            </p:cNvPr>
            <p:cNvSpPr/>
            <p:nvPr/>
          </p:nvSpPr>
          <p:spPr>
            <a:xfrm>
              <a:off x="698067" y="2325286"/>
              <a:ext cx="1459230" cy="50800"/>
            </a:xfrm>
            <a:custGeom>
              <a:avLst/>
              <a:gdLst/>
              <a:ahLst/>
              <a:cxnLst/>
              <a:rect l="l" t="t" r="r" b="b"/>
              <a:pathLst>
                <a:path w="1459229" h="50800">
                  <a:moveTo>
                    <a:pt x="0" y="0"/>
                  </a:moveTo>
                  <a:lnTo>
                    <a:pt x="41654" y="8962"/>
                  </a:lnTo>
                  <a:lnTo>
                    <a:pt x="70026" y="28067"/>
                  </a:lnTo>
                  <a:lnTo>
                    <a:pt x="79174" y="34672"/>
                  </a:lnTo>
                  <a:lnTo>
                    <a:pt x="89111" y="40674"/>
                  </a:lnTo>
                  <a:lnTo>
                    <a:pt x="100402" y="45642"/>
                  </a:lnTo>
                  <a:lnTo>
                    <a:pt x="113614" y="49143"/>
                  </a:lnTo>
                  <a:lnTo>
                    <a:pt x="129313" y="50745"/>
                  </a:lnTo>
                  <a:lnTo>
                    <a:pt x="146149" y="49671"/>
                  </a:lnTo>
                  <a:lnTo>
                    <a:pt x="182910" y="36603"/>
                  </a:lnTo>
                  <a:lnTo>
                    <a:pt x="201373" y="23707"/>
                  </a:lnTo>
                  <a:lnTo>
                    <a:pt x="210414" y="17210"/>
                  </a:lnTo>
                  <a:lnTo>
                    <a:pt x="220049" y="11215"/>
                  </a:lnTo>
                  <a:lnTo>
                    <a:pt x="230818" y="6126"/>
                  </a:lnTo>
                  <a:lnTo>
                    <a:pt x="243264" y="2343"/>
                  </a:lnTo>
                  <a:lnTo>
                    <a:pt x="257926" y="270"/>
                  </a:lnTo>
                  <a:lnTo>
                    <a:pt x="275362" y="1236"/>
                  </a:lnTo>
                  <a:lnTo>
                    <a:pt x="313559" y="13586"/>
                  </a:lnTo>
                  <a:lnTo>
                    <a:pt x="341355" y="32352"/>
                  </a:lnTo>
                  <a:lnTo>
                    <a:pt x="350701" y="38307"/>
                  </a:lnTo>
                  <a:lnTo>
                    <a:pt x="360941" y="43495"/>
                  </a:lnTo>
                  <a:lnTo>
                    <a:pt x="372589" y="47548"/>
                  </a:lnTo>
                  <a:lnTo>
                    <a:pt x="386156" y="50094"/>
                  </a:lnTo>
                  <a:lnTo>
                    <a:pt x="404196" y="49285"/>
                  </a:lnTo>
                  <a:lnTo>
                    <a:pt x="443895" y="37771"/>
                  </a:lnTo>
                  <a:lnTo>
                    <a:pt x="472114" y="19741"/>
                  </a:lnTo>
                  <a:lnTo>
                    <a:pt x="481225" y="13862"/>
                  </a:lnTo>
                  <a:lnTo>
                    <a:pt x="490994" y="8614"/>
                  </a:lnTo>
                  <a:lnTo>
                    <a:pt x="501904" y="4335"/>
                  </a:lnTo>
                  <a:lnTo>
                    <a:pt x="514438" y="1363"/>
                  </a:lnTo>
                  <a:lnTo>
                    <a:pt x="529081" y="37"/>
                  </a:lnTo>
                  <a:lnTo>
                    <a:pt x="545831" y="1124"/>
                  </a:lnTo>
                  <a:lnTo>
                    <a:pt x="582388" y="14294"/>
                  </a:lnTo>
                  <a:lnTo>
                    <a:pt x="600802" y="27260"/>
                  </a:lnTo>
                  <a:lnTo>
                    <a:pt x="609858" y="33777"/>
                  </a:lnTo>
                  <a:lnTo>
                    <a:pt x="619540" y="39775"/>
                  </a:lnTo>
                  <a:lnTo>
                    <a:pt x="630393" y="44845"/>
                  </a:lnTo>
                  <a:lnTo>
                    <a:pt x="642962" y="48582"/>
                  </a:lnTo>
                  <a:lnTo>
                    <a:pt x="657793" y="50578"/>
                  </a:lnTo>
                  <a:lnTo>
                    <a:pt x="675125" y="49591"/>
                  </a:lnTo>
                  <a:lnTo>
                    <a:pt x="713072" y="37113"/>
                  </a:lnTo>
                  <a:lnTo>
                    <a:pt x="740809" y="18235"/>
                  </a:lnTo>
                  <a:lnTo>
                    <a:pt x="750200" y="12271"/>
                  </a:lnTo>
                  <a:lnTo>
                    <a:pt x="760527" y="7097"/>
                  </a:lnTo>
                  <a:lnTo>
                    <a:pt x="772307" y="3087"/>
                  </a:lnTo>
                  <a:lnTo>
                    <a:pt x="786056" y="616"/>
                  </a:lnTo>
                  <a:lnTo>
                    <a:pt x="803996" y="1455"/>
                  </a:lnTo>
                  <a:lnTo>
                    <a:pt x="843444" y="13114"/>
                  </a:lnTo>
                  <a:lnTo>
                    <a:pt x="871585" y="31272"/>
                  </a:lnTo>
                  <a:lnTo>
                    <a:pt x="880730" y="37166"/>
                  </a:lnTo>
                  <a:lnTo>
                    <a:pt x="890572" y="42407"/>
                  </a:lnTo>
                  <a:lnTo>
                    <a:pt x="901598" y="46653"/>
                  </a:lnTo>
                  <a:lnTo>
                    <a:pt x="914297" y="49559"/>
                  </a:lnTo>
                  <a:lnTo>
                    <a:pt x="929156" y="50782"/>
                  </a:lnTo>
                  <a:lnTo>
                    <a:pt x="945768" y="49677"/>
                  </a:lnTo>
                  <a:lnTo>
                    <a:pt x="982007" y="36366"/>
                  </a:lnTo>
                  <a:lnTo>
                    <a:pt x="1000351" y="23303"/>
                  </a:lnTo>
                  <a:lnTo>
                    <a:pt x="1009433" y="16759"/>
                  </a:lnTo>
                  <a:lnTo>
                    <a:pt x="1019189" y="10758"/>
                  </a:lnTo>
                  <a:lnTo>
                    <a:pt x="1030171" y="5715"/>
                  </a:lnTo>
                  <a:lnTo>
                    <a:pt x="1042930" y="2045"/>
                  </a:lnTo>
                  <a:lnTo>
                    <a:pt x="1058018" y="161"/>
                  </a:lnTo>
                  <a:lnTo>
                    <a:pt x="1075214" y="1175"/>
                  </a:lnTo>
                  <a:lnTo>
                    <a:pt x="1112832" y="13823"/>
                  </a:lnTo>
                  <a:lnTo>
                    <a:pt x="1131508" y="26435"/>
                  </a:lnTo>
                  <a:lnTo>
                    <a:pt x="1140497" y="32849"/>
                  </a:lnTo>
                  <a:lnTo>
                    <a:pt x="1149952" y="38824"/>
                  </a:lnTo>
                  <a:lnTo>
                    <a:pt x="1160396" y="43977"/>
                  </a:lnTo>
                  <a:lnTo>
                    <a:pt x="1172354" y="47928"/>
                  </a:lnTo>
                  <a:lnTo>
                    <a:pt x="1186350" y="50292"/>
                  </a:lnTo>
                  <a:lnTo>
                    <a:pt x="1204155" y="49418"/>
                  </a:lnTo>
                  <a:lnTo>
                    <a:pt x="1243272" y="37580"/>
                  </a:lnTo>
                  <a:lnTo>
                    <a:pt x="1271318" y="19267"/>
                  </a:lnTo>
                  <a:lnTo>
                    <a:pt x="1280512" y="13356"/>
                  </a:lnTo>
                  <a:lnTo>
                    <a:pt x="1290452" y="8124"/>
                  </a:lnTo>
                  <a:lnTo>
                    <a:pt x="1301632" y="3922"/>
                  </a:lnTo>
                  <a:lnTo>
                    <a:pt x="1314546" y="1098"/>
                  </a:lnTo>
                  <a:lnTo>
                    <a:pt x="1329689" y="3"/>
                  </a:lnTo>
                  <a:lnTo>
                    <a:pt x="1346127" y="1127"/>
                  </a:lnTo>
                  <a:lnTo>
                    <a:pt x="1381968" y="14617"/>
                  </a:lnTo>
                  <a:lnTo>
                    <a:pt x="1400227" y="27801"/>
                  </a:lnTo>
                  <a:lnTo>
                    <a:pt x="1409344" y="34379"/>
                  </a:lnTo>
                  <a:lnTo>
                    <a:pt x="1419198" y="40381"/>
                  </a:lnTo>
                  <a:lnTo>
                    <a:pt x="1430348" y="45385"/>
                  </a:lnTo>
                  <a:lnTo>
                    <a:pt x="1443355" y="48967"/>
                  </a:lnTo>
                  <a:lnTo>
                    <a:pt x="1458776" y="50702"/>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8" name="object 139">
              <a:extLst>
                <a:ext uri="{FF2B5EF4-FFF2-40B4-BE49-F238E27FC236}">
                  <a16:creationId xmlns:a16="http://schemas.microsoft.com/office/drawing/2014/main" id="{6D941160-388C-4B2E-9C40-EDFB7675113F}"/>
                </a:ext>
              </a:extLst>
            </p:cNvPr>
            <p:cNvSpPr/>
            <p:nvPr/>
          </p:nvSpPr>
          <p:spPr>
            <a:xfrm>
              <a:off x="2011654" y="1841682"/>
              <a:ext cx="231775" cy="149860"/>
            </a:xfrm>
            <a:custGeom>
              <a:avLst/>
              <a:gdLst/>
              <a:ahLst/>
              <a:cxnLst/>
              <a:rect l="l" t="t" r="r" b="b"/>
              <a:pathLst>
                <a:path w="231775" h="149860">
                  <a:moveTo>
                    <a:pt x="0" y="149694"/>
                  </a:moveTo>
                  <a:lnTo>
                    <a:pt x="44616" y="145365"/>
                  </a:lnTo>
                  <a:lnTo>
                    <a:pt x="96087" y="138647"/>
                  </a:lnTo>
                  <a:lnTo>
                    <a:pt x="133182" y="128967"/>
                  </a:lnTo>
                  <a:lnTo>
                    <a:pt x="168384" y="106214"/>
                  </a:lnTo>
                  <a:lnTo>
                    <a:pt x="197484" y="65620"/>
                  </a:lnTo>
                  <a:lnTo>
                    <a:pt x="221991" y="19144"/>
                  </a:lnTo>
                  <a:lnTo>
                    <a:pt x="231597"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9" name="object 140">
              <a:extLst>
                <a:ext uri="{FF2B5EF4-FFF2-40B4-BE49-F238E27FC236}">
                  <a16:creationId xmlns:a16="http://schemas.microsoft.com/office/drawing/2014/main" id="{34E0B109-420E-4016-9BFA-28D444023A71}"/>
                </a:ext>
              </a:extLst>
            </p:cNvPr>
            <p:cNvSpPr/>
            <p:nvPr/>
          </p:nvSpPr>
          <p:spPr>
            <a:xfrm>
              <a:off x="2011654" y="1986513"/>
              <a:ext cx="231775" cy="113664"/>
            </a:xfrm>
            <a:custGeom>
              <a:avLst/>
              <a:gdLst/>
              <a:ahLst/>
              <a:cxnLst/>
              <a:rect l="l" t="t" r="r" b="b"/>
              <a:pathLst>
                <a:path w="231775" h="113664">
                  <a:moveTo>
                    <a:pt x="0" y="76885"/>
                  </a:moveTo>
                  <a:lnTo>
                    <a:pt x="44616" y="92287"/>
                  </a:lnTo>
                  <a:lnTo>
                    <a:pt x="96087" y="107931"/>
                  </a:lnTo>
                  <a:lnTo>
                    <a:pt x="133182" y="113241"/>
                  </a:lnTo>
                  <a:lnTo>
                    <a:pt x="143162" y="112445"/>
                  </a:lnTo>
                  <a:lnTo>
                    <a:pt x="183002" y="86630"/>
                  </a:lnTo>
                  <a:lnTo>
                    <a:pt x="205108" y="51596"/>
                  </a:lnTo>
                  <a:lnTo>
                    <a:pt x="221991" y="19135"/>
                  </a:lnTo>
                  <a:lnTo>
                    <a:pt x="231597" y="0"/>
                  </a:lnTo>
                </a:path>
              </a:pathLst>
            </a:custGeom>
            <a:ln w="12699">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0" name="object 141">
              <a:extLst>
                <a:ext uri="{FF2B5EF4-FFF2-40B4-BE49-F238E27FC236}">
                  <a16:creationId xmlns:a16="http://schemas.microsoft.com/office/drawing/2014/main" id="{6C36FFA7-384F-41C0-BDEE-EBFA630F07CF}"/>
                </a:ext>
              </a:extLst>
            </p:cNvPr>
            <p:cNvSpPr/>
            <p:nvPr/>
          </p:nvSpPr>
          <p:spPr>
            <a:xfrm>
              <a:off x="700766" y="2121382"/>
              <a:ext cx="2622550" cy="313690"/>
            </a:xfrm>
            <a:custGeom>
              <a:avLst/>
              <a:gdLst/>
              <a:ahLst/>
              <a:cxnLst/>
              <a:rect l="l" t="t" r="r" b="b"/>
              <a:pathLst>
                <a:path w="2622550" h="313689">
                  <a:moveTo>
                    <a:pt x="2622245" y="313372"/>
                  </a:moveTo>
                  <a:lnTo>
                    <a:pt x="1461033" y="313372"/>
                  </a:lnTo>
                  <a:lnTo>
                    <a:pt x="1461033" y="0"/>
                  </a:ln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1" name="object 142">
              <a:extLst>
                <a:ext uri="{FF2B5EF4-FFF2-40B4-BE49-F238E27FC236}">
                  <a16:creationId xmlns:a16="http://schemas.microsoft.com/office/drawing/2014/main" id="{84B4B816-751A-46C9-8854-44AC300D9359}"/>
                </a:ext>
              </a:extLst>
            </p:cNvPr>
            <p:cNvSpPr/>
            <p:nvPr/>
          </p:nvSpPr>
          <p:spPr>
            <a:xfrm>
              <a:off x="1750663" y="1680984"/>
              <a:ext cx="46355" cy="0"/>
            </a:xfrm>
            <a:custGeom>
              <a:avLst/>
              <a:gdLst/>
              <a:ahLst/>
              <a:cxnLst/>
              <a:rect l="l" t="t" r="r" b="b"/>
              <a:pathLst>
                <a:path w="46354">
                  <a:moveTo>
                    <a:pt x="45859"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2" name="object 143">
              <a:extLst>
                <a:ext uri="{FF2B5EF4-FFF2-40B4-BE49-F238E27FC236}">
                  <a16:creationId xmlns:a16="http://schemas.microsoft.com/office/drawing/2014/main" id="{E6AFCD9D-F746-48F1-8C85-1244B65039A6}"/>
                </a:ext>
              </a:extLst>
            </p:cNvPr>
            <p:cNvSpPr/>
            <p:nvPr/>
          </p:nvSpPr>
          <p:spPr>
            <a:xfrm>
              <a:off x="1773599" y="1660537"/>
              <a:ext cx="0" cy="41275"/>
            </a:xfrm>
            <a:custGeom>
              <a:avLst/>
              <a:gdLst/>
              <a:ahLst/>
              <a:cxnLst/>
              <a:rect l="l" t="t" r="r" b="b"/>
              <a:pathLst>
                <a:path h="41275">
                  <a:moveTo>
                    <a:pt x="0" y="0"/>
                  </a:moveTo>
                  <a:lnTo>
                    <a:pt x="0" y="40893"/>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3" name="object 144">
              <a:extLst>
                <a:ext uri="{FF2B5EF4-FFF2-40B4-BE49-F238E27FC236}">
                  <a16:creationId xmlns:a16="http://schemas.microsoft.com/office/drawing/2014/main" id="{53752254-952A-4811-A4E8-796654A4F723}"/>
                </a:ext>
              </a:extLst>
            </p:cNvPr>
            <p:cNvSpPr/>
            <p:nvPr/>
          </p:nvSpPr>
          <p:spPr>
            <a:xfrm>
              <a:off x="1829682" y="1806155"/>
              <a:ext cx="46355" cy="0"/>
            </a:xfrm>
            <a:custGeom>
              <a:avLst/>
              <a:gdLst/>
              <a:ahLst/>
              <a:cxnLst/>
              <a:rect l="l" t="t" r="r" b="b"/>
              <a:pathLst>
                <a:path w="46354">
                  <a:moveTo>
                    <a:pt x="45847"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4" name="object 145">
              <a:extLst>
                <a:ext uri="{FF2B5EF4-FFF2-40B4-BE49-F238E27FC236}">
                  <a16:creationId xmlns:a16="http://schemas.microsoft.com/office/drawing/2014/main" id="{FC4D089B-D67F-410D-B0E8-022E9FC83CA6}"/>
                </a:ext>
              </a:extLst>
            </p:cNvPr>
            <p:cNvSpPr/>
            <p:nvPr/>
          </p:nvSpPr>
          <p:spPr>
            <a:xfrm>
              <a:off x="1852605" y="1785708"/>
              <a:ext cx="0" cy="41275"/>
            </a:xfrm>
            <a:custGeom>
              <a:avLst/>
              <a:gdLst/>
              <a:ahLst/>
              <a:cxnLst/>
              <a:rect l="l" t="t" r="r" b="b"/>
              <a:pathLst>
                <a:path h="41275">
                  <a:moveTo>
                    <a:pt x="0" y="0"/>
                  </a:moveTo>
                  <a:lnTo>
                    <a:pt x="0" y="40893"/>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5" name="object 146">
              <a:extLst>
                <a:ext uri="{FF2B5EF4-FFF2-40B4-BE49-F238E27FC236}">
                  <a16:creationId xmlns:a16="http://schemas.microsoft.com/office/drawing/2014/main" id="{143C4770-96A9-4325-8993-E81888AA7FD3}"/>
                </a:ext>
              </a:extLst>
            </p:cNvPr>
            <p:cNvSpPr/>
            <p:nvPr/>
          </p:nvSpPr>
          <p:spPr>
            <a:xfrm>
              <a:off x="1981600" y="1771357"/>
              <a:ext cx="46355" cy="0"/>
            </a:xfrm>
            <a:custGeom>
              <a:avLst/>
              <a:gdLst/>
              <a:ahLst/>
              <a:cxnLst/>
              <a:rect l="l" t="t" r="r" b="b"/>
              <a:pathLst>
                <a:path w="46354">
                  <a:moveTo>
                    <a:pt x="45847"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6" name="object 147">
              <a:extLst>
                <a:ext uri="{FF2B5EF4-FFF2-40B4-BE49-F238E27FC236}">
                  <a16:creationId xmlns:a16="http://schemas.microsoft.com/office/drawing/2014/main" id="{C5EEBF41-EF32-4C9F-AC3E-FAAF32BA5B03}"/>
                </a:ext>
              </a:extLst>
            </p:cNvPr>
            <p:cNvSpPr/>
            <p:nvPr/>
          </p:nvSpPr>
          <p:spPr>
            <a:xfrm>
              <a:off x="2004523" y="1750923"/>
              <a:ext cx="0" cy="41275"/>
            </a:xfrm>
            <a:custGeom>
              <a:avLst/>
              <a:gdLst/>
              <a:ahLst/>
              <a:cxnLst/>
              <a:rect l="l" t="t" r="r" b="b"/>
              <a:pathLst>
                <a:path h="41275">
                  <a:moveTo>
                    <a:pt x="0" y="0"/>
                  </a:moveTo>
                  <a:lnTo>
                    <a:pt x="0" y="40894"/>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7" name="object 148">
              <a:extLst>
                <a:ext uri="{FF2B5EF4-FFF2-40B4-BE49-F238E27FC236}">
                  <a16:creationId xmlns:a16="http://schemas.microsoft.com/office/drawing/2014/main" id="{12A4D04A-6836-4BF2-A801-51F9CF2D866D}"/>
                </a:ext>
              </a:extLst>
            </p:cNvPr>
            <p:cNvSpPr/>
            <p:nvPr/>
          </p:nvSpPr>
          <p:spPr>
            <a:xfrm>
              <a:off x="1594529" y="1965299"/>
              <a:ext cx="280670" cy="156845"/>
            </a:xfrm>
            <a:custGeom>
              <a:avLst/>
              <a:gdLst/>
              <a:ahLst/>
              <a:cxnLst/>
              <a:rect l="l" t="t" r="r" b="b"/>
              <a:pathLst>
                <a:path w="280670" h="156844">
                  <a:moveTo>
                    <a:pt x="280187" y="156578"/>
                  </a:moveTo>
                  <a:lnTo>
                    <a:pt x="0" y="156578"/>
                  </a:ln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8" name="object 149">
              <a:extLst>
                <a:ext uri="{FF2B5EF4-FFF2-40B4-BE49-F238E27FC236}">
                  <a16:creationId xmlns:a16="http://schemas.microsoft.com/office/drawing/2014/main" id="{C5EE7D1D-8E7D-409C-9797-83CEA4849158}"/>
                </a:ext>
              </a:extLst>
            </p:cNvPr>
            <p:cNvSpPr/>
            <p:nvPr/>
          </p:nvSpPr>
          <p:spPr>
            <a:xfrm>
              <a:off x="1734153" y="1959775"/>
              <a:ext cx="0" cy="162560"/>
            </a:xfrm>
            <a:custGeom>
              <a:avLst/>
              <a:gdLst/>
              <a:ahLst/>
              <a:cxnLst/>
              <a:rect l="l" t="t" r="r" b="b"/>
              <a:pathLst>
                <a:path h="162560">
                  <a:moveTo>
                    <a:pt x="0" y="162064"/>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9" name="object 150">
              <a:extLst>
                <a:ext uri="{FF2B5EF4-FFF2-40B4-BE49-F238E27FC236}">
                  <a16:creationId xmlns:a16="http://schemas.microsoft.com/office/drawing/2014/main" id="{621C9118-CCD7-4136-85D1-E52A61A5A672}"/>
                </a:ext>
              </a:extLst>
            </p:cNvPr>
            <p:cNvSpPr/>
            <p:nvPr/>
          </p:nvSpPr>
          <p:spPr>
            <a:xfrm>
              <a:off x="1582883" y="1901659"/>
              <a:ext cx="281940" cy="63500"/>
            </a:xfrm>
            <a:custGeom>
              <a:avLst/>
              <a:gdLst/>
              <a:ahLst/>
              <a:cxnLst/>
              <a:rect l="l" t="t" r="r" b="b"/>
              <a:pathLst>
                <a:path w="281940" h="63500">
                  <a:moveTo>
                    <a:pt x="281901" y="48069"/>
                  </a:moveTo>
                  <a:lnTo>
                    <a:pt x="222364" y="1663"/>
                  </a:lnTo>
                  <a:lnTo>
                    <a:pt x="145491" y="63144"/>
                  </a:lnTo>
                  <a:lnTo>
                    <a:pt x="0" y="63144"/>
                  </a:lnTo>
                  <a:lnTo>
                    <a:pt x="81292" y="0"/>
                  </a:lnTo>
                  <a:lnTo>
                    <a:pt x="222364" y="1663"/>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0" name="object 151">
              <a:extLst>
                <a:ext uri="{FF2B5EF4-FFF2-40B4-BE49-F238E27FC236}">
                  <a16:creationId xmlns:a16="http://schemas.microsoft.com/office/drawing/2014/main" id="{60DD8D8E-2DEF-4F3A-A5A7-A3C82DABCE7F}"/>
                </a:ext>
              </a:extLst>
            </p:cNvPr>
            <p:cNvSpPr/>
            <p:nvPr/>
          </p:nvSpPr>
          <p:spPr>
            <a:xfrm>
              <a:off x="1812169" y="1991372"/>
              <a:ext cx="200025" cy="130810"/>
            </a:xfrm>
            <a:custGeom>
              <a:avLst/>
              <a:gdLst/>
              <a:ahLst/>
              <a:cxnLst/>
              <a:rect l="l" t="t" r="r" b="b"/>
              <a:pathLst>
                <a:path w="200025" h="130810">
                  <a:moveTo>
                    <a:pt x="199478" y="0"/>
                  </a:moveTo>
                  <a:lnTo>
                    <a:pt x="199478" y="130505"/>
                  </a:lnTo>
                  <a:lnTo>
                    <a:pt x="0" y="130505"/>
                  </a:lnTo>
                  <a:lnTo>
                    <a:pt x="0" y="6705"/>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1" name="object 152">
              <a:extLst>
                <a:ext uri="{FF2B5EF4-FFF2-40B4-BE49-F238E27FC236}">
                  <a16:creationId xmlns:a16="http://schemas.microsoft.com/office/drawing/2014/main" id="{8E7808F7-76AF-4856-B494-474BDA89B5B6}"/>
                </a:ext>
              </a:extLst>
            </p:cNvPr>
            <p:cNvSpPr/>
            <p:nvPr/>
          </p:nvSpPr>
          <p:spPr>
            <a:xfrm>
              <a:off x="1900510" y="1992642"/>
              <a:ext cx="0" cy="129539"/>
            </a:xfrm>
            <a:custGeom>
              <a:avLst/>
              <a:gdLst/>
              <a:ahLst/>
              <a:cxnLst/>
              <a:rect l="l" t="t" r="r" b="b"/>
              <a:pathLst>
                <a:path h="129539">
                  <a:moveTo>
                    <a:pt x="0" y="129247"/>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2" name="object 153">
              <a:extLst>
                <a:ext uri="{FF2B5EF4-FFF2-40B4-BE49-F238E27FC236}">
                  <a16:creationId xmlns:a16="http://schemas.microsoft.com/office/drawing/2014/main" id="{3205D0C1-7F64-4755-BE29-8A84F4262C15}"/>
                </a:ext>
              </a:extLst>
            </p:cNvPr>
            <p:cNvSpPr/>
            <p:nvPr/>
          </p:nvSpPr>
          <p:spPr>
            <a:xfrm>
              <a:off x="1935854" y="2065756"/>
              <a:ext cx="38735" cy="56515"/>
            </a:xfrm>
            <a:custGeom>
              <a:avLst/>
              <a:gdLst/>
              <a:ahLst/>
              <a:cxnLst/>
              <a:rect l="l" t="t" r="r" b="b"/>
              <a:pathLst>
                <a:path w="38734" h="56514">
                  <a:moveTo>
                    <a:pt x="0" y="0"/>
                  </a:moveTo>
                  <a:lnTo>
                    <a:pt x="38188" y="0"/>
                  </a:lnTo>
                  <a:lnTo>
                    <a:pt x="38188" y="55981"/>
                  </a:lnTo>
                  <a:lnTo>
                    <a:pt x="0" y="55981"/>
                  </a:lnTo>
                  <a:lnTo>
                    <a:pt x="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3" name="object 154">
              <a:extLst>
                <a:ext uri="{FF2B5EF4-FFF2-40B4-BE49-F238E27FC236}">
                  <a16:creationId xmlns:a16="http://schemas.microsoft.com/office/drawing/2014/main" id="{7A256607-16A1-4382-A0E8-35AF062336EB}"/>
                </a:ext>
              </a:extLst>
            </p:cNvPr>
            <p:cNvSpPr/>
            <p:nvPr/>
          </p:nvSpPr>
          <p:spPr>
            <a:xfrm>
              <a:off x="1803101" y="1948649"/>
              <a:ext cx="228600" cy="58419"/>
            </a:xfrm>
            <a:custGeom>
              <a:avLst/>
              <a:gdLst/>
              <a:ahLst/>
              <a:cxnLst/>
              <a:rect l="l" t="t" r="r" b="b"/>
              <a:pathLst>
                <a:path w="228600" h="58419">
                  <a:moveTo>
                    <a:pt x="228257" y="58013"/>
                  </a:moveTo>
                  <a:lnTo>
                    <a:pt x="151739" y="0"/>
                  </a:lnTo>
                  <a:lnTo>
                    <a:pt x="90995" y="48983"/>
                  </a:lnTo>
                  <a:lnTo>
                    <a:pt x="0" y="48983"/>
                  </a:lnTo>
                  <a:lnTo>
                    <a:pt x="61683" y="1079"/>
                  </a:lnTo>
                  <a:lnTo>
                    <a:pt x="151739"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4" name="object 155">
              <a:extLst>
                <a:ext uri="{FF2B5EF4-FFF2-40B4-BE49-F238E27FC236}">
                  <a16:creationId xmlns:a16="http://schemas.microsoft.com/office/drawing/2014/main" id="{9D33D8C6-33D7-410D-AEAD-C7007E427FA2}"/>
                </a:ext>
              </a:extLst>
            </p:cNvPr>
            <p:cNvSpPr/>
            <p:nvPr/>
          </p:nvSpPr>
          <p:spPr>
            <a:xfrm>
              <a:off x="1324438" y="1791601"/>
              <a:ext cx="38100" cy="0"/>
            </a:xfrm>
            <a:custGeom>
              <a:avLst/>
              <a:gdLst/>
              <a:ahLst/>
              <a:cxnLst/>
              <a:rect l="l" t="t" r="r" b="b"/>
              <a:pathLst>
                <a:path w="38100">
                  <a:moveTo>
                    <a:pt x="0" y="0"/>
                  </a:moveTo>
                  <a:lnTo>
                    <a:pt x="37744"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object 156">
              <a:extLst>
                <a:ext uri="{FF2B5EF4-FFF2-40B4-BE49-F238E27FC236}">
                  <a16:creationId xmlns:a16="http://schemas.microsoft.com/office/drawing/2014/main" id="{B7138F1D-2A59-494E-8EAE-7A22AFA2F746}"/>
                </a:ext>
              </a:extLst>
            </p:cNvPr>
            <p:cNvSpPr/>
            <p:nvPr/>
          </p:nvSpPr>
          <p:spPr>
            <a:xfrm>
              <a:off x="1324438" y="1766252"/>
              <a:ext cx="38100" cy="0"/>
            </a:xfrm>
            <a:custGeom>
              <a:avLst/>
              <a:gdLst/>
              <a:ahLst/>
              <a:cxnLst/>
              <a:rect l="l" t="t" r="r" b="b"/>
              <a:pathLst>
                <a:path w="38100">
                  <a:moveTo>
                    <a:pt x="0" y="0"/>
                  </a:moveTo>
                  <a:lnTo>
                    <a:pt x="37744"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6" name="object 157">
              <a:extLst>
                <a:ext uri="{FF2B5EF4-FFF2-40B4-BE49-F238E27FC236}">
                  <a16:creationId xmlns:a16="http://schemas.microsoft.com/office/drawing/2014/main" id="{F17AEC97-6AAE-4909-B3AB-74421273190E}"/>
                </a:ext>
              </a:extLst>
            </p:cNvPr>
            <p:cNvSpPr/>
            <p:nvPr/>
          </p:nvSpPr>
          <p:spPr>
            <a:xfrm>
              <a:off x="1324438" y="1740865"/>
              <a:ext cx="38100" cy="0"/>
            </a:xfrm>
            <a:custGeom>
              <a:avLst/>
              <a:gdLst/>
              <a:ahLst/>
              <a:cxnLst/>
              <a:rect l="l" t="t" r="r" b="b"/>
              <a:pathLst>
                <a:path w="38100">
                  <a:moveTo>
                    <a:pt x="0" y="0"/>
                  </a:moveTo>
                  <a:lnTo>
                    <a:pt x="37744"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8" name="object 158">
              <a:extLst>
                <a:ext uri="{FF2B5EF4-FFF2-40B4-BE49-F238E27FC236}">
                  <a16:creationId xmlns:a16="http://schemas.microsoft.com/office/drawing/2014/main" id="{AA8E6C0C-4E10-4640-910D-9D9363883776}"/>
                </a:ext>
              </a:extLst>
            </p:cNvPr>
            <p:cNvSpPr/>
            <p:nvPr/>
          </p:nvSpPr>
          <p:spPr>
            <a:xfrm>
              <a:off x="1102455" y="1946630"/>
              <a:ext cx="285115" cy="175260"/>
            </a:xfrm>
            <a:custGeom>
              <a:avLst/>
              <a:gdLst/>
              <a:ahLst/>
              <a:cxnLst/>
              <a:rect l="l" t="t" r="r" b="b"/>
              <a:pathLst>
                <a:path w="285115" h="175260">
                  <a:moveTo>
                    <a:pt x="0" y="0"/>
                  </a:moveTo>
                  <a:lnTo>
                    <a:pt x="284886" y="0"/>
                  </a:lnTo>
                  <a:lnTo>
                    <a:pt x="284886" y="174751"/>
                  </a:lnTo>
                  <a:lnTo>
                    <a:pt x="0" y="174751"/>
                  </a:lnTo>
                  <a:lnTo>
                    <a:pt x="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9" name="object 159">
              <a:extLst>
                <a:ext uri="{FF2B5EF4-FFF2-40B4-BE49-F238E27FC236}">
                  <a16:creationId xmlns:a16="http://schemas.microsoft.com/office/drawing/2014/main" id="{2F6EE885-5E7B-444C-B0F6-0E734D5BC4AC}"/>
                </a:ext>
              </a:extLst>
            </p:cNvPr>
            <p:cNvSpPr/>
            <p:nvPr/>
          </p:nvSpPr>
          <p:spPr>
            <a:xfrm>
              <a:off x="1190516" y="2035429"/>
              <a:ext cx="38100" cy="38100"/>
            </a:xfrm>
            <a:custGeom>
              <a:avLst/>
              <a:gdLst/>
              <a:ahLst/>
              <a:cxnLst/>
              <a:rect l="l" t="t" r="r" b="b"/>
              <a:pathLst>
                <a:path w="38100" h="38100">
                  <a:moveTo>
                    <a:pt x="0" y="0"/>
                  </a:moveTo>
                  <a:lnTo>
                    <a:pt x="37731" y="0"/>
                  </a:lnTo>
                  <a:lnTo>
                    <a:pt x="37731" y="38061"/>
                  </a:lnTo>
                  <a:lnTo>
                    <a:pt x="0" y="38061"/>
                  </a:lnTo>
                  <a:lnTo>
                    <a:pt x="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0" name="object 160">
              <a:extLst>
                <a:ext uri="{FF2B5EF4-FFF2-40B4-BE49-F238E27FC236}">
                  <a16:creationId xmlns:a16="http://schemas.microsoft.com/office/drawing/2014/main" id="{74CDB549-BAEC-4C14-976C-66797A50EAC8}"/>
                </a:ext>
              </a:extLst>
            </p:cNvPr>
            <p:cNvSpPr/>
            <p:nvPr/>
          </p:nvSpPr>
          <p:spPr>
            <a:xfrm>
              <a:off x="1127613" y="2035429"/>
              <a:ext cx="38100" cy="38100"/>
            </a:xfrm>
            <a:custGeom>
              <a:avLst/>
              <a:gdLst/>
              <a:ahLst/>
              <a:cxnLst/>
              <a:rect l="l" t="t" r="r" b="b"/>
              <a:pathLst>
                <a:path w="38100" h="38100">
                  <a:moveTo>
                    <a:pt x="0" y="0"/>
                  </a:moveTo>
                  <a:lnTo>
                    <a:pt x="37731" y="0"/>
                  </a:lnTo>
                  <a:lnTo>
                    <a:pt x="37731" y="38061"/>
                  </a:lnTo>
                  <a:lnTo>
                    <a:pt x="0" y="38061"/>
                  </a:lnTo>
                  <a:lnTo>
                    <a:pt x="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1" name="object 161">
              <a:extLst>
                <a:ext uri="{FF2B5EF4-FFF2-40B4-BE49-F238E27FC236}">
                  <a16:creationId xmlns:a16="http://schemas.microsoft.com/office/drawing/2014/main" id="{C3B9024D-5AD8-485B-88AB-9810908B26DD}"/>
                </a:ext>
              </a:extLst>
            </p:cNvPr>
            <p:cNvSpPr/>
            <p:nvPr/>
          </p:nvSpPr>
          <p:spPr>
            <a:xfrm>
              <a:off x="1190516" y="1972005"/>
              <a:ext cx="38100" cy="38100"/>
            </a:xfrm>
            <a:custGeom>
              <a:avLst/>
              <a:gdLst/>
              <a:ahLst/>
              <a:cxnLst/>
              <a:rect l="l" t="t" r="r" b="b"/>
              <a:pathLst>
                <a:path w="38100" h="38100">
                  <a:moveTo>
                    <a:pt x="0" y="0"/>
                  </a:moveTo>
                  <a:lnTo>
                    <a:pt x="37731" y="0"/>
                  </a:lnTo>
                  <a:lnTo>
                    <a:pt x="37731" y="38061"/>
                  </a:lnTo>
                  <a:lnTo>
                    <a:pt x="0" y="38061"/>
                  </a:lnTo>
                  <a:lnTo>
                    <a:pt x="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2" name="object 162">
              <a:extLst>
                <a:ext uri="{FF2B5EF4-FFF2-40B4-BE49-F238E27FC236}">
                  <a16:creationId xmlns:a16="http://schemas.microsoft.com/office/drawing/2014/main" id="{E89315A5-6A93-4759-8267-2776197C2E27}"/>
                </a:ext>
              </a:extLst>
            </p:cNvPr>
            <p:cNvSpPr/>
            <p:nvPr/>
          </p:nvSpPr>
          <p:spPr>
            <a:xfrm>
              <a:off x="1127613" y="1972005"/>
              <a:ext cx="38100" cy="38100"/>
            </a:xfrm>
            <a:custGeom>
              <a:avLst/>
              <a:gdLst/>
              <a:ahLst/>
              <a:cxnLst/>
              <a:rect l="l" t="t" r="r" b="b"/>
              <a:pathLst>
                <a:path w="38100" h="38100">
                  <a:moveTo>
                    <a:pt x="0" y="0"/>
                  </a:moveTo>
                  <a:lnTo>
                    <a:pt x="37731" y="0"/>
                  </a:lnTo>
                  <a:lnTo>
                    <a:pt x="37731" y="38061"/>
                  </a:lnTo>
                  <a:lnTo>
                    <a:pt x="0" y="38061"/>
                  </a:lnTo>
                  <a:lnTo>
                    <a:pt x="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3" name="object 163">
              <a:extLst>
                <a:ext uri="{FF2B5EF4-FFF2-40B4-BE49-F238E27FC236}">
                  <a16:creationId xmlns:a16="http://schemas.microsoft.com/office/drawing/2014/main" id="{61A086DA-9CF8-487F-BFCB-977312DC1116}"/>
                </a:ext>
              </a:extLst>
            </p:cNvPr>
            <p:cNvSpPr/>
            <p:nvPr/>
          </p:nvSpPr>
          <p:spPr>
            <a:xfrm>
              <a:off x="1324438" y="1740865"/>
              <a:ext cx="38100" cy="206375"/>
            </a:xfrm>
            <a:custGeom>
              <a:avLst/>
              <a:gdLst/>
              <a:ahLst/>
              <a:cxnLst/>
              <a:rect l="l" t="t" r="r" b="b"/>
              <a:pathLst>
                <a:path w="38100" h="206375">
                  <a:moveTo>
                    <a:pt x="0" y="0"/>
                  </a:moveTo>
                  <a:lnTo>
                    <a:pt x="37731" y="0"/>
                  </a:lnTo>
                  <a:lnTo>
                    <a:pt x="37731" y="205765"/>
                  </a:lnTo>
                  <a:lnTo>
                    <a:pt x="0" y="205765"/>
                  </a:lnTo>
                  <a:lnTo>
                    <a:pt x="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4" name="object 164">
              <a:extLst>
                <a:ext uri="{FF2B5EF4-FFF2-40B4-BE49-F238E27FC236}">
                  <a16:creationId xmlns:a16="http://schemas.microsoft.com/office/drawing/2014/main" id="{0D5EEBD9-305C-44F4-A4D3-FB513457D664}"/>
                </a:ext>
              </a:extLst>
            </p:cNvPr>
            <p:cNvSpPr/>
            <p:nvPr/>
          </p:nvSpPr>
          <p:spPr>
            <a:xfrm>
              <a:off x="1303483" y="2019909"/>
              <a:ext cx="59055" cy="101600"/>
            </a:xfrm>
            <a:custGeom>
              <a:avLst/>
              <a:gdLst/>
              <a:ahLst/>
              <a:cxnLst/>
              <a:rect l="l" t="t" r="r" b="b"/>
              <a:pathLst>
                <a:path w="59054" h="101600">
                  <a:moveTo>
                    <a:pt x="0" y="0"/>
                  </a:moveTo>
                  <a:lnTo>
                    <a:pt x="58699" y="0"/>
                  </a:lnTo>
                  <a:lnTo>
                    <a:pt x="58699" y="101472"/>
                  </a:lnTo>
                  <a:lnTo>
                    <a:pt x="0" y="101472"/>
                  </a:lnTo>
                  <a:lnTo>
                    <a:pt x="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object 165">
              <a:extLst>
                <a:ext uri="{FF2B5EF4-FFF2-40B4-BE49-F238E27FC236}">
                  <a16:creationId xmlns:a16="http://schemas.microsoft.com/office/drawing/2014/main" id="{A16FFAA8-8718-494B-85EB-39CE852ADFD8}"/>
                </a:ext>
              </a:extLst>
            </p:cNvPr>
            <p:cNvSpPr/>
            <p:nvPr/>
          </p:nvSpPr>
          <p:spPr>
            <a:xfrm>
              <a:off x="984815" y="1816989"/>
              <a:ext cx="217170" cy="304800"/>
            </a:xfrm>
            <a:custGeom>
              <a:avLst/>
              <a:gdLst/>
              <a:ahLst/>
              <a:cxnLst/>
              <a:rect l="l" t="t" r="r" b="b"/>
              <a:pathLst>
                <a:path w="217170" h="304800">
                  <a:moveTo>
                    <a:pt x="216928" y="129641"/>
                  </a:moveTo>
                  <a:lnTo>
                    <a:pt x="201269" y="0"/>
                  </a:lnTo>
                  <a:lnTo>
                    <a:pt x="50317" y="0"/>
                  </a:lnTo>
                  <a:lnTo>
                    <a:pt x="0" y="304393"/>
                  </a:lnTo>
                  <a:lnTo>
                    <a:pt x="117640" y="304393"/>
                  </a:lnTo>
                  <a:lnTo>
                    <a:pt x="117640" y="129641"/>
                  </a:lnTo>
                  <a:lnTo>
                    <a:pt x="216928" y="129641"/>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6" name="object 166">
              <a:extLst>
                <a:ext uri="{FF2B5EF4-FFF2-40B4-BE49-F238E27FC236}">
                  <a16:creationId xmlns:a16="http://schemas.microsoft.com/office/drawing/2014/main" id="{27E68395-3550-42CF-BDD6-DB1E828C4176}"/>
                </a:ext>
              </a:extLst>
            </p:cNvPr>
            <p:cNvSpPr/>
            <p:nvPr/>
          </p:nvSpPr>
          <p:spPr>
            <a:xfrm>
              <a:off x="2853924" y="2374836"/>
              <a:ext cx="3175" cy="59055"/>
            </a:xfrm>
            <a:custGeom>
              <a:avLst/>
              <a:gdLst/>
              <a:ahLst/>
              <a:cxnLst/>
              <a:rect l="l" t="t" r="r" b="b"/>
              <a:pathLst>
                <a:path w="3175" h="59055">
                  <a:moveTo>
                    <a:pt x="2654" y="58877"/>
                  </a:moveTo>
                  <a:lnTo>
                    <a:pt x="0" y="0"/>
                  </a:lnTo>
                </a:path>
              </a:pathLst>
            </a:custGeom>
            <a:ln w="12699">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7" name="object 167">
              <a:extLst>
                <a:ext uri="{FF2B5EF4-FFF2-40B4-BE49-F238E27FC236}">
                  <a16:creationId xmlns:a16="http://schemas.microsoft.com/office/drawing/2014/main" id="{9EB4C0F8-29AD-471C-A175-BE347802427E}"/>
                </a:ext>
              </a:extLst>
            </p:cNvPr>
            <p:cNvSpPr/>
            <p:nvPr/>
          </p:nvSpPr>
          <p:spPr>
            <a:xfrm>
              <a:off x="2819787" y="2374836"/>
              <a:ext cx="3175" cy="59055"/>
            </a:xfrm>
            <a:custGeom>
              <a:avLst/>
              <a:gdLst/>
              <a:ahLst/>
              <a:cxnLst/>
              <a:rect l="l" t="t" r="r" b="b"/>
              <a:pathLst>
                <a:path w="3175" h="59055">
                  <a:moveTo>
                    <a:pt x="3124" y="0"/>
                  </a:moveTo>
                  <a:lnTo>
                    <a:pt x="0" y="58877"/>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object 168">
              <a:extLst>
                <a:ext uri="{FF2B5EF4-FFF2-40B4-BE49-F238E27FC236}">
                  <a16:creationId xmlns:a16="http://schemas.microsoft.com/office/drawing/2014/main" id="{1ECDA498-5182-4C16-A510-B44606ED5790}"/>
                </a:ext>
              </a:extLst>
            </p:cNvPr>
            <p:cNvSpPr/>
            <p:nvPr/>
          </p:nvSpPr>
          <p:spPr>
            <a:xfrm>
              <a:off x="2715469" y="2310066"/>
              <a:ext cx="245745" cy="0"/>
            </a:xfrm>
            <a:custGeom>
              <a:avLst/>
              <a:gdLst/>
              <a:ahLst/>
              <a:cxnLst/>
              <a:rect l="l" t="t" r="r" b="b"/>
              <a:pathLst>
                <a:path w="245745">
                  <a:moveTo>
                    <a:pt x="245414"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9" name="object 169">
              <a:extLst>
                <a:ext uri="{FF2B5EF4-FFF2-40B4-BE49-F238E27FC236}">
                  <a16:creationId xmlns:a16="http://schemas.microsoft.com/office/drawing/2014/main" id="{BAA9B5D0-4F92-4727-BE00-42F0D0FB612B}"/>
                </a:ext>
              </a:extLst>
            </p:cNvPr>
            <p:cNvSpPr/>
            <p:nvPr/>
          </p:nvSpPr>
          <p:spPr>
            <a:xfrm>
              <a:off x="2715469" y="2245296"/>
              <a:ext cx="245745" cy="0"/>
            </a:xfrm>
            <a:custGeom>
              <a:avLst/>
              <a:gdLst/>
              <a:ahLst/>
              <a:cxnLst/>
              <a:rect l="l" t="t" r="r" b="b"/>
              <a:pathLst>
                <a:path w="245745">
                  <a:moveTo>
                    <a:pt x="245414"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0" name="object 170">
              <a:extLst>
                <a:ext uri="{FF2B5EF4-FFF2-40B4-BE49-F238E27FC236}">
                  <a16:creationId xmlns:a16="http://schemas.microsoft.com/office/drawing/2014/main" id="{CFE7435B-E90C-4D91-840F-01A1105D2952}"/>
                </a:ext>
              </a:extLst>
            </p:cNvPr>
            <p:cNvSpPr/>
            <p:nvPr/>
          </p:nvSpPr>
          <p:spPr>
            <a:xfrm>
              <a:off x="2715469" y="2180526"/>
              <a:ext cx="245745" cy="194310"/>
            </a:xfrm>
            <a:custGeom>
              <a:avLst/>
              <a:gdLst/>
              <a:ahLst/>
              <a:cxnLst/>
              <a:rect l="l" t="t" r="r" b="b"/>
              <a:pathLst>
                <a:path w="245745" h="194310">
                  <a:moveTo>
                    <a:pt x="0" y="0"/>
                  </a:moveTo>
                  <a:lnTo>
                    <a:pt x="245414" y="0"/>
                  </a:lnTo>
                  <a:lnTo>
                    <a:pt x="245414" y="194310"/>
                  </a:lnTo>
                  <a:lnTo>
                    <a:pt x="0" y="194310"/>
                  </a:lnTo>
                  <a:lnTo>
                    <a:pt x="0"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1" name="object 171">
              <a:extLst>
                <a:ext uri="{FF2B5EF4-FFF2-40B4-BE49-F238E27FC236}">
                  <a16:creationId xmlns:a16="http://schemas.microsoft.com/office/drawing/2014/main" id="{63374CB1-70BC-4F94-A949-20C8BE1DEB99}"/>
                </a:ext>
              </a:extLst>
            </p:cNvPr>
            <p:cNvSpPr/>
            <p:nvPr/>
          </p:nvSpPr>
          <p:spPr>
            <a:xfrm>
              <a:off x="2776823" y="2180526"/>
              <a:ext cx="0" cy="194310"/>
            </a:xfrm>
            <a:custGeom>
              <a:avLst/>
              <a:gdLst/>
              <a:ahLst/>
              <a:cxnLst/>
              <a:rect l="l" t="t" r="r" b="b"/>
              <a:pathLst>
                <a:path h="194310">
                  <a:moveTo>
                    <a:pt x="0" y="0"/>
                  </a:moveTo>
                  <a:lnTo>
                    <a:pt x="0" y="19431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2" name="object 172">
              <a:extLst>
                <a:ext uri="{FF2B5EF4-FFF2-40B4-BE49-F238E27FC236}">
                  <a16:creationId xmlns:a16="http://schemas.microsoft.com/office/drawing/2014/main" id="{7202AEAE-2325-4FA0-A754-94382F5B8B6B}"/>
                </a:ext>
              </a:extLst>
            </p:cNvPr>
            <p:cNvSpPr/>
            <p:nvPr/>
          </p:nvSpPr>
          <p:spPr>
            <a:xfrm>
              <a:off x="2838176" y="2180526"/>
              <a:ext cx="0" cy="194310"/>
            </a:xfrm>
            <a:custGeom>
              <a:avLst/>
              <a:gdLst/>
              <a:ahLst/>
              <a:cxnLst/>
              <a:rect l="l" t="t" r="r" b="b"/>
              <a:pathLst>
                <a:path h="194310">
                  <a:moveTo>
                    <a:pt x="0" y="0"/>
                  </a:moveTo>
                  <a:lnTo>
                    <a:pt x="0" y="19431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3" name="object 173">
              <a:extLst>
                <a:ext uri="{FF2B5EF4-FFF2-40B4-BE49-F238E27FC236}">
                  <a16:creationId xmlns:a16="http://schemas.microsoft.com/office/drawing/2014/main" id="{CD0CB9D6-B3F7-41EF-9CE2-F8FD01D52FF1}"/>
                </a:ext>
              </a:extLst>
            </p:cNvPr>
            <p:cNvSpPr/>
            <p:nvPr/>
          </p:nvSpPr>
          <p:spPr>
            <a:xfrm>
              <a:off x="2899530" y="2180526"/>
              <a:ext cx="0" cy="194310"/>
            </a:xfrm>
            <a:custGeom>
              <a:avLst/>
              <a:gdLst/>
              <a:ahLst/>
              <a:cxnLst/>
              <a:rect l="l" t="t" r="r" b="b"/>
              <a:pathLst>
                <a:path h="194310">
                  <a:moveTo>
                    <a:pt x="0" y="0"/>
                  </a:moveTo>
                  <a:lnTo>
                    <a:pt x="0" y="19431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4" name="object 174">
              <a:extLst>
                <a:ext uri="{FF2B5EF4-FFF2-40B4-BE49-F238E27FC236}">
                  <a16:creationId xmlns:a16="http://schemas.microsoft.com/office/drawing/2014/main" id="{9E9DDF7E-5E1A-4FF5-9382-67763D588D05}"/>
                </a:ext>
              </a:extLst>
            </p:cNvPr>
            <p:cNvSpPr/>
            <p:nvPr/>
          </p:nvSpPr>
          <p:spPr>
            <a:xfrm>
              <a:off x="2376608" y="2005228"/>
              <a:ext cx="177165" cy="176530"/>
            </a:xfrm>
            <a:custGeom>
              <a:avLst/>
              <a:gdLst/>
              <a:ahLst/>
              <a:cxnLst/>
              <a:rect l="l" t="t" r="r" b="b"/>
              <a:pathLst>
                <a:path w="177165" h="176530">
                  <a:moveTo>
                    <a:pt x="177101" y="176517"/>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5" name="object 175">
              <a:extLst>
                <a:ext uri="{FF2B5EF4-FFF2-40B4-BE49-F238E27FC236}">
                  <a16:creationId xmlns:a16="http://schemas.microsoft.com/office/drawing/2014/main" id="{92C61973-B11D-4B88-95ED-40455D19A17A}"/>
                </a:ext>
              </a:extLst>
            </p:cNvPr>
            <p:cNvSpPr/>
            <p:nvPr/>
          </p:nvSpPr>
          <p:spPr>
            <a:xfrm>
              <a:off x="2310936" y="1986483"/>
              <a:ext cx="69215" cy="448309"/>
            </a:xfrm>
            <a:custGeom>
              <a:avLst/>
              <a:gdLst/>
              <a:ahLst/>
              <a:cxnLst/>
              <a:rect l="l" t="t" r="r" b="b"/>
              <a:pathLst>
                <a:path w="69215" h="448310">
                  <a:moveTo>
                    <a:pt x="68643" y="0"/>
                  </a:moveTo>
                  <a:lnTo>
                    <a:pt x="36664" y="203327"/>
                  </a:lnTo>
                  <a:lnTo>
                    <a:pt x="0" y="448284"/>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6" name="object 176">
              <a:extLst>
                <a:ext uri="{FF2B5EF4-FFF2-40B4-BE49-F238E27FC236}">
                  <a16:creationId xmlns:a16="http://schemas.microsoft.com/office/drawing/2014/main" id="{1D0D9133-FF3C-4B42-B01E-6A6AE549F207}"/>
                </a:ext>
              </a:extLst>
            </p:cNvPr>
            <p:cNvSpPr/>
            <p:nvPr/>
          </p:nvSpPr>
          <p:spPr>
            <a:xfrm>
              <a:off x="2310936" y="2189670"/>
              <a:ext cx="244475" cy="245110"/>
            </a:xfrm>
            <a:custGeom>
              <a:avLst/>
              <a:gdLst/>
              <a:ahLst/>
              <a:cxnLst/>
              <a:rect l="l" t="t" r="r" b="b"/>
              <a:pathLst>
                <a:path w="244475" h="245110">
                  <a:moveTo>
                    <a:pt x="0" y="245097"/>
                  </a:moveTo>
                  <a:lnTo>
                    <a:pt x="244475"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7" name="object 177">
              <a:extLst>
                <a:ext uri="{FF2B5EF4-FFF2-40B4-BE49-F238E27FC236}">
                  <a16:creationId xmlns:a16="http://schemas.microsoft.com/office/drawing/2014/main" id="{4BACDF0B-8181-4E85-88BF-FDAA2B82EDD4}"/>
                </a:ext>
              </a:extLst>
            </p:cNvPr>
            <p:cNvSpPr/>
            <p:nvPr/>
          </p:nvSpPr>
          <p:spPr>
            <a:xfrm>
              <a:off x="2522721" y="1986508"/>
              <a:ext cx="71755" cy="448945"/>
            </a:xfrm>
            <a:custGeom>
              <a:avLst/>
              <a:gdLst/>
              <a:ahLst/>
              <a:cxnLst/>
              <a:rect l="l" t="t" r="r" b="b"/>
              <a:pathLst>
                <a:path w="71754" h="448944">
                  <a:moveTo>
                    <a:pt x="0" y="0"/>
                  </a:moveTo>
                  <a:lnTo>
                    <a:pt x="2882" y="18097"/>
                  </a:lnTo>
                  <a:lnTo>
                    <a:pt x="71272" y="448398"/>
                  </a:lnTo>
                </a:path>
              </a:pathLst>
            </a:custGeom>
            <a:ln w="12699">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8" name="object 178">
              <a:extLst>
                <a:ext uri="{FF2B5EF4-FFF2-40B4-BE49-F238E27FC236}">
                  <a16:creationId xmlns:a16="http://schemas.microsoft.com/office/drawing/2014/main" id="{6014BF09-29E3-4351-B391-1C9BDD0ADC6D}"/>
                </a:ext>
              </a:extLst>
            </p:cNvPr>
            <p:cNvSpPr/>
            <p:nvPr/>
          </p:nvSpPr>
          <p:spPr>
            <a:xfrm>
              <a:off x="2347677" y="2189733"/>
              <a:ext cx="246379" cy="245745"/>
            </a:xfrm>
            <a:custGeom>
              <a:avLst/>
              <a:gdLst/>
              <a:ahLst/>
              <a:cxnLst/>
              <a:rect l="l" t="t" r="r" b="b"/>
              <a:pathLst>
                <a:path w="246379" h="245744">
                  <a:moveTo>
                    <a:pt x="246316" y="245173"/>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9" name="object 179">
              <a:extLst>
                <a:ext uri="{FF2B5EF4-FFF2-40B4-BE49-F238E27FC236}">
                  <a16:creationId xmlns:a16="http://schemas.microsoft.com/office/drawing/2014/main" id="{82CE4D12-E032-459F-AD88-C82EF6C3D2A6}"/>
                </a:ext>
              </a:extLst>
            </p:cNvPr>
            <p:cNvSpPr/>
            <p:nvPr/>
          </p:nvSpPr>
          <p:spPr>
            <a:xfrm>
              <a:off x="2379579" y="1758276"/>
              <a:ext cx="143510" cy="228600"/>
            </a:xfrm>
            <a:custGeom>
              <a:avLst/>
              <a:gdLst/>
              <a:ahLst/>
              <a:cxnLst/>
              <a:rect l="l" t="t" r="r" b="b"/>
              <a:pathLst>
                <a:path w="143509" h="228600">
                  <a:moveTo>
                    <a:pt x="143141" y="0"/>
                  </a:moveTo>
                  <a:lnTo>
                    <a:pt x="0" y="0"/>
                  </a:lnTo>
                  <a:lnTo>
                    <a:pt x="0" y="228231"/>
                  </a:lnTo>
                  <a:lnTo>
                    <a:pt x="143141" y="228231"/>
                  </a:lnTo>
                  <a:lnTo>
                    <a:pt x="143141" y="0"/>
                  </a:lnTo>
                  <a:close/>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0" name="object 180">
              <a:extLst>
                <a:ext uri="{FF2B5EF4-FFF2-40B4-BE49-F238E27FC236}">
                  <a16:creationId xmlns:a16="http://schemas.microsoft.com/office/drawing/2014/main" id="{8EC71F9D-51BB-4301-9562-1DD5F69BD41C}"/>
                </a:ext>
              </a:extLst>
            </p:cNvPr>
            <p:cNvSpPr/>
            <p:nvPr/>
          </p:nvSpPr>
          <p:spPr>
            <a:xfrm>
              <a:off x="2348731" y="2004682"/>
              <a:ext cx="177165" cy="177800"/>
            </a:xfrm>
            <a:custGeom>
              <a:avLst/>
              <a:gdLst/>
              <a:ahLst/>
              <a:cxnLst/>
              <a:rect l="l" t="t" r="r" b="b"/>
              <a:pathLst>
                <a:path w="177165" h="177800">
                  <a:moveTo>
                    <a:pt x="0" y="177698"/>
                  </a:moveTo>
                  <a:lnTo>
                    <a:pt x="176911"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 name="object 181">
              <a:extLst>
                <a:ext uri="{FF2B5EF4-FFF2-40B4-BE49-F238E27FC236}">
                  <a16:creationId xmlns:a16="http://schemas.microsoft.com/office/drawing/2014/main" id="{99D15112-A28D-43C9-A523-8C322A3CEB05}"/>
                </a:ext>
              </a:extLst>
            </p:cNvPr>
            <p:cNvSpPr/>
            <p:nvPr/>
          </p:nvSpPr>
          <p:spPr>
            <a:xfrm>
              <a:off x="2233022" y="1635137"/>
              <a:ext cx="435609" cy="207010"/>
            </a:xfrm>
            <a:custGeom>
              <a:avLst/>
              <a:gdLst/>
              <a:ahLst/>
              <a:cxnLst/>
              <a:rect l="l" t="t" r="r" b="b"/>
              <a:pathLst>
                <a:path w="435609" h="207010">
                  <a:moveTo>
                    <a:pt x="435102" y="206552"/>
                  </a:moveTo>
                  <a:lnTo>
                    <a:pt x="289699" y="123139"/>
                  </a:lnTo>
                  <a:lnTo>
                    <a:pt x="220535" y="0"/>
                  </a:lnTo>
                  <a:lnTo>
                    <a:pt x="146469" y="123139"/>
                  </a:lnTo>
                  <a:lnTo>
                    <a:pt x="0" y="206552"/>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 name="object 182">
              <a:extLst>
                <a:ext uri="{FF2B5EF4-FFF2-40B4-BE49-F238E27FC236}">
                  <a16:creationId xmlns:a16="http://schemas.microsoft.com/office/drawing/2014/main" id="{1B2DC9A3-4CE3-4E94-B1E3-98A4E7D2139D}"/>
                </a:ext>
              </a:extLst>
            </p:cNvPr>
            <p:cNvSpPr/>
            <p:nvPr/>
          </p:nvSpPr>
          <p:spPr>
            <a:xfrm>
              <a:off x="2233022" y="1841690"/>
              <a:ext cx="435609" cy="0"/>
            </a:xfrm>
            <a:custGeom>
              <a:avLst/>
              <a:gdLst/>
              <a:ahLst/>
              <a:cxnLst/>
              <a:rect l="l" t="t" r="r" b="b"/>
              <a:pathLst>
                <a:path w="435609">
                  <a:moveTo>
                    <a:pt x="0" y="0"/>
                  </a:moveTo>
                  <a:lnTo>
                    <a:pt x="139827" y="0"/>
                  </a:lnTo>
                  <a:lnTo>
                    <a:pt x="136575" y="0"/>
                  </a:lnTo>
                  <a:lnTo>
                    <a:pt x="294297" y="0"/>
                  </a:lnTo>
                  <a:lnTo>
                    <a:pt x="295922" y="0"/>
                  </a:lnTo>
                  <a:lnTo>
                    <a:pt x="435102"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 name="object 183">
              <a:extLst>
                <a:ext uri="{FF2B5EF4-FFF2-40B4-BE49-F238E27FC236}">
                  <a16:creationId xmlns:a16="http://schemas.microsoft.com/office/drawing/2014/main" id="{A964E93E-FE60-456A-ACBB-E18DDBEA37FE}"/>
                </a:ext>
              </a:extLst>
            </p:cNvPr>
            <p:cNvSpPr/>
            <p:nvPr/>
          </p:nvSpPr>
          <p:spPr>
            <a:xfrm>
              <a:off x="2233022" y="1986483"/>
              <a:ext cx="148590" cy="0"/>
            </a:xfrm>
            <a:custGeom>
              <a:avLst/>
              <a:gdLst/>
              <a:ahLst/>
              <a:cxnLst/>
              <a:rect l="l" t="t" r="r" b="b"/>
              <a:pathLst>
                <a:path w="148590">
                  <a:moveTo>
                    <a:pt x="147967"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 name="object 184">
              <a:extLst>
                <a:ext uri="{FF2B5EF4-FFF2-40B4-BE49-F238E27FC236}">
                  <a16:creationId xmlns:a16="http://schemas.microsoft.com/office/drawing/2014/main" id="{0C7DC57F-C12C-43BD-BE23-81E9111D7496}"/>
                </a:ext>
              </a:extLst>
            </p:cNvPr>
            <p:cNvSpPr/>
            <p:nvPr/>
          </p:nvSpPr>
          <p:spPr>
            <a:xfrm>
              <a:off x="2233022" y="1901418"/>
              <a:ext cx="146685" cy="85090"/>
            </a:xfrm>
            <a:custGeom>
              <a:avLst/>
              <a:gdLst/>
              <a:ahLst/>
              <a:cxnLst/>
              <a:rect l="l" t="t" r="r" b="b"/>
              <a:pathLst>
                <a:path w="146684" h="85089">
                  <a:moveTo>
                    <a:pt x="0" y="85064"/>
                  </a:moveTo>
                  <a:lnTo>
                    <a:pt x="146469"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 name="object 185">
              <a:extLst>
                <a:ext uri="{FF2B5EF4-FFF2-40B4-BE49-F238E27FC236}">
                  <a16:creationId xmlns:a16="http://schemas.microsoft.com/office/drawing/2014/main" id="{D1D2F2AC-EE13-44C9-857D-51AC9B7A1D00}"/>
                </a:ext>
              </a:extLst>
            </p:cNvPr>
            <p:cNvSpPr/>
            <p:nvPr/>
          </p:nvSpPr>
          <p:spPr>
            <a:xfrm>
              <a:off x="2522785" y="1986483"/>
              <a:ext cx="145415" cy="0"/>
            </a:xfrm>
            <a:custGeom>
              <a:avLst/>
              <a:gdLst/>
              <a:ahLst/>
              <a:cxnLst/>
              <a:rect l="l" t="t" r="r" b="b"/>
              <a:pathLst>
                <a:path w="145415">
                  <a:moveTo>
                    <a:pt x="0" y="0"/>
                  </a:moveTo>
                  <a:lnTo>
                    <a:pt x="145338"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 name="object 186">
              <a:extLst>
                <a:ext uri="{FF2B5EF4-FFF2-40B4-BE49-F238E27FC236}">
                  <a16:creationId xmlns:a16="http://schemas.microsoft.com/office/drawing/2014/main" id="{C4E637B2-28F3-40EF-BA87-2912727B04D2}"/>
                </a:ext>
              </a:extLst>
            </p:cNvPr>
            <p:cNvSpPr/>
            <p:nvPr/>
          </p:nvSpPr>
          <p:spPr>
            <a:xfrm>
              <a:off x="2525693" y="1901418"/>
              <a:ext cx="142875" cy="85090"/>
            </a:xfrm>
            <a:custGeom>
              <a:avLst/>
              <a:gdLst/>
              <a:ahLst/>
              <a:cxnLst/>
              <a:rect l="l" t="t" r="r" b="b"/>
              <a:pathLst>
                <a:path w="142875" h="85089">
                  <a:moveTo>
                    <a:pt x="142430" y="85064"/>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7" name="object 187">
              <a:extLst>
                <a:ext uri="{FF2B5EF4-FFF2-40B4-BE49-F238E27FC236}">
                  <a16:creationId xmlns:a16="http://schemas.microsoft.com/office/drawing/2014/main" id="{B24BDA3F-B33C-4CC6-BF79-0418C10A4903}"/>
                </a:ext>
              </a:extLst>
            </p:cNvPr>
            <p:cNvSpPr/>
            <p:nvPr/>
          </p:nvSpPr>
          <p:spPr>
            <a:xfrm>
              <a:off x="2379490" y="1901418"/>
              <a:ext cx="146685" cy="0"/>
            </a:xfrm>
            <a:custGeom>
              <a:avLst/>
              <a:gdLst/>
              <a:ahLst/>
              <a:cxnLst/>
              <a:rect l="l" t="t" r="r" b="b"/>
              <a:pathLst>
                <a:path w="146684">
                  <a:moveTo>
                    <a:pt x="146202" y="0"/>
                  </a:moveTo>
                  <a:lnTo>
                    <a:pt x="0" y="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8" name="object 188">
              <a:extLst>
                <a:ext uri="{FF2B5EF4-FFF2-40B4-BE49-F238E27FC236}">
                  <a16:creationId xmlns:a16="http://schemas.microsoft.com/office/drawing/2014/main" id="{9F4BD230-0EA9-4A36-A549-F20678F67859}"/>
                </a:ext>
              </a:extLst>
            </p:cNvPr>
            <p:cNvSpPr/>
            <p:nvPr/>
          </p:nvSpPr>
          <p:spPr>
            <a:xfrm>
              <a:off x="1009961" y="1766247"/>
              <a:ext cx="201295" cy="50800"/>
            </a:xfrm>
            <a:custGeom>
              <a:avLst/>
              <a:gdLst/>
              <a:ahLst/>
              <a:cxnLst/>
              <a:rect l="l" t="t" r="r" b="b"/>
              <a:pathLst>
                <a:path w="201295" h="50800">
                  <a:moveTo>
                    <a:pt x="201269" y="50736"/>
                  </a:moveTo>
                  <a:lnTo>
                    <a:pt x="0" y="50736"/>
                  </a:lnTo>
                  <a:lnTo>
                    <a:pt x="0" y="0"/>
                  </a:lnTo>
                  <a:lnTo>
                    <a:pt x="201269" y="0"/>
                  </a:lnTo>
                  <a:lnTo>
                    <a:pt x="201269" y="50736"/>
                  </a:lnTo>
                  <a:close/>
                </a:path>
              </a:pathLst>
            </a:custGeom>
            <a:ln w="12699">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9" name="object 131">
            <a:extLst>
              <a:ext uri="{FF2B5EF4-FFF2-40B4-BE49-F238E27FC236}">
                <a16:creationId xmlns:a16="http://schemas.microsoft.com/office/drawing/2014/main" id="{D7F97E55-3CAD-44C1-B273-430FAF03E8B1}"/>
              </a:ext>
            </a:extLst>
          </p:cNvPr>
          <p:cNvSpPr/>
          <p:nvPr/>
        </p:nvSpPr>
        <p:spPr>
          <a:xfrm>
            <a:off x="4538662" y="1074902"/>
            <a:ext cx="2176565" cy="1748392"/>
          </a:xfrm>
          <a:custGeom>
            <a:avLst/>
            <a:gdLst/>
            <a:ahLst/>
            <a:cxnLst/>
            <a:rect l="l" t="t" r="r" b="b"/>
            <a:pathLst>
              <a:path w="2620009" h="2368550">
                <a:moveTo>
                  <a:pt x="2619895" y="2362200"/>
                </a:moveTo>
                <a:lnTo>
                  <a:pt x="2619895" y="0"/>
                </a:lnTo>
                <a:lnTo>
                  <a:pt x="394017" y="0"/>
                </a:lnTo>
                <a:lnTo>
                  <a:pt x="266014" y="120904"/>
                </a:lnTo>
                <a:lnTo>
                  <a:pt x="143776" y="0"/>
                </a:lnTo>
                <a:lnTo>
                  <a:pt x="0" y="0"/>
                </a:lnTo>
                <a:lnTo>
                  <a:pt x="0" y="236855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sp>
        <p:nvSpPr>
          <p:cNvPr id="563" name="object 280">
            <a:extLst>
              <a:ext uri="{FF2B5EF4-FFF2-40B4-BE49-F238E27FC236}">
                <a16:creationId xmlns:a16="http://schemas.microsoft.com/office/drawing/2014/main" id="{1AA70A57-39ED-4C09-B1FA-423A319ABB41}"/>
              </a:ext>
            </a:extLst>
          </p:cNvPr>
          <p:cNvSpPr/>
          <p:nvPr/>
        </p:nvSpPr>
        <p:spPr>
          <a:xfrm>
            <a:off x="4537733" y="2769257"/>
            <a:ext cx="2178713" cy="1767678"/>
          </a:xfrm>
          <a:custGeom>
            <a:avLst/>
            <a:gdLst/>
            <a:ahLst/>
            <a:cxnLst/>
            <a:rect l="l" t="t" r="r" b="b"/>
            <a:pathLst>
              <a:path w="2620009" h="2368550">
                <a:moveTo>
                  <a:pt x="5448" y="2368550"/>
                </a:moveTo>
                <a:lnTo>
                  <a:pt x="2619895" y="2362200"/>
                </a:lnTo>
                <a:lnTo>
                  <a:pt x="2619895" y="0"/>
                </a:lnTo>
                <a:lnTo>
                  <a:pt x="394017" y="0"/>
                </a:lnTo>
                <a:lnTo>
                  <a:pt x="266014" y="120904"/>
                </a:lnTo>
                <a:lnTo>
                  <a:pt x="143776" y="0"/>
                </a:lnTo>
                <a:lnTo>
                  <a:pt x="0" y="0"/>
                </a:lnTo>
                <a:lnTo>
                  <a:pt x="0" y="2368550"/>
                </a:lnTo>
              </a:path>
            </a:pathLst>
          </a:custGeom>
          <a:ln w="12700">
            <a:solidFill>
              <a:srgbClr val="1168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168B3"/>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7BE2105-8236-44F1-B443-3C49E6064732}"/>
              </a:ext>
            </a:extLst>
          </p:cNvPr>
          <p:cNvPicPr>
            <a:picLocks noChangeAspect="1"/>
          </p:cNvPicPr>
          <p:nvPr/>
        </p:nvPicPr>
        <p:blipFill>
          <a:blip r:embed="rId6"/>
          <a:stretch>
            <a:fillRect/>
          </a:stretch>
        </p:blipFill>
        <p:spPr>
          <a:xfrm>
            <a:off x="245701" y="1932334"/>
            <a:ext cx="2114281" cy="704760"/>
          </a:xfrm>
          <a:prstGeom prst="rect">
            <a:avLst/>
          </a:prstGeom>
        </p:spPr>
      </p:pic>
      <p:grpSp>
        <p:nvGrpSpPr>
          <p:cNvPr id="5" name="Group 4">
            <a:extLst>
              <a:ext uri="{FF2B5EF4-FFF2-40B4-BE49-F238E27FC236}">
                <a16:creationId xmlns:a16="http://schemas.microsoft.com/office/drawing/2014/main" id="{F0478C20-58B0-4601-90AE-5A5A97576DAA}"/>
              </a:ext>
            </a:extLst>
          </p:cNvPr>
          <p:cNvGrpSpPr/>
          <p:nvPr/>
        </p:nvGrpSpPr>
        <p:grpSpPr>
          <a:xfrm>
            <a:off x="4583227" y="2100314"/>
            <a:ext cx="2053151" cy="588544"/>
            <a:chOff x="-2750323" y="3918835"/>
            <a:chExt cx="1885205" cy="588544"/>
          </a:xfrm>
        </p:grpSpPr>
        <p:sp>
          <p:nvSpPr>
            <p:cNvPr id="587" name="object 102">
              <a:extLst>
                <a:ext uri="{FF2B5EF4-FFF2-40B4-BE49-F238E27FC236}">
                  <a16:creationId xmlns:a16="http://schemas.microsoft.com/office/drawing/2014/main" id="{32A97B06-F360-4D4B-AE53-841B3E036CE3}"/>
                </a:ext>
              </a:extLst>
            </p:cNvPr>
            <p:cNvSpPr/>
            <p:nvPr/>
          </p:nvSpPr>
          <p:spPr>
            <a:xfrm>
              <a:off x="-2186370" y="4056529"/>
              <a:ext cx="327025" cy="450850"/>
            </a:xfrm>
            <a:custGeom>
              <a:avLst/>
              <a:gdLst/>
              <a:ahLst/>
              <a:cxnLst/>
              <a:rect l="l" t="t" r="r" b="b"/>
              <a:pathLst>
                <a:path w="327025" h="450850">
                  <a:moveTo>
                    <a:pt x="326758" y="0"/>
                  </a:moveTo>
                  <a:lnTo>
                    <a:pt x="225285" y="0"/>
                  </a:lnTo>
                  <a:lnTo>
                    <a:pt x="206808" y="746"/>
                  </a:lnTo>
                  <a:lnTo>
                    <a:pt x="154077" y="11485"/>
                  </a:lnTo>
                  <a:lnTo>
                    <a:pt x="106614" y="33753"/>
                  </a:lnTo>
                  <a:lnTo>
                    <a:pt x="65984" y="65986"/>
                  </a:lnTo>
                  <a:lnTo>
                    <a:pt x="33752" y="106617"/>
                  </a:lnTo>
                  <a:lnTo>
                    <a:pt x="11485" y="154084"/>
                  </a:lnTo>
                  <a:lnTo>
                    <a:pt x="746" y="206819"/>
                  </a:lnTo>
                  <a:lnTo>
                    <a:pt x="0" y="225298"/>
                  </a:lnTo>
                  <a:lnTo>
                    <a:pt x="746" y="243774"/>
                  </a:lnTo>
                  <a:lnTo>
                    <a:pt x="11485" y="296505"/>
                  </a:lnTo>
                  <a:lnTo>
                    <a:pt x="33752" y="343968"/>
                  </a:lnTo>
                  <a:lnTo>
                    <a:pt x="65984" y="384598"/>
                  </a:lnTo>
                  <a:lnTo>
                    <a:pt x="106614" y="416830"/>
                  </a:lnTo>
                  <a:lnTo>
                    <a:pt x="154077" y="439098"/>
                  </a:lnTo>
                  <a:lnTo>
                    <a:pt x="206808" y="449836"/>
                  </a:lnTo>
                  <a:lnTo>
                    <a:pt x="225285" y="450583"/>
                  </a:lnTo>
                  <a:lnTo>
                    <a:pt x="326758" y="450583"/>
                  </a:lnTo>
                </a:path>
              </a:pathLst>
            </a:custGeom>
            <a:ln w="12700">
              <a:solidFill>
                <a:srgbClr val="1168B3"/>
              </a:solidFill>
            </a:ln>
          </p:spPr>
          <p:txBody>
            <a:bodyPr wrap="square" lIns="0" tIns="0" rIns="0" bIns="0" rtlCol="0"/>
            <a:lstStyle/>
            <a:p>
              <a:endParaRPr/>
            </a:p>
          </p:txBody>
        </p:sp>
        <p:sp>
          <p:nvSpPr>
            <p:cNvPr id="588" name="object 334">
              <a:extLst>
                <a:ext uri="{FF2B5EF4-FFF2-40B4-BE49-F238E27FC236}">
                  <a16:creationId xmlns:a16="http://schemas.microsoft.com/office/drawing/2014/main" id="{90BE8838-26DB-4E08-9924-129948CF9048}"/>
                </a:ext>
              </a:extLst>
            </p:cNvPr>
            <p:cNvSpPr/>
            <p:nvPr/>
          </p:nvSpPr>
          <p:spPr>
            <a:xfrm>
              <a:off x="-1658080" y="3918835"/>
              <a:ext cx="225425" cy="310515"/>
            </a:xfrm>
            <a:custGeom>
              <a:avLst/>
              <a:gdLst/>
              <a:ahLst/>
              <a:cxnLst/>
              <a:rect l="l" t="t" r="r" b="b"/>
              <a:pathLst>
                <a:path w="225425" h="310515">
                  <a:moveTo>
                    <a:pt x="0" y="310248"/>
                  </a:moveTo>
                  <a:lnTo>
                    <a:pt x="69862" y="310248"/>
                  </a:lnTo>
                  <a:lnTo>
                    <a:pt x="84568" y="309560"/>
                  </a:lnTo>
                  <a:lnTo>
                    <a:pt x="126109" y="299738"/>
                  </a:lnTo>
                  <a:lnTo>
                    <a:pt x="162484" y="279578"/>
                  </a:lnTo>
                  <a:lnTo>
                    <a:pt x="192020" y="250753"/>
                  </a:lnTo>
                  <a:lnTo>
                    <a:pt x="213043" y="214936"/>
                  </a:lnTo>
                  <a:lnTo>
                    <a:pt x="223881" y="173799"/>
                  </a:lnTo>
                  <a:lnTo>
                    <a:pt x="224941" y="159193"/>
                  </a:lnTo>
                  <a:lnTo>
                    <a:pt x="224279" y="144022"/>
                  </a:lnTo>
                  <a:lnTo>
                    <a:pt x="214724" y="101441"/>
                  </a:lnTo>
                  <a:lnTo>
                    <a:pt x="195066" y="64414"/>
                  </a:lnTo>
                  <a:lnTo>
                    <a:pt x="166915" y="34426"/>
                  </a:lnTo>
                  <a:lnTo>
                    <a:pt x="131879" y="12963"/>
                  </a:lnTo>
                  <a:lnTo>
                    <a:pt x="91569" y="1509"/>
                  </a:lnTo>
                  <a:lnTo>
                    <a:pt x="77238" y="172"/>
                  </a:lnTo>
                  <a:lnTo>
                    <a:pt x="0" y="0"/>
                  </a:lnTo>
                </a:path>
              </a:pathLst>
            </a:custGeom>
            <a:ln w="12700">
              <a:solidFill>
                <a:srgbClr val="1168B3"/>
              </a:solidFill>
            </a:ln>
          </p:spPr>
          <p:txBody>
            <a:bodyPr wrap="square" lIns="0" tIns="0" rIns="0" bIns="0" rtlCol="0"/>
            <a:lstStyle/>
            <a:p>
              <a:endParaRPr/>
            </a:p>
          </p:txBody>
        </p:sp>
        <p:sp>
          <p:nvSpPr>
            <p:cNvPr id="589" name="object 336">
              <a:extLst>
                <a:ext uri="{FF2B5EF4-FFF2-40B4-BE49-F238E27FC236}">
                  <a16:creationId xmlns:a16="http://schemas.microsoft.com/office/drawing/2014/main" id="{83847911-6F95-4D0B-B683-9E19D30485A4}"/>
                </a:ext>
              </a:extLst>
            </p:cNvPr>
            <p:cNvSpPr/>
            <p:nvPr/>
          </p:nvSpPr>
          <p:spPr>
            <a:xfrm>
              <a:off x="-2037663" y="3972496"/>
              <a:ext cx="468630" cy="467359"/>
            </a:xfrm>
            <a:custGeom>
              <a:avLst/>
              <a:gdLst/>
              <a:ahLst/>
              <a:cxnLst/>
              <a:rect l="l" t="t" r="r" b="b"/>
              <a:pathLst>
                <a:path w="468629" h="467359">
                  <a:moveTo>
                    <a:pt x="130619" y="421640"/>
                  </a:moveTo>
                  <a:lnTo>
                    <a:pt x="95961" y="421640"/>
                  </a:lnTo>
                  <a:lnTo>
                    <a:pt x="107334" y="427990"/>
                  </a:lnTo>
                  <a:lnTo>
                    <a:pt x="119184" y="431800"/>
                  </a:lnTo>
                  <a:lnTo>
                    <a:pt x="125793" y="461010"/>
                  </a:lnTo>
                  <a:lnTo>
                    <a:pt x="125793" y="464820"/>
                  </a:lnTo>
                  <a:lnTo>
                    <a:pt x="129070" y="467360"/>
                  </a:lnTo>
                  <a:lnTo>
                    <a:pt x="193027" y="467360"/>
                  </a:lnTo>
                  <a:lnTo>
                    <a:pt x="196303" y="464820"/>
                  </a:lnTo>
                  <a:lnTo>
                    <a:pt x="196303" y="453390"/>
                  </a:lnTo>
                  <a:lnTo>
                    <a:pt x="140436" y="453390"/>
                  </a:lnTo>
                  <a:lnTo>
                    <a:pt x="140423" y="425450"/>
                  </a:lnTo>
                  <a:lnTo>
                    <a:pt x="138048" y="422910"/>
                  </a:lnTo>
                  <a:lnTo>
                    <a:pt x="134708" y="422910"/>
                  </a:lnTo>
                  <a:lnTo>
                    <a:pt x="130619" y="421640"/>
                  </a:lnTo>
                  <a:close/>
                </a:path>
                <a:path w="468629" h="467359">
                  <a:moveTo>
                    <a:pt x="226987" y="405130"/>
                  </a:moveTo>
                  <a:lnTo>
                    <a:pt x="188947" y="421640"/>
                  </a:lnTo>
                  <a:lnTo>
                    <a:pt x="184048" y="422910"/>
                  </a:lnTo>
                  <a:lnTo>
                    <a:pt x="181673" y="425450"/>
                  </a:lnTo>
                  <a:lnTo>
                    <a:pt x="181673" y="453390"/>
                  </a:lnTo>
                  <a:lnTo>
                    <a:pt x="196303" y="453390"/>
                  </a:lnTo>
                  <a:lnTo>
                    <a:pt x="196303" y="434340"/>
                  </a:lnTo>
                  <a:lnTo>
                    <a:pt x="208411" y="430530"/>
                  </a:lnTo>
                  <a:lnTo>
                    <a:pt x="220061" y="425450"/>
                  </a:lnTo>
                  <a:lnTo>
                    <a:pt x="249974" y="425450"/>
                  </a:lnTo>
                  <a:lnTo>
                    <a:pt x="230758" y="406400"/>
                  </a:lnTo>
                  <a:lnTo>
                    <a:pt x="226987" y="405130"/>
                  </a:lnTo>
                  <a:close/>
                </a:path>
                <a:path w="468629" h="467359">
                  <a:moveTo>
                    <a:pt x="74434" y="170180"/>
                  </a:moveTo>
                  <a:lnTo>
                    <a:pt x="69799" y="170180"/>
                  </a:lnTo>
                  <a:lnTo>
                    <a:pt x="24561" y="215900"/>
                  </a:lnTo>
                  <a:lnTo>
                    <a:pt x="24561" y="220980"/>
                  </a:lnTo>
                  <a:lnTo>
                    <a:pt x="46100" y="241300"/>
                  </a:lnTo>
                  <a:lnTo>
                    <a:pt x="40366" y="252730"/>
                  </a:lnTo>
                  <a:lnTo>
                    <a:pt x="35755" y="265430"/>
                  </a:lnTo>
                  <a:lnTo>
                    <a:pt x="7327" y="271780"/>
                  </a:lnTo>
                  <a:lnTo>
                    <a:pt x="3276" y="271780"/>
                  </a:lnTo>
                  <a:lnTo>
                    <a:pt x="0" y="275590"/>
                  </a:lnTo>
                  <a:lnTo>
                    <a:pt x="0" y="339090"/>
                  </a:lnTo>
                  <a:lnTo>
                    <a:pt x="3276" y="341630"/>
                  </a:lnTo>
                  <a:lnTo>
                    <a:pt x="33794" y="341630"/>
                  </a:lnTo>
                  <a:lnTo>
                    <a:pt x="37759" y="354330"/>
                  </a:lnTo>
                  <a:lnTo>
                    <a:pt x="42853" y="365760"/>
                  </a:lnTo>
                  <a:lnTo>
                    <a:pt x="27431" y="391160"/>
                  </a:lnTo>
                  <a:lnTo>
                    <a:pt x="24561" y="393700"/>
                  </a:lnTo>
                  <a:lnTo>
                    <a:pt x="24561" y="398780"/>
                  </a:lnTo>
                  <a:lnTo>
                    <a:pt x="69799" y="443230"/>
                  </a:lnTo>
                  <a:lnTo>
                    <a:pt x="74434" y="443230"/>
                  </a:lnTo>
                  <a:lnTo>
                    <a:pt x="92162" y="425450"/>
                  </a:lnTo>
                  <a:lnTo>
                    <a:pt x="72123" y="425450"/>
                  </a:lnTo>
                  <a:lnTo>
                    <a:pt x="42951" y="396240"/>
                  </a:lnTo>
                  <a:lnTo>
                    <a:pt x="62179" y="377190"/>
                  </a:lnTo>
                  <a:lnTo>
                    <a:pt x="62610" y="373380"/>
                  </a:lnTo>
                  <a:lnTo>
                    <a:pt x="60794" y="369570"/>
                  </a:lnTo>
                  <a:lnTo>
                    <a:pt x="54637" y="359410"/>
                  </a:lnTo>
                  <a:lnTo>
                    <a:pt x="49731" y="346710"/>
                  </a:lnTo>
                  <a:lnTo>
                    <a:pt x="46110" y="335280"/>
                  </a:lnTo>
                  <a:lnTo>
                    <a:pt x="45008" y="330200"/>
                  </a:lnTo>
                  <a:lnTo>
                    <a:pt x="42036" y="327660"/>
                  </a:lnTo>
                  <a:lnTo>
                    <a:pt x="14643" y="327660"/>
                  </a:lnTo>
                  <a:lnTo>
                    <a:pt x="14643" y="285750"/>
                  </a:lnTo>
                  <a:lnTo>
                    <a:pt x="41973" y="285750"/>
                  </a:lnTo>
                  <a:lnTo>
                    <a:pt x="44932" y="284480"/>
                  </a:lnTo>
                  <a:lnTo>
                    <a:pt x="60019" y="245110"/>
                  </a:lnTo>
                  <a:lnTo>
                    <a:pt x="62661" y="241300"/>
                  </a:lnTo>
                  <a:lnTo>
                    <a:pt x="62242" y="237490"/>
                  </a:lnTo>
                  <a:lnTo>
                    <a:pt x="42951" y="218440"/>
                  </a:lnTo>
                  <a:lnTo>
                    <a:pt x="72123" y="189230"/>
                  </a:lnTo>
                  <a:lnTo>
                    <a:pt x="102030" y="189230"/>
                  </a:lnTo>
                  <a:lnTo>
                    <a:pt x="77292" y="172720"/>
                  </a:lnTo>
                  <a:lnTo>
                    <a:pt x="74434" y="170180"/>
                  </a:lnTo>
                  <a:close/>
                </a:path>
                <a:path w="468629" h="467359">
                  <a:moveTo>
                    <a:pt x="271147" y="189230"/>
                  </a:moveTo>
                  <a:lnTo>
                    <a:pt x="249974" y="189230"/>
                  </a:lnTo>
                  <a:lnTo>
                    <a:pt x="279145" y="218440"/>
                  </a:lnTo>
                  <a:lnTo>
                    <a:pt x="259930" y="237490"/>
                  </a:lnTo>
                  <a:lnTo>
                    <a:pt x="259511" y="241300"/>
                  </a:lnTo>
                  <a:lnTo>
                    <a:pt x="261302" y="243840"/>
                  </a:lnTo>
                  <a:lnTo>
                    <a:pt x="267460" y="255270"/>
                  </a:lnTo>
                  <a:lnTo>
                    <a:pt x="272370" y="266700"/>
                  </a:lnTo>
                  <a:lnTo>
                    <a:pt x="275995" y="279400"/>
                  </a:lnTo>
                  <a:lnTo>
                    <a:pt x="277101" y="284480"/>
                  </a:lnTo>
                  <a:lnTo>
                    <a:pt x="280073" y="285750"/>
                  </a:lnTo>
                  <a:lnTo>
                    <a:pt x="307454" y="285750"/>
                  </a:lnTo>
                  <a:lnTo>
                    <a:pt x="307454" y="327660"/>
                  </a:lnTo>
                  <a:lnTo>
                    <a:pt x="280123" y="327660"/>
                  </a:lnTo>
                  <a:lnTo>
                    <a:pt x="277164" y="330200"/>
                  </a:lnTo>
                  <a:lnTo>
                    <a:pt x="276402" y="332740"/>
                  </a:lnTo>
                  <a:lnTo>
                    <a:pt x="272903" y="345440"/>
                  </a:lnTo>
                  <a:lnTo>
                    <a:pt x="268117" y="356870"/>
                  </a:lnTo>
                  <a:lnTo>
                    <a:pt x="262083" y="368300"/>
                  </a:lnTo>
                  <a:lnTo>
                    <a:pt x="259435" y="373380"/>
                  </a:lnTo>
                  <a:lnTo>
                    <a:pt x="259867" y="377190"/>
                  </a:lnTo>
                  <a:lnTo>
                    <a:pt x="279145" y="396240"/>
                  </a:lnTo>
                  <a:lnTo>
                    <a:pt x="249974" y="425450"/>
                  </a:lnTo>
                  <a:lnTo>
                    <a:pt x="220061" y="425450"/>
                  </a:lnTo>
                  <a:lnTo>
                    <a:pt x="244805" y="440690"/>
                  </a:lnTo>
                  <a:lnTo>
                    <a:pt x="247662" y="443230"/>
                  </a:lnTo>
                  <a:lnTo>
                    <a:pt x="252298" y="443230"/>
                  </a:lnTo>
                  <a:lnTo>
                    <a:pt x="297535" y="398780"/>
                  </a:lnTo>
                  <a:lnTo>
                    <a:pt x="297535" y="393700"/>
                  </a:lnTo>
                  <a:lnTo>
                    <a:pt x="275996" y="372110"/>
                  </a:lnTo>
                  <a:lnTo>
                    <a:pt x="281726" y="360680"/>
                  </a:lnTo>
                  <a:lnTo>
                    <a:pt x="286336" y="349250"/>
                  </a:lnTo>
                  <a:lnTo>
                    <a:pt x="314769" y="341630"/>
                  </a:lnTo>
                  <a:lnTo>
                    <a:pt x="318820" y="341630"/>
                  </a:lnTo>
                  <a:lnTo>
                    <a:pt x="322097" y="339090"/>
                  </a:lnTo>
                  <a:lnTo>
                    <a:pt x="322097" y="275590"/>
                  </a:lnTo>
                  <a:lnTo>
                    <a:pt x="318820" y="271780"/>
                  </a:lnTo>
                  <a:lnTo>
                    <a:pt x="288302" y="271780"/>
                  </a:lnTo>
                  <a:lnTo>
                    <a:pt x="284347" y="259080"/>
                  </a:lnTo>
                  <a:lnTo>
                    <a:pt x="279267" y="247650"/>
                  </a:lnTo>
                  <a:lnTo>
                    <a:pt x="294678" y="223520"/>
                  </a:lnTo>
                  <a:lnTo>
                    <a:pt x="297535" y="220980"/>
                  </a:lnTo>
                  <a:lnTo>
                    <a:pt x="297535" y="215900"/>
                  </a:lnTo>
                  <a:lnTo>
                    <a:pt x="271147" y="189230"/>
                  </a:lnTo>
                  <a:close/>
                </a:path>
                <a:path w="468629" h="467359">
                  <a:moveTo>
                    <a:pt x="95161" y="405130"/>
                  </a:moveTo>
                  <a:lnTo>
                    <a:pt x="91401" y="406400"/>
                  </a:lnTo>
                  <a:lnTo>
                    <a:pt x="72123" y="425450"/>
                  </a:lnTo>
                  <a:lnTo>
                    <a:pt x="92162" y="425450"/>
                  </a:lnTo>
                  <a:lnTo>
                    <a:pt x="95961" y="421640"/>
                  </a:lnTo>
                  <a:lnTo>
                    <a:pt x="130619" y="421640"/>
                  </a:lnTo>
                  <a:lnTo>
                    <a:pt x="122441" y="419100"/>
                  </a:lnTo>
                  <a:lnTo>
                    <a:pt x="110638" y="414020"/>
                  </a:lnTo>
                  <a:lnTo>
                    <a:pt x="99404" y="407670"/>
                  </a:lnTo>
                  <a:lnTo>
                    <a:pt x="95161" y="405130"/>
                  </a:lnTo>
                  <a:close/>
                </a:path>
                <a:path w="468629" h="467359">
                  <a:moveTo>
                    <a:pt x="174223" y="219710"/>
                  </a:moveTo>
                  <a:lnTo>
                    <a:pt x="146512" y="219710"/>
                  </a:lnTo>
                  <a:lnTo>
                    <a:pt x="132735" y="223520"/>
                  </a:lnTo>
                  <a:lnTo>
                    <a:pt x="97912" y="246380"/>
                  </a:lnTo>
                  <a:lnTo>
                    <a:pt x="76944" y="281940"/>
                  </a:lnTo>
                  <a:lnTo>
                    <a:pt x="73943" y="295910"/>
                  </a:lnTo>
                  <a:lnTo>
                    <a:pt x="74801" y="312420"/>
                  </a:lnTo>
                  <a:lnTo>
                    <a:pt x="88924" y="354330"/>
                  </a:lnTo>
                  <a:lnTo>
                    <a:pt x="116952" y="382270"/>
                  </a:lnTo>
                  <a:lnTo>
                    <a:pt x="154498" y="394970"/>
                  </a:lnTo>
                  <a:lnTo>
                    <a:pt x="170246" y="393700"/>
                  </a:lnTo>
                  <a:lnTo>
                    <a:pt x="184955" y="389890"/>
                  </a:lnTo>
                  <a:lnTo>
                    <a:pt x="198489" y="384810"/>
                  </a:lnTo>
                  <a:lnTo>
                    <a:pt x="208267" y="379730"/>
                  </a:lnTo>
                  <a:lnTo>
                    <a:pt x="165116" y="379730"/>
                  </a:lnTo>
                  <a:lnTo>
                    <a:pt x="149711" y="378460"/>
                  </a:lnTo>
                  <a:lnTo>
                    <a:pt x="111698" y="360680"/>
                  </a:lnTo>
                  <a:lnTo>
                    <a:pt x="90432" y="326390"/>
                  </a:lnTo>
                  <a:lnTo>
                    <a:pt x="88052" y="312420"/>
                  </a:lnTo>
                  <a:lnTo>
                    <a:pt x="89311" y="297180"/>
                  </a:lnTo>
                  <a:lnTo>
                    <a:pt x="107099" y="257810"/>
                  </a:lnTo>
                  <a:lnTo>
                    <a:pt x="140716" y="236220"/>
                  </a:lnTo>
                  <a:lnTo>
                    <a:pt x="154287" y="233680"/>
                  </a:lnTo>
                  <a:lnTo>
                    <a:pt x="208446" y="233680"/>
                  </a:lnTo>
                  <a:lnTo>
                    <a:pt x="200665" y="228600"/>
                  </a:lnTo>
                  <a:lnTo>
                    <a:pt x="187898" y="223520"/>
                  </a:lnTo>
                  <a:lnTo>
                    <a:pt x="174223" y="219710"/>
                  </a:lnTo>
                  <a:close/>
                </a:path>
                <a:path w="468629" h="467359">
                  <a:moveTo>
                    <a:pt x="208446" y="233680"/>
                  </a:moveTo>
                  <a:lnTo>
                    <a:pt x="161048" y="233680"/>
                  </a:lnTo>
                  <a:lnTo>
                    <a:pt x="175559" y="234950"/>
                  </a:lnTo>
                  <a:lnTo>
                    <a:pt x="189088" y="238760"/>
                  </a:lnTo>
                  <a:lnTo>
                    <a:pt x="221029" y="265430"/>
                  </a:lnTo>
                  <a:lnTo>
                    <a:pt x="234217" y="304800"/>
                  </a:lnTo>
                  <a:lnTo>
                    <a:pt x="232841" y="320040"/>
                  </a:lnTo>
                  <a:lnTo>
                    <a:pt x="214158" y="356870"/>
                  </a:lnTo>
                  <a:lnTo>
                    <a:pt x="179172" y="378460"/>
                  </a:lnTo>
                  <a:lnTo>
                    <a:pt x="165116" y="379730"/>
                  </a:lnTo>
                  <a:lnTo>
                    <a:pt x="208267" y="379730"/>
                  </a:lnTo>
                  <a:lnTo>
                    <a:pt x="238143" y="349250"/>
                  </a:lnTo>
                  <a:lnTo>
                    <a:pt x="248863" y="309880"/>
                  </a:lnTo>
                  <a:lnTo>
                    <a:pt x="247700" y="294640"/>
                  </a:lnTo>
                  <a:lnTo>
                    <a:pt x="231642" y="255270"/>
                  </a:lnTo>
                  <a:lnTo>
                    <a:pt x="212337" y="236220"/>
                  </a:lnTo>
                  <a:lnTo>
                    <a:pt x="208446" y="233680"/>
                  </a:lnTo>
                  <a:close/>
                </a:path>
                <a:path w="468629" h="467359">
                  <a:moveTo>
                    <a:pt x="193027" y="146050"/>
                  </a:moveTo>
                  <a:lnTo>
                    <a:pt x="129070" y="146050"/>
                  </a:lnTo>
                  <a:lnTo>
                    <a:pt x="125793" y="148590"/>
                  </a:lnTo>
                  <a:lnTo>
                    <a:pt x="125793" y="180340"/>
                  </a:lnTo>
                  <a:lnTo>
                    <a:pt x="113685" y="184150"/>
                  </a:lnTo>
                  <a:lnTo>
                    <a:pt x="102030" y="189230"/>
                  </a:lnTo>
                  <a:lnTo>
                    <a:pt x="72123" y="189230"/>
                  </a:lnTo>
                  <a:lnTo>
                    <a:pt x="91351" y="208280"/>
                  </a:lnTo>
                  <a:lnTo>
                    <a:pt x="95110" y="208280"/>
                  </a:lnTo>
                  <a:lnTo>
                    <a:pt x="97993" y="207010"/>
                  </a:lnTo>
                  <a:lnTo>
                    <a:pt x="109170" y="200660"/>
                  </a:lnTo>
                  <a:lnTo>
                    <a:pt x="120926" y="195580"/>
                  </a:lnTo>
                  <a:lnTo>
                    <a:pt x="133154" y="191770"/>
                  </a:lnTo>
                  <a:lnTo>
                    <a:pt x="138061" y="190500"/>
                  </a:lnTo>
                  <a:lnTo>
                    <a:pt x="140436" y="187960"/>
                  </a:lnTo>
                  <a:lnTo>
                    <a:pt x="140436" y="160020"/>
                  </a:lnTo>
                  <a:lnTo>
                    <a:pt x="197806" y="160020"/>
                  </a:lnTo>
                  <a:lnTo>
                    <a:pt x="196303" y="153670"/>
                  </a:lnTo>
                  <a:lnTo>
                    <a:pt x="196303" y="148590"/>
                  </a:lnTo>
                  <a:lnTo>
                    <a:pt x="193027" y="146050"/>
                  </a:lnTo>
                  <a:close/>
                </a:path>
                <a:path w="468629" h="467359">
                  <a:moveTo>
                    <a:pt x="197806" y="160020"/>
                  </a:moveTo>
                  <a:lnTo>
                    <a:pt x="181673" y="160020"/>
                  </a:lnTo>
                  <a:lnTo>
                    <a:pt x="181673" y="187960"/>
                  </a:lnTo>
                  <a:lnTo>
                    <a:pt x="184048" y="190500"/>
                  </a:lnTo>
                  <a:lnTo>
                    <a:pt x="187388" y="191770"/>
                  </a:lnTo>
                  <a:lnTo>
                    <a:pt x="199657" y="195580"/>
                  </a:lnTo>
                  <a:lnTo>
                    <a:pt x="211461" y="199390"/>
                  </a:lnTo>
                  <a:lnTo>
                    <a:pt x="222696" y="205740"/>
                  </a:lnTo>
                  <a:lnTo>
                    <a:pt x="226936" y="208280"/>
                  </a:lnTo>
                  <a:lnTo>
                    <a:pt x="230695" y="208280"/>
                  </a:lnTo>
                  <a:lnTo>
                    <a:pt x="247403" y="191770"/>
                  </a:lnTo>
                  <a:lnTo>
                    <a:pt x="226136" y="191770"/>
                  </a:lnTo>
                  <a:lnTo>
                    <a:pt x="214764" y="186690"/>
                  </a:lnTo>
                  <a:lnTo>
                    <a:pt x="202916" y="181610"/>
                  </a:lnTo>
                  <a:lnTo>
                    <a:pt x="197806" y="160020"/>
                  </a:lnTo>
                  <a:close/>
                </a:path>
                <a:path w="468629" h="467359">
                  <a:moveTo>
                    <a:pt x="356033" y="176530"/>
                  </a:moveTo>
                  <a:lnTo>
                    <a:pt x="326415" y="176530"/>
                  </a:lnTo>
                  <a:lnTo>
                    <a:pt x="331215" y="179070"/>
                  </a:lnTo>
                  <a:lnTo>
                    <a:pt x="336207" y="181610"/>
                  </a:lnTo>
                  <a:lnTo>
                    <a:pt x="341401" y="182880"/>
                  </a:lnTo>
                  <a:lnTo>
                    <a:pt x="341401" y="200660"/>
                  </a:lnTo>
                  <a:lnTo>
                    <a:pt x="344677" y="204470"/>
                  </a:lnTo>
                  <a:lnTo>
                    <a:pt x="387362" y="204470"/>
                  </a:lnTo>
                  <a:lnTo>
                    <a:pt x="390639" y="200660"/>
                  </a:lnTo>
                  <a:lnTo>
                    <a:pt x="390639" y="189230"/>
                  </a:lnTo>
                  <a:lnTo>
                    <a:pt x="356044" y="189230"/>
                  </a:lnTo>
                  <a:lnTo>
                    <a:pt x="356033" y="176530"/>
                  </a:lnTo>
                  <a:close/>
                </a:path>
                <a:path w="468629" h="467359">
                  <a:moveTo>
                    <a:pt x="252298" y="170180"/>
                  </a:moveTo>
                  <a:lnTo>
                    <a:pt x="247662" y="170180"/>
                  </a:lnTo>
                  <a:lnTo>
                    <a:pt x="226136" y="191770"/>
                  </a:lnTo>
                  <a:lnTo>
                    <a:pt x="247403" y="191770"/>
                  </a:lnTo>
                  <a:lnTo>
                    <a:pt x="249974" y="189230"/>
                  </a:lnTo>
                  <a:lnTo>
                    <a:pt x="271147" y="189230"/>
                  </a:lnTo>
                  <a:lnTo>
                    <a:pt x="252298" y="170180"/>
                  </a:lnTo>
                  <a:close/>
                </a:path>
                <a:path w="468629" h="467359">
                  <a:moveTo>
                    <a:pt x="313296" y="13970"/>
                  </a:moveTo>
                  <a:lnTo>
                    <a:pt x="308660" y="13970"/>
                  </a:lnTo>
                  <a:lnTo>
                    <a:pt x="278460" y="44450"/>
                  </a:lnTo>
                  <a:lnTo>
                    <a:pt x="278460" y="49530"/>
                  </a:lnTo>
                  <a:lnTo>
                    <a:pt x="291617" y="62230"/>
                  </a:lnTo>
                  <a:lnTo>
                    <a:pt x="289077" y="67310"/>
                  </a:lnTo>
                  <a:lnTo>
                    <a:pt x="286994" y="72390"/>
                  </a:lnTo>
                  <a:lnTo>
                    <a:pt x="285407" y="77470"/>
                  </a:lnTo>
                  <a:lnTo>
                    <a:pt x="266814" y="77470"/>
                  </a:lnTo>
                  <a:lnTo>
                    <a:pt x="263537" y="81280"/>
                  </a:lnTo>
                  <a:lnTo>
                    <a:pt x="263537" y="123190"/>
                  </a:lnTo>
                  <a:lnTo>
                    <a:pt x="266814" y="127000"/>
                  </a:lnTo>
                  <a:lnTo>
                    <a:pt x="285407" y="127000"/>
                  </a:lnTo>
                  <a:lnTo>
                    <a:pt x="286981" y="132080"/>
                  </a:lnTo>
                  <a:lnTo>
                    <a:pt x="289026" y="137160"/>
                  </a:lnTo>
                  <a:lnTo>
                    <a:pt x="291553" y="142240"/>
                  </a:lnTo>
                  <a:lnTo>
                    <a:pt x="281317" y="152400"/>
                  </a:lnTo>
                  <a:lnTo>
                    <a:pt x="278460" y="154940"/>
                  </a:lnTo>
                  <a:lnTo>
                    <a:pt x="278460" y="160020"/>
                  </a:lnTo>
                  <a:lnTo>
                    <a:pt x="308660" y="189230"/>
                  </a:lnTo>
                  <a:lnTo>
                    <a:pt x="313296" y="189230"/>
                  </a:lnTo>
                  <a:lnTo>
                    <a:pt x="326415" y="176530"/>
                  </a:lnTo>
                  <a:lnTo>
                    <a:pt x="356033" y="176530"/>
                  </a:lnTo>
                  <a:lnTo>
                    <a:pt x="356031" y="173990"/>
                  </a:lnTo>
                  <a:lnTo>
                    <a:pt x="353669" y="171450"/>
                  </a:lnTo>
                  <a:lnTo>
                    <a:pt x="310972" y="171450"/>
                  </a:lnTo>
                  <a:lnTo>
                    <a:pt x="296849" y="157480"/>
                  </a:lnTo>
                  <a:lnTo>
                    <a:pt x="307695" y="146050"/>
                  </a:lnTo>
                  <a:lnTo>
                    <a:pt x="308127" y="142240"/>
                  </a:lnTo>
                  <a:lnTo>
                    <a:pt x="302145" y="133350"/>
                  </a:lnTo>
                  <a:lnTo>
                    <a:pt x="299110" y="125730"/>
                  </a:lnTo>
                  <a:lnTo>
                    <a:pt x="296595" y="114300"/>
                  </a:lnTo>
                  <a:lnTo>
                    <a:pt x="293636" y="111760"/>
                  </a:lnTo>
                  <a:lnTo>
                    <a:pt x="278180" y="111760"/>
                  </a:lnTo>
                  <a:lnTo>
                    <a:pt x="278180" y="91440"/>
                  </a:lnTo>
                  <a:lnTo>
                    <a:pt x="293611" y="91440"/>
                  </a:lnTo>
                  <a:lnTo>
                    <a:pt x="296570" y="90170"/>
                  </a:lnTo>
                  <a:lnTo>
                    <a:pt x="299097" y="78740"/>
                  </a:lnTo>
                  <a:lnTo>
                    <a:pt x="302120" y="71120"/>
                  </a:lnTo>
                  <a:lnTo>
                    <a:pt x="308152" y="62230"/>
                  </a:lnTo>
                  <a:lnTo>
                    <a:pt x="307746" y="58420"/>
                  </a:lnTo>
                  <a:lnTo>
                    <a:pt x="296849" y="46990"/>
                  </a:lnTo>
                  <a:lnTo>
                    <a:pt x="310972" y="33020"/>
                  </a:lnTo>
                  <a:lnTo>
                    <a:pt x="353669" y="33020"/>
                  </a:lnTo>
                  <a:lnTo>
                    <a:pt x="356044" y="29210"/>
                  </a:lnTo>
                  <a:lnTo>
                    <a:pt x="356044" y="27940"/>
                  </a:lnTo>
                  <a:lnTo>
                    <a:pt x="326389" y="27940"/>
                  </a:lnTo>
                  <a:lnTo>
                    <a:pt x="313296" y="13970"/>
                  </a:lnTo>
                  <a:close/>
                </a:path>
                <a:path w="468629" h="467359">
                  <a:moveTo>
                    <a:pt x="410222" y="160020"/>
                  </a:moveTo>
                  <a:lnTo>
                    <a:pt x="406450" y="160020"/>
                  </a:lnTo>
                  <a:lnTo>
                    <a:pt x="396836" y="166370"/>
                  </a:lnTo>
                  <a:lnTo>
                    <a:pt x="389458" y="168910"/>
                  </a:lnTo>
                  <a:lnTo>
                    <a:pt x="378383" y="171450"/>
                  </a:lnTo>
                  <a:lnTo>
                    <a:pt x="376008" y="173990"/>
                  </a:lnTo>
                  <a:lnTo>
                    <a:pt x="375996" y="189230"/>
                  </a:lnTo>
                  <a:lnTo>
                    <a:pt x="390639" y="189230"/>
                  </a:lnTo>
                  <a:lnTo>
                    <a:pt x="390639" y="182880"/>
                  </a:lnTo>
                  <a:lnTo>
                    <a:pt x="395833" y="181610"/>
                  </a:lnTo>
                  <a:lnTo>
                    <a:pt x="400850" y="179070"/>
                  </a:lnTo>
                  <a:lnTo>
                    <a:pt x="405650" y="176530"/>
                  </a:lnTo>
                  <a:lnTo>
                    <a:pt x="436510" y="176530"/>
                  </a:lnTo>
                  <a:lnTo>
                    <a:pt x="441762" y="171450"/>
                  </a:lnTo>
                  <a:lnTo>
                    <a:pt x="421068" y="171450"/>
                  </a:lnTo>
                  <a:lnTo>
                    <a:pt x="410222" y="160020"/>
                  </a:lnTo>
                  <a:close/>
                </a:path>
                <a:path w="468629" h="467359">
                  <a:moveTo>
                    <a:pt x="436510" y="176530"/>
                  </a:moveTo>
                  <a:lnTo>
                    <a:pt x="405650" y="176530"/>
                  </a:lnTo>
                  <a:lnTo>
                    <a:pt x="418757" y="189230"/>
                  </a:lnTo>
                  <a:lnTo>
                    <a:pt x="423379" y="189230"/>
                  </a:lnTo>
                  <a:lnTo>
                    <a:pt x="436510" y="176530"/>
                  </a:lnTo>
                  <a:close/>
                </a:path>
                <a:path w="468629" h="467359">
                  <a:moveTo>
                    <a:pt x="325615" y="160020"/>
                  </a:moveTo>
                  <a:lnTo>
                    <a:pt x="321856" y="160020"/>
                  </a:lnTo>
                  <a:lnTo>
                    <a:pt x="310972" y="171450"/>
                  </a:lnTo>
                  <a:lnTo>
                    <a:pt x="353669" y="171450"/>
                  </a:lnTo>
                  <a:lnTo>
                    <a:pt x="342620" y="168910"/>
                  </a:lnTo>
                  <a:lnTo>
                    <a:pt x="335216" y="166370"/>
                  </a:lnTo>
                  <a:lnTo>
                    <a:pt x="325615" y="160020"/>
                  </a:lnTo>
                  <a:close/>
                </a:path>
                <a:path w="468629" h="467359">
                  <a:moveTo>
                    <a:pt x="442255" y="33020"/>
                  </a:moveTo>
                  <a:lnTo>
                    <a:pt x="421068" y="33020"/>
                  </a:lnTo>
                  <a:lnTo>
                    <a:pt x="435190" y="46990"/>
                  </a:lnTo>
                  <a:lnTo>
                    <a:pt x="424332" y="58420"/>
                  </a:lnTo>
                  <a:lnTo>
                    <a:pt x="423887" y="60960"/>
                  </a:lnTo>
                  <a:lnTo>
                    <a:pt x="429894" y="71120"/>
                  </a:lnTo>
                  <a:lnTo>
                    <a:pt x="432942" y="78740"/>
                  </a:lnTo>
                  <a:lnTo>
                    <a:pt x="435419" y="90170"/>
                  </a:lnTo>
                  <a:lnTo>
                    <a:pt x="438391" y="91440"/>
                  </a:lnTo>
                  <a:lnTo>
                    <a:pt x="453859" y="91440"/>
                  </a:lnTo>
                  <a:lnTo>
                    <a:pt x="453859" y="111760"/>
                  </a:lnTo>
                  <a:lnTo>
                    <a:pt x="438429" y="111760"/>
                  </a:lnTo>
                  <a:lnTo>
                    <a:pt x="435470" y="114300"/>
                  </a:lnTo>
                  <a:lnTo>
                    <a:pt x="432942" y="125730"/>
                  </a:lnTo>
                  <a:lnTo>
                    <a:pt x="429907" y="133350"/>
                  </a:lnTo>
                  <a:lnTo>
                    <a:pt x="423875" y="142240"/>
                  </a:lnTo>
                  <a:lnTo>
                    <a:pt x="424294" y="146050"/>
                  </a:lnTo>
                  <a:lnTo>
                    <a:pt x="426694" y="148590"/>
                  </a:lnTo>
                  <a:lnTo>
                    <a:pt x="435190" y="157480"/>
                  </a:lnTo>
                  <a:lnTo>
                    <a:pt x="421068" y="171450"/>
                  </a:lnTo>
                  <a:lnTo>
                    <a:pt x="441762" y="171450"/>
                  </a:lnTo>
                  <a:lnTo>
                    <a:pt x="453580" y="160020"/>
                  </a:lnTo>
                  <a:lnTo>
                    <a:pt x="453580" y="154940"/>
                  </a:lnTo>
                  <a:lnTo>
                    <a:pt x="440423" y="142240"/>
                  </a:lnTo>
                  <a:lnTo>
                    <a:pt x="442963" y="137160"/>
                  </a:lnTo>
                  <a:lnTo>
                    <a:pt x="445046" y="132080"/>
                  </a:lnTo>
                  <a:lnTo>
                    <a:pt x="446633" y="127000"/>
                  </a:lnTo>
                  <a:lnTo>
                    <a:pt x="465226" y="127000"/>
                  </a:lnTo>
                  <a:lnTo>
                    <a:pt x="468502" y="123190"/>
                  </a:lnTo>
                  <a:lnTo>
                    <a:pt x="468502" y="81280"/>
                  </a:lnTo>
                  <a:lnTo>
                    <a:pt x="465226" y="77470"/>
                  </a:lnTo>
                  <a:lnTo>
                    <a:pt x="446633" y="77470"/>
                  </a:lnTo>
                  <a:lnTo>
                    <a:pt x="445058" y="72390"/>
                  </a:lnTo>
                  <a:lnTo>
                    <a:pt x="443014" y="67310"/>
                  </a:lnTo>
                  <a:lnTo>
                    <a:pt x="440474" y="62230"/>
                  </a:lnTo>
                  <a:lnTo>
                    <a:pt x="453580" y="49530"/>
                  </a:lnTo>
                  <a:lnTo>
                    <a:pt x="453580" y="44450"/>
                  </a:lnTo>
                  <a:lnTo>
                    <a:pt x="442255" y="33020"/>
                  </a:lnTo>
                  <a:close/>
                </a:path>
                <a:path w="468629" h="467359">
                  <a:moveTo>
                    <a:pt x="366026" y="72390"/>
                  </a:moveTo>
                  <a:lnTo>
                    <a:pt x="352338" y="76200"/>
                  </a:lnTo>
                  <a:lnTo>
                    <a:pt x="342065" y="85090"/>
                  </a:lnTo>
                  <a:lnTo>
                    <a:pt x="336989" y="97790"/>
                  </a:lnTo>
                  <a:lnTo>
                    <a:pt x="339834" y="113030"/>
                  </a:lnTo>
                  <a:lnTo>
                    <a:pt x="347807" y="124460"/>
                  </a:lnTo>
                  <a:lnTo>
                    <a:pt x="359421" y="130810"/>
                  </a:lnTo>
                  <a:lnTo>
                    <a:pt x="375717" y="128270"/>
                  </a:lnTo>
                  <a:lnTo>
                    <a:pt x="387376" y="120650"/>
                  </a:lnTo>
                  <a:lnTo>
                    <a:pt x="389843" y="116840"/>
                  </a:lnTo>
                  <a:lnTo>
                    <a:pt x="357847" y="116840"/>
                  </a:lnTo>
                  <a:lnTo>
                    <a:pt x="351383" y="110490"/>
                  </a:lnTo>
                  <a:lnTo>
                    <a:pt x="351383" y="93980"/>
                  </a:lnTo>
                  <a:lnTo>
                    <a:pt x="357847" y="87630"/>
                  </a:lnTo>
                  <a:lnTo>
                    <a:pt x="389051" y="87630"/>
                  </a:lnTo>
                  <a:lnTo>
                    <a:pt x="385853" y="81280"/>
                  </a:lnTo>
                  <a:lnTo>
                    <a:pt x="376006" y="74930"/>
                  </a:lnTo>
                  <a:lnTo>
                    <a:pt x="366026" y="72390"/>
                  </a:lnTo>
                  <a:close/>
                </a:path>
                <a:path w="468629" h="467359">
                  <a:moveTo>
                    <a:pt x="389051" y="87630"/>
                  </a:moveTo>
                  <a:lnTo>
                    <a:pt x="374192" y="87630"/>
                  </a:lnTo>
                  <a:lnTo>
                    <a:pt x="380657" y="93980"/>
                  </a:lnTo>
                  <a:lnTo>
                    <a:pt x="380657" y="110490"/>
                  </a:lnTo>
                  <a:lnTo>
                    <a:pt x="374192" y="116840"/>
                  </a:lnTo>
                  <a:lnTo>
                    <a:pt x="389843" y="116840"/>
                  </a:lnTo>
                  <a:lnTo>
                    <a:pt x="393955" y="110490"/>
                  </a:lnTo>
                  <a:lnTo>
                    <a:pt x="392249" y="93980"/>
                  </a:lnTo>
                  <a:lnTo>
                    <a:pt x="389051" y="87630"/>
                  </a:lnTo>
                  <a:close/>
                </a:path>
                <a:path w="468629" h="467359">
                  <a:moveTo>
                    <a:pt x="353669" y="33020"/>
                  </a:moveTo>
                  <a:lnTo>
                    <a:pt x="310972" y="33020"/>
                  </a:lnTo>
                  <a:lnTo>
                    <a:pt x="321817" y="43180"/>
                  </a:lnTo>
                  <a:lnTo>
                    <a:pt x="325589" y="44450"/>
                  </a:lnTo>
                  <a:lnTo>
                    <a:pt x="335203" y="38100"/>
                  </a:lnTo>
                  <a:lnTo>
                    <a:pt x="342582" y="35560"/>
                  </a:lnTo>
                  <a:lnTo>
                    <a:pt x="353669" y="33020"/>
                  </a:lnTo>
                  <a:close/>
                </a:path>
                <a:path w="468629" h="467359">
                  <a:moveTo>
                    <a:pt x="390639" y="13970"/>
                  </a:moveTo>
                  <a:lnTo>
                    <a:pt x="375996" y="13970"/>
                  </a:lnTo>
                  <a:lnTo>
                    <a:pt x="375996" y="29210"/>
                  </a:lnTo>
                  <a:lnTo>
                    <a:pt x="378358" y="33020"/>
                  </a:lnTo>
                  <a:lnTo>
                    <a:pt x="389420" y="35560"/>
                  </a:lnTo>
                  <a:lnTo>
                    <a:pt x="396811" y="38100"/>
                  </a:lnTo>
                  <a:lnTo>
                    <a:pt x="406425" y="44450"/>
                  </a:lnTo>
                  <a:lnTo>
                    <a:pt x="410184" y="43180"/>
                  </a:lnTo>
                  <a:lnTo>
                    <a:pt x="421068" y="33020"/>
                  </a:lnTo>
                  <a:lnTo>
                    <a:pt x="442255" y="33020"/>
                  </a:lnTo>
                  <a:lnTo>
                    <a:pt x="437221" y="27940"/>
                  </a:lnTo>
                  <a:lnTo>
                    <a:pt x="405625" y="27940"/>
                  </a:lnTo>
                  <a:lnTo>
                    <a:pt x="400824" y="25400"/>
                  </a:lnTo>
                  <a:lnTo>
                    <a:pt x="395833" y="22860"/>
                  </a:lnTo>
                  <a:lnTo>
                    <a:pt x="390639" y="21590"/>
                  </a:lnTo>
                  <a:lnTo>
                    <a:pt x="390639" y="13970"/>
                  </a:lnTo>
                  <a:close/>
                </a:path>
                <a:path w="468629" h="467359">
                  <a:moveTo>
                    <a:pt x="387362" y="0"/>
                  </a:moveTo>
                  <a:lnTo>
                    <a:pt x="344677" y="0"/>
                  </a:lnTo>
                  <a:lnTo>
                    <a:pt x="341401" y="2540"/>
                  </a:lnTo>
                  <a:lnTo>
                    <a:pt x="341401" y="21590"/>
                  </a:lnTo>
                  <a:lnTo>
                    <a:pt x="336207" y="22860"/>
                  </a:lnTo>
                  <a:lnTo>
                    <a:pt x="331190" y="25400"/>
                  </a:lnTo>
                  <a:lnTo>
                    <a:pt x="326389" y="27940"/>
                  </a:lnTo>
                  <a:lnTo>
                    <a:pt x="356044" y="27940"/>
                  </a:lnTo>
                  <a:lnTo>
                    <a:pt x="356044" y="13970"/>
                  </a:lnTo>
                  <a:lnTo>
                    <a:pt x="390639" y="13970"/>
                  </a:lnTo>
                  <a:lnTo>
                    <a:pt x="390639" y="2540"/>
                  </a:lnTo>
                  <a:lnTo>
                    <a:pt x="387362" y="0"/>
                  </a:lnTo>
                  <a:close/>
                </a:path>
                <a:path w="468629" h="467359">
                  <a:moveTo>
                    <a:pt x="423379" y="13970"/>
                  </a:moveTo>
                  <a:lnTo>
                    <a:pt x="418757" y="13970"/>
                  </a:lnTo>
                  <a:lnTo>
                    <a:pt x="405625" y="27940"/>
                  </a:lnTo>
                  <a:lnTo>
                    <a:pt x="437221" y="27940"/>
                  </a:lnTo>
                  <a:lnTo>
                    <a:pt x="423379" y="13970"/>
                  </a:lnTo>
                  <a:close/>
                </a:path>
              </a:pathLst>
            </a:custGeom>
            <a:solidFill>
              <a:srgbClr val="FFFFFF"/>
            </a:solidFill>
            <a:ln>
              <a:solidFill>
                <a:srgbClr val="1168B3"/>
              </a:solidFill>
            </a:ln>
          </p:spPr>
          <p:txBody>
            <a:bodyPr wrap="square" lIns="0" tIns="0" rIns="0" bIns="0" rtlCol="0"/>
            <a:lstStyle/>
            <a:p>
              <a:endParaRPr/>
            </a:p>
          </p:txBody>
        </p:sp>
        <p:sp>
          <p:nvSpPr>
            <p:cNvPr id="590" name="object 337">
              <a:extLst>
                <a:ext uri="{FF2B5EF4-FFF2-40B4-BE49-F238E27FC236}">
                  <a16:creationId xmlns:a16="http://schemas.microsoft.com/office/drawing/2014/main" id="{AE9676E2-8D4B-448C-963D-A3060E20260A}"/>
                </a:ext>
              </a:extLst>
            </p:cNvPr>
            <p:cNvSpPr/>
            <p:nvPr/>
          </p:nvSpPr>
          <p:spPr>
            <a:xfrm>
              <a:off x="-1433089" y="4073968"/>
              <a:ext cx="170815" cy="142240"/>
            </a:xfrm>
            <a:custGeom>
              <a:avLst/>
              <a:gdLst/>
              <a:ahLst/>
              <a:cxnLst/>
              <a:rect l="l" t="t" r="r" b="b"/>
              <a:pathLst>
                <a:path w="170814" h="142240">
                  <a:moveTo>
                    <a:pt x="0" y="0"/>
                  </a:moveTo>
                  <a:lnTo>
                    <a:pt x="106019" y="0"/>
                  </a:lnTo>
                  <a:lnTo>
                    <a:pt x="106019" y="141859"/>
                  </a:lnTo>
                  <a:lnTo>
                    <a:pt x="170522" y="141859"/>
                  </a:lnTo>
                </a:path>
              </a:pathLst>
            </a:custGeom>
            <a:ln w="12700">
              <a:solidFill>
                <a:srgbClr val="1168B3"/>
              </a:solidFill>
            </a:ln>
          </p:spPr>
          <p:txBody>
            <a:bodyPr wrap="square" lIns="0" tIns="0" rIns="0" bIns="0" rtlCol="0"/>
            <a:lstStyle/>
            <a:p>
              <a:endParaRPr/>
            </a:p>
          </p:txBody>
        </p:sp>
        <p:sp>
          <p:nvSpPr>
            <p:cNvPr id="591" name="object 338">
              <a:extLst>
                <a:ext uri="{FF2B5EF4-FFF2-40B4-BE49-F238E27FC236}">
                  <a16:creationId xmlns:a16="http://schemas.microsoft.com/office/drawing/2014/main" id="{410B94B6-A635-4310-8F34-B0C521261DD7}"/>
                </a:ext>
              </a:extLst>
            </p:cNvPr>
            <p:cNvSpPr/>
            <p:nvPr/>
          </p:nvSpPr>
          <p:spPr>
            <a:xfrm>
              <a:off x="-2353380" y="4205630"/>
              <a:ext cx="167005" cy="76200"/>
            </a:xfrm>
            <a:custGeom>
              <a:avLst/>
              <a:gdLst/>
              <a:ahLst/>
              <a:cxnLst/>
              <a:rect l="l" t="t" r="r" b="b"/>
              <a:pathLst>
                <a:path w="167004" h="76200">
                  <a:moveTo>
                    <a:pt x="167005" y="76199"/>
                  </a:moveTo>
                  <a:lnTo>
                    <a:pt x="49339" y="76199"/>
                  </a:lnTo>
                  <a:lnTo>
                    <a:pt x="49339" y="0"/>
                  </a:lnTo>
                  <a:lnTo>
                    <a:pt x="0" y="0"/>
                  </a:lnTo>
                </a:path>
              </a:pathLst>
            </a:custGeom>
            <a:ln w="12700">
              <a:solidFill>
                <a:srgbClr val="1168B3"/>
              </a:solidFill>
            </a:ln>
          </p:spPr>
          <p:txBody>
            <a:bodyPr wrap="square" lIns="0" tIns="0" rIns="0" bIns="0" rtlCol="0"/>
            <a:lstStyle/>
            <a:p>
              <a:endParaRPr/>
            </a:p>
          </p:txBody>
        </p:sp>
        <p:sp>
          <p:nvSpPr>
            <p:cNvPr id="592" name="object 339">
              <a:extLst>
                <a:ext uri="{FF2B5EF4-FFF2-40B4-BE49-F238E27FC236}">
                  <a16:creationId xmlns:a16="http://schemas.microsoft.com/office/drawing/2014/main" id="{9C9E0FAF-390E-4346-A4C6-C7F6AC123C39}"/>
                </a:ext>
              </a:extLst>
            </p:cNvPr>
            <p:cNvSpPr/>
            <p:nvPr/>
          </p:nvSpPr>
          <p:spPr>
            <a:xfrm>
              <a:off x="-2521434" y="4122069"/>
              <a:ext cx="167640" cy="168275"/>
            </a:xfrm>
            <a:custGeom>
              <a:avLst/>
              <a:gdLst/>
              <a:ahLst/>
              <a:cxnLst/>
              <a:rect l="l" t="t" r="r" b="b"/>
              <a:pathLst>
                <a:path w="167639" h="168275">
                  <a:moveTo>
                    <a:pt x="83941" y="167661"/>
                  </a:moveTo>
                  <a:lnTo>
                    <a:pt x="42961" y="157018"/>
                  </a:lnTo>
                  <a:lnTo>
                    <a:pt x="13082" y="128887"/>
                  </a:lnTo>
                  <a:lnTo>
                    <a:pt x="0" y="88959"/>
                  </a:lnTo>
                  <a:lnTo>
                    <a:pt x="1126" y="73370"/>
                  </a:lnTo>
                  <a:lnTo>
                    <a:pt x="17118" y="33609"/>
                  </a:lnTo>
                  <a:lnTo>
                    <a:pt x="47994" y="7613"/>
                  </a:lnTo>
                  <a:lnTo>
                    <a:pt x="74284" y="0"/>
                  </a:lnTo>
                  <a:lnTo>
                    <a:pt x="90628" y="962"/>
                  </a:lnTo>
                  <a:lnTo>
                    <a:pt x="131773" y="15956"/>
                  </a:lnTo>
                  <a:lnTo>
                    <a:pt x="158634" y="45347"/>
                  </a:lnTo>
                  <a:lnTo>
                    <a:pt x="167045" y="70550"/>
                  </a:lnTo>
                  <a:lnTo>
                    <a:pt x="166249" y="87444"/>
                  </a:lnTo>
                  <a:lnTo>
                    <a:pt x="152103" y="129630"/>
                  </a:lnTo>
                  <a:lnTo>
                    <a:pt x="123899" y="157173"/>
                  </a:lnTo>
                  <a:lnTo>
                    <a:pt x="86239" y="167630"/>
                  </a:lnTo>
                  <a:lnTo>
                    <a:pt x="83941" y="167661"/>
                  </a:lnTo>
                  <a:close/>
                </a:path>
              </a:pathLst>
            </a:custGeom>
            <a:ln w="12700">
              <a:solidFill>
                <a:srgbClr val="1168B3"/>
              </a:solidFill>
            </a:ln>
          </p:spPr>
          <p:txBody>
            <a:bodyPr wrap="square" lIns="0" tIns="0" rIns="0" bIns="0" rtlCol="0"/>
            <a:lstStyle/>
            <a:p>
              <a:endParaRPr/>
            </a:p>
          </p:txBody>
        </p:sp>
        <p:sp>
          <p:nvSpPr>
            <p:cNvPr id="593" name="object 340">
              <a:extLst>
                <a:ext uri="{FF2B5EF4-FFF2-40B4-BE49-F238E27FC236}">
                  <a16:creationId xmlns:a16="http://schemas.microsoft.com/office/drawing/2014/main" id="{7341135C-E667-40DC-9023-3118B4598ABF}"/>
                </a:ext>
              </a:extLst>
            </p:cNvPr>
            <p:cNvSpPr/>
            <p:nvPr/>
          </p:nvSpPr>
          <p:spPr>
            <a:xfrm>
              <a:off x="-2667009" y="4157522"/>
              <a:ext cx="83820" cy="96520"/>
            </a:xfrm>
            <a:custGeom>
              <a:avLst/>
              <a:gdLst/>
              <a:ahLst/>
              <a:cxnLst/>
              <a:rect l="l" t="t" r="r" b="b"/>
              <a:pathLst>
                <a:path w="83819" h="96520">
                  <a:moveTo>
                    <a:pt x="0" y="0"/>
                  </a:moveTo>
                  <a:lnTo>
                    <a:pt x="0" y="96202"/>
                  </a:lnTo>
                  <a:lnTo>
                    <a:pt x="83312" y="48107"/>
                  </a:lnTo>
                  <a:lnTo>
                    <a:pt x="0" y="0"/>
                  </a:lnTo>
                  <a:close/>
                </a:path>
              </a:pathLst>
            </a:custGeom>
            <a:solidFill>
              <a:srgbClr val="1168B3"/>
            </a:solidFill>
          </p:spPr>
          <p:txBody>
            <a:bodyPr wrap="square" lIns="0" tIns="0" rIns="0" bIns="0" rtlCol="0"/>
            <a:lstStyle/>
            <a:p>
              <a:endParaRPr/>
            </a:p>
          </p:txBody>
        </p:sp>
        <p:sp>
          <p:nvSpPr>
            <p:cNvPr id="594" name="object 341">
              <a:extLst>
                <a:ext uri="{FF2B5EF4-FFF2-40B4-BE49-F238E27FC236}">
                  <a16:creationId xmlns:a16="http://schemas.microsoft.com/office/drawing/2014/main" id="{826836C2-4CA4-402F-9F91-CB5E145F4239}"/>
                </a:ext>
              </a:extLst>
            </p:cNvPr>
            <p:cNvSpPr/>
            <p:nvPr/>
          </p:nvSpPr>
          <p:spPr>
            <a:xfrm>
              <a:off x="-2750323" y="4157522"/>
              <a:ext cx="83820" cy="96520"/>
            </a:xfrm>
            <a:custGeom>
              <a:avLst/>
              <a:gdLst/>
              <a:ahLst/>
              <a:cxnLst/>
              <a:rect l="l" t="t" r="r" b="b"/>
              <a:pathLst>
                <a:path w="83819" h="96520">
                  <a:moveTo>
                    <a:pt x="0" y="0"/>
                  </a:moveTo>
                  <a:lnTo>
                    <a:pt x="0" y="96202"/>
                  </a:lnTo>
                  <a:lnTo>
                    <a:pt x="83312" y="48107"/>
                  </a:lnTo>
                  <a:lnTo>
                    <a:pt x="0" y="0"/>
                  </a:lnTo>
                  <a:close/>
                </a:path>
              </a:pathLst>
            </a:custGeom>
            <a:solidFill>
              <a:srgbClr val="1168B3"/>
            </a:solidFill>
          </p:spPr>
          <p:txBody>
            <a:bodyPr wrap="square" lIns="0" tIns="0" rIns="0" bIns="0" rtlCol="0"/>
            <a:lstStyle/>
            <a:p>
              <a:endParaRPr/>
            </a:p>
          </p:txBody>
        </p:sp>
        <p:sp>
          <p:nvSpPr>
            <p:cNvPr id="595" name="object 342">
              <a:extLst>
                <a:ext uri="{FF2B5EF4-FFF2-40B4-BE49-F238E27FC236}">
                  <a16:creationId xmlns:a16="http://schemas.microsoft.com/office/drawing/2014/main" id="{DFEEB064-5483-4099-9D31-DE83B572584F}"/>
                </a:ext>
              </a:extLst>
            </p:cNvPr>
            <p:cNvSpPr/>
            <p:nvPr/>
          </p:nvSpPr>
          <p:spPr>
            <a:xfrm>
              <a:off x="-1261567" y="4121518"/>
              <a:ext cx="167640" cy="168275"/>
            </a:xfrm>
            <a:custGeom>
              <a:avLst/>
              <a:gdLst/>
              <a:ahLst/>
              <a:cxnLst/>
              <a:rect l="l" t="t" r="r" b="b"/>
              <a:pathLst>
                <a:path w="167639" h="168275">
                  <a:moveTo>
                    <a:pt x="83104" y="0"/>
                  </a:moveTo>
                  <a:lnTo>
                    <a:pt x="124087" y="10641"/>
                  </a:lnTo>
                  <a:lnTo>
                    <a:pt x="153963" y="38771"/>
                  </a:lnTo>
                  <a:lnTo>
                    <a:pt x="167045" y="78703"/>
                  </a:lnTo>
                  <a:lnTo>
                    <a:pt x="165919" y="94291"/>
                  </a:lnTo>
                  <a:lnTo>
                    <a:pt x="149930" y="134052"/>
                  </a:lnTo>
                  <a:lnTo>
                    <a:pt x="119056" y="160047"/>
                  </a:lnTo>
                  <a:lnTo>
                    <a:pt x="92763" y="167661"/>
                  </a:lnTo>
                  <a:lnTo>
                    <a:pt x="76421" y="166698"/>
                  </a:lnTo>
                  <a:lnTo>
                    <a:pt x="35275" y="151703"/>
                  </a:lnTo>
                  <a:lnTo>
                    <a:pt x="8411" y="122312"/>
                  </a:lnTo>
                  <a:lnTo>
                    <a:pt x="0" y="97113"/>
                  </a:lnTo>
                  <a:lnTo>
                    <a:pt x="796" y="80218"/>
                  </a:lnTo>
                  <a:lnTo>
                    <a:pt x="14945" y="38031"/>
                  </a:lnTo>
                  <a:lnTo>
                    <a:pt x="43151" y="10487"/>
                  </a:lnTo>
                  <a:lnTo>
                    <a:pt x="80806" y="30"/>
                  </a:lnTo>
                  <a:lnTo>
                    <a:pt x="83104" y="0"/>
                  </a:lnTo>
                  <a:close/>
                </a:path>
              </a:pathLst>
            </a:custGeom>
            <a:ln w="12700">
              <a:solidFill>
                <a:srgbClr val="1168B3"/>
              </a:solidFill>
            </a:ln>
          </p:spPr>
          <p:txBody>
            <a:bodyPr wrap="square" lIns="0" tIns="0" rIns="0" bIns="0" rtlCol="0"/>
            <a:lstStyle/>
            <a:p>
              <a:endParaRPr/>
            </a:p>
          </p:txBody>
        </p:sp>
        <p:sp>
          <p:nvSpPr>
            <p:cNvPr id="596" name="object 343">
              <a:extLst>
                <a:ext uri="{FF2B5EF4-FFF2-40B4-BE49-F238E27FC236}">
                  <a16:creationId xmlns:a16="http://schemas.microsoft.com/office/drawing/2014/main" id="{8D524734-B78F-422F-8A09-6D20374D4519}"/>
                </a:ext>
              </a:extLst>
            </p:cNvPr>
            <p:cNvSpPr/>
            <p:nvPr/>
          </p:nvSpPr>
          <p:spPr>
            <a:xfrm>
              <a:off x="-1032251" y="4157522"/>
              <a:ext cx="83820" cy="96520"/>
            </a:xfrm>
            <a:custGeom>
              <a:avLst/>
              <a:gdLst/>
              <a:ahLst/>
              <a:cxnLst/>
              <a:rect l="l" t="t" r="r" b="b"/>
              <a:pathLst>
                <a:path w="83820" h="96520">
                  <a:moveTo>
                    <a:pt x="83312" y="0"/>
                  </a:moveTo>
                  <a:lnTo>
                    <a:pt x="0" y="48107"/>
                  </a:lnTo>
                  <a:lnTo>
                    <a:pt x="83312" y="96202"/>
                  </a:lnTo>
                  <a:lnTo>
                    <a:pt x="83312" y="0"/>
                  </a:lnTo>
                  <a:close/>
                </a:path>
              </a:pathLst>
            </a:custGeom>
            <a:solidFill>
              <a:srgbClr val="1168B3"/>
            </a:solidFill>
          </p:spPr>
          <p:txBody>
            <a:bodyPr wrap="square" lIns="0" tIns="0" rIns="0" bIns="0" rtlCol="0"/>
            <a:lstStyle/>
            <a:p>
              <a:endParaRPr/>
            </a:p>
          </p:txBody>
        </p:sp>
        <p:sp>
          <p:nvSpPr>
            <p:cNvPr id="597" name="object 344">
              <a:extLst>
                <a:ext uri="{FF2B5EF4-FFF2-40B4-BE49-F238E27FC236}">
                  <a16:creationId xmlns:a16="http://schemas.microsoft.com/office/drawing/2014/main" id="{16368EAF-AF5A-44AE-AFDB-F5C193E617AC}"/>
                </a:ext>
              </a:extLst>
            </p:cNvPr>
            <p:cNvSpPr/>
            <p:nvPr/>
          </p:nvSpPr>
          <p:spPr>
            <a:xfrm>
              <a:off x="-948938" y="4157522"/>
              <a:ext cx="83820" cy="96520"/>
            </a:xfrm>
            <a:custGeom>
              <a:avLst/>
              <a:gdLst/>
              <a:ahLst/>
              <a:cxnLst/>
              <a:rect l="l" t="t" r="r" b="b"/>
              <a:pathLst>
                <a:path w="83820" h="96520">
                  <a:moveTo>
                    <a:pt x="83312" y="0"/>
                  </a:moveTo>
                  <a:lnTo>
                    <a:pt x="0" y="48107"/>
                  </a:lnTo>
                  <a:lnTo>
                    <a:pt x="83312" y="96202"/>
                  </a:lnTo>
                  <a:lnTo>
                    <a:pt x="83312" y="0"/>
                  </a:lnTo>
                  <a:close/>
                </a:path>
              </a:pathLst>
            </a:custGeom>
            <a:solidFill>
              <a:srgbClr val="1168B3"/>
            </a:solidFill>
          </p:spPr>
          <p:txBody>
            <a:bodyPr wrap="square" lIns="0" tIns="0" rIns="0" bIns="0" rtlCol="0"/>
            <a:lstStyle/>
            <a:p>
              <a:endParaRPr/>
            </a:p>
          </p:txBody>
        </p:sp>
      </p:grpSp>
      <p:pic>
        <p:nvPicPr>
          <p:cNvPr id="11" name="Picture 10">
            <a:extLst>
              <a:ext uri="{FF2B5EF4-FFF2-40B4-BE49-F238E27FC236}">
                <a16:creationId xmlns:a16="http://schemas.microsoft.com/office/drawing/2014/main" id="{4ECB0EC3-31C5-447D-982C-02283FD624B6}"/>
              </a:ext>
            </a:extLst>
          </p:cNvPr>
          <p:cNvPicPr>
            <a:picLocks noChangeAspect="1"/>
          </p:cNvPicPr>
          <p:nvPr/>
        </p:nvPicPr>
        <p:blipFill>
          <a:blip r:embed="rId7"/>
          <a:stretch>
            <a:fillRect/>
          </a:stretch>
        </p:blipFill>
        <p:spPr>
          <a:xfrm>
            <a:off x="4554029" y="3821367"/>
            <a:ext cx="2176461" cy="676715"/>
          </a:xfrm>
          <a:prstGeom prst="rect">
            <a:avLst/>
          </a:prstGeom>
        </p:spPr>
      </p:pic>
      <p:sp>
        <p:nvSpPr>
          <p:cNvPr id="689" name="object 66">
            <a:extLst>
              <a:ext uri="{FF2B5EF4-FFF2-40B4-BE49-F238E27FC236}">
                <a16:creationId xmlns:a16="http://schemas.microsoft.com/office/drawing/2014/main" id="{F901C4C2-0F5E-4B19-B17B-21C28D70D43E}"/>
              </a:ext>
            </a:extLst>
          </p:cNvPr>
          <p:cNvSpPr txBox="1"/>
          <p:nvPr/>
        </p:nvSpPr>
        <p:spPr>
          <a:xfrm>
            <a:off x="2486350" y="1388743"/>
            <a:ext cx="1793509" cy="307777"/>
          </a:xfrm>
          <a:prstGeom prst="rect">
            <a:avLst/>
          </a:prstGeom>
        </p:spPr>
        <p:txBody>
          <a:bodyPr vert="horz" wrap="square" lIns="0" tIns="0" rIns="0" bIns="0" rtlCol="0">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1168B3"/>
                </a:solidFill>
                <a:effectLst/>
                <a:uLnTx/>
                <a:uFillTx/>
                <a:latin typeface="Myriad Pro"/>
                <a:ea typeface="+mn-ea"/>
                <a:cs typeface="Myriad Pro"/>
              </a:rPr>
              <a:t>Interconnecting more grid increases reliability in supply</a:t>
            </a:r>
          </a:p>
        </p:txBody>
      </p:sp>
      <p:sp>
        <p:nvSpPr>
          <p:cNvPr id="691" name="object 66">
            <a:extLst>
              <a:ext uri="{FF2B5EF4-FFF2-40B4-BE49-F238E27FC236}">
                <a16:creationId xmlns:a16="http://schemas.microsoft.com/office/drawing/2014/main" id="{EA4CFC41-2B5A-4AD9-97FD-1C02555EBAD3}"/>
              </a:ext>
            </a:extLst>
          </p:cNvPr>
          <p:cNvSpPr txBox="1"/>
          <p:nvPr/>
        </p:nvSpPr>
        <p:spPr>
          <a:xfrm>
            <a:off x="4752700" y="1333429"/>
            <a:ext cx="1829079" cy="769441"/>
          </a:xfrm>
          <a:prstGeom prst="rect">
            <a:avLst/>
          </a:prstGeom>
        </p:spPr>
        <p:txBody>
          <a:bodyPr vert="horz" wrap="square" lIns="0" tIns="0" rIns="0" bIns="0" rtlCol="0">
            <a:spAutoFit/>
          </a:bodyPr>
          <a:lstStyle/>
          <a:p>
            <a:pPr marL="12700" marR="0" lvl="0" indent="0" algn="just"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1168B3"/>
                </a:solidFill>
                <a:effectLst/>
                <a:uLnTx/>
                <a:uFillTx/>
                <a:latin typeface="Myriad Pro"/>
                <a:ea typeface="+mn-ea"/>
                <a:cs typeface="Myriad Pro"/>
              </a:rPr>
              <a:t>Interconnections decrease the need for balancing power</a:t>
            </a:r>
          </a:p>
          <a:p>
            <a:pPr marL="1270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srgbClr val="1168B3"/>
              </a:solidFill>
              <a:effectLst/>
              <a:uLnTx/>
              <a:uFillTx/>
              <a:latin typeface="Myriad Pro"/>
              <a:ea typeface="+mn-ea"/>
              <a:cs typeface="Myriad Pro"/>
            </a:endParaRPr>
          </a:p>
          <a:p>
            <a:pPr marL="12700" marR="0" lvl="0" indent="0" algn="just"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1168B3"/>
                </a:solidFill>
                <a:effectLst/>
                <a:uLnTx/>
                <a:uFillTx/>
                <a:latin typeface="Myriad Pro"/>
                <a:ea typeface="+mn-ea"/>
                <a:cs typeface="Myriad Pro"/>
              </a:rPr>
              <a:t>Less need for bulk storage</a:t>
            </a:r>
          </a:p>
          <a:p>
            <a:pPr marL="1270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srgbClr val="1168B3"/>
              </a:solidFill>
              <a:effectLst/>
              <a:uLnTx/>
              <a:uFillTx/>
              <a:latin typeface="Myriad Pro"/>
              <a:ea typeface="+mn-ea"/>
              <a:cs typeface="Myriad Pro"/>
            </a:endParaRPr>
          </a:p>
        </p:txBody>
      </p:sp>
      <p:sp>
        <p:nvSpPr>
          <p:cNvPr id="693" name="TextBox 692">
            <a:extLst>
              <a:ext uri="{FF2B5EF4-FFF2-40B4-BE49-F238E27FC236}">
                <a16:creationId xmlns:a16="http://schemas.microsoft.com/office/drawing/2014/main" id="{35D5A2E1-F90E-478B-97C6-362A5A40062A}"/>
              </a:ext>
            </a:extLst>
          </p:cNvPr>
          <p:cNvSpPr txBox="1"/>
          <p:nvPr/>
        </p:nvSpPr>
        <p:spPr>
          <a:xfrm>
            <a:off x="4682741" y="3054944"/>
            <a:ext cx="1899038" cy="307777"/>
          </a:xfrm>
          <a:prstGeom prst="rect">
            <a:avLst/>
          </a:prstGeom>
        </p:spPr>
        <p:txBody>
          <a:bodyPr vert="horz" wrap="square" lIns="0" tIns="0" rIns="0" bIns="0" rtlCol="0">
            <a:spAutoFit/>
          </a:bodyPr>
          <a:lstStyle>
            <a:defPPr>
              <a:defRPr lang="en-US"/>
            </a:defPPr>
            <a:lvl1pPr marL="12700" marR="0" lvl="0" indent="0" algn="just" fontAlgn="auto">
              <a:lnSpc>
                <a:spcPct val="100000"/>
              </a:lnSpc>
              <a:spcBef>
                <a:spcPts val="0"/>
              </a:spcBef>
              <a:spcAft>
                <a:spcPts val="0"/>
              </a:spcAft>
              <a:buClrTx/>
              <a:buSzTx/>
              <a:buFontTx/>
              <a:buNone/>
              <a:tabLst/>
              <a:defRPr kumimoji="0" sz="1000" b="0" i="0" u="none" strike="noStrike" cap="none" spc="0" normalizeH="0" baseline="0">
                <a:ln>
                  <a:noFill/>
                </a:ln>
                <a:solidFill>
                  <a:srgbClr val="1168B3"/>
                </a:solidFill>
                <a:effectLst/>
                <a:uLnTx/>
                <a:uFillTx/>
                <a:latin typeface="Myriad Pro"/>
                <a:cs typeface="Myriad Pro"/>
              </a:defRPr>
            </a:lvl1pPr>
          </a:lstStyle>
          <a:p>
            <a:r>
              <a:rPr lang="en-GB" dirty="0"/>
              <a:t>Boost developing economies and reduce their GHG emissions</a:t>
            </a:r>
          </a:p>
        </p:txBody>
      </p:sp>
      <p:pic>
        <p:nvPicPr>
          <p:cNvPr id="696" name="Picture 695">
            <a:extLst>
              <a:ext uri="{FF2B5EF4-FFF2-40B4-BE49-F238E27FC236}">
                <a16:creationId xmlns:a16="http://schemas.microsoft.com/office/drawing/2014/main" id="{FD7CE2B2-A40B-4285-A6DA-2960A406B0F5}"/>
              </a:ext>
            </a:extLst>
          </p:cNvPr>
          <p:cNvPicPr>
            <a:picLocks noChangeAspect="1"/>
          </p:cNvPicPr>
          <p:nvPr/>
        </p:nvPicPr>
        <p:blipFill>
          <a:blip r:embed="rId8"/>
          <a:stretch>
            <a:fillRect/>
          </a:stretch>
        </p:blipFill>
        <p:spPr>
          <a:xfrm>
            <a:off x="7256337" y="857289"/>
            <a:ext cx="4782759" cy="2606408"/>
          </a:xfrm>
          <a:prstGeom prst="rect">
            <a:avLst/>
          </a:prstGeom>
        </p:spPr>
      </p:pic>
      <p:grpSp>
        <p:nvGrpSpPr>
          <p:cNvPr id="697" name="object 3">
            <a:extLst>
              <a:ext uri="{FF2B5EF4-FFF2-40B4-BE49-F238E27FC236}">
                <a16:creationId xmlns:a16="http://schemas.microsoft.com/office/drawing/2014/main" id="{2ACD30A4-B086-471B-B2F9-739E7397A7C7}"/>
              </a:ext>
            </a:extLst>
          </p:cNvPr>
          <p:cNvGrpSpPr/>
          <p:nvPr/>
        </p:nvGrpSpPr>
        <p:grpSpPr>
          <a:xfrm>
            <a:off x="7223944" y="3748067"/>
            <a:ext cx="4867068" cy="2538965"/>
            <a:chOff x="107442" y="1629155"/>
            <a:chExt cx="8940800" cy="4566920"/>
          </a:xfrm>
        </p:grpSpPr>
        <p:pic>
          <p:nvPicPr>
            <p:cNvPr id="698" name="object 4">
              <a:extLst>
                <a:ext uri="{FF2B5EF4-FFF2-40B4-BE49-F238E27FC236}">
                  <a16:creationId xmlns:a16="http://schemas.microsoft.com/office/drawing/2014/main" id="{AA304CCB-1802-47B9-9235-B78A110A6EFF}"/>
                </a:ext>
              </a:extLst>
            </p:cNvPr>
            <p:cNvPicPr/>
            <p:nvPr/>
          </p:nvPicPr>
          <p:blipFill>
            <a:blip r:embed="rId9" cstate="print"/>
            <a:stretch>
              <a:fillRect/>
            </a:stretch>
          </p:blipFill>
          <p:spPr>
            <a:xfrm>
              <a:off x="107442" y="1629155"/>
              <a:ext cx="8940546" cy="4463795"/>
            </a:xfrm>
            <a:prstGeom prst="rect">
              <a:avLst/>
            </a:prstGeom>
          </p:spPr>
        </p:pic>
        <p:pic>
          <p:nvPicPr>
            <p:cNvPr id="699" name="object 5">
              <a:extLst>
                <a:ext uri="{FF2B5EF4-FFF2-40B4-BE49-F238E27FC236}">
                  <a16:creationId xmlns:a16="http://schemas.microsoft.com/office/drawing/2014/main" id="{88C41831-6D45-4AFF-BF32-719CF5557336}"/>
                </a:ext>
              </a:extLst>
            </p:cNvPr>
            <p:cNvPicPr/>
            <p:nvPr/>
          </p:nvPicPr>
          <p:blipFill>
            <a:blip r:embed="rId10" cstate="print"/>
            <a:stretch>
              <a:fillRect/>
            </a:stretch>
          </p:blipFill>
          <p:spPr>
            <a:xfrm>
              <a:off x="2122931" y="5732526"/>
              <a:ext cx="4898135" cy="463295"/>
            </a:xfrm>
            <a:prstGeom prst="rect">
              <a:avLst/>
            </a:prstGeom>
          </p:spPr>
        </p:pic>
      </p:grpSp>
      <p:sp>
        <p:nvSpPr>
          <p:cNvPr id="700" name="object 6">
            <a:extLst>
              <a:ext uri="{FF2B5EF4-FFF2-40B4-BE49-F238E27FC236}">
                <a16:creationId xmlns:a16="http://schemas.microsoft.com/office/drawing/2014/main" id="{16648761-191D-4F1D-8749-4A680FDF0E83}"/>
              </a:ext>
            </a:extLst>
          </p:cNvPr>
          <p:cNvSpPr txBox="1"/>
          <p:nvPr/>
        </p:nvSpPr>
        <p:spPr>
          <a:xfrm>
            <a:off x="9664145" y="6207233"/>
            <a:ext cx="2567750" cy="259045"/>
          </a:xfrm>
          <a:prstGeom prst="rect">
            <a:avLst/>
          </a:prstGeom>
        </p:spPr>
        <p:txBody>
          <a:bodyPr vert="horz" wrap="square" lIns="0" tIns="12700" rIns="0" bIns="0" rtlCol="0">
            <a:spAutoFit/>
          </a:bodyPr>
          <a:lstStyle/>
          <a:p>
            <a:pPr marL="107950" marR="5080" indent="-95250">
              <a:lnSpc>
                <a:spcPct val="100000"/>
              </a:lnSpc>
              <a:spcBef>
                <a:spcPts val="100"/>
              </a:spcBef>
            </a:pPr>
            <a:r>
              <a:rPr lang="en-GB" sz="800" i="1" dirty="0">
                <a:latin typeface="Myriad Pro Light"/>
                <a:cs typeface="Verdana"/>
              </a:rPr>
              <a:t>Sources: </a:t>
            </a:r>
            <a:r>
              <a:rPr sz="800" i="1" dirty="0">
                <a:latin typeface="Myriad Pro Light"/>
                <a:cs typeface="Verdana"/>
              </a:rPr>
              <a:t>S.</a:t>
            </a:r>
            <a:r>
              <a:rPr sz="800" i="1" spc="10" dirty="0">
                <a:latin typeface="Myriad Pro Light"/>
                <a:cs typeface="Verdana"/>
              </a:rPr>
              <a:t> </a:t>
            </a:r>
            <a:r>
              <a:rPr sz="800" i="1" spc="-10" dirty="0">
                <a:latin typeface="Myriad Pro Light"/>
                <a:cs typeface="Verdana"/>
              </a:rPr>
              <a:t>Chatzivasileiadis,</a:t>
            </a:r>
            <a:r>
              <a:rPr sz="800" i="1" spc="-5" dirty="0">
                <a:latin typeface="Myriad Pro Light"/>
                <a:cs typeface="Verdana"/>
              </a:rPr>
              <a:t> </a:t>
            </a:r>
            <a:r>
              <a:rPr sz="800" i="1" dirty="0">
                <a:latin typeface="Myriad Pro Light"/>
                <a:cs typeface="Verdana"/>
              </a:rPr>
              <a:t>D.</a:t>
            </a:r>
            <a:r>
              <a:rPr sz="800" i="1" spc="20" dirty="0">
                <a:latin typeface="Myriad Pro Light"/>
                <a:cs typeface="Verdana"/>
              </a:rPr>
              <a:t> </a:t>
            </a:r>
            <a:r>
              <a:rPr sz="800" i="1" dirty="0">
                <a:latin typeface="Myriad Pro Light"/>
                <a:cs typeface="Verdana"/>
              </a:rPr>
              <a:t>Ernst,</a:t>
            </a:r>
            <a:r>
              <a:rPr sz="800" i="1" spc="20" dirty="0">
                <a:latin typeface="Myriad Pro Light"/>
                <a:cs typeface="Verdana"/>
              </a:rPr>
              <a:t> </a:t>
            </a:r>
            <a:r>
              <a:rPr sz="800" i="1" dirty="0">
                <a:latin typeface="Myriad Pro Light"/>
                <a:cs typeface="Verdana"/>
              </a:rPr>
              <a:t>G.</a:t>
            </a:r>
            <a:r>
              <a:rPr sz="800" i="1" spc="5" dirty="0">
                <a:latin typeface="Myriad Pro Light"/>
                <a:cs typeface="Verdana"/>
              </a:rPr>
              <a:t> </a:t>
            </a:r>
            <a:r>
              <a:rPr sz="800" i="1" spc="-10" dirty="0">
                <a:latin typeface="Myriad Pro Light"/>
                <a:cs typeface="Verdana"/>
              </a:rPr>
              <a:t>Andersson, </a:t>
            </a:r>
            <a:r>
              <a:rPr sz="800" i="1" dirty="0">
                <a:latin typeface="Myriad Pro Light"/>
                <a:cs typeface="Verdana"/>
              </a:rPr>
              <a:t>The</a:t>
            </a:r>
            <a:r>
              <a:rPr sz="800" i="1" spc="-35" dirty="0">
                <a:latin typeface="Myriad Pro Light"/>
                <a:cs typeface="Verdana"/>
              </a:rPr>
              <a:t> </a:t>
            </a:r>
            <a:r>
              <a:rPr sz="800" i="1" dirty="0">
                <a:latin typeface="Myriad Pro Light"/>
                <a:cs typeface="Verdana"/>
              </a:rPr>
              <a:t>Global</a:t>
            </a:r>
            <a:r>
              <a:rPr sz="800" i="1" spc="-45" dirty="0">
                <a:latin typeface="Myriad Pro Light"/>
                <a:cs typeface="Verdana"/>
              </a:rPr>
              <a:t> </a:t>
            </a:r>
            <a:r>
              <a:rPr sz="800" i="1" dirty="0">
                <a:latin typeface="Myriad Pro Light"/>
                <a:cs typeface="Verdana"/>
              </a:rPr>
              <a:t>Grid,</a:t>
            </a:r>
            <a:r>
              <a:rPr sz="800" i="1" spc="-50" dirty="0">
                <a:latin typeface="Myriad Pro Light"/>
                <a:cs typeface="Verdana"/>
              </a:rPr>
              <a:t> </a:t>
            </a:r>
            <a:r>
              <a:rPr sz="800" i="1" dirty="0">
                <a:latin typeface="Myriad Pro Light"/>
                <a:cs typeface="Verdana"/>
              </a:rPr>
              <a:t>Renewable</a:t>
            </a:r>
            <a:r>
              <a:rPr sz="800" i="1" spc="-35" dirty="0">
                <a:latin typeface="Myriad Pro Light"/>
                <a:cs typeface="Verdana"/>
              </a:rPr>
              <a:t> </a:t>
            </a:r>
            <a:r>
              <a:rPr sz="800" i="1" dirty="0">
                <a:latin typeface="Myriad Pro Light"/>
                <a:cs typeface="Verdana"/>
              </a:rPr>
              <a:t>Energy,</a:t>
            </a:r>
            <a:r>
              <a:rPr sz="800" i="1" spc="-15" dirty="0">
                <a:latin typeface="Myriad Pro Light"/>
                <a:cs typeface="Verdana"/>
              </a:rPr>
              <a:t> </a:t>
            </a:r>
            <a:r>
              <a:rPr sz="800" i="1" spc="-20" dirty="0">
                <a:latin typeface="Myriad Pro Light"/>
                <a:cs typeface="Verdana"/>
              </a:rPr>
              <a:t>2013</a:t>
            </a:r>
            <a:endParaRPr sz="800" dirty="0">
              <a:latin typeface="Myriad Pro Light"/>
              <a:cs typeface="Verdana"/>
            </a:endParaRPr>
          </a:p>
        </p:txBody>
      </p:sp>
      <p:sp>
        <p:nvSpPr>
          <p:cNvPr id="724" name="TextBox 723">
            <a:extLst>
              <a:ext uri="{FF2B5EF4-FFF2-40B4-BE49-F238E27FC236}">
                <a16:creationId xmlns:a16="http://schemas.microsoft.com/office/drawing/2014/main" id="{02D73C8C-76E7-4D89-9C21-3C1374ABAE51}"/>
              </a:ext>
            </a:extLst>
          </p:cNvPr>
          <p:cNvSpPr txBox="1"/>
          <p:nvPr/>
        </p:nvSpPr>
        <p:spPr>
          <a:xfrm>
            <a:off x="7647829" y="3437602"/>
            <a:ext cx="3933479" cy="335989"/>
          </a:xfrm>
          <a:prstGeom prst="rect">
            <a:avLst/>
          </a:prstGeom>
          <a:noFill/>
        </p:spPr>
        <p:txBody>
          <a:bodyPr wrap="square" rtlCol="0">
            <a:spAutoFit/>
          </a:bodyPr>
          <a:lstStyle>
            <a:defPPr>
              <a:defRPr lang="en-US"/>
            </a:defPPr>
            <a:lvl1pPr marL="138430">
              <a:lnSpc>
                <a:spcPts val="1860"/>
              </a:lnSpc>
              <a:defRPr b="1">
                <a:solidFill>
                  <a:srgbClr val="1168B3"/>
                </a:solidFill>
                <a:latin typeface="Myriad Pro" panose="020B0503030403020204"/>
                <a:cs typeface="Arial" panose="020B0604020202020204" pitchFamily="34" charset="0"/>
              </a:defRPr>
            </a:lvl1pPr>
          </a:lstStyle>
          <a:p>
            <a:pPr marL="138430" marR="0" lvl="0" indent="0" algn="ctr" defTabSz="914400" rtl="0" eaLnBrk="1" fontAlgn="auto" latinLnBrk="0" hangingPunct="1">
              <a:lnSpc>
                <a:spcPts val="186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68B3"/>
                </a:solidFill>
                <a:effectLst/>
                <a:uLnTx/>
                <a:uFillTx/>
                <a:latin typeface="Myriad Pro" panose="020B0503030403020204"/>
                <a:ea typeface="+mn-ea"/>
                <a:cs typeface="Arial" panose="020B0604020202020204" pitchFamily="34" charset="0"/>
              </a:rPr>
              <a:t>Global Grid</a:t>
            </a:r>
            <a:endParaRPr kumimoji="0" lang="en-IN" sz="1800" b="1" i="0" u="none" strike="noStrike" kern="1200" cap="none" spc="0" normalizeH="0" baseline="0" noProof="0" dirty="0">
              <a:ln>
                <a:noFill/>
              </a:ln>
              <a:solidFill>
                <a:srgbClr val="1168B3"/>
              </a:solidFill>
              <a:effectLst/>
              <a:uLnTx/>
              <a:uFillTx/>
              <a:latin typeface="Myriad Pro" panose="020B0503030403020204"/>
              <a:ea typeface="+mn-ea"/>
              <a:cs typeface="Arial" panose="020B0604020202020204" pitchFamily="34" charset="0"/>
            </a:endParaRPr>
          </a:p>
        </p:txBody>
      </p:sp>
      <p:sp>
        <p:nvSpPr>
          <p:cNvPr id="726" name="TextBox 725">
            <a:extLst>
              <a:ext uri="{FF2B5EF4-FFF2-40B4-BE49-F238E27FC236}">
                <a16:creationId xmlns:a16="http://schemas.microsoft.com/office/drawing/2014/main" id="{3E5F8D84-BAD6-456C-9F24-7C0CF0E57EC5}"/>
              </a:ext>
            </a:extLst>
          </p:cNvPr>
          <p:cNvSpPr txBox="1"/>
          <p:nvPr/>
        </p:nvSpPr>
        <p:spPr>
          <a:xfrm>
            <a:off x="98767" y="5068108"/>
            <a:ext cx="6286430" cy="738664"/>
          </a:xfrm>
          <a:prstGeom prst="rect">
            <a:avLst/>
          </a:prstGeom>
          <a:noFill/>
        </p:spPr>
        <p:txBody>
          <a:bodyPr wrap="square">
            <a:spAutoFit/>
          </a:bodyPr>
          <a:lstStyle/>
          <a:p>
            <a:pPr algn="just"/>
            <a:r>
              <a:rPr lang="en-GB" sz="1050" b="1" dirty="0">
                <a:solidFill>
                  <a:srgbClr val="0070C0"/>
                </a:solidFill>
                <a:latin typeface="Myriad Pro" panose="020B0503030403020204" pitchFamily="34" charset="0"/>
              </a:rPr>
              <a:t>One Sun One World One Grid (OSOWOG)</a:t>
            </a:r>
          </a:p>
          <a:p>
            <a:pPr algn="just"/>
            <a:r>
              <a:rPr lang="en-GB" sz="1050" b="1" dirty="0">
                <a:latin typeface="Myriad Pro" panose="020B0503030403020204" pitchFamily="34" charset="0"/>
              </a:rPr>
              <a:t>“We have a dream called One World, One Sun One Grid. We can generate round the clock electricity from the sun as it sets in one part of the world but rises in another part. The sun never sets for the entire earth.”</a:t>
            </a:r>
          </a:p>
        </p:txBody>
      </p:sp>
      <p:grpSp>
        <p:nvGrpSpPr>
          <p:cNvPr id="727" name="Group 726">
            <a:extLst>
              <a:ext uri="{FF2B5EF4-FFF2-40B4-BE49-F238E27FC236}">
                <a16:creationId xmlns:a16="http://schemas.microsoft.com/office/drawing/2014/main" id="{11B00898-3BA9-4FE3-A738-07654DA19221}"/>
              </a:ext>
            </a:extLst>
          </p:cNvPr>
          <p:cNvGrpSpPr/>
          <p:nvPr/>
        </p:nvGrpSpPr>
        <p:grpSpPr>
          <a:xfrm>
            <a:off x="15548" y="4690105"/>
            <a:ext cx="1439692" cy="315309"/>
            <a:chOff x="778417" y="730683"/>
            <a:chExt cx="988694" cy="216535"/>
          </a:xfrm>
        </p:grpSpPr>
        <p:sp>
          <p:nvSpPr>
            <p:cNvPr id="728" name="object 5">
              <a:extLst>
                <a:ext uri="{FF2B5EF4-FFF2-40B4-BE49-F238E27FC236}">
                  <a16:creationId xmlns:a16="http://schemas.microsoft.com/office/drawing/2014/main" id="{F33F7518-4269-4364-9CC1-B0FA5C2C199E}"/>
                </a:ext>
              </a:extLst>
            </p:cNvPr>
            <p:cNvSpPr/>
            <p:nvPr/>
          </p:nvSpPr>
          <p:spPr>
            <a:xfrm>
              <a:off x="778417" y="730683"/>
              <a:ext cx="988694" cy="216535"/>
            </a:xfrm>
            <a:custGeom>
              <a:avLst/>
              <a:gdLst/>
              <a:ahLst/>
              <a:cxnLst/>
              <a:rect l="l" t="t" r="r" b="b"/>
              <a:pathLst>
                <a:path w="988694" h="216534">
                  <a:moveTo>
                    <a:pt x="916571" y="0"/>
                  </a:moveTo>
                  <a:lnTo>
                    <a:pt x="0" y="0"/>
                  </a:lnTo>
                  <a:lnTo>
                    <a:pt x="0" y="216001"/>
                  </a:lnTo>
                  <a:lnTo>
                    <a:pt x="916571" y="216001"/>
                  </a:lnTo>
                  <a:lnTo>
                    <a:pt x="944596" y="210343"/>
                  </a:lnTo>
                  <a:lnTo>
                    <a:pt x="967481" y="194914"/>
                  </a:lnTo>
                  <a:lnTo>
                    <a:pt x="982910" y="172030"/>
                  </a:lnTo>
                  <a:lnTo>
                    <a:pt x="988568" y="144005"/>
                  </a:lnTo>
                  <a:lnTo>
                    <a:pt x="988568" y="71996"/>
                  </a:lnTo>
                  <a:lnTo>
                    <a:pt x="982910" y="43971"/>
                  </a:lnTo>
                  <a:lnTo>
                    <a:pt x="967481" y="21086"/>
                  </a:lnTo>
                  <a:lnTo>
                    <a:pt x="944596" y="5657"/>
                  </a:lnTo>
                  <a:lnTo>
                    <a:pt x="916571" y="0"/>
                  </a:lnTo>
                  <a:close/>
                </a:path>
              </a:pathLst>
            </a:custGeom>
            <a:solidFill>
              <a:srgbClr val="70BF54"/>
            </a:solidFill>
          </p:spPr>
          <p:txBody>
            <a:bodyPr wrap="square" lIns="0" tIns="0" rIns="0" bIns="0" rtlCol="0"/>
            <a:lstStyle/>
            <a:p>
              <a:endParaRPr/>
            </a:p>
          </p:txBody>
        </p:sp>
        <p:sp>
          <p:nvSpPr>
            <p:cNvPr id="729" name="object 6">
              <a:extLst>
                <a:ext uri="{FF2B5EF4-FFF2-40B4-BE49-F238E27FC236}">
                  <a16:creationId xmlns:a16="http://schemas.microsoft.com/office/drawing/2014/main" id="{4E64537C-4CEC-4BC6-B435-BF5F98A06CD8}"/>
                </a:ext>
              </a:extLst>
            </p:cNvPr>
            <p:cNvSpPr txBox="1"/>
            <p:nvPr/>
          </p:nvSpPr>
          <p:spPr>
            <a:xfrm>
              <a:off x="835567" y="754708"/>
              <a:ext cx="874394" cy="135624"/>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rgbClr val="FFFFFF"/>
                  </a:solidFill>
                  <a:latin typeface="Trebuchet MS"/>
                  <a:cs typeface="Trebuchet MS"/>
                </a:rPr>
                <a:t>India’s Vision</a:t>
              </a:r>
              <a:endParaRPr sz="1200" dirty="0">
                <a:latin typeface="Trebuchet MS"/>
                <a:cs typeface="Trebuchet MS"/>
              </a:endParaRPr>
            </a:p>
          </p:txBody>
        </p:sp>
      </p:grpSp>
      <p:sp>
        <p:nvSpPr>
          <p:cNvPr id="730" name="TextBox 729">
            <a:extLst>
              <a:ext uri="{FF2B5EF4-FFF2-40B4-BE49-F238E27FC236}">
                <a16:creationId xmlns:a16="http://schemas.microsoft.com/office/drawing/2014/main" id="{F4F889B7-C058-43A8-B5BC-B1B129C05362}"/>
              </a:ext>
            </a:extLst>
          </p:cNvPr>
          <p:cNvSpPr txBox="1"/>
          <p:nvPr/>
        </p:nvSpPr>
        <p:spPr>
          <a:xfrm>
            <a:off x="7746999" y="6573008"/>
            <a:ext cx="7275285" cy="261610"/>
          </a:xfrm>
          <a:prstGeom prst="rect">
            <a:avLst/>
          </a:prstGeom>
          <a:noFill/>
        </p:spPr>
        <p:txBody>
          <a:bodyPr wrap="square">
            <a:spAutoFit/>
          </a:bodyPr>
          <a:lstStyle/>
          <a:p>
            <a:r>
              <a:rPr lang="en-IN" sz="1100" dirty="0">
                <a:hlinkClick r:id="rId11"/>
              </a:rPr>
              <a:t>http://theglobalgrid.info/presentations/Chatzivasileiadis_theglobalgrid.pdf</a:t>
            </a:r>
            <a:r>
              <a:rPr lang="en-IN" sz="1100" dirty="0"/>
              <a:t> </a:t>
            </a:r>
          </a:p>
        </p:txBody>
      </p:sp>
      <p:sp>
        <p:nvSpPr>
          <p:cNvPr id="9" name="object 118">
            <a:extLst>
              <a:ext uri="{FF2B5EF4-FFF2-40B4-BE49-F238E27FC236}">
                <a16:creationId xmlns:a16="http://schemas.microsoft.com/office/drawing/2014/main" id="{95F593BE-7A75-0BF6-150E-9F890AFCA534}"/>
              </a:ext>
            </a:extLst>
          </p:cNvPr>
          <p:cNvSpPr/>
          <p:nvPr/>
        </p:nvSpPr>
        <p:spPr>
          <a:xfrm>
            <a:off x="2795817" y="130935"/>
            <a:ext cx="7148418" cy="518733"/>
          </a:xfrm>
          <a:prstGeom prst="roundRect">
            <a:avLst/>
          </a:prstGeom>
          <a:solidFill>
            <a:srgbClr val="F99D1C"/>
          </a:solidFill>
        </p:spPr>
        <p:txBody>
          <a:bodyPr wrap="square" lIns="0" tIns="0" rIns="0" bIns="0" rtlCol="0"/>
          <a:lstStyle/>
          <a:p>
            <a:endParaRPr/>
          </a:p>
        </p:txBody>
      </p:sp>
      <p:sp>
        <p:nvSpPr>
          <p:cNvPr id="12" name="TextBox 11">
            <a:extLst>
              <a:ext uri="{FF2B5EF4-FFF2-40B4-BE49-F238E27FC236}">
                <a16:creationId xmlns:a16="http://schemas.microsoft.com/office/drawing/2014/main" id="{AA18B457-A811-8003-4E3C-85DD58B9927C}"/>
              </a:ext>
            </a:extLst>
          </p:cNvPr>
          <p:cNvSpPr txBox="1"/>
          <p:nvPr/>
        </p:nvSpPr>
        <p:spPr>
          <a:xfrm>
            <a:off x="1900442" y="188541"/>
            <a:ext cx="8939167" cy="382156"/>
          </a:xfrm>
          <a:prstGeom prst="rect">
            <a:avLst/>
          </a:prstGeom>
        </p:spPr>
        <p:txBody>
          <a:bodyPr vert="horz" wrap="square" lIns="0" tIns="12700" rIns="0" bIns="0" rtlCol="0">
            <a:spAutoFit/>
          </a:bodyPr>
          <a:lstStyle>
            <a:defPPr>
              <a:defRPr lang="en-US"/>
            </a:defPPr>
            <a:lvl1pPr marL="12700">
              <a:lnSpc>
                <a:spcPct val="100000"/>
              </a:lnSpc>
              <a:spcBef>
                <a:spcPts val="100"/>
              </a:spcBef>
              <a:defRPr sz="3600" b="1" spc="-175">
                <a:solidFill>
                  <a:srgbClr val="70BF54"/>
                </a:solidFill>
                <a:latin typeface="Trebuchet MS"/>
                <a:cs typeface="Trebuchet MS"/>
              </a:defRPr>
            </a:lvl1pPr>
          </a:lstStyle>
          <a:p>
            <a:pPr algn="ctr"/>
            <a:r>
              <a:rPr lang="en-GB" sz="2400" spc="33" dirty="0">
                <a:solidFill>
                  <a:schemeClr val="bg1"/>
                </a:solidFill>
                <a:effectLst>
                  <a:outerShdw blurRad="38100" dist="38100" dir="2700000" algn="tl">
                    <a:srgbClr val="000000">
                      <a:alpha val="43137"/>
                    </a:srgbClr>
                  </a:outerShdw>
                </a:effectLst>
                <a:latin typeface="Myriad Pro Light"/>
              </a:rPr>
              <a:t>Cross Country Connectivity</a:t>
            </a:r>
          </a:p>
        </p:txBody>
      </p:sp>
      <p:grpSp>
        <p:nvGrpSpPr>
          <p:cNvPr id="13" name="Group 12">
            <a:extLst>
              <a:ext uri="{FF2B5EF4-FFF2-40B4-BE49-F238E27FC236}">
                <a16:creationId xmlns:a16="http://schemas.microsoft.com/office/drawing/2014/main" id="{740FB8D6-9324-7F61-E8C8-522C8B3F332D}"/>
              </a:ext>
            </a:extLst>
          </p:cNvPr>
          <p:cNvGrpSpPr/>
          <p:nvPr/>
        </p:nvGrpSpPr>
        <p:grpSpPr>
          <a:xfrm>
            <a:off x="15548" y="690556"/>
            <a:ext cx="1439692" cy="315309"/>
            <a:chOff x="778417" y="730683"/>
            <a:chExt cx="988694" cy="216535"/>
          </a:xfrm>
        </p:grpSpPr>
        <p:sp>
          <p:nvSpPr>
            <p:cNvPr id="14" name="object 5">
              <a:extLst>
                <a:ext uri="{FF2B5EF4-FFF2-40B4-BE49-F238E27FC236}">
                  <a16:creationId xmlns:a16="http://schemas.microsoft.com/office/drawing/2014/main" id="{D997EBB1-3C05-F9C1-FB07-6A49A62405B1}"/>
                </a:ext>
              </a:extLst>
            </p:cNvPr>
            <p:cNvSpPr/>
            <p:nvPr/>
          </p:nvSpPr>
          <p:spPr>
            <a:xfrm>
              <a:off x="778417" y="730683"/>
              <a:ext cx="988694" cy="216535"/>
            </a:xfrm>
            <a:custGeom>
              <a:avLst/>
              <a:gdLst/>
              <a:ahLst/>
              <a:cxnLst/>
              <a:rect l="l" t="t" r="r" b="b"/>
              <a:pathLst>
                <a:path w="988694" h="216534">
                  <a:moveTo>
                    <a:pt x="916571" y="0"/>
                  </a:moveTo>
                  <a:lnTo>
                    <a:pt x="0" y="0"/>
                  </a:lnTo>
                  <a:lnTo>
                    <a:pt x="0" y="216001"/>
                  </a:lnTo>
                  <a:lnTo>
                    <a:pt x="916571" y="216001"/>
                  </a:lnTo>
                  <a:lnTo>
                    <a:pt x="944596" y="210343"/>
                  </a:lnTo>
                  <a:lnTo>
                    <a:pt x="967481" y="194914"/>
                  </a:lnTo>
                  <a:lnTo>
                    <a:pt x="982910" y="172030"/>
                  </a:lnTo>
                  <a:lnTo>
                    <a:pt x="988568" y="144005"/>
                  </a:lnTo>
                  <a:lnTo>
                    <a:pt x="988568" y="71996"/>
                  </a:lnTo>
                  <a:lnTo>
                    <a:pt x="982910" y="43971"/>
                  </a:lnTo>
                  <a:lnTo>
                    <a:pt x="967481" y="21086"/>
                  </a:lnTo>
                  <a:lnTo>
                    <a:pt x="944596" y="5657"/>
                  </a:lnTo>
                  <a:lnTo>
                    <a:pt x="916571" y="0"/>
                  </a:lnTo>
                  <a:close/>
                </a:path>
              </a:pathLst>
            </a:custGeom>
            <a:solidFill>
              <a:srgbClr val="70BF54"/>
            </a:solidFill>
          </p:spPr>
          <p:txBody>
            <a:bodyPr wrap="square" lIns="0" tIns="0" rIns="0" bIns="0" rtlCol="0"/>
            <a:lstStyle/>
            <a:p>
              <a:endParaRPr/>
            </a:p>
          </p:txBody>
        </p:sp>
        <p:sp>
          <p:nvSpPr>
            <p:cNvPr id="15" name="object 6">
              <a:extLst>
                <a:ext uri="{FF2B5EF4-FFF2-40B4-BE49-F238E27FC236}">
                  <a16:creationId xmlns:a16="http://schemas.microsoft.com/office/drawing/2014/main" id="{EEE07EAA-E368-2D60-BBED-229195B82303}"/>
                </a:ext>
              </a:extLst>
            </p:cNvPr>
            <p:cNvSpPr txBox="1"/>
            <p:nvPr/>
          </p:nvSpPr>
          <p:spPr>
            <a:xfrm>
              <a:off x="835567" y="754708"/>
              <a:ext cx="874394" cy="135624"/>
            </a:xfrm>
            <a:prstGeom prst="rect">
              <a:avLst/>
            </a:prstGeom>
          </p:spPr>
          <p:txBody>
            <a:bodyPr vert="horz" wrap="square" lIns="0" tIns="12700" rIns="0" bIns="0" rtlCol="0">
              <a:spAutoFit/>
            </a:bodyPr>
            <a:lstStyle/>
            <a:p>
              <a:pPr marL="12700">
                <a:lnSpc>
                  <a:spcPct val="100000"/>
                </a:lnSpc>
                <a:spcBef>
                  <a:spcPts val="100"/>
                </a:spcBef>
              </a:pPr>
              <a:r>
                <a:rPr lang="en-GB" sz="1200" b="1" spc="-10" dirty="0">
                  <a:solidFill>
                    <a:srgbClr val="FFFFFF"/>
                  </a:solidFill>
                  <a:latin typeface="Trebuchet MS"/>
                  <a:cs typeface="Trebuchet MS"/>
                </a:rPr>
                <a:t>Benefits</a:t>
              </a:r>
              <a:endParaRPr sz="1200" dirty="0">
                <a:latin typeface="Trebuchet MS"/>
                <a:cs typeface="Trebuchet MS"/>
              </a:endParaRPr>
            </a:p>
          </p:txBody>
        </p:sp>
      </p:grpSp>
    </p:spTree>
    <p:extLst>
      <p:ext uri="{BB962C8B-B14F-4D97-AF65-F5344CB8AC3E}">
        <p14:creationId xmlns:p14="http://schemas.microsoft.com/office/powerpoint/2010/main" val="166417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18">
            <a:extLst>
              <a:ext uri="{FF2B5EF4-FFF2-40B4-BE49-F238E27FC236}">
                <a16:creationId xmlns:a16="http://schemas.microsoft.com/office/drawing/2014/main" id="{36D42656-C393-4911-BF36-9F7616740B58}"/>
              </a:ext>
            </a:extLst>
          </p:cNvPr>
          <p:cNvSpPr/>
          <p:nvPr/>
        </p:nvSpPr>
        <p:spPr>
          <a:xfrm>
            <a:off x="2795817" y="130935"/>
            <a:ext cx="7148418" cy="518733"/>
          </a:xfrm>
          <a:prstGeom prst="roundRect">
            <a:avLst/>
          </a:prstGeom>
          <a:solidFill>
            <a:srgbClr val="F99D1C"/>
          </a:solidFill>
        </p:spPr>
        <p:txBody>
          <a:bodyPr wrap="square" lIns="0" tIns="0" rIns="0" bIns="0" rtlCol="0"/>
          <a:lstStyle/>
          <a:p>
            <a:endParaRPr/>
          </a:p>
        </p:txBody>
      </p:sp>
      <p:sp>
        <p:nvSpPr>
          <p:cNvPr id="7" name="TextBox 6">
            <a:extLst>
              <a:ext uri="{FF2B5EF4-FFF2-40B4-BE49-F238E27FC236}">
                <a16:creationId xmlns:a16="http://schemas.microsoft.com/office/drawing/2014/main" id="{F2A02D68-6995-45E1-8B56-BF106F9F5858}"/>
              </a:ext>
            </a:extLst>
          </p:cNvPr>
          <p:cNvSpPr txBox="1"/>
          <p:nvPr/>
        </p:nvSpPr>
        <p:spPr>
          <a:xfrm>
            <a:off x="1900442" y="188541"/>
            <a:ext cx="8939167" cy="382156"/>
          </a:xfrm>
          <a:prstGeom prst="rect">
            <a:avLst/>
          </a:prstGeom>
        </p:spPr>
        <p:txBody>
          <a:bodyPr vert="horz" wrap="square" lIns="0" tIns="12700" rIns="0" bIns="0" rtlCol="0">
            <a:spAutoFit/>
          </a:bodyPr>
          <a:lstStyle>
            <a:defPPr>
              <a:defRPr lang="en-US"/>
            </a:defPPr>
            <a:lvl1pPr marL="12700">
              <a:lnSpc>
                <a:spcPct val="100000"/>
              </a:lnSpc>
              <a:spcBef>
                <a:spcPts val="100"/>
              </a:spcBef>
              <a:defRPr sz="3600" b="1" spc="-175">
                <a:solidFill>
                  <a:srgbClr val="70BF54"/>
                </a:solidFill>
                <a:latin typeface="Trebuchet MS"/>
                <a:cs typeface="Trebuchet MS"/>
              </a:defRPr>
            </a:lvl1pPr>
          </a:lstStyle>
          <a:p>
            <a:pPr algn="ctr"/>
            <a:r>
              <a:rPr lang="en-GB" sz="2400" spc="33" dirty="0">
                <a:solidFill>
                  <a:schemeClr val="bg1"/>
                </a:solidFill>
                <a:effectLst>
                  <a:outerShdw blurRad="38100" dist="38100" dir="2700000" algn="tl">
                    <a:srgbClr val="000000">
                      <a:alpha val="43137"/>
                    </a:srgbClr>
                  </a:outerShdw>
                </a:effectLst>
                <a:latin typeface="Myriad Pro Light"/>
              </a:rPr>
              <a:t>Cross Country Connectivity</a:t>
            </a:r>
          </a:p>
        </p:txBody>
      </p:sp>
      <p:pic>
        <p:nvPicPr>
          <p:cNvPr id="8" name="Picture 7">
            <a:extLst>
              <a:ext uri="{FF2B5EF4-FFF2-40B4-BE49-F238E27FC236}">
                <a16:creationId xmlns:a16="http://schemas.microsoft.com/office/drawing/2014/main" id="{9EEA8E46-F30E-48AF-9331-89EED80C8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1" y="107319"/>
            <a:ext cx="1207361" cy="340402"/>
          </a:xfrm>
          <a:prstGeom prst="rect">
            <a:avLst/>
          </a:prstGeom>
        </p:spPr>
      </p:pic>
      <p:pic>
        <p:nvPicPr>
          <p:cNvPr id="9" name="Picture 8">
            <a:extLst>
              <a:ext uri="{FF2B5EF4-FFF2-40B4-BE49-F238E27FC236}">
                <a16:creationId xmlns:a16="http://schemas.microsoft.com/office/drawing/2014/main" id="{91D880A0-1B1B-4721-9AE7-A8BD67E76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887" y="67450"/>
            <a:ext cx="1014956" cy="408879"/>
          </a:xfrm>
          <a:prstGeom prst="rect">
            <a:avLst/>
          </a:prstGeom>
        </p:spPr>
      </p:pic>
      <p:pic>
        <p:nvPicPr>
          <p:cNvPr id="11" name="object 3">
            <a:extLst>
              <a:ext uri="{FF2B5EF4-FFF2-40B4-BE49-F238E27FC236}">
                <a16:creationId xmlns:a16="http://schemas.microsoft.com/office/drawing/2014/main" id="{6D165EA0-FAA1-4F3C-BAAC-929FE9832712}"/>
              </a:ext>
            </a:extLst>
          </p:cNvPr>
          <p:cNvPicPr/>
          <p:nvPr/>
        </p:nvPicPr>
        <p:blipFill>
          <a:blip r:embed="rId4" cstate="print"/>
          <a:stretch>
            <a:fillRect/>
          </a:stretch>
        </p:blipFill>
        <p:spPr>
          <a:xfrm>
            <a:off x="494493" y="1185089"/>
            <a:ext cx="4602645" cy="2165829"/>
          </a:xfrm>
          <a:prstGeom prst="rect">
            <a:avLst/>
          </a:prstGeom>
        </p:spPr>
      </p:pic>
      <p:pic>
        <p:nvPicPr>
          <p:cNvPr id="12" name="object 4">
            <a:extLst>
              <a:ext uri="{FF2B5EF4-FFF2-40B4-BE49-F238E27FC236}">
                <a16:creationId xmlns:a16="http://schemas.microsoft.com/office/drawing/2014/main" id="{0717E714-79F5-44AD-8997-77596B5D8ED7}"/>
              </a:ext>
            </a:extLst>
          </p:cNvPr>
          <p:cNvPicPr/>
          <p:nvPr/>
        </p:nvPicPr>
        <p:blipFill>
          <a:blip r:embed="rId5" cstate="print"/>
          <a:stretch>
            <a:fillRect/>
          </a:stretch>
        </p:blipFill>
        <p:spPr>
          <a:xfrm>
            <a:off x="494493" y="3712945"/>
            <a:ext cx="4602644" cy="2755900"/>
          </a:xfrm>
          <a:prstGeom prst="rect">
            <a:avLst/>
          </a:prstGeom>
        </p:spPr>
      </p:pic>
      <p:pic>
        <p:nvPicPr>
          <p:cNvPr id="13" name="object 2">
            <a:extLst>
              <a:ext uri="{FF2B5EF4-FFF2-40B4-BE49-F238E27FC236}">
                <a16:creationId xmlns:a16="http://schemas.microsoft.com/office/drawing/2014/main" id="{CD5818EF-E150-4FD5-8935-88FFE01C51EF}"/>
              </a:ext>
            </a:extLst>
          </p:cNvPr>
          <p:cNvPicPr/>
          <p:nvPr/>
        </p:nvPicPr>
        <p:blipFill>
          <a:blip r:embed="rId6" cstate="print"/>
          <a:stretch>
            <a:fillRect/>
          </a:stretch>
        </p:blipFill>
        <p:spPr>
          <a:xfrm>
            <a:off x="5760259" y="1256632"/>
            <a:ext cx="6179353" cy="4974463"/>
          </a:xfrm>
          <a:prstGeom prst="rect">
            <a:avLst/>
          </a:prstGeom>
        </p:spPr>
      </p:pic>
      <p:sp>
        <p:nvSpPr>
          <p:cNvPr id="14" name="TextBox 13">
            <a:extLst>
              <a:ext uri="{FF2B5EF4-FFF2-40B4-BE49-F238E27FC236}">
                <a16:creationId xmlns:a16="http://schemas.microsoft.com/office/drawing/2014/main" id="{E2EA411D-C234-49FF-A5E6-0529DFC4ABA6}"/>
              </a:ext>
            </a:extLst>
          </p:cNvPr>
          <p:cNvSpPr txBox="1"/>
          <p:nvPr/>
        </p:nvSpPr>
        <p:spPr>
          <a:xfrm>
            <a:off x="4237599" y="707274"/>
            <a:ext cx="4264852" cy="276551"/>
          </a:xfrm>
          <a:prstGeom prst="rect">
            <a:avLst/>
          </a:prstGeom>
        </p:spPr>
        <p:txBody>
          <a:bodyPr vert="horz" wrap="square" lIns="0" tIns="0" rIns="0" bIns="0" rtlCol="0">
            <a:spAutoFit/>
          </a:bodyPr>
          <a:lstStyle>
            <a:defPPr>
              <a:defRPr lang="en-US"/>
            </a:defPPr>
            <a:lvl1pPr marL="12700" marR="5080">
              <a:lnSpc>
                <a:spcPct val="122300"/>
              </a:lnSpc>
              <a:spcBef>
                <a:spcPts val="225"/>
              </a:spcBef>
              <a:defRPr sz="1200" spc="10">
                <a:latin typeface="Myriad Pro"/>
                <a:cs typeface="Myriad Pro"/>
              </a:defRPr>
            </a:lvl1pPr>
          </a:lstStyle>
          <a:p>
            <a:pPr algn="ctr"/>
            <a:r>
              <a:rPr lang="en-GB" sz="1600" dirty="0"/>
              <a:t>The Global Grid is just a few years away</a:t>
            </a:r>
          </a:p>
        </p:txBody>
      </p:sp>
      <p:sp>
        <p:nvSpPr>
          <p:cNvPr id="15" name="object 7">
            <a:extLst>
              <a:ext uri="{FF2B5EF4-FFF2-40B4-BE49-F238E27FC236}">
                <a16:creationId xmlns:a16="http://schemas.microsoft.com/office/drawing/2014/main" id="{341645C2-1FC8-4E47-B47A-8425120FE0C2}"/>
              </a:ext>
            </a:extLst>
          </p:cNvPr>
          <p:cNvSpPr txBox="1"/>
          <p:nvPr/>
        </p:nvSpPr>
        <p:spPr>
          <a:xfrm>
            <a:off x="792390" y="3325518"/>
            <a:ext cx="4006850" cy="259045"/>
          </a:xfrm>
          <a:prstGeom prst="rect">
            <a:avLst/>
          </a:prstGeom>
        </p:spPr>
        <p:txBody>
          <a:bodyPr vert="horz" wrap="square" lIns="0" tIns="12700" rIns="0" bIns="0" rtlCol="0">
            <a:spAutoFit/>
          </a:bodyPr>
          <a:lstStyle/>
          <a:p>
            <a:pPr marL="12700" algn="ctr">
              <a:lnSpc>
                <a:spcPct val="100000"/>
              </a:lnSpc>
              <a:spcBef>
                <a:spcPts val="100"/>
              </a:spcBef>
            </a:pPr>
            <a:r>
              <a:rPr sz="1600" dirty="0">
                <a:latin typeface="Myriad Pro" panose="020B0503030403020204" pitchFamily="34" charset="0"/>
                <a:cs typeface="Verdana"/>
              </a:rPr>
              <a:t>1866:</a:t>
            </a:r>
            <a:r>
              <a:rPr sz="1600" spc="-35" dirty="0">
                <a:latin typeface="Myriad Pro" panose="020B0503030403020204" pitchFamily="34" charset="0"/>
                <a:cs typeface="Verdana"/>
              </a:rPr>
              <a:t> </a:t>
            </a:r>
            <a:r>
              <a:rPr sz="1600" dirty="0">
                <a:latin typeface="Myriad Pro" panose="020B0503030403020204" pitchFamily="34" charset="0"/>
                <a:cs typeface="Verdana"/>
              </a:rPr>
              <a:t>First</a:t>
            </a:r>
            <a:r>
              <a:rPr sz="1600" spc="-5" dirty="0">
                <a:latin typeface="Myriad Pro" panose="020B0503030403020204" pitchFamily="34" charset="0"/>
                <a:cs typeface="Verdana"/>
              </a:rPr>
              <a:t> </a:t>
            </a:r>
            <a:r>
              <a:rPr sz="1600" dirty="0">
                <a:latin typeface="Myriad Pro" panose="020B0503030403020204" pitchFamily="34" charset="0"/>
                <a:cs typeface="Verdana"/>
              </a:rPr>
              <a:t>successful</a:t>
            </a:r>
            <a:r>
              <a:rPr sz="1600" spc="-5" dirty="0">
                <a:latin typeface="Myriad Pro" panose="020B0503030403020204" pitchFamily="34" charset="0"/>
                <a:cs typeface="Verdana"/>
              </a:rPr>
              <a:t> </a:t>
            </a:r>
            <a:r>
              <a:rPr sz="1600" dirty="0">
                <a:latin typeface="Myriad Pro" panose="020B0503030403020204" pitchFamily="34" charset="0"/>
                <a:cs typeface="Verdana"/>
              </a:rPr>
              <a:t>submarine</a:t>
            </a:r>
            <a:r>
              <a:rPr sz="1600" spc="-5" dirty="0">
                <a:latin typeface="Myriad Pro" panose="020B0503030403020204" pitchFamily="34" charset="0"/>
                <a:cs typeface="Verdana"/>
              </a:rPr>
              <a:t> </a:t>
            </a:r>
            <a:r>
              <a:rPr sz="1600" spc="-10" dirty="0">
                <a:latin typeface="Myriad Pro" panose="020B0503030403020204" pitchFamily="34" charset="0"/>
                <a:cs typeface="Verdana"/>
              </a:rPr>
              <a:t>cable</a:t>
            </a:r>
            <a:endParaRPr sz="1600" dirty="0">
              <a:latin typeface="Myriad Pro" panose="020B0503030403020204" pitchFamily="34" charset="0"/>
              <a:cs typeface="Verdana"/>
            </a:endParaRPr>
          </a:p>
        </p:txBody>
      </p:sp>
      <p:sp>
        <p:nvSpPr>
          <p:cNvPr id="16" name="object 9">
            <a:extLst>
              <a:ext uri="{FF2B5EF4-FFF2-40B4-BE49-F238E27FC236}">
                <a16:creationId xmlns:a16="http://schemas.microsoft.com/office/drawing/2014/main" id="{357BC365-A3BC-4812-9B96-16C27BA0A96B}"/>
              </a:ext>
            </a:extLst>
          </p:cNvPr>
          <p:cNvSpPr txBox="1"/>
          <p:nvPr/>
        </p:nvSpPr>
        <p:spPr>
          <a:xfrm>
            <a:off x="1025093" y="6491636"/>
            <a:ext cx="3445510" cy="259045"/>
          </a:xfrm>
          <a:prstGeom prst="rect">
            <a:avLst/>
          </a:prstGeom>
        </p:spPr>
        <p:txBody>
          <a:bodyPr vert="horz" wrap="square" lIns="0" tIns="12700" rIns="0" bIns="0" rtlCol="0">
            <a:spAutoFit/>
          </a:bodyPr>
          <a:lstStyle/>
          <a:p>
            <a:pPr marL="12700" algn="ctr">
              <a:lnSpc>
                <a:spcPct val="100000"/>
              </a:lnSpc>
              <a:spcBef>
                <a:spcPts val="100"/>
              </a:spcBef>
            </a:pPr>
            <a:r>
              <a:rPr sz="1600" dirty="0">
                <a:latin typeface="Myriad Pro" panose="020B0503030403020204" pitchFamily="34" charset="0"/>
                <a:cs typeface="Verdana"/>
              </a:rPr>
              <a:t>1901:</a:t>
            </a:r>
            <a:r>
              <a:rPr sz="1600" spc="-50" dirty="0">
                <a:latin typeface="Myriad Pro" panose="020B0503030403020204" pitchFamily="34" charset="0"/>
                <a:cs typeface="Verdana"/>
              </a:rPr>
              <a:t> </a:t>
            </a:r>
            <a:r>
              <a:rPr sz="1600" dirty="0">
                <a:latin typeface="Myriad Pro" panose="020B0503030403020204" pitchFamily="34" charset="0"/>
                <a:cs typeface="Verdana"/>
              </a:rPr>
              <a:t>Global</a:t>
            </a:r>
            <a:r>
              <a:rPr sz="1600" spc="-30" dirty="0">
                <a:latin typeface="Myriad Pro" panose="020B0503030403020204" pitchFamily="34" charset="0"/>
                <a:cs typeface="Verdana"/>
              </a:rPr>
              <a:t> </a:t>
            </a:r>
            <a:r>
              <a:rPr sz="1600" spc="-20" dirty="0">
                <a:latin typeface="Myriad Pro" panose="020B0503030403020204" pitchFamily="34" charset="0"/>
                <a:cs typeface="Verdana"/>
              </a:rPr>
              <a:t>Telegraphy</a:t>
            </a:r>
            <a:r>
              <a:rPr sz="1600" spc="-25" dirty="0">
                <a:latin typeface="Myriad Pro" panose="020B0503030403020204" pitchFamily="34" charset="0"/>
                <a:cs typeface="Verdana"/>
              </a:rPr>
              <a:t> </a:t>
            </a:r>
            <a:r>
              <a:rPr sz="1600" spc="-10" dirty="0">
                <a:latin typeface="Myriad Pro" panose="020B0503030403020204" pitchFamily="34" charset="0"/>
                <a:cs typeface="Verdana"/>
              </a:rPr>
              <a:t>Network</a:t>
            </a:r>
            <a:endParaRPr sz="1600" dirty="0">
              <a:latin typeface="Myriad Pro" panose="020B0503030403020204" pitchFamily="34" charset="0"/>
              <a:cs typeface="Verdana"/>
            </a:endParaRPr>
          </a:p>
        </p:txBody>
      </p:sp>
      <p:sp>
        <p:nvSpPr>
          <p:cNvPr id="17" name="object 9">
            <a:extLst>
              <a:ext uri="{FF2B5EF4-FFF2-40B4-BE49-F238E27FC236}">
                <a16:creationId xmlns:a16="http://schemas.microsoft.com/office/drawing/2014/main" id="{181B3297-3034-49A7-850D-11DE2B7D06D5}"/>
              </a:ext>
            </a:extLst>
          </p:cNvPr>
          <p:cNvSpPr txBox="1"/>
          <p:nvPr/>
        </p:nvSpPr>
        <p:spPr>
          <a:xfrm>
            <a:off x="6752792" y="6455308"/>
            <a:ext cx="4602643" cy="259045"/>
          </a:xfrm>
          <a:prstGeom prst="rect">
            <a:avLst/>
          </a:prstGeom>
        </p:spPr>
        <p:txBody>
          <a:bodyPr vert="horz" wrap="square" lIns="0" tIns="12700" rIns="0" bIns="0" rtlCol="0">
            <a:spAutoFit/>
          </a:bodyPr>
          <a:lstStyle/>
          <a:p>
            <a:pPr marL="12700" algn="ctr">
              <a:lnSpc>
                <a:spcPct val="100000"/>
              </a:lnSpc>
              <a:spcBef>
                <a:spcPts val="100"/>
              </a:spcBef>
            </a:pPr>
            <a:r>
              <a:rPr lang="en-GB" sz="1600" dirty="0">
                <a:latin typeface="Myriad Pro" panose="020B0503030403020204" pitchFamily="34" charset="0"/>
                <a:cs typeface="Verdana"/>
              </a:rPr>
              <a:t>Now: An Intensive Undersea Internet World</a:t>
            </a:r>
            <a:endParaRPr sz="1600" dirty="0">
              <a:latin typeface="Myriad Pro" panose="020B0503030403020204" pitchFamily="34" charset="0"/>
              <a:cs typeface="Verdana"/>
            </a:endParaRPr>
          </a:p>
        </p:txBody>
      </p:sp>
    </p:spTree>
    <p:extLst>
      <p:ext uri="{BB962C8B-B14F-4D97-AF65-F5344CB8AC3E}">
        <p14:creationId xmlns:p14="http://schemas.microsoft.com/office/powerpoint/2010/main" val="56397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161">
            <a:extLst>
              <a:ext uri="{FF2B5EF4-FFF2-40B4-BE49-F238E27FC236}">
                <a16:creationId xmlns:a16="http://schemas.microsoft.com/office/drawing/2014/main" id="{AD2F73E4-7E64-483E-809B-131EF6885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96" y="160982"/>
            <a:ext cx="1100464" cy="310263"/>
          </a:xfrm>
          <a:prstGeom prst="rect">
            <a:avLst/>
          </a:prstGeom>
        </p:spPr>
      </p:pic>
      <p:pic>
        <p:nvPicPr>
          <p:cNvPr id="163" name="Picture 162">
            <a:extLst>
              <a:ext uri="{FF2B5EF4-FFF2-40B4-BE49-F238E27FC236}">
                <a16:creationId xmlns:a16="http://schemas.microsoft.com/office/drawing/2014/main" id="{30D0BBD8-356E-48FB-8C04-D47334ACD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671" y="124512"/>
            <a:ext cx="1036331" cy="417490"/>
          </a:xfrm>
          <a:prstGeom prst="rect">
            <a:avLst/>
          </a:prstGeom>
        </p:spPr>
      </p:pic>
      <p:sp>
        <p:nvSpPr>
          <p:cNvPr id="164" name="TextBox 163">
            <a:extLst>
              <a:ext uri="{FF2B5EF4-FFF2-40B4-BE49-F238E27FC236}">
                <a16:creationId xmlns:a16="http://schemas.microsoft.com/office/drawing/2014/main" id="{A49BD0B8-B40F-472C-AFBA-E357C0476ACD}"/>
              </a:ext>
            </a:extLst>
          </p:cNvPr>
          <p:cNvSpPr txBox="1"/>
          <p:nvPr/>
        </p:nvSpPr>
        <p:spPr>
          <a:xfrm>
            <a:off x="180496" y="6960388"/>
            <a:ext cx="115737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i="0" u="none" strike="noStrike" kern="1200" cap="none" spc="0" normalizeH="0" baseline="0" noProof="0" dirty="0">
                <a:ln>
                  <a:noFill/>
                </a:ln>
                <a:solidFill>
                  <a:prstClr val="black"/>
                </a:solidFill>
                <a:effectLst/>
                <a:uLnTx/>
                <a:uFillTx/>
                <a:latin typeface="Myriad Pro Light"/>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i="0" u="none" strike="noStrike" kern="1200" cap="none" spc="0" normalizeH="0" baseline="0" noProof="0" dirty="0">
                <a:ln>
                  <a:noFill/>
                </a:ln>
                <a:solidFill>
                  <a:prstClr val="black"/>
                </a:solidFill>
                <a:effectLst/>
                <a:uLnTx/>
                <a:uFillTx/>
                <a:latin typeface="Myriad Pro Light"/>
              </a:rPr>
              <a:t>https://blog.forumias.com/discom-sector-in-india-challenges-solutions-explained-pointwise/#:~:text=High%20AT%26C%20losses%3A%20The%20precarious,subsidy%20support%20from%20state%20governments.</a:t>
            </a:r>
          </a:p>
        </p:txBody>
      </p:sp>
      <p:sp>
        <p:nvSpPr>
          <p:cNvPr id="86" name="object 118">
            <a:extLst>
              <a:ext uri="{FF2B5EF4-FFF2-40B4-BE49-F238E27FC236}">
                <a16:creationId xmlns:a16="http://schemas.microsoft.com/office/drawing/2014/main" id="{83D2510C-9325-402A-AF97-4A44112D15BE}"/>
              </a:ext>
            </a:extLst>
          </p:cNvPr>
          <p:cNvSpPr/>
          <p:nvPr/>
        </p:nvSpPr>
        <p:spPr>
          <a:xfrm>
            <a:off x="2795817" y="130935"/>
            <a:ext cx="7148418" cy="518733"/>
          </a:xfrm>
          <a:prstGeom prst="roundRect">
            <a:avLst/>
          </a:prstGeom>
          <a:solidFill>
            <a:srgbClr val="F99D1C"/>
          </a:solidFill>
        </p:spPr>
        <p:txBody>
          <a:bodyPr wrap="square" lIns="0" tIns="0" rIns="0" bIns="0" rtlCol="0"/>
          <a:lstStyle/>
          <a:p>
            <a:endParaRPr>
              <a:latin typeface="Myriad Pro Light"/>
            </a:endParaRPr>
          </a:p>
        </p:txBody>
      </p:sp>
      <p:sp>
        <p:nvSpPr>
          <p:cNvPr id="87" name="TextBox 86">
            <a:extLst>
              <a:ext uri="{FF2B5EF4-FFF2-40B4-BE49-F238E27FC236}">
                <a16:creationId xmlns:a16="http://schemas.microsoft.com/office/drawing/2014/main" id="{5500D3FF-2250-474F-97BC-BB11B0E22137}"/>
              </a:ext>
            </a:extLst>
          </p:cNvPr>
          <p:cNvSpPr txBox="1"/>
          <p:nvPr/>
        </p:nvSpPr>
        <p:spPr>
          <a:xfrm>
            <a:off x="1900442" y="188541"/>
            <a:ext cx="8939167" cy="382156"/>
          </a:xfrm>
          <a:prstGeom prst="rect">
            <a:avLst/>
          </a:prstGeom>
        </p:spPr>
        <p:txBody>
          <a:bodyPr vert="horz" wrap="square" lIns="0" tIns="12700" rIns="0" bIns="0" rtlCol="0">
            <a:spAutoFit/>
          </a:bodyPr>
          <a:lstStyle>
            <a:defPPr>
              <a:defRPr lang="en-US"/>
            </a:defPPr>
            <a:lvl1pPr marL="12700">
              <a:lnSpc>
                <a:spcPct val="100000"/>
              </a:lnSpc>
              <a:spcBef>
                <a:spcPts val="100"/>
              </a:spcBef>
              <a:defRPr sz="3600" b="1" spc="-175">
                <a:solidFill>
                  <a:srgbClr val="70BF54"/>
                </a:solidFill>
                <a:latin typeface="Trebuchet MS"/>
                <a:cs typeface="Trebuchet MS"/>
              </a:defRPr>
            </a:lvl1pPr>
          </a:lstStyle>
          <a:p>
            <a:pPr algn="ctr"/>
            <a:r>
              <a:rPr lang="en-GB" sz="2400" b="0" spc="33" dirty="0">
                <a:solidFill>
                  <a:schemeClr val="bg1"/>
                </a:solidFill>
                <a:effectLst>
                  <a:outerShdw blurRad="38100" dist="38100" dir="2700000" algn="tl">
                    <a:srgbClr val="000000">
                      <a:alpha val="43137"/>
                    </a:srgbClr>
                  </a:outerShdw>
                </a:effectLst>
                <a:latin typeface="Myriad Pro Light"/>
              </a:rPr>
              <a:t>Cross Country Connectivity</a:t>
            </a:r>
          </a:p>
        </p:txBody>
      </p:sp>
      <p:sp>
        <p:nvSpPr>
          <p:cNvPr id="92" name="TextBox 91">
            <a:extLst>
              <a:ext uri="{FF2B5EF4-FFF2-40B4-BE49-F238E27FC236}">
                <a16:creationId xmlns:a16="http://schemas.microsoft.com/office/drawing/2014/main" id="{EA96C887-8EAD-4DA1-935B-1E657515AC40}"/>
              </a:ext>
            </a:extLst>
          </p:cNvPr>
          <p:cNvSpPr txBox="1"/>
          <p:nvPr/>
        </p:nvSpPr>
        <p:spPr>
          <a:xfrm>
            <a:off x="1389974" y="5720608"/>
            <a:ext cx="3239864" cy="40011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a:latin typeface="Bahnschrift SemiBold"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uLnTx/>
                <a:uFillTx/>
                <a:latin typeface="Myriad Pro" panose="020B0503030403020204" pitchFamily="34" charset="0"/>
              </a:rPr>
              <a:t>Key Challenges</a:t>
            </a:r>
          </a:p>
        </p:txBody>
      </p:sp>
      <p:sp>
        <p:nvSpPr>
          <p:cNvPr id="95" name="TextBox 94">
            <a:extLst>
              <a:ext uri="{FF2B5EF4-FFF2-40B4-BE49-F238E27FC236}">
                <a16:creationId xmlns:a16="http://schemas.microsoft.com/office/drawing/2014/main" id="{02D3625B-CA0C-4A30-9D04-DC4134FACE8F}"/>
              </a:ext>
            </a:extLst>
          </p:cNvPr>
          <p:cNvSpPr txBox="1"/>
          <p:nvPr/>
        </p:nvSpPr>
        <p:spPr>
          <a:xfrm>
            <a:off x="5909214" y="3540735"/>
            <a:ext cx="5724751" cy="1315938"/>
          </a:xfrm>
          <a:prstGeom prst="rect">
            <a:avLst/>
          </a:prstGeom>
        </p:spPr>
        <p:txBody>
          <a:bodyPr vert="horz" wrap="square" lIns="0" tIns="0" rIns="0" bIns="0" rtlCol="0">
            <a:spAutoFit/>
          </a:bodyPr>
          <a:lstStyle>
            <a:defPPr>
              <a:defRPr lang="en-US"/>
            </a:defPPr>
            <a:lvl1pPr marL="12700" marR="5080" algn="ctr">
              <a:lnSpc>
                <a:spcPct val="122300"/>
              </a:lnSpc>
              <a:spcBef>
                <a:spcPts val="225"/>
              </a:spcBef>
              <a:defRPr sz="1200" spc="10">
                <a:latin typeface="Myriad Pro"/>
                <a:cs typeface="Myriad Pro"/>
              </a:defRPr>
            </a:lvl1pPr>
          </a:lstStyle>
          <a:p>
            <a:r>
              <a:rPr lang="en-GB" sz="2400" dirty="0">
                <a:solidFill>
                  <a:schemeClr val="tx1">
                    <a:lumMod val="65000"/>
                    <a:lumOff val="35000"/>
                  </a:schemeClr>
                </a:solidFill>
                <a:latin typeface="Myriad Pro" panose="020B0503030403020204" pitchFamily="34" charset="0"/>
              </a:rPr>
              <a:t>A Global Electricity Grid is technically feasible and can potentially be economically competitive</a:t>
            </a:r>
          </a:p>
        </p:txBody>
      </p:sp>
      <p:sp>
        <p:nvSpPr>
          <p:cNvPr id="96" name="TextBox 95">
            <a:extLst>
              <a:ext uri="{FF2B5EF4-FFF2-40B4-BE49-F238E27FC236}">
                <a16:creationId xmlns:a16="http://schemas.microsoft.com/office/drawing/2014/main" id="{8B083AF2-A2B2-47DD-8E0B-3C53DAC76762}"/>
              </a:ext>
            </a:extLst>
          </p:cNvPr>
          <p:cNvSpPr txBox="1"/>
          <p:nvPr/>
        </p:nvSpPr>
        <p:spPr>
          <a:xfrm>
            <a:off x="227389" y="7740048"/>
            <a:ext cx="10612220" cy="369332"/>
          </a:xfrm>
          <a:prstGeom prst="rect">
            <a:avLst/>
          </a:prstGeom>
          <a:noFill/>
        </p:spPr>
        <p:txBody>
          <a:bodyPr wrap="square">
            <a:spAutoFit/>
          </a:bodyPr>
          <a:lstStyle/>
          <a:p>
            <a:r>
              <a:rPr lang="en-IN" dirty="0"/>
              <a:t>http://theglobalgrid.info/presentations/Chatzivasileiadis_theglobalgrid.pdf</a:t>
            </a:r>
          </a:p>
        </p:txBody>
      </p:sp>
      <p:pic>
        <p:nvPicPr>
          <p:cNvPr id="8" name="Picture 7">
            <a:extLst>
              <a:ext uri="{FF2B5EF4-FFF2-40B4-BE49-F238E27FC236}">
                <a16:creationId xmlns:a16="http://schemas.microsoft.com/office/drawing/2014/main" id="{15CFDBBC-D630-4A82-A7CB-7B9E11AC7A9E}"/>
              </a:ext>
            </a:extLst>
          </p:cNvPr>
          <p:cNvPicPr>
            <a:picLocks noChangeAspect="1"/>
          </p:cNvPicPr>
          <p:nvPr/>
        </p:nvPicPr>
        <p:blipFill>
          <a:blip r:embed="rId4"/>
          <a:stretch>
            <a:fillRect/>
          </a:stretch>
        </p:blipFill>
        <p:spPr>
          <a:xfrm>
            <a:off x="8187978" y="1879352"/>
            <a:ext cx="1167221" cy="1167221"/>
          </a:xfrm>
          <a:prstGeom prst="rect">
            <a:avLst/>
          </a:prstGeom>
        </p:spPr>
      </p:pic>
      <p:sp>
        <p:nvSpPr>
          <p:cNvPr id="2" name="Diamond 1">
            <a:extLst>
              <a:ext uri="{FF2B5EF4-FFF2-40B4-BE49-F238E27FC236}">
                <a16:creationId xmlns:a16="http://schemas.microsoft.com/office/drawing/2014/main" id="{F735E91B-2B73-CAE0-70F8-55C38EC65BD1}"/>
              </a:ext>
            </a:extLst>
          </p:cNvPr>
          <p:cNvSpPr/>
          <p:nvPr/>
        </p:nvSpPr>
        <p:spPr>
          <a:xfrm>
            <a:off x="832537" y="1255214"/>
            <a:ext cx="4267200" cy="4267200"/>
          </a:xfrm>
          <a:prstGeom prst="diamond">
            <a:avLst/>
          </a:prstGeom>
          <a:solidFill>
            <a:srgbClr val="FFF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Rectangle: Rounded Corners 2">
            <a:extLst>
              <a:ext uri="{FF2B5EF4-FFF2-40B4-BE49-F238E27FC236}">
                <a16:creationId xmlns:a16="http://schemas.microsoft.com/office/drawing/2014/main" id="{585D2B30-AAA9-D258-CA77-BE9EB34C2AF4}"/>
              </a:ext>
            </a:extLst>
          </p:cNvPr>
          <p:cNvSpPr/>
          <p:nvPr/>
        </p:nvSpPr>
        <p:spPr>
          <a:xfrm>
            <a:off x="1302438" y="1735445"/>
            <a:ext cx="1604089" cy="1604088"/>
          </a:xfrm>
          <a:prstGeom prst="roundRect">
            <a:avLst/>
          </a:prstGeom>
          <a:solidFill>
            <a:srgbClr val="F99D1C"/>
          </a:solidFill>
        </p:spPr>
        <p:txBody>
          <a:bodyPr wrap="square" lIns="0" tIns="0" rIns="0" bIns="0" rtlCol="0"/>
          <a:lstStyle/>
          <a:p>
            <a:pPr/>
            <a:endParaRPr lang="en-US" dirty="0">
              <a:solidFill>
                <a:schemeClr val="tx1"/>
              </a:solidFill>
            </a:endParaRPr>
          </a:p>
        </p:txBody>
      </p:sp>
      <p:sp>
        <p:nvSpPr>
          <p:cNvPr id="4" name="Rectangle: Rounded Corners 3">
            <a:extLst>
              <a:ext uri="{FF2B5EF4-FFF2-40B4-BE49-F238E27FC236}">
                <a16:creationId xmlns:a16="http://schemas.microsoft.com/office/drawing/2014/main" id="{91336262-F38D-8908-430E-35C3CC93098D}"/>
              </a:ext>
            </a:extLst>
          </p:cNvPr>
          <p:cNvSpPr/>
          <p:nvPr/>
        </p:nvSpPr>
        <p:spPr>
          <a:xfrm>
            <a:off x="3025749" y="1735445"/>
            <a:ext cx="1604089" cy="160408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A07C8122-73F3-B052-7613-5A15EF963514}"/>
              </a:ext>
            </a:extLst>
          </p:cNvPr>
          <p:cNvSpPr/>
          <p:nvPr/>
        </p:nvSpPr>
        <p:spPr>
          <a:xfrm>
            <a:off x="1302438" y="3438095"/>
            <a:ext cx="1604089" cy="160408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318267A5-1979-130D-5951-67781C528E0C}"/>
              </a:ext>
            </a:extLst>
          </p:cNvPr>
          <p:cNvSpPr/>
          <p:nvPr/>
        </p:nvSpPr>
        <p:spPr>
          <a:xfrm>
            <a:off x="3025749" y="3438095"/>
            <a:ext cx="1604089" cy="1604088"/>
          </a:xfrm>
          <a:prstGeom prst="roundRect">
            <a:avLst/>
          </a:prstGeom>
          <a:solidFill>
            <a:srgbClr val="F99D1C"/>
          </a:solidFill>
        </p:spPr>
        <p:txBody>
          <a:bodyPr wrap="square" lIns="0" tIns="0" rIns="0" bIns="0" rtlCol="0"/>
          <a:lstStyle/>
          <a:p>
            <a:pPr/>
            <a:endParaRPr lang="en-US" dirty="0">
              <a:solidFill>
                <a:schemeClr val="tx1"/>
              </a:solidFill>
            </a:endParaRPr>
          </a:p>
        </p:txBody>
      </p:sp>
      <p:sp>
        <p:nvSpPr>
          <p:cNvPr id="7" name="Rectangle: Rounded Corners 6">
            <a:extLst>
              <a:ext uri="{FF2B5EF4-FFF2-40B4-BE49-F238E27FC236}">
                <a16:creationId xmlns:a16="http://schemas.microsoft.com/office/drawing/2014/main" id="{CB5AA47C-BADA-A08D-7DEE-53243D612921}"/>
              </a:ext>
            </a:extLst>
          </p:cNvPr>
          <p:cNvSpPr/>
          <p:nvPr/>
        </p:nvSpPr>
        <p:spPr>
          <a:xfrm>
            <a:off x="1360272" y="2599774"/>
            <a:ext cx="1797136" cy="354707"/>
          </a:xfrm>
          <a:prstGeom prst="roundRect">
            <a:avLst/>
          </a:prstGeom>
        </p:spPr>
        <p:txBody>
          <a:bodyPr vert="horz" wrap="square" lIns="0" tIns="12700" rIns="0" bIns="0" rtlCol="0">
            <a:spAutoFit/>
          </a:bodyPr>
          <a:lstStyle/>
          <a:p>
            <a:pPr marL="12700">
              <a:spcBef>
                <a:spcPts val="100"/>
              </a:spcBef>
            </a:pPr>
            <a:r>
              <a:rPr lang="en-US" sz="2000" b="1" spc="-10" dirty="0">
                <a:latin typeface="Trebuchet MS"/>
              </a:rPr>
              <a:t>Investments</a:t>
            </a:r>
          </a:p>
        </p:txBody>
      </p:sp>
      <p:pic>
        <p:nvPicPr>
          <p:cNvPr id="9" name="Graphic 8" descr="Money">
            <a:extLst>
              <a:ext uri="{FF2B5EF4-FFF2-40B4-BE49-F238E27FC236}">
                <a16:creationId xmlns:a16="http://schemas.microsoft.com/office/drawing/2014/main" id="{F1A6F01B-9879-0A62-4C50-C18BFDC00D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9425" y="1947612"/>
            <a:ext cx="589877" cy="589877"/>
          </a:xfrm>
          <a:prstGeom prst="rect">
            <a:avLst/>
          </a:prstGeom>
        </p:spPr>
      </p:pic>
      <p:pic>
        <p:nvPicPr>
          <p:cNvPr id="18" name="Graphic 17" descr="Bank">
            <a:extLst>
              <a:ext uri="{FF2B5EF4-FFF2-40B4-BE49-F238E27FC236}">
                <a16:creationId xmlns:a16="http://schemas.microsoft.com/office/drawing/2014/main" id="{C5F72B8F-A1E3-7938-2F63-E788B7687C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6042" y="1879352"/>
            <a:ext cx="692035" cy="692035"/>
          </a:xfrm>
          <a:prstGeom prst="rect">
            <a:avLst/>
          </a:prstGeom>
        </p:spPr>
      </p:pic>
      <p:pic>
        <p:nvPicPr>
          <p:cNvPr id="19" name="Graphic 18" descr="Gears">
            <a:extLst>
              <a:ext uri="{FF2B5EF4-FFF2-40B4-BE49-F238E27FC236}">
                <a16:creationId xmlns:a16="http://schemas.microsoft.com/office/drawing/2014/main" id="{4E3F022E-F1E7-08D0-F380-5670702410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76428" y="3504585"/>
            <a:ext cx="811264" cy="811264"/>
          </a:xfrm>
          <a:prstGeom prst="rect">
            <a:avLst/>
          </a:prstGeom>
        </p:spPr>
      </p:pic>
      <p:grpSp>
        <p:nvGrpSpPr>
          <p:cNvPr id="20" name="Group 19">
            <a:extLst>
              <a:ext uri="{FF2B5EF4-FFF2-40B4-BE49-F238E27FC236}">
                <a16:creationId xmlns:a16="http://schemas.microsoft.com/office/drawing/2014/main" id="{37D1500E-C677-FB0B-F74B-5669BB0CB9F0}"/>
              </a:ext>
            </a:extLst>
          </p:cNvPr>
          <p:cNvGrpSpPr/>
          <p:nvPr/>
        </p:nvGrpSpPr>
        <p:grpSpPr>
          <a:xfrm>
            <a:off x="1758948" y="3600846"/>
            <a:ext cx="550069" cy="541793"/>
            <a:chOff x="8336489" y="4635011"/>
            <a:chExt cx="174660" cy="172033"/>
          </a:xfrm>
        </p:grpSpPr>
        <p:sp>
          <p:nvSpPr>
            <p:cNvPr id="21" name="object 26">
              <a:extLst>
                <a:ext uri="{FF2B5EF4-FFF2-40B4-BE49-F238E27FC236}">
                  <a16:creationId xmlns:a16="http://schemas.microsoft.com/office/drawing/2014/main" id="{30C00428-6A93-609F-87DC-19330510BC74}"/>
                </a:ext>
              </a:extLst>
            </p:cNvPr>
            <p:cNvSpPr/>
            <p:nvPr/>
          </p:nvSpPr>
          <p:spPr>
            <a:xfrm>
              <a:off x="8385419" y="4679409"/>
              <a:ext cx="125730" cy="127635"/>
            </a:xfrm>
            <a:custGeom>
              <a:avLst/>
              <a:gdLst/>
              <a:ahLst/>
              <a:cxnLst/>
              <a:rect l="l" t="t" r="r" b="b"/>
              <a:pathLst>
                <a:path w="125729" h="127635">
                  <a:moveTo>
                    <a:pt x="114686" y="0"/>
                  </a:moveTo>
                  <a:lnTo>
                    <a:pt x="119886" y="11419"/>
                  </a:lnTo>
                  <a:lnTo>
                    <a:pt x="123415" y="23651"/>
                  </a:lnTo>
                  <a:lnTo>
                    <a:pt x="125131" y="36551"/>
                  </a:lnTo>
                  <a:lnTo>
                    <a:pt x="124029" y="52064"/>
                  </a:lnTo>
                  <a:lnTo>
                    <a:pt x="108423" y="91997"/>
                  </a:lnTo>
                  <a:lnTo>
                    <a:pt x="78151" y="118895"/>
                  </a:lnTo>
                  <a:lnTo>
                    <a:pt x="34876" y="127605"/>
                  </a:lnTo>
                  <a:lnTo>
                    <a:pt x="20891" y="126246"/>
                  </a:lnTo>
                  <a:lnTo>
                    <a:pt x="9518" y="123655"/>
                  </a:lnTo>
                  <a:lnTo>
                    <a:pt x="0" y="119962"/>
                  </a:lnTo>
                </a:path>
              </a:pathLst>
            </a:custGeom>
            <a:ln w="6350">
              <a:solidFill>
                <a:schemeClr val="tx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27">
              <a:extLst>
                <a:ext uri="{FF2B5EF4-FFF2-40B4-BE49-F238E27FC236}">
                  <a16:creationId xmlns:a16="http://schemas.microsoft.com/office/drawing/2014/main" id="{17BFDCB6-E958-712B-A875-4C700D44DD28}"/>
                </a:ext>
              </a:extLst>
            </p:cNvPr>
            <p:cNvSpPr/>
            <p:nvPr/>
          </p:nvSpPr>
          <p:spPr>
            <a:xfrm>
              <a:off x="8336489" y="4635011"/>
              <a:ext cx="125730" cy="127000"/>
            </a:xfrm>
            <a:custGeom>
              <a:avLst/>
              <a:gdLst/>
              <a:ahLst/>
              <a:cxnLst/>
              <a:rect l="l" t="t" r="r" b="b"/>
              <a:pathLst>
                <a:path w="125729" h="127000">
                  <a:moveTo>
                    <a:pt x="10073" y="126910"/>
                  </a:moveTo>
                  <a:lnTo>
                    <a:pt x="4991" y="115441"/>
                  </a:lnTo>
                  <a:lnTo>
                    <a:pt x="1585" y="103171"/>
                  </a:lnTo>
                  <a:lnTo>
                    <a:pt x="0" y="90243"/>
                  </a:lnTo>
                  <a:lnTo>
                    <a:pt x="1126" y="74897"/>
                  </a:lnTo>
                  <a:lnTo>
                    <a:pt x="16923" y="35269"/>
                  </a:lnTo>
                  <a:lnTo>
                    <a:pt x="47494" y="8550"/>
                  </a:lnTo>
                  <a:lnTo>
                    <a:pt x="73640" y="0"/>
                  </a:lnTo>
                  <a:lnTo>
                    <a:pt x="90853" y="45"/>
                  </a:lnTo>
                  <a:lnTo>
                    <a:pt x="104691" y="1453"/>
                  </a:lnTo>
                  <a:lnTo>
                    <a:pt x="115941" y="4093"/>
                  </a:lnTo>
                  <a:lnTo>
                    <a:pt x="125388" y="7834"/>
                  </a:lnTo>
                </a:path>
              </a:pathLst>
            </a:custGeom>
            <a:ln w="6350">
              <a:solidFill>
                <a:schemeClr val="tx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28">
              <a:extLst>
                <a:ext uri="{FF2B5EF4-FFF2-40B4-BE49-F238E27FC236}">
                  <a16:creationId xmlns:a16="http://schemas.microsoft.com/office/drawing/2014/main" id="{1E328983-6DFF-FF7E-0577-43B059A32AD8}"/>
                </a:ext>
              </a:extLst>
            </p:cNvPr>
            <p:cNvSpPr/>
            <p:nvPr/>
          </p:nvSpPr>
          <p:spPr>
            <a:xfrm>
              <a:off x="8378223" y="4661578"/>
              <a:ext cx="83820" cy="114935"/>
            </a:xfrm>
            <a:custGeom>
              <a:avLst/>
              <a:gdLst/>
              <a:ahLst/>
              <a:cxnLst/>
              <a:rect l="l" t="t" r="r" b="b"/>
              <a:pathLst>
                <a:path w="83820" h="114935">
                  <a:moveTo>
                    <a:pt x="41998" y="3276"/>
                  </a:moveTo>
                  <a:lnTo>
                    <a:pt x="1473" y="69430"/>
                  </a:lnTo>
                  <a:lnTo>
                    <a:pt x="0" y="71843"/>
                  </a:lnTo>
                  <a:lnTo>
                    <a:pt x="1803" y="74917"/>
                  </a:lnTo>
                  <a:lnTo>
                    <a:pt x="4622" y="74815"/>
                  </a:lnTo>
                  <a:lnTo>
                    <a:pt x="42176" y="73405"/>
                  </a:lnTo>
                  <a:lnTo>
                    <a:pt x="36652" y="109016"/>
                  </a:lnTo>
                  <a:lnTo>
                    <a:pt x="36055" y="112852"/>
                  </a:lnTo>
                  <a:lnTo>
                    <a:pt x="41160" y="114706"/>
                  </a:lnTo>
                  <a:lnTo>
                    <a:pt x="43167" y="111391"/>
                  </a:lnTo>
                  <a:lnTo>
                    <a:pt x="82308" y="46824"/>
                  </a:lnTo>
                  <a:lnTo>
                    <a:pt x="83731" y="44475"/>
                  </a:lnTo>
                  <a:lnTo>
                    <a:pt x="82042" y="41465"/>
                  </a:lnTo>
                  <a:lnTo>
                    <a:pt x="79286" y="41465"/>
                  </a:lnTo>
                  <a:lnTo>
                    <a:pt x="43510" y="41465"/>
                  </a:lnTo>
                  <a:lnTo>
                    <a:pt x="48514" y="5600"/>
                  </a:lnTo>
                  <a:lnTo>
                    <a:pt x="49047" y="1803"/>
                  </a:lnTo>
                  <a:lnTo>
                    <a:pt x="43992" y="0"/>
                  </a:lnTo>
                  <a:lnTo>
                    <a:pt x="41998" y="3276"/>
                  </a:lnTo>
                </a:path>
              </a:pathLst>
            </a:custGeom>
            <a:ln w="6350">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32" name="Rectangle: Rounded Corners 31">
            <a:extLst>
              <a:ext uri="{FF2B5EF4-FFF2-40B4-BE49-F238E27FC236}">
                <a16:creationId xmlns:a16="http://schemas.microsoft.com/office/drawing/2014/main" id="{205678CF-D7BD-96BE-2753-C24D60D2CAEF}"/>
              </a:ext>
            </a:extLst>
          </p:cNvPr>
          <p:cNvSpPr/>
          <p:nvPr/>
        </p:nvSpPr>
        <p:spPr>
          <a:xfrm>
            <a:off x="3192747" y="2579863"/>
            <a:ext cx="1797136" cy="354707"/>
          </a:xfrm>
          <a:prstGeom prst="roundRect">
            <a:avLst/>
          </a:prstGeom>
        </p:spPr>
        <p:txBody>
          <a:bodyPr vert="horz" wrap="square" lIns="0" tIns="12700" rIns="0" bIns="0" rtlCol="0">
            <a:spAutoFit/>
          </a:bodyPr>
          <a:lstStyle/>
          <a:p>
            <a:pPr marL="12700">
              <a:spcBef>
                <a:spcPts val="100"/>
              </a:spcBef>
            </a:pPr>
            <a:r>
              <a:rPr lang="en-US" sz="2000" b="1" spc="-10" dirty="0">
                <a:latin typeface="Trebuchet MS"/>
              </a:rPr>
              <a:t>Regulatory</a:t>
            </a:r>
          </a:p>
        </p:txBody>
      </p:sp>
      <p:sp>
        <p:nvSpPr>
          <p:cNvPr id="34" name="Rectangle: Rounded Corners 33">
            <a:extLst>
              <a:ext uri="{FF2B5EF4-FFF2-40B4-BE49-F238E27FC236}">
                <a16:creationId xmlns:a16="http://schemas.microsoft.com/office/drawing/2014/main" id="{D9E91CAE-5327-3A94-C926-AB9C8E8D0EBF}"/>
              </a:ext>
            </a:extLst>
          </p:cNvPr>
          <p:cNvSpPr/>
          <p:nvPr/>
        </p:nvSpPr>
        <p:spPr>
          <a:xfrm>
            <a:off x="1371903" y="4254261"/>
            <a:ext cx="1797136" cy="354707"/>
          </a:xfrm>
          <a:prstGeom prst="roundRect">
            <a:avLst/>
          </a:prstGeom>
        </p:spPr>
        <p:txBody>
          <a:bodyPr vert="horz" wrap="square" lIns="0" tIns="12700" rIns="0" bIns="0" rtlCol="0">
            <a:spAutoFit/>
          </a:bodyPr>
          <a:lstStyle/>
          <a:p>
            <a:pPr marL="12700">
              <a:spcBef>
                <a:spcPts val="100"/>
              </a:spcBef>
            </a:pPr>
            <a:r>
              <a:rPr lang="en-US" sz="2000" b="1" spc="-10" dirty="0">
                <a:latin typeface="Trebuchet MS"/>
              </a:rPr>
              <a:t>Operation</a:t>
            </a:r>
          </a:p>
        </p:txBody>
      </p:sp>
      <p:sp>
        <p:nvSpPr>
          <p:cNvPr id="36" name="Rectangle: Rounded Corners 35">
            <a:extLst>
              <a:ext uri="{FF2B5EF4-FFF2-40B4-BE49-F238E27FC236}">
                <a16:creationId xmlns:a16="http://schemas.microsoft.com/office/drawing/2014/main" id="{2CC3681D-908A-7ABC-F007-C15E7E40340E}"/>
              </a:ext>
            </a:extLst>
          </p:cNvPr>
          <p:cNvSpPr/>
          <p:nvPr/>
        </p:nvSpPr>
        <p:spPr>
          <a:xfrm>
            <a:off x="3139207" y="4254261"/>
            <a:ext cx="1797136" cy="354707"/>
          </a:xfrm>
          <a:prstGeom prst="roundRect">
            <a:avLst/>
          </a:prstGeom>
        </p:spPr>
        <p:txBody>
          <a:bodyPr vert="horz" wrap="square" lIns="0" tIns="12700" rIns="0" bIns="0" rtlCol="0">
            <a:spAutoFit/>
          </a:bodyPr>
          <a:lstStyle/>
          <a:p>
            <a:pPr marL="12700">
              <a:spcBef>
                <a:spcPts val="100"/>
              </a:spcBef>
            </a:pPr>
            <a:r>
              <a:rPr lang="en-US" sz="2000" b="1" spc="-10" dirty="0">
                <a:latin typeface="Trebuchet MS"/>
              </a:rPr>
              <a:t>Technical</a:t>
            </a:r>
          </a:p>
        </p:txBody>
      </p:sp>
    </p:spTree>
    <p:extLst>
      <p:ext uri="{BB962C8B-B14F-4D97-AF65-F5344CB8AC3E}">
        <p14:creationId xmlns:p14="http://schemas.microsoft.com/office/powerpoint/2010/main" val="1265497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1288</TotalTime>
  <Words>1196</Words>
  <Application>Microsoft Office PowerPoint</Application>
  <PresentationFormat>Widescreen</PresentationFormat>
  <Paragraphs>164</Paragraphs>
  <Slides>10</Slides>
  <Notes>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vt:i4>
      </vt:variant>
    </vt:vector>
  </HeadingPairs>
  <TitlesOfParts>
    <vt:vector size="27" baseType="lpstr">
      <vt:lpstr>Arial</vt:lpstr>
      <vt:lpstr>Arial Black</vt:lpstr>
      <vt:lpstr>Calibri</vt:lpstr>
      <vt:lpstr>Calibri Light</vt:lpstr>
      <vt:lpstr>Century Gothic</vt:lpstr>
      <vt:lpstr>Comic Sans MS</vt:lpstr>
      <vt:lpstr>Consolas</vt:lpstr>
      <vt:lpstr>Courier New</vt:lpstr>
      <vt:lpstr>Myriad Pro</vt:lpstr>
      <vt:lpstr>Myriad Pro Light</vt:lpstr>
      <vt:lpstr>Tahoma</vt:lpstr>
      <vt:lpstr>Trebuchet MS</vt:lpstr>
      <vt:lpstr>Verdana</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Sayan Koley</dc:creator>
  <cp:lastModifiedBy>CESC LTD.</cp:lastModifiedBy>
  <cp:revision>28</cp:revision>
  <dcterms:created xsi:type="dcterms:W3CDTF">2022-08-22T11:28:09Z</dcterms:created>
  <dcterms:modified xsi:type="dcterms:W3CDTF">2022-08-23T13:41:58Z</dcterms:modified>
</cp:coreProperties>
</file>