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6"/>
  </p:notesMasterIdLst>
  <p:sldIdLst>
    <p:sldId id="302" r:id="rId2"/>
    <p:sldId id="8812" r:id="rId3"/>
    <p:sldId id="8813" r:id="rId4"/>
    <p:sldId id="8833" r:id="rId5"/>
    <p:sldId id="8834" r:id="rId6"/>
    <p:sldId id="8835" r:id="rId7"/>
    <p:sldId id="8814" r:id="rId8"/>
    <p:sldId id="8815" r:id="rId9"/>
    <p:sldId id="8832" r:id="rId10"/>
    <p:sldId id="8816" r:id="rId11"/>
    <p:sldId id="8817" r:id="rId12"/>
    <p:sldId id="8818" r:id="rId13"/>
    <p:sldId id="8819" r:id="rId14"/>
    <p:sldId id="8820" r:id="rId15"/>
    <p:sldId id="8821" r:id="rId16"/>
    <p:sldId id="8822" r:id="rId17"/>
    <p:sldId id="8823" r:id="rId18"/>
    <p:sldId id="8824" r:id="rId19"/>
    <p:sldId id="8825" r:id="rId20"/>
    <p:sldId id="8826" r:id="rId21"/>
    <p:sldId id="8827" r:id="rId22"/>
    <p:sldId id="8830" r:id="rId23"/>
    <p:sldId id="8831" r:id="rId24"/>
    <p:sldId id="268"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712" userDrawn="1">
          <p15:clr>
            <a:srgbClr val="A4A3A4"/>
          </p15:clr>
        </p15:guide>
        <p15:guide id="3" orient="horz" pos="41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9933"/>
    <a:srgbClr val="F0A00A"/>
    <a:srgbClr val="0067AF"/>
    <a:srgbClr val="106E38"/>
    <a:srgbClr val="FDA003"/>
    <a:srgbClr val="1AAA58"/>
    <a:srgbClr val="1071B4"/>
    <a:srgbClr val="00A7C8"/>
    <a:srgbClr val="006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5" autoAdjust="0"/>
    <p:restoredTop sz="94259" autoAdjust="0"/>
  </p:normalViewPr>
  <p:slideViewPr>
    <p:cSldViewPr snapToGrid="0" showGuides="1">
      <p:cViewPr varScale="1">
        <p:scale>
          <a:sx n="77" d="100"/>
          <a:sy n="77" d="100"/>
        </p:scale>
        <p:origin x="854" y="62"/>
      </p:cViewPr>
      <p:guideLst>
        <p:guide pos="2712"/>
        <p:guide orient="horz" pos="417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DC310-D416-46D8-BB68-A8506366CFD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5A60F6DD-0915-475C-AE1E-0DF455B411EF}">
      <dgm:prSet phldrT="[Text]" custT="1"/>
      <dgm:spPr/>
      <dgm:t>
        <a:bodyPr/>
        <a:lstStyle/>
        <a:p>
          <a:pPr algn="l"/>
          <a:r>
            <a:rPr lang="en-IN" sz="2400" b="1" dirty="0"/>
            <a:t>Green hydrogen based mobility</a:t>
          </a:r>
          <a:endParaRPr lang="en-IN" sz="2400" dirty="0"/>
        </a:p>
      </dgm:t>
    </dgm:pt>
    <dgm:pt modelId="{F97468CC-4D01-43AA-A27E-BB9D26639D8E}" type="parTrans" cxnId="{A0596F89-7A83-4020-83AA-229620ED03EF}">
      <dgm:prSet/>
      <dgm:spPr/>
      <dgm:t>
        <a:bodyPr/>
        <a:lstStyle/>
        <a:p>
          <a:pPr algn="ctr"/>
          <a:endParaRPr lang="en-IN" sz="2000"/>
        </a:p>
      </dgm:t>
    </dgm:pt>
    <dgm:pt modelId="{687975AD-F127-429B-9863-E09AA3447596}" type="sibTrans" cxnId="{A0596F89-7A83-4020-83AA-229620ED03EF}">
      <dgm:prSet/>
      <dgm:spPr/>
      <dgm:t>
        <a:bodyPr/>
        <a:lstStyle/>
        <a:p>
          <a:pPr algn="ctr"/>
          <a:endParaRPr lang="en-IN" sz="2000"/>
        </a:p>
      </dgm:t>
    </dgm:pt>
    <dgm:pt modelId="{F0F95928-4A69-4D5D-849C-1C106C92342C}">
      <dgm:prSet phldrT="[Text]" custT="1"/>
      <dgm:spPr/>
      <dgm:t>
        <a:bodyPr/>
        <a:lstStyle/>
        <a:p>
          <a:pPr algn="l"/>
          <a:r>
            <a:rPr lang="en-IN" sz="2400" dirty="0"/>
            <a:t>Microgrids based on green hydrogen </a:t>
          </a:r>
        </a:p>
      </dgm:t>
    </dgm:pt>
    <dgm:pt modelId="{A6FA19D4-1F82-406D-BF5A-E0073A8B8432}" type="parTrans" cxnId="{E43D9E27-31B8-4764-ABF8-24FE42D3ABF9}">
      <dgm:prSet/>
      <dgm:spPr/>
      <dgm:t>
        <a:bodyPr/>
        <a:lstStyle/>
        <a:p>
          <a:endParaRPr lang="en-IN"/>
        </a:p>
      </dgm:t>
    </dgm:pt>
    <dgm:pt modelId="{E3BDF45F-FBA2-4B9F-9728-7045AAC7ABAD}" type="sibTrans" cxnId="{E43D9E27-31B8-4764-ABF8-24FE42D3ABF9}">
      <dgm:prSet/>
      <dgm:spPr/>
      <dgm:t>
        <a:bodyPr/>
        <a:lstStyle/>
        <a:p>
          <a:endParaRPr lang="en-IN"/>
        </a:p>
      </dgm:t>
    </dgm:pt>
    <dgm:pt modelId="{8579B63D-7439-4AB8-A458-52068CE08A4E}">
      <dgm:prSet phldrT="[Text]" custT="1"/>
      <dgm:spPr/>
      <dgm:t>
        <a:bodyPr/>
        <a:lstStyle/>
        <a:p>
          <a:pPr algn="l">
            <a:lnSpc>
              <a:spcPct val="100000"/>
            </a:lnSpc>
            <a:spcAft>
              <a:spcPts val="0"/>
            </a:spcAft>
          </a:pPr>
          <a:r>
            <a:rPr lang="en-IN" sz="2400" b="0" dirty="0"/>
            <a:t>Intracity: </a:t>
          </a:r>
          <a:r>
            <a:rPr lang="en-IN" sz="2400" b="0" dirty="0" err="1"/>
            <a:t>Leh</a:t>
          </a:r>
          <a:r>
            <a:rPr lang="en-IN" sz="2400" b="0" dirty="0"/>
            <a:t>, </a:t>
          </a:r>
        </a:p>
      </dgm:t>
    </dgm:pt>
    <dgm:pt modelId="{785A9ACE-BBCD-48EF-ACE3-385A3E311417}" type="parTrans" cxnId="{81531179-1CAA-49DC-9E23-5FD1AFB72D59}">
      <dgm:prSet/>
      <dgm:spPr/>
      <dgm:t>
        <a:bodyPr/>
        <a:lstStyle/>
        <a:p>
          <a:endParaRPr lang="en-IN"/>
        </a:p>
      </dgm:t>
    </dgm:pt>
    <dgm:pt modelId="{1B51E675-449F-45CE-AF22-5AC2CE0E8AD7}" type="sibTrans" cxnId="{81531179-1CAA-49DC-9E23-5FD1AFB72D59}">
      <dgm:prSet/>
      <dgm:spPr/>
      <dgm:t>
        <a:bodyPr/>
        <a:lstStyle/>
        <a:p>
          <a:endParaRPr lang="en-IN"/>
        </a:p>
      </dgm:t>
    </dgm:pt>
    <dgm:pt modelId="{D28AAD39-0306-46F9-82B0-E6165EED0665}">
      <dgm:prSet phldrT="[Text]" custT="1"/>
      <dgm:spPr/>
      <dgm:t>
        <a:bodyPr/>
        <a:lstStyle/>
        <a:p>
          <a:pPr algn="l">
            <a:lnSpc>
              <a:spcPct val="100000"/>
            </a:lnSpc>
            <a:spcAft>
              <a:spcPts val="0"/>
            </a:spcAft>
          </a:pPr>
          <a:r>
            <a:rPr lang="en-IN" sz="2400" b="0" dirty="0"/>
            <a:t>Intercity: Delhi-Agra &amp; Delhi-Jaipur</a:t>
          </a:r>
        </a:p>
      </dgm:t>
    </dgm:pt>
    <dgm:pt modelId="{C5FD2ED4-0238-4CE7-854B-82DE437D80A0}" type="parTrans" cxnId="{DB3EE2BF-45CE-4A55-8C8C-F745A8249C26}">
      <dgm:prSet/>
      <dgm:spPr/>
      <dgm:t>
        <a:bodyPr/>
        <a:lstStyle/>
        <a:p>
          <a:endParaRPr lang="en-IN"/>
        </a:p>
      </dgm:t>
    </dgm:pt>
    <dgm:pt modelId="{45965F75-EFC4-448C-994C-D9514739FF60}" type="sibTrans" cxnId="{DB3EE2BF-45CE-4A55-8C8C-F745A8249C26}">
      <dgm:prSet/>
      <dgm:spPr/>
      <dgm:t>
        <a:bodyPr/>
        <a:lstStyle/>
        <a:p>
          <a:endParaRPr lang="en-IN"/>
        </a:p>
      </dgm:t>
    </dgm:pt>
    <dgm:pt modelId="{CC777D4E-1B39-4B87-AB2B-2111AC15A48B}">
      <dgm:prSet phldrT="[Text]" custT="1"/>
      <dgm:spPr/>
      <dgm:t>
        <a:bodyPr/>
        <a:lstStyle/>
        <a:p>
          <a:pPr algn="l">
            <a:lnSpc>
              <a:spcPct val="100000"/>
            </a:lnSpc>
            <a:spcAft>
              <a:spcPts val="0"/>
            </a:spcAft>
          </a:pPr>
          <a:r>
            <a:rPr lang="en-IN" sz="2400" dirty="0"/>
            <a:t>Microgrids in Ladakh, Andaman &amp; Nicobar and Lakshadweep</a:t>
          </a:r>
        </a:p>
      </dgm:t>
    </dgm:pt>
    <dgm:pt modelId="{5DF21626-6AB2-4270-90AC-EEA9C8482F11}" type="parTrans" cxnId="{5A5A1AC2-5585-4865-B108-FE4F3B3427BC}">
      <dgm:prSet/>
      <dgm:spPr/>
      <dgm:t>
        <a:bodyPr/>
        <a:lstStyle/>
        <a:p>
          <a:endParaRPr lang="en-IN"/>
        </a:p>
      </dgm:t>
    </dgm:pt>
    <dgm:pt modelId="{F0586F3B-2493-476C-A7F3-23749F5098AA}" type="sibTrans" cxnId="{5A5A1AC2-5585-4865-B108-FE4F3B3427BC}">
      <dgm:prSet/>
      <dgm:spPr/>
      <dgm:t>
        <a:bodyPr/>
        <a:lstStyle/>
        <a:p>
          <a:endParaRPr lang="en-IN"/>
        </a:p>
      </dgm:t>
    </dgm:pt>
    <dgm:pt modelId="{CC207ECB-597D-45FB-877B-9202680082A3}">
      <dgm:prSet phldrT="[Text]" custT="1"/>
      <dgm:spPr/>
      <dgm:t>
        <a:bodyPr/>
        <a:lstStyle/>
        <a:p>
          <a:pPr algn="l"/>
          <a:r>
            <a:rPr lang="en-IN" sz="2400" dirty="0"/>
            <a:t>Hydrogen blending in natural gas</a:t>
          </a:r>
        </a:p>
      </dgm:t>
    </dgm:pt>
    <dgm:pt modelId="{BF4B1273-665F-4D61-85EF-ED743BF91F5D}" type="parTrans" cxnId="{2DDB8124-8D65-4467-805A-7B0468C9A091}">
      <dgm:prSet/>
      <dgm:spPr/>
      <dgm:t>
        <a:bodyPr/>
        <a:lstStyle/>
        <a:p>
          <a:endParaRPr lang="en-IN"/>
        </a:p>
      </dgm:t>
    </dgm:pt>
    <dgm:pt modelId="{2E2E6FE9-5E14-4BE6-BB83-42E048299E8C}" type="sibTrans" cxnId="{2DDB8124-8D65-4467-805A-7B0468C9A091}">
      <dgm:prSet/>
      <dgm:spPr/>
      <dgm:t>
        <a:bodyPr/>
        <a:lstStyle/>
        <a:p>
          <a:endParaRPr lang="en-IN"/>
        </a:p>
      </dgm:t>
    </dgm:pt>
    <dgm:pt modelId="{DBEA1E11-4EC5-4D5C-A1FB-657EA21F53D6}">
      <dgm:prSet phldrT="[Text]" custT="1"/>
      <dgm:spPr/>
      <dgm:t>
        <a:bodyPr/>
        <a:lstStyle/>
        <a:p>
          <a:pPr algn="l"/>
          <a:r>
            <a:rPr lang="en-IN" sz="2400" dirty="0"/>
            <a:t>At Dadri gas plant</a:t>
          </a:r>
        </a:p>
      </dgm:t>
    </dgm:pt>
    <dgm:pt modelId="{ECB5C7A5-AB51-4FC9-A647-DBF2A0FC9010}" type="parTrans" cxnId="{594EB00F-51E0-42DE-86B4-86CD2FDDCC84}">
      <dgm:prSet/>
      <dgm:spPr/>
      <dgm:t>
        <a:bodyPr/>
        <a:lstStyle/>
        <a:p>
          <a:endParaRPr lang="en-IN"/>
        </a:p>
      </dgm:t>
    </dgm:pt>
    <dgm:pt modelId="{73ACBC06-F3B1-45B2-BC2D-FDF8BF107467}" type="sibTrans" cxnId="{594EB00F-51E0-42DE-86B4-86CD2FDDCC84}">
      <dgm:prSet/>
      <dgm:spPr/>
      <dgm:t>
        <a:bodyPr/>
        <a:lstStyle/>
        <a:p>
          <a:endParaRPr lang="en-IN"/>
        </a:p>
      </dgm:t>
    </dgm:pt>
    <dgm:pt modelId="{04AD7507-E95A-4537-B9B3-C35C4DDAAB77}">
      <dgm:prSet phldrT="[Text]" custT="1"/>
      <dgm:spPr/>
      <dgm:t>
        <a:bodyPr/>
        <a:lstStyle/>
        <a:p>
          <a:pPr algn="l"/>
          <a:r>
            <a:rPr lang="en-IN" sz="2400" dirty="0"/>
            <a:t>Green Methanol plant (at </a:t>
          </a:r>
          <a:r>
            <a:rPr lang="en-IN" sz="2400" dirty="0" err="1"/>
            <a:t>Ramagundam</a:t>
          </a:r>
          <a:r>
            <a:rPr lang="en-IN" sz="2400" dirty="0"/>
            <a:t>)</a:t>
          </a:r>
        </a:p>
      </dgm:t>
    </dgm:pt>
    <dgm:pt modelId="{A171A6A3-FD91-4D7D-965C-14382103B037}" type="parTrans" cxnId="{22C8DB2B-23A2-4666-8FF4-C5E172237E9C}">
      <dgm:prSet/>
      <dgm:spPr/>
      <dgm:t>
        <a:bodyPr/>
        <a:lstStyle/>
        <a:p>
          <a:endParaRPr lang="en-IN"/>
        </a:p>
      </dgm:t>
    </dgm:pt>
    <dgm:pt modelId="{CB7CFC5D-9425-47E0-9DB6-CD5D354451F3}" type="sibTrans" cxnId="{22C8DB2B-23A2-4666-8FF4-C5E172237E9C}">
      <dgm:prSet/>
      <dgm:spPr/>
      <dgm:t>
        <a:bodyPr/>
        <a:lstStyle/>
        <a:p>
          <a:endParaRPr lang="en-IN"/>
        </a:p>
      </dgm:t>
    </dgm:pt>
    <dgm:pt modelId="{2BF00EEF-0780-4E95-A045-795F14C2C4BE}">
      <dgm:prSet phldrT="[Text]" custT="1"/>
      <dgm:spPr/>
      <dgm:t>
        <a:bodyPr/>
        <a:lstStyle/>
        <a:p>
          <a:pPr algn="l"/>
          <a:r>
            <a:rPr lang="en-IN" sz="2400" dirty="0"/>
            <a:t>Green ammonia pilot project</a:t>
          </a:r>
        </a:p>
      </dgm:t>
    </dgm:pt>
    <dgm:pt modelId="{AA59E2DE-16CD-447F-A683-9B24B98B8223}" type="parTrans" cxnId="{127CE575-8F0A-49FC-9233-EAC1BEC35AA0}">
      <dgm:prSet/>
      <dgm:spPr/>
      <dgm:t>
        <a:bodyPr/>
        <a:lstStyle/>
        <a:p>
          <a:endParaRPr lang="en-IN"/>
        </a:p>
      </dgm:t>
    </dgm:pt>
    <dgm:pt modelId="{E2E9C396-0742-4386-9907-50AB2123E02F}" type="sibTrans" cxnId="{127CE575-8F0A-49FC-9233-EAC1BEC35AA0}">
      <dgm:prSet/>
      <dgm:spPr/>
      <dgm:t>
        <a:bodyPr/>
        <a:lstStyle/>
        <a:p>
          <a:endParaRPr lang="en-IN"/>
        </a:p>
      </dgm:t>
    </dgm:pt>
    <dgm:pt modelId="{1C3E194E-CF87-48F3-A008-8EA7C8EDC961}" type="pres">
      <dgm:prSet presAssocID="{AE8DC310-D416-46D8-BB68-A8506366CFD2}" presName="linear" presStyleCnt="0">
        <dgm:presLayoutVars>
          <dgm:dir/>
          <dgm:animLvl val="lvl"/>
          <dgm:resizeHandles val="exact"/>
        </dgm:presLayoutVars>
      </dgm:prSet>
      <dgm:spPr/>
    </dgm:pt>
    <dgm:pt modelId="{BE8FCB95-D5F1-41E0-BBEF-8EDDC7B2A7CC}" type="pres">
      <dgm:prSet presAssocID="{5A60F6DD-0915-475C-AE1E-0DF455B411EF}" presName="parentLin" presStyleCnt="0"/>
      <dgm:spPr/>
    </dgm:pt>
    <dgm:pt modelId="{DB885308-B737-423C-AE31-DEBC7518506C}" type="pres">
      <dgm:prSet presAssocID="{5A60F6DD-0915-475C-AE1E-0DF455B411EF}" presName="parentLeftMargin" presStyleLbl="node1" presStyleIdx="0" presStyleCnt="5"/>
      <dgm:spPr/>
    </dgm:pt>
    <dgm:pt modelId="{C9FDF509-0851-4003-8E11-0D6732B76E21}" type="pres">
      <dgm:prSet presAssocID="{5A60F6DD-0915-475C-AE1E-0DF455B411EF}" presName="parentText" presStyleLbl="node1" presStyleIdx="0" presStyleCnt="5">
        <dgm:presLayoutVars>
          <dgm:chMax val="0"/>
          <dgm:bulletEnabled val="1"/>
        </dgm:presLayoutVars>
      </dgm:prSet>
      <dgm:spPr/>
    </dgm:pt>
    <dgm:pt modelId="{13D5AC6D-3D67-4309-AA65-1BF0752B575C}" type="pres">
      <dgm:prSet presAssocID="{5A60F6DD-0915-475C-AE1E-0DF455B411EF}" presName="negativeSpace" presStyleCnt="0"/>
      <dgm:spPr/>
    </dgm:pt>
    <dgm:pt modelId="{B34B60CC-BCAD-406F-9EF8-21790CCD59CC}" type="pres">
      <dgm:prSet presAssocID="{5A60F6DD-0915-475C-AE1E-0DF455B411EF}" presName="childText" presStyleLbl="conFgAcc1" presStyleIdx="0" presStyleCnt="5">
        <dgm:presLayoutVars>
          <dgm:bulletEnabled val="1"/>
        </dgm:presLayoutVars>
      </dgm:prSet>
      <dgm:spPr/>
    </dgm:pt>
    <dgm:pt modelId="{6977CB0B-5BE7-4844-B591-F6BBF3ED0F87}" type="pres">
      <dgm:prSet presAssocID="{687975AD-F127-429B-9863-E09AA3447596}" presName="spaceBetweenRectangles" presStyleCnt="0"/>
      <dgm:spPr/>
    </dgm:pt>
    <dgm:pt modelId="{A59FEE5E-B90D-401D-BFA4-3EE6872328F4}" type="pres">
      <dgm:prSet presAssocID="{F0F95928-4A69-4D5D-849C-1C106C92342C}" presName="parentLin" presStyleCnt="0"/>
      <dgm:spPr/>
    </dgm:pt>
    <dgm:pt modelId="{5F53D9DF-3A26-48A8-8794-8EEF77CBCB05}" type="pres">
      <dgm:prSet presAssocID="{F0F95928-4A69-4D5D-849C-1C106C92342C}" presName="parentLeftMargin" presStyleLbl="node1" presStyleIdx="0" presStyleCnt="5"/>
      <dgm:spPr/>
    </dgm:pt>
    <dgm:pt modelId="{235070A4-B478-4D35-ADA2-E9D0B5FB51BA}" type="pres">
      <dgm:prSet presAssocID="{F0F95928-4A69-4D5D-849C-1C106C92342C}" presName="parentText" presStyleLbl="node1" presStyleIdx="1" presStyleCnt="5">
        <dgm:presLayoutVars>
          <dgm:chMax val="0"/>
          <dgm:bulletEnabled val="1"/>
        </dgm:presLayoutVars>
      </dgm:prSet>
      <dgm:spPr/>
    </dgm:pt>
    <dgm:pt modelId="{A567136B-109F-4EA3-BCA9-9DBA7F6158D1}" type="pres">
      <dgm:prSet presAssocID="{F0F95928-4A69-4D5D-849C-1C106C92342C}" presName="negativeSpace" presStyleCnt="0"/>
      <dgm:spPr/>
    </dgm:pt>
    <dgm:pt modelId="{7973A511-1E64-4C38-8DD8-C0FF46B922F4}" type="pres">
      <dgm:prSet presAssocID="{F0F95928-4A69-4D5D-849C-1C106C92342C}" presName="childText" presStyleLbl="conFgAcc1" presStyleIdx="1" presStyleCnt="5">
        <dgm:presLayoutVars>
          <dgm:bulletEnabled val="1"/>
        </dgm:presLayoutVars>
      </dgm:prSet>
      <dgm:spPr/>
    </dgm:pt>
    <dgm:pt modelId="{24CE5128-8246-4DF5-900C-D5A7FC1DBE26}" type="pres">
      <dgm:prSet presAssocID="{E3BDF45F-FBA2-4B9F-9728-7045AAC7ABAD}" presName="spaceBetweenRectangles" presStyleCnt="0"/>
      <dgm:spPr/>
    </dgm:pt>
    <dgm:pt modelId="{35B709C4-EB11-4D45-B32E-D15D61A8B2E6}" type="pres">
      <dgm:prSet presAssocID="{CC207ECB-597D-45FB-877B-9202680082A3}" presName="parentLin" presStyleCnt="0"/>
      <dgm:spPr/>
    </dgm:pt>
    <dgm:pt modelId="{82F6D62A-6CF6-467D-BAF3-1CB3E0F728D4}" type="pres">
      <dgm:prSet presAssocID="{CC207ECB-597D-45FB-877B-9202680082A3}" presName="parentLeftMargin" presStyleLbl="node1" presStyleIdx="1" presStyleCnt="5"/>
      <dgm:spPr/>
    </dgm:pt>
    <dgm:pt modelId="{452B1834-5EAA-49AE-AA33-B32347AF1177}" type="pres">
      <dgm:prSet presAssocID="{CC207ECB-597D-45FB-877B-9202680082A3}" presName="parentText" presStyleLbl="node1" presStyleIdx="2" presStyleCnt="5">
        <dgm:presLayoutVars>
          <dgm:chMax val="0"/>
          <dgm:bulletEnabled val="1"/>
        </dgm:presLayoutVars>
      </dgm:prSet>
      <dgm:spPr/>
    </dgm:pt>
    <dgm:pt modelId="{FD25BAB1-AE51-407B-A658-91E88279E6D7}" type="pres">
      <dgm:prSet presAssocID="{CC207ECB-597D-45FB-877B-9202680082A3}" presName="negativeSpace" presStyleCnt="0"/>
      <dgm:spPr/>
    </dgm:pt>
    <dgm:pt modelId="{05B67A69-482C-444F-ABC9-92970BCF865F}" type="pres">
      <dgm:prSet presAssocID="{CC207ECB-597D-45FB-877B-9202680082A3}" presName="childText" presStyleLbl="conFgAcc1" presStyleIdx="2" presStyleCnt="5">
        <dgm:presLayoutVars>
          <dgm:bulletEnabled val="1"/>
        </dgm:presLayoutVars>
      </dgm:prSet>
      <dgm:spPr/>
    </dgm:pt>
    <dgm:pt modelId="{8FD7ADAE-203C-41DC-969D-88F670FB1585}" type="pres">
      <dgm:prSet presAssocID="{2E2E6FE9-5E14-4BE6-BB83-42E048299E8C}" presName="spaceBetweenRectangles" presStyleCnt="0"/>
      <dgm:spPr/>
    </dgm:pt>
    <dgm:pt modelId="{02021A6E-48AC-464D-9503-7E9460B08025}" type="pres">
      <dgm:prSet presAssocID="{04AD7507-E95A-4537-B9B3-C35C4DDAAB77}" presName="parentLin" presStyleCnt="0"/>
      <dgm:spPr/>
    </dgm:pt>
    <dgm:pt modelId="{70617FB5-86E0-42BA-BD60-1294FB11C4E6}" type="pres">
      <dgm:prSet presAssocID="{04AD7507-E95A-4537-B9B3-C35C4DDAAB77}" presName="parentLeftMargin" presStyleLbl="node1" presStyleIdx="2" presStyleCnt="5"/>
      <dgm:spPr/>
    </dgm:pt>
    <dgm:pt modelId="{581810F0-FB66-4D89-985B-9B59B012BFF9}" type="pres">
      <dgm:prSet presAssocID="{04AD7507-E95A-4537-B9B3-C35C4DDAAB77}" presName="parentText" presStyleLbl="node1" presStyleIdx="3" presStyleCnt="5">
        <dgm:presLayoutVars>
          <dgm:chMax val="0"/>
          <dgm:bulletEnabled val="1"/>
        </dgm:presLayoutVars>
      </dgm:prSet>
      <dgm:spPr/>
    </dgm:pt>
    <dgm:pt modelId="{C78858AA-5EB5-4879-9CE9-9EEF796512E8}" type="pres">
      <dgm:prSet presAssocID="{04AD7507-E95A-4537-B9B3-C35C4DDAAB77}" presName="negativeSpace" presStyleCnt="0"/>
      <dgm:spPr/>
    </dgm:pt>
    <dgm:pt modelId="{2CAEE9D7-64AB-4FC1-A516-6956CC06A082}" type="pres">
      <dgm:prSet presAssocID="{04AD7507-E95A-4537-B9B3-C35C4DDAAB77}" presName="childText" presStyleLbl="conFgAcc1" presStyleIdx="3" presStyleCnt="5">
        <dgm:presLayoutVars>
          <dgm:bulletEnabled val="1"/>
        </dgm:presLayoutVars>
      </dgm:prSet>
      <dgm:spPr/>
    </dgm:pt>
    <dgm:pt modelId="{96A6E961-0391-4F63-8C4D-879ED5AB965A}" type="pres">
      <dgm:prSet presAssocID="{CB7CFC5D-9425-47E0-9DB6-CD5D354451F3}" presName="spaceBetweenRectangles" presStyleCnt="0"/>
      <dgm:spPr/>
    </dgm:pt>
    <dgm:pt modelId="{30591364-3DD7-47B0-B22C-51F7704A2443}" type="pres">
      <dgm:prSet presAssocID="{2BF00EEF-0780-4E95-A045-795F14C2C4BE}" presName="parentLin" presStyleCnt="0"/>
      <dgm:spPr/>
    </dgm:pt>
    <dgm:pt modelId="{B7A65316-57D9-456B-8D60-80167FA89D06}" type="pres">
      <dgm:prSet presAssocID="{2BF00EEF-0780-4E95-A045-795F14C2C4BE}" presName="parentLeftMargin" presStyleLbl="node1" presStyleIdx="3" presStyleCnt="5"/>
      <dgm:spPr/>
    </dgm:pt>
    <dgm:pt modelId="{9D14367C-E059-4BB5-9F70-9FA8A1154166}" type="pres">
      <dgm:prSet presAssocID="{2BF00EEF-0780-4E95-A045-795F14C2C4BE}" presName="parentText" presStyleLbl="node1" presStyleIdx="4" presStyleCnt="5">
        <dgm:presLayoutVars>
          <dgm:chMax val="0"/>
          <dgm:bulletEnabled val="1"/>
        </dgm:presLayoutVars>
      </dgm:prSet>
      <dgm:spPr/>
    </dgm:pt>
    <dgm:pt modelId="{1FAB8E1C-BFE0-4EBA-B130-103E27906552}" type="pres">
      <dgm:prSet presAssocID="{2BF00EEF-0780-4E95-A045-795F14C2C4BE}" presName="negativeSpace" presStyleCnt="0"/>
      <dgm:spPr/>
    </dgm:pt>
    <dgm:pt modelId="{AB5DA9AE-682E-4DE2-AF86-4ACA7107EF7C}" type="pres">
      <dgm:prSet presAssocID="{2BF00EEF-0780-4E95-A045-795F14C2C4BE}" presName="childText" presStyleLbl="conFgAcc1" presStyleIdx="4" presStyleCnt="5">
        <dgm:presLayoutVars>
          <dgm:bulletEnabled val="1"/>
        </dgm:presLayoutVars>
      </dgm:prSet>
      <dgm:spPr/>
    </dgm:pt>
  </dgm:ptLst>
  <dgm:cxnLst>
    <dgm:cxn modelId="{333B050C-EF92-4867-9976-839DE4D6D2E2}" type="presOf" srcId="{DBEA1E11-4EC5-4D5C-A1FB-657EA21F53D6}" destId="{05B67A69-482C-444F-ABC9-92970BCF865F}" srcOrd="0" destOrd="0" presId="urn:microsoft.com/office/officeart/2005/8/layout/list1"/>
    <dgm:cxn modelId="{594EB00F-51E0-42DE-86B4-86CD2FDDCC84}" srcId="{CC207ECB-597D-45FB-877B-9202680082A3}" destId="{DBEA1E11-4EC5-4D5C-A1FB-657EA21F53D6}" srcOrd="0" destOrd="0" parTransId="{ECB5C7A5-AB51-4FC9-A647-DBF2A0FC9010}" sibTransId="{73ACBC06-F3B1-45B2-BC2D-FDF8BF107467}"/>
    <dgm:cxn modelId="{A67F0A14-3CF1-4740-939F-8B3F6DD2BBF3}" type="presOf" srcId="{CC777D4E-1B39-4B87-AB2B-2111AC15A48B}" destId="{7973A511-1E64-4C38-8DD8-C0FF46B922F4}" srcOrd="0" destOrd="0" presId="urn:microsoft.com/office/officeart/2005/8/layout/list1"/>
    <dgm:cxn modelId="{22CF1B1E-C282-4BF8-9CB0-CDE27BBB59EA}" type="presOf" srcId="{04AD7507-E95A-4537-B9B3-C35C4DDAAB77}" destId="{581810F0-FB66-4D89-985B-9B59B012BFF9}" srcOrd="1" destOrd="0" presId="urn:microsoft.com/office/officeart/2005/8/layout/list1"/>
    <dgm:cxn modelId="{EABDD01F-F643-4DDB-B2BC-BE3C04915674}" type="presOf" srcId="{2BF00EEF-0780-4E95-A045-795F14C2C4BE}" destId="{B7A65316-57D9-456B-8D60-80167FA89D06}" srcOrd="0" destOrd="0" presId="urn:microsoft.com/office/officeart/2005/8/layout/list1"/>
    <dgm:cxn modelId="{2DDB8124-8D65-4467-805A-7B0468C9A091}" srcId="{AE8DC310-D416-46D8-BB68-A8506366CFD2}" destId="{CC207ECB-597D-45FB-877B-9202680082A3}" srcOrd="2" destOrd="0" parTransId="{BF4B1273-665F-4D61-85EF-ED743BF91F5D}" sibTransId="{2E2E6FE9-5E14-4BE6-BB83-42E048299E8C}"/>
    <dgm:cxn modelId="{E43D9E27-31B8-4764-ABF8-24FE42D3ABF9}" srcId="{AE8DC310-D416-46D8-BB68-A8506366CFD2}" destId="{F0F95928-4A69-4D5D-849C-1C106C92342C}" srcOrd="1" destOrd="0" parTransId="{A6FA19D4-1F82-406D-BF5A-E0073A8B8432}" sibTransId="{E3BDF45F-FBA2-4B9F-9728-7045AAC7ABAD}"/>
    <dgm:cxn modelId="{22C8DB2B-23A2-4666-8FF4-C5E172237E9C}" srcId="{AE8DC310-D416-46D8-BB68-A8506366CFD2}" destId="{04AD7507-E95A-4537-B9B3-C35C4DDAAB77}" srcOrd="3" destOrd="0" parTransId="{A171A6A3-FD91-4D7D-965C-14382103B037}" sibTransId="{CB7CFC5D-9425-47E0-9DB6-CD5D354451F3}"/>
    <dgm:cxn modelId="{1D0DE83A-BD61-4B2A-845A-22F4DDD9F559}" type="presOf" srcId="{04AD7507-E95A-4537-B9B3-C35C4DDAAB77}" destId="{70617FB5-86E0-42BA-BD60-1294FB11C4E6}" srcOrd="0" destOrd="0" presId="urn:microsoft.com/office/officeart/2005/8/layout/list1"/>
    <dgm:cxn modelId="{67402A3D-245D-434B-B358-085B95BC5DC8}" type="presOf" srcId="{2BF00EEF-0780-4E95-A045-795F14C2C4BE}" destId="{9D14367C-E059-4BB5-9F70-9FA8A1154166}" srcOrd="1" destOrd="0" presId="urn:microsoft.com/office/officeart/2005/8/layout/list1"/>
    <dgm:cxn modelId="{C6941C60-BF38-4606-ADDA-BC1E4F187D03}" type="presOf" srcId="{5A60F6DD-0915-475C-AE1E-0DF455B411EF}" destId="{C9FDF509-0851-4003-8E11-0D6732B76E21}" srcOrd="1" destOrd="0" presId="urn:microsoft.com/office/officeart/2005/8/layout/list1"/>
    <dgm:cxn modelId="{21E17D41-DF31-44E4-93D7-265FF9D69998}" type="presOf" srcId="{CC207ECB-597D-45FB-877B-9202680082A3}" destId="{452B1834-5EAA-49AE-AA33-B32347AF1177}" srcOrd="1" destOrd="0" presId="urn:microsoft.com/office/officeart/2005/8/layout/list1"/>
    <dgm:cxn modelId="{C7301B63-4823-4DFC-8EF4-04230A6EDB95}" type="presOf" srcId="{8579B63D-7439-4AB8-A458-52068CE08A4E}" destId="{B34B60CC-BCAD-406F-9EF8-21790CCD59CC}" srcOrd="0" destOrd="0" presId="urn:microsoft.com/office/officeart/2005/8/layout/list1"/>
    <dgm:cxn modelId="{127CE575-8F0A-49FC-9233-EAC1BEC35AA0}" srcId="{AE8DC310-D416-46D8-BB68-A8506366CFD2}" destId="{2BF00EEF-0780-4E95-A045-795F14C2C4BE}" srcOrd="4" destOrd="0" parTransId="{AA59E2DE-16CD-447F-A683-9B24B98B8223}" sibTransId="{E2E9C396-0742-4386-9907-50AB2123E02F}"/>
    <dgm:cxn modelId="{81531179-1CAA-49DC-9E23-5FD1AFB72D59}" srcId="{5A60F6DD-0915-475C-AE1E-0DF455B411EF}" destId="{8579B63D-7439-4AB8-A458-52068CE08A4E}" srcOrd="0" destOrd="0" parTransId="{785A9ACE-BBCD-48EF-ACE3-385A3E311417}" sibTransId="{1B51E675-449F-45CE-AF22-5AC2CE0E8AD7}"/>
    <dgm:cxn modelId="{2EAFB988-0164-4948-A655-2D785403D2AF}" type="presOf" srcId="{AE8DC310-D416-46D8-BB68-A8506366CFD2}" destId="{1C3E194E-CF87-48F3-A008-8EA7C8EDC961}" srcOrd="0" destOrd="0" presId="urn:microsoft.com/office/officeart/2005/8/layout/list1"/>
    <dgm:cxn modelId="{A0596F89-7A83-4020-83AA-229620ED03EF}" srcId="{AE8DC310-D416-46D8-BB68-A8506366CFD2}" destId="{5A60F6DD-0915-475C-AE1E-0DF455B411EF}" srcOrd="0" destOrd="0" parTransId="{F97468CC-4D01-43AA-A27E-BB9D26639D8E}" sibTransId="{687975AD-F127-429B-9863-E09AA3447596}"/>
    <dgm:cxn modelId="{1FF7A58D-A999-4EEB-911E-CD60C36B259C}" type="presOf" srcId="{F0F95928-4A69-4D5D-849C-1C106C92342C}" destId="{235070A4-B478-4D35-ADA2-E9D0B5FB51BA}" srcOrd="1" destOrd="0" presId="urn:microsoft.com/office/officeart/2005/8/layout/list1"/>
    <dgm:cxn modelId="{A161DB91-E6D9-4A52-8E1C-EB2552A8C735}" type="presOf" srcId="{F0F95928-4A69-4D5D-849C-1C106C92342C}" destId="{5F53D9DF-3A26-48A8-8794-8EEF77CBCB05}" srcOrd="0" destOrd="0" presId="urn:microsoft.com/office/officeart/2005/8/layout/list1"/>
    <dgm:cxn modelId="{DB3EE2BF-45CE-4A55-8C8C-F745A8249C26}" srcId="{5A60F6DD-0915-475C-AE1E-0DF455B411EF}" destId="{D28AAD39-0306-46F9-82B0-E6165EED0665}" srcOrd="1" destOrd="0" parTransId="{C5FD2ED4-0238-4CE7-854B-82DE437D80A0}" sibTransId="{45965F75-EFC4-448C-994C-D9514739FF60}"/>
    <dgm:cxn modelId="{5A5A1AC2-5585-4865-B108-FE4F3B3427BC}" srcId="{F0F95928-4A69-4D5D-849C-1C106C92342C}" destId="{CC777D4E-1B39-4B87-AB2B-2111AC15A48B}" srcOrd="0" destOrd="0" parTransId="{5DF21626-6AB2-4270-90AC-EEA9C8482F11}" sibTransId="{F0586F3B-2493-476C-A7F3-23749F5098AA}"/>
    <dgm:cxn modelId="{E3F5D6EC-2ECB-41AE-97BC-F4B4700B1EC3}" type="presOf" srcId="{D28AAD39-0306-46F9-82B0-E6165EED0665}" destId="{B34B60CC-BCAD-406F-9EF8-21790CCD59CC}" srcOrd="0" destOrd="1" presId="urn:microsoft.com/office/officeart/2005/8/layout/list1"/>
    <dgm:cxn modelId="{C8A9E3EC-B015-45D5-A2E1-FC3BEEAA5771}" type="presOf" srcId="{5A60F6DD-0915-475C-AE1E-0DF455B411EF}" destId="{DB885308-B737-423C-AE31-DEBC7518506C}" srcOrd="0" destOrd="0" presId="urn:microsoft.com/office/officeart/2005/8/layout/list1"/>
    <dgm:cxn modelId="{3B5D5FF3-FEF9-4B8E-BD55-834AD73D6DA7}" type="presOf" srcId="{CC207ECB-597D-45FB-877B-9202680082A3}" destId="{82F6D62A-6CF6-467D-BAF3-1CB3E0F728D4}" srcOrd="0" destOrd="0" presId="urn:microsoft.com/office/officeart/2005/8/layout/list1"/>
    <dgm:cxn modelId="{B0B0A5A0-7FB2-4D6D-8AA3-FE0B5D6BB85D}" type="presParOf" srcId="{1C3E194E-CF87-48F3-A008-8EA7C8EDC961}" destId="{BE8FCB95-D5F1-41E0-BBEF-8EDDC7B2A7CC}" srcOrd="0" destOrd="0" presId="urn:microsoft.com/office/officeart/2005/8/layout/list1"/>
    <dgm:cxn modelId="{10DD257E-786A-48AB-B256-5E5E6AFA1F59}" type="presParOf" srcId="{BE8FCB95-D5F1-41E0-BBEF-8EDDC7B2A7CC}" destId="{DB885308-B737-423C-AE31-DEBC7518506C}" srcOrd="0" destOrd="0" presId="urn:microsoft.com/office/officeart/2005/8/layout/list1"/>
    <dgm:cxn modelId="{A203FC9B-0D11-46BA-822E-0EA44DEA8B42}" type="presParOf" srcId="{BE8FCB95-D5F1-41E0-BBEF-8EDDC7B2A7CC}" destId="{C9FDF509-0851-4003-8E11-0D6732B76E21}" srcOrd="1" destOrd="0" presId="urn:microsoft.com/office/officeart/2005/8/layout/list1"/>
    <dgm:cxn modelId="{445A6925-3C92-437A-A5B2-F5AB9E59D7F4}" type="presParOf" srcId="{1C3E194E-CF87-48F3-A008-8EA7C8EDC961}" destId="{13D5AC6D-3D67-4309-AA65-1BF0752B575C}" srcOrd="1" destOrd="0" presId="urn:microsoft.com/office/officeart/2005/8/layout/list1"/>
    <dgm:cxn modelId="{60715EB0-2786-4251-A3C4-83BD0722FB31}" type="presParOf" srcId="{1C3E194E-CF87-48F3-A008-8EA7C8EDC961}" destId="{B34B60CC-BCAD-406F-9EF8-21790CCD59CC}" srcOrd="2" destOrd="0" presId="urn:microsoft.com/office/officeart/2005/8/layout/list1"/>
    <dgm:cxn modelId="{7A31BF5D-ADFD-4B06-BBBB-4A10C7331CA2}" type="presParOf" srcId="{1C3E194E-CF87-48F3-A008-8EA7C8EDC961}" destId="{6977CB0B-5BE7-4844-B591-F6BBF3ED0F87}" srcOrd="3" destOrd="0" presId="urn:microsoft.com/office/officeart/2005/8/layout/list1"/>
    <dgm:cxn modelId="{BFBD9FEE-E52C-4167-A293-40B8CFF01614}" type="presParOf" srcId="{1C3E194E-CF87-48F3-A008-8EA7C8EDC961}" destId="{A59FEE5E-B90D-401D-BFA4-3EE6872328F4}" srcOrd="4" destOrd="0" presId="urn:microsoft.com/office/officeart/2005/8/layout/list1"/>
    <dgm:cxn modelId="{5949FF46-B877-4F92-9863-47EA641FB9F3}" type="presParOf" srcId="{A59FEE5E-B90D-401D-BFA4-3EE6872328F4}" destId="{5F53D9DF-3A26-48A8-8794-8EEF77CBCB05}" srcOrd="0" destOrd="0" presId="urn:microsoft.com/office/officeart/2005/8/layout/list1"/>
    <dgm:cxn modelId="{CB10A309-5975-4E35-9B2F-2E482339DC01}" type="presParOf" srcId="{A59FEE5E-B90D-401D-BFA4-3EE6872328F4}" destId="{235070A4-B478-4D35-ADA2-E9D0B5FB51BA}" srcOrd="1" destOrd="0" presId="urn:microsoft.com/office/officeart/2005/8/layout/list1"/>
    <dgm:cxn modelId="{4BB2119A-38DE-470A-A813-9FFCBFB2CB0B}" type="presParOf" srcId="{1C3E194E-CF87-48F3-A008-8EA7C8EDC961}" destId="{A567136B-109F-4EA3-BCA9-9DBA7F6158D1}" srcOrd="5" destOrd="0" presId="urn:microsoft.com/office/officeart/2005/8/layout/list1"/>
    <dgm:cxn modelId="{34E359ED-4934-4DCE-91A6-F8FFAEE5BF97}" type="presParOf" srcId="{1C3E194E-CF87-48F3-A008-8EA7C8EDC961}" destId="{7973A511-1E64-4C38-8DD8-C0FF46B922F4}" srcOrd="6" destOrd="0" presId="urn:microsoft.com/office/officeart/2005/8/layout/list1"/>
    <dgm:cxn modelId="{816F8763-C587-4820-B69E-436F930946CB}" type="presParOf" srcId="{1C3E194E-CF87-48F3-A008-8EA7C8EDC961}" destId="{24CE5128-8246-4DF5-900C-D5A7FC1DBE26}" srcOrd="7" destOrd="0" presId="urn:microsoft.com/office/officeart/2005/8/layout/list1"/>
    <dgm:cxn modelId="{A591E4A9-1D03-40E3-B4E0-41710740F4D5}" type="presParOf" srcId="{1C3E194E-CF87-48F3-A008-8EA7C8EDC961}" destId="{35B709C4-EB11-4D45-B32E-D15D61A8B2E6}" srcOrd="8" destOrd="0" presId="urn:microsoft.com/office/officeart/2005/8/layout/list1"/>
    <dgm:cxn modelId="{3AEBC072-CFDD-4172-8E67-CBB79C8DD3B7}" type="presParOf" srcId="{35B709C4-EB11-4D45-B32E-D15D61A8B2E6}" destId="{82F6D62A-6CF6-467D-BAF3-1CB3E0F728D4}" srcOrd="0" destOrd="0" presId="urn:microsoft.com/office/officeart/2005/8/layout/list1"/>
    <dgm:cxn modelId="{001FCC53-AF73-455D-9E29-ECAEEE669691}" type="presParOf" srcId="{35B709C4-EB11-4D45-B32E-D15D61A8B2E6}" destId="{452B1834-5EAA-49AE-AA33-B32347AF1177}" srcOrd="1" destOrd="0" presId="urn:microsoft.com/office/officeart/2005/8/layout/list1"/>
    <dgm:cxn modelId="{BB8F7136-F46F-46E1-B7DC-2E2DE574244C}" type="presParOf" srcId="{1C3E194E-CF87-48F3-A008-8EA7C8EDC961}" destId="{FD25BAB1-AE51-407B-A658-91E88279E6D7}" srcOrd="9" destOrd="0" presId="urn:microsoft.com/office/officeart/2005/8/layout/list1"/>
    <dgm:cxn modelId="{49065CCF-BD83-4C65-AE8A-EF748633EF10}" type="presParOf" srcId="{1C3E194E-CF87-48F3-A008-8EA7C8EDC961}" destId="{05B67A69-482C-444F-ABC9-92970BCF865F}" srcOrd="10" destOrd="0" presId="urn:microsoft.com/office/officeart/2005/8/layout/list1"/>
    <dgm:cxn modelId="{D7F1E4F6-6D7F-4000-B100-9165E31BAA59}" type="presParOf" srcId="{1C3E194E-CF87-48F3-A008-8EA7C8EDC961}" destId="{8FD7ADAE-203C-41DC-969D-88F670FB1585}" srcOrd="11" destOrd="0" presId="urn:microsoft.com/office/officeart/2005/8/layout/list1"/>
    <dgm:cxn modelId="{85B7BFD4-B312-4C47-98E0-B837C64ABCC4}" type="presParOf" srcId="{1C3E194E-CF87-48F3-A008-8EA7C8EDC961}" destId="{02021A6E-48AC-464D-9503-7E9460B08025}" srcOrd="12" destOrd="0" presId="urn:microsoft.com/office/officeart/2005/8/layout/list1"/>
    <dgm:cxn modelId="{8AC7708C-E379-4828-9290-607160508757}" type="presParOf" srcId="{02021A6E-48AC-464D-9503-7E9460B08025}" destId="{70617FB5-86E0-42BA-BD60-1294FB11C4E6}" srcOrd="0" destOrd="0" presId="urn:microsoft.com/office/officeart/2005/8/layout/list1"/>
    <dgm:cxn modelId="{1C709015-3F62-401C-91AD-8A79AB130E10}" type="presParOf" srcId="{02021A6E-48AC-464D-9503-7E9460B08025}" destId="{581810F0-FB66-4D89-985B-9B59B012BFF9}" srcOrd="1" destOrd="0" presId="urn:microsoft.com/office/officeart/2005/8/layout/list1"/>
    <dgm:cxn modelId="{DC640ACE-6A68-4245-A17F-1BC78A16C3F6}" type="presParOf" srcId="{1C3E194E-CF87-48F3-A008-8EA7C8EDC961}" destId="{C78858AA-5EB5-4879-9CE9-9EEF796512E8}" srcOrd="13" destOrd="0" presId="urn:microsoft.com/office/officeart/2005/8/layout/list1"/>
    <dgm:cxn modelId="{4BC5AB9B-5D0E-4AF3-940A-8D224BDB18E2}" type="presParOf" srcId="{1C3E194E-CF87-48F3-A008-8EA7C8EDC961}" destId="{2CAEE9D7-64AB-4FC1-A516-6956CC06A082}" srcOrd="14" destOrd="0" presId="urn:microsoft.com/office/officeart/2005/8/layout/list1"/>
    <dgm:cxn modelId="{C51FE449-F8D4-411F-B19D-5331D733357F}" type="presParOf" srcId="{1C3E194E-CF87-48F3-A008-8EA7C8EDC961}" destId="{96A6E961-0391-4F63-8C4D-879ED5AB965A}" srcOrd="15" destOrd="0" presId="urn:microsoft.com/office/officeart/2005/8/layout/list1"/>
    <dgm:cxn modelId="{AB06B2BC-F4E7-47F5-8D46-10A3E673456B}" type="presParOf" srcId="{1C3E194E-CF87-48F3-A008-8EA7C8EDC961}" destId="{30591364-3DD7-47B0-B22C-51F7704A2443}" srcOrd="16" destOrd="0" presId="urn:microsoft.com/office/officeart/2005/8/layout/list1"/>
    <dgm:cxn modelId="{96558206-0248-4DED-9EDF-9733D2FE72AE}" type="presParOf" srcId="{30591364-3DD7-47B0-B22C-51F7704A2443}" destId="{B7A65316-57D9-456B-8D60-80167FA89D06}" srcOrd="0" destOrd="0" presId="urn:microsoft.com/office/officeart/2005/8/layout/list1"/>
    <dgm:cxn modelId="{D581A5E8-808C-40DD-AAEE-B53747D0EC72}" type="presParOf" srcId="{30591364-3DD7-47B0-B22C-51F7704A2443}" destId="{9D14367C-E059-4BB5-9F70-9FA8A1154166}" srcOrd="1" destOrd="0" presId="urn:microsoft.com/office/officeart/2005/8/layout/list1"/>
    <dgm:cxn modelId="{058FF54B-4E02-497E-B087-3AB5F59633E7}" type="presParOf" srcId="{1C3E194E-CF87-48F3-A008-8EA7C8EDC961}" destId="{1FAB8E1C-BFE0-4EBA-B130-103E27906552}" srcOrd="17" destOrd="0" presId="urn:microsoft.com/office/officeart/2005/8/layout/list1"/>
    <dgm:cxn modelId="{826C7926-94A7-487B-BBC0-52D541603C23}" type="presParOf" srcId="{1C3E194E-CF87-48F3-A008-8EA7C8EDC961}" destId="{AB5DA9AE-682E-4DE2-AF86-4ACA7107EF7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DC310-D416-46D8-BB68-A8506366CFD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2AC4A74E-7D42-4726-8206-41CB757D13C4}">
      <dgm:prSet phldrT="[Text]" custT="1"/>
      <dgm:spPr/>
      <dgm:t>
        <a:bodyPr/>
        <a:lstStyle/>
        <a:p>
          <a:pPr algn="ctr"/>
          <a:r>
            <a:rPr lang="en-US" sz="1600" dirty="0"/>
            <a:t>Providing Project Management Consultancy to </a:t>
          </a:r>
          <a:r>
            <a:rPr lang="en-US" sz="1600" b="1" dirty="0"/>
            <a:t>ISA Member Countries (Total 6495 </a:t>
          </a:r>
          <a:r>
            <a:rPr lang="en-US" sz="2000" b="1" dirty="0"/>
            <a:t>MW)</a:t>
          </a:r>
          <a:r>
            <a:rPr lang="en-US" sz="2000" dirty="0"/>
            <a:t>; </a:t>
          </a:r>
          <a:endParaRPr lang="en-IN" sz="2000" dirty="0"/>
        </a:p>
      </dgm:t>
    </dgm:pt>
    <dgm:pt modelId="{65E71D04-0636-420E-A655-D2480BCDD34C}" type="parTrans" cxnId="{84DA51F2-AE6D-4E17-A5A4-34145812DACD}">
      <dgm:prSet/>
      <dgm:spPr/>
      <dgm:t>
        <a:bodyPr/>
        <a:lstStyle/>
        <a:p>
          <a:pPr algn="ctr"/>
          <a:endParaRPr lang="en-IN" sz="2000"/>
        </a:p>
      </dgm:t>
    </dgm:pt>
    <dgm:pt modelId="{69A5E5B9-B62C-46FE-8E68-BB75BD206C78}" type="sibTrans" cxnId="{84DA51F2-AE6D-4E17-A5A4-34145812DACD}">
      <dgm:prSet/>
      <dgm:spPr/>
      <dgm:t>
        <a:bodyPr/>
        <a:lstStyle/>
        <a:p>
          <a:pPr algn="ctr"/>
          <a:endParaRPr lang="en-IN" sz="2000"/>
        </a:p>
      </dgm:t>
    </dgm:pt>
    <dgm:pt modelId="{E1DAB452-F6B0-437D-8348-4BD046594E1D}">
      <dgm:prSet custT="1"/>
      <dgm:spPr/>
      <dgm:t>
        <a:bodyPr/>
        <a:lstStyle/>
        <a:p>
          <a:pPr algn="ctr"/>
          <a:r>
            <a:rPr lang="en-US" sz="1400" dirty="0"/>
            <a:t>NTPC expressed intent to </a:t>
          </a:r>
          <a:r>
            <a:rPr lang="en-US" sz="1400" b="1" dirty="0"/>
            <a:t>assist ISA member countries </a:t>
          </a:r>
          <a:r>
            <a:rPr lang="en-US" sz="1400" dirty="0"/>
            <a:t>to </a:t>
          </a:r>
          <a:r>
            <a:rPr lang="en-US" sz="1400" b="1" dirty="0"/>
            <a:t>develop </a:t>
          </a:r>
          <a:r>
            <a:rPr lang="en-US" sz="1400" b="1" dirty="0" err="1"/>
            <a:t>upto</a:t>
          </a:r>
          <a:r>
            <a:rPr lang="en-US" sz="1400" b="1" dirty="0"/>
            <a:t> 10,000 MW bankable solar parks</a:t>
          </a:r>
          <a:r>
            <a:rPr lang="en-US" sz="1400" dirty="0"/>
            <a:t>; </a:t>
          </a:r>
        </a:p>
      </dgm:t>
    </dgm:pt>
    <dgm:pt modelId="{CF8C912B-26DB-4A1C-8CD9-148E11E1205D}" type="parTrans" cxnId="{241EA7DF-2880-4DCB-9B7A-FCC3711AAED1}">
      <dgm:prSet/>
      <dgm:spPr/>
      <dgm:t>
        <a:bodyPr/>
        <a:lstStyle/>
        <a:p>
          <a:pPr algn="ctr"/>
          <a:endParaRPr lang="en-IN" sz="2000"/>
        </a:p>
      </dgm:t>
    </dgm:pt>
    <dgm:pt modelId="{46DD07C2-1ED0-444F-9C91-08AA7729E463}" type="sibTrans" cxnId="{241EA7DF-2880-4DCB-9B7A-FCC3711AAED1}">
      <dgm:prSet/>
      <dgm:spPr/>
      <dgm:t>
        <a:bodyPr/>
        <a:lstStyle/>
        <a:p>
          <a:pPr algn="ctr"/>
          <a:endParaRPr lang="en-IN" sz="2000"/>
        </a:p>
      </dgm:t>
    </dgm:pt>
    <dgm:pt modelId="{5A60F6DD-0915-475C-AE1E-0DF455B411EF}">
      <dgm:prSet phldrT="[Text]" custT="1"/>
      <dgm:spPr/>
      <dgm:t>
        <a:bodyPr/>
        <a:lstStyle/>
        <a:p>
          <a:pPr algn="ctr"/>
          <a:r>
            <a:rPr lang="en-IN" sz="2000" b="1" dirty="0"/>
            <a:t>NTPC</a:t>
          </a:r>
          <a:r>
            <a:rPr lang="en-IN" sz="2000" dirty="0"/>
            <a:t>, a </a:t>
          </a:r>
          <a:r>
            <a:rPr lang="en-IN" sz="2000" b="1" dirty="0"/>
            <a:t>Corporate Partner </a:t>
          </a:r>
          <a:r>
            <a:rPr lang="en-IN" sz="2000" dirty="0"/>
            <a:t>of </a:t>
          </a:r>
          <a:r>
            <a:rPr lang="en-IN" sz="2000" b="1" dirty="0"/>
            <a:t>ISA</a:t>
          </a:r>
          <a:r>
            <a:rPr lang="en-IN" sz="2000" dirty="0"/>
            <a:t> and endorsed as </a:t>
          </a:r>
          <a:r>
            <a:rPr lang="en-IN" sz="2000" b="1" dirty="0"/>
            <a:t>PMC consultant</a:t>
          </a:r>
          <a:r>
            <a:rPr lang="en-IN" sz="2000" dirty="0"/>
            <a:t>;</a:t>
          </a:r>
        </a:p>
      </dgm:t>
    </dgm:pt>
    <dgm:pt modelId="{F97468CC-4D01-43AA-A27E-BB9D26639D8E}" type="parTrans" cxnId="{A0596F89-7A83-4020-83AA-229620ED03EF}">
      <dgm:prSet/>
      <dgm:spPr/>
      <dgm:t>
        <a:bodyPr/>
        <a:lstStyle/>
        <a:p>
          <a:pPr algn="ctr"/>
          <a:endParaRPr lang="en-IN" sz="2000"/>
        </a:p>
      </dgm:t>
    </dgm:pt>
    <dgm:pt modelId="{687975AD-F127-429B-9863-E09AA3447596}" type="sibTrans" cxnId="{A0596F89-7A83-4020-83AA-229620ED03EF}">
      <dgm:prSet/>
      <dgm:spPr/>
      <dgm:t>
        <a:bodyPr/>
        <a:lstStyle/>
        <a:p>
          <a:pPr algn="ctr"/>
          <a:endParaRPr lang="en-IN" sz="2000"/>
        </a:p>
      </dgm:t>
    </dgm:pt>
    <dgm:pt modelId="{CCA7BCFB-69C1-4ABA-9DEC-F83F88E6B295}" type="pres">
      <dgm:prSet presAssocID="{AE8DC310-D416-46D8-BB68-A8506366CFD2}" presName="vert0" presStyleCnt="0">
        <dgm:presLayoutVars>
          <dgm:dir/>
          <dgm:animOne val="branch"/>
          <dgm:animLvl val="lvl"/>
        </dgm:presLayoutVars>
      </dgm:prSet>
      <dgm:spPr/>
    </dgm:pt>
    <dgm:pt modelId="{A9CB5D61-983A-4941-986F-AB1F6777F7C3}" type="pres">
      <dgm:prSet presAssocID="{5A60F6DD-0915-475C-AE1E-0DF455B411EF}" presName="thickLine" presStyleLbl="alignNode1" presStyleIdx="0" presStyleCnt="3"/>
      <dgm:spPr/>
    </dgm:pt>
    <dgm:pt modelId="{93CD14E4-43C6-4A95-922A-CEA8591A19C0}" type="pres">
      <dgm:prSet presAssocID="{5A60F6DD-0915-475C-AE1E-0DF455B411EF}" presName="horz1" presStyleCnt="0"/>
      <dgm:spPr/>
    </dgm:pt>
    <dgm:pt modelId="{6AE54D08-9E63-479B-BE4D-CC424AEF5D58}" type="pres">
      <dgm:prSet presAssocID="{5A60F6DD-0915-475C-AE1E-0DF455B411EF}" presName="tx1" presStyleLbl="revTx" presStyleIdx="0" presStyleCnt="3"/>
      <dgm:spPr/>
    </dgm:pt>
    <dgm:pt modelId="{5584F2D6-3F34-4F4A-AA68-51DA5C745CD9}" type="pres">
      <dgm:prSet presAssocID="{5A60F6DD-0915-475C-AE1E-0DF455B411EF}" presName="vert1" presStyleCnt="0"/>
      <dgm:spPr/>
    </dgm:pt>
    <dgm:pt modelId="{20222255-308B-4D4A-9FE0-56FF909D3CAE}" type="pres">
      <dgm:prSet presAssocID="{2AC4A74E-7D42-4726-8206-41CB757D13C4}" presName="thickLine" presStyleLbl="alignNode1" presStyleIdx="1" presStyleCnt="3"/>
      <dgm:spPr/>
    </dgm:pt>
    <dgm:pt modelId="{A10CE7E4-4C2B-41C0-B2F5-9708D7EF0D92}" type="pres">
      <dgm:prSet presAssocID="{2AC4A74E-7D42-4726-8206-41CB757D13C4}" presName="horz1" presStyleCnt="0"/>
      <dgm:spPr/>
    </dgm:pt>
    <dgm:pt modelId="{32F07CA8-EE2E-4822-A5B8-97EC55C2C2E6}" type="pres">
      <dgm:prSet presAssocID="{2AC4A74E-7D42-4726-8206-41CB757D13C4}" presName="tx1" presStyleLbl="revTx" presStyleIdx="1" presStyleCnt="3"/>
      <dgm:spPr/>
    </dgm:pt>
    <dgm:pt modelId="{9DD4D88B-5A47-42F0-9A75-9E67D3259CB8}" type="pres">
      <dgm:prSet presAssocID="{2AC4A74E-7D42-4726-8206-41CB757D13C4}" presName="vert1" presStyleCnt="0"/>
      <dgm:spPr/>
    </dgm:pt>
    <dgm:pt modelId="{F59180BF-4514-456F-A227-7CBDF4BCEE6F}" type="pres">
      <dgm:prSet presAssocID="{E1DAB452-F6B0-437D-8348-4BD046594E1D}" presName="thickLine" presStyleLbl="alignNode1" presStyleIdx="2" presStyleCnt="3"/>
      <dgm:spPr/>
    </dgm:pt>
    <dgm:pt modelId="{A276BFEB-6E23-4DF0-91DA-636FE2CF2495}" type="pres">
      <dgm:prSet presAssocID="{E1DAB452-F6B0-437D-8348-4BD046594E1D}" presName="horz1" presStyleCnt="0"/>
      <dgm:spPr/>
    </dgm:pt>
    <dgm:pt modelId="{974AA662-4A53-4476-8BE7-9F6BED6F606E}" type="pres">
      <dgm:prSet presAssocID="{E1DAB452-F6B0-437D-8348-4BD046594E1D}" presName="tx1" presStyleLbl="revTx" presStyleIdx="2" presStyleCnt="3" custLinFactNeighborX="-143" custLinFactNeighborY="58184"/>
      <dgm:spPr/>
    </dgm:pt>
    <dgm:pt modelId="{DF0679BE-AB70-466D-9EF2-5104FF85548A}" type="pres">
      <dgm:prSet presAssocID="{E1DAB452-F6B0-437D-8348-4BD046594E1D}" presName="vert1" presStyleCnt="0"/>
      <dgm:spPr/>
    </dgm:pt>
  </dgm:ptLst>
  <dgm:cxnLst>
    <dgm:cxn modelId="{5B2C6841-2086-420B-B359-CFB4703525C3}" type="presOf" srcId="{AE8DC310-D416-46D8-BB68-A8506366CFD2}" destId="{CCA7BCFB-69C1-4ABA-9DEC-F83F88E6B295}" srcOrd="0" destOrd="0" presId="urn:microsoft.com/office/officeart/2008/layout/LinedList"/>
    <dgm:cxn modelId="{19A35570-2EB2-4C14-8DB6-7EE5FAD06BD4}" type="presOf" srcId="{2AC4A74E-7D42-4726-8206-41CB757D13C4}" destId="{32F07CA8-EE2E-4822-A5B8-97EC55C2C2E6}" srcOrd="0" destOrd="0" presId="urn:microsoft.com/office/officeart/2008/layout/LinedList"/>
    <dgm:cxn modelId="{A0596F89-7A83-4020-83AA-229620ED03EF}" srcId="{AE8DC310-D416-46D8-BB68-A8506366CFD2}" destId="{5A60F6DD-0915-475C-AE1E-0DF455B411EF}" srcOrd="0" destOrd="0" parTransId="{F97468CC-4D01-43AA-A27E-BB9D26639D8E}" sibTransId="{687975AD-F127-429B-9863-E09AA3447596}"/>
    <dgm:cxn modelId="{A8E32FC6-E450-4477-ADB0-CEF179A8BD3C}" type="presOf" srcId="{5A60F6DD-0915-475C-AE1E-0DF455B411EF}" destId="{6AE54D08-9E63-479B-BE4D-CC424AEF5D58}" srcOrd="0" destOrd="0" presId="urn:microsoft.com/office/officeart/2008/layout/LinedList"/>
    <dgm:cxn modelId="{98953CD4-F305-4529-A4E5-D6549017B29B}" type="presOf" srcId="{E1DAB452-F6B0-437D-8348-4BD046594E1D}" destId="{974AA662-4A53-4476-8BE7-9F6BED6F606E}" srcOrd="0" destOrd="0" presId="urn:microsoft.com/office/officeart/2008/layout/LinedList"/>
    <dgm:cxn modelId="{241EA7DF-2880-4DCB-9B7A-FCC3711AAED1}" srcId="{AE8DC310-D416-46D8-BB68-A8506366CFD2}" destId="{E1DAB452-F6B0-437D-8348-4BD046594E1D}" srcOrd="2" destOrd="0" parTransId="{CF8C912B-26DB-4A1C-8CD9-148E11E1205D}" sibTransId="{46DD07C2-1ED0-444F-9C91-08AA7729E463}"/>
    <dgm:cxn modelId="{84DA51F2-AE6D-4E17-A5A4-34145812DACD}" srcId="{AE8DC310-D416-46D8-BB68-A8506366CFD2}" destId="{2AC4A74E-7D42-4726-8206-41CB757D13C4}" srcOrd="1" destOrd="0" parTransId="{65E71D04-0636-420E-A655-D2480BCDD34C}" sibTransId="{69A5E5B9-B62C-46FE-8E68-BB75BD206C78}"/>
    <dgm:cxn modelId="{3456D70E-ECCC-4995-88EF-922BAC516534}" type="presParOf" srcId="{CCA7BCFB-69C1-4ABA-9DEC-F83F88E6B295}" destId="{A9CB5D61-983A-4941-986F-AB1F6777F7C3}" srcOrd="0" destOrd="0" presId="urn:microsoft.com/office/officeart/2008/layout/LinedList"/>
    <dgm:cxn modelId="{B0F87F59-5EEF-4465-AABF-C74D44731307}" type="presParOf" srcId="{CCA7BCFB-69C1-4ABA-9DEC-F83F88E6B295}" destId="{93CD14E4-43C6-4A95-922A-CEA8591A19C0}" srcOrd="1" destOrd="0" presId="urn:microsoft.com/office/officeart/2008/layout/LinedList"/>
    <dgm:cxn modelId="{ABB885A1-A90D-4454-A5E8-5EE55D8C9680}" type="presParOf" srcId="{93CD14E4-43C6-4A95-922A-CEA8591A19C0}" destId="{6AE54D08-9E63-479B-BE4D-CC424AEF5D58}" srcOrd="0" destOrd="0" presId="urn:microsoft.com/office/officeart/2008/layout/LinedList"/>
    <dgm:cxn modelId="{0D425F71-2FE5-4908-BF6B-91E787A0E0A1}" type="presParOf" srcId="{93CD14E4-43C6-4A95-922A-CEA8591A19C0}" destId="{5584F2D6-3F34-4F4A-AA68-51DA5C745CD9}" srcOrd="1" destOrd="0" presId="urn:microsoft.com/office/officeart/2008/layout/LinedList"/>
    <dgm:cxn modelId="{CC4E7BAC-C8D6-4A46-9FFD-DAF713834510}" type="presParOf" srcId="{CCA7BCFB-69C1-4ABA-9DEC-F83F88E6B295}" destId="{20222255-308B-4D4A-9FE0-56FF909D3CAE}" srcOrd="2" destOrd="0" presId="urn:microsoft.com/office/officeart/2008/layout/LinedList"/>
    <dgm:cxn modelId="{1D71AC13-FAF8-42B8-8FA0-55D0FFF651F3}" type="presParOf" srcId="{CCA7BCFB-69C1-4ABA-9DEC-F83F88E6B295}" destId="{A10CE7E4-4C2B-41C0-B2F5-9708D7EF0D92}" srcOrd="3" destOrd="0" presId="urn:microsoft.com/office/officeart/2008/layout/LinedList"/>
    <dgm:cxn modelId="{ACB577F9-F8DC-4369-A367-E969CCCC9ADB}" type="presParOf" srcId="{A10CE7E4-4C2B-41C0-B2F5-9708D7EF0D92}" destId="{32F07CA8-EE2E-4822-A5B8-97EC55C2C2E6}" srcOrd="0" destOrd="0" presId="urn:microsoft.com/office/officeart/2008/layout/LinedList"/>
    <dgm:cxn modelId="{2F52390C-8853-47BC-9D7C-5BE1A88586CC}" type="presParOf" srcId="{A10CE7E4-4C2B-41C0-B2F5-9708D7EF0D92}" destId="{9DD4D88B-5A47-42F0-9A75-9E67D3259CB8}" srcOrd="1" destOrd="0" presId="urn:microsoft.com/office/officeart/2008/layout/LinedList"/>
    <dgm:cxn modelId="{E28278E2-A3DD-433A-A60C-6E3C88114770}" type="presParOf" srcId="{CCA7BCFB-69C1-4ABA-9DEC-F83F88E6B295}" destId="{F59180BF-4514-456F-A227-7CBDF4BCEE6F}" srcOrd="4" destOrd="0" presId="urn:microsoft.com/office/officeart/2008/layout/LinedList"/>
    <dgm:cxn modelId="{3F0B4B94-7D5B-4642-A996-AA8E328AE618}" type="presParOf" srcId="{CCA7BCFB-69C1-4ABA-9DEC-F83F88E6B295}" destId="{A276BFEB-6E23-4DF0-91DA-636FE2CF2495}" srcOrd="5" destOrd="0" presId="urn:microsoft.com/office/officeart/2008/layout/LinedList"/>
    <dgm:cxn modelId="{D5C9ED00-FBAB-4C8A-B069-0BC1293E1153}" type="presParOf" srcId="{A276BFEB-6E23-4DF0-91DA-636FE2CF2495}" destId="{974AA662-4A53-4476-8BE7-9F6BED6F606E}" srcOrd="0" destOrd="0" presId="urn:microsoft.com/office/officeart/2008/layout/LinedList"/>
    <dgm:cxn modelId="{8A88C4EF-C7E7-4089-894A-EB45721EDA20}" type="presParOf" srcId="{A276BFEB-6E23-4DF0-91DA-636FE2CF2495}" destId="{DF0679BE-AB70-466D-9EF2-5104FF85548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B60CC-BCAD-406F-9EF8-21790CCD59CC}">
      <dsp:nvSpPr>
        <dsp:cNvPr id="0" name=""/>
        <dsp:cNvSpPr/>
      </dsp:nvSpPr>
      <dsp:spPr>
        <a:xfrm>
          <a:off x="0" y="219971"/>
          <a:ext cx="9804091" cy="1074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0906" tIns="229108" rIns="760906" bIns="170688" numCol="1" spcCol="1270" anchor="t" anchorCtr="0">
          <a:noAutofit/>
        </a:bodyPr>
        <a:lstStyle/>
        <a:p>
          <a:pPr marL="228600" lvl="1" indent="-228600" algn="l" defTabSz="1066800">
            <a:lnSpc>
              <a:spcPct val="100000"/>
            </a:lnSpc>
            <a:spcBef>
              <a:spcPct val="0"/>
            </a:spcBef>
            <a:spcAft>
              <a:spcPts val="0"/>
            </a:spcAft>
            <a:buChar char="•"/>
          </a:pPr>
          <a:r>
            <a:rPr lang="en-IN" sz="2400" b="0" kern="1200" dirty="0"/>
            <a:t>Intracity: </a:t>
          </a:r>
          <a:r>
            <a:rPr lang="en-IN" sz="2400" b="0" kern="1200" dirty="0" err="1"/>
            <a:t>Leh</a:t>
          </a:r>
          <a:r>
            <a:rPr lang="en-IN" sz="2400" b="0" kern="1200" dirty="0"/>
            <a:t>, </a:t>
          </a:r>
        </a:p>
        <a:p>
          <a:pPr marL="228600" lvl="1" indent="-228600" algn="l" defTabSz="1066800">
            <a:lnSpc>
              <a:spcPct val="100000"/>
            </a:lnSpc>
            <a:spcBef>
              <a:spcPct val="0"/>
            </a:spcBef>
            <a:spcAft>
              <a:spcPts val="0"/>
            </a:spcAft>
            <a:buChar char="•"/>
          </a:pPr>
          <a:r>
            <a:rPr lang="en-IN" sz="2400" b="0" kern="1200" dirty="0"/>
            <a:t>Intercity: Delhi-Agra &amp; Delhi-Jaipur</a:t>
          </a:r>
        </a:p>
      </dsp:txBody>
      <dsp:txXfrm>
        <a:off x="0" y="219971"/>
        <a:ext cx="9804091" cy="1074150"/>
      </dsp:txXfrm>
    </dsp:sp>
    <dsp:sp modelId="{C9FDF509-0851-4003-8E11-0D6732B76E21}">
      <dsp:nvSpPr>
        <dsp:cNvPr id="0" name=""/>
        <dsp:cNvSpPr/>
      </dsp:nvSpPr>
      <dsp:spPr>
        <a:xfrm>
          <a:off x="490204" y="57611"/>
          <a:ext cx="6862863"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400" tIns="0" rIns="259400" bIns="0" numCol="1" spcCol="1270" anchor="ctr" anchorCtr="0">
          <a:noAutofit/>
        </a:bodyPr>
        <a:lstStyle/>
        <a:p>
          <a:pPr marL="0" lvl="0" indent="0" algn="l" defTabSz="1066800">
            <a:lnSpc>
              <a:spcPct val="90000"/>
            </a:lnSpc>
            <a:spcBef>
              <a:spcPct val="0"/>
            </a:spcBef>
            <a:spcAft>
              <a:spcPct val="35000"/>
            </a:spcAft>
            <a:buNone/>
          </a:pPr>
          <a:r>
            <a:rPr lang="en-IN" sz="2400" b="1" kern="1200" dirty="0"/>
            <a:t>Green hydrogen based mobility</a:t>
          </a:r>
          <a:endParaRPr lang="en-IN" sz="2400" kern="1200" dirty="0"/>
        </a:p>
      </dsp:txBody>
      <dsp:txXfrm>
        <a:off x="506056" y="73463"/>
        <a:ext cx="6831159" cy="293016"/>
      </dsp:txXfrm>
    </dsp:sp>
    <dsp:sp modelId="{7973A511-1E64-4C38-8DD8-C0FF46B922F4}">
      <dsp:nvSpPr>
        <dsp:cNvPr id="0" name=""/>
        <dsp:cNvSpPr/>
      </dsp:nvSpPr>
      <dsp:spPr>
        <a:xfrm>
          <a:off x="0" y="1515881"/>
          <a:ext cx="9804091" cy="744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0906" tIns="229108" rIns="760906" bIns="170688" numCol="1" spcCol="1270" anchor="t" anchorCtr="0">
          <a:noAutofit/>
        </a:bodyPr>
        <a:lstStyle/>
        <a:p>
          <a:pPr marL="228600" lvl="1" indent="-228600" algn="l" defTabSz="1066800">
            <a:lnSpc>
              <a:spcPct val="100000"/>
            </a:lnSpc>
            <a:spcBef>
              <a:spcPct val="0"/>
            </a:spcBef>
            <a:spcAft>
              <a:spcPts val="0"/>
            </a:spcAft>
            <a:buChar char="•"/>
          </a:pPr>
          <a:r>
            <a:rPr lang="en-IN" sz="2400" kern="1200" dirty="0"/>
            <a:t>Microgrids in Ladakh, Andaman &amp; Nicobar and Lakshadweep</a:t>
          </a:r>
        </a:p>
      </dsp:txBody>
      <dsp:txXfrm>
        <a:off x="0" y="1515881"/>
        <a:ext cx="9804091" cy="744975"/>
      </dsp:txXfrm>
    </dsp:sp>
    <dsp:sp modelId="{235070A4-B478-4D35-ADA2-E9D0B5FB51BA}">
      <dsp:nvSpPr>
        <dsp:cNvPr id="0" name=""/>
        <dsp:cNvSpPr/>
      </dsp:nvSpPr>
      <dsp:spPr>
        <a:xfrm>
          <a:off x="490204" y="1353521"/>
          <a:ext cx="6862863"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400" tIns="0" rIns="259400" bIns="0" numCol="1" spcCol="1270" anchor="ctr" anchorCtr="0">
          <a:noAutofit/>
        </a:bodyPr>
        <a:lstStyle/>
        <a:p>
          <a:pPr marL="0" lvl="0" indent="0" algn="l" defTabSz="1066800">
            <a:lnSpc>
              <a:spcPct val="90000"/>
            </a:lnSpc>
            <a:spcBef>
              <a:spcPct val="0"/>
            </a:spcBef>
            <a:spcAft>
              <a:spcPct val="35000"/>
            </a:spcAft>
            <a:buNone/>
          </a:pPr>
          <a:r>
            <a:rPr lang="en-IN" sz="2400" kern="1200" dirty="0"/>
            <a:t>Microgrids based on green hydrogen </a:t>
          </a:r>
        </a:p>
      </dsp:txBody>
      <dsp:txXfrm>
        <a:off x="506056" y="1369373"/>
        <a:ext cx="6831159" cy="293016"/>
      </dsp:txXfrm>
    </dsp:sp>
    <dsp:sp modelId="{05B67A69-482C-444F-ABC9-92970BCF865F}">
      <dsp:nvSpPr>
        <dsp:cNvPr id="0" name=""/>
        <dsp:cNvSpPr/>
      </dsp:nvSpPr>
      <dsp:spPr>
        <a:xfrm>
          <a:off x="0" y="2482615"/>
          <a:ext cx="9804091" cy="7103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0906" tIns="229108" rIns="760906" bIns="170688" numCol="1" spcCol="1270" anchor="t" anchorCtr="0">
          <a:noAutofit/>
        </a:bodyPr>
        <a:lstStyle/>
        <a:p>
          <a:pPr marL="228600" lvl="1" indent="-228600" algn="l" defTabSz="1066800">
            <a:lnSpc>
              <a:spcPct val="90000"/>
            </a:lnSpc>
            <a:spcBef>
              <a:spcPct val="0"/>
            </a:spcBef>
            <a:spcAft>
              <a:spcPct val="15000"/>
            </a:spcAft>
            <a:buChar char="•"/>
          </a:pPr>
          <a:r>
            <a:rPr lang="en-IN" sz="2400" kern="1200" dirty="0"/>
            <a:t>At Dadri gas plant</a:t>
          </a:r>
        </a:p>
      </dsp:txBody>
      <dsp:txXfrm>
        <a:off x="0" y="2482615"/>
        <a:ext cx="9804091" cy="710325"/>
      </dsp:txXfrm>
    </dsp:sp>
    <dsp:sp modelId="{452B1834-5EAA-49AE-AA33-B32347AF1177}">
      <dsp:nvSpPr>
        <dsp:cNvPr id="0" name=""/>
        <dsp:cNvSpPr/>
      </dsp:nvSpPr>
      <dsp:spPr>
        <a:xfrm>
          <a:off x="490204" y="2320256"/>
          <a:ext cx="6862863"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400" tIns="0" rIns="259400" bIns="0" numCol="1" spcCol="1270" anchor="ctr" anchorCtr="0">
          <a:noAutofit/>
        </a:bodyPr>
        <a:lstStyle/>
        <a:p>
          <a:pPr marL="0" lvl="0" indent="0" algn="l" defTabSz="1066800">
            <a:lnSpc>
              <a:spcPct val="90000"/>
            </a:lnSpc>
            <a:spcBef>
              <a:spcPct val="0"/>
            </a:spcBef>
            <a:spcAft>
              <a:spcPct val="35000"/>
            </a:spcAft>
            <a:buNone/>
          </a:pPr>
          <a:r>
            <a:rPr lang="en-IN" sz="2400" kern="1200" dirty="0"/>
            <a:t>Hydrogen blending in natural gas</a:t>
          </a:r>
        </a:p>
      </dsp:txBody>
      <dsp:txXfrm>
        <a:off x="506056" y="2336108"/>
        <a:ext cx="6831159" cy="293016"/>
      </dsp:txXfrm>
    </dsp:sp>
    <dsp:sp modelId="{2CAEE9D7-64AB-4FC1-A516-6956CC06A082}">
      <dsp:nvSpPr>
        <dsp:cNvPr id="0" name=""/>
        <dsp:cNvSpPr/>
      </dsp:nvSpPr>
      <dsp:spPr>
        <a:xfrm>
          <a:off x="0" y="3414701"/>
          <a:ext cx="9804091"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1810F0-FB66-4D89-985B-9B59B012BFF9}">
      <dsp:nvSpPr>
        <dsp:cNvPr id="0" name=""/>
        <dsp:cNvSpPr/>
      </dsp:nvSpPr>
      <dsp:spPr>
        <a:xfrm>
          <a:off x="490204" y="3252341"/>
          <a:ext cx="6862863"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400" tIns="0" rIns="259400" bIns="0" numCol="1" spcCol="1270" anchor="ctr" anchorCtr="0">
          <a:noAutofit/>
        </a:bodyPr>
        <a:lstStyle/>
        <a:p>
          <a:pPr marL="0" lvl="0" indent="0" algn="l" defTabSz="1066800">
            <a:lnSpc>
              <a:spcPct val="90000"/>
            </a:lnSpc>
            <a:spcBef>
              <a:spcPct val="0"/>
            </a:spcBef>
            <a:spcAft>
              <a:spcPct val="35000"/>
            </a:spcAft>
            <a:buNone/>
          </a:pPr>
          <a:r>
            <a:rPr lang="en-IN" sz="2400" kern="1200" dirty="0"/>
            <a:t>Green Methanol plant (at </a:t>
          </a:r>
          <a:r>
            <a:rPr lang="en-IN" sz="2400" kern="1200" dirty="0" err="1"/>
            <a:t>Ramagundam</a:t>
          </a:r>
          <a:r>
            <a:rPr lang="en-IN" sz="2400" kern="1200" dirty="0"/>
            <a:t>)</a:t>
          </a:r>
        </a:p>
      </dsp:txBody>
      <dsp:txXfrm>
        <a:off x="506056" y="3268193"/>
        <a:ext cx="6831159" cy="293016"/>
      </dsp:txXfrm>
    </dsp:sp>
    <dsp:sp modelId="{AB5DA9AE-682E-4DE2-AF86-4ACA7107EF7C}">
      <dsp:nvSpPr>
        <dsp:cNvPr id="0" name=""/>
        <dsp:cNvSpPr/>
      </dsp:nvSpPr>
      <dsp:spPr>
        <a:xfrm>
          <a:off x="0" y="3913661"/>
          <a:ext cx="9804091"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14367C-E059-4BB5-9F70-9FA8A1154166}">
      <dsp:nvSpPr>
        <dsp:cNvPr id="0" name=""/>
        <dsp:cNvSpPr/>
      </dsp:nvSpPr>
      <dsp:spPr>
        <a:xfrm>
          <a:off x="490204" y="3751301"/>
          <a:ext cx="6862863"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400" tIns="0" rIns="259400" bIns="0" numCol="1" spcCol="1270" anchor="ctr" anchorCtr="0">
          <a:noAutofit/>
        </a:bodyPr>
        <a:lstStyle/>
        <a:p>
          <a:pPr marL="0" lvl="0" indent="0" algn="l" defTabSz="1066800">
            <a:lnSpc>
              <a:spcPct val="90000"/>
            </a:lnSpc>
            <a:spcBef>
              <a:spcPct val="0"/>
            </a:spcBef>
            <a:spcAft>
              <a:spcPct val="35000"/>
            </a:spcAft>
            <a:buNone/>
          </a:pPr>
          <a:r>
            <a:rPr lang="en-IN" sz="2400" kern="1200" dirty="0"/>
            <a:t>Green ammonia pilot project</a:t>
          </a:r>
        </a:p>
      </dsp:txBody>
      <dsp:txXfrm>
        <a:off x="506056" y="3767153"/>
        <a:ext cx="6831159"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B5D61-983A-4941-986F-AB1F6777F7C3}">
      <dsp:nvSpPr>
        <dsp:cNvPr id="0" name=""/>
        <dsp:cNvSpPr/>
      </dsp:nvSpPr>
      <dsp:spPr>
        <a:xfrm>
          <a:off x="0" y="583"/>
          <a:ext cx="86504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E54D08-9E63-479B-BE4D-CC424AEF5D58}">
      <dsp:nvSpPr>
        <dsp:cNvPr id="0" name=""/>
        <dsp:cNvSpPr/>
      </dsp:nvSpPr>
      <dsp:spPr>
        <a:xfrm>
          <a:off x="0" y="583"/>
          <a:ext cx="8650432" cy="398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IN" sz="2000" b="1" kern="1200" dirty="0"/>
            <a:t>NTPC</a:t>
          </a:r>
          <a:r>
            <a:rPr lang="en-IN" sz="2000" kern="1200" dirty="0"/>
            <a:t>, a </a:t>
          </a:r>
          <a:r>
            <a:rPr lang="en-IN" sz="2000" b="1" kern="1200" dirty="0"/>
            <a:t>Corporate Partner </a:t>
          </a:r>
          <a:r>
            <a:rPr lang="en-IN" sz="2000" kern="1200" dirty="0"/>
            <a:t>of </a:t>
          </a:r>
          <a:r>
            <a:rPr lang="en-IN" sz="2000" b="1" kern="1200" dirty="0"/>
            <a:t>ISA</a:t>
          </a:r>
          <a:r>
            <a:rPr lang="en-IN" sz="2000" kern="1200" dirty="0"/>
            <a:t> and endorsed as </a:t>
          </a:r>
          <a:r>
            <a:rPr lang="en-IN" sz="2000" b="1" kern="1200" dirty="0"/>
            <a:t>PMC consultant</a:t>
          </a:r>
          <a:r>
            <a:rPr lang="en-IN" sz="2000" kern="1200" dirty="0"/>
            <a:t>;</a:t>
          </a:r>
        </a:p>
      </dsp:txBody>
      <dsp:txXfrm>
        <a:off x="0" y="583"/>
        <a:ext cx="8650432" cy="398119"/>
      </dsp:txXfrm>
    </dsp:sp>
    <dsp:sp modelId="{20222255-308B-4D4A-9FE0-56FF909D3CAE}">
      <dsp:nvSpPr>
        <dsp:cNvPr id="0" name=""/>
        <dsp:cNvSpPr/>
      </dsp:nvSpPr>
      <dsp:spPr>
        <a:xfrm>
          <a:off x="0" y="398703"/>
          <a:ext cx="86504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07CA8-EE2E-4822-A5B8-97EC55C2C2E6}">
      <dsp:nvSpPr>
        <dsp:cNvPr id="0" name=""/>
        <dsp:cNvSpPr/>
      </dsp:nvSpPr>
      <dsp:spPr>
        <a:xfrm>
          <a:off x="0" y="398703"/>
          <a:ext cx="8650432" cy="398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dirty="0"/>
            <a:t>Providing Project Management Consultancy to </a:t>
          </a:r>
          <a:r>
            <a:rPr lang="en-US" sz="1600" b="1" kern="1200" dirty="0"/>
            <a:t>ISA Member Countries (Total 6495 </a:t>
          </a:r>
          <a:r>
            <a:rPr lang="en-US" sz="2000" b="1" kern="1200" dirty="0"/>
            <a:t>MW)</a:t>
          </a:r>
          <a:r>
            <a:rPr lang="en-US" sz="2000" kern="1200" dirty="0"/>
            <a:t>; </a:t>
          </a:r>
          <a:endParaRPr lang="en-IN" sz="2000" kern="1200" dirty="0"/>
        </a:p>
      </dsp:txBody>
      <dsp:txXfrm>
        <a:off x="0" y="398703"/>
        <a:ext cx="8650432" cy="398119"/>
      </dsp:txXfrm>
    </dsp:sp>
    <dsp:sp modelId="{F59180BF-4514-456F-A227-7CBDF4BCEE6F}">
      <dsp:nvSpPr>
        <dsp:cNvPr id="0" name=""/>
        <dsp:cNvSpPr/>
      </dsp:nvSpPr>
      <dsp:spPr>
        <a:xfrm>
          <a:off x="0" y="796823"/>
          <a:ext cx="86504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4AA662-4A53-4476-8BE7-9F6BED6F606E}">
      <dsp:nvSpPr>
        <dsp:cNvPr id="0" name=""/>
        <dsp:cNvSpPr/>
      </dsp:nvSpPr>
      <dsp:spPr>
        <a:xfrm>
          <a:off x="0" y="797407"/>
          <a:ext cx="8650432" cy="398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NTPC expressed intent to </a:t>
          </a:r>
          <a:r>
            <a:rPr lang="en-US" sz="1400" b="1" kern="1200" dirty="0"/>
            <a:t>assist ISA member countries </a:t>
          </a:r>
          <a:r>
            <a:rPr lang="en-US" sz="1400" kern="1200" dirty="0"/>
            <a:t>to </a:t>
          </a:r>
          <a:r>
            <a:rPr lang="en-US" sz="1400" b="1" kern="1200" dirty="0"/>
            <a:t>develop </a:t>
          </a:r>
          <a:r>
            <a:rPr lang="en-US" sz="1400" b="1" kern="1200" dirty="0" err="1"/>
            <a:t>upto</a:t>
          </a:r>
          <a:r>
            <a:rPr lang="en-US" sz="1400" b="1" kern="1200" dirty="0"/>
            <a:t> 10,000 MW bankable solar parks</a:t>
          </a:r>
          <a:r>
            <a:rPr lang="en-US" sz="1400" kern="1200" dirty="0"/>
            <a:t>; </a:t>
          </a:r>
        </a:p>
      </dsp:txBody>
      <dsp:txXfrm>
        <a:off x="0" y="797407"/>
        <a:ext cx="8650432" cy="3981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Tw Cen MT" panose="020B0602020104020603" pitchFamily="34" charset="0"/>
              </a:defRPr>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Tw Cen MT" panose="020B0602020104020603" pitchFamily="34" charset="0"/>
              </a:defRPr>
            </a:lvl1pPr>
          </a:lstStyle>
          <a:p>
            <a:fld id="{40F3C775-9505-4354-80A6-32350D8F0DF9}" type="datetimeFigureOut">
              <a:rPr lang="en-GB" smtClean="0"/>
              <a:pPr/>
              <a:t>25/08/2022</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Tw Cen MT" panose="020B0602020104020603" pitchFamily="34" charset="0"/>
              </a:defRPr>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Tw Cen MT" panose="020B0602020104020603" pitchFamily="34" charset="0"/>
              </a:defRPr>
            </a:lvl1pPr>
          </a:lstStyle>
          <a:p>
            <a:fld id="{8ACDDBC2-1024-4FFA-9294-FA5FA92E7056}" type="slidenum">
              <a:rPr lang="en-GB" smtClean="0"/>
              <a:pPr/>
              <a:t>‹#›</a:t>
            </a:fld>
            <a:endParaRPr lang="en-GB" dirty="0"/>
          </a:p>
        </p:txBody>
      </p:sp>
    </p:spTree>
    <p:extLst>
      <p:ext uri="{BB962C8B-B14F-4D97-AF65-F5344CB8AC3E}">
        <p14:creationId xmlns:p14="http://schemas.microsoft.com/office/powerpoint/2010/main" val="136576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FC66-5E32-4065-B6A5-FFBF773E9AEA}"/>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8BE5E85-A111-410D-B16F-7811E8E0C3AF}"/>
              </a:ext>
            </a:extLst>
          </p:cNvPr>
          <p:cNvSpPr>
            <a:spLocks noGrp="1"/>
          </p:cNvSpPr>
          <p:nvPr>
            <p:ph type="sldNum" sz="quarter" idx="10"/>
          </p:nvPr>
        </p:nvSpPr>
        <p:spPr/>
        <p:txBody>
          <a:bodyPr/>
          <a:lstStyle/>
          <a:p>
            <a:fld id="{19B51A1E-902D-48AF-9020-955120F399B6}" type="slidenum">
              <a:rPr lang="en-US" smtClean="0"/>
              <a:pPr/>
              <a:t>‹#›</a:t>
            </a:fld>
            <a:endParaRPr lang="en-US" dirty="0"/>
          </a:p>
        </p:txBody>
      </p:sp>
      <p:sp>
        <p:nvSpPr>
          <p:cNvPr id="4" name="Rectangle 3">
            <a:extLst>
              <a:ext uri="{FF2B5EF4-FFF2-40B4-BE49-F238E27FC236}">
                <a16:creationId xmlns:a16="http://schemas.microsoft.com/office/drawing/2014/main" id="{A4313125-ED25-48FF-B164-B441AEC20327}"/>
              </a:ext>
            </a:extLst>
          </p:cNvPr>
          <p:cNvSpPr/>
          <p:nvPr userDrawn="1"/>
        </p:nvSpPr>
        <p:spPr>
          <a:xfrm>
            <a:off x="-600" y="0"/>
            <a:ext cx="12193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721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3233881-7392-45A5-A233-6236A8DADA7A}"/>
              </a:ext>
            </a:extLst>
          </p:cNvPr>
          <p:cNvSpPr>
            <a:spLocks noGrp="1"/>
          </p:cNvSpPr>
          <p:nvPr>
            <p:ph idx="1"/>
          </p:nvPr>
        </p:nvSpPr>
        <p:spPr>
          <a:xfrm>
            <a:off x="457903" y="1645745"/>
            <a:ext cx="11258817" cy="4123230"/>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5" name="Title Placeholder 1">
            <a:extLst>
              <a:ext uri="{FF2B5EF4-FFF2-40B4-BE49-F238E27FC236}">
                <a16:creationId xmlns:a16="http://schemas.microsoft.com/office/drawing/2014/main" id="{6164BB3A-9B22-422C-921C-CF5FCF2A72CD}"/>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7" name="Slide Number Placeholder 2">
            <a:extLst>
              <a:ext uri="{FF2B5EF4-FFF2-40B4-BE49-F238E27FC236}">
                <a16:creationId xmlns:a16="http://schemas.microsoft.com/office/drawing/2014/main" id="{607AB9A4-C418-46D6-B157-F64AD9E94A10}"/>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107138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365F1A-3A7A-4FD1-8A9F-A39B9F617ECA}"/>
              </a:ext>
            </a:extLst>
          </p:cNvPr>
          <p:cNvSpPr>
            <a:spLocks noGrp="1"/>
          </p:cNvSpPr>
          <p:nvPr>
            <p:ph sz="half" idx="1"/>
          </p:nvPr>
        </p:nvSpPr>
        <p:spPr>
          <a:xfrm>
            <a:off x="463450" y="1645740"/>
            <a:ext cx="5181600" cy="4123235"/>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0628A807-05F3-4222-8EAB-08EDDBC8871A}"/>
              </a:ext>
            </a:extLst>
          </p:cNvPr>
          <p:cNvSpPr>
            <a:spLocks noGrp="1"/>
          </p:cNvSpPr>
          <p:nvPr>
            <p:ph sz="half" idx="2"/>
          </p:nvPr>
        </p:nvSpPr>
        <p:spPr>
          <a:xfrm>
            <a:off x="6531961" y="1645740"/>
            <a:ext cx="5181600" cy="4123235"/>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6" name="Title Placeholder 1">
            <a:extLst>
              <a:ext uri="{FF2B5EF4-FFF2-40B4-BE49-F238E27FC236}">
                <a16:creationId xmlns:a16="http://schemas.microsoft.com/office/drawing/2014/main" id="{6855A7C4-25CD-4EF7-A610-3B77D8FD13B0}"/>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7" name="Slide Number Placeholder 5">
            <a:extLst>
              <a:ext uri="{FF2B5EF4-FFF2-40B4-BE49-F238E27FC236}">
                <a16:creationId xmlns:a16="http://schemas.microsoft.com/office/drawing/2014/main" id="{3E34B53E-3C1C-49FE-84C6-2F55F45C73A0}"/>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1" i="0">
                <a:solidFill>
                  <a:schemeClr val="bg1"/>
                </a:solidFill>
                <a:latin typeface="Tw Cen MT" panose="020B0602020104020603" pitchFamily="34"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133094710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79128A-818E-4E7A-ADB2-C490C8F25A6F}"/>
              </a:ext>
            </a:extLst>
          </p:cNvPr>
          <p:cNvSpPr>
            <a:spLocks noGrp="1"/>
          </p:cNvSpPr>
          <p:nvPr>
            <p:ph type="body" idx="1"/>
          </p:nvPr>
        </p:nvSpPr>
        <p:spPr>
          <a:xfrm>
            <a:off x="470056" y="1651183"/>
            <a:ext cx="5157787"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CDB77C2-DC05-4D8F-8F13-95FB1BDEA6F0}"/>
              </a:ext>
            </a:extLst>
          </p:cNvPr>
          <p:cNvSpPr>
            <a:spLocks noGrp="1"/>
          </p:cNvSpPr>
          <p:nvPr>
            <p:ph sz="half" idx="2"/>
          </p:nvPr>
        </p:nvSpPr>
        <p:spPr>
          <a:xfrm>
            <a:off x="470056" y="2475095"/>
            <a:ext cx="5157787" cy="3293880"/>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8D7079AE-17A4-41F1-B6C3-E94419E1652E}"/>
              </a:ext>
            </a:extLst>
          </p:cNvPr>
          <p:cNvSpPr>
            <a:spLocks noGrp="1"/>
          </p:cNvSpPr>
          <p:nvPr>
            <p:ph type="body" sz="quarter" idx="3"/>
          </p:nvPr>
        </p:nvSpPr>
        <p:spPr>
          <a:xfrm>
            <a:off x="6495225" y="1651183"/>
            <a:ext cx="5183188"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A781BF2-B569-4FD3-B227-102EE1613034}"/>
              </a:ext>
            </a:extLst>
          </p:cNvPr>
          <p:cNvSpPr>
            <a:spLocks noGrp="1"/>
          </p:cNvSpPr>
          <p:nvPr>
            <p:ph sz="quarter" idx="4"/>
          </p:nvPr>
        </p:nvSpPr>
        <p:spPr>
          <a:xfrm>
            <a:off x="6495225" y="2475095"/>
            <a:ext cx="5183188" cy="3293880"/>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Title Placeholder 1">
            <a:extLst>
              <a:ext uri="{FF2B5EF4-FFF2-40B4-BE49-F238E27FC236}">
                <a16:creationId xmlns:a16="http://schemas.microsoft.com/office/drawing/2014/main" id="{75D1BACC-6747-4E05-AC8D-F109F1699187}"/>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9" name="Slide Number Placeholder 2">
            <a:extLst>
              <a:ext uri="{FF2B5EF4-FFF2-40B4-BE49-F238E27FC236}">
                <a16:creationId xmlns:a16="http://schemas.microsoft.com/office/drawing/2014/main" id="{1F1BA3B5-743C-4B7D-B8EA-F2A53004F951}"/>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2640261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7A1DCB-FB5A-473A-A2FD-CA414D68FC6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Picture Placeholder 14">
            <a:extLst>
              <a:ext uri="{FF2B5EF4-FFF2-40B4-BE49-F238E27FC236}">
                <a16:creationId xmlns:a16="http://schemas.microsoft.com/office/drawing/2014/main" id="{7341B340-66BB-41B5-A81E-AC2AC2783562}"/>
              </a:ext>
            </a:extLst>
          </p:cNvPr>
          <p:cNvSpPr>
            <a:spLocks noGrp="1"/>
          </p:cNvSpPr>
          <p:nvPr>
            <p:ph type="pic" sz="quarter" idx="11"/>
          </p:nvPr>
        </p:nvSpPr>
        <p:spPr>
          <a:xfrm>
            <a:off x="4321439" y="2163963"/>
            <a:ext cx="3547872" cy="4197254"/>
          </a:xfrm>
          <a:prstGeom prst="rect">
            <a:avLst/>
          </a:prstGeom>
        </p:spPr>
        <p:txBody>
          <a:bodyPr/>
          <a:lstStyle/>
          <a:p>
            <a:endParaRPr lang="en-US"/>
          </a:p>
        </p:txBody>
      </p:sp>
      <p:sp>
        <p:nvSpPr>
          <p:cNvPr id="3" name="Picture Placeholder 2">
            <a:extLst>
              <a:ext uri="{FF2B5EF4-FFF2-40B4-BE49-F238E27FC236}">
                <a16:creationId xmlns:a16="http://schemas.microsoft.com/office/drawing/2014/main" id="{A9CA80F7-5F27-4972-8274-3A5093AD20A9}"/>
              </a:ext>
            </a:extLst>
          </p:cNvPr>
          <p:cNvSpPr>
            <a:spLocks noGrp="1"/>
          </p:cNvSpPr>
          <p:nvPr>
            <p:ph type="pic" sz="quarter" idx="10"/>
          </p:nvPr>
        </p:nvSpPr>
        <p:spPr>
          <a:xfrm>
            <a:off x="495300" y="226448"/>
            <a:ext cx="3547872" cy="6134769"/>
          </a:xfrm>
          <a:prstGeom prst="rect">
            <a:avLst/>
          </a:prstGeom>
        </p:spPr>
        <p:txBody>
          <a:bodyPr/>
          <a:lstStyle/>
          <a:p>
            <a:endParaRPr lang="en-US"/>
          </a:p>
        </p:txBody>
      </p:sp>
      <p:sp>
        <p:nvSpPr>
          <p:cNvPr id="16" name="Picture Placeholder 14">
            <a:extLst>
              <a:ext uri="{FF2B5EF4-FFF2-40B4-BE49-F238E27FC236}">
                <a16:creationId xmlns:a16="http://schemas.microsoft.com/office/drawing/2014/main" id="{A31AAB07-747B-4138-923B-CC3B6C29D2AE}"/>
              </a:ext>
            </a:extLst>
          </p:cNvPr>
          <p:cNvSpPr>
            <a:spLocks noGrp="1"/>
          </p:cNvSpPr>
          <p:nvPr>
            <p:ph type="pic" sz="quarter" idx="12"/>
          </p:nvPr>
        </p:nvSpPr>
        <p:spPr>
          <a:xfrm>
            <a:off x="8147578" y="2163963"/>
            <a:ext cx="3547872" cy="4197254"/>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6FEC9214-5EAC-4DDE-AE9F-B779BE2F1100}"/>
              </a:ext>
            </a:extLst>
          </p:cNvPr>
          <p:cNvSpPr>
            <a:spLocks noGrp="1"/>
          </p:cNvSpPr>
          <p:nvPr>
            <p:ph type="body" sz="quarter" idx="13"/>
          </p:nvPr>
        </p:nvSpPr>
        <p:spPr>
          <a:xfrm>
            <a:off x="4284663" y="1161076"/>
            <a:ext cx="7427912" cy="768350"/>
          </a:xfrm>
          <a:prstGeom prst="roundRect">
            <a:avLst/>
          </a:prstGeom>
          <a:solidFill>
            <a:srgbClr val="4EB357"/>
          </a:solidFill>
        </p:spPr>
        <p:txBody>
          <a:bodyPr anchor="ctr"/>
          <a:lstStyle>
            <a:lvl1pPr marL="0" indent="0" algn="ctr">
              <a:buNone/>
              <a:defRPr sz="3600">
                <a:solidFill>
                  <a:schemeClr val="bg1"/>
                </a:solidFill>
              </a:defRPr>
            </a:lvl1pPr>
          </a:lstStyle>
          <a:p>
            <a:pPr lvl="0"/>
            <a:r>
              <a:rPr lang="en-US" dirty="0"/>
              <a:t>Click to edit Master text styles</a:t>
            </a:r>
          </a:p>
        </p:txBody>
      </p:sp>
      <p:pic>
        <p:nvPicPr>
          <p:cNvPr id="9" name="Graphic 8">
            <a:extLst>
              <a:ext uri="{FF2B5EF4-FFF2-40B4-BE49-F238E27FC236}">
                <a16:creationId xmlns:a16="http://schemas.microsoft.com/office/drawing/2014/main" id="{9FA6C5B7-54E3-410E-8D4B-C7734B38A46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79847" y="226448"/>
            <a:ext cx="1324946" cy="685800"/>
          </a:xfrm>
          <a:prstGeom prst="rect">
            <a:avLst/>
          </a:prstGeom>
        </p:spPr>
      </p:pic>
    </p:spTree>
    <p:extLst>
      <p:ext uri="{BB962C8B-B14F-4D97-AF65-F5344CB8AC3E}">
        <p14:creationId xmlns:p14="http://schemas.microsoft.com/office/powerpoint/2010/main" val="27478100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6ADC742-1CF3-4B48-A6BF-DE6612A64771}"/>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6" name="Slide Number Placeholder 2">
            <a:extLst>
              <a:ext uri="{FF2B5EF4-FFF2-40B4-BE49-F238E27FC236}">
                <a16:creationId xmlns:a16="http://schemas.microsoft.com/office/drawing/2014/main" id="{04D6D9D1-5857-4CF1-AF00-8BA66485E197}"/>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802068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A3C89-2A7B-457B-B29A-680EA420306A}"/>
              </a:ext>
            </a:extLst>
          </p:cNvPr>
          <p:cNvSpPr>
            <a:spLocks noGrp="1"/>
          </p:cNvSpPr>
          <p:nvPr>
            <p:ph idx="1"/>
          </p:nvPr>
        </p:nvSpPr>
        <p:spPr>
          <a:xfrm>
            <a:off x="6096000" y="1628775"/>
            <a:ext cx="5620110" cy="4127217"/>
          </a:xfrm>
          <a:prstGeom prst="rect">
            <a:avLst/>
          </a:prstGeom>
        </p:spPr>
        <p:txBody>
          <a:bodyPr/>
          <a:lstStyle>
            <a:lvl1pPr>
              <a:defRPr sz="2800"/>
            </a:lvl1pPr>
            <a:lvl2pPr>
              <a:defRPr sz="24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a:extLst>
              <a:ext uri="{FF2B5EF4-FFF2-40B4-BE49-F238E27FC236}">
                <a16:creationId xmlns:a16="http://schemas.microsoft.com/office/drawing/2014/main" id="{6EC67AC7-55CC-494B-BFED-2FCC2135EE55}"/>
              </a:ext>
            </a:extLst>
          </p:cNvPr>
          <p:cNvSpPr>
            <a:spLocks noGrp="1"/>
          </p:cNvSpPr>
          <p:nvPr>
            <p:ph type="body" sz="half" idx="2"/>
          </p:nvPr>
        </p:nvSpPr>
        <p:spPr>
          <a:xfrm>
            <a:off x="442913" y="1641758"/>
            <a:ext cx="3932237" cy="4127217"/>
          </a:xfrm>
          <a:prstGeom prst="rect">
            <a:avLst/>
          </a:prstGeom>
        </p:spPr>
        <p:txBody>
          <a:bodyPr/>
          <a:lstStyle>
            <a:lvl1pPr marL="0" indent="0">
              <a:buNone/>
              <a:defRPr sz="2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Title Placeholder 1">
            <a:extLst>
              <a:ext uri="{FF2B5EF4-FFF2-40B4-BE49-F238E27FC236}">
                <a16:creationId xmlns:a16="http://schemas.microsoft.com/office/drawing/2014/main" id="{50A09007-8AF5-4192-A105-B7156D5A7B30}"/>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6" name="Slide Number Placeholder 2">
            <a:extLst>
              <a:ext uri="{FF2B5EF4-FFF2-40B4-BE49-F238E27FC236}">
                <a16:creationId xmlns:a16="http://schemas.microsoft.com/office/drawing/2014/main" id="{8AE2A65F-AB9B-469D-9E13-088BD5F577A0}"/>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121864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E77F880-9856-4A0C-A260-E5C120581446}"/>
              </a:ext>
            </a:extLst>
          </p:cNvPr>
          <p:cNvSpPr>
            <a:spLocks noGrp="1"/>
          </p:cNvSpPr>
          <p:nvPr>
            <p:ph idx="1"/>
          </p:nvPr>
        </p:nvSpPr>
        <p:spPr>
          <a:xfrm>
            <a:off x="457903" y="1628775"/>
            <a:ext cx="11258817" cy="4140200"/>
          </a:xfrm>
          <a:prstGeom prst="rect">
            <a:avLst/>
          </a:prstGeom>
        </p:spPr>
        <p:txBody>
          <a:bodyPr/>
          <a:lstStyle>
            <a:lvl1pPr>
              <a:defRPr/>
            </a:lvl1pPr>
            <a:lvl2pPr>
              <a:defRPr/>
            </a:lvl2pPr>
            <a:lvl3pPr>
              <a:defRPr/>
            </a:lvl3pPr>
            <a:lvl4pPr marL="1371600" indent="0">
              <a:buNone/>
              <a:defRPr/>
            </a:lvl4pPr>
            <a:lvl5pPr>
              <a:defRPr/>
            </a:lvl5pPr>
          </a:lstStyle>
          <a:p>
            <a:pPr lvl="0"/>
            <a:r>
              <a:rPr lang="en-US" dirty="0"/>
              <a:t>Click to edit Master text styles</a:t>
            </a:r>
          </a:p>
          <a:p>
            <a:pPr lvl="1"/>
            <a:r>
              <a:rPr lang="en-US" dirty="0"/>
              <a:t>Second level</a:t>
            </a:r>
          </a:p>
          <a:p>
            <a:pPr lvl="2"/>
            <a:r>
              <a:rPr lang="en-US" dirty="0"/>
              <a:t>Third level</a:t>
            </a:r>
          </a:p>
          <a:p>
            <a:pPr lvl="3"/>
            <a:endParaRPr lang="en-GB" dirty="0"/>
          </a:p>
        </p:txBody>
      </p:sp>
      <p:sp>
        <p:nvSpPr>
          <p:cNvPr id="5" name="Title Placeholder 1">
            <a:extLst>
              <a:ext uri="{FF2B5EF4-FFF2-40B4-BE49-F238E27FC236}">
                <a16:creationId xmlns:a16="http://schemas.microsoft.com/office/drawing/2014/main" id="{4668FD8F-01A6-44B7-AD50-3EBA4A009F33}"/>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6" name="Slide Number Placeholder 2">
            <a:extLst>
              <a:ext uri="{FF2B5EF4-FFF2-40B4-BE49-F238E27FC236}">
                <a16:creationId xmlns:a16="http://schemas.microsoft.com/office/drawing/2014/main" id="{4768BC48-0D89-47DA-877E-6ADB595CA258}"/>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4059864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987A8-EAAD-4EDD-BB01-127699738F3E}"/>
              </a:ext>
            </a:extLst>
          </p:cNvPr>
          <p:cNvSpPr>
            <a:spLocks noGrp="1"/>
          </p:cNvSpPr>
          <p:nvPr>
            <p:ph type="pic" sz="quarter" idx="11"/>
          </p:nvPr>
        </p:nvSpPr>
        <p:spPr>
          <a:xfrm>
            <a:off x="6664000" y="1628775"/>
            <a:ext cx="5040000" cy="4140200"/>
          </a:xfrm>
          <a:prstGeom prst="rect">
            <a:avLst/>
          </a:prstGeom>
        </p:spPr>
        <p:txBody>
          <a:bodyPr/>
          <a:lstStyle/>
          <a:p>
            <a:endParaRPr lang="en-GB"/>
          </a:p>
        </p:txBody>
      </p:sp>
      <p:sp>
        <p:nvSpPr>
          <p:cNvPr id="7" name="Text Placeholder 6">
            <a:extLst>
              <a:ext uri="{FF2B5EF4-FFF2-40B4-BE49-F238E27FC236}">
                <a16:creationId xmlns:a16="http://schemas.microsoft.com/office/drawing/2014/main" id="{A8839550-29A0-40FE-9E7A-0BDB27AD473B}"/>
              </a:ext>
            </a:extLst>
          </p:cNvPr>
          <p:cNvSpPr>
            <a:spLocks noGrp="1"/>
          </p:cNvSpPr>
          <p:nvPr>
            <p:ph type="body" sz="quarter" idx="12"/>
          </p:nvPr>
        </p:nvSpPr>
        <p:spPr>
          <a:xfrm>
            <a:off x="461963" y="1628775"/>
            <a:ext cx="5040000" cy="4140200"/>
          </a:xfrm>
          <a:prstGeom prst="rect">
            <a:avLst/>
          </a:prstGeo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6" name="Title Placeholder 1">
            <a:extLst>
              <a:ext uri="{FF2B5EF4-FFF2-40B4-BE49-F238E27FC236}">
                <a16:creationId xmlns:a16="http://schemas.microsoft.com/office/drawing/2014/main" id="{9ECAEEF3-0F7D-4D71-8AAB-5EA632C4F777}"/>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8" name="Slide Number Placeholder 5">
            <a:extLst>
              <a:ext uri="{FF2B5EF4-FFF2-40B4-BE49-F238E27FC236}">
                <a16:creationId xmlns:a16="http://schemas.microsoft.com/office/drawing/2014/main" id="{8555FA39-A5BD-4C89-A6E3-3E02CCDCD8CF}"/>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1" i="0">
                <a:solidFill>
                  <a:schemeClr val="bg1"/>
                </a:solidFill>
                <a:latin typeface="Tw Cen MT" panose="020B0602020104020603" pitchFamily="34"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2536377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C47F5A4-8F28-4714-8130-B7DCCA337E72}"/>
              </a:ext>
            </a:extLst>
          </p:cNvPr>
          <p:cNvSpPr>
            <a:spLocks noGrp="1"/>
          </p:cNvSpPr>
          <p:nvPr>
            <p:ph type="pic" sz="quarter" idx="11"/>
          </p:nvPr>
        </p:nvSpPr>
        <p:spPr>
          <a:xfrm>
            <a:off x="0" y="0"/>
            <a:ext cx="12192000" cy="6858000"/>
          </a:xfrm>
          <a:prstGeom prst="rect">
            <a:avLst/>
          </a:prstGeom>
        </p:spPr>
        <p:txBody>
          <a:bodyPr/>
          <a:lstStyle/>
          <a:p>
            <a:endParaRPr lang="en-GB"/>
          </a:p>
        </p:txBody>
      </p:sp>
      <p:sp>
        <p:nvSpPr>
          <p:cNvPr id="6" name="Title Placeholder 1">
            <a:extLst>
              <a:ext uri="{FF2B5EF4-FFF2-40B4-BE49-F238E27FC236}">
                <a16:creationId xmlns:a16="http://schemas.microsoft.com/office/drawing/2014/main" id="{435D318C-BDA1-496D-8B26-EA46EF786DAA}"/>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7" name="Slide Number Placeholder 5">
            <a:extLst>
              <a:ext uri="{FF2B5EF4-FFF2-40B4-BE49-F238E27FC236}">
                <a16:creationId xmlns:a16="http://schemas.microsoft.com/office/drawing/2014/main" id="{8103359B-460F-4752-AC3B-C97E3E97D9CA}"/>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1" i="0">
                <a:solidFill>
                  <a:schemeClr val="bg1"/>
                </a:solidFill>
                <a:latin typeface="Tw Cen MT" panose="020B0602020104020603" pitchFamily="34"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3487664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C47F5A4-8F28-4714-8130-B7DCCA337E72}"/>
              </a:ext>
            </a:extLst>
          </p:cNvPr>
          <p:cNvSpPr>
            <a:spLocks noGrp="1"/>
          </p:cNvSpPr>
          <p:nvPr>
            <p:ph type="pic" sz="quarter" idx="11"/>
          </p:nvPr>
        </p:nvSpPr>
        <p:spPr>
          <a:xfrm>
            <a:off x="0" y="0"/>
            <a:ext cx="12192000" cy="6858000"/>
          </a:xfrm>
          <a:prstGeom prst="rect">
            <a:avLst/>
          </a:prstGeom>
        </p:spPr>
        <p:txBody>
          <a:bodyPr/>
          <a:lstStyle/>
          <a:p>
            <a:endParaRPr lang="en-GB"/>
          </a:p>
        </p:txBody>
      </p:sp>
      <p:sp>
        <p:nvSpPr>
          <p:cNvPr id="6" name="Title Placeholder 1">
            <a:extLst>
              <a:ext uri="{FF2B5EF4-FFF2-40B4-BE49-F238E27FC236}">
                <a16:creationId xmlns:a16="http://schemas.microsoft.com/office/drawing/2014/main" id="{6C244798-DB41-42AF-9DCF-D4B3CF1D6C0C}"/>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7" name="Slide Number Placeholder 5">
            <a:extLst>
              <a:ext uri="{FF2B5EF4-FFF2-40B4-BE49-F238E27FC236}">
                <a16:creationId xmlns:a16="http://schemas.microsoft.com/office/drawing/2014/main" id="{0C52E84C-18FF-4C21-9ED2-6F943CBBB651}"/>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1" i="0">
                <a:solidFill>
                  <a:schemeClr val="bg1"/>
                </a:solidFill>
                <a:latin typeface="Tw Cen MT" panose="020B0602020104020603" pitchFamily="34"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311509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8D72F5A-F99C-4AC5-8794-C619A03A2771}"/>
              </a:ext>
            </a:extLst>
          </p:cNvPr>
          <p:cNvGrpSpPr/>
          <p:nvPr userDrawn="1"/>
        </p:nvGrpSpPr>
        <p:grpSpPr>
          <a:xfrm>
            <a:off x="469383" y="1549254"/>
            <a:ext cx="4739197" cy="540000"/>
            <a:chOff x="874713" y="2542740"/>
            <a:chExt cx="4739197" cy="540000"/>
          </a:xfrm>
        </p:grpSpPr>
        <p:sp>
          <p:nvSpPr>
            <p:cNvPr id="5" name="Freeform: Shape 4">
              <a:extLst>
                <a:ext uri="{FF2B5EF4-FFF2-40B4-BE49-F238E27FC236}">
                  <a16:creationId xmlns:a16="http://schemas.microsoft.com/office/drawing/2014/main" id="{646AF1AD-E595-48EB-BA33-F632CBC1E7D0}"/>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6" name="Freeform: Shape 5">
              <a:extLst>
                <a:ext uri="{FF2B5EF4-FFF2-40B4-BE49-F238E27FC236}">
                  <a16:creationId xmlns:a16="http://schemas.microsoft.com/office/drawing/2014/main" id="{806007CC-80F5-456D-BE36-6FEAB9E1DA2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10" name="Group 9">
            <a:extLst>
              <a:ext uri="{FF2B5EF4-FFF2-40B4-BE49-F238E27FC236}">
                <a16:creationId xmlns:a16="http://schemas.microsoft.com/office/drawing/2014/main" id="{215FAA38-6987-48EE-B3B6-6C23631DAFC7}"/>
              </a:ext>
            </a:extLst>
          </p:cNvPr>
          <p:cNvGrpSpPr/>
          <p:nvPr userDrawn="1"/>
        </p:nvGrpSpPr>
        <p:grpSpPr>
          <a:xfrm>
            <a:off x="469383" y="2463777"/>
            <a:ext cx="4739197" cy="540000"/>
            <a:chOff x="874713" y="2542740"/>
            <a:chExt cx="4739197" cy="540000"/>
          </a:xfrm>
        </p:grpSpPr>
        <p:sp>
          <p:nvSpPr>
            <p:cNvPr id="11" name="Freeform: Shape 10">
              <a:extLst>
                <a:ext uri="{FF2B5EF4-FFF2-40B4-BE49-F238E27FC236}">
                  <a16:creationId xmlns:a16="http://schemas.microsoft.com/office/drawing/2014/main" id="{2CC6B2AC-9EF0-43C3-AAF8-2685859222B1}"/>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12" name="Freeform: Shape 11">
              <a:extLst>
                <a:ext uri="{FF2B5EF4-FFF2-40B4-BE49-F238E27FC236}">
                  <a16:creationId xmlns:a16="http://schemas.microsoft.com/office/drawing/2014/main" id="{D4F48F91-6F36-429F-8521-512995A3BDFA}"/>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16" name="Group 15">
            <a:extLst>
              <a:ext uri="{FF2B5EF4-FFF2-40B4-BE49-F238E27FC236}">
                <a16:creationId xmlns:a16="http://schemas.microsoft.com/office/drawing/2014/main" id="{79B18835-27F3-46C3-999C-19C009CCA672}"/>
              </a:ext>
            </a:extLst>
          </p:cNvPr>
          <p:cNvGrpSpPr/>
          <p:nvPr userDrawn="1"/>
        </p:nvGrpSpPr>
        <p:grpSpPr>
          <a:xfrm>
            <a:off x="469383" y="3378300"/>
            <a:ext cx="4739197" cy="540000"/>
            <a:chOff x="874713" y="2542740"/>
            <a:chExt cx="4739197" cy="540000"/>
          </a:xfrm>
        </p:grpSpPr>
        <p:sp>
          <p:nvSpPr>
            <p:cNvPr id="17" name="Freeform: Shape 16">
              <a:extLst>
                <a:ext uri="{FF2B5EF4-FFF2-40B4-BE49-F238E27FC236}">
                  <a16:creationId xmlns:a16="http://schemas.microsoft.com/office/drawing/2014/main" id="{829EF541-744F-4FC4-8586-B8389E28A417}"/>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18" name="Freeform: Shape 17">
              <a:extLst>
                <a:ext uri="{FF2B5EF4-FFF2-40B4-BE49-F238E27FC236}">
                  <a16:creationId xmlns:a16="http://schemas.microsoft.com/office/drawing/2014/main" id="{B0C8651C-D695-40CF-A1C7-5582CD7BF94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22" name="Group 21">
            <a:extLst>
              <a:ext uri="{FF2B5EF4-FFF2-40B4-BE49-F238E27FC236}">
                <a16:creationId xmlns:a16="http://schemas.microsoft.com/office/drawing/2014/main" id="{B998399C-E65D-4F9D-8961-1C68EEDC6E6F}"/>
              </a:ext>
            </a:extLst>
          </p:cNvPr>
          <p:cNvGrpSpPr/>
          <p:nvPr userDrawn="1"/>
        </p:nvGrpSpPr>
        <p:grpSpPr>
          <a:xfrm>
            <a:off x="469383" y="4292823"/>
            <a:ext cx="4739197" cy="540000"/>
            <a:chOff x="874713" y="2542740"/>
            <a:chExt cx="4739197" cy="540000"/>
          </a:xfrm>
        </p:grpSpPr>
        <p:sp>
          <p:nvSpPr>
            <p:cNvPr id="23" name="Freeform: Shape 22">
              <a:extLst>
                <a:ext uri="{FF2B5EF4-FFF2-40B4-BE49-F238E27FC236}">
                  <a16:creationId xmlns:a16="http://schemas.microsoft.com/office/drawing/2014/main" id="{2B5796D8-BA27-4245-8C29-DBBE1F5F6C04}"/>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24" name="Freeform: Shape 23">
              <a:extLst>
                <a:ext uri="{FF2B5EF4-FFF2-40B4-BE49-F238E27FC236}">
                  <a16:creationId xmlns:a16="http://schemas.microsoft.com/office/drawing/2014/main" id="{BB452112-2924-403C-8A2A-75FF25DF65BE}"/>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28" name="Group 27">
            <a:extLst>
              <a:ext uri="{FF2B5EF4-FFF2-40B4-BE49-F238E27FC236}">
                <a16:creationId xmlns:a16="http://schemas.microsoft.com/office/drawing/2014/main" id="{FFE6E1EF-7A4C-4274-BF01-8ED470BECD98}"/>
              </a:ext>
            </a:extLst>
          </p:cNvPr>
          <p:cNvGrpSpPr/>
          <p:nvPr userDrawn="1"/>
        </p:nvGrpSpPr>
        <p:grpSpPr>
          <a:xfrm>
            <a:off x="469383" y="5207347"/>
            <a:ext cx="4739197" cy="540000"/>
            <a:chOff x="874713" y="2542740"/>
            <a:chExt cx="4739197" cy="540000"/>
          </a:xfrm>
        </p:grpSpPr>
        <p:sp>
          <p:nvSpPr>
            <p:cNvPr id="29" name="Freeform: Shape 28">
              <a:extLst>
                <a:ext uri="{FF2B5EF4-FFF2-40B4-BE49-F238E27FC236}">
                  <a16:creationId xmlns:a16="http://schemas.microsoft.com/office/drawing/2014/main" id="{8C225C85-2057-4371-9FFF-B0DF657F414E}"/>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30" name="Freeform: Shape 29">
              <a:extLst>
                <a:ext uri="{FF2B5EF4-FFF2-40B4-BE49-F238E27FC236}">
                  <a16:creationId xmlns:a16="http://schemas.microsoft.com/office/drawing/2014/main" id="{D58807BB-5D99-47A1-BB3C-FFC4C5BC9F8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sp>
        <p:nvSpPr>
          <p:cNvPr id="34" name="Text Placeholder 2">
            <a:extLst>
              <a:ext uri="{FF2B5EF4-FFF2-40B4-BE49-F238E27FC236}">
                <a16:creationId xmlns:a16="http://schemas.microsoft.com/office/drawing/2014/main" id="{96A4DDF9-DEEA-4D56-A568-19ED0AF5FB73}"/>
              </a:ext>
            </a:extLst>
          </p:cNvPr>
          <p:cNvSpPr>
            <a:spLocks noGrp="1"/>
          </p:cNvSpPr>
          <p:nvPr>
            <p:ph type="body" sz="quarter" idx="11" hasCustomPrompt="1"/>
          </p:nvPr>
        </p:nvSpPr>
        <p:spPr>
          <a:xfrm>
            <a:off x="685053" y="5298753"/>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35" name="Text Placeholder 2">
            <a:extLst>
              <a:ext uri="{FF2B5EF4-FFF2-40B4-BE49-F238E27FC236}">
                <a16:creationId xmlns:a16="http://schemas.microsoft.com/office/drawing/2014/main" id="{0E77AA5F-7D1F-4A54-93DC-17DF36A3A945}"/>
              </a:ext>
            </a:extLst>
          </p:cNvPr>
          <p:cNvSpPr>
            <a:spLocks noGrp="1"/>
          </p:cNvSpPr>
          <p:nvPr>
            <p:ph type="body" sz="quarter" idx="12" hasCustomPrompt="1"/>
          </p:nvPr>
        </p:nvSpPr>
        <p:spPr>
          <a:xfrm>
            <a:off x="685053" y="2555183"/>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36" name="Text Placeholder 2">
            <a:extLst>
              <a:ext uri="{FF2B5EF4-FFF2-40B4-BE49-F238E27FC236}">
                <a16:creationId xmlns:a16="http://schemas.microsoft.com/office/drawing/2014/main" id="{C502C9F5-0B54-432B-9352-89FE2C71E85A}"/>
              </a:ext>
            </a:extLst>
          </p:cNvPr>
          <p:cNvSpPr>
            <a:spLocks noGrp="1"/>
          </p:cNvSpPr>
          <p:nvPr>
            <p:ph type="body" sz="quarter" idx="13" hasCustomPrompt="1"/>
          </p:nvPr>
        </p:nvSpPr>
        <p:spPr>
          <a:xfrm>
            <a:off x="685053" y="3469706"/>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37" name="Text Placeholder 2">
            <a:extLst>
              <a:ext uri="{FF2B5EF4-FFF2-40B4-BE49-F238E27FC236}">
                <a16:creationId xmlns:a16="http://schemas.microsoft.com/office/drawing/2014/main" id="{66E45962-9619-41D9-9808-5CDC1DC1E5F1}"/>
              </a:ext>
            </a:extLst>
          </p:cNvPr>
          <p:cNvSpPr>
            <a:spLocks noGrp="1"/>
          </p:cNvSpPr>
          <p:nvPr>
            <p:ph type="body" sz="quarter" idx="14" hasCustomPrompt="1"/>
          </p:nvPr>
        </p:nvSpPr>
        <p:spPr>
          <a:xfrm>
            <a:off x="685053" y="4384229"/>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38" name="Text Placeholder 2">
            <a:extLst>
              <a:ext uri="{FF2B5EF4-FFF2-40B4-BE49-F238E27FC236}">
                <a16:creationId xmlns:a16="http://schemas.microsoft.com/office/drawing/2014/main" id="{0DB1CB66-AD8B-4386-B37B-9E4C3941B8B1}"/>
              </a:ext>
            </a:extLst>
          </p:cNvPr>
          <p:cNvSpPr>
            <a:spLocks noGrp="1"/>
          </p:cNvSpPr>
          <p:nvPr>
            <p:ph type="body" sz="quarter" idx="15" hasCustomPrompt="1"/>
          </p:nvPr>
        </p:nvSpPr>
        <p:spPr>
          <a:xfrm>
            <a:off x="685053" y="1640660"/>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44" name="Text Placeholder 4">
            <a:extLst>
              <a:ext uri="{FF2B5EF4-FFF2-40B4-BE49-F238E27FC236}">
                <a16:creationId xmlns:a16="http://schemas.microsoft.com/office/drawing/2014/main" id="{345D891C-2726-4BE3-B7F1-512DFACADD5F}"/>
              </a:ext>
            </a:extLst>
          </p:cNvPr>
          <p:cNvSpPr>
            <a:spLocks noGrp="1"/>
          </p:cNvSpPr>
          <p:nvPr>
            <p:ph type="body" sz="quarter" idx="21"/>
          </p:nvPr>
        </p:nvSpPr>
        <p:spPr>
          <a:xfrm>
            <a:off x="1427047" y="1640660"/>
            <a:ext cx="3560782" cy="357188"/>
          </a:xfrm>
        </p:spPr>
        <p:txBody>
          <a:bodyPr anchor="ctr"/>
          <a:lstStyle>
            <a:lvl1pPr marL="0" indent="0" algn="l">
              <a:buNone/>
              <a:defRPr/>
            </a:lvl1pPr>
          </a:lstStyle>
          <a:p>
            <a:pPr lvl="0"/>
            <a:r>
              <a:rPr lang="en-US" dirty="0"/>
              <a:t>Click to edit Master text</a:t>
            </a:r>
            <a:endParaRPr lang="en-GB" dirty="0"/>
          </a:p>
        </p:txBody>
      </p:sp>
      <p:sp>
        <p:nvSpPr>
          <p:cNvPr id="46" name="Text Placeholder 4">
            <a:extLst>
              <a:ext uri="{FF2B5EF4-FFF2-40B4-BE49-F238E27FC236}">
                <a16:creationId xmlns:a16="http://schemas.microsoft.com/office/drawing/2014/main" id="{F5385A83-188E-46C0-B2C3-8AB7B0D93390}"/>
              </a:ext>
            </a:extLst>
          </p:cNvPr>
          <p:cNvSpPr>
            <a:spLocks noGrp="1"/>
          </p:cNvSpPr>
          <p:nvPr>
            <p:ph type="body" sz="quarter" idx="23"/>
          </p:nvPr>
        </p:nvSpPr>
        <p:spPr>
          <a:xfrm>
            <a:off x="1431236" y="2555183"/>
            <a:ext cx="3560782" cy="357188"/>
          </a:xfrm>
        </p:spPr>
        <p:txBody>
          <a:bodyPr anchor="ctr"/>
          <a:lstStyle>
            <a:lvl1pPr marL="0" indent="0" algn="l">
              <a:buNone/>
              <a:defRPr/>
            </a:lvl1pPr>
          </a:lstStyle>
          <a:p>
            <a:pPr lvl="0"/>
            <a:r>
              <a:rPr lang="en-US" dirty="0"/>
              <a:t>Click to edit Master text</a:t>
            </a:r>
            <a:endParaRPr lang="en-GB" dirty="0"/>
          </a:p>
        </p:txBody>
      </p:sp>
      <p:sp>
        <p:nvSpPr>
          <p:cNvPr id="48" name="Text Placeholder 4">
            <a:extLst>
              <a:ext uri="{FF2B5EF4-FFF2-40B4-BE49-F238E27FC236}">
                <a16:creationId xmlns:a16="http://schemas.microsoft.com/office/drawing/2014/main" id="{D655D294-F03E-4071-8260-F046876E7AE5}"/>
              </a:ext>
            </a:extLst>
          </p:cNvPr>
          <p:cNvSpPr>
            <a:spLocks noGrp="1"/>
          </p:cNvSpPr>
          <p:nvPr>
            <p:ph type="body" sz="quarter" idx="25"/>
          </p:nvPr>
        </p:nvSpPr>
        <p:spPr>
          <a:xfrm>
            <a:off x="1427047" y="3469706"/>
            <a:ext cx="3560782" cy="357188"/>
          </a:xfrm>
        </p:spPr>
        <p:txBody>
          <a:bodyPr anchor="ctr"/>
          <a:lstStyle>
            <a:lvl1pPr marL="0" indent="0" algn="l">
              <a:buNone/>
              <a:defRPr/>
            </a:lvl1pPr>
          </a:lstStyle>
          <a:p>
            <a:pPr lvl="0"/>
            <a:r>
              <a:rPr lang="en-US" dirty="0"/>
              <a:t>Click to edit Master text</a:t>
            </a:r>
            <a:endParaRPr lang="en-GB" dirty="0"/>
          </a:p>
        </p:txBody>
      </p:sp>
      <p:sp>
        <p:nvSpPr>
          <p:cNvPr id="50" name="Text Placeholder 4">
            <a:extLst>
              <a:ext uri="{FF2B5EF4-FFF2-40B4-BE49-F238E27FC236}">
                <a16:creationId xmlns:a16="http://schemas.microsoft.com/office/drawing/2014/main" id="{BA527D49-A045-4160-B7F2-63404F53F8CD}"/>
              </a:ext>
            </a:extLst>
          </p:cNvPr>
          <p:cNvSpPr>
            <a:spLocks noGrp="1"/>
          </p:cNvSpPr>
          <p:nvPr>
            <p:ph type="body" sz="quarter" idx="27"/>
          </p:nvPr>
        </p:nvSpPr>
        <p:spPr>
          <a:xfrm>
            <a:off x="1448813" y="4384229"/>
            <a:ext cx="3560782" cy="357188"/>
          </a:xfrm>
        </p:spPr>
        <p:txBody>
          <a:bodyPr anchor="ctr"/>
          <a:lstStyle>
            <a:lvl1pPr marL="0" indent="0" algn="l">
              <a:buNone/>
              <a:defRPr/>
            </a:lvl1pPr>
          </a:lstStyle>
          <a:p>
            <a:pPr lvl="0"/>
            <a:r>
              <a:rPr lang="en-US" dirty="0"/>
              <a:t>Click to edit Master text</a:t>
            </a:r>
            <a:endParaRPr lang="en-GB" dirty="0"/>
          </a:p>
        </p:txBody>
      </p:sp>
      <p:sp>
        <p:nvSpPr>
          <p:cNvPr id="52" name="Text Placeholder 4">
            <a:extLst>
              <a:ext uri="{FF2B5EF4-FFF2-40B4-BE49-F238E27FC236}">
                <a16:creationId xmlns:a16="http://schemas.microsoft.com/office/drawing/2014/main" id="{2F774952-7F61-4B7F-B9D9-BA4F4628DFA3}"/>
              </a:ext>
            </a:extLst>
          </p:cNvPr>
          <p:cNvSpPr>
            <a:spLocks noGrp="1"/>
          </p:cNvSpPr>
          <p:nvPr>
            <p:ph type="body" sz="quarter" idx="29"/>
          </p:nvPr>
        </p:nvSpPr>
        <p:spPr>
          <a:xfrm>
            <a:off x="1448813" y="5298753"/>
            <a:ext cx="3560782" cy="357188"/>
          </a:xfrm>
        </p:spPr>
        <p:txBody>
          <a:bodyPr anchor="ctr"/>
          <a:lstStyle>
            <a:lvl1pPr marL="0" indent="0" algn="l">
              <a:buNone/>
              <a:defRPr/>
            </a:lvl1pPr>
          </a:lstStyle>
          <a:p>
            <a:pPr lvl="0"/>
            <a:r>
              <a:rPr lang="en-US" dirty="0"/>
              <a:t>Click to edit Master text</a:t>
            </a:r>
            <a:endParaRPr lang="en-GB" dirty="0"/>
          </a:p>
        </p:txBody>
      </p:sp>
      <p:sp>
        <p:nvSpPr>
          <p:cNvPr id="3" name="Slide Number Placeholder 2">
            <a:extLst>
              <a:ext uri="{FF2B5EF4-FFF2-40B4-BE49-F238E27FC236}">
                <a16:creationId xmlns:a16="http://schemas.microsoft.com/office/drawing/2014/main" id="{450B4454-184D-43EC-B070-2BFC57D80829}"/>
              </a:ext>
            </a:extLst>
          </p:cNvPr>
          <p:cNvSpPr>
            <a:spLocks noGrp="1"/>
          </p:cNvSpPr>
          <p:nvPr>
            <p:ph type="sldNum" sz="quarter" idx="10"/>
          </p:nvPr>
        </p:nvSpPr>
        <p:spPr/>
        <p:txBody>
          <a:bodyPr/>
          <a:lstStyle/>
          <a:p>
            <a:fld id="{19B51A1E-902D-48AF-9020-955120F399B6}" type="slidenum">
              <a:rPr lang="en-US" smtClean="0"/>
              <a:pPr/>
              <a:t>‹#›</a:t>
            </a:fld>
            <a:endParaRPr lang="en-US" dirty="0"/>
          </a:p>
        </p:txBody>
      </p:sp>
      <p:sp>
        <p:nvSpPr>
          <p:cNvPr id="54" name="Title Placeholder 1">
            <a:extLst>
              <a:ext uri="{FF2B5EF4-FFF2-40B4-BE49-F238E27FC236}">
                <a16:creationId xmlns:a16="http://schemas.microsoft.com/office/drawing/2014/main" id="{E2403EE3-D424-4815-AAC4-BEDCF3786045}"/>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grpSp>
        <p:nvGrpSpPr>
          <p:cNvPr id="55" name="Group 54">
            <a:extLst>
              <a:ext uri="{FF2B5EF4-FFF2-40B4-BE49-F238E27FC236}">
                <a16:creationId xmlns:a16="http://schemas.microsoft.com/office/drawing/2014/main" id="{AFF4DEE4-9983-4F24-B677-9E0C0A841134}"/>
              </a:ext>
            </a:extLst>
          </p:cNvPr>
          <p:cNvGrpSpPr/>
          <p:nvPr userDrawn="1"/>
        </p:nvGrpSpPr>
        <p:grpSpPr>
          <a:xfrm>
            <a:off x="6871578" y="1549254"/>
            <a:ext cx="4739197" cy="540000"/>
            <a:chOff x="874713" y="2542740"/>
            <a:chExt cx="4739197" cy="540000"/>
          </a:xfrm>
        </p:grpSpPr>
        <p:sp>
          <p:nvSpPr>
            <p:cNvPr id="56" name="Freeform: Shape 55">
              <a:extLst>
                <a:ext uri="{FF2B5EF4-FFF2-40B4-BE49-F238E27FC236}">
                  <a16:creationId xmlns:a16="http://schemas.microsoft.com/office/drawing/2014/main" id="{513D362A-E6E7-41FE-A738-B39683C793DF}"/>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57" name="Freeform: Shape 56">
              <a:extLst>
                <a:ext uri="{FF2B5EF4-FFF2-40B4-BE49-F238E27FC236}">
                  <a16:creationId xmlns:a16="http://schemas.microsoft.com/office/drawing/2014/main" id="{FEC7B725-15C8-4F4F-9018-C2DCE1E10378}"/>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58" name="Group 57">
            <a:extLst>
              <a:ext uri="{FF2B5EF4-FFF2-40B4-BE49-F238E27FC236}">
                <a16:creationId xmlns:a16="http://schemas.microsoft.com/office/drawing/2014/main" id="{EA3ADFF2-705B-4FCD-91DD-8A1CE072EDFE}"/>
              </a:ext>
            </a:extLst>
          </p:cNvPr>
          <p:cNvGrpSpPr/>
          <p:nvPr userDrawn="1"/>
        </p:nvGrpSpPr>
        <p:grpSpPr>
          <a:xfrm>
            <a:off x="6871578" y="2463777"/>
            <a:ext cx="4739197" cy="540000"/>
            <a:chOff x="874713" y="2542740"/>
            <a:chExt cx="4739197" cy="540000"/>
          </a:xfrm>
        </p:grpSpPr>
        <p:sp>
          <p:nvSpPr>
            <p:cNvPr id="59" name="Freeform: Shape 58">
              <a:extLst>
                <a:ext uri="{FF2B5EF4-FFF2-40B4-BE49-F238E27FC236}">
                  <a16:creationId xmlns:a16="http://schemas.microsoft.com/office/drawing/2014/main" id="{71736D82-C48B-4BC7-8E9E-D641888336A5}"/>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60" name="Freeform: Shape 59">
              <a:extLst>
                <a:ext uri="{FF2B5EF4-FFF2-40B4-BE49-F238E27FC236}">
                  <a16:creationId xmlns:a16="http://schemas.microsoft.com/office/drawing/2014/main" id="{C64B248E-9DBC-4E47-837D-2B6E152EA414}"/>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61" name="Group 60">
            <a:extLst>
              <a:ext uri="{FF2B5EF4-FFF2-40B4-BE49-F238E27FC236}">
                <a16:creationId xmlns:a16="http://schemas.microsoft.com/office/drawing/2014/main" id="{509F976A-03C9-4E7E-A79A-DA64FC3BF3ED}"/>
              </a:ext>
            </a:extLst>
          </p:cNvPr>
          <p:cNvGrpSpPr/>
          <p:nvPr userDrawn="1"/>
        </p:nvGrpSpPr>
        <p:grpSpPr>
          <a:xfrm>
            <a:off x="6871578" y="3378300"/>
            <a:ext cx="4739197" cy="540000"/>
            <a:chOff x="874713" y="2542740"/>
            <a:chExt cx="4739197" cy="540000"/>
          </a:xfrm>
        </p:grpSpPr>
        <p:sp>
          <p:nvSpPr>
            <p:cNvPr id="62" name="Freeform: Shape 61">
              <a:extLst>
                <a:ext uri="{FF2B5EF4-FFF2-40B4-BE49-F238E27FC236}">
                  <a16:creationId xmlns:a16="http://schemas.microsoft.com/office/drawing/2014/main" id="{3C76285A-66CE-42DC-9327-3BA1ABAB8172}"/>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63" name="Freeform: Shape 62">
              <a:extLst>
                <a:ext uri="{FF2B5EF4-FFF2-40B4-BE49-F238E27FC236}">
                  <a16:creationId xmlns:a16="http://schemas.microsoft.com/office/drawing/2014/main" id="{26AC876B-8DBB-4497-B2A9-21ED63D8951A}"/>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64" name="Group 63">
            <a:extLst>
              <a:ext uri="{FF2B5EF4-FFF2-40B4-BE49-F238E27FC236}">
                <a16:creationId xmlns:a16="http://schemas.microsoft.com/office/drawing/2014/main" id="{B6B0C8D8-0DF5-4E81-B578-0B1F02124950}"/>
              </a:ext>
            </a:extLst>
          </p:cNvPr>
          <p:cNvGrpSpPr/>
          <p:nvPr userDrawn="1"/>
        </p:nvGrpSpPr>
        <p:grpSpPr>
          <a:xfrm>
            <a:off x="6871578" y="4292823"/>
            <a:ext cx="4739197" cy="540000"/>
            <a:chOff x="874713" y="2542740"/>
            <a:chExt cx="4739197" cy="540000"/>
          </a:xfrm>
        </p:grpSpPr>
        <p:sp>
          <p:nvSpPr>
            <p:cNvPr id="65" name="Freeform: Shape 64">
              <a:extLst>
                <a:ext uri="{FF2B5EF4-FFF2-40B4-BE49-F238E27FC236}">
                  <a16:creationId xmlns:a16="http://schemas.microsoft.com/office/drawing/2014/main" id="{F84A2DCC-FF4C-416C-896E-C9D2500FC0BA}"/>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66" name="Freeform: Shape 65">
              <a:extLst>
                <a:ext uri="{FF2B5EF4-FFF2-40B4-BE49-F238E27FC236}">
                  <a16:creationId xmlns:a16="http://schemas.microsoft.com/office/drawing/2014/main" id="{9529C515-EFB4-44D5-9652-A0CD7B2A2E77}"/>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67" name="Group 66">
            <a:extLst>
              <a:ext uri="{FF2B5EF4-FFF2-40B4-BE49-F238E27FC236}">
                <a16:creationId xmlns:a16="http://schemas.microsoft.com/office/drawing/2014/main" id="{E5DD7DD6-C6BC-4E6C-9C36-3820A73CC08E}"/>
              </a:ext>
            </a:extLst>
          </p:cNvPr>
          <p:cNvGrpSpPr/>
          <p:nvPr userDrawn="1"/>
        </p:nvGrpSpPr>
        <p:grpSpPr>
          <a:xfrm>
            <a:off x="6871578" y="5207347"/>
            <a:ext cx="4739197" cy="540000"/>
            <a:chOff x="874713" y="2542740"/>
            <a:chExt cx="4739197" cy="540000"/>
          </a:xfrm>
        </p:grpSpPr>
        <p:sp>
          <p:nvSpPr>
            <p:cNvPr id="68" name="Freeform: Shape 67">
              <a:extLst>
                <a:ext uri="{FF2B5EF4-FFF2-40B4-BE49-F238E27FC236}">
                  <a16:creationId xmlns:a16="http://schemas.microsoft.com/office/drawing/2014/main" id="{815D7826-7671-4F45-94DF-2EB61D9562FD}"/>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69" name="Freeform: Shape 68">
              <a:extLst>
                <a:ext uri="{FF2B5EF4-FFF2-40B4-BE49-F238E27FC236}">
                  <a16:creationId xmlns:a16="http://schemas.microsoft.com/office/drawing/2014/main" id="{40F25027-A5EE-450F-B178-2EB6AC94039F}"/>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sp>
        <p:nvSpPr>
          <p:cNvPr id="70" name="Text Placeholder 2">
            <a:extLst>
              <a:ext uri="{FF2B5EF4-FFF2-40B4-BE49-F238E27FC236}">
                <a16:creationId xmlns:a16="http://schemas.microsoft.com/office/drawing/2014/main" id="{DA563E74-14FE-48D9-81DE-4A0E1C830818}"/>
              </a:ext>
            </a:extLst>
          </p:cNvPr>
          <p:cNvSpPr>
            <a:spLocks noGrp="1"/>
          </p:cNvSpPr>
          <p:nvPr>
            <p:ph type="body" sz="quarter" idx="30" hasCustomPrompt="1"/>
          </p:nvPr>
        </p:nvSpPr>
        <p:spPr>
          <a:xfrm>
            <a:off x="7087248" y="5298753"/>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1" name="Text Placeholder 2">
            <a:extLst>
              <a:ext uri="{FF2B5EF4-FFF2-40B4-BE49-F238E27FC236}">
                <a16:creationId xmlns:a16="http://schemas.microsoft.com/office/drawing/2014/main" id="{2A110218-EFEB-4FCA-BD37-E5C291218BC4}"/>
              </a:ext>
            </a:extLst>
          </p:cNvPr>
          <p:cNvSpPr>
            <a:spLocks noGrp="1"/>
          </p:cNvSpPr>
          <p:nvPr>
            <p:ph type="body" sz="quarter" idx="31" hasCustomPrompt="1"/>
          </p:nvPr>
        </p:nvSpPr>
        <p:spPr>
          <a:xfrm>
            <a:off x="7087248" y="2555183"/>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2" name="Text Placeholder 2">
            <a:extLst>
              <a:ext uri="{FF2B5EF4-FFF2-40B4-BE49-F238E27FC236}">
                <a16:creationId xmlns:a16="http://schemas.microsoft.com/office/drawing/2014/main" id="{944BA643-D65E-4FE1-A387-F06B6D0B403B}"/>
              </a:ext>
            </a:extLst>
          </p:cNvPr>
          <p:cNvSpPr>
            <a:spLocks noGrp="1"/>
          </p:cNvSpPr>
          <p:nvPr>
            <p:ph type="body" sz="quarter" idx="32" hasCustomPrompt="1"/>
          </p:nvPr>
        </p:nvSpPr>
        <p:spPr>
          <a:xfrm>
            <a:off x="7087248" y="3469706"/>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3" name="Text Placeholder 2">
            <a:extLst>
              <a:ext uri="{FF2B5EF4-FFF2-40B4-BE49-F238E27FC236}">
                <a16:creationId xmlns:a16="http://schemas.microsoft.com/office/drawing/2014/main" id="{482EFF16-4097-49A5-80A8-7DF9AEB3E47E}"/>
              </a:ext>
            </a:extLst>
          </p:cNvPr>
          <p:cNvSpPr>
            <a:spLocks noGrp="1"/>
          </p:cNvSpPr>
          <p:nvPr>
            <p:ph type="body" sz="quarter" idx="33" hasCustomPrompt="1"/>
          </p:nvPr>
        </p:nvSpPr>
        <p:spPr>
          <a:xfrm>
            <a:off x="7087248" y="4384229"/>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4" name="Text Placeholder 2">
            <a:extLst>
              <a:ext uri="{FF2B5EF4-FFF2-40B4-BE49-F238E27FC236}">
                <a16:creationId xmlns:a16="http://schemas.microsoft.com/office/drawing/2014/main" id="{BFF5F9E2-E02A-41D9-8BC0-41C7FDB2E636}"/>
              </a:ext>
            </a:extLst>
          </p:cNvPr>
          <p:cNvSpPr>
            <a:spLocks noGrp="1"/>
          </p:cNvSpPr>
          <p:nvPr>
            <p:ph type="body" sz="quarter" idx="34" hasCustomPrompt="1"/>
          </p:nvPr>
        </p:nvSpPr>
        <p:spPr>
          <a:xfrm>
            <a:off x="7087248" y="1640660"/>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5" name="Text Placeholder 4">
            <a:extLst>
              <a:ext uri="{FF2B5EF4-FFF2-40B4-BE49-F238E27FC236}">
                <a16:creationId xmlns:a16="http://schemas.microsoft.com/office/drawing/2014/main" id="{3900B45B-D6C6-4A48-B201-9BDED88A8B36}"/>
              </a:ext>
            </a:extLst>
          </p:cNvPr>
          <p:cNvSpPr>
            <a:spLocks noGrp="1"/>
          </p:cNvSpPr>
          <p:nvPr>
            <p:ph type="body" sz="quarter" idx="35"/>
          </p:nvPr>
        </p:nvSpPr>
        <p:spPr>
          <a:xfrm>
            <a:off x="7829242" y="1640660"/>
            <a:ext cx="3560782" cy="357188"/>
          </a:xfrm>
        </p:spPr>
        <p:txBody>
          <a:bodyPr anchor="ctr"/>
          <a:lstStyle>
            <a:lvl1pPr marL="0" indent="0" algn="l">
              <a:buNone/>
              <a:defRPr/>
            </a:lvl1pPr>
          </a:lstStyle>
          <a:p>
            <a:pPr lvl="0"/>
            <a:r>
              <a:rPr lang="en-US" dirty="0"/>
              <a:t>Click to edit Master text</a:t>
            </a:r>
            <a:endParaRPr lang="en-GB" dirty="0"/>
          </a:p>
        </p:txBody>
      </p:sp>
      <p:sp>
        <p:nvSpPr>
          <p:cNvPr id="76" name="Text Placeholder 4">
            <a:extLst>
              <a:ext uri="{FF2B5EF4-FFF2-40B4-BE49-F238E27FC236}">
                <a16:creationId xmlns:a16="http://schemas.microsoft.com/office/drawing/2014/main" id="{6D33402C-EEEE-41BA-A7F0-E090863FFE48}"/>
              </a:ext>
            </a:extLst>
          </p:cNvPr>
          <p:cNvSpPr>
            <a:spLocks noGrp="1"/>
          </p:cNvSpPr>
          <p:nvPr>
            <p:ph type="body" sz="quarter" idx="36"/>
          </p:nvPr>
        </p:nvSpPr>
        <p:spPr>
          <a:xfrm>
            <a:off x="7833431" y="2555183"/>
            <a:ext cx="3560782" cy="357188"/>
          </a:xfrm>
        </p:spPr>
        <p:txBody>
          <a:bodyPr anchor="ctr"/>
          <a:lstStyle>
            <a:lvl1pPr marL="0" indent="0" algn="l">
              <a:buNone/>
              <a:defRPr/>
            </a:lvl1pPr>
          </a:lstStyle>
          <a:p>
            <a:pPr lvl="0"/>
            <a:r>
              <a:rPr lang="en-US" dirty="0"/>
              <a:t>Click to edit Master text</a:t>
            </a:r>
            <a:endParaRPr lang="en-GB" dirty="0"/>
          </a:p>
        </p:txBody>
      </p:sp>
      <p:sp>
        <p:nvSpPr>
          <p:cNvPr id="77" name="Text Placeholder 4">
            <a:extLst>
              <a:ext uri="{FF2B5EF4-FFF2-40B4-BE49-F238E27FC236}">
                <a16:creationId xmlns:a16="http://schemas.microsoft.com/office/drawing/2014/main" id="{41B33A60-31C5-4B1D-BB88-59CB8EBC4662}"/>
              </a:ext>
            </a:extLst>
          </p:cNvPr>
          <p:cNvSpPr>
            <a:spLocks noGrp="1"/>
          </p:cNvSpPr>
          <p:nvPr>
            <p:ph type="body" sz="quarter" idx="37"/>
          </p:nvPr>
        </p:nvSpPr>
        <p:spPr>
          <a:xfrm>
            <a:off x="7829242" y="3469706"/>
            <a:ext cx="3560782" cy="357188"/>
          </a:xfrm>
        </p:spPr>
        <p:txBody>
          <a:bodyPr anchor="ctr"/>
          <a:lstStyle>
            <a:lvl1pPr marL="0" indent="0" algn="l">
              <a:buNone/>
              <a:defRPr/>
            </a:lvl1pPr>
          </a:lstStyle>
          <a:p>
            <a:pPr lvl="0"/>
            <a:r>
              <a:rPr lang="en-US" dirty="0"/>
              <a:t>Click to edit Master text</a:t>
            </a:r>
            <a:endParaRPr lang="en-GB" dirty="0"/>
          </a:p>
        </p:txBody>
      </p:sp>
      <p:sp>
        <p:nvSpPr>
          <p:cNvPr id="78" name="Text Placeholder 4">
            <a:extLst>
              <a:ext uri="{FF2B5EF4-FFF2-40B4-BE49-F238E27FC236}">
                <a16:creationId xmlns:a16="http://schemas.microsoft.com/office/drawing/2014/main" id="{31854AA8-55D7-4AE4-A817-5BB1D8C7F261}"/>
              </a:ext>
            </a:extLst>
          </p:cNvPr>
          <p:cNvSpPr>
            <a:spLocks noGrp="1"/>
          </p:cNvSpPr>
          <p:nvPr>
            <p:ph type="body" sz="quarter" idx="38"/>
          </p:nvPr>
        </p:nvSpPr>
        <p:spPr>
          <a:xfrm>
            <a:off x="7851008" y="4384229"/>
            <a:ext cx="3560782" cy="357188"/>
          </a:xfrm>
        </p:spPr>
        <p:txBody>
          <a:bodyPr anchor="ctr"/>
          <a:lstStyle>
            <a:lvl1pPr marL="0" indent="0" algn="l">
              <a:buNone/>
              <a:defRPr/>
            </a:lvl1pPr>
          </a:lstStyle>
          <a:p>
            <a:pPr lvl="0"/>
            <a:r>
              <a:rPr lang="en-US" dirty="0"/>
              <a:t>Click to edit Master text</a:t>
            </a:r>
            <a:endParaRPr lang="en-GB" dirty="0"/>
          </a:p>
        </p:txBody>
      </p:sp>
      <p:sp>
        <p:nvSpPr>
          <p:cNvPr id="79" name="Text Placeholder 4">
            <a:extLst>
              <a:ext uri="{FF2B5EF4-FFF2-40B4-BE49-F238E27FC236}">
                <a16:creationId xmlns:a16="http://schemas.microsoft.com/office/drawing/2014/main" id="{0BE2960D-DE84-4233-ACE8-5A5868DB1047}"/>
              </a:ext>
            </a:extLst>
          </p:cNvPr>
          <p:cNvSpPr>
            <a:spLocks noGrp="1"/>
          </p:cNvSpPr>
          <p:nvPr>
            <p:ph type="body" sz="quarter" idx="39"/>
          </p:nvPr>
        </p:nvSpPr>
        <p:spPr>
          <a:xfrm>
            <a:off x="7851008" y="5298753"/>
            <a:ext cx="3560782" cy="357188"/>
          </a:xfrm>
        </p:spPr>
        <p:txBody>
          <a:bodyPr anchor="ctr"/>
          <a:lstStyle>
            <a:lvl1pPr marL="0" indent="0" algn="l">
              <a:buNone/>
              <a:defRPr/>
            </a:lvl1pPr>
          </a:lstStyle>
          <a:p>
            <a:pPr lvl="0"/>
            <a:r>
              <a:rPr lang="en-US" dirty="0"/>
              <a:t>Click to edit Master text</a:t>
            </a:r>
            <a:endParaRPr lang="en-GB" dirty="0"/>
          </a:p>
        </p:txBody>
      </p:sp>
    </p:spTree>
    <p:extLst>
      <p:ext uri="{BB962C8B-B14F-4D97-AF65-F5344CB8AC3E}">
        <p14:creationId xmlns:p14="http://schemas.microsoft.com/office/powerpoint/2010/main" val="534945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CDCD-20E7-4235-B8A6-8741AAA421B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E2BDA03-A82A-4546-B0C2-7733F1D5244D}"/>
              </a:ext>
            </a:extLst>
          </p:cNvPr>
          <p:cNvSpPr>
            <a:spLocks noGrp="1"/>
          </p:cNvSpPr>
          <p:nvPr>
            <p:ph type="sldNum" sz="quarter" idx="10"/>
          </p:nvPr>
        </p:nvSpPr>
        <p:spPr/>
        <p:txBody>
          <a:bodyPr/>
          <a:lstStyle/>
          <a:p>
            <a:fld id="{19B51A1E-902D-48AF-9020-955120F399B6}" type="slidenum">
              <a:rPr lang="en-US" smtClean="0"/>
              <a:pPr/>
              <a:t>‹#›</a:t>
            </a:fld>
            <a:endParaRPr lang="en-US" dirty="0"/>
          </a:p>
        </p:txBody>
      </p:sp>
      <p:sp>
        <p:nvSpPr>
          <p:cNvPr id="5" name="Content Placeholder 4">
            <a:extLst>
              <a:ext uri="{FF2B5EF4-FFF2-40B4-BE49-F238E27FC236}">
                <a16:creationId xmlns:a16="http://schemas.microsoft.com/office/drawing/2014/main" id="{E315E2C1-7E68-4C54-BA57-AE5DAD1D4999}"/>
              </a:ext>
            </a:extLst>
          </p:cNvPr>
          <p:cNvSpPr>
            <a:spLocks noGrp="1"/>
          </p:cNvSpPr>
          <p:nvPr>
            <p:ph sz="quarter" idx="11"/>
          </p:nvPr>
        </p:nvSpPr>
        <p:spPr>
          <a:xfrm>
            <a:off x="476250" y="2196826"/>
            <a:ext cx="3600000" cy="3600000"/>
          </a:xfrm>
        </p:spPr>
        <p:txBody>
          <a:bodyPr/>
          <a:lstStyle>
            <a:lvl1pPr>
              <a:defRPr sz="2100"/>
            </a:lvl1pPr>
            <a:lvl2pPr>
              <a:defRPr sz="1800"/>
            </a:lvl2pPr>
          </a:lstStyle>
          <a:p>
            <a:pPr lvl="0"/>
            <a:r>
              <a:rPr lang="en-US" dirty="0"/>
              <a:t>Click to edit Master text styles</a:t>
            </a:r>
          </a:p>
          <a:p>
            <a:pPr lvl="1"/>
            <a:r>
              <a:rPr lang="en-US" dirty="0"/>
              <a:t>Second level</a:t>
            </a:r>
          </a:p>
        </p:txBody>
      </p:sp>
      <p:sp>
        <p:nvSpPr>
          <p:cNvPr id="6" name="Content Placeholder 4">
            <a:extLst>
              <a:ext uri="{FF2B5EF4-FFF2-40B4-BE49-F238E27FC236}">
                <a16:creationId xmlns:a16="http://schemas.microsoft.com/office/drawing/2014/main" id="{1E7EF997-4A7C-49FD-98E5-3B635A20AC82}"/>
              </a:ext>
            </a:extLst>
          </p:cNvPr>
          <p:cNvSpPr>
            <a:spLocks noGrp="1"/>
          </p:cNvSpPr>
          <p:nvPr>
            <p:ph sz="quarter" idx="12"/>
          </p:nvPr>
        </p:nvSpPr>
        <p:spPr>
          <a:xfrm>
            <a:off x="4273262" y="2196826"/>
            <a:ext cx="3600000" cy="3600000"/>
          </a:xfrm>
        </p:spPr>
        <p:txBody>
          <a:bodyPr/>
          <a:lstStyle>
            <a:lvl1pPr>
              <a:defRPr sz="2100"/>
            </a:lvl1pPr>
            <a:lvl2pPr>
              <a:defRPr/>
            </a:lvl2pPr>
          </a:lstStyle>
          <a:p>
            <a:pPr lvl="0"/>
            <a:r>
              <a:rPr lang="en-US" dirty="0"/>
              <a:t>Click to edit Master text styles</a:t>
            </a:r>
          </a:p>
          <a:p>
            <a:pPr lvl="1"/>
            <a:r>
              <a:rPr lang="en-US" dirty="0"/>
              <a:t>Second level</a:t>
            </a:r>
          </a:p>
        </p:txBody>
      </p:sp>
      <p:sp>
        <p:nvSpPr>
          <p:cNvPr id="7" name="Content Placeholder 4">
            <a:extLst>
              <a:ext uri="{FF2B5EF4-FFF2-40B4-BE49-F238E27FC236}">
                <a16:creationId xmlns:a16="http://schemas.microsoft.com/office/drawing/2014/main" id="{B8A75EDB-B939-47C0-B478-CB9740FA91CB}"/>
              </a:ext>
            </a:extLst>
          </p:cNvPr>
          <p:cNvSpPr>
            <a:spLocks noGrp="1"/>
          </p:cNvSpPr>
          <p:nvPr>
            <p:ph sz="quarter" idx="13"/>
          </p:nvPr>
        </p:nvSpPr>
        <p:spPr>
          <a:xfrm>
            <a:off x="8070273" y="2196826"/>
            <a:ext cx="3600000" cy="3600000"/>
          </a:xfrm>
        </p:spPr>
        <p:txBody>
          <a:bodyPr/>
          <a:lstStyle>
            <a:lvl1pPr>
              <a:defRPr sz="2100"/>
            </a:lvl1pPr>
            <a:lvl2pPr>
              <a:defRPr/>
            </a:lvl2pPr>
          </a:lstStyle>
          <a:p>
            <a:pPr lvl="0"/>
            <a:r>
              <a:rPr lang="en-US" dirty="0"/>
              <a:t>Click to edit Master text styles</a:t>
            </a:r>
          </a:p>
          <a:p>
            <a:pPr lvl="1"/>
            <a:r>
              <a:rPr lang="en-US" dirty="0"/>
              <a:t>Second level</a:t>
            </a:r>
          </a:p>
        </p:txBody>
      </p:sp>
      <p:sp>
        <p:nvSpPr>
          <p:cNvPr id="8" name="Text Placeholder 7">
            <a:extLst>
              <a:ext uri="{FF2B5EF4-FFF2-40B4-BE49-F238E27FC236}">
                <a16:creationId xmlns:a16="http://schemas.microsoft.com/office/drawing/2014/main" id="{D10BE75C-75C9-42F8-BF9E-B8F542EE0A92}"/>
              </a:ext>
            </a:extLst>
          </p:cNvPr>
          <p:cNvSpPr>
            <a:spLocks noGrp="1"/>
          </p:cNvSpPr>
          <p:nvPr>
            <p:ph type="body" sz="quarter" idx="14" hasCustomPrompt="1"/>
          </p:nvPr>
        </p:nvSpPr>
        <p:spPr>
          <a:xfrm>
            <a:off x="476250" y="1651818"/>
            <a:ext cx="3600450" cy="409575"/>
          </a:xfrm>
        </p:spPr>
        <p:txBody>
          <a:bodyPr/>
          <a:lstStyle>
            <a:lvl1pPr marL="0" indent="0" algn="ctr">
              <a:buNone/>
              <a:defRPr sz="2800"/>
            </a:lvl1pPr>
          </a:lstStyle>
          <a:p>
            <a:pPr lvl="0"/>
            <a:r>
              <a:rPr lang="en-US" dirty="0"/>
              <a:t>Title1</a:t>
            </a:r>
          </a:p>
        </p:txBody>
      </p:sp>
      <p:sp>
        <p:nvSpPr>
          <p:cNvPr id="9" name="Text Placeholder 7">
            <a:extLst>
              <a:ext uri="{FF2B5EF4-FFF2-40B4-BE49-F238E27FC236}">
                <a16:creationId xmlns:a16="http://schemas.microsoft.com/office/drawing/2014/main" id="{8781413A-F17A-4397-BAC3-0A1712A53235}"/>
              </a:ext>
            </a:extLst>
          </p:cNvPr>
          <p:cNvSpPr>
            <a:spLocks noGrp="1"/>
          </p:cNvSpPr>
          <p:nvPr>
            <p:ph type="body" sz="quarter" idx="15" hasCustomPrompt="1"/>
          </p:nvPr>
        </p:nvSpPr>
        <p:spPr>
          <a:xfrm>
            <a:off x="4272812" y="1651818"/>
            <a:ext cx="3600450" cy="409575"/>
          </a:xfrm>
        </p:spPr>
        <p:txBody>
          <a:bodyPr/>
          <a:lstStyle>
            <a:lvl1pPr marL="0" indent="0" algn="ctr">
              <a:buNone/>
              <a:defRPr sz="2800"/>
            </a:lvl1pPr>
          </a:lstStyle>
          <a:p>
            <a:pPr lvl="0"/>
            <a:r>
              <a:rPr lang="en-US" dirty="0"/>
              <a:t>Title1</a:t>
            </a:r>
          </a:p>
        </p:txBody>
      </p:sp>
      <p:sp>
        <p:nvSpPr>
          <p:cNvPr id="10" name="Text Placeholder 7">
            <a:extLst>
              <a:ext uri="{FF2B5EF4-FFF2-40B4-BE49-F238E27FC236}">
                <a16:creationId xmlns:a16="http://schemas.microsoft.com/office/drawing/2014/main" id="{85818EC1-FE16-4938-B224-99E3B2281155}"/>
              </a:ext>
            </a:extLst>
          </p:cNvPr>
          <p:cNvSpPr>
            <a:spLocks noGrp="1"/>
          </p:cNvSpPr>
          <p:nvPr>
            <p:ph type="body" sz="quarter" idx="16" hasCustomPrompt="1"/>
          </p:nvPr>
        </p:nvSpPr>
        <p:spPr>
          <a:xfrm>
            <a:off x="8069374" y="1651818"/>
            <a:ext cx="3600450" cy="409575"/>
          </a:xfrm>
        </p:spPr>
        <p:txBody>
          <a:bodyPr/>
          <a:lstStyle>
            <a:lvl1pPr marL="0" indent="0" algn="ctr">
              <a:buNone/>
              <a:defRPr sz="2800"/>
            </a:lvl1pPr>
          </a:lstStyle>
          <a:p>
            <a:pPr lvl="0"/>
            <a:r>
              <a:rPr lang="en-US" dirty="0"/>
              <a:t>Title1</a:t>
            </a:r>
          </a:p>
        </p:txBody>
      </p:sp>
    </p:spTree>
    <p:extLst>
      <p:ext uri="{BB962C8B-B14F-4D97-AF65-F5344CB8AC3E}">
        <p14:creationId xmlns:p14="http://schemas.microsoft.com/office/powerpoint/2010/main" val="830294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8F6E-B04E-4894-A056-CA56F80D167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3A6E09B-EDA5-45E6-B052-E5CF4F03587C}"/>
              </a:ext>
            </a:extLst>
          </p:cNvPr>
          <p:cNvSpPr>
            <a:spLocks noGrp="1"/>
          </p:cNvSpPr>
          <p:nvPr>
            <p:ph type="sldNum" sz="quarter" idx="10"/>
          </p:nvPr>
        </p:nvSpPr>
        <p:spPr/>
        <p:txBody>
          <a:body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339470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84EC0B8-50F4-436E-9471-F9700CAC408C}"/>
              </a:ext>
            </a:extLst>
          </p:cNvPr>
          <p:cNvSpPr>
            <a:spLocks noGrp="1"/>
          </p:cNvSpPr>
          <p:nvPr>
            <p:ph type="pic" sz="quarter" idx="11"/>
          </p:nvPr>
        </p:nvSpPr>
        <p:spPr>
          <a:xfrm>
            <a:off x="448603" y="1086901"/>
            <a:ext cx="11269662" cy="4995400"/>
          </a:xfrm>
        </p:spPr>
        <p:txBody>
          <a:bodyPr/>
          <a:lstStyle/>
          <a:p>
            <a:endParaRPr lang="en-GB"/>
          </a:p>
        </p:txBody>
      </p:sp>
      <p:sp>
        <p:nvSpPr>
          <p:cNvPr id="2" name="Title 1">
            <a:extLst>
              <a:ext uri="{FF2B5EF4-FFF2-40B4-BE49-F238E27FC236}">
                <a16:creationId xmlns:a16="http://schemas.microsoft.com/office/drawing/2014/main" id="{A9FC4AFD-240A-4C44-8D64-3499C3BFFD07}"/>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D0C66D6-0E65-4810-A04D-1DDABB5A88EB}"/>
              </a:ext>
            </a:extLst>
          </p:cNvPr>
          <p:cNvSpPr>
            <a:spLocks noGrp="1"/>
          </p:cNvSpPr>
          <p:nvPr>
            <p:ph type="sldNum" sz="quarter" idx="10"/>
          </p:nvPr>
        </p:nvSpPr>
        <p:spPr/>
        <p:txBody>
          <a:bodyPr/>
          <a:lstStyle/>
          <a:p>
            <a:fld id="{19B51A1E-902D-48AF-9020-955120F399B6}" type="slidenum">
              <a:rPr lang="en-US" smtClean="0"/>
              <a:pPr/>
              <a:t>‹#›</a:t>
            </a:fld>
            <a:endParaRPr lang="en-US" dirty="0"/>
          </a:p>
        </p:txBody>
      </p:sp>
      <p:sp>
        <p:nvSpPr>
          <p:cNvPr id="7" name="Text Placeholder 6">
            <a:extLst>
              <a:ext uri="{FF2B5EF4-FFF2-40B4-BE49-F238E27FC236}">
                <a16:creationId xmlns:a16="http://schemas.microsoft.com/office/drawing/2014/main" id="{DFF78F31-BD01-4038-B9B4-4526BAD251E1}"/>
              </a:ext>
            </a:extLst>
          </p:cNvPr>
          <p:cNvSpPr>
            <a:spLocks noGrp="1"/>
          </p:cNvSpPr>
          <p:nvPr>
            <p:ph type="body" sz="quarter" idx="12" hasCustomPrompt="1"/>
          </p:nvPr>
        </p:nvSpPr>
        <p:spPr>
          <a:xfrm>
            <a:off x="449263" y="5264150"/>
            <a:ext cx="11263312" cy="541338"/>
          </a:xfrm>
        </p:spPr>
        <p:txBody>
          <a:bodyPr anchor="ctr"/>
          <a:lstStyle>
            <a:lvl1pPr marL="0" indent="0" algn="ctr">
              <a:buNone/>
              <a:defRPr sz="2800"/>
            </a:lvl1pPr>
          </a:lstStyle>
          <a:p>
            <a:pPr lvl="0"/>
            <a:r>
              <a:rPr lang="en-US" dirty="0"/>
              <a:t>Caption</a:t>
            </a:r>
          </a:p>
        </p:txBody>
      </p:sp>
    </p:spTree>
    <p:extLst>
      <p:ext uri="{BB962C8B-B14F-4D97-AF65-F5344CB8AC3E}">
        <p14:creationId xmlns:p14="http://schemas.microsoft.com/office/powerpoint/2010/main" val="324800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3A65-422D-4BAB-9D4D-91C77EC47171}"/>
              </a:ext>
            </a:extLst>
          </p:cNvPr>
          <p:cNvSpPr>
            <a:spLocks noGrp="1"/>
          </p:cNvSpPr>
          <p:nvPr>
            <p:ph type="title"/>
          </p:nvPr>
        </p:nvSpPr>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583D2CA2-47FC-49F4-A0AF-4E847EB8C015}"/>
              </a:ext>
            </a:extLst>
          </p:cNvPr>
          <p:cNvSpPr>
            <a:spLocks noGrp="1"/>
          </p:cNvSpPr>
          <p:nvPr>
            <p:ph type="pic" sz="quarter" idx="11"/>
          </p:nvPr>
        </p:nvSpPr>
        <p:spPr>
          <a:xfrm>
            <a:off x="0" y="0"/>
            <a:ext cx="12192000" cy="6858000"/>
          </a:xfrm>
        </p:spPr>
        <p:txBody>
          <a:bodyPr/>
          <a:lstStyle/>
          <a:p>
            <a:endParaRPr lang="en-GB"/>
          </a:p>
        </p:txBody>
      </p:sp>
      <p:sp>
        <p:nvSpPr>
          <p:cNvPr id="6" name="Slide Number Placeholder 2">
            <a:extLst>
              <a:ext uri="{FF2B5EF4-FFF2-40B4-BE49-F238E27FC236}">
                <a16:creationId xmlns:a16="http://schemas.microsoft.com/office/drawing/2014/main" id="{FEABE5B1-11BD-4058-8DA7-D4BCE1D813C0}"/>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2073290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205931-43D5-4B72-B943-31013BB2372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84403F6B-84AE-4557-B170-08997DA26255}"/>
              </a:ext>
            </a:extLst>
          </p:cNvPr>
          <p:cNvSpPr>
            <a:spLocks noGrp="1"/>
          </p:cNvSpPr>
          <p:nvPr>
            <p:ph type="pic" sz="quarter" idx="11"/>
          </p:nvPr>
        </p:nvSpPr>
        <p:spPr>
          <a:xfrm>
            <a:off x="0" y="0"/>
            <a:ext cx="12192000" cy="6858000"/>
          </a:xfrm>
        </p:spPr>
        <p:txBody>
          <a:bodyPr/>
          <a:lstStyle/>
          <a:p>
            <a:endParaRPr lang="en-US"/>
          </a:p>
        </p:txBody>
      </p:sp>
      <p:sp>
        <p:nvSpPr>
          <p:cNvPr id="3" name="Slide Number Placeholder 2">
            <a:extLst>
              <a:ext uri="{FF2B5EF4-FFF2-40B4-BE49-F238E27FC236}">
                <a16:creationId xmlns:a16="http://schemas.microsoft.com/office/drawing/2014/main" id="{C79CEC27-AA1D-4C73-BF6B-E616DC361FC5}"/>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pPr/>
              <a:t>‹#›</a:t>
            </a:fld>
            <a:endParaRPr lang="en-US" dirty="0"/>
          </a:p>
        </p:txBody>
      </p:sp>
      <p:sp>
        <p:nvSpPr>
          <p:cNvPr id="5" name="Rectangle 4">
            <a:extLst>
              <a:ext uri="{FF2B5EF4-FFF2-40B4-BE49-F238E27FC236}">
                <a16:creationId xmlns:a16="http://schemas.microsoft.com/office/drawing/2014/main" id="{52A83B62-A56A-4DCF-BD4F-A3C6B7E7C5F6}"/>
              </a:ext>
            </a:extLst>
          </p:cNvPr>
          <p:cNvSpPr/>
          <p:nvPr userDrawn="1"/>
        </p:nvSpPr>
        <p:spPr>
          <a:xfrm>
            <a:off x="442913" y="5943600"/>
            <a:ext cx="3462727" cy="914400"/>
          </a:xfrm>
          <a:prstGeom prst="rect">
            <a:avLst/>
          </a:prstGeom>
          <a:gradFill flip="none" rotWithShape="1">
            <a:gsLst>
              <a:gs pos="0">
                <a:schemeClr val="accent5">
                  <a:lumMod val="5000"/>
                  <a:lumOff val="95000"/>
                  <a:alpha val="15000"/>
                </a:schemeClr>
              </a:gs>
              <a:gs pos="74000">
                <a:schemeClr val="accent5">
                  <a:lumMod val="45000"/>
                  <a:lumOff val="55000"/>
                  <a:alpha val="45000"/>
                </a:schemeClr>
              </a:gs>
              <a:gs pos="83000">
                <a:schemeClr val="accent5">
                  <a:lumMod val="45000"/>
                  <a:lumOff val="55000"/>
                  <a:alpha val="35000"/>
                </a:schemeClr>
              </a:gs>
              <a:gs pos="100000">
                <a:schemeClr val="accent5">
                  <a:lumMod val="30000"/>
                  <a:lumOff val="70000"/>
                  <a:alpha val="2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panose="020B0602020104020603" pitchFamily="34" charset="0"/>
            </a:endParaRPr>
          </a:p>
        </p:txBody>
      </p:sp>
      <p:sp>
        <p:nvSpPr>
          <p:cNvPr id="6" name="Rectangle 5">
            <a:extLst>
              <a:ext uri="{FF2B5EF4-FFF2-40B4-BE49-F238E27FC236}">
                <a16:creationId xmlns:a16="http://schemas.microsoft.com/office/drawing/2014/main" id="{2C07CEC0-C6C3-41B7-9736-8D40A25713E7}"/>
              </a:ext>
            </a:extLst>
          </p:cNvPr>
          <p:cNvSpPr/>
          <p:nvPr userDrawn="1"/>
        </p:nvSpPr>
        <p:spPr>
          <a:xfrm>
            <a:off x="0" y="5943600"/>
            <a:ext cx="442913" cy="914400"/>
          </a:xfrm>
          <a:prstGeom prst="rect">
            <a:avLst/>
          </a:prstGeom>
          <a:solidFill>
            <a:srgbClr val="F0A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panose="020B0602020104020603" pitchFamily="34" charset="0"/>
            </a:endParaRPr>
          </a:p>
        </p:txBody>
      </p:sp>
    </p:spTree>
    <p:extLst>
      <p:ext uri="{BB962C8B-B14F-4D97-AF65-F5344CB8AC3E}">
        <p14:creationId xmlns:p14="http://schemas.microsoft.com/office/powerpoint/2010/main" val="163333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9CEC27-AA1D-4C73-BF6B-E616DC361FC5}"/>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3047694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9CEC27-AA1D-4C73-BF6B-E616DC361FC5}"/>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202460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8D72F5A-F99C-4AC5-8794-C619A03A2771}"/>
              </a:ext>
            </a:extLst>
          </p:cNvPr>
          <p:cNvGrpSpPr/>
          <p:nvPr userDrawn="1"/>
        </p:nvGrpSpPr>
        <p:grpSpPr>
          <a:xfrm>
            <a:off x="469383" y="1549254"/>
            <a:ext cx="4739197" cy="540000"/>
            <a:chOff x="874713" y="2542740"/>
            <a:chExt cx="4739197" cy="540000"/>
          </a:xfrm>
        </p:grpSpPr>
        <p:sp>
          <p:nvSpPr>
            <p:cNvPr id="5" name="Freeform: Shape 4">
              <a:extLst>
                <a:ext uri="{FF2B5EF4-FFF2-40B4-BE49-F238E27FC236}">
                  <a16:creationId xmlns:a16="http://schemas.microsoft.com/office/drawing/2014/main" id="{646AF1AD-E595-48EB-BA33-F632CBC1E7D0}"/>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schemeClr val="tx1"/>
                </a:solidFill>
                <a:latin typeface="Tw Cen MT" panose="020B0602020104020603" pitchFamily="34" charset="0"/>
              </a:endParaRPr>
            </a:p>
          </p:txBody>
        </p:sp>
        <p:sp>
          <p:nvSpPr>
            <p:cNvPr id="6" name="Freeform: Shape 5">
              <a:extLst>
                <a:ext uri="{FF2B5EF4-FFF2-40B4-BE49-F238E27FC236}">
                  <a16:creationId xmlns:a16="http://schemas.microsoft.com/office/drawing/2014/main" id="{806007CC-80F5-456D-BE36-6FEAB9E1DA2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schemeClr val="tx1"/>
                </a:solidFill>
                <a:latin typeface="Tw Cen MT" panose="020B0602020104020603" pitchFamily="34" charset="0"/>
              </a:endParaRPr>
            </a:p>
          </p:txBody>
        </p:sp>
      </p:grpSp>
      <p:grpSp>
        <p:nvGrpSpPr>
          <p:cNvPr id="10" name="Group 9">
            <a:extLst>
              <a:ext uri="{FF2B5EF4-FFF2-40B4-BE49-F238E27FC236}">
                <a16:creationId xmlns:a16="http://schemas.microsoft.com/office/drawing/2014/main" id="{215FAA38-6987-48EE-B3B6-6C23631DAFC7}"/>
              </a:ext>
            </a:extLst>
          </p:cNvPr>
          <p:cNvGrpSpPr/>
          <p:nvPr userDrawn="1"/>
        </p:nvGrpSpPr>
        <p:grpSpPr>
          <a:xfrm>
            <a:off x="469383" y="2463777"/>
            <a:ext cx="4739197" cy="540000"/>
            <a:chOff x="874713" y="2542740"/>
            <a:chExt cx="4739197" cy="540000"/>
          </a:xfrm>
        </p:grpSpPr>
        <p:sp>
          <p:nvSpPr>
            <p:cNvPr id="11" name="Freeform: Shape 10">
              <a:extLst>
                <a:ext uri="{FF2B5EF4-FFF2-40B4-BE49-F238E27FC236}">
                  <a16:creationId xmlns:a16="http://schemas.microsoft.com/office/drawing/2014/main" id="{2CC6B2AC-9EF0-43C3-AAF8-2685859222B1}"/>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schemeClr val="tx1"/>
                </a:solidFill>
                <a:latin typeface="Tw Cen MT" panose="020B0602020104020603" pitchFamily="34" charset="0"/>
              </a:endParaRPr>
            </a:p>
          </p:txBody>
        </p:sp>
        <p:sp>
          <p:nvSpPr>
            <p:cNvPr id="12" name="Freeform: Shape 11">
              <a:extLst>
                <a:ext uri="{FF2B5EF4-FFF2-40B4-BE49-F238E27FC236}">
                  <a16:creationId xmlns:a16="http://schemas.microsoft.com/office/drawing/2014/main" id="{D4F48F91-6F36-429F-8521-512995A3BDFA}"/>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schemeClr val="tx1"/>
                </a:solidFill>
                <a:latin typeface="Tw Cen MT" panose="020B0602020104020603" pitchFamily="34" charset="0"/>
              </a:endParaRPr>
            </a:p>
          </p:txBody>
        </p:sp>
      </p:grpSp>
      <p:grpSp>
        <p:nvGrpSpPr>
          <p:cNvPr id="16" name="Group 15">
            <a:extLst>
              <a:ext uri="{FF2B5EF4-FFF2-40B4-BE49-F238E27FC236}">
                <a16:creationId xmlns:a16="http://schemas.microsoft.com/office/drawing/2014/main" id="{79B18835-27F3-46C3-999C-19C009CCA672}"/>
              </a:ext>
            </a:extLst>
          </p:cNvPr>
          <p:cNvGrpSpPr/>
          <p:nvPr userDrawn="1"/>
        </p:nvGrpSpPr>
        <p:grpSpPr>
          <a:xfrm>
            <a:off x="469383" y="3378300"/>
            <a:ext cx="4739197" cy="540000"/>
            <a:chOff x="874713" y="2542740"/>
            <a:chExt cx="4739197" cy="540000"/>
          </a:xfrm>
        </p:grpSpPr>
        <p:sp>
          <p:nvSpPr>
            <p:cNvPr id="17" name="Freeform: Shape 16">
              <a:extLst>
                <a:ext uri="{FF2B5EF4-FFF2-40B4-BE49-F238E27FC236}">
                  <a16:creationId xmlns:a16="http://schemas.microsoft.com/office/drawing/2014/main" id="{829EF541-744F-4FC4-8586-B8389E28A417}"/>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schemeClr val="tx1"/>
                </a:solidFill>
                <a:latin typeface="Tw Cen MT" panose="020B0602020104020603" pitchFamily="34" charset="0"/>
              </a:endParaRPr>
            </a:p>
          </p:txBody>
        </p:sp>
        <p:sp>
          <p:nvSpPr>
            <p:cNvPr id="18" name="Freeform: Shape 17">
              <a:extLst>
                <a:ext uri="{FF2B5EF4-FFF2-40B4-BE49-F238E27FC236}">
                  <a16:creationId xmlns:a16="http://schemas.microsoft.com/office/drawing/2014/main" id="{B0C8651C-D695-40CF-A1C7-5582CD7BF94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schemeClr val="tx1"/>
                </a:solidFill>
                <a:latin typeface="Tw Cen MT" panose="020B0602020104020603" pitchFamily="34" charset="0"/>
              </a:endParaRPr>
            </a:p>
          </p:txBody>
        </p:sp>
      </p:grpSp>
      <p:grpSp>
        <p:nvGrpSpPr>
          <p:cNvPr id="22" name="Group 21">
            <a:extLst>
              <a:ext uri="{FF2B5EF4-FFF2-40B4-BE49-F238E27FC236}">
                <a16:creationId xmlns:a16="http://schemas.microsoft.com/office/drawing/2014/main" id="{B998399C-E65D-4F9D-8961-1C68EEDC6E6F}"/>
              </a:ext>
            </a:extLst>
          </p:cNvPr>
          <p:cNvGrpSpPr/>
          <p:nvPr userDrawn="1"/>
        </p:nvGrpSpPr>
        <p:grpSpPr>
          <a:xfrm>
            <a:off x="469383" y="4292823"/>
            <a:ext cx="4739197" cy="540000"/>
            <a:chOff x="874713" y="2542740"/>
            <a:chExt cx="4739197" cy="540000"/>
          </a:xfrm>
        </p:grpSpPr>
        <p:sp>
          <p:nvSpPr>
            <p:cNvPr id="23" name="Freeform: Shape 22">
              <a:extLst>
                <a:ext uri="{FF2B5EF4-FFF2-40B4-BE49-F238E27FC236}">
                  <a16:creationId xmlns:a16="http://schemas.microsoft.com/office/drawing/2014/main" id="{2B5796D8-BA27-4245-8C29-DBBE1F5F6C04}"/>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schemeClr val="tx1"/>
                </a:solidFill>
                <a:latin typeface="Tw Cen MT" panose="020B0602020104020603" pitchFamily="34" charset="0"/>
              </a:endParaRPr>
            </a:p>
          </p:txBody>
        </p:sp>
        <p:sp>
          <p:nvSpPr>
            <p:cNvPr id="24" name="Freeform: Shape 23">
              <a:extLst>
                <a:ext uri="{FF2B5EF4-FFF2-40B4-BE49-F238E27FC236}">
                  <a16:creationId xmlns:a16="http://schemas.microsoft.com/office/drawing/2014/main" id="{BB452112-2924-403C-8A2A-75FF25DF65BE}"/>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schemeClr val="tx1"/>
                </a:solidFill>
                <a:latin typeface="Tw Cen MT" panose="020B0602020104020603" pitchFamily="34" charset="0"/>
              </a:endParaRPr>
            </a:p>
          </p:txBody>
        </p:sp>
      </p:grpSp>
      <p:grpSp>
        <p:nvGrpSpPr>
          <p:cNvPr id="28" name="Group 27">
            <a:extLst>
              <a:ext uri="{FF2B5EF4-FFF2-40B4-BE49-F238E27FC236}">
                <a16:creationId xmlns:a16="http://schemas.microsoft.com/office/drawing/2014/main" id="{FFE6E1EF-7A4C-4274-BF01-8ED470BECD98}"/>
              </a:ext>
            </a:extLst>
          </p:cNvPr>
          <p:cNvGrpSpPr/>
          <p:nvPr userDrawn="1"/>
        </p:nvGrpSpPr>
        <p:grpSpPr>
          <a:xfrm>
            <a:off x="469383" y="5207347"/>
            <a:ext cx="4739197" cy="540000"/>
            <a:chOff x="874713" y="2542740"/>
            <a:chExt cx="4739197" cy="540000"/>
          </a:xfrm>
        </p:grpSpPr>
        <p:sp>
          <p:nvSpPr>
            <p:cNvPr id="29" name="Freeform: Shape 28">
              <a:extLst>
                <a:ext uri="{FF2B5EF4-FFF2-40B4-BE49-F238E27FC236}">
                  <a16:creationId xmlns:a16="http://schemas.microsoft.com/office/drawing/2014/main" id="{8C225C85-2057-4371-9FFF-B0DF657F414E}"/>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schemeClr val="tx1"/>
                </a:solidFill>
                <a:latin typeface="Tw Cen MT" panose="020B0602020104020603" pitchFamily="34" charset="0"/>
              </a:endParaRPr>
            </a:p>
          </p:txBody>
        </p:sp>
        <p:sp>
          <p:nvSpPr>
            <p:cNvPr id="30" name="Freeform: Shape 29">
              <a:extLst>
                <a:ext uri="{FF2B5EF4-FFF2-40B4-BE49-F238E27FC236}">
                  <a16:creationId xmlns:a16="http://schemas.microsoft.com/office/drawing/2014/main" id="{D58807BB-5D99-47A1-BB3C-FFC4C5BC9F8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schemeClr val="tx1"/>
                </a:solidFill>
                <a:latin typeface="Tw Cen MT" panose="020B0602020104020603" pitchFamily="34" charset="0"/>
              </a:endParaRPr>
            </a:p>
          </p:txBody>
        </p:sp>
      </p:grpSp>
      <p:sp>
        <p:nvSpPr>
          <p:cNvPr id="34" name="Text Placeholder 2">
            <a:extLst>
              <a:ext uri="{FF2B5EF4-FFF2-40B4-BE49-F238E27FC236}">
                <a16:creationId xmlns:a16="http://schemas.microsoft.com/office/drawing/2014/main" id="{96A4DDF9-DEEA-4D56-A568-19ED0AF5FB73}"/>
              </a:ext>
            </a:extLst>
          </p:cNvPr>
          <p:cNvSpPr>
            <a:spLocks noGrp="1"/>
          </p:cNvSpPr>
          <p:nvPr>
            <p:ph type="body" sz="quarter" idx="11" hasCustomPrompt="1"/>
          </p:nvPr>
        </p:nvSpPr>
        <p:spPr>
          <a:xfrm>
            <a:off x="685053" y="5298753"/>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35" name="Text Placeholder 2">
            <a:extLst>
              <a:ext uri="{FF2B5EF4-FFF2-40B4-BE49-F238E27FC236}">
                <a16:creationId xmlns:a16="http://schemas.microsoft.com/office/drawing/2014/main" id="{0E77AA5F-7D1F-4A54-93DC-17DF36A3A945}"/>
              </a:ext>
            </a:extLst>
          </p:cNvPr>
          <p:cNvSpPr>
            <a:spLocks noGrp="1"/>
          </p:cNvSpPr>
          <p:nvPr>
            <p:ph type="body" sz="quarter" idx="12" hasCustomPrompt="1"/>
          </p:nvPr>
        </p:nvSpPr>
        <p:spPr>
          <a:xfrm>
            <a:off x="685053" y="2555183"/>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36" name="Text Placeholder 2">
            <a:extLst>
              <a:ext uri="{FF2B5EF4-FFF2-40B4-BE49-F238E27FC236}">
                <a16:creationId xmlns:a16="http://schemas.microsoft.com/office/drawing/2014/main" id="{C502C9F5-0B54-432B-9352-89FE2C71E85A}"/>
              </a:ext>
            </a:extLst>
          </p:cNvPr>
          <p:cNvSpPr>
            <a:spLocks noGrp="1"/>
          </p:cNvSpPr>
          <p:nvPr>
            <p:ph type="body" sz="quarter" idx="13" hasCustomPrompt="1"/>
          </p:nvPr>
        </p:nvSpPr>
        <p:spPr>
          <a:xfrm>
            <a:off x="685053" y="3469706"/>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37" name="Text Placeholder 2">
            <a:extLst>
              <a:ext uri="{FF2B5EF4-FFF2-40B4-BE49-F238E27FC236}">
                <a16:creationId xmlns:a16="http://schemas.microsoft.com/office/drawing/2014/main" id="{66E45962-9619-41D9-9808-5CDC1DC1E5F1}"/>
              </a:ext>
            </a:extLst>
          </p:cNvPr>
          <p:cNvSpPr>
            <a:spLocks noGrp="1"/>
          </p:cNvSpPr>
          <p:nvPr>
            <p:ph type="body" sz="quarter" idx="14" hasCustomPrompt="1"/>
          </p:nvPr>
        </p:nvSpPr>
        <p:spPr>
          <a:xfrm>
            <a:off x="685053" y="4384229"/>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38" name="Text Placeholder 2">
            <a:extLst>
              <a:ext uri="{FF2B5EF4-FFF2-40B4-BE49-F238E27FC236}">
                <a16:creationId xmlns:a16="http://schemas.microsoft.com/office/drawing/2014/main" id="{0DB1CB66-AD8B-4386-B37B-9E4C3941B8B1}"/>
              </a:ext>
            </a:extLst>
          </p:cNvPr>
          <p:cNvSpPr>
            <a:spLocks noGrp="1"/>
          </p:cNvSpPr>
          <p:nvPr>
            <p:ph type="body" sz="quarter" idx="15" hasCustomPrompt="1"/>
          </p:nvPr>
        </p:nvSpPr>
        <p:spPr>
          <a:xfrm>
            <a:off x="685053" y="1640660"/>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44" name="Text Placeholder 4">
            <a:extLst>
              <a:ext uri="{FF2B5EF4-FFF2-40B4-BE49-F238E27FC236}">
                <a16:creationId xmlns:a16="http://schemas.microsoft.com/office/drawing/2014/main" id="{345D891C-2726-4BE3-B7F1-512DFACADD5F}"/>
              </a:ext>
            </a:extLst>
          </p:cNvPr>
          <p:cNvSpPr>
            <a:spLocks noGrp="1"/>
          </p:cNvSpPr>
          <p:nvPr>
            <p:ph type="body" sz="quarter" idx="21"/>
          </p:nvPr>
        </p:nvSpPr>
        <p:spPr>
          <a:xfrm>
            <a:off x="1427047" y="1640660"/>
            <a:ext cx="3560782" cy="357188"/>
          </a:xfrm>
        </p:spPr>
        <p:txBody>
          <a:bodyPr anchor="ctr"/>
          <a:lstStyle>
            <a:lvl1pPr marL="0" indent="0" algn="l">
              <a:buNone/>
              <a:defRPr>
                <a:solidFill>
                  <a:schemeClr val="tx1"/>
                </a:solidFill>
              </a:defRPr>
            </a:lvl1pPr>
          </a:lstStyle>
          <a:p>
            <a:pPr lvl="0"/>
            <a:r>
              <a:rPr lang="en-US" dirty="0"/>
              <a:t>Click to edit Master text</a:t>
            </a:r>
            <a:endParaRPr lang="en-GB" dirty="0"/>
          </a:p>
        </p:txBody>
      </p:sp>
      <p:sp>
        <p:nvSpPr>
          <p:cNvPr id="46" name="Text Placeholder 4">
            <a:extLst>
              <a:ext uri="{FF2B5EF4-FFF2-40B4-BE49-F238E27FC236}">
                <a16:creationId xmlns:a16="http://schemas.microsoft.com/office/drawing/2014/main" id="{F5385A83-188E-46C0-B2C3-8AB7B0D93390}"/>
              </a:ext>
            </a:extLst>
          </p:cNvPr>
          <p:cNvSpPr>
            <a:spLocks noGrp="1"/>
          </p:cNvSpPr>
          <p:nvPr>
            <p:ph type="body" sz="quarter" idx="23"/>
          </p:nvPr>
        </p:nvSpPr>
        <p:spPr>
          <a:xfrm>
            <a:off x="1431236" y="2555183"/>
            <a:ext cx="3560782" cy="357188"/>
          </a:xfrm>
        </p:spPr>
        <p:txBody>
          <a:bodyPr anchor="ctr"/>
          <a:lstStyle>
            <a:lvl1pPr marL="0" indent="0" algn="l">
              <a:buNone/>
              <a:defRPr>
                <a:solidFill>
                  <a:schemeClr val="tx1"/>
                </a:solidFill>
              </a:defRPr>
            </a:lvl1pPr>
          </a:lstStyle>
          <a:p>
            <a:pPr lvl="0"/>
            <a:r>
              <a:rPr lang="en-US" dirty="0"/>
              <a:t>Click to edit Master text</a:t>
            </a:r>
            <a:endParaRPr lang="en-GB" dirty="0"/>
          </a:p>
        </p:txBody>
      </p:sp>
      <p:sp>
        <p:nvSpPr>
          <p:cNvPr id="48" name="Text Placeholder 4">
            <a:extLst>
              <a:ext uri="{FF2B5EF4-FFF2-40B4-BE49-F238E27FC236}">
                <a16:creationId xmlns:a16="http://schemas.microsoft.com/office/drawing/2014/main" id="{D655D294-F03E-4071-8260-F046876E7AE5}"/>
              </a:ext>
            </a:extLst>
          </p:cNvPr>
          <p:cNvSpPr>
            <a:spLocks noGrp="1"/>
          </p:cNvSpPr>
          <p:nvPr>
            <p:ph type="body" sz="quarter" idx="25"/>
          </p:nvPr>
        </p:nvSpPr>
        <p:spPr>
          <a:xfrm>
            <a:off x="1427047" y="3469706"/>
            <a:ext cx="3560782" cy="357188"/>
          </a:xfrm>
        </p:spPr>
        <p:txBody>
          <a:bodyPr anchor="ctr"/>
          <a:lstStyle>
            <a:lvl1pPr marL="0" indent="0" algn="l">
              <a:buNone/>
              <a:defRPr>
                <a:solidFill>
                  <a:schemeClr val="tx1"/>
                </a:solidFill>
              </a:defRPr>
            </a:lvl1pPr>
          </a:lstStyle>
          <a:p>
            <a:pPr lvl="0"/>
            <a:r>
              <a:rPr lang="en-US" dirty="0"/>
              <a:t>Click to edit Master text</a:t>
            </a:r>
            <a:endParaRPr lang="en-GB" dirty="0"/>
          </a:p>
        </p:txBody>
      </p:sp>
      <p:sp>
        <p:nvSpPr>
          <p:cNvPr id="50" name="Text Placeholder 4">
            <a:extLst>
              <a:ext uri="{FF2B5EF4-FFF2-40B4-BE49-F238E27FC236}">
                <a16:creationId xmlns:a16="http://schemas.microsoft.com/office/drawing/2014/main" id="{BA527D49-A045-4160-B7F2-63404F53F8CD}"/>
              </a:ext>
            </a:extLst>
          </p:cNvPr>
          <p:cNvSpPr>
            <a:spLocks noGrp="1"/>
          </p:cNvSpPr>
          <p:nvPr>
            <p:ph type="body" sz="quarter" idx="27"/>
          </p:nvPr>
        </p:nvSpPr>
        <p:spPr>
          <a:xfrm>
            <a:off x="1448813" y="4384229"/>
            <a:ext cx="3560782" cy="357188"/>
          </a:xfrm>
        </p:spPr>
        <p:txBody>
          <a:bodyPr anchor="ctr"/>
          <a:lstStyle>
            <a:lvl1pPr marL="0" indent="0" algn="l">
              <a:buNone/>
              <a:defRPr>
                <a:solidFill>
                  <a:schemeClr val="tx1"/>
                </a:solidFill>
              </a:defRPr>
            </a:lvl1pPr>
          </a:lstStyle>
          <a:p>
            <a:pPr lvl="0"/>
            <a:r>
              <a:rPr lang="en-US" dirty="0"/>
              <a:t>Click to edit Master text</a:t>
            </a:r>
            <a:endParaRPr lang="en-GB" dirty="0"/>
          </a:p>
        </p:txBody>
      </p:sp>
      <p:sp>
        <p:nvSpPr>
          <p:cNvPr id="52" name="Text Placeholder 4">
            <a:extLst>
              <a:ext uri="{FF2B5EF4-FFF2-40B4-BE49-F238E27FC236}">
                <a16:creationId xmlns:a16="http://schemas.microsoft.com/office/drawing/2014/main" id="{2F774952-7F61-4B7F-B9D9-BA4F4628DFA3}"/>
              </a:ext>
            </a:extLst>
          </p:cNvPr>
          <p:cNvSpPr>
            <a:spLocks noGrp="1"/>
          </p:cNvSpPr>
          <p:nvPr>
            <p:ph type="body" sz="quarter" idx="29"/>
          </p:nvPr>
        </p:nvSpPr>
        <p:spPr>
          <a:xfrm>
            <a:off x="1448813" y="5298753"/>
            <a:ext cx="3560782" cy="357188"/>
          </a:xfrm>
        </p:spPr>
        <p:txBody>
          <a:bodyPr anchor="ctr"/>
          <a:lstStyle>
            <a:lvl1pPr marL="0" indent="0" algn="l">
              <a:buNone/>
              <a:defRPr>
                <a:solidFill>
                  <a:schemeClr val="tx1"/>
                </a:solidFill>
              </a:defRPr>
            </a:lvl1pPr>
          </a:lstStyle>
          <a:p>
            <a:pPr lvl="0"/>
            <a:r>
              <a:rPr lang="en-US" dirty="0"/>
              <a:t>Click to edit Master text</a:t>
            </a:r>
            <a:endParaRPr lang="en-GB" dirty="0"/>
          </a:p>
        </p:txBody>
      </p:sp>
      <p:sp>
        <p:nvSpPr>
          <p:cNvPr id="3" name="Slide Number Placeholder 2">
            <a:extLst>
              <a:ext uri="{FF2B5EF4-FFF2-40B4-BE49-F238E27FC236}">
                <a16:creationId xmlns:a16="http://schemas.microsoft.com/office/drawing/2014/main" id="{450B4454-184D-43EC-B070-2BFC57D80829}"/>
              </a:ext>
            </a:extLst>
          </p:cNvPr>
          <p:cNvSpPr>
            <a:spLocks noGrp="1"/>
          </p:cNvSpPr>
          <p:nvPr>
            <p:ph type="sldNum" sz="quarter" idx="10"/>
          </p:nvPr>
        </p:nvSpPr>
        <p:spPr/>
        <p:txBody>
          <a:bodyPr/>
          <a:lstStyle/>
          <a:p>
            <a:fld id="{19B51A1E-902D-48AF-9020-955120F399B6}" type="slidenum">
              <a:rPr lang="en-US" smtClean="0"/>
              <a:pPr/>
              <a:t>‹#›</a:t>
            </a:fld>
            <a:endParaRPr lang="en-US" dirty="0"/>
          </a:p>
        </p:txBody>
      </p:sp>
      <p:sp>
        <p:nvSpPr>
          <p:cNvPr id="54" name="Title Placeholder 1">
            <a:extLst>
              <a:ext uri="{FF2B5EF4-FFF2-40B4-BE49-F238E27FC236}">
                <a16:creationId xmlns:a16="http://schemas.microsoft.com/office/drawing/2014/main" id="{E2403EE3-D424-4815-AAC4-BEDCF3786045}"/>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grpSp>
        <p:nvGrpSpPr>
          <p:cNvPr id="55" name="Group 54">
            <a:extLst>
              <a:ext uri="{FF2B5EF4-FFF2-40B4-BE49-F238E27FC236}">
                <a16:creationId xmlns:a16="http://schemas.microsoft.com/office/drawing/2014/main" id="{AFF4DEE4-9983-4F24-B677-9E0C0A841134}"/>
              </a:ext>
            </a:extLst>
          </p:cNvPr>
          <p:cNvGrpSpPr/>
          <p:nvPr userDrawn="1"/>
        </p:nvGrpSpPr>
        <p:grpSpPr>
          <a:xfrm>
            <a:off x="6871578" y="1549254"/>
            <a:ext cx="4739197" cy="540000"/>
            <a:chOff x="874713" y="2542740"/>
            <a:chExt cx="4739197" cy="540000"/>
          </a:xfrm>
        </p:grpSpPr>
        <p:sp>
          <p:nvSpPr>
            <p:cNvPr id="56" name="Freeform: Shape 55">
              <a:extLst>
                <a:ext uri="{FF2B5EF4-FFF2-40B4-BE49-F238E27FC236}">
                  <a16:creationId xmlns:a16="http://schemas.microsoft.com/office/drawing/2014/main" id="{513D362A-E6E7-41FE-A738-B39683C793DF}"/>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latin typeface="Tw Cen MT" panose="020B0602020104020603" pitchFamily="34" charset="0"/>
              </a:endParaRPr>
            </a:p>
          </p:txBody>
        </p:sp>
        <p:sp>
          <p:nvSpPr>
            <p:cNvPr id="57" name="Freeform: Shape 56">
              <a:extLst>
                <a:ext uri="{FF2B5EF4-FFF2-40B4-BE49-F238E27FC236}">
                  <a16:creationId xmlns:a16="http://schemas.microsoft.com/office/drawing/2014/main" id="{FEC7B725-15C8-4F4F-9018-C2DCE1E10378}"/>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58" name="Group 57">
            <a:extLst>
              <a:ext uri="{FF2B5EF4-FFF2-40B4-BE49-F238E27FC236}">
                <a16:creationId xmlns:a16="http://schemas.microsoft.com/office/drawing/2014/main" id="{EA3ADFF2-705B-4FCD-91DD-8A1CE072EDFE}"/>
              </a:ext>
            </a:extLst>
          </p:cNvPr>
          <p:cNvGrpSpPr/>
          <p:nvPr userDrawn="1"/>
        </p:nvGrpSpPr>
        <p:grpSpPr>
          <a:xfrm>
            <a:off x="6871578" y="2463777"/>
            <a:ext cx="4739197" cy="540000"/>
            <a:chOff x="874713" y="2542740"/>
            <a:chExt cx="4739197" cy="540000"/>
          </a:xfrm>
        </p:grpSpPr>
        <p:sp>
          <p:nvSpPr>
            <p:cNvPr id="59" name="Freeform: Shape 58">
              <a:extLst>
                <a:ext uri="{FF2B5EF4-FFF2-40B4-BE49-F238E27FC236}">
                  <a16:creationId xmlns:a16="http://schemas.microsoft.com/office/drawing/2014/main" id="{71736D82-C48B-4BC7-8E9E-D641888336A5}"/>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latin typeface="Tw Cen MT" panose="020B0602020104020603" pitchFamily="34" charset="0"/>
              </a:endParaRPr>
            </a:p>
          </p:txBody>
        </p:sp>
        <p:sp>
          <p:nvSpPr>
            <p:cNvPr id="60" name="Freeform: Shape 59">
              <a:extLst>
                <a:ext uri="{FF2B5EF4-FFF2-40B4-BE49-F238E27FC236}">
                  <a16:creationId xmlns:a16="http://schemas.microsoft.com/office/drawing/2014/main" id="{C64B248E-9DBC-4E47-837D-2B6E152EA414}"/>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61" name="Group 60">
            <a:extLst>
              <a:ext uri="{FF2B5EF4-FFF2-40B4-BE49-F238E27FC236}">
                <a16:creationId xmlns:a16="http://schemas.microsoft.com/office/drawing/2014/main" id="{509F976A-03C9-4E7E-A79A-DA64FC3BF3ED}"/>
              </a:ext>
            </a:extLst>
          </p:cNvPr>
          <p:cNvGrpSpPr/>
          <p:nvPr userDrawn="1"/>
        </p:nvGrpSpPr>
        <p:grpSpPr>
          <a:xfrm>
            <a:off x="6871578" y="3378300"/>
            <a:ext cx="4739197" cy="540000"/>
            <a:chOff x="874713" y="2542740"/>
            <a:chExt cx="4739197" cy="540000"/>
          </a:xfrm>
        </p:grpSpPr>
        <p:sp>
          <p:nvSpPr>
            <p:cNvPr id="62" name="Freeform: Shape 61">
              <a:extLst>
                <a:ext uri="{FF2B5EF4-FFF2-40B4-BE49-F238E27FC236}">
                  <a16:creationId xmlns:a16="http://schemas.microsoft.com/office/drawing/2014/main" id="{3C76285A-66CE-42DC-9327-3BA1ABAB8172}"/>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latin typeface="Tw Cen MT" panose="020B0602020104020603" pitchFamily="34" charset="0"/>
              </a:endParaRPr>
            </a:p>
          </p:txBody>
        </p:sp>
        <p:sp>
          <p:nvSpPr>
            <p:cNvPr id="63" name="Freeform: Shape 62">
              <a:extLst>
                <a:ext uri="{FF2B5EF4-FFF2-40B4-BE49-F238E27FC236}">
                  <a16:creationId xmlns:a16="http://schemas.microsoft.com/office/drawing/2014/main" id="{26AC876B-8DBB-4497-B2A9-21ED63D8951A}"/>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64" name="Group 63">
            <a:extLst>
              <a:ext uri="{FF2B5EF4-FFF2-40B4-BE49-F238E27FC236}">
                <a16:creationId xmlns:a16="http://schemas.microsoft.com/office/drawing/2014/main" id="{B6B0C8D8-0DF5-4E81-B578-0B1F02124950}"/>
              </a:ext>
            </a:extLst>
          </p:cNvPr>
          <p:cNvGrpSpPr/>
          <p:nvPr userDrawn="1"/>
        </p:nvGrpSpPr>
        <p:grpSpPr>
          <a:xfrm>
            <a:off x="6871578" y="4292823"/>
            <a:ext cx="4739197" cy="540000"/>
            <a:chOff x="874713" y="2542740"/>
            <a:chExt cx="4739197" cy="540000"/>
          </a:xfrm>
        </p:grpSpPr>
        <p:sp>
          <p:nvSpPr>
            <p:cNvPr id="65" name="Freeform: Shape 64">
              <a:extLst>
                <a:ext uri="{FF2B5EF4-FFF2-40B4-BE49-F238E27FC236}">
                  <a16:creationId xmlns:a16="http://schemas.microsoft.com/office/drawing/2014/main" id="{F84A2DCC-FF4C-416C-896E-C9D2500FC0BA}"/>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latin typeface="Tw Cen MT" panose="020B0602020104020603" pitchFamily="34" charset="0"/>
              </a:endParaRPr>
            </a:p>
          </p:txBody>
        </p:sp>
        <p:sp>
          <p:nvSpPr>
            <p:cNvPr id="66" name="Freeform: Shape 65">
              <a:extLst>
                <a:ext uri="{FF2B5EF4-FFF2-40B4-BE49-F238E27FC236}">
                  <a16:creationId xmlns:a16="http://schemas.microsoft.com/office/drawing/2014/main" id="{9529C515-EFB4-44D5-9652-A0CD7B2A2E77}"/>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67" name="Group 66">
            <a:extLst>
              <a:ext uri="{FF2B5EF4-FFF2-40B4-BE49-F238E27FC236}">
                <a16:creationId xmlns:a16="http://schemas.microsoft.com/office/drawing/2014/main" id="{E5DD7DD6-C6BC-4E6C-9C36-3820A73CC08E}"/>
              </a:ext>
            </a:extLst>
          </p:cNvPr>
          <p:cNvGrpSpPr/>
          <p:nvPr userDrawn="1"/>
        </p:nvGrpSpPr>
        <p:grpSpPr>
          <a:xfrm>
            <a:off x="6871578" y="5207347"/>
            <a:ext cx="4739197" cy="540000"/>
            <a:chOff x="874713" y="2542740"/>
            <a:chExt cx="4739197" cy="540000"/>
          </a:xfrm>
        </p:grpSpPr>
        <p:sp>
          <p:nvSpPr>
            <p:cNvPr id="68" name="Freeform: Shape 67">
              <a:extLst>
                <a:ext uri="{FF2B5EF4-FFF2-40B4-BE49-F238E27FC236}">
                  <a16:creationId xmlns:a16="http://schemas.microsoft.com/office/drawing/2014/main" id="{815D7826-7671-4F45-94DF-2EB61D9562FD}"/>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latin typeface="Tw Cen MT" panose="020B0602020104020603" pitchFamily="34" charset="0"/>
              </a:endParaRPr>
            </a:p>
          </p:txBody>
        </p:sp>
        <p:sp>
          <p:nvSpPr>
            <p:cNvPr id="69" name="Freeform: Shape 68">
              <a:extLst>
                <a:ext uri="{FF2B5EF4-FFF2-40B4-BE49-F238E27FC236}">
                  <a16:creationId xmlns:a16="http://schemas.microsoft.com/office/drawing/2014/main" id="{40F25027-A5EE-450F-B178-2EB6AC94039F}"/>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sp>
        <p:nvSpPr>
          <p:cNvPr id="70" name="Text Placeholder 2">
            <a:extLst>
              <a:ext uri="{FF2B5EF4-FFF2-40B4-BE49-F238E27FC236}">
                <a16:creationId xmlns:a16="http://schemas.microsoft.com/office/drawing/2014/main" id="{DA563E74-14FE-48D9-81DE-4A0E1C830818}"/>
              </a:ext>
            </a:extLst>
          </p:cNvPr>
          <p:cNvSpPr>
            <a:spLocks noGrp="1"/>
          </p:cNvSpPr>
          <p:nvPr>
            <p:ph type="body" sz="quarter" idx="30" hasCustomPrompt="1"/>
          </p:nvPr>
        </p:nvSpPr>
        <p:spPr>
          <a:xfrm>
            <a:off x="7087248" y="5298753"/>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1" name="Text Placeholder 2">
            <a:extLst>
              <a:ext uri="{FF2B5EF4-FFF2-40B4-BE49-F238E27FC236}">
                <a16:creationId xmlns:a16="http://schemas.microsoft.com/office/drawing/2014/main" id="{2A110218-EFEB-4FCA-BD37-E5C291218BC4}"/>
              </a:ext>
            </a:extLst>
          </p:cNvPr>
          <p:cNvSpPr>
            <a:spLocks noGrp="1"/>
          </p:cNvSpPr>
          <p:nvPr>
            <p:ph type="body" sz="quarter" idx="31" hasCustomPrompt="1"/>
          </p:nvPr>
        </p:nvSpPr>
        <p:spPr>
          <a:xfrm>
            <a:off x="7087248" y="2555183"/>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2" name="Text Placeholder 2">
            <a:extLst>
              <a:ext uri="{FF2B5EF4-FFF2-40B4-BE49-F238E27FC236}">
                <a16:creationId xmlns:a16="http://schemas.microsoft.com/office/drawing/2014/main" id="{944BA643-D65E-4FE1-A387-F06B6D0B403B}"/>
              </a:ext>
            </a:extLst>
          </p:cNvPr>
          <p:cNvSpPr>
            <a:spLocks noGrp="1"/>
          </p:cNvSpPr>
          <p:nvPr>
            <p:ph type="body" sz="quarter" idx="32" hasCustomPrompt="1"/>
          </p:nvPr>
        </p:nvSpPr>
        <p:spPr>
          <a:xfrm>
            <a:off x="7087248" y="3469706"/>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3" name="Text Placeholder 2">
            <a:extLst>
              <a:ext uri="{FF2B5EF4-FFF2-40B4-BE49-F238E27FC236}">
                <a16:creationId xmlns:a16="http://schemas.microsoft.com/office/drawing/2014/main" id="{482EFF16-4097-49A5-80A8-7DF9AEB3E47E}"/>
              </a:ext>
            </a:extLst>
          </p:cNvPr>
          <p:cNvSpPr>
            <a:spLocks noGrp="1"/>
          </p:cNvSpPr>
          <p:nvPr>
            <p:ph type="body" sz="quarter" idx="33" hasCustomPrompt="1"/>
          </p:nvPr>
        </p:nvSpPr>
        <p:spPr>
          <a:xfrm>
            <a:off x="7087248" y="4384229"/>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4" name="Text Placeholder 2">
            <a:extLst>
              <a:ext uri="{FF2B5EF4-FFF2-40B4-BE49-F238E27FC236}">
                <a16:creationId xmlns:a16="http://schemas.microsoft.com/office/drawing/2014/main" id="{BFF5F9E2-E02A-41D9-8BC0-41C7FDB2E636}"/>
              </a:ext>
            </a:extLst>
          </p:cNvPr>
          <p:cNvSpPr>
            <a:spLocks noGrp="1"/>
          </p:cNvSpPr>
          <p:nvPr>
            <p:ph type="body" sz="quarter" idx="34" hasCustomPrompt="1"/>
          </p:nvPr>
        </p:nvSpPr>
        <p:spPr>
          <a:xfrm>
            <a:off x="7087248" y="1640660"/>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5" name="Text Placeholder 4">
            <a:extLst>
              <a:ext uri="{FF2B5EF4-FFF2-40B4-BE49-F238E27FC236}">
                <a16:creationId xmlns:a16="http://schemas.microsoft.com/office/drawing/2014/main" id="{3900B45B-D6C6-4A48-B201-9BDED88A8B36}"/>
              </a:ext>
            </a:extLst>
          </p:cNvPr>
          <p:cNvSpPr>
            <a:spLocks noGrp="1"/>
          </p:cNvSpPr>
          <p:nvPr>
            <p:ph type="body" sz="quarter" idx="35"/>
          </p:nvPr>
        </p:nvSpPr>
        <p:spPr>
          <a:xfrm>
            <a:off x="7829242" y="1640660"/>
            <a:ext cx="3560782" cy="357188"/>
          </a:xfrm>
        </p:spPr>
        <p:txBody>
          <a:bodyPr anchor="ctr"/>
          <a:lstStyle>
            <a:lvl1pPr marL="0" indent="0" algn="l">
              <a:buNone/>
              <a:defRPr/>
            </a:lvl1pPr>
          </a:lstStyle>
          <a:p>
            <a:pPr lvl="0"/>
            <a:r>
              <a:rPr lang="en-US" dirty="0"/>
              <a:t>Click to edit Master text</a:t>
            </a:r>
            <a:endParaRPr lang="en-GB" dirty="0"/>
          </a:p>
        </p:txBody>
      </p:sp>
      <p:sp>
        <p:nvSpPr>
          <p:cNvPr id="76" name="Text Placeholder 4">
            <a:extLst>
              <a:ext uri="{FF2B5EF4-FFF2-40B4-BE49-F238E27FC236}">
                <a16:creationId xmlns:a16="http://schemas.microsoft.com/office/drawing/2014/main" id="{6D33402C-EEEE-41BA-A7F0-E090863FFE48}"/>
              </a:ext>
            </a:extLst>
          </p:cNvPr>
          <p:cNvSpPr>
            <a:spLocks noGrp="1"/>
          </p:cNvSpPr>
          <p:nvPr>
            <p:ph type="body" sz="quarter" idx="36"/>
          </p:nvPr>
        </p:nvSpPr>
        <p:spPr>
          <a:xfrm>
            <a:off x="7833431" y="2555183"/>
            <a:ext cx="3560782" cy="357188"/>
          </a:xfrm>
        </p:spPr>
        <p:txBody>
          <a:bodyPr anchor="ctr"/>
          <a:lstStyle>
            <a:lvl1pPr marL="0" indent="0" algn="l">
              <a:buNone/>
              <a:defRPr/>
            </a:lvl1pPr>
          </a:lstStyle>
          <a:p>
            <a:pPr lvl="0"/>
            <a:r>
              <a:rPr lang="en-US" dirty="0"/>
              <a:t>Click to edit Master text</a:t>
            </a:r>
            <a:endParaRPr lang="en-GB" dirty="0"/>
          </a:p>
        </p:txBody>
      </p:sp>
      <p:sp>
        <p:nvSpPr>
          <p:cNvPr id="77" name="Text Placeholder 4">
            <a:extLst>
              <a:ext uri="{FF2B5EF4-FFF2-40B4-BE49-F238E27FC236}">
                <a16:creationId xmlns:a16="http://schemas.microsoft.com/office/drawing/2014/main" id="{41B33A60-31C5-4B1D-BB88-59CB8EBC4662}"/>
              </a:ext>
            </a:extLst>
          </p:cNvPr>
          <p:cNvSpPr>
            <a:spLocks noGrp="1"/>
          </p:cNvSpPr>
          <p:nvPr>
            <p:ph type="body" sz="quarter" idx="37"/>
          </p:nvPr>
        </p:nvSpPr>
        <p:spPr>
          <a:xfrm>
            <a:off x="7829242" y="3469706"/>
            <a:ext cx="3560782" cy="357188"/>
          </a:xfrm>
        </p:spPr>
        <p:txBody>
          <a:bodyPr anchor="ctr"/>
          <a:lstStyle>
            <a:lvl1pPr marL="0" indent="0" algn="l">
              <a:buNone/>
              <a:defRPr/>
            </a:lvl1pPr>
          </a:lstStyle>
          <a:p>
            <a:pPr lvl="0"/>
            <a:r>
              <a:rPr lang="en-US" dirty="0"/>
              <a:t>Click to edit Master text</a:t>
            </a:r>
            <a:endParaRPr lang="en-GB" dirty="0"/>
          </a:p>
        </p:txBody>
      </p:sp>
      <p:sp>
        <p:nvSpPr>
          <p:cNvPr id="78" name="Text Placeholder 4">
            <a:extLst>
              <a:ext uri="{FF2B5EF4-FFF2-40B4-BE49-F238E27FC236}">
                <a16:creationId xmlns:a16="http://schemas.microsoft.com/office/drawing/2014/main" id="{31854AA8-55D7-4AE4-A817-5BB1D8C7F261}"/>
              </a:ext>
            </a:extLst>
          </p:cNvPr>
          <p:cNvSpPr>
            <a:spLocks noGrp="1"/>
          </p:cNvSpPr>
          <p:nvPr>
            <p:ph type="body" sz="quarter" idx="38"/>
          </p:nvPr>
        </p:nvSpPr>
        <p:spPr>
          <a:xfrm>
            <a:off x="7851008" y="4384229"/>
            <a:ext cx="3560782" cy="357188"/>
          </a:xfrm>
        </p:spPr>
        <p:txBody>
          <a:bodyPr anchor="ctr"/>
          <a:lstStyle>
            <a:lvl1pPr marL="0" indent="0" algn="l">
              <a:buNone/>
              <a:defRPr/>
            </a:lvl1pPr>
          </a:lstStyle>
          <a:p>
            <a:pPr lvl="0"/>
            <a:r>
              <a:rPr lang="en-US" dirty="0"/>
              <a:t>Click to edit Master text</a:t>
            </a:r>
            <a:endParaRPr lang="en-GB" dirty="0"/>
          </a:p>
        </p:txBody>
      </p:sp>
      <p:sp>
        <p:nvSpPr>
          <p:cNvPr id="79" name="Text Placeholder 4">
            <a:extLst>
              <a:ext uri="{FF2B5EF4-FFF2-40B4-BE49-F238E27FC236}">
                <a16:creationId xmlns:a16="http://schemas.microsoft.com/office/drawing/2014/main" id="{0BE2960D-DE84-4233-ACE8-5A5868DB1047}"/>
              </a:ext>
            </a:extLst>
          </p:cNvPr>
          <p:cNvSpPr>
            <a:spLocks noGrp="1"/>
          </p:cNvSpPr>
          <p:nvPr>
            <p:ph type="body" sz="quarter" idx="39"/>
          </p:nvPr>
        </p:nvSpPr>
        <p:spPr>
          <a:xfrm>
            <a:off x="7851008" y="5298753"/>
            <a:ext cx="3560782" cy="357188"/>
          </a:xfrm>
        </p:spPr>
        <p:txBody>
          <a:bodyPr anchor="ctr"/>
          <a:lstStyle>
            <a:lvl1pPr marL="0" indent="0" algn="l">
              <a:buNone/>
              <a:defRPr/>
            </a:lvl1pPr>
          </a:lstStyle>
          <a:p>
            <a:pPr lvl="0"/>
            <a:r>
              <a:rPr lang="en-US" dirty="0"/>
              <a:t>Click to edit Master text</a:t>
            </a:r>
            <a:endParaRPr lang="en-GB" dirty="0"/>
          </a:p>
        </p:txBody>
      </p:sp>
    </p:spTree>
    <p:extLst>
      <p:ext uri="{BB962C8B-B14F-4D97-AF65-F5344CB8AC3E}">
        <p14:creationId xmlns:p14="http://schemas.microsoft.com/office/powerpoint/2010/main" val="256027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0746AA-C5A1-4929-A421-17DB23933B6A}"/>
              </a:ext>
            </a:extLst>
          </p:cNvPr>
          <p:cNvSpPr/>
          <p:nvPr userDrawn="1"/>
        </p:nvSpPr>
        <p:spPr>
          <a:xfrm>
            <a:off x="0" y="0"/>
            <a:ext cx="121860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0F4AEE0-D74C-43CF-AC04-A38FFBBEE0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30089"/>
            <a:ext cx="12192000" cy="2695795"/>
          </a:xfrm>
          <a:prstGeom prst="rect">
            <a:avLst/>
          </a:prstGeom>
        </p:spPr>
      </p:pic>
      <p:pic>
        <p:nvPicPr>
          <p:cNvPr id="5" name="Graphic 4">
            <a:extLst>
              <a:ext uri="{FF2B5EF4-FFF2-40B4-BE49-F238E27FC236}">
                <a16:creationId xmlns:a16="http://schemas.microsoft.com/office/drawing/2014/main" id="{4CC16577-B77E-49B6-93B9-DFCF8204608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81600" y="682177"/>
            <a:ext cx="1828800" cy="946598"/>
          </a:xfrm>
          <a:prstGeom prst="rect">
            <a:avLst/>
          </a:prstGeom>
        </p:spPr>
      </p:pic>
      <p:sp>
        <p:nvSpPr>
          <p:cNvPr id="7" name="Rectangle 6">
            <a:extLst>
              <a:ext uri="{FF2B5EF4-FFF2-40B4-BE49-F238E27FC236}">
                <a16:creationId xmlns:a16="http://schemas.microsoft.com/office/drawing/2014/main" id="{EA5B5259-9847-4818-B24B-EB501AE12E27}"/>
              </a:ext>
            </a:extLst>
          </p:cNvPr>
          <p:cNvSpPr/>
          <p:nvPr userDrawn="1"/>
        </p:nvSpPr>
        <p:spPr>
          <a:xfrm>
            <a:off x="0" y="4896465"/>
            <a:ext cx="12186080" cy="45719"/>
          </a:xfrm>
          <a:prstGeom prst="rect">
            <a:avLst/>
          </a:prstGeom>
          <a:solidFill>
            <a:srgbClr val="006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A40D6609-D617-4CAB-92A3-FB04593F9137}"/>
              </a:ext>
            </a:extLst>
          </p:cNvPr>
          <p:cNvSpPr>
            <a:spLocks noGrp="1"/>
          </p:cNvSpPr>
          <p:nvPr>
            <p:ph type="body" sz="quarter" idx="10"/>
          </p:nvPr>
        </p:nvSpPr>
        <p:spPr>
          <a:xfrm>
            <a:off x="2511539" y="2955925"/>
            <a:ext cx="7168923" cy="963613"/>
          </a:xfrm>
        </p:spPr>
        <p:txBody>
          <a:bodyPr/>
          <a:lstStyle>
            <a:lvl1pPr marL="0" indent="0" algn="ctr">
              <a:buNone/>
              <a:defRPr sz="4500">
                <a:solidFill>
                  <a:schemeClr val="bg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53458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7D5A3F-3496-4DC7-BBF0-46F483CBDFC4}"/>
              </a:ext>
            </a:extLst>
          </p:cNvPr>
          <p:cNvSpPr/>
          <p:nvPr userDrawn="1"/>
        </p:nvSpPr>
        <p:spPr>
          <a:xfrm>
            <a:off x="16102" y="0"/>
            <a:ext cx="1215979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15E2F9B-6FE8-4FF8-9912-1F2ADE3FBF59}"/>
              </a:ext>
            </a:extLst>
          </p:cNvPr>
          <p:cNvSpPr/>
          <p:nvPr userDrawn="1"/>
        </p:nvSpPr>
        <p:spPr>
          <a:xfrm>
            <a:off x="6096000" y="2169232"/>
            <a:ext cx="6096000" cy="1633840"/>
          </a:xfrm>
          <a:custGeom>
            <a:avLst/>
            <a:gdLst>
              <a:gd name="connsiteX0" fmla="*/ 147487 w 6096000"/>
              <a:gd name="connsiteY0" fmla="*/ 0 h 884903"/>
              <a:gd name="connsiteX1" fmla="*/ 6096000 w 6096000"/>
              <a:gd name="connsiteY1" fmla="*/ 0 h 884903"/>
              <a:gd name="connsiteX2" fmla="*/ 6096000 w 6096000"/>
              <a:gd name="connsiteY2" fmla="*/ 884903 h 884903"/>
              <a:gd name="connsiteX3" fmla="*/ 147487 w 6096000"/>
              <a:gd name="connsiteY3" fmla="*/ 884903 h 884903"/>
              <a:gd name="connsiteX4" fmla="*/ 0 w 6096000"/>
              <a:gd name="connsiteY4" fmla="*/ 737416 h 884903"/>
              <a:gd name="connsiteX5" fmla="*/ 0 w 6096000"/>
              <a:gd name="connsiteY5" fmla="*/ 147487 h 884903"/>
              <a:gd name="connsiteX6" fmla="*/ 147487 w 6096000"/>
              <a:gd name="connsiteY6" fmla="*/ 0 h 8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884903">
                <a:moveTo>
                  <a:pt x="147487" y="0"/>
                </a:moveTo>
                <a:lnTo>
                  <a:pt x="6096000" y="0"/>
                </a:lnTo>
                <a:lnTo>
                  <a:pt x="6096000" y="884903"/>
                </a:lnTo>
                <a:lnTo>
                  <a:pt x="147487" y="884903"/>
                </a:lnTo>
                <a:cubicBezTo>
                  <a:pt x="66032" y="884903"/>
                  <a:pt x="0" y="818871"/>
                  <a:pt x="0" y="737416"/>
                </a:cubicBezTo>
                <a:lnTo>
                  <a:pt x="0" y="147487"/>
                </a:lnTo>
                <a:cubicBezTo>
                  <a:pt x="0" y="66032"/>
                  <a:pt x="66032" y="0"/>
                  <a:pt x="147487" y="0"/>
                </a:cubicBezTo>
                <a:close/>
              </a:path>
            </a:pathLst>
          </a:custGeom>
          <a:solidFill>
            <a:srgbClr val="FDA0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a:extLst>
              <a:ext uri="{FF2B5EF4-FFF2-40B4-BE49-F238E27FC236}">
                <a16:creationId xmlns:a16="http://schemas.microsoft.com/office/drawing/2014/main" id="{E7488AB3-50E4-4B9E-8818-EFB41E23EDE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23054" y="2279175"/>
            <a:ext cx="2649892" cy="1371600"/>
          </a:xfrm>
          <a:prstGeom prst="rect">
            <a:avLst/>
          </a:prstGeom>
        </p:spPr>
      </p:pic>
      <p:sp>
        <p:nvSpPr>
          <p:cNvPr id="11" name="Text Placeholder 10">
            <a:extLst>
              <a:ext uri="{FF2B5EF4-FFF2-40B4-BE49-F238E27FC236}">
                <a16:creationId xmlns:a16="http://schemas.microsoft.com/office/drawing/2014/main" id="{51AA39D6-7C3A-415A-A7E6-739C37FA9560}"/>
              </a:ext>
            </a:extLst>
          </p:cNvPr>
          <p:cNvSpPr>
            <a:spLocks noGrp="1"/>
          </p:cNvSpPr>
          <p:nvPr>
            <p:ph type="body" sz="quarter" idx="11"/>
          </p:nvPr>
        </p:nvSpPr>
        <p:spPr>
          <a:xfrm>
            <a:off x="6096000" y="2169246"/>
            <a:ext cx="5578475" cy="1633826"/>
          </a:xfrm>
        </p:spPr>
        <p:txBody>
          <a:bodyPr anchor="ctr"/>
          <a:lstStyle>
            <a:lvl1pPr marL="0" indent="0" algn="ctr">
              <a:buNone/>
              <a:defRPr sz="4500">
                <a:solidFill>
                  <a:schemeClr val="bg1"/>
                </a:solidFill>
              </a:defRPr>
            </a:lvl1pPr>
          </a:lstStyle>
          <a:p>
            <a:pPr lvl="0"/>
            <a:r>
              <a:rPr lang="en-US" dirty="0"/>
              <a:t>Click to edit Master</a:t>
            </a:r>
          </a:p>
        </p:txBody>
      </p:sp>
    </p:spTree>
    <p:extLst>
      <p:ext uri="{BB962C8B-B14F-4D97-AF65-F5344CB8AC3E}">
        <p14:creationId xmlns:p14="http://schemas.microsoft.com/office/powerpoint/2010/main" val="386959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8463B-BB25-4742-9B4D-DAE6C86DB9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B5EAA76-A1EE-4FE5-A090-2F0851886C9D}"/>
              </a:ext>
            </a:extLst>
          </p:cNvPr>
          <p:cNvSpPr>
            <a:spLocks noGrp="1"/>
          </p:cNvSpPr>
          <p:nvPr>
            <p:ph type="body" sz="quarter" idx="15" hasCustomPrompt="1"/>
          </p:nvPr>
        </p:nvSpPr>
        <p:spPr>
          <a:xfrm>
            <a:off x="7208800" y="5624423"/>
            <a:ext cx="4500000" cy="862160"/>
          </a:xfrm>
          <a:prstGeom prst="rect">
            <a:avLst/>
          </a:prstGeom>
        </p:spPr>
        <p:txBody>
          <a:bodyPr anchor="ctr"/>
          <a:lstStyle>
            <a:lvl1pPr marL="0" indent="0" algn="ctr">
              <a:buNone/>
              <a:defRPr/>
            </a:lvl1pPr>
            <a:lvl2pPr marL="457200" indent="0" algn="ctr">
              <a:buNone/>
              <a:defRPr sz="2800"/>
            </a:lvl2pPr>
          </a:lstStyle>
          <a:p>
            <a:pPr lvl="1"/>
            <a:r>
              <a:rPr lang="en-US" dirty="0"/>
              <a:t>Click to edit Master text styles.</a:t>
            </a:r>
          </a:p>
        </p:txBody>
      </p:sp>
      <p:sp>
        <p:nvSpPr>
          <p:cNvPr id="13" name="Picture Placeholder 9">
            <a:extLst>
              <a:ext uri="{FF2B5EF4-FFF2-40B4-BE49-F238E27FC236}">
                <a16:creationId xmlns:a16="http://schemas.microsoft.com/office/drawing/2014/main" id="{8CC3722F-A3B7-425D-BC1E-99F289AC7F8A}"/>
              </a:ext>
            </a:extLst>
          </p:cNvPr>
          <p:cNvSpPr>
            <a:spLocks noGrp="1"/>
          </p:cNvSpPr>
          <p:nvPr>
            <p:ph type="pic" sz="quarter" idx="14"/>
          </p:nvPr>
        </p:nvSpPr>
        <p:spPr>
          <a:xfrm>
            <a:off x="3729553" y="2361398"/>
            <a:ext cx="3251200" cy="1980000"/>
          </a:xfrm>
          <a:prstGeom prst="rect">
            <a:avLst/>
          </a:prstGeom>
        </p:spPr>
        <p:txBody>
          <a:bodyPr/>
          <a:lstStyle/>
          <a:p>
            <a:endParaRPr lang="en-US" dirty="0"/>
          </a:p>
        </p:txBody>
      </p:sp>
      <p:sp>
        <p:nvSpPr>
          <p:cNvPr id="12" name="Picture Placeholder 9">
            <a:extLst>
              <a:ext uri="{FF2B5EF4-FFF2-40B4-BE49-F238E27FC236}">
                <a16:creationId xmlns:a16="http://schemas.microsoft.com/office/drawing/2014/main" id="{AB6462F8-D611-4B0A-B29B-395BC1B588C4}"/>
              </a:ext>
            </a:extLst>
          </p:cNvPr>
          <p:cNvSpPr>
            <a:spLocks noGrp="1"/>
          </p:cNvSpPr>
          <p:nvPr>
            <p:ph type="pic" sz="quarter" idx="13"/>
          </p:nvPr>
        </p:nvSpPr>
        <p:spPr>
          <a:xfrm>
            <a:off x="3729553" y="322834"/>
            <a:ext cx="3251200" cy="1980000"/>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E57CBFA0-8831-44BC-BBCA-63BF67DE435E}"/>
              </a:ext>
            </a:extLst>
          </p:cNvPr>
          <p:cNvSpPr>
            <a:spLocks noGrp="1"/>
          </p:cNvSpPr>
          <p:nvPr>
            <p:ph type="pic" sz="quarter" idx="11"/>
          </p:nvPr>
        </p:nvSpPr>
        <p:spPr>
          <a:xfrm>
            <a:off x="442913" y="323202"/>
            <a:ext cx="3079750" cy="1980000"/>
          </a:xfrm>
          <a:prstGeom prst="rect">
            <a:avLst/>
          </a:prstGeom>
        </p:spPr>
        <p:txBody>
          <a:bodyPr/>
          <a:lstStyle/>
          <a:p>
            <a:endParaRPr lang="en-US"/>
          </a:p>
        </p:txBody>
      </p:sp>
      <p:sp>
        <p:nvSpPr>
          <p:cNvPr id="11" name="Picture Placeholder 9">
            <a:extLst>
              <a:ext uri="{FF2B5EF4-FFF2-40B4-BE49-F238E27FC236}">
                <a16:creationId xmlns:a16="http://schemas.microsoft.com/office/drawing/2014/main" id="{9A0C49CC-7D63-449C-8D53-9959A2C6AC97}"/>
              </a:ext>
            </a:extLst>
          </p:cNvPr>
          <p:cNvSpPr>
            <a:spLocks noGrp="1"/>
          </p:cNvSpPr>
          <p:nvPr>
            <p:ph type="pic" sz="quarter" idx="12"/>
          </p:nvPr>
        </p:nvSpPr>
        <p:spPr>
          <a:xfrm>
            <a:off x="442913" y="2407965"/>
            <a:ext cx="3079750" cy="1980000"/>
          </a:xfrm>
          <a:prstGeom prst="rect">
            <a:avLst/>
          </a:prstGeom>
        </p:spPr>
        <p:txBody>
          <a:bodyPr/>
          <a:lstStyle/>
          <a:p>
            <a:endParaRPr lang="en-US" dirty="0"/>
          </a:p>
        </p:txBody>
      </p:sp>
      <p:sp>
        <p:nvSpPr>
          <p:cNvPr id="66" name="Title Placeholder 1">
            <a:extLst>
              <a:ext uri="{FF2B5EF4-FFF2-40B4-BE49-F238E27FC236}">
                <a16:creationId xmlns:a16="http://schemas.microsoft.com/office/drawing/2014/main" id="{1177A47F-F520-4F5F-A7A8-823E53425A05}"/>
              </a:ext>
            </a:extLst>
          </p:cNvPr>
          <p:cNvSpPr>
            <a:spLocks noGrp="1"/>
          </p:cNvSpPr>
          <p:nvPr>
            <p:ph type="title"/>
          </p:nvPr>
        </p:nvSpPr>
        <p:spPr>
          <a:xfrm>
            <a:off x="7212575" y="4341397"/>
            <a:ext cx="4500000" cy="1137513"/>
          </a:xfrm>
          <a:prstGeom prst="rect">
            <a:avLst/>
          </a:prstGeom>
          <a:noFill/>
        </p:spPr>
        <p:txBody>
          <a:bodyPr vert="horz" lIns="180000" tIns="0" rIns="0" bIns="0" rtlCol="0" anchor="ctr">
            <a:noAutofit/>
          </a:bodyPr>
          <a:lstStyle>
            <a:lvl1pPr algn="ctr">
              <a:defRPr sz="4500">
                <a:solidFill>
                  <a:srgbClr val="4EB357"/>
                </a:solidFill>
              </a:defRPr>
            </a:lvl1pPr>
          </a:lstStyle>
          <a:p>
            <a:r>
              <a:rPr lang="en-US" noProof="0" dirty="0"/>
              <a:t>Click to edit page title</a:t>
            </a:r>
          </a:p>
        </p:txBody>
      </p:sp>
      <p:pic>
        <p:nvPicPr>
          <p:cNvPr id="14" name="Graphic 13">
            <a:extLst>
              <a:ext uri="{FF2B5EF4-FFF2-40B4-BE49-F238E27FC236}">
                <a16:creationId xmlns:a16="http://schemas.microsoft.com/office/drawing/2014/main" id="{087CF2D7-D66B-4D8D-92C3-AFB86B13E7A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79847" y="226448"/>
            <a:ext cx="1324946" cy="685800"/>
          </a:xfrm>
          <a:prstGeom prst="rect">
            <a:avLst/>
          </a:prstGeom>
        </p:spPr>
      </p:pic>
      <p:sp>
        <p:nvSpPr>
          <p:cNvPr id="16" name="Picture Placeholder 9">
            <a:extLst>
              <a:ext uri="{FF2B5EF4-FFF2-40B4-BE49-F238E27FC236}">
                <a16:creationId xmlns:a16="http://schemas.microsoft.com/office/drawing/2014/main" id="{179876A8-7EA5-4C52-9ED0-5CE13839A46F}"/>
              </a:ext>
            </a:extLst>
          </p:cNvPr>
          <p:cNvSpPr>
            <a:spLocks noGrp="1"/>
          </p:cNvSpPr>
          <p:nvPr>
            <p:ph type="pic" sz="quarter" idx="16"/>
          </p:nvPr>
        </p:nvSpPr>
        <p:spPr>
          <a:xfrm>
            <a:off x="3729553" y="4506584"/>
            <a:ext cx="3251200" cy="1980000"/>
          </a:xfrm>
          <a:prstGeom prst="rect">
            <a:avLst/>
          </a:prstGeom>
        </p:spPr>
        <p:txBody>
          <a:bodyPr/>
          <a:lstStyle/>
          <a:p>
            <a:endParaRPr lang="en-US"/>
          </a:p>
        </p:txBody>
      </p:sp>
      <p:sp>
        <p:nvSpPr>
          <p:cNvPr id="17" name="Picture Placeholder 9">
            <a:extLst>
              <a:ext uri="{FF2B5EF4-FFF2-40B4-BE49-F238E27FC236}">
                <a16:creationId xmlns:a16="http://schemas.microsoft.com/office/drawing/2014/main" id="{EA778454-1287-439B-B957-38EF2483C6D8}"/>
              </a:ext>
            </a:extLst>
          </p:cNvPr>
          <p:cNvSpPr>
            <a:spLocks noGrp="1"/>
          </p:cNvSpPr>
          <p:nvPr>
            <p:ph type="pic" sz="quarter" idx="17"/>
          </p:nvPr>
        </p:nvSpPr>
        <p:spPr>
          <a:xfrm>
            <a:off x="442913" y="4492729"/>
            <a:ext cx="3079750" cy="1980000"/>
          </a:xfrm>
          <a:prstGeom prst="rect">
            <a:avLst/>
          </a:prstGeom>
        </p:spPr>
        <p:txBody>
          <a:bodyPr/>
          <a:lstStyle/>
          <a:p>
            <a:endParaRPr lang="en-US"/>
          </a:p>
        </p:txBody>
      </p:sp>
      <p:sp>
        <p:nvSpPr>
          <p:cNvPr id="18" name="Picture Placeholder 9">
            <a:extLst>
              <a:ext uri="{FF2B5EF4-FFF2-40B4-BE49-F238E27FC236}">
                <a16:creationId xmlns:a16="http://schemas.microsoft.com/office/drawing/2014/main" id="{B3E02976-CBF9-4D86-9BC2-1816F4E1D0E0}"/>
              </a:ext>
            </a:extLst>
          </p:cNvPr>
          <p:cNvSpPr>
            <a:spLocks noGrp="1"/>
          </p:cNvSpPr>
          <p:nvPr>
            <p:ph type="pic" sz="quarter" idx="18"/>
          </p:nvPr>
        </p:nvSpPr>
        <p:spPr>
          <a:xfrm>
            <a:off x="7187643" y="1628774"/>
            <a:ext cx="4524932" cy="2712623"/>
          </a:xfrm>
          <a:prstGeom prst="rect">
            <a:avLst/>
          </a:prstGeom>
        </p:spPr>
        <p:txBody>
          <a:bodyPr/>
          <a:lstStyle/>
          <a:p>
            <a:endParaRPr lang="en-US"/>
          </a:p>
        </p:txBody>
      </p:sp>
    </p:spTree>
    <p:extLst>
      <p:ext uri="{BB962C8B-B14F-4D97-AF65-F5344CB8AC3E}">
        <p14:creationId xmlns:p14="http://schemas.microsoft.com/office/powerpoint/2010/main" val="92682183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90679-E39C-4BFA-816F-AFE31700CBCC}"/>
              </a:ext>
            </a:extLst>
          </p:cNvPr>
          <p:cNvSpPr/>
          <p:nvPr userDrawn="1"/>
        </p:nvSpPr>
        <p:spPr>
          <a:xfrm>
            <a:off x="0" y="0"/>
            <a:ext cx="121729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B3281087-9ED2-4501-AD6E-80A565DA103A}"/>
              </a:ext>
            </a:extLst>
          </p:cNvPr>
          <p:cNvSpPr>
            <a:spLocks noGrp="1"/>
          </p:cNvSpPr>
          <p:nvPr>
            <p:ph type="pic" sz="quarter" idx="17"/>
          </p:nvPr>
        </p:nvSpPr>
        <p:spPr>
          <a:xfrm>
            <a:off x="8092560" y="836613"/>
            <a:ext cx="4080390" cy="2787726"/>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id="{B9DD9EB7-927B-4DBE-9E85-AD1A9F3A3B44}"/>
              </a:ext>
            </a:extLst>
          </p:cNvPr>
          <p:cNvSpPr>
            <a:spLocks noGrp="1"/>
          </p:cNvSpPr>
          <p:nvPr>
            <p:ph type="pic" sz="quarter" idx="10"/>
          </p:nvPr>
        </p:nvSpPr>
        <p:spPr>
          <a:xfrm>
            <a:off x="4190508" y="836614"/>
            <a:ext cx="1800000" cy="2787726"/>
          </a:xfrm>
          <a:prstGeom prst="rect">
            <a:avLst/>
          </a:prstGeom>
        </p:spPr>
        <p:txBody>
          <a:bodyPr/>
          <a:lstStyle>
            <a:lvl1pPr>
              <a:defRPr/>
            </a:lvl1pPr>
          </a:lstStyle>
          <a:p>
            <a:endParaRPr lang="en-GB" dirty="0"/>
          </a:p>
        </p:txBody>
      </p:sp>
      <p:sp>
        <p:nvSpPr>
          <p:cNvPr id="14" name="Picture Placeholder 12">
            <a:extLst>
              <a:ext uri="{FF2B5EF4-FFF2-40B4-BE49-F238E27FC236}">
                <a16:creationId xmlns:a16="http://schemas.microsoft.com/office/drawing/2014/main" id="{02465139-F3B6-4CA0-8A91-EE74E5ECA3D3}"/>
              </a:ext>
            </a:extLst>
          </p:cNvPr>
          <p:cNvSpPr>
            <a:spLocks noGrp="1"/>
          </p:cNvSpPr>
          <p:nvPr>
            <p:ph type="pic" sz="quarter" idx="11"/>
          </p:nvPr>
        </p:nvSpPr>
        <p:spPr>
          <a:xfrm>
            <a:off x="6141534" y="836614"/>
            <a:ext cx="1800000" cy="2787726"/>
          </a:xfrm>
          <a:prstGeom prst="rect">
            <a:avLst/>
          </a:prstGeom>
        </p:spPr>
        <p:txBody>
          <a:bodyPr/>
          <a:lstStyle>
            <a:lvl1pPr>
              <a:defRPr/>
            </a:lvl1pPr>
          </a:lstStyle>
          <a:p>
            <a:endParaRPr lang="en-GB" dirty="0"/>
          </a:p>
        </p:txBody>
      </p:sp>
      <p:sp>
        <p:nvSpPr>
          <p:cNvPr id="15" name="Picture Placeholder 12">
            <a:extLst>
              <a:ext uri="{FF2B5EF4-FFF2-40B4-BE49-F238E27FC236}">
                <a16:creationId xmlns:a16="http://schemas.microsoft.com/office/drawing/2014/main" id="{CFC2F322-B3F7-4B5A-BC0D-00C9FF6D7953}"/>
              </a:ext>
            </a:extLst>
          </p:cNvPr>
          <p:cNvSpPr>
            <a:spLocks noGrp="1"/>
          </p:cNvSpPr>
          <p:nvPr>
            <p:ph type="pic" sz="quarter" idx="12"/>
          </p:nvPr>
        </p:nvSpPr>
        <p:spPr>
          <a:xfrm>
            <a:off x="4190508" y="3788606"/>
            <a:ext cx="1800000" cy="1980000"/>
          </a:xfrm>
          <a:prstGeom prst="rect">
            <a:avLst/>
          </a:prstGeom>
        </p:spPr>
        <p:txBody>
          <a:bodyPr/>
          <a:lstStyle>
            <a:lvl1pPr>
              <a:defRPr/>
            </a:lvl1pPr>
          </a:lstStyle>
          <a:p>
            <a:endParaRPr lang="en-GB" dirty="0"/>
          </a:p>
        </p:txBody>
      </p:sp>
      <p:sp>
        <p:nvSpPr>
          <p:cNvPr id="16" name="Picture Placeholder 12">
            <a:extLst>
              <a:ext uri="{FF2B5EF4-FFF2-40B4-BE49-F238E27FC236}">
                <a16:creationId xmlns:a16="http://schemas.microsoft.com/office/drawing/2014/main" id="{9275E4B4-E38D-42FC-BEC4-F1F8C48D63C1}"/>
              </a:ext>
            </a:extLst>
          </p:cNvPr>
          <p:cNvSpPr>
            <a:spLocks noGrp="1"/>
          </p:cNvSpPr>
          <p:nvPr>
            <p:ph type="pic" sz="quarter" idx="13"/>
          </p:nvPr>
        </p:nvSpPr>
        <p:spPr>
          <a:xfrm>
            <a:off x="2185254" y="3788606"/>
            <a:ext cx="1800000" cy="1980000"/>
          </a:xfrm>
          <a:prstGeom prst="rect">
            <a:avLst/>
          </a:prstGeom>
        </p:spPr>
        <p:txBody>
          <a:bodyPr/>
          <a:lstStyle>
            <a:lvl1pPr>
              <a:defRPr/>
            </a:lvl1pPr>
          </a:lstStyle>
          <a:p>
            <a:endParaRPr lang="en-GB" dirty="0"/>
          </a:p>
        </p:txBody>
      </p:sp>
      <p:sp>
        <p:nvSpPr>
          <p:cNvPr id="17" name="Picture Placeholder 12">
            <a:extLst>
              <a:ext uri="{FF2B5EF4-FFF2-40B4-BE49-F238E27FC236}">
                <a16:creationId xmlns:a16="http://schemas.microsoft.com/office/drawing/2014/main" id="{AF7C6D40-0738-4761-ACC4-D62C4D72D7A9}"/>
              </a:ext>
            </a:extLst>
          </p:cNvPr>
          <p:cNvSpPr>
            <a:spLocks noGrp="1"/>
          </p:cNvSpPr>
          <p:nvPr>
            <p:ph type="pic" sz="quarter" idx="14"/>
          </p:nvPr>
        </p:nvSpPr>
        <p:spPr>
          <a:xfrm>
            <a:off x="0" y="3788606"/>
            <a:ext cx="1980000" cy="1980000"/>
          </a:xfrm>
          <a:prstGeom prst="rect">
            <a:avLst/>
          </a:prstGeom>
        </p:spPr>
        <p:txBody>
          <a:bodyPr/>
          <a:lstStyle>
            <a:lvl1pPr>
              <a:defRPr/>
            </a:lvl1pPr>
          </a:lstStyle>
          <a:p>
            <a:endParaRPr lang="en-GB" dirty="0"/>
          </a:p>
        </p:txBody>
      </p:sp>
      <p:pic>
        <p:nvPicPr>
          <p:cNvPr id="20" name="Graphic 19">
            <a:extLst>
              <a:ext uri="{FF2B5EF4-FFF2-40B4-BE49-F238E27FC236}">
                <a16:creationId xmlns:a16="http://schemas.microsoft.com/office/drawing/2014/main" id="{9CED1893-E428-45AC-B178-87B033D3CD3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2913" y="861086"/>
            <a:ext cx="2110296" cy="1092302"/>
          </a:xfrm>
          <a:prstGeom prst="rect">
            <a:avLst/>
          </a:prstGeom>
        </p:spPr>
      </p:pic>
      <p:sp>
        <p:nvSpPr>
          <p:cNvPr id="5" name="Text Placeholder 4">
            <a:extLst>
              <a:ext uri="{FF2B5EF4-FFF2-40B4-BE49-F238E27FC236}">
                <a16:creationId xmlns:a16="http://schemas.microsoft.com/office/drawing/2014/main" id="{BD67E7FA-291B-425C-A448-10B7DE3802EC}"/>
              </a:ext>
            </a:extLst>
          </p:cNvPr>
          <p:cNvSpPr>
            <a:spLocks noGrp="1"/>
          </p:cNvSpPr>
          <p:nvPr>
            <p:ph type="body" sz="quarter" idx="18" hasCustomPrompt="1"/>
          </p:nvPr>
        </p:nvSpPr>
        <p:spPr>
          <a:xfrm>
            <a:off x="6195762" y="3788607"/>
            <a:ext cx="5977188" cy="1980000"/>
          </a:xfrm>
          <a:prstGeom prst="roundRect">
            <a:avLst/>
          </a:prstGeom>
          <a:solidFill>
            <a:srgbClr val="4EB357"/>
          </a:solidFill>
        </p:spPr>
        <p:txBody>
          <a:bodyPr anchor="ctr"/>
          <a:lstStyle>
            <a:lvl1pPr marL="0" indent="0" algn="ctr">
              <a:buNone/>
              <a:defRPr sz="4500">
                <a:solidFill>
                  <a:schemeClr val="bg1"/>
                </a:solidFill>
              </a:defRPr>
            </a:lvl1pPr>
            <a:lvl2pPr marL="457200" indent="0" algn="ctr">
              <a:buNone/>
              <a:defRPr/>
            </a:lvl2pPr>
            <a:lvl3pPr marL="914400" indent="0" algn="ctr">
              <a:buNone/>
              <a:defRPr>
                <a:solidFill>
                  <a:schemeClr val="bg1"/>
                </a:solidFill>
              </a:defRPr>
            </a:lvl3pPr>
          </a:lstStyle>
          <a:p>
            <a:pPr lvl="0"/>
            <a:r>
              <a:rPr lang="en-US" dirty="0"/>
              <a:t>Click to edit </a:t>
            </a:r>
            <a:br>
              <a:rPr lang="en-US" dirty="0"/>
            </a:br>
            <a:r>
              <a:rPr lang="en-US" dirty="0"/>
              <a:t>Master text</a:t>
            </a:r>
          </a:p>
        </p:txBody>
      </p:sp>
    </p:spTree>
    <p:extLst>
      <p:ext uri="{BB962C8B-B14F-4D97-AF65-F5344CB8AC3E}">
        <p14:creationId xmlns:p14="http://schemas.microsoft.com/office/powerpoint/2010/main" val="32781993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EB5F948-03A4-4660-94B1-CA4C9B1E490D}"/>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9" name="Slide Number Placeholder 2">
            <a:extLst>
              <a:ext uri="{FF2B5EF4-FFF2-40B4-BE49-F238E27FC236}">
                <a16:creationId xmlns:a16="http://schemas.microsoft.com/office/drawing/2014/main" id="{E646A924-EB26-424F-95A4-B9659E1EC178}"/>
              </a:ext>
            </a:extLst>
          </p:cNvPr>
          <p:cNvSpPr txBox="1">
            <a:spLocks/>
          </p:cNvSpPr>
          <p:nvPr userDrawn="1"/>
        </p:nvSpPr>
        <p:spPr>
          <a:xfrm>
            <a:off x="11746590" y="6405418"/>
            <a:ext cx="485776" cy="365125"/>
          </a:xfrm>
          <a:prstGeom prst="rect">
            <a:avLst/>
          </a:prstGeom>
          <a:noFill/>
        </p:spPr>
        <p:txBody>
          <a:bodyPr vert="horz" lIns="0" tIns="0" rIns="0" bIns="0" rtlCol="0" anchor="ctr"/>
          <a:lstStyle>
            <a:defPPr>
              <a:defRPr lang="en-US"/>
            </a:defPPr>
            <a:lvl1pPr marL="0" algn="ctr" defTabSz="914400" rtl="0" eaLnBrk="1" latinLnBrk="0" hangingPunct="1">
              <a:defRPr sz="1500" b="1" i="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b="0" smtClean="0"/>
              <a:pPr/>
              <a:t>‹#›</a:t>
            </a:fld>
            <a:endParaRPr lang="en-US" b="0" dirty="0"/>
          </a:p>
        </p:txBody>
      </p:sp>
      <p:sp>
        <p:nvSpPr>
          <p:cNvPr id="3" name="Media Placeholder 2">
            <a:extLst>
              <a:ext uri="{FF2B5EF4-FFF2-40B4-BE49-F238E27FC236}">
                <a16:creationId xmlns:a16="http://schemas.microsoft.com/office/drawing/2014/main" id="{E84A155E-875A-4786-A297-9ECEF68ED3C2}"/>
              </a:ext>
            </a:extLst>
          </p:cNvPr>
          <p:cNvSpPr>
            <a:spLocks noGrp="1"/>
          </p:cNvSpPr>
          <p:nvPr>
            <p:ph type="media" sz="quarter" idx="13"/>
          </p:nvPr>
        </p:nvSpPr>
        <p:spPr>
          <a:xfrm>
            <a:off x="2192977" y="1477168"/>
            <a:ext cx="7806046" cy="4213948"/>
          </a:xfrm>
        </p:spPr>
        <p:txBody>
          <a:bodyPr/>
          <a:lstStyle/>
          <a:p>
            <a:endParaRPr lang="en-US"/>
          </a:p>
        </p:txBody>
      </p:sp>
    </p:spTree>
    <p:extLst>
      <p:ext uri="{BB962C8B-B14F-4D97-AF65-F5344CB8AC3E}">
        <p14:creationId xmlns:p14="http://schemas.microsoft.com/office/powerpoint/2010/main" val="363253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3233881-7392-45A5-A233-6236A8DADA7A}"/>
              </a:ext>
            </a:extLst>
          </p:cNvPr>
          <p:cNvSpPr>
            <a:spLocks noGrp="1"/>
          </p:cNvSpPr>
          <p:nvPr>
            <p:ph idx="1"/>
          </p:nvPr>
        </p:nvSpPr>
        <p:spPr>
          <a:xfrm>
            <a:off x="457903" y="1645745"/>
            <a:ext cx="11258817" cy="4123230"/>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5" name="Title Placeholder 1">
            <a:extLst>
              <a:ext uri="{FF2B5EF4-FFF2-40B4-BE49-F238E27FC236}">
                <a16:creationId xmlns:a16="http://schemas.microsoft.com/office/drawing/2014/main" id="{6164BB3A-9B22-422C-921C-CF5FCF2A72CD}"/>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7" name="Slide Number Placeholder 2">
            <a:extLst>
              <a:ext uri="{FF2B5EF4-FFF2-40B4-BE49-F238E27FC236}">
                <a16:creationId xmlns:a16="http://schemas.microsoft.com/office/drawing/2014/main" id="{607AB9A4-C418-46D6-B157-F64AD9E94A10}"/>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pPr/>
              <a:t>‹#›</a:t>
            </a:fld>
            <a:endParaRPr lang="en-US" dirty="0"/>
          </a:p>
        </p:txBody>
      </p:sp>
      <p:sp>
        <p:nvSpPr>
          <p:cNvPr id="6" name="Freeform: Shape 5">
            <a:extLst>
              <a:ext uri="{FF2B5EF4-FFF2-40B4-BE49-F238E27FC236}">
                <a16:creationId xmlns:a16="http://schemas.microsoft.com/office/drawing/2014/main" id="{D5336524-22AA-494D-AED5-F65EE8515BD4}"/>
              </a:ext>
            </a:extLst>
          </p:cNvPr>
          <p:cNvSpPr/>
          <p:nvPr userDrawn="1"/>
        </p:nvSpPr>
        <p:spPr>
          <a:xfrm>
            <a:off x="11826240" y="299348"/>
            <a:ext cx="377098" cy="540000"/>
          </a:xfrm>
          <a:custGeom>
            <a:avLst/>
            <a:gdLst>
              <a:gd name="connsiteX0" fmla="*/ 90002 w 377098"/>
              <a:gd name="connsiteY0" fmla="*/ 0 h 540000"/>
              <a:gd name="connsiteX1" fmla="*/ 377098 w 377098"/>
              <a:gd name="connsiteY1" fmla="*/ 0 h 540000"/>
              <a:gd name="connsiteX2" fmla="*/ 377098 w 377098"/>
              <a:gd name="connsiteY2" fmla="*/ 540000 h 540000"/>
              <a:gd name="connsiteX3" fmla="*/ 90002 w 377098"/>
              <a:gd name="connsiteY3" fmla="*/ 540000 h 540000"/>
              <a:gd name="connsiteX4" fmla="*/ 0 w 377098"/>
              <a:gd name="connsiteY4" fmla="*/ 449998 h 540000"/>
              <a:gd name="connsiteX5" fmla="*/ 0 w 377098"/>
              <a:gd name="connsiteY5" fmla="*/ 90002 h 540000"/>
              <a:gd name="connsiteX6" fmla="*/ 90002 w 377098"/>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098" h="540000">
                <a:moveTo>
                  <a:pt x="90002" y="0"/>
                </a:moveTo>
                <a:lnTo>
                  <a:pt x="377098" y="0"/>
                </a:lnTo>
                <a:lnTo>
                  <a:pt x="377098" y="540000"/>
                </a:lnTo>
                <a:lnTo>
                  <a:pt x="90002" y="540000"/>
                </a:lnTo>
                <a:cubicBezTo>
                  <a:pt x="40295" y="540000"/>
                  <a:pt x="0" y="499705"/>
                  <a:pt x="0" y="449998"/>
                </a:cubicBezTo>
                <a:lnTo>
                  <a:pt x="0" y="90002"/>
                </a:lnTo>
                <a:cubicBezTo>
                  <a:pt x="0" y="40295"/>
                  <a:pt x="40295" y="0"/>
                  <a:pt x="90002" y="0"/>
                </a:cubicBezTo>
                <a:close/>
              </a:path>
            </a:pathLst>
          </a:custGeom>
          <a:solidFill>
            <a:srgbClr val="FDA0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Tw Cen MT" panose="020B0602020104020603" pitchFamily="34" charset="0"/>
            </a:endParaRPr>
          </a:p>
        </p:txBody>
      </p:sp>
    </p:spTree>
    <p:extLst>
      <p:ext uri="{BB962C8B-B14F-4D97-AF65-F5344CB8AC3E}">
        <p14:creationId xmlns:p14="http://schemas.microsoft.com/office/powerpoint/2010/main" val="3207269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EA17A-6D83-40D7-8A0E-631D219A7548}"/>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32204" y="6273611"/>
            <a:ext cx="12188952" cy="584389"/>
          </a:xfrm>
          <a:prstGeom prst="rect">
            <a:avLst/>
          </a:prstGeom>
          <a:ln>
            <a:noFill/>
          </a:ln>
        </p:spPr>
      </p:pic>
      <p:sp>
        <p:nvSpPr>
          <p:cNvPr id="16" name="Text Placeholder 2">
            <a:extLst>
              <a:ext uri="{FF2B5EF4-FFF2-40B4-BE49-F238E27FC236}">
                <a16:creationId xmlns:a16="http://schemas.microsoft.com/office/drawing/2014/main" id="{C05706E5-693D-4EEC-BBDE-F72B7BEEF4C3}"/>
              </a:ext>
            </a:extLst>
          </p:cNvPr>
          <p:cNvSpPr>
            <a:spLocks noGrp="1"/>
          </p:cNvSpPr>
          <p:nvPr>
            <p:ph type="body" idx="1"/>
          </p:nvPr>
        </p:nvSpPr>
        <p:spPr>
          <a:xfrm>
            <a:off x="476970" y="1655999"/>
            <a:ext cx="11235605" cy="41400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p:txBody>
      </p:sp>
      <p:sp>
        <p:nvSpPr>
          <p:cNvPr id="17" name="Slide Number Placeholder 5">
            <a:extLst>
              <a:ext uri="{FF2B5EF4-FFF2-40B4-BE49-F238E27FC236}">
                <a16:creationId xmlns:a16="http://schemas.microsoft.com/office/drawing/2014/main" id="{78C24839-089A-45F4-930E-D1F9C5F42B47}"/>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0" i="0">
                <a:solidFill>
                  <a:schemeClr val="bg1"/>
                </a:solidFill>
                <a:latin typeface="Tw Cen MT" panose="020B0602020104020603" pitchFamily="34" charset="0"/>
              </a:defRPr>
            </a:lvl1pPr>
          </a:lstStyle>
          <a:p>
            <a:fld id="{19B51A1E-902D-48AF-9020-955120F399B6}" type="slidenum">
              <a:rPr lang="en-US" smtClean="0"/>
              <a:pPr/>
              <a:t>‹#›</a:t>
            </a:fld>
            <a:endParaRPr lang="en-US" dirty="0"/>
          </a:p>
        </p:txBody>
      </p:sp>
      <p:pic>
        <p:nvPicPr>
          <p:cNvPr id="19" name="Graphic 18">
            <a:extLst>
              <a:ext uri="{FF2B5EF4-FFF2-40B4-BE49-F238E27FC236}">
                <a16:creationId xmlns:a16="http://schemas.microsoft.com/office/drawing/2014/main" id="{681B2107-1A7D-4258-8245-CF41DA9D6054}"/>
              </a:ext>
            </a:extLst>
          </p:cNvPr>
          <p:cNvPicPr>
            <a:picLocks noChangeAspect="1"/>
          </p:cNvPicPr>
          <p:nvPr userDrawn="1"/>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10279847" y="226448"/>
            <a:ext cx="1324946" cy="685800"/>
          </a:xfrm>
          <a:prstGeom prst="rect">
            <a:avLst/>
          </a:prstGeom>
        </p:spPr>
      </p:pic>
      <p:sp>
        <p:nvSpPr>
          <p:cNvPr id="12" name="Freeform: Shape 11">
            <a:extLst>
              <a:ext uri="{FF2B5EF4-FFF2-40B4-BE49-F238E27FC236}">
                <a16:creationId xmlns:a16="http://schemas.microsoft.com/office/drawing/2014/main" id="{2492A081-46BD-49FE-A4A3-40606855D3AA}"/>
              </a:ext>
            </a:extLst>
          </p:cNvPr>
          <p:cNvSpPr/>
          <p:nvPr userDrawn="1"/>
        </p:nvSpPr>
        <p:spPr>
          <a:xfrm>
            <a:off x="-7348" y="287764"/>
            <a:ext cx="10087349" cy="540000"/>
          </a:xfrm>
          <a:custGeom>
            <a:avLst/>
            <a:gdLst>
              <a:gd name="connsiteX0" fmla="*/ 0 w 10087349"/>
              <a:gd name="connsiteY0" fmla="*/ 0 h 540000"/>
              <a:gd name="connsiteX1" fmla="*/ 9997347 w 10087349"/>
              <a:gd name="connsiteY1" fmla="*/ 0 h 540000"/>
              <a:gd name="connsiteX2" fmla="*/ 10087349 w 10087349"/>
              <a:gd name="connsiteY2" fmla="*/ 90002 h 540000"/>
              <a:gd name="connsiteX3" fmla="*/ 10087349 w 10087349"/>
              <a:gd name="connsiteY3" fmla="*/ 449998 h 540000"/>
              <a:gd name="connsiteX4" fmla="*/ 9997347 w 10087349"/>
              <a:gd name="connsiteY4" fmla="*/ 540000 h 540000"/>
              <a:gd name="connsiteX5" fmla="*/ 0 w 10087349"/>
              <a:gd name="connsiteY5"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7349" h="540000">
                <a:moveTo>
                  <a:pt x="0" y="0"/>
                </a:moveTo>
                <a:lnTo>
                  <a:pt x="9997347" y="0"/>
                </a:lnTo>
                <a:cubicBezTo>
                  <a:pt x="10047054" y="0"/>
                  <a:pt x="10087349" y="40295"/>
                  <a:pt x="10087349" y="90002"/>
                </a:cubicBezTo>
                <a:lnTo>
                  <a:pt x="10087349" y="449998"/>
                </a:lnTo>
                <a:cubicBezTo>
                  <a:pt x="10087349" y="499705"/>
                  <a:pt x="10047054" y="540000"/>
                  <a:pt x="9997347" y="540000"/>
                </a:cubicBezTo>
                <a:lnTo>
                  <a:pt x="0" y="540000"/>
                </a:lnTo>
                <a:close/>
              </a:path>
            </a:pathLst>
          </a:custGeom>
          <a:solidFill>
            <a:srgbClr val="1071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Tw Cen MT" panose="020B0602020104020603" pitchFamily="34" charset="0"/>
            </a:endParaRPr>
          </a:p>
        </p:txBody>
      </p:sp>
      <p:sp>
        <p:nvSpPr>
          <p:cNvPr id="15" name="Freeform: Shape 14">
            <a:extLst>
              <a:ext uri="{FF2B5EF4-FFF2-40B4-BE49-F238E27FC236}">
                <a16:creationId xmlns:a16="http://schemas.microsoft.com/office/drawing/2014/main" id="{A9B177C7-DDB3-46F6-BACA-936F09450505}"/>
              </a:ext>
            </a:extLst>
          </p:cNvPr>
          <p:cNvSpPr/>
          <p:nvPr userDrawn="1"/>
        </p:nvSpPr>
        <p:spPr>
          <a:xfrm>
            <a:off x="11826240" y="299348"/>
            <a:ext cx="377098" cy="540000"/>
          </a:xfrm>
          <a:custGeom>
            <a:avLst/>
            <a:gdLst>
              <a:gd name="connsiteX0" fmla="*/ 90002 w 377098"/>
              <a:gd name="connsiteY0" fmla="*/ 0 h 540000"/>
              <a:gd name="connsiteX1" fmla="*/ 377098 w 377098"/>
              <a:gd name="connsiteY1" fmla="*/ 0 h 540000"/>
              <a:gd name="connsiteX2" fmla="*/ 377098 w 377098"/>
              <a:gd name="connsiteY2" fmla="*/ 540000 h 540000"/>
              <a:gd name="connsiteX3" fmla="*/ 90002 w 377098"/>
              <a:gd name="connsiteY3" fmla="*/ 540000 h 540000"/>
              <a:gd name="connsiteX4" fmla="*/ 0 w 377098"/>
              <a:gd name="connsiteY4" fmla="*/ 449998 h 540000"/>
              <a:gd name="connsiteX5" fmla="*/ 0 w 377098"/>
              <a:gd name="connsiteY5" fmla="*/ 90002 h 540000"/>
              <a:gd name="connsiteX6" fmla="*/ 90002 w 377098"/>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098" h="540000">
                <a:moveTo>
                  <a:pt x="90002" y="0"/>
                </a:moveTo>
                <a:lnTo>
                  <a:pt x="377098" y="0"/>
                </a:lnTo>
                <a:lnTo>
                  <a:pt x="377098" y="540000"/>
                </a:lnTo>
                <a:lnTo>
                  <a:pt x="90002" y="540000"/>
                </a:lnTo>
                <a:cubicBezTo>
                  <a:pt x="40295" y="540000"/>
                  <a:pt x="0" y="499705"/>
                  <a:pt x="0" y="449998"/>
                </a:cubicBezTo>
                <a:lnTo>
                  <a:pt x="0" y="90002"/>
                </a:lnTo>
                <a:cubicBezTo>
                  <a:pt x="0" y="40295"/>
                  <a:pt x="40295" y="0"/>
                  <a:pt x="90002" y="0"/>
                </a:cubicBezTo>
                <a:close/>
              </a:path>
            </a:pathLst>
          </a:custGeom>
          <a:solidFill>
            <a:srgbClr val="1071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Tw Cen MT" panose="020B0602020104020603" pitchFamily="34" charset="0"/>
            </a:endParaRPr>
          </a:p>
        </p:txBody>
      </p:sp>
      <p:sp>
        <p:nvSpPr>
          <p:cNvPr id="22" name="Title Placeholder 1">
            <a:extLst>
              <a:ext uri="{FF2B5EF4-FFF2-40B4-BE49-F238E27FC236}">
                <a16:creationId xmlns:a16="http://schemas.microsoft.com/office/drawing/2014/main" id="{21CE07EC-40F1-468C-9E18-A10C6CA83413}"/>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Tree>
    <p:extLst>
      <p:ext uri="{BB962C8B-B14F-4D97-AF65-F5344CB8AC3E}">
        <p14:creationId xmlns:p14="http://schemas.microsoft.com/office/powerpoint/2010/main" val="4253689973"/>
      </p:ext>
    </p:extLst>
  </p:cSld>
  <p:clrMap bg1="lt1" tx1="dk1" bg2="lt2" tx2="dk2" accent1="accent1" accent2="accent2" accent3="accent3" accent4="accent4" accent5="accent5" accent6="accent6" hlink="hlink" folHlink="folHlink"/>
  <p:sldLayoutIdLst>
    <p:sldLayoutId id="2147483686" r:id="rId1"/>
    <p:sldLayoutId id="2147483671" r:id="rId2"/>
    <p:sldLayoutId id="2147483680" r:id="rId3"/>
    <p:sldLayoutId id="2147483660" r:id="rId4"/>
    <p:sldLayoutId id="2147483672" r:id="rId5"/>
    <p:sldLayoutId id="2147483661" r:id="rId6"/>
    <p:sldLayoutId id="2147483649" r:id="rId7"/>
    <p:sldLayoutId id="2147483650" r:id="rId8"/>
    <p:sldLayoutId id="2147483651" r:id="rId9"/>
    <p:sldLayoutId id="2147483681" r:id="rId10"/>
    <p:sldLayoutId id="2147483652" r:id="rId11"/>
    <p:sldLayoutId id="2147483653" r:id="rId12"/>
    <p:sldLayoutId id="2147483654" r:id="rId13"/>
    <p:sldLayoutId id="2147483655" r:id="rId14"/>
    <p:sldLayoutId id="2147483656" r:id="rId15"/>
    <p:sldLayoutId id="2147483659" r:id="rId16"/>
    <p:sldLayoutId id="2147483662" r:id="rId17"/>
    <p:sldLayoutId id="2147483663" r:id="rId18"/>
    <p:sldLayoutId id="2147483664" r:id="rId19"/>
    <p:sldLayoutId id="2147483666" r:id="rId20"/>
    <p:sldLayoutId id="2147483667" r:id="rId21"/>
    <p:sldLayoutId id="2147483668" r:id="rId22"/>
    <p:sldLayoutId id="2147483670" r:id="rId23"/>
    <p:sldLayoutId id="2147483676" r:id="rId24"/>
    <p:sldLayoutId id="2147483677" r:id="rId25"/>
    <p:sldLayoutId id="2147483678" r:id="rId26"/>
  </p:sldLayoutIdLst>
  <p:hf hdr="0" ftr="0" dt="0"/>
  <p:txStyles>
    <p:titleStyle>
      <a:lvl1pPr algn="l" defTabSz="914400" rtl="0" eaLnBrk="1" latinLnBrk="0" hangingPunct="1">
        <a:lnSpc>
          <a:spcPct val="90000"/>
        </a:lnSpc>
        <a:spcBef>
          <a:spcPct val="0"/>
        </a:spcBef>
        <a:buNone/>
        <a:defRPr sz="3600" kern="1200">
          <a:solidFill>
            <a:schemeClr val="bg1"/>
          </a:solidFill>
          <a:latin typeface="Tw Cen MT" panose="020B0602020104020603"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3840" userDrawn="1">
          <p15:clr>
            <a:srgbClr val="F26B43"/>
          </p15:clr>
        </p15:guide>
        <p15:guide id="3" pos="279" userDrawn="1">
          <p15:clr>
            <a:srgbClr val="F26B43"/>
          </p15:clr>
        </p15:guide>
        <p15:guide id="4" pos="7378" userDrawn="1">
          <p15:clr>
            <a:srgbClr val="F26B43"/>
          </p15:clr>
        </p15:guide>
        <p15:guide id="5" orient="horz" pos="3816" userDrawn="1">
          <p15:clr>
            <a:srgbClr val="F26B43"/>
          </p15:clr>
        </p15:guide>
        <p15:guide id="6" orient="horz" pos="91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jpeg"/><Relationship Id="rId7" Type="http://schemas.openxmlformats.org/officeDocument/2006/relationships/image" Target="../media/image10.emf"/><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em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1.xml"/><Relationship Id="rId5" Type="http://schemas.openxmlformats.org/officeDocument/2006/relationships/image" Target="../media/image39.jpe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1589DA3-829F-4B56-9DA6-2EC9BF5C17C6}"/>
              </a:ext>
            </a:extLst>
          </p:cNvPr>
          <p:cNvSpPr/>
          <p:nvPr/>
        </p:nvSpPr>
        <p:spPr>
          <a:xfrm>
            <a:off x="0" y="3124192"/>
            <a:ext cx="6127202" cy="1973546"/>
          </a:xfrm>
          <a:prstGeom prst="rect">
            <a:avLst/>
          </a:prstGeom>
          <a:solidFill>
            <a:srgbClr val="006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descr="A view of a city&#10;&#10;Description automatically generated">
            <a:extLst>
              <a:ext uri="{FF2B5EF4-FFF2-40B4-BE49-F238E27FC236}">
                <a16:creationId xmlns:a16="http://schemas.microsoft.com/office/drawing/2014/main" id="{AF7532FF-68C5-4F96-B99F-3FEC7578C1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64808" y="1137738"/>
            <a:ext cx="1980000" cy="1980000"/>
          </a:xfrm>
          <a:prstGeom prst="rect">
            <a:avLst/>
          </a:prstGeom>
        </p:spPr>
      </p:pic>
      <p:pic>
        <p:nvPicPr>
          <p:cNvPr id="27" name="Picture 26" descr="A large ship in a body of water&#10;&#10;Description automatically generated">
            <a:extLst>
              <a:ext uri="{FF2B5EF4-FFF2-40B4-BE49-F238E27FC236}">
                <a16:creationId xmlns:a16="http://schemas.microsoft.com/office/drawing/2014/main" id="{0E53F620-D41D-4DFB-8CEF-01526C69BC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15070" y="3126974"/>
            <a:ext cx="2091111" cy="1980000"/>
          </a:xfrm>
          <a:prstGeom prst="rect">
            <a:avLst/>
          </a:prstGeom>
        </p:spPr>
      </p:pic>
      <p:pic>
        <p:nvPicPr>
          <p:cNvPr id="28" name="Picture 27" descr="A close up of a hillside next to a body of water&#10;&#10;Description automatically generated">
            <a:extLst>
              <a:ext uri="{FF2B5EF4-FFF2-40B4-BE49-F238E27FC236}">
                <a16:creationId xmlns:a16="http://schemas.microsoft.com/office/drawing/2014/main" id="{982E7EC1-BF5E-4BDD-B30B-238109A0BA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7202" y="3117738"/>
            <a:ext cx="1980000" cy="1980000"/>
          </a:xfrm>
          <a:prstGeom prst="rect">
            <a:avLst/>
          </a:prstGeom>
        </p:spPr>
      </p:pic>
      <p:pic>
        <p:nvPicPr>
          <p:cNvPr id="30" name="Picture 29" descr="A picture containing grass, outdoor, nature, mountain&#10;&#10;Description automatically generated">
            <a:extLst>
              <a:ext uri="{FF2B5EF4-FFF2-40B4-BE49-F238E27FC236}">
                <a16:creationId xmlns:a16="http://schemas.microsoft.com/office/drawing/2014/main" id="{9BDD0D31-6F91-44CA-83A9-1E1460209C6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49" y="1137738"/>
            <a:ext cx="1980000" cy="1980000"/>
          </a:xfrm>
          <a:prstGeom prst="rect">
            <a:avLst/>
          </a:prstGeom>
        </p:spPr>
      </p:pic>
      <p:grpSp>
        <p:nvGrpSpPr>
          <p:cNvPr id="33" name="Group 32">
            <a:extLst>
              <a:ext uri="{FF2B5EF4-FFF2-40B4-BE49-F238E27FC236}">
                <a16:creationId xmlns:a16="http://schemas.microsoft.com/office/drawing/2014/main" id="{AC5180BB-517B-461B-AEF9-5C8A88FF5A9B}"/>
              </a:ext>
            </a:extLst>
          </p:cNvPr>
          <p:cNvGrpSpPr/>
          <p:nvPr/>
        </p:nvGrpSpPr>
        <p:grpSpPr>
          <a:xfrm>
            <a:off x="298399" y="5926649"/>
            <a:ext cx="11595202" cy="461665"/>
            <a:chOff x="429356" y="6259403"/>
            <a:chExt cx="11595202" cy="461665"/>
          </a:xfrm>
        </p:grpSpPr>
        <p:grpSp>
          <p:nvGrpSpPr>
            <p:cNvPr id="34" name="Group 33">
              <a:extLst>
                <a:ext uri="{FF2B5EF4-FFF2-40B4-BE49-F238E27FC236}">
                  <a16:creationId xmlns:a16="http://schemas.microsoft.com/office/drawing/2014/main" id="{4A4B3A7F-FDC2-42E9-AE1A-8432DCEB1145}"/>
                </a:ext>
              </a:extLst>
            </p:cNvPr>
            <p:cNvGrpSpPr/>
            <p:nvPr/>
          </p:nvGrpSpPr>
          <p:grpSpPr>
            <a:xfrm>
              <a:off x="2245700" y="6282486"/>
              <a:ext cx="1542062" cy="415498"/>
              <a:chOff x="500748" y="5892513"/>
              <a:chExt cx="1542062" cy="415498"/>
            </a:xfrm>
          </p:grpSpPr>
          <p:grpSp>
            <p:nvGrpSpPr>
              <p:cNvPr id="48" name="Group 47">
                <a:extLst>
                  <a:ext uri="{FF2B5EF4-FFF2-40B4-BE49-F238E27FC236}">
                    <a16:creationId xmlns:a16="http://schemas.microsoft.com/office/drawing/2014/main" id="{0F6DAF09-604C-47A7-A40D-1F4DD8C3F6FD}"/>
                  </a:ext>
                </a:extLst>
              </p:cNvPr>
              <p:cNvGrpSpPr>
                <a:grpSpLocks noChangeAspect="1"/>
              </p:cNvGrpSpPr>
              <p:nvPr/>
            </p:nvGrpSpPr>
            <p:grpSpPr bwMode="auto">
              <a:xfrm>
                <a:off x="500748" y="5956123"/>
                <a:ext cx="305490" cy="288279"/>
                <a:chOff x="3769" y="2093"/>
                <a:chExt cx="142" cy="134"/>
              </a:xfrm>
            </p:grpSpPr>
            <p:sp>
              <p:nvSpPr>
                <p:cNvPr id="50" name="AutoShape 3">
                  <a:extLst>
                    <a:ext uri="{FF2B5EF4-FFF2-40B4-BE49-F238E27FC236}">
                      <a16:creationId xmlns:a16="http://schemas.microsoft.com/office/drawing/2014/main" id="{04B466C7-1B3B-470F-B08B-FB2E453C3812}"/>
                    </a:ext>
                  </a:extLst>
                </p:cNvPr>
                <p:cNvSpPr>
                  <a:spLocks noChangeAspect="1" noChangeArrowheads="1" noTextEdit="1"/>
                </p:cNvSpPr>
                <p:nvPr/>
              </p:nvSpPr>
              <p:spPr bwMode="auto">
                <a:xfrm>
                  <a:off x="3769" y="2093"/>
                  <a:ext cx="14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Oval 5">
                  <a:extLst>
                    <a:ext uri="{FF2B5EF4-FFF2-40B4-BE49-F238E27FC236}">
                      <a16:creationId xmlns:a16="http://schemas.microsoft.com/office/drawing/2014/main" id="{98F517C7-86A7-457E-A8D4-CA661D4D76D6}"/>
                    </a:ext>
                  </a:extLst>
                </p:cNvPr>
                <p:cNvSpPr>
                  <a:spLocks noChangeArrowheads="1"/>
                </p:cNvSpPr>
                <p:nvPr/>
              </p:nvSpPr>
              <p:spPr bwMode="auto">
                <a:xfrm>
                  <a:off x="3772" y="2090"/>
                  <a:ext cx="137" cy="137"/>
                </a:xfrm>
                <a:prstGeom prst="ellipse">
                  <a:avLst/>
                </a:prstGeom>
                <a:solidFill>
                  <a:srgbClr val="3B5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
                  <a:extLst>
                    <a:ext uri="{FF2B5EF4-FFF2-40B4-BE49-F238E27FC236}">
                      <a16:creationId xmlns:a16="http://schemas.microsoft.com/office/drawing/2014/main" id="{5E02277F-924D-4580-A450-D840953E6445}"/>
                    </a:ext>
                  </a:extLst>
                </p:cNvPr>
                <p:cNvSpPr>
                  <a:spLocks/>
                </p:cNvSpPr>
                <p:nvPr/>
              </p:nvSpPr>
              <p:spPr bwMode="auto">
                <a:xfrm>
                  <a:off x="3824" y="2120"/>
                  <a:ext cx="57" cy="107"/>
                </a:xfrm>
                <a:custGeom>
                  <a:avLst/>
                  <a:gdLst>
                    <a:gd name="T0" fmla="*/ 22 w 23"/>
                    <a:gd name="T1" fmla="*/ 16 h 43"/>
                    <a:gd name="T2" fmla="*/ 14 w 23"/>
                    <a:gd name="T3" fmla="*/ 16 h 43"/>
                    <a:gd name="T4" fmla="*/ 14 w 23"/>
                    <a:gd name="T5" fmla="*/ 11 h 43"/>
                    <a:gd name="T6" fmla="*/ 18 w 23"/>
                    <a:gd name="T7" fmla="*/ 7 h 43"/>
                    <a:gd name="T8" fmla="*/ 21 w 23"/>
                    <a:gd name="T9" fmla="*/ 7 h 43"/>
                    <a:gd name="T10" fmla="*/ 22 w 23"/>
                    <a:gd name="T11" fmla="*/ 6 h 43"/>
                    <a:gd name="T12" fmla="*/ 22 w 23"/>
                    <a:gd name="T13" fmla="*/ 1 h 43"/>
                    <a:gd name="T14" fmla="*/ 21 w 23"/>
                    <a:gd name="T15" fmla="*/ 0 h 43"/>
                    <a:gd name="T16" fmla="*/ 16 w 23"/>
                    <a:gd name="T17" fmla="*/ 0 h 43"/>
                    <a:gd name="T18" fmla="*/ 6 w 23"/>
                    <a:gd name="T19" fmla="*/ 10 h 43"/>
                    <a:gd name="T20" fmla="*/ 6 w 23"/>
                    <a:gd name="T21" fmla="*/ 16 h 43"/>
                    <a:gd name="T22" fmla="*/ 1 w 23"/>
                    <a:gd name="T23" fmla="*/ 16 h 43"/>
                    <a:gd name="T24" fmla="*/ 0 w 23"/>
                    <a:gd name="T25" fmla="*/ 17 h 43"/>
                    <a:gd name="T26" fmla="*/ 0 w 23"/>
                    <a:gd name="T27" fmla="*/ 23 h 43"/>
                    <a:gd name="T28" fmla="*/ 1 w 23"/>
                    <a:gd name="T29" fmla="*/ 24 h 43"/>
                    <a:gd name="T30" fmla="*/ 6 w 23"/>
                    <a:gd name="T31" fmla="*/ 24 h 43"/>
                    <a:gd name="T32" fmla="*/ 6 w 23"/>
                    <a:gd name="T33" fmla="*/ 43 h 43"/>
                    <a:gd name="T34" fmla="*/ 6 w 23"/>
                    <a:gd name="T35" fmla="*/ 43 h 43"/>
                    <a:gd name="T36" fmla="*/ 6 w 23"/>
                    <a:gd name="T37" fmla="*/ 43 h 43"/>
                    <a:gd name="T38" fmla="*/ 14 w 23"/>
                    <a:gd name="T39" fmla="*/ 42 h 43"/>
                    <a:gd name="T40" fmla="*/ 14 w 23"/>
                    <a:gd name="T41" fmla="*/ 24 h 43"/>
                    <a:gd name="T42" fmla="*/ 21 w 23"/>
                    <a:gd name="T43" fmla="*/ 24 h 43"/>
                    <a:gd name="T44" fmla="*/ 22 w 23"/>
                    <a:gd name="T45" fmla="*/ 23 h 43"/>
                    <a:gd name="T46" fmla="*/ 23 w 23"/>
                    <a:gd name="T47" fmla="*/ 17 h 43"/>
                    <a:gd name="T48" fmla="*/ 22 w 23"/>
                    <a:gd name="T4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43">
                      <a:moveTo>
                        <a:pt x="22" y="16"/>
                      </a:moveTo>
                      <a:cubicBezTo>
                        <a:pt x="14" y="16"/>
                        <a:pt x="14" y="16"/>
                        <a:pt x="14" y="16"/>
                      </a:cubicBezTo>
                      <a:cubicBezTo>
                        <a:pt x="14" y="11"/>
                        <a:pt x="14" y="11"/>
                        <a:pt x="14" y="11"/>
                      </a:cubicBezTo>
                      <a:cubicBezTo>
                        <a:pt x="14" y="9"/>
                        <a:pt x="15" y="7"/>
                        <a:pt x="18" y="7"/>
                      </a:cubicBezTo>
                      <a:cubicBezTo>
                        <a:pt x="21" y="7"/>
                        <a:pt x="21" y="7"/>
                        <a:pt x="21" y="7"/>
                      </a:cubicBezTo>
                      <a:cubicBezTo>
                        <a:pt x="22" y="7"/>
                        <a:pt x="22" y="6"/>
                        <a:pt x="22" y="6"/>
                      </a:cubicBezTo>
                      <a:cubicBezTo>
                        <a:pt x="22" y="1"/>
                        <a:pt x="22" y="1"/>
                        <a:pt x="22" y="1"/>
                      </a:cubicBezTo>
                      <a:cubicBezTo>
                        <a:pt x="22" y="0"/>
                        <a:pt x="22" y="0"/>
                        <a:pt x="21" y="0"/>
                      </a:cubicBezTo>
                      <a:cubicBezTo>
                        <a:pt x="16" y="0"/>
                        <a:pt x="16" y="0"/>
                        <a:pt x="16" y="0"/>
                      </a:cubicBezTo>
                      <a:cubicBezTo>
                        <a:pt x="10" y="0"/>
                        <a:pt x="6" y="3"/>
                        <a:pt x="6" y="10"/>
                      </a:cubicBezTo>
                      <a:cubicBezTo>
                        <a:pt x="6" y="16"/>
                        <a:pt x="6" y="16"/>
                        <a:pt x="6" y="16"/>
                      </a:cubicBezTo>
                      <a:cubicBezTo>
                        <a:pt x="1" y="16"/>
                        <a:pt x="1" y="16"/>
                        <a:pt x="1" y="16"/>
                      </a:cubicBezTo>
                      <a:cubicBezTo>
                        <a:pt x="0" y="16"/>
                        <a:pt x="0" y="17"/>
                        <a:pt x="0" y="17"/>
                      </a:cubicBezTo>
                      <a:cubicBezTo>
                        <a:pt x="0" y="23"/>
                        <a:pt x="0" y="23"/>
                        <a:pt x="0" y="23"/>
                      </a:cubicBezTo>
                      <a:cubicBezTo>
                        <a:pt x="0" y="24"/>
                        <a:pt x="0" y="24"/>
                        <a:pt x="1" y="24"/>
                      </a:cubicBezTo>
                      <a:cubicBezTo>
                        <a:pt x="6" y="24"/>
                        <a:pt x="6" y="24"/>
                        <a:pt x="6" y="24"/>
                      </a:cubicBezTo>
                      <a:cubicBezTo>
                        <a:pt x="6" y="43"/>
                        <a:pt x="6" y="43"/>
                        <a:pt x="6" y="43"/>
                      </a:cubicBezTo>
                      <a:cubicBezTo>
                        <a:pt x="6" y="43"/>
                        <a:pt x="6" y="43"/>
                        <a:pt x="6" y="43"/>
                      </a:cubicBezTo>
                      <a:cubicBezTo>
                        <a:pt x="6" y="43"/>
                        <a:pt x="6" y="43"/>
                        <a:pt x="6" y="43"/>
                      </a:cubicBezTo>
                      <a:cubicBezTo>
                        <a:pt x="9" y="43"/>
                        <a:pt x="12" y="43"/>
                        <a:pt x="14" y="42"/>
                      </a:cubicBezTo>
                      <a:cubicBezTo>
                        <a:pt x="14" y="24"/>
                        <a:pt x="14" y="24"/>
                        <a:pt x="14" y="24"/>
                      </a:cubicBezTo>
                      <a:cubicBezTo>
                        <a:pt x="21" y="24"/>
                        <a:pt x="21" y="24"/>
                        <a:pt x="21" y="24"/>
                      </a:cubicBezTo>
                      <a:cubicBezTo>
                        <a:pt x="21" y="24"/>
                        <a:pt x="22" y="24"/>
                        <a:pt x="22" y="23"/>
                      </a:cubicBezTo>
                      <a:cubicBezTo>
                        <a:pt x="23" y="17"/>
                        <a:pt x="23" y="17"/>
                        <a:pt x="23" y="17"/>
                      </a:cubicBezTo>
                      <a:cubicBezTo>
                        <a:pt x="23" y="17"/>
                        <a:pt x="22" y="16"/>
                        <a:pt x="2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TextBox 48">
                <a:extLst>
                  <a:ext uri="{FF2B5EF4-FFF2-40B4-BE49-F238E27FC236}">
                    <a16:creationId xmlns:a16="http://schemas.microsoft.com/office/drawing/2014/main" id="{EC99C124-2298-4D61-97A5-A5A883110C51}"/>
                  </a:ext>
                </a:extLst>
              </p:cNvPr>
              <p:cNvSpPr txBox="1"/>
              <p:nvPr/>
            </p:nvSpPr>
            <p:spPr>
              <a:xfrm>
                <a:off x="808389" y="5892513"/>
                <a:ext cx="1234421" cy="415498"/>
              </a:xfrm>
              <a:prstGeom prst="rect">
                <a:avLst/>
              </a:prstGeom>
              <a:noFill/>
            </p:spPr>
            <p:txBody>
              <a:bodyPr wrap="square" rtlCol="0">
                <a:spAutoFit/>
              </a:bodyPr>
              <a:lstStyle/>
              <a:p>
                <a:r>
                  <a:rPr lang="en-US" sz="2100" dirty="0">
                    <a:solidFill>
                      <a:srgbClr val="0067AF"/>
                    </a:solidFill>
                    <a:latin typeface="Tw Cen MT" panose="020B0602020104020603" pitchFamily="34" charset="0"/>
                  </a:rPr>
                  <a:t>/ntpc1</a:t>
                </a:r>
              </a:p>
            </p:txBody>
          </p:sp>
        </p:grpSp>
        <p:grpSp>
          <p:nvGrpSpPr>
            <p:cNvPr id="35" name="Group 34">
              <a:extLst>
                <a:ext uri="{FF2B5EF4-FFF2-40B4-BE49-F238E27FC236}">
                  <a16:creationId xmlns:a16="http://schemas.microsoft.com/office/drawing/2014/main" id="{9A21ECEC-6B05-474B-8BAC-945DFBB76219}"/>
                </a:ext>
              </a:extLst>
            </p:cNvPr>
            <p:cNvGrpSpPr/>
            <p:nvPr/>
          </p:nvGrpSpPr>
          <p:grpSpPr>
            <a:xfrm>
              <a:off x="3884164" y="6282486"/>
              <a:ext cx="1567137" cy="415498"/>
              <a:chOff x="2782003" y="5854900"/>
              <a:chExt cx="1567137" cy="415498"/>
            </a:xfrm>
          </p:grpSpPr>
          <p:pic>
            <p:nvPicPr>
              <p:cNvPr id="46" name="Picture 45">
                <a:extLst>
                  <a:ext uri="{FF2B5EF4-FFF2-40B4-BE49-F238E27FC236}">
                    <a16:creationId xmlns:a16="http://schemas.microsoft.com/office/drawing/2014/main" id="{8EB8D011-3C21-4480-A164-DF69D106AC0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82003" y="5917815"/>
                <a:ext cx="304914" cy="289668"/>
              </a:xfrm>
              <a:prstGeom prst="rect">
                <a:avLst/>
              </a:prstGeom>
            </p:spPr>
          </p:pic>
          <p:sp>
            <p:nvSpPr>
              <p:cNvPr id="47" name="TextBox 46">
                <a:extLst>
                  <a:ext uri="{FF2B5EF4-FFF2-40B4-BE49-F238E27FC236}">
                    <a16:creationId xmlns:a16="http://schemas.microsoft.com/office/drawing/2014/main" id="{76A655FA-4790-48CE-A2D0-937EFC217577}"/>
                  </a:ext>
                </a:extLst>
              </p:cNvPr>
              <p:cNvSpPr txBox="1"/>
              <p:nvPr/>
            </p:nvSpPr>
            <p:spPr>
              <a:xfrm>
                <a:off x="3114719" y="5854900"/>
                <a:ext cx="1234421" cy="415498"/>
              </a:xfrm>
              <a:prstGeom prst="rect">
                <a:avLst/>
              </a:prstGeom>
              <a:noFill/>
            </p:spPr>
            <p:txBody>
              <a:bodyPr wrap="square" rtlCol="0">
                <a:spAutoFit/>
              </a:bodyPr>
              <a:lstStyle/>
              <a:p>
                <a:r>
                  <a:rPr lang="en-US" sz="2100" dirty="0">
                    <a:solidFill>
                      <a:srgbClr val="0067AF"/>
                    </a:solidFill>
                    <a:latin typeface="Tw Cen MT" panose="020B0602020104020603" pitchFamily="34" charset="0"/>
                  </a:rPr>
                  <a:t>/ntpcltd1</a:t>
                </a:r>
              </a:p>
            </p:txBody>
          </p:sp>
        </p:grpSp>
        <p:grpSp>
          <p:nvGrpSpPr>
            <p:cNvPr id="36" name="Group 35">
              <a:extLst>
                <a:ext uri="{FF2B5EF4-FFF2-40B4-BE49-F238E27FC236}">
                  <a16:creationId xmlns:a16="http://schemas.microsoft.com/office/drawing/2014/main" id="{3218260C-CF73-498A-BD86-636E3104A7E2}"/>
                </a:ext>
              </a:extLst>
            </p:cNvPr>
            <p:cNvGrpSpPr/>
            <p:nvPr/>
          </p:nvGrpSpPr>
          <p:grpSpPr>
            <a:xfrm>
              <a:off x="5547703" y="6282486"/>
              <a:ext cx="2050003" cy="415498"/>
              <a:chOff x="5062682" y="5879309"/>
              <a:chExt cx="2050003" cy="415498"/>
            </a:xfrm>
          </p:grpSpPr>
          <p:pic>
            <p:nvPicPr>
              <p:cNvPr id="44" name="Picture 43">
                <a:extLst>
                  <a:ext uri="{FF2B5EF4-FFF2-40B4-BE49-F238E27FC236}">
                    <a16:creationId xmlns:a16="http://schemas.microsoft.com/office/drawing/2014/main" id="{E5BF5271-B181-4B00-A8F5-D72A68C8AAE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062682" y="5942224"/>
                <a:ext cx="304914" cy="289668"/>
              </a:xfrm>
              <a:prstGeom prst="rect">
                <a:avLst/>
              </a:prstGeom>
            </p:spPr>
          </p:pic>
          <p:sp>
            <p:nvSpPr>
              <p:cNvPr id="45" name="TextBox 44">
                <a:extLst>
                  <a:ext uri="{FF2B5EF4-FFF2-40B4-BE49-F238E27FC236}">
                    <a16:creationId xmlns:a16="http://schemas.microsoft.com/office/drawing/2014/main" id="{DDEB2A0B-2F3A-49D8-909F-C131AAAF651D}"/>
                  </a:ext>
                </a:extLst>
              </p:cNvPr>
              <p:cNvSpPr txBox="1"/>
              <p:nvPr/>
            </p:nvSpPr>
            <p:spPr>
              <a:xfrm>
                <a:off x="5334549" y="5879309"/>
                <a:ext cx="1778136" cy="415498"/>
              </a:xfrm>
              <a:prstGeom prst="rect">
                <a:avLst/>
              </a:prstGeom>
              <a:noFill/>
            </p:spPr>
            <p:txBody>
              <a:bodyPr wrap="square" rtlCol="0">
                <a:spAutoFit/>
              </a:bodyPr>
              <a:lstStyle/>
              <a:p>
                <a:pPr algn="ctr"/>
                <a:r>
                  <a:rPr lang="en-US" sz="2100" dirty="0">
                    <a:solidFill>
                      <a:srgbClr val="0067AF"/>
                    </a:solidFill>
                    <a:latin typeface="Tw Cen MT" panose="020B0602020104020603" pitchFamily="34" charset="0"/>
                  </a:rPr>
                  <a:t>/</a:t>
                </a:r>
                <a:r>
                  <a:rPr lang="en-US" sz="2100" dirty="0" err="1">
                    <a:solidFill>
                      <a:srgbClr val="0067AF"/>
                    </a:solidFill>
                    <a:latin typeface="Tw Cen MT" panose="020B0602020104020603" pitchFamily="34" charset="0"/>
                  </a:rPr>
                  <a:t>ntpclimited</a:t>
                </a:r>
                <a:endParaRPr lang="en-US" sz="2100" dirty="0">
                  <a:solidFill>
                    <a:srgbClr val="0067AF"/>
                  </a:solidFill>
                  <a:latin typeface="Tw Cen MT" panose="020B0602020104020603" pitchFamily="34" charset="0"/>
                </a:endParaRPr>
              </a:p>
            </p:txBody>
          </p:sp>
        </p:grpSp>
        <p:grpSp>
          <p:nvGrpSpPr>
            <p:cNvPr id="37" name="Group 36">
              <a:extLst>
                <a:ext uri="{FF2B5EF4-FFF2-40B4-BE49-F238E27FC236}">
                  <a16:creationId xmlns:a16="http://schemas.microsoft.com/office/drawing/2014/main" id="{FAF17A52-F78C-4D3D-9384-F39BEA0536CC}"/>
                </a:ext>
              </a:extLst>
            </p:cNvPr>
            <p:cNvGrpSpPr/>
            <p:nvPr/>
          </p:nvGrpSpPr>
          <p:grpSpPr>
            <a:xfrm>
              <a:off x="7694108" y="6282486"/>
              <a:ext cx="2210645" cy="415498"/>
              <a:chOff x="7343361" y="5887147"/>
              <a:chExt cx="2210645" cy="415498"/>
            </a:xfrm>
          </p:grpSpPr>
          <p:pic>
            <p:nvPicPr>
              <p:cNvPr id="42" name="Picture 41">
                <a:extLst>
                  <a:ext uri="{FF2B5EF4-FFF2-40B4-BE49-F238E27FC236}">
                    <a16:creationId xmlns:a16="http://schemas.microsoft.com/office/drawing/2014/main" id="{BCD73BBE-167A-4FBD-9F35-F1D450456E0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343361" y="5950062"/>
                <a:ext cx="304914" cy="289668"/>
              </a:xfrm>
              <a:prstGeom prst="rect">
                <a:avLst/>
              </a:prstGeom>
            </p:spPr>
          </p:pic>
          <p:sp>
            <p:nvSpPr>
              <p:cNvPr id="43" name="TextBox 42">
                <a:extLst>
                  <a:ext uri="{FF2B5EF4-FFF2-40B4-BE49-F238E27FC236}">
                    <a16:creationId xmlns:a16="http://schemas.microsoft.com/office/drawing/2014/main" id="{869B3E13-5967-408B-B12C-5B22AC310DBB}"/>
                  </a:ext>
                </a:extLst>
              </p:cNvPr>
              <p:cNvSpPr txBox="1"/>
              <p:nvPr/>
            </p:nvSpPr>
            <p:spPr>
              <a:xfrm>
                <a:off x="7542326" y="5887147"/>
                <a:ext cx="2011680" cy="415498"/>
              </a:xfrm>
              <a:prstGeom prst="rect">
                <a:avLst/>
              </a:prstGeom>
              <a:noFill/>
            </p:spPr>
            <p:txBody>
              <a:bodyPr wrap="square" rtlCol="0">
                <a:spAutoFit/>
              </a:bodyPr>
              <a:lstStyle/>
              <a:p>
                <a:pPr algn="ctr"/>
                <a:r>
                  <a:rPr lang="en-US" sz="2100" dirty="0">
                    <a:solidFill>
                      <a:srgbClr val="0067AF"/>
                    </a:solidFill>
                    <a:latin typeface="Tw Cen MT" panose="020B0602020104020603" pitchFamily="34" charset="0"/>
                  </a:rPr>
                  <a:t>/Company/</a:t>
                </a:r>
                <a:r>
                  <a:rPr lang="en-US" sz="2100" dirty="0" err="1">
                    <a:solidFill>
                      <a:srgbClr val="0067AF"/>
                    </a:solidFill>
                    <a:latin typeface="Tw Cen MT" panose="020B0602020104020603" pitchFamily="34" charset="0"/>
                  </a:rPr>
                  <a:t>ntpc</a:t>
                </a:r>
                <a:r>
                  <a:rPr lang="en-US" sz="2100" dirty="0">
                    <a:solidFill>
                      <a:srgbClr val="0067AF"/>
                    </a:solidFill>
                    <a:latin typeface="Tw Cen MT" panose="020B0602020104020603" pitchFamily="34" charset="0"/>
                  </a:rPr>
                  <a:t> </a:t>
                </a:r>
              </a:p>
            </p:txBody>
          </p:sp>
        </p:grpSp>
        <p:grpSp>
          <p:nvGrpSpPr>
            <p:cNvPr id="38" name="Group 37">
              <a:extLst>
                <a:ext uri="{FF2B5EF4-FFF2-40B4-BE49-F238E27FC236}">
                  <a16:creationId xmlns:a16="http://schemas.microsoft.com/office/drawing/2014/main" id="{8EEFE0DB-E9C4-4634-95DC-BD2D19F78D7B}"/>
                </a:ext>
              </a:extLst>
            </p:cNvPr>
            <p:cNvGrpSpPr/>
            <p:nvPr/>
          </p:nvGrpSpPr>
          <p:grpSpPr>
            <a:xfrm>
              <a:off x="10001157" y="6282486"/>
              <a:ext cx="2023401" cy="415498"/>
              <a:chOff x="9957680" y="5864350"/>
              <a:chExt cx="2023401" cy="415498"/>
            </a:xfrm>
          </p:grpSpPr>
          <p:pic>
            <p:nvPicPr>
              <p:cNvPr id="40" name="Picture 39">
                <a:extLst>
                  <a:ext uri="{FF2B5EF4-FFF2-40B4-BE49-F238E27FC236}">
                    <a16:creationId xmlns:a16="http://schemas.microsoft.com/office/drawing/2014/main" id="{6D2FC4E5-BD40-45CD-8AEA-6E5FAFB4D81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957680" y="5927265"/>
                <a:ext cx="304914" cy="289668"/>
              </a:xfrm>
              <a:prstGeom prst="rect">
                <a:avLst/>
              </a:prstGeom>
            </p:spPr>
          </p:pic>
          <p:sp>
            <p:nvSpPr>
              <p:cNvPr id="41" name="TextBox 40">
                <a:extLst>
                  <a:ext uri="{FF2B5EF4-FFF2-40B4-BE49-F238E27FC236}">
                    <a16:creationId xmlns:a16="http://schemas.microsoft.com/office/drawing/2014/main" id="{703D7BF0-8E38-476B-9712-3B4B1D3FE9A7}"/>
                  </a:ext>
                </a:extLst>
              </p:cNvPr>
              <p:cNvSpPr txBox="1"/>
              <p:nvPr/>
            </p:nvSpPr>
            <p:spPr>
              <a:xfrm>
                <a:off x="9969401" y="5864350"/>
                <a:ext cx="2011680" cy="415498"/>
              </a:xfrm>
              <a:prstGeom prst="rect">
                <a:avLst/>
              </a:prstGeom>
              <a:noFill/>
            </p:spPr>
            <p:txBody>
              <a:bodyPr wrap="square" rtlCol="0">
                <a:spAutoFit/>
              </a:bodyPr>
              <a:lstStyle/>
              <a:p>
                <a:pPr algn="ctr"/>
                <a:r>
                  <a:rPr lang="en-US" sz="2100" dirty="0">
                    <a:solidFill>
                      <a:srgbClr val="0067AF"/>
                    </a:solidFill>
                    <a:latin typeface="Tw Cen MT" panose="020B0602020104020603" pitchFamily="34" charset="0"/>
                  </a:rPr>
                  <a:t>/</a:t>
                </a:r>
                <a:r>
                  <a:rPr lang="en-US" sz="2100" dirty="0" err="1">
                    <a:solidFill>
                      <a:srgbClr val="0067AF"/>
                    </a:solidFill>
                    <a:latin typeface="Tw Cen MT" panose="020B0602020104020603" pitchFamily="34" charset="0"/>
                  </a:rPr>
                  <a:t>ntpclimited</a:t>
                </a:r>
                <a:r>
                  <a:rPr lang="en-US" sz="2100" dirty="0">
                    <a:solidFill>
                      <a:srgbClr val="0067AF"/>
                    </a:solidFill>
                    <a:latin typeface="Tw Cen MT" panose="020B0602020104020603" pitchFamily="34" charset="0"/>
                  </a:rPr>
                  <a:t> </a:t>
                </a:r>
              </a:p>
            </p:txBody>
          </p:sp>
        </p:grpSp>
        <p:sp>
          <p:nvSpPr>
            <p:cNvPr id="39" name="TextBox 38">
              <a:extLst>
                <a:ext uri="{FF2B5EF4-FFF2-40B4-BE49-F238E27FC236}">
                  <a16:creationId xmlns:a16="http://schemas.microsoft.com/office/drawing/2014/main" id="{E1EBEBEC-F366-417E-ADC0-AC94DCBC6D95}"/>
                </a:ext>
              </a:extLst>
            </p:cNvPr>
            <p:cNvSpPr txBox="1"/>
            <p:nvPr/>
          </p:nvSpPr>
          <p:spPr>
            <a:xfrm>
              <a:off x="429356" y="6259403"/>
              <a:ext cx="1719942" cy="461665"/>
            </a:xfrm>
            <a:prstGeom prst="rect">
              <a:avLst/>
            </a:prstGeom>
            <a:noFill/>
          </p:spPr>
          <p:txBody>
            <a:bodyPr wrap="square" rtlCol="0">
              <a:spAutoFit/>
            </a:bodyPr>
            <a:lstStyle/>
            <a:p>
              <a:pPr algn="ctr"/>
              <a:r>
                <a:rPr lang="en-US" sz="2400" dirty="0">
                  <a:solidFill>
                    <a:srgbClr val="0067AF"/>
                  </a:solidFill>
                  <a:latin typeface="Tw Cen MT" panose="020B0602020104020603" pitchFamily="34" charset="0"/>
                </a:rPr>
                <a:t>Follow us on:</a:t>
              </a:r>
            </a:p>
          </p:txBody>
        </p:sp>
      </p:grpSp>
      <p:sp>
        <p:nvSpPr>
          <p:cNvPr id="53" name="Text Placeholder 2">
            <a:extLst>
              <a:ext uri="{FF2B5EF4-FFF2-40B4-BE49-F238E27FC236}">
                <a16:creationId xmlns:a16="http://schemas.microsoft.com/office/drawing/2014/main" id="{767D4DF5-E6B1-4A6E-8752-9011A451418B}"/>
              </a:ext>
            </a:extLst>
          </p:cNvPr>
          <p:cNvSpPr txBox="1">
            <a:spLocks/>
          </p:cNvSpPr>
          <p:nvPr/>
        </p:nvSpPr>
        <p:spPr>
          <a:xfrm>
            <a:off x="0" y="3129699"/>
            <a:ext cx="6127202" cy="1894883"/>
          </a:xfrm>
          <a:prstGeom prst="rect">
            <a:avLst/>
          </a:prstGeom>
        </p:spPr>
        <p:txBody>
          <a:bodyPr anchor="ctr">
            <a:noAutofit/>
          </a:bodyPr>
          <a:lstStyle>
            <a:lvl1pPr marL="0" indent="0" algn="ctr" defTabSz="914400" rtl="0" eaLnBrk="1" latinLnBrk="0" hangingPunct="1">
              <a:lnSpc>
                <a:spcPct val="100000"/>
              </a:lnSpc>
              <a:spcBef>
                <a:spcPts val="0"/>
              </a:spcBef>
              <a:buClr>
                <a:srgbClr val="0067AC"/>
              </a:buClr>
              <a:buFont typeface="Wingdings" pitchFamily="2" charset="2"/>
              <a:buNone/>
              <a:defRPr lang="en-US" sz="3600" b="1" kern="1200" spc="0" baseline="0">
                <a:solidFill>
                  <a:srgbClr val="0067AC"/>
                </a:solidFill>
                <a:latin typeface="Univers 45 Light" pitchFamily="34" charset="0"/>
                <a:ea typeface="+mn-ea"/>
                <a:cs typeface="+mn-cs"/>
              </a:defRPr>
            </a:lvl1pPr>
            <a:lvl2pPr marL="457200" indent="-228600" algn="l" defTabSz="914400" rtl="0" eaLnBrk="1" latinLnBrk="0" hangingPunct="1">
              <a:lnSpc>
                <a:spcPct val="90000"/>
              </a:lnSpc>
              <a:spcBef>
                <a:spcPts val="500"/>
              </a:spcBef>
              <a:buClr>
                <a:srgbClr val="0067AC"/>
              </a:buClr>
              <a:buFont typeface="Arial" pitchFamily="34" charset="0"/>
              <a:buChar char="–"/>
              <a:defRPr lang="en-US" sz="1600" kern="1200" dirty="0" smtClean="0">
                <a:solidFill>
                  <a:schemeClr val="tx1"/>
                </a:solidFill>
                <a:latin typeface="Univers 45 Light" pitchFamily="34" charset="0"/>
                <a:ea typeface="+mn-ea"/>
                <a:cs typeface="+mn-cs"/>
              </a:defRPr>
            </a:lvl2pPr>
            <a:lvl3pPr marL="685800" indent="-228600" algn="l" defTabSz="914400" rtl="0" eaLnBrk="1" latinLnBrk="0" hangingPunct="1">
              <a:lnSpc>
                <a:spcPct val="90000"/>
              </a:lnSpc>
              <a:spcBef>
                <a:spcPts val="500"/>
              </a:spcBef>
              <a:buClr>
                <a:srgbClr val="0067AC"/>
              </a:buClr>
              <a:buFont typeface="Arial" panose="020B0604020202020204" pitchFamily="34" charset="0"/>
              <a:buChar char="•"/>
              <a:defRPr lang="en-US" sz="1600" kern="1200" dirty="0" smtClean="0">
                <a:solidFill>
                  <a:schemeClr val="tx1"/>
                </a:solidFill>
                <a:latin typeface="Univers 45 Light" pitchFamily="34" charset="0"/>
                <a:ea typeface="+mn-ea"/>
                <a:cs typeface="+mn-cs"/>
              </a:defRPr>
            </a:lvl3pPr>
            <a:lvl4pPr marL="914400" indent="-228600" algn="l" defTabSz="914400" rtl="0" eaLnBrk="1" latinLnBrk="0" hangingPunct="1">
              <a:lnSpc>
                <a:spcPct val="90000"/>
              </a:lnSpc>
              <a:spcBef>
                <a:spcPts val="500"/>
              </a:spcBef>
              <a:buClr>
                <a:srgbClr val="0067AC"/>
              </a:buClr>
              <a:buFont typeface="Univers 45 Light" pitchFamily="34" charset="0"/>
              <a:buChar char="»"/>
              <a:defRPr lang="en-US" sz="1600" kern="1200" dirty="0" smtClean="0">
                <a:solidFill>
                  <a:schemeClr val="tx1"/>
                </a:solidFill>
                <a:latin typeface="Univers 45 Light"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Univers 45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solidFill>
                  <a:schemeClr val="bg1"/>
                </a:solidFill>
              </a:rPr>
              <a:t>Energy Transition for Net Zero:</a:t>
            </a:r>
            <a:br>
              <a:rPr lang="en-IN" sz="2800" dirty="0">
                <a:solidFill>
                  <a:schemeClr val="bg1"/>
                </a:solidFill>
              </a:rPr>
            </a:br>
            <a:r>
              <a:rPr lang="en-IN" sz="2000" dirty="0">
                <a:solidFill>
                  <a:schemeClr val="bg1"/>
                </a:solidFill>
              </a:rPr>
              <a:t> Global Scenario, Challenges and Way Forward</a:t>
            </a:r>
          </a:p>
          <a:p>
            <a:endParaRPr lang="en-IN" sz="2000" dirty="0">
              <a:solidFill>
                <a:srgbClr val="FFFF00"/>
              </a:solidFill>
              <a:latin typeface="Calisto MT" panose="02040603050505030304" pitchFamily="18" charset="0"/>
            </a:endParaRPr>
          </a:p>
          <a:p>
            <a:r>
              <a:rPr lang="en-IN" sz="2400" i="1" dirty="0" err="1">
                <a:solidFill>
                  <a:srgbClr val="FFFF00"/>
                </a:solidFill>
                <a:latin typeface="Calisto MT" panose="02040603050505030304" pitchFamily="18" charset="0"/>
              </a:rPr>
              <a:t>Dr.</a:t>
            </a:r>
            <a:r>
              <a:rPr lang="en-IN" sz="2400" i="1" dirty="0">
                <a:solidFill>
                  <a:srgbClr val="FFFF00"/>
                </a:solidFill>
                <a:latin typeface="Calisto MT" panose="02040603050505030304" pitchFamily="18" charset="0"/>
              </a:rPr>
              <a:t> Vijay Prakash, </a:t>
            </a:r>
          </a:p>
          <a:p>
            <a:pPr>
              <a:spcAft>
                <a:spcPts val="600"/>
              </a:spcAft>
            </a:pPr>
            <a:r>
              <a:rPr lang="en-IN" sz="2400" i="1" dirty="0">
                <a:solidFill>
                  <a:srgbClr val="FFFF00"/>
                </a:solidFill>
                <a:latin typeface="Calisto MT" panose="02040603050505030304" pitchFamily="18" charset="0"/>
              </a:rPr>
              <a:t>General Manager (</a:t>
            </a:r>
            <a:r>
              <a:rPr lang="en-IN" sz="2400" i="1" dirty="0" err="1">
                <a:solidFill>
                  <a:srgbClr val="FFFF00"/>
                </a:solidFill>
                <a:latin typeface="Calisto MT" panose="02040603050505030304" pitchFamily="18" charset="0"/>
              </a:rPr>
              <a:t>Engg</a:t>
            </a:r>
            <a:r>
              <a:rPr lang="en-IN" sz="2400" i="1" dirty="0">
                <a:solidFill>
                  <a:srgbClr val="FFFF00"/>
                </a:solidFill>
                <a:latin typeface="Calisto MT" panose="02040603050505030304" pitchFamily="18" charset="0"/>
              </a:rPr>
              <a:t>. Services)</a:t>
            </a:r>
          </a:p>
        </p:txBody>
      </p:sp>
      <p:sp>
        <p:nvSpPr>
          <p:cNvPr id="56" name="TextBox 55">
            <a:extLst>
              <a:ext uri="{FF2B5EF4-FFF2-40B4-BE49-F238E27FC236}">
                <a16:creationId xmlns:a16="http://schemas.microsoft.com/office/drawing/2014/main" id="{6C2B2031-76BD-4F54-9472-27E419DB1D47}"/>
              </a:ext>
            </a:extLst>
          </p:cNvPr>
          <p:cNvSpPr txBox="1"/>
          <p:nvPr/>
        </p:nvSpPr>
        <p:spPr>
          <a:xfrm>
            <a:off x="8347" y="2903220"/>
            <a:ext cx="1982184" cy="214518"/>
          </a:xfrm>
          <a:prstGeom prst="roundRect">
            <a:avLst>
              <a:gd name="adj" fmla="val 0"/>
            </a:avLst>
          </a:prstGeom>
          <a:solidFill>
            <a:srgbClr val="0067AF">
              <a:alpha val="40000"/>
            </a:srgbClr>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r>
              <a:rPr lang="en-US" sz="1200" dirty="0">
                <a:solidFill>
                  <a:schemeClr val="bg1"/>
                </a:solidFill>
                <a:effectLst>
                  <a:outerShdw blurRad="38100" dist="38100" dir="2700000" algn="tl">
                    <a:srgbClr val="000000">
                      <a:alpha val="43137"/>
                    </a:srgbClr>
                  </a:outerShdw>
                </a:effectLst>
              </a:rPr>
              <a:t>NTPC R&amp;R Colony, </a:t>
            </a:r>
            <a:r>
              <a:rPr lang="en-US" sz="1200" dirty="0" err="1">
                <a:solidFill>
                  <a:schemeClr val="bg1"/>
                </a:solidFill>
                <a:effectLst>
                  <a:outerShdw blurRad="38100" dist="38100" dir="2700000" algn="tl">
                    <a:srgbClr val="000000">
                      <a:alpha val="43137"/>
                    </a:srgbClr>
                  </a:outerShdw>
                </a:effectLst>
              </a:rPr>
              <a:t>Darlipali</a:t>
            </a:r>
            <a:endParaRPr lang="en-US" sz="1200" dirty="0">
              <a:solidFill>
                <a:schemeClr val="bg1"/>
              </a:solidFill>
              <a:effectLst>
                <a:outerShdw blurRad="38100" dist="38100" dir="2700000" algn="tl">
                  <a:srgbClr val="000000">
                    <a:alpha val="43137"/>
                  </a:srgbClr>
                </a:outerShdw>
              </a:effectLst>
            </a:endParaRPr>
          </a:p>
        </p:txBody>
      </p:sp>
      <p:sp>
        <p:nvSpPr>
          <p:cNvPr id="58" name="TextBox 57">
            <a:extLst>
              <a:ext uri="{FF2B5EF4-FFF2-40B4-BE49-F238E27FC236}">
                <a16:creationId xmlns:a16="http://schemas.microsoft.com/office/drawing/2014/main" id="{6C2B2031-76BD-4F54-9472-27E419DB1D47}"/>
              </a:ext>
            </a:extLst>
          </p:cNvPr>
          <p:cNvSpPr txBox="1"/>
          <p:nvPr/>
        </p:nvSpPr>
        <p:spPr>
          <a:xfrm>
            <a:off x="2062626" y="2903220"/>
            <a:ext cx="1982182" cy="214518"/>
          </a:xfrm>
          <a:prstGeom prst="roundRect">
            <a:avLst>
              <a:gd name="adj" fmla="val 0"/>
            </a:avLst>
          </a:prstGeom>
          <a:solidFill>
            <a:srgbClr val="0067AF">
              <a:alpha val="40000"/>
            </a:srgbClr>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r>
              <a:rPr lang="en-US" sz="1200" dirty="0">
                <a:solidFill>
                  <a:schemeClr val="bg1"/>
                </a:solidFill>
                <a:effectLst>
                  <a:outerShdw blurRad="38100" dist="38100" dir="2700000" algn="tl">
                    <a:srgbClr val="000000">
                      <a:alpha val="43137"/>
                    </a:srgbClr>
                  </a:outerShdw>
                </a:effectLst>
              </a:rPr>
              <a:t>NTPC </a:t>
            </a:r>
            <a:r>
              <a:rPr lang="en-US" sz="1200" dirty="0" err="1">
                <a:solidFill>
                  <a:schemeClr val="bg1"/>
                </a:solidFill>
                <a:effectLst>
                  <a:outerShdw blurRad="38100" dist="38100" dir="2700000" algn="tl">
                    <a:srgbClr val="000000">
                      <a:alpha val="43137"/>
                    </a:srgbClr>
                  </a:outerShdw>
                </a:effectLst>
              </a:rPr>
              <a:t>Bhadla</a:t>
            </a:r>
            <a:endParaRPr lang="en-US" sz="1200" dirty="0">
              <a:solidFill>
                <a:schemeClr val="bg1"/>
              </a:solidFill>
              <a:effectLst>
                <a:outerShdw blurRad="38100" dist="38100" dir="2700000" algn="tl">
                  <a:srgbClr val="000000">
                    <a:alpha val="43137"/>
                  </a:srgbClr>
                </a:outerShdw>
              </a:effectLst>
            </a:endParaRPr>
          </a:p>
        </p:txBody>
      </p:sp>
      <p:grpSp>
        <p:nvGrpSpPr>
          <p:cNvPr id="3" name="Group 2"/>
          <p:cNvGrpSpPr>
            <a:grpSpLocks/>
          </p:cNvGrpSpPr>
          <p:nvPr/>
        </p:nvGrpSpPr>
        <p:grpSpPr>
          <a:xfrm>
            <a:off x="10212000" y="3124192"/>
            <a:ext cx="1980000" cy="1980000"/>
            <a:chOff x="4135325" y="1137738"/>
            <a:chExt cx="1980000" cy="1980000"/>
          </a:xfrm>
        </p:grpSpPr>
        <p:pic>
          <p:nvPicPr>
            <p:cNvPr id="29" name="Picture 28" descr="A windmill on top of a pole&#10;&#10;Description automatically generated">
              <a:extLst>
                <a:ext uri="{FF2B5EF4-FFF2-40B4-BE49-F238E27FC236}">
                  <a16:creationId xmlns:a16="http://schemas.microsoft.com/office/drawing/2014/main" id="{A73E2657-0808-48F1-9284-6145B182BB6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135325" y="1137738"/>
              <a:ext cx="1980000" cy="1980000"/>
            </a:xfrm>
            <a:prstGeom prst="rect">
              <a:avLst/>
            </a:prstGeom>
          </p:spPr>
        </p:pic>
        <p:sp>
          <p:nvSpPr>
            <p:cNvPr id="59" name="TextBox 58">
              <a:extLst>
                <a:ext uri="{FF2B5EF4-FFF2-40B4-BE49-F238E27FC236}">
                  <a16:creationId xmlns:a16="http://schemas.microsoft.com/office/drawing/2014/main" id="{6C2B2031-76BD-4F54-9472-27E419DB1D47}"/>
                </a:ext>
              </a:extLst>
            </p:cNvPr>
            <p:cNvSpPr txBox="1"/>
            <p:nvPr/>
          </p:nvSpPr>
          <p:spPr>
            <a:xfrm>
              <a:off x="4138851" y="2903220"/>
              <a:ext cx="1974292" cy="214518"/>
            </a:xfrm>
            <a:prstGeom prst="roundRect">
              <a:avLst>
                <a:gd name="adj" fmla="val 0"/>
              </a:avLst>
            </a:prstGeom>
            <a:solidFill>
              <a:srgbClr val="0067AF">
                <a:alpha val="40000"/>
              </a:srgbClr>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r>
                <a:rPr lang="en-US" sz="1200" dirty="0">
                  <a:solidFill>
                    <a:schemeClr val="bg1"/>
                  </a:solidFill>
                  <a:effectLst>
                    <a:outerShdw blurRad="38100" dist="38100" dir="2700000" algn="tl">
                      <a:srgbClr val="000000">
                        <a:alpha val="43137"/>
                      </a:srgbClr>
                    </a:outerShdw>
                  </a:effectLst>
                </a:rPr>
                <a:t>NTPC </a:t>
              </a:r>
              <a:r>
                <a:rPr lang="en-US" sz="1200" dirty="0" err="1">
                  <a:solidFill>
                    <a:schemeClr val="bg1"/>
                  </a:solidFill>
                  <a:effectLst>
                    <a:outerShdw blurRad="38100" dist="38100" dir="2700000" algn="tl">
                      <a:srgbClr val="000000">
                        <a:alpha val="43137"/>
                      </a:srgbClr>
                    </a:outerShdw>
                  </a:effectLst>
                </a:rPr>
                <a:t>Rojmal</a:t>
              </a:r>
              <a:endParaRPr lang="en-US" sz="1200" dirty="0">
                <a:solidFill>
                  <a:schemeClr val="bg1"/>
                </a:solidFill>
                <a:effectLst>
                  <a:outerShdw blurRad="38100" dist="38100" dir="2700000" algn="tl">
                    <a:srgbClr val="000000">
                      <a:alpha val="43137"/>
                    </a:srgbClr>
                  </a:outerShdw>
                </a:effectLst>
              </a:endParaRPr>
            </a:p>
          </p:txBody>
        </p:sp>
      </p:grpSp>
      <p:sp>
        <p:nvSpPr>
          <p:cNvPr id="60" name="TextBox 59">
            <a:extLst>
              <a:ext uri="{FF2B5EF4-FFF2-40B4-BE49-F238E27FC236}">
                <a16:creationId xmlns:a16="http://schemas.microsoft.com/office/drawing/2014/main" id="{6C2B2031-76BD-4F54-9472-27E419DB1D47}"/>
              </a:ext>
            </a:extLst>
          </p:cNvPr>
          <p:cNvSpPr txBox="1"/>
          <p:nvPr/>
        </p:nvSpPr>
        <p:spPr>
          <a:xfrm>
            <a:off x="6127202" y="4880115"/>
            <a:ext cx="1980000" cy="214518"/>
          </a:xfrm>
          <a:prstGeom prst="roundRect">
            <a:avLst>
              <a:gd name="adj" fmla="val 0"/>
            </a:avLst>
          </a:prstGeom>
          <a:solidFill>
            <a:srgbClr val="0067AF">
              <a:alpha val="40000"/>
            </a:srgbClr>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r>
              <a:rPr lang="en-US" sz="1200" dirty="0">
                <a:solidFill>
                  <a:schemeClr val="bg1"/>
                </a:solidFill>
                <a:effectLst>
                  <a:outerShdw blurRad="38100" dist="38100" dir="2700000" algn="tl">
                    <a:srgbClr val="000000">
                      <a:alpha val="43137"/>
                    </a:srgbClr>
                  </a:outerShdw>
                </a:effectLst>
              </a:rPr>
              <a:t>NTPC </a:t>
            </a:r>
            <a:r>
              <a:rPr lang="en-US" sz="1200" dirty="0" err="1">
                <a:solidFill>
                  <a:schemeClr val="bg1"/>
                </a:solidFill>
                <a:effectLst>
                  <a:outerShdw blurRad="38100" dist="38100" dir="2700000" algn="tl">
                    <a:srgbClr val="000000">
                      <a:alpha val="43137"/>
                    </a:srgbClr>
                  </a:outerShdw>
                </a:effectLst>
              </a:rPr>
              <a:t>Koldam</a:t>
            </a:r>
            <a:endParaRPr lang="en-US" sz="1200" dirty="0">
              <a:solidFill>
                <a:schemeClr val="bg1"/>
              </a:solidFill>
              <a:effectLst>
                <a:outerShdw blurRad="38100" dist="38100" dir="2700000" algn="tl">
                  <a:srgbClr val="000000">
                    <a:alpha val="43137"/>
                  </a:srgbClr>
                </a:outerShdw>
              </a:effectLst>
            </a:endParaRPr>
          </a:p>
        </p:txBody>
      </p:sp>
      <p:sp>
        <p:nvSpPr>
          <p:cNvPr id="61" name="TextBox 60">
            <a:extLst>
              <a:ext uri="{FF2B5EF4-FFF2-40B4-BE49-F238E27FC236}">
                <a16:creationId xmlns:a16="http://schemas.microsoft.com/office/drawing/2014/main" id="{6C2B2031-76BD-4F54-9472-27E419DB1D47}"/>
              </a:ext>
            </a:extLst>
          </p:cNvPr>
          <p:cNvSpPr txBox="1"/>
          <p:nvPr/>
        </p:nvSpPr>
        <p:spPr>
          <a:xfrm>
            <a:off x="8152017" y="4883220"/>
            <a:ext cx="1980000" cy="214518"/>
          </a:xfrm>
          <a:prstGeom prst="roundRect">
            <a:avLst>
              <a:gd name="adj" fmla="val 0"/>
            </a:avLst>
          </a:prstGeom>
          <a:solidFill>
            <a:srgbClr val="0067AF">
              <a:alpha val="40000"/>
            </a:srgbClr>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r>
              <a:rPr lang="en-US" sz="1200" dirty="0">
                <a:solidFill>
                  <a:schemeClr val="bg1"/>
                </a:solidFill>
                <a:effectLst>
                  <a:outerShdw blurRad="38100" dist="38100" dir="2700000" algn="tl">
                    <a:srgbClr val="000000">
                      <a:alpha val="43137"/>
                    </a:srgbClr>
                  </a:outerShdw>
                </a:effectLst>
              </a:rPr>
              <a:t>NTPC </a:t>
            </a:r>
            <a:r>
              <a:rPr lang="en-US" sz="1200" dirty="0" err="1">
                <a:solidFill>
                  <a:schemeClr val="bg1"/>
                </a:solidFill>
                <a:effectLst>
                  <a:outerShdw blurRad="38100" dist="38100" dir="2700000" algn="tl">
                    <a:srgbClr val="000000">
                      <a:alpha val="43137"/>
                    </a:srgbClr>
                  </a:outerShdw>
                </a:effectLst>
              </a:rPr>
              <a:t>Kayamkulam</a:t>
            </a:r>
            <a:endParaRPr lang="en-US" sz="1200" dirty="0">
              <a:solidFill>
                <a:schemeClr val="bg1"/>
              </a:solidFill>
              <a:effectLst>
                <a:outerShdw blurRad="38100" dist="38100" dir="2700000" algn="tl">
                  <a:srgbClr val="000000">
                    <a:alpha val="43137"/>
                  </a:srgbClr>
                </a:outerShdw>
              </a:effectLst>
            </a:endParaRPr>
          </a:p>
        </p:txBody>
      </p:sp>
      <p:grpSp>
        <p:nvGrpSpPr>
          <p:cNvPr id="2" name="Group 1"/>
          <p:cNvGrpSpPr/>
          <p:nvPr/>
        </p:nvGrpSpPr>
        <p:grpSpPr>
          <a:xfrm>
            <a:off x="4045317" y="1126836"/>
            <a:ext cx="2078391" cy="1996675"/>
            <a:chOff x="10212002" y="3117738"/>
            <a:chExt cx="1980000" cy="1980000"/>
          </a:xfrm>
        </p:grpSpPr>
        <p:pic>
          <p:nvPicPr>
            <p:cNvPr id="25" name="Picture 24" descr="A view of a city at night&#10;&#10;Description automatically generated">
              <a:extLst>
                <a:ext uri="{FF2B5EF4-FFF2-40B4-BE49-F238E27FC236}">
                  <a16:creationId xmlns:a16="http://schemas.microsoft.com/office/drawing/2014/main" id="{8A7B314A-1964-432B-8389-A27BF6E5DDA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212002" y="3117738"/>
              <a:ext cx="1980000" cy="1980000"/>
            </a:xfrm>
            <a:prstGeom prst="rect">
              <a:avLst/>
            </a:prstGeom>
          </p:spPr>
        </p:pic>
        <p:sp>
          <p:nvSpPr>
            <p:cNvPr id="62" name="TextBox 61">
              <a:extLst>
                <a:ext uri="{FF2B5EF4-FFF2-40B4-BE49-F238E27FC236}">
                  <a16:creationId xmlns:a16="http://schemas.microsoft.com/office/drawing/2014/main" id="{6C2B2031-76BD-4F54-9472-27E419DB1D47}"/>
                </a:ext>
              </a:extLst>
            </p:cNvPr>
            <p:cNvSpPr txBox="1"/>
            <p:nvPr/>
          </p:nvSpPr>
          <p:spPr>
            <a:xfrm>
              <a:off x="10213309" y="4883220"/>
              <a:ext cx="1978693" cy="214518"/>
            </a:xfrm>
            <a:prstGeom prst="roundRect">
              <a:avLst>
                <a:gd name="adj" fmla="val 0"/>
              </a:avLst>
            </a:prstGeom>
            <a:solidFill>
              <a:srgbClr val="0067AF">
                <a:alpha val="40000"/>
              </a:srgbClr>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r>
                <a:rPr lang="en-US" sz="1200" dirty="0">
                  <a:solidFill>
                    <a:schemeClr val="bg1"/>
                  </a:solidFill>
                  <a:effectLst>
                    <a:outerShdw blurRad="38100" dist="38100" dir="2700000" algn="tl">
                      <a:srgbClr val="000000">
                        <a:alpha val="43137"/>
                      </a:srgbClr>
                    </a:outerShdw>
                  </a:effectLst>
                </a:rPr>
                <a:t>NTPC </a:t>
              </a:r>
              <a:r>
                <a:rPr lang="en-US" sz="1200" dirty="0" err="1">
                  <a:solidFill>
                    <a:schemeClr val="bg1"/>
                  </a:solidFill>
                  <a:effectLst>
                    <a:outerShdw blurRad="38100" dist="38100" dir="2700000" algn="tl">
                      <a:srgbClr val="000000">
                        <a:alpha val="43137"/>
                      </a:srgbClr>
                    </a:outerShdw>
                  </a:effectLst>
                </a:rPr>
                <a:t>Kudgi</a:t>
              </a:r>
              <a:endParaRPr lang="en-US" sz="1200" dirty="0">
                <a:solidFill>
                  <a:schemeClr val="bg1"/>
                </a:solidFill>
                <a:effectLst>
                  <a:outerShdw blurRad="38100" dist="38100" dir="2700000" algn="tl">
                    <a:srgbClr val="000000">
                      <a:alpha val="43137"/>
                    </a:srgbClr>
                  </a:outerShdw>
                </a:effectLst>
              </a:endParaRPr>
            </a:p>
          </p:txBody>
        </p:sp>
      </p:grpSp>
      <p:pic>
        <p:nvPicPr>
          <p:cNvPr id="5" name="Picture 4">
            <a:extLst>
              <a:ext uri="{FF2B5EF4-FFF2-40B4-BE49-F238E27FC236}">
                <a16:creationId xmlns:a16="http://schemas.microsoft.com/office/drawing/2014/main" id="{9A9E33D7-704C-4E18-AB63-0182D62CC89D}"/>
              </a:ext>
            </a:extLst>
          </p:cNvPr>
          <p:cNvPicPr>
            <a:picLocks noChangeAspect="1"/>
          </p:cNvPicPr>
          <p:nvPr/>
        </p:nvPicPr>
        <p:blipFill rotWithShape="1">
          <a:blip r:embed="rId12"/>
          <a:srcRect l="48057"/>
          <a:stretch/>
        </p:blipFill>
        <p:spPr>
          <a:xfrm>
            <a:off x="8476039" y="1136074"/>
            <a:ext cx="3715961" cy="1990436"/>
          </a:xfrm>
          <a:prstGeom prst="rect">
            <a:avLst/>
          </a:prstGeom>
        </p:spPr>
      </p:pic>
      <p:pic>
        <p:nvPicPr>
          <p:cNvPr id="4" name="Picture 3">
            <a:extLst>
              <a:ext uri="{FF2B5EF4-FFF2-40B4-BE49-F238E27FC236}">
                <a16:creationId xmlns:a16="http://schemas.microsoft.com/office/drawing/2014/main" id="{C43F828D-A517-497F-BE8E-40C108E8E662}"/>
              </a:ext>
            </a:extLst>
          </p:cNvPr>
          <p:cNvPicPr>
            <a:picLocks noChangeAspect="1"/>
          </p:cNvPicPr>
          <p:nvPr/>
        </p:nvPicPr>
        <p:blipFill rotWithShape="1">
          <a:blip r:embed="rId12"/>
          <a:srcRect r="52429"/>
          <a:stretch/>
        </p:blipFill>
        <p:spPr>
          <a:xfrm>
            <a:off x="6123709" y="1145309"/>
            <a:ext cx="4058566" cy="1966204"/>
          </a:xfrm>
          <a:prstGeom prst="rect">
            <a:avLst/>
          </a:prstGeom>
        </p:spPr>
      </p:pic>
    </p:spTree>
    <p:extLst>
      <p:ext uri="{BB962C8B-B14F-4D97-AF65-F5344CB8AC3E}">
        <p14:creationId xmlns:p14="http://schemas.microsoft.com/office/powerpoint/2010/main" val="407576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284714-A64C-43B9-8BBA-4E8396257880}"/>
              </a:ext>
            </a:extLst>
          </p:cNvPr>
          <p:cNvSpPr>
            <a:spLocks noGrp="1"/>
          </p:cNvSpPr>
          <p:nvPr>
            <p:ph type="title"/>
          </p:nvPr>
        </p:nvSpPr>
        <p:spPr/>
        <p:txBody>
          <a:bodyPr/>
          <a:lstStyle/>
          <a:p>
            <a:r>
              <a:rPr lang="en-IN" b="1" dirty="0"/>
              <a:t>Role of NTPC</a:t>
            </a:r>
            <a:endParaRPr lang="en-IN" dirty="0"/>
          </a:p>
        </p:txBody>
      </p:sp>
      <p:sp>
        <p:nvSpPr>
          <p:cNvPr id="5" name="Slide Number Placeholder 4">
            <a:extLst>
              <a:ext uri="{FF2B5EF4-FFF2-40B4-BE49-F238E27FC236}">
                <a16:creationId xmlns:a16="http://schemas.microsoft.com/office/drawing/2014/main" id="{95AB189A-7A30-4CDB-97D1-6D26F609A89B}"/>
              </a:ext>
            </a:extLst>
          </p:cNvPr>
          <p:cNvSpPr>
            <a:spLocks noGrp="1"/>
          </p:cNvSpPr>
          <p:nvPr>
            <p:ph type="sldNum" sz="quarter" idx="4"/>
          </p:nvPr>
        </p:nvSpPr>
        <p:spPr/>
        <p:txBody>
          <a:bodyPr/>
          <a:lstStyle/>
          <a:p>
            <a:fld id="{19B51A1E-902D-48AF-9020-955120F399B6}" type="slidenum">
              <a:rPr lang="en-US" smtClean="0"/>
              <a:pPr/>
              <a:t>10</a:t>
            </a:fld>
            <a:endParaRPr lang="en-US" dirty="0"/>
          </a:p>
        </p:txBody>
      </p:sp>
      <p:sp>
        <p:nvSpPr>
          <p:cNvPr id="6" name="Content Placeholder 3">
            <a:extLst>
              <a:ext uri="{FF2B5EF4-FFF2-40B4-BE49-F238E27FC236}">
                <a16:creationId xmlns:a16="http://schemas.microsoft.com/office/drawing/2014/main" id="{E5DD2F37-9B72-48C5-847C-336E86D57B63}"/>
              </a:ext>
            </a:extLst>
          </p:cNvPr>
          <p:cNvSpPr txBox="1">
            <a:spLocks/>
          </p:cNvSpPr>
          <p:nvPr/>
        </p:nvSpPr>
        <p:spPr>
          <a:xfrm>
            <a:off x="349918" y="1026554"/>
            <a:ext cx="7417864" cy="4425355"/>
          </a:xfrm>
          <a:prstGeom prst="rect">
            <a:avLst/>
          </a:prstGeom>
        </p:spPr>
        <p:txBody>
          <a:bodyP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90000"/>
              </a:lnSpc>
              <a:spcBef>
                <a:spcPts val="0"/>
              </a:spcBef>
              <a:spcAft>
                <a:spcPts val="1200"/>
              </a:spcAft>
            </a:pPr>
            <a:r>
              <a:rPr lang="en-IN" sz="2200" b="1" dirty="0">
                <a:latin typeface="+mn-lt"/>
              </a:rPr>
              <a:t>NTPC is the largest power generating company in India. </a:t>
            </a:r>
          </a:p>
          <a:p>
            <a:pPr algn="just">
              <a:lnSpc>
                <a:spcPct val="90000"/>
              </a:lnSpc>
              <a:spcBef>
                <a:spcPts val="0"/>
              </a:spcBef>
              <a:spcAft>
                <a:spcPts val="1200"/>
              </a:spcAft>
            </a:pPr>
            <a:r>
              <a:rPr lang="en-IN" sz="2200" b="1" dirty="0">
                <a:latin typeface="+mn-lt"/>
              </a:rPr>
              <a:t>With 17% of the Installed Capacity of India and about 24% of the power generation in India, has a huge responsibility towards Energy Security as well as Climate Change.</a:t>
            </a:r>
          </a:p>
          <a:p>
            <a:pPr algn="just">
              <a:lnSpc>
                <a:spcPct val="90000"/>
              </a:lnSpc>
              <a:spcBef>
                <a:spcPts val="0"/>
              </a:spcBef>
              <a:spcAft>
                <a:spcPts val="1200"/>
              </a:spcAft>
            </a:pPr>
            <a:r>
              <a:rPr lang="en-US" sz="2200" b="1" dirty="0">
                <a:latin typeface="+mn-lt"/>
              </a:rPr>
              <a:t>NTPC plans to be a 130GW company by 2032 with a diversified fuel mix and annual generation of 600BU, with a plan to increase the RE portfolio from 4.375GW at present to 60 GW by 2032.</a:t>
            </a:r>
            <a:endParaRPr lang="en-IN" sz="2200" b="1" dirty="0">
              <a:latin typeface="+mn-lt"/>
            </a:endParaRPr>
          </a:p>
          <a:p>
            <a:pPr algn="just">
              <a:lnSpc>
                <a:spcPct val="90000"/>
              </a:lnSpc>
              <a:spcBef>
                <a:spcPts val="0"/>
              </a:spcBef>
              <a:spcAft>
                <a:spcPts val="1200"/>
              </a:spcAft>
            </a:pPr>
            <a:r>
              <a:rPr lang="en-IN" sz="2200" b="1" dirty="0">
                <a:latin typeface="+mn-lt"/>
              </a:rPr>
              <a:t>Our responsibility becomes even more significant as we are primarily thermal power generating company.</a:t>
            </a:r>
          </a:p>
          <a:p>
            <a:pPr algn="just">
              <a:lnSpc>
                <a:spcPct val="90000"/>
              </a:lnSpc>
              <a:spcBef>
                <a:spcPts val="0"/>
              </a:spcBef>
              <a:spcAft>
                <a:spcPts val="1200"/>
              </a:spcAft>
            </a:pPr>
            <a:r>
              <a:rPr lang="en-US" sz="2200" b="1" dirty="0">
                <a:latin typeface="+mn-lt"/>
              </a:rPr>
              <a:t>In line with the commitments of Govt. of India, NTPC is making its best efforts to tackle the challenge of Energy Transition.</a:t>
            </a:r>
            <a:endParaRPr lang="en-IN" sz="2200" b="1" dirty="0">
              <a:latin typeface="+mn-lt"/>
            </a:endParaRPr>
          </a:p>
        </p:txBody>
      </p:sp>
      <p:pic>
        <p:nvPicPr>
          <p:cNvPr id="2" name="Picture 1">
            <a:extLst>
              <a:ext uri="{FF2B5EF4-FFF2-40B4-BE49-F238E27FC236}">
                <a16:creationId xmlns:a16="http://schemas.microsoft.com/office/drawing/2014/main" id="{BB792CA5-BFD2-44C9-AA00-B27FEF06DB40}"/>
              </a:ext>
            </a:extLst>
          </p:cNvPr>
          <p:cNvPicPr>
            <a:picLocks noChangeAspect="1"/>
          </p:cNvPicPr>
          <p:nvPr/>
        </p:nvPicPr>
        <p:blipFill>
          <a:blip r:embed="rId2"/>
          <a:stretch>
            <a:fillRect/>
          </a:stretch>
        </p:blipFill>
        <p:spPr>
          <a:xfrm>
            <a:off x="8118764" y="1292833"/>
            <a:ext cx="3947622" cy="3773311"/>
          </a:xfrm>
          <a:prstGeom prst="rect">
            <a:avLst/>
          </a:prstGeom>
        </p:spPr>
      </p:pic>
    </p:spTree>
    <p:extLst>
      <p:ext uri="{BB962C8B-B14F-4D97-AF65-F5344CB8AC3E}">
        <p14:creationId xmlns:p14="http://schemas.microsoft.com/office/powerpoint/2010/main" val="246062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287EA4-7F87-41DD-A05A-E563C74EFDD9}"/>
              </a:ext>
            </a:extLst>
          </p:cNvPr>
          <p:cNvSpPr>
            <a:spLocks noGrp="1"/>
          </p:cNvSpPr>
          <p:nvPr>
            <p:ph type="title"/>
          </p:nvPr>
        </p:nvSpPr>
        <p:spPr/>
        <p:txBody>
          <a:bodyPr/>
          <a:lstStyle/>
          <a:p>
            <a:r>
              <a:rPr lang="en-IN" b="1" dirty="0"/>
              <a:t>Commitments of NTPC</a:t>
            </a:r>
            <a:endParaRPr lang="en-IN" dirty="0"/>
          </a:p>
        </p:txBody>
      </p:sp>
      <p:sp>
        <p:nvSpPr>
          <p:cNvPr id="5" name="Slide Number Placeholder 4">
            <a:extLst>
              <a:ext uri="{FF2B5EF4-FFF2-40B4-BE49-F238E27FC236}">
                <a16:creationId xmlns:a16="http://schemas.microsoft.com/office/drawing/2014/main" id="{A4125D85-CF6E-4AC1-97EB-0AA4ACFA4B71}"/>
              </a:ext>
            </a:extLst>
          </p:cNvPr>
          <p:cNvSpPr>
            <a:spLocks noGrp="1"/>
          </p:cNvSpPr>
          <p:nvPr>
            <p:ph type="sldNum" sz="quarter" idx="4"/>
          </p:nvPr>
        </p:nvSpPr>
        <p:spPr/>
        <p:txBody>
          <a:bodyPr/>
          <a:lstStyle/>
          <a:p>
            <a:fld id="{19B51A1E-902D-48AF-9020-955120F399B6}" type="slidenum">
              <a:rPr lang="en-US" smtClean="0"/>
              <a:pPr/>
              <a:t>11</a:t>
            </a:fld>
            <a:endParaRPr lang="en-US" dirty="0"/>
          </a:p>
        </p:txBody>
      </p:sp>
      <p:sp>
        <p:nvSpPr>
          <p:cNvPr id="6" name="Content Placeholder 3">
            <a:extLst>
              <a:ext uri="{FF2B5EF4-FFF2-40B4-BE49-F238E27FC236}">
                <a16:creationId xmlns:a16="http://schemas.microsoft.com/office/drawing/2014/main" id="{0AFCCFE9-78AD-4870-8A80-389993E2265A}"/>
              </a:ext>
            </a:extLst>
          </p:cNvPr>
          <p:cNvSpPr txBox="1">
            <a:spLocks/>
          </p:cNvSpPr>
          <p:nvPr/>
        </p:nvSpPr>
        <p:spPr>
          <a:xfrm>
            <a:off x="331447" y="1063498"/>
            <a:ext cx="8369208" cy="5485084"/>
          </a:xfrm>
          <a:prstGeom prst="rect">
            <a:avLst/>
          </a:prstGeom>
        </p:spPr>
        <p:txBody>
          <a:bodyP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dirty="0">
                <a:solidFill>
                  <a:srgbClr val="C00000"/>
                </a:solidFill>
                <a:latin typeface="+mn-lt"/>
              </a:rPr>
              <a:t>NTPC is the first Energy Company of India to declare its Energy Compact goals as part of UN High-level Dialogue on Energy. </a:t>
            </a:r>
          </a:p>
          <a:p>
            <a:pPr marL="0" indent="0">
              <a:buFont typeface="Wingdings" panose="05000000000000000000" pitchFamily="2" charset="2"/>
              <a:buNone/>
            </a:pPr>
            <a:r>
              <a:rPr lang="en-US" sz="2400" b="1" dirty="0">
                <a:solidFill>
                  <a:srgbClr val="C00000"/>
                </a:solidFill>
                <a:latin typeface="+mn-lt"/>
              </a:rPr>
              <a:t>It is among the few </a:t>
            </a:r>
            <a:r>
              <a:rPr lang="en-US" sz="2400" b="1" dirty="0" err="1">
                <a:solidFill>
                  <a:srgbClr val="C00000"/>
                </a:solidFill>
                <a:latin typeface="+mn-lt"/>
              </a:rPr>
              <a:t>organisations</a:t>
            </a:r>
            <a:r>
              <a:rPr lang="en-US" sz="2400" b="1" dirty="0">
                <a:solidFill>
                  <a:srgbClr val="C00000"/>
                </a:solidFill>
                <a:latin typeface="+mn-lt"/>
              </a:rPr>
              <a:t> globally to declare its Energy Compact goals. </a:t>
            </a:r>
          </a:p>
          <a:p>
            <a:pPr marL="0" indent="0">
              <a:buFont typeface="Wingdings" panose="05000000000000000000" pitchFamily="2" charset="2"/>
              <a:buNone/>
            </a:pPr>
            <a:r>
              <a:rPr lang="en-US" sz="2400" b="1" dirty="0">
                <a:solidFill>
                  <a:srgbClr val="C00000"/>
                </a:solidFill>
                <a:latin typeface="+mn-lt"/>
              </a:rPr>
              <a:t>As a part of this initiative,</a:t>
            </a:r>
            <a:endParaRPr lang="en-IN" sz="2400" b="1" dirty="0">
              <a:solidFill>
                <a:srgbClr val="C00000"/>
              </a:solidFill>
              <a:latin typeface="+mn-lt"/>
            </a:endParaRPr>
          </a:p>
          <a:p>
            <a:r>
              <a:rPr lang="en-US" sz="2000" b="1" dirty="0">
                <a:latin typeface="+mn-lt"/>
              </a:rPr>
              <a:t>NTPC will install 50+ GW of renewables by 2030</a:t>
            </a:r>
            <a:endParaRPr lang="en-IN" sz="2000" b="1" dirty="0">
              <a:latin typeface="+mn-lt"/>
            </a:endParaRPr>
          </a:p>
          <a:p>
            <a:r>
              <a:rPr lang="en-US" sz="2000" b="1" dirty="0">
                <a:latin typeface="+mn-lt"/>
              </a:rPr>
              <a:t>NTPC will reduce its net energy intensity by 8.5% by 2030 vs. 2012 levels</a:t>
            </a:r>
            <a:endParaRPr lang="en-IN" sz="2000" b="1" dirty="0">
              <a:latin typeface="+mn-lt"/>
            </a:endParaRPr>
          </a:p>
          <a:p>
            <a:r>
              <a:rPr lang="en-US" sz="2000" b="1" dirty="0">
                <a:latin typeface="+mn-lt"/>
              </a:rPr>
              <a:t>NTPC will join at least 2 international alliances and groups by 2025 to facilitate clean energy research and promote sustainability in energy value chain.</a:t>
            </a:r>
          </a:p>
          <a:p>
            <a:pPr marL="914400" lvl="2" indent="0">
              <a:buNone/>
            </a:pPr>
            <a:r>
              <a:rPr lang="en-IN" dirty="0"/>
              <a:t>NTPC has become a partner in Global alliance for Sustainable Energy (GASE) along with other 16 major global organizations for sustainable development in Renewable Energy sector.</a:t>
            </a:r>
            <a:endParaRPr lang="en-IN" sz="1500" b="1" dirty="0">
              <a:latin typeface="+mn-lt"/>
            </a:endParaRPr>
          </a:p>
          <a:p>
            <a:endParaRPr lang="en-IN" sz="2400" b="1" dirty="0">
              <a:latin typeface="+mn-lt"/>
            </a:endParaRPr>
          </a:p>
        </p:txBody>
      </p:sp>
      <p:pic>
        <p:nvPicPr>
          <p:cNvPr id="2" name="Picture 2" descr="Energy Compacts Registry | United Nations">
            <a:extLst>
              <a:ext uri="{FF2B5EF4-FFF2-40B4-BE49-F238E27FC236}">
                <a16:creationId xmlns:a16="http://schemas.microsoft.com/office/drawing/2014/main" id="{736432BB-E816-45F9-A8C7-08E1D0387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6989" y="1016000"/>
            <a:ext cx="3223598" cy="456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5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D2C0F-838F-4857-8D91-C4897508ABBF}"/>
              </a:ext>
            </a:extLst>
          </p:cNvPr>
          <p:cNvSpPr>
            <a:spLocks noGrp="1"/>
          </p:cNvSpPr>
          <p:nvPr>
            <p:ph type="title"/>
          </p:nvPr>
        </p:nvSpPr>
        <p:spPr/>
        <p:txBody>
          <a:bodyPr/>
          <a:lstStyle/>
          <a:p>
            <a:r>
              <a:rPr lang="en-GB" b="1" dirty="0"/>
              <a:t>NTPC GREEN HYDROGEN INITIATIVES</a:t>
            </a:r>
            <a:endParaRPr lang="en-IN" dirty="0"/>
          </a:p>
        </p:txBody>
      </p:sp>
      <p:sp>
        <p:nvSpPr>
          <p:cNvPr id="5" name="Slide Number Placeholder 4">
            <a:extLst>
              <a:ext uri="{FF2B5EF4-FFF2-40B4-BE49-F238E27FC236}">
                <a16:creationId xmlns:a16="http://schemas.microsoft.com/office/drawing/2014/main" id="{36CDF576-EEDF-4A6A-AE29-82F75E8F7A07}"/>
              </a:ext>
            </a:extLst>
          </p:cNvPr>
          <p:cNvSpPr>
            <a:spLocks noGrp="1"/>
          </p:cNvSpPr>
          <p:nvPr>
            <p:ph type="sldNum" sz="quarter" idx="4"/>
          </p:nvPr>
        </p:nvSpPr>
        <p:spPr/>
        <p:txBody>
          <a:bodyPr/>
          <a:lstStyle/>
          <a:p>
            <a:fld id="{19B51A1E-902D-48AF-9020-955120F399B6}" type="slidenum">
              <a:rPr lang="en-US" smtClean="0"/>
              <a:pPr/>
              <a:t>12</a:t>
            </a:fld>
            <a:endParaRPr lang="en-US" dirty="0"/>
          </a:p>
        </p:txBody>
      </p:sp>
      <p:graphicFrame>
        <p:nvGraphicFramePr>
          <p:cNvPr id="7" name="Diagram 6">
            <a:extLst>
              <a:ext uri="{FF2B5EF4-FFF2-40B4-BE49-F238E27FC236}">
                <a16:creationId xmlns:a16="http://schemas.microsoft.com/office/drawing/2014/main" id="{4225C4BC-375A-480A-B8A5-9ED5014773B7}"/>
              </a:ext>
            </a:extLst>
          </p:cNvPr>
          <p:cNvGraphicFramePr/>
          <p:nvPr>
            <p:extLst>
              <p:ext uri="{D42A27DB-BD31-4B8C-83A1-F6EECF244321}">
                <p14:modId xmlns:p14="http://schemas.microsoft.com/office/powerpoint/2010/main" val="2417141469"/>
              </p:ext>
            </p:extLst>
          </p:nvPr>
        </p:nvGraphicFramePr>
        <p:xfrm>
          <a:off x="355909" y="1131741"/>
          <a:ext cx="9804091"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object 4">
            <a:extLst>
              <a:ext uri="{FF2B5EF4-FFF2-40B4-BE49-F238E27FC236}">
                <a16:creationId xmlns:a16="http://schemas.microsoft.com/office/drawing/2014/main" id="{B5EEFC92-91DD-41A5-AFEF-B803799E090D}"/>
              </a:ext>
            </a:extLst>
          </p:cNvPr>
          <p:cNvGrpSpPr/>
          <p:nvPr/>
        </p:nvGrpSpPr>
        <p:grpSpPr>
          <a:xfrm>
            <a:off x="8788184" y="1894236"/>
            <a:ext cx="2626760" cy="2862165"/>
            <a:chOff x="1330718" y="1382540"/>
            <a:chExt cx="4488815" cy="3904615"/>
          </a:xfrm>
        </p:grpSpPr>
        <p:pic>
          <p:nvPicPr>
            <p:cNvPr id="9" name="object 5">
              <a:extLst>
                <a:ext uri="{FF2B5EF4-FFF2-40B4-BE49-F238E27FC236}">
                  <a16:creationId xmlns:a16="http://schemas.microsoft.com/office/drawing/2014/main" id="{B5803921-38CE-41EB-ACFB-3A3A92D95705}"/>
                </a:ext>
              </a:extLst>
            </p:cNvPr>
            <p:cNvPicPr/>
            <p:nvPr/>
          </p:nvPicPr>
          <p:blipFill>
            <a:blip r:embed="rId7" cstate="print"/>
            <a:stretch>
              <a:fillRect/>
            </a:stretch>
          </p:blipFill>
          <p:spPr>
            <a:xfrm>
              <a:off x="1369782" y="3477299"/>
              <a:ext cx="3876692" cy="1809523"/>
            </a:xfrm>
            <a:prstGeom prst="rect">
              <a:avLst/>
            </a:prstGeom>
          </p:spPr>
        </p:pic>
        <p:pic>
          <p:nvPicPr>
            <p:cNvPr id="10" name="object 6">
              <a:extLst>
                <a:ext uri="{FF2B5EF4-FFF2-40B4-BE49-F238E27FC236}">
                  <a16:creationId xmlns:a16="http://schemas.microsoft.com/office/drawing/2014/main" id="{CC16ED50-E94E-40DE-9B94-13CD27B36BCB}"/>
                </a:ext>
              </a:extLst>
            </p:cNvPr>
            <p:cNvPicPr/>
            <p:nvPr/>
          </p:nvPicPr>
          <p:blipFill>
            <a:blip r:embed="rId8" cstate="print"/>
            <a:stretch>
              <a:fillRect/>
            </a:stretch>
          </p:blipFill>
          <p:spPr>
            <a:xfrm>
              <a:off x="1330718" y="1382540"/>
              <a:ext cx="4488220" cy="3535839"/>
            </a:xfrm>
            <a:prstGeom prst="rect">
              <a:avLst/>
            </a:prstGeom>
          </p:spPr>
        </p:pic>
      </p:grpSp>
    </p:spTree>
    <p:extLst>
      <p:ext uri="{BB962C8B-B14F-4D97-AF65-F5344CB8AC3E}">
        <p14:creationId xmlns:p14="http://schemas.microsoft.com/office/powerpoint/2010/main" val="210162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D2C0F-838F-4857-8D91-C4897508ABBF}"/>
              </a:ext>
            </a:extLst>
          </p:cNvPr>
          <p:cNvSpPr>
            <a:spLocks noGrp="1"/>
          </p:cNvSpPr>
          <p:nvPr>
            <p:ph type="title"/>
          </p:nvPr>
        </p:nvSpPr>
        <p:spPr/>
        <p:txBody>
          <a:bodyPr/>
          <a:lstStyle/>
          <a:p>
            <a:r>
              <a:rPr lang="en-GB" sz="2800" b="1" dirty="0"/>
              <a:t>NTPC Supporting Countries in Solar PV Project Implementation</a:t>
            </a:r>
            <a:endParaRPr lang="en-IN" sz="2800" dirty="0"/>
          </a:p>
        </p:txBody>
      </p:sp>
      <p:sp>
        <p:nvSpPr>
          <p:cNvPr id="5" name="Slide Number Placeholder 4">
            <a:extLst>
              <a:ext uri="{FF2B5EF4-FFF2-40B4-BE49-F238E27FC236}">
                <a16:creationId xmlns:a16="http://schemas.microsoft.com/office/drawing/2014/main" id="{36CDF576-EEDF-4A6A-AE29-82F75E8F7A07}"/>
              </a:ext>
            </a:extLst>
          </p:cNvPr>
          <p:cNvSpPr>
            <a:spLocks noGrp="1"/>
          </p:cNvSpPr>
          <p:nvPr>
            <p:ph type="sldNum" sz="quarter" idx="4"/>
          </p:nvPr>
        </p:nvSpPr>
        <p:spPr/>
        <p:txBody>
          <a:bodyPr/>
          <a:lstStyle/>
          <a:p>
            <a:fld id="{19B51A1E-902D-48AF-9020-955120F399B6}" type="slidenum">
              <a:rPr lang="en-US" smtClean="0"/>
              <a:pPr/>
              <a:t>13</a:t>
            </a:fld>
            <a:endParaRPr lang="en-US" dirty="0"/>
          </a:p>
        </p:txBody>
      </p:sp>
      <p:pic>
        <p:nvPicPr>
          <p:cNvPr id="6" name="Picture 5">
            <a:extLst>
              <a:ext uri="{FF2B5EF4-FFF2-40B4-BE49-F238E27FC236}">
                <a16:creationId xmlns:a16="http://schemas.microsoft.com/office/drawing/2014/main" id="{C1741A86-FE86-448E-9952-0FA0B22217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117057" y="2211535"/>
            <a:ext cx="5083929" cy="3277100"/>
          </a:xfrm>
          <a:prstGeom prst="rect">
            <a:avLst/>
          </a:prstGeom>
        </p:spPr>
      </p:pic>
      <p:sp>
        <p:nvSpPr>
          <p:cNvPr id="7" name="Slide Number Placeholder 3">
            <a:extLst>
              <a:ext uri="{FF2B5EF4-FFF2-40B4-BE49-F238E27FC236}">
                <a16:creationId xmlns:a16="http://schemas.microsoft.com/office/drawing/2014/main" id="{F99D793E-3DDE-474A-8E9B-CB22B4A43415}"/>
              </a:ext>
            </a:extLst>
          </p:cNvPr>
          <p:cNvSpPr txBox="1">
            <a:spLocks/>
          </p:cNvSpPr>
          <p:nvPr/>
        </p:nvSpPr>
        <p:spPr>
          <a:xfrm>
            <a:off x="7510895" y="5134986"/>
            <a:ext cx="2057400" cy="273844"/>
          </a:xfrm>
          <a:prstGeom prst="rect">
            <a:avLst/>
          </a:prstGeom>
          <a:noFill/>
        </p:spPr>
        <p:txBody>
          <a:bodyPr vert="horz" lIns="0" tIns="0" rIns="0" bIns="0" rtlCol="0" anchor="ctr"/>
          <a:lstStyle>
            <a:defPPr>
              <a:defRPr lang="en-US"/>
            </a:defPPr>
            <a:lvl1pPr marL="0" algn="ctr" defTabSz="914400" rtl="0" eaLnBrk="1" latinLnBrk="0" hangingPunct="1">
              <a:defRPr sz="1500" b="0" i="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z="1050" smtClean="0"/>
              <a:pPr/>
              <a:t>13</a:t>
            </a:fld>
            <a:endParaRPr lang="en-US" sz="1050" dirty="0"/>
          </a:p>
        </p:txBody>
      </p:sp>
      <p:graphicFrame>
        <p:nvGraphicFramePr>
          <p:cNvPr id="9" name="Diagram 8">
            <a:extLst>
              <a:ext uri="{FF2B5EF4-FFF2-40B4-BE49-F238E27FC236}">
                <a16:creationId xmlns:a16="http://schemas.microsoft.com/office/drawing/2014/main" id="{235D89E9-CA85-411F-9439-9C409C72DD22}"/>
              </a:ext>
            </a:extLst>
          </p:cNvPr>
          <p:cNvGraphicFramePr/>
          <p:nvPr>
            <p:extLst>
              <p:ext uri="{D42A27DB-BD31-4B8C-83A1-F6EECF244321}">
                <p14:modId xmlns:p14="http://schemas.microsoft.com/office/powerpoint/2010/main" val="3819885961"/>
              </p:ext>
            </p:extLst>
          </p:nvPr>
        </p:nvGraphicFramePr>
        <p:xfrm>
          <a:off x="1356059" y="1122508"/>
          <a:ext cx="8650432" cy="1195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allout: Line with Border and Accent Bar 9">
            <a:extLst>
              <a:ext uri="{FF2B5EF4-FFF2-40B4-BE49-F238E27FC236}">
                <a16:creationId xmlns:a16="http://schemas.microsoft.com/office/drawing/2014/main" id="{FB241C12-39F8-43D8-88B2-9F8FC752E7E8}"/>
              </a:ext>
            </a:extLst>
          </p:cNvPr>
          <p:cNvSpPr/>
          <p:nvPr/>
        </p:nvSpPr>
        <p:spPr>
          <a:xfrm flipH="1">
            <a:off x="1342326" y="2404129"/>
            <a:ext cx="1719034" cy="360152"/>
          </a:xfrm>
          <a:prstGeom prst="accentBorderCallout1">
            <a:avLst>
              <a:gd name="adj1" fmla="val 18750"/>
              <a:gd name="adj2" fmla="val -8333"/>
              <a:gd name="adj3" fmla="val 143255"/>
              <a:gd name="adj4" fmla="val -59451"/>
            </a:avLst>
          </a:prstGeom>
          <a:ln w="19050">
            <a:solidFill>
              <a:schemeClr val="tx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b="1" dirty="0"/>
              <a:t>Cuba 1150 MW</a:t>
            </a:r>
          </a:p>
        </p:txBody>
      </p:sp>
      <p:sp>
        <p:nvSpPr>
          <p:cNvPr id="11" name="Callout: Line with Border and Accent Bar 10">
            <a:extLst>
              <a:ext uri="{FF2B5EF4-FFF2-40B4-BE49-F238E27FC236}">
                <a16:creationId xmlns:a16="http://schemas.microsoft.com/office/drawing/2014/main" id="{0E7EEB0B-E69B-4FFA-BFD8-7B1BE6C9A7BA}"/>
              </a:ext>
            </a:extLst>
          </p:cNvPr>
          <p:cNvSpPr/>
          <p:nvPr/>
        </p:nvSpPr>
        <p:spPr>
          <a:xfrm flipH="1">
            <a:off x="1342326" y="3154091"/>
            <a:ext cx="1719034" cy="360152"/>
          </a:xfrm>
          <a:prstGeom prst="accentBorderCallout1">
            <a:avLst>
              <a:gd name="adj1" fmla="val 18750"/>
              <a:gd name="adj2" fmla="val -8333"/>
              <a:gd name="adj3" fmla="val 23788"/>
              <a:gd name="adj4" fmla="val -51331"/>
            </a:avLst>
          </a:prstGeom>
          <a:ln w="19050">
            <a:solidFill>
              <a:schemeClr val="tx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b="1" dirty="0"/>
              <a:t>Nicaragua 100 MW</a:t>
            </a:r>
          </a:p>
        </p:txBody>
      </p:sp>
      <p:sp>
        <p:nvSpPr>
          <p:cNvPr id="12" name="Callout: Line with Border and Accent Bar 11">
            <a:extLst>
              <a:ext uri="{FF2B5EF4-FFF2-40B4-BE49-F238E27FC236}">
                <a16:creationId xmlns:a16="http://schemas.microsoft.com/office/drawing/2014/main" id="{56F872EC-6AA4-4FF7-8295-4E0D19F24913}"/>
              </a:ext>
            </a:extLst>
          </p:cNvPr>
          <p:cNvSpPr/>
          <p:nvPr/>
        </p:nvSpPr>
        <p:spPr>
          <a:xfrm flipH="1">
            <a:off x="1342326" y="4010865"/>
            <a:ext cx="1719034" cy="360152"/>
          </a:xfrm>
          <a:prstGeom prst="accentBorderCallout1">
            <a:avLst>
              <a:gd name="adj1" fmla="val 18750"/>
              <a:gd name="adj2" fmla="val -8333"/>
              <a:gd name="adj3" fmla="val 98879"/>
              <a:gd name="adj4" fmla="val -101566"/>
            </a:avLst>
          </a:prstGeom>
          <a:ln w="19050">
            <a:solidFill>
              <a:schemeClr val="tx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b="1" dirty="0"/>
              <a:t>Paraguay 500 MW</a:t>
            </a:r>
          </a:p>
        </p:txBody>
      </p:sp>
      <p:sp>
        <p:nvSpPr>
          <p:cNvPr id="13" name="Callout: Line with Border and Accent Bar 12">
            <a:extLst>
              <a:ext uri="{FF2B5EF4-FFF2-40B4-BE49-F238E27FC236}">
                <a16:creationId xmlns:a16="http://schemas.microsoft.com/office/drawing/2014/main" id="{426A8EAB-E331-448C-8DB6-1311CAC7DD11}"/>
              </a:ext>
            </a:extLst>
          </p:cNvPr>
          <p:cNvSpPr/>
          <p:nvPr/>
        </p:nvSpPr>
        <p:spPr>
          <a:xfrm>
            <a:off x="8295833" y="2301957"/>
            <a:ext cx="1539551" cy="360152"/>
          </a:xfrm>
          <a:prstGeom prst="accentBorderCallout1">
            <a:avLst>
              <a:gd name="adj1" fmla="val 18750"/>
              <a:gd name="adj2" fmla="val -8333"/>
              <a:gd name="adj3" fmla="val 183770"/>
              <a:gd name="adj4" fmla="val -129483"/>
            </a:avLst>
          </a:prstGeom>
          <a:ln w="19050">
            <a:solidFill>
              <a:schemeClr val="tx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b="1" dirty="0"/>
              <a:t>Mali 500 MW</a:t>
            </a:r>
          </a:p>
        </p:txBody>
      </p:sp>
      <p:sp>
        <p:nvSpPr>
          <p:cNvPr id="14" name="Callout: Line with Border and Accent Bar 13">
            <a:extLst>
              <a:ext uri="{FF2B5EF4-FFF2-40B4-BE49-F238E27FC236}">
                <a16:creationId xmlns:a16="http://schemas.microsoft.com/office/drawing/2014/main" id="{6DD1B516-36C9-4BBE-999A-B49EF1C0D7AF}"/>
              </a:ext>
            </a:extLst>
          </p:cNvPr>
          <p:cNvSpPr/>
          <p:nvPr/>
        </p:nvSpPr>
        <p:spPr>
          <a:xfrm>
            <a:off x="8295830" y="2828837"/>
            <a:ext cx="1539551" cy="360152"/>
          </a:xfrm>
          <a:prstGeom prst="accentBorderCallout1">
            <a:avLst>
              <a:gd name="adj1" fmla="val 18750"/>
              <a:gd name="adj2" fmla="val -8333"/>
              <a:gd name="adj3" fmla="val 51019"/>
              <a:gd name="adj4" fmla="val -95743"/>
            </a:avLst>
          </a:prstGeom>
          <a:ln w="19050">
            <a:solidFill>
              <a:schemeClr val="tx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b="1" dirty="0"/>
              <a:t>Niger 50 MW</a:t>
            </a:r>
          </a:p>
        </p:txBody>
      </p:sp>
      <p:sp>
        <p:nvSpPr>
          <p:cNvPr id="15" name="Callout: Line with Border and Accent Bar 14">
            <a:extLst>
              <a:ext uri="{FF2B5EF4-FFF2-40B4-BE49-F238E27FC236}">
                <a16:creationId xmlns:a16="http://schemas.microsoft.com/office/drawing/2014/main" id="{523D0774-99F6-4240-B2B1-A259B879334C}"/>
              </a:ext>
            </a:extLst>
          </p:cNvPr>
          <p:cNvSpPr/>
          <p:nvPr/>
        </p:nvSpPr>
        <p:spPr>
          <a:xfrm>
            <a:off x="8295830" y="3312843"/>
            <a:ext cx="1539551" cy="360152"/>
          </a:xfrm>
          <a:prstGeom prst="accentBorderCallout1">
            <a:avLst>
              <a:gd name="adj1" fmla="val 18750"/>
              <a:gd name="adj2" fmla="val -8333"/>
              <a:gd name="adj3" fmla="val -12258"/>
              <a:gd name="adj4" fmla="val -43513"/>
            </a:avLst>
          </a:prstGeom>
          <a:ln w="19050">
            <a:solidFill>
              <a:schemeClr val="tx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b="1" dirty="0"/>
              <a:t>Ethiopia 410 MW</a:t>
            </a:r>
          </a:p>
        </p:txBody>
      </p:sp>
      <p:sp>
        <p:nvSpPr>
          <p:cNvPr id="16" name="Callout: Line with Border and Accent Bar 15">
            <a:extLst>
              <a:ext uri="{FF2B5EF4-FFF2-40B4-BE49-F238E27FC236}">
                <a16:creationId xmlns:a16="http://schemas.microsoft.com/office/drawing/2014/main" id="{1524BAF1-E4A9-49C4-85B9-9E6F6C29C740}"/>
              </a:ext>
            </a:extLst>
          </p:cNvPr>
          <p:cNvSpPr/>
          <p:nvPr/>
        </p:nvSpPr>
        <p:spPr>
          <a:xfrm>
            <a:off x="8295830" y="3830789"/>
            <a:ext cx="1539551" cy="360152"/>
          </a:xfrm>
          <a:prstGeom prst="accentBorderCallout1">
            <a:avLst>
              <a:gd name="adj1" fmla="val 18750"/>
              <a:gd name="adj2" fmla="val -8333"/>
              <a:gd name="adj3" fmla="val -115314"/>
              <a:gd name="adj4" fmla="val -117630"/>
            </a:avLst>
          </a:prstGeom>
          <a:ln w="19050">
            <a:solidFill>
              <a:schemeClr val="tx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b="1" dirty="0"/>
              <a:t>Togo 285 MW</a:t>
            </a:r>
          </a:p>
        </p:txBody>
      </p:sp>
      <p:sp>
        <p:nvSpPr>
          <p:cNvPr id="17" name="Callout: Line with Border and Accent Bar 16">
            <a:extLst>
              <a:ext uri="{FF2B5EF4-FFF2-40B4-BE49-F238E27FC236}">
                <a16:creationId xmlns:a16="http://schemas.microsoft.com/office/drawing/2014/main" id="{C79B9363-C827-40AE-B8CE-B8EBE9447951}"/>
              </a:ext>
            </a:extLst>
          </p:cNvPr>
          <p:cNvSpPr/>
          <p:nvPr/>
        </p:nvSpPr>
        <p:spPr>
          <a:xfrm>
            <a:off x="8295830" y="4298042"/>
            <a:ext cx="1539551" cy="360152"/>
          </a:xfrm>
          <a:prstGeom prst="accentBorderCallout1">
            <a:avLst>
              <a:gd name="adj1" fmla="val 18750"/>
              <a:gd name="adj2" fmla="val -8333"/>
              <a:gd name="adj3" fmla="val -131006"/>
              <a:gd name="adj4" fmla="val -71969"/>
            </a:avLst>
          </a:prstGeom>
          <a:ln w="19050">
            <a:solidFill>
              <a:schemeClr val="tx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b="1" dirty="0"/>
              <a:t>DR Congo 1000 MW</a:t>
            </a:r>
          </a:p>
        </p:txBody>
      </p:sp>
      <p:sp>
        <p:nvSpPr>
          <p:cNvPr id="18" name="Callout: Line with Border and Accent Bar 17">
            <a:extLst>
              <a:ext uri="{FF2B5EF4-FFF2-40B4-BE49-F238E27FC236}">
                <a16:creationId xmlns:a16="http://schemas.microsoft.com/office/drawing/2014/main" id="{62BEC4E6-2763-480A-A82A-C5314A71FF62}"/>
              </a:ext>
            </a:extLst>
          </p:cNvPr>
          <p:cNvSpPr/>
          <p:nvPr/>
        </p:nvSpPr>
        <p:spPr>
          <a:xfrm>
            <a:off x="8295832" y="4792085"/>
            <a:ext cx="1539551" cy="360152"/>
          </a:xfrm>
          <a:prstGeom prst="accentBorderCallout1">
            <a:avLst>
              <a:gd name="adj1" fmla="val 18750"/>
              <a:gd name="adj2" fmla="val -8333"/>
              <a:gd name="adj3" fmla="val -199049"/>
              <a:gd name="adj4" fmla="val -53985"/>
            </a:avLst>
          </a:prstGeom>
          <a:ln w="19050">
            <a:solidFill>
              <a:schemeClr val="tx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b="1" dirty="0"/>
              <a:t>Malawi 100 MW</a:t>
            </a:r>
          </a:p>
        </p:txBody>
      </p:sp>
      <p:sp>
        <p:nvSpPr>
          <p:cNvPr id="19" name="Callout: Line with Border and Accent Bar 18">
            <a:extLst>
              <a:ext uri="{FF2B5EF4-FFF2-40B4-BE49-F238E27FC236}">
                <a16:creationId xmlns:a16="http://schemas.microsoft.com/office/drawing/2014/main" id="{29858E62-87CC-48ED-AEB4-418FF6B9C448}"/>
              </a:ext>
            </a:extLst>
          </p:cNvPr>
          <p:cNvSpPr/>
          <p:nvPr/>
        </p:nvSpPr>
        <p:spPr>
          <a:xfrm flipH="1">
            <a:off x="1325285" y="3582478"/>
            <a:ext cx="1719034" cy="360152"/>
          </a:xfrm>
          <a:prstGeom prst="accentBorderCallout1">
            <a:avLst>
              <a:gd name="adj1" fmla="val 18750"/>
              <a:gd name="adj2" fmla="val -8333"/>
              <a:gd name="adj3" fmla="val -40333"/>
              <a:gd name="adj4" fmla="val -85119"/>
            </a:avLst>
          </a:prstGeom>
          <a:ln w="19050">
            <a:solidFill>
              <a:schemeClr val="tx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b="1" dirty="0"/>
              <a:t>Venezuela 2000 MW</a:t>
            </a:r>
          </a:p>
        </p:txBody>
      </p:sp>
      <p:sp>
        <p:nvSpPr>
          <p:cNvPr id="20" name="Callout: Line with Border and Accent Bar 19">
            <a:extLst>
              <a:ext uri="{FF2B5EF4-FFF2-40B4-BE49-F238E27FC236}">
                <a16:creationId xmlns:a16="http://schemas.microsoft.com/office/drawing/2014/main" id="{9BD4AA8A-0E02-40BE-A3B8-CC602D10F613}"/>
              </a:ext>
            </a:extLst>
          </p:cNvPr>
          <p:cNvSpPr/>
          <p:nvPr/>
        </p:nvSpPr>
        <p:spPr>
          <a:xfrm flipH="1">
            <a:off x="5211485" y="4831997"/>
            <a:ext cx="1719034" cy="360152"/>
          </a:xfrm>
          <a:prstGeom prst="accentBorderCallout1">
            <a:avLst>
              <a:gd name="adj1" fmla="val 18750"/>
              <a:gd name="adj2" fmla="val -8333"/>
              <a:gd name="adj3" fmla="val -209379"/>
              <a:gd name="adj4" fmla="val -17950"/>
            </a:avLst>
          </a:prstGeom>
          <a:ln w="19050">
            <a:solidFill>
              <a:schemeClr val="tx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b="1" dirty="0"/>
              <a:t>Zambia 400 MW</a:t>
            </a:r>
          </a:p>
        </p:txBody>
      </p:sp>
    </p:spTree>
    <p:extLst>
      <p:ext uri="{BB962C8B-B14F-4D97-AF65-F5344CB8AC3E}">
        <p14:creationId xmlns:p14="http://schemas.microsoft.com/office/powerpoint/2010/main" val="305724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D2C0F-838F-4857-8D91-C4897508ABBF}"/>
              </a:ext>
            </a:extLst>
          </p:cNvPr>
          <p:cNvSpPr>
            <a:spLocks noGrp="1"/>
          </p:cNvSpPr>
          <p:nvPr>
            <p:ph type="title"/>
          </p:nvPr>
        </p:nvSpPr>
        <p:spPr/>
        <p:txBody>
          <a:bodyPr/>
          <a:lstStyle/>
          <a:p>
            <a:r>
              <a:rPr lang="en-US" sz="3200" b="1" dirty="0">
                <a:latin typeface="Calibri" panose="020F0502020204030204" pitchFamily="34" charset="0"/>
              </a:rPr>
              <a:t>NTPC Vision for 2032- A Decade of Transformation</a:t>
            </a:r>
            <a:endParaRPr lang="en-IN" sz="3200" dirty="0"/>
          </a:p>
        </p:txBody>
      </p:sp>
      <p:sp>
        <p:nvSpPr>
          <p:cNvPr id="5" name="Slide Number Placeholder 4">
            <a:extLst>
              <a:ext uri="{FF2B5EF4-FFF2-40B4-BE49-F238E27FC236}">
                <a16:creationId xmlns:a16="http://schemas.microsoft.com/office/drawing/2014/main" id="{36CDF576-EEDF-4A6A-AE29-82F75E8F7A07}"/>
              </a:ext>
            </a:extLst>
          </p:cNvPr>
          <p:cNvSpPr>
            <a:spLocks noGrp="1"/>
          </p:cNvSpPr>
          <p:nvPr>
            <p:ph type="sldNum" sz="quarter" idx="4"/>
          </p:nvPr>
        </p:nvSpPr>
        <p:spPr/>
        <p:txBody>
          <a:bodyPr/>
          <a:lstStyle/>
          <a:p>
            <a:fld id="{19B51A1E-902D-48AF-9020-955120F399B6}" type="slidenum">
              <a:rPr lang="en-US" smtClean="0"/>
              <a:pPr/>
              <a:t>14</a:t>
            </a:fld>
            <a:endParaRPr lang="en-US" dirty="0"/>
          </a:p>
        </p:txBody>
      </p:sp>
      <p:pic>
        <p:nvPicPr>
          <p:cNvPr id="7" name="Picture 6">
            <a:extLst>
              <a:ext uri="{FF2B5EF4-FFF2-40B4-BE49-F238E27FC236}">
                <a16:creationId xmlns:a16="http://schemas.microsoft.com/office/drawing/2014/main" id="{F49EDDC5-BC2F-4C8A-9307-7485D39DB3D0}"/>
              </a:ext>
            </a:extLst>
          </p:cNvPr>
          <p:cNvPicPr>
            <a:picLocks noChangeAspect="1"/>
          </p:cNvPicPr>
          <p:nvPr/>
        </p:nvPicPr>
        <p:blipFill>
          <a:blip r:embed="rId2"/>
          <a:stretch>
            <a:fillRect/>
          </a:stretch>
        </p:blipFill>
        <p:spPr>
          <a:xfrm>
            <a:off x="684225" y="1300057"/>
            <a:ext cx="9669823" cy="5054562"/>
          </a:xfrm>
          <a:prstGeom prst="rect">
            <a:avLst/>
          </a:prstGeom>
        </p:spPr>
      </p:pic>
      <p:sp>
        <p:nvSpPr>
          <p:cNvPr id="8" name="TextBox 7">
            <a:extLst>
              <a:ext uri="{FF2B5EF4-FFF2-40B4-BE49-F238E27FC236}">
                <a16:creationId xmlns:a16="http://schemas.microsoft.com/office/drawing/2014/main" id="{C0C32764-DB5B-4CC3-8701-AD2EA3F7AF89}"/>
              </a:ext>
            </a:extLst>
          </p:cNvPr>
          <p:cNvSpPr txBox="1"/>
          <p:nvPr/>
        </p:nvSpPr>
        <p:spPr>
          <a:xfrm>
            <a:off x="3941052" y="978666"/>
            <a:ext cx="3312368" cy="1077218"/>
          </a:xfrm>
          <a:prstGeom prst="rect">
            <a:avLst/>
          </a:prstGeom>
          <a:solidFill>
            <a:schemeClr val="bg1"/>
          </a:solidFill>
        </p:spPr>
        <p:txBody>
          <a:bodyPr wrap="square" rtlCol="0">
            <a:spAutoFit/>
          </a:bodyPr>
          <a:lstStyle/>
          <a:p>
            <a:pPr algn="ctr"/>
            <a:r>
              <a:rPr lang="en-US" sz="1600" b="1" dirty="0"/>
              <a:t>Moving from a Power Generating Company to an Integrated Energy Company as a supplier of CLEAN, GREEN and AFFORDABLE power.</a:t>
            </a:r>
            <a:endParaRPr lang="en-IN" sz="1600" b="1" dirty="0"/>
          </a:p>
        </p:txBody>
      </p:sp>
    </p:spTree>
    <p:extLst>
      <p:ext uri="{BB962C8B-B14F-4D97-AF65-F5344CB8AC3E}">
        <p14:creationId xmlns:p14="http://schemas.microsoft.com/office/powerpoint/2010/main" val="461366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D2C0F-838F-4857-8D91-C4897508ABBF}"/>
              </a:ext>
            </a:extLst>
          </p:cNvPr>
          <p:cNvSpPr>
            <a:spLocks noGrp="1"/>
          </p:cNvSpPr>
          <p:nvPr>
            <p:ph type="title"/>
          </p:nvPr>
        </p:nvSpPr>
        <p:spPr/>
        <p:txBody>
          <a:bodyPr/>
          <a:lstStyle/>
          <a:p>
            <a:r>
              <a:rPr lang="en-IN" sz="3200" b="1" dirty="0"/>
              <a:t>Challenges before Power Sector and NTPC in India</a:t>
            </a:r>
            <a:endParaRPr lang="en-IN" sz="3200" dirty="0"/>
          </a:p>
        </p:txBody>
      </p:sp>
      <p:sp>
        <p:nvSpPr>
          <p:cNvPr id="5" name="Slide Number Placeholder 4">
            <a:extLst>
              <a:ext uri="{FF2B5EF4-FFF2-40B4-BE49-F238E27FC236}">
                <a16:creationId xmlns:a16="http://schemas.microsoft.com/office/drawing/2014/main" id="{36CDF576-EEDF-4A6A-AE29-82F75E8F7A07}"/>
              </a:ext>
            </a:extLst>
          </p:cNvPr>
          <p:cNvSpPr>
            <a:spLocks noGrp="1"/>
          </p:cNvSpPr>
          <p:nvPr>
            <p:ph type="sldNum" sz="quarter" idx="4"/>
          </p:nvPr>
        </p:nvSpPr>
        <p:spPr/>
        <p:txBody>
          <a:bodyPr/>
          <a:lstStyle/>
          <a:p>
            <a:fld id="{19B51A1E-902D-48AF-9020-955120F399B6}" type="slidenum">
              <a:rPr lang="en-US" smtClean="0"/>
              <a:pPr/>
              <a:t>15</a:t>
            </a:fld>
            <a:endParaRPr lang="en-US" dirty="0"/>
          </a:p>
        </p:txBody>
      </p:sp>
      <p:sp>
        <p:nvSpPr>
          <p:cNvPr id="7" name="Content Placeholder 3">
            <a:extLst>
              <a:ext uri="{FF2B5EF4-FFF2-40B4-BE49-F238E27FC236}">
                <a16:creationId xmlns:a16="http://schemas.microsoft.com/office/drawing/2014/main" id="{3A6F039C-6E3D-4C6A-AF42-4D21C7795D20}"/>
              </a:ext>
            </a:extLst>
          </p:cNvPr>
          <p:cNvSpPr txBox="1">
            <a:spLocks/>
          </p:cNvSpPr>
          <p:nvPr/>
        </p:nvSpPr>
        <p:spPr>
          <a:xfrm>
            <a:off x="393654" y="1155863"/>
            <a:ext cx="7651219" cy="4967846"/>
          </a:xfrm>
          <a:prstGeom prst="rect">
            <a:avLst/>
          </a:prstGeom>
        </p:spPr>
        <p:txBody>
          <a:bodyP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a:solidFill>
                  <a:srgbClr val="000000"/>
                </a:solidFill>
                <a:latin typeface="Calibri" panose="020F0502020204030204" pitchFamily="34" charset="0"/>
                <a:cs typeface="Calibri" panose="020F0502020204030204" pitchFamily="34" charset="0"/>
              </a:rPr>
              <a:t>Coal is the only source of base load power generation in India due to limited potential of hydro and India being a non-member of Nuclear Suppliers Group.</a:t>
            </a:r>
            <a:endParaRPr lang="en-IN" b="1" dirty="0">
              <a:solidFill>
                <a:srgbClr val="000000"/>
              </a:solidFill>
              <a:latin typeface="Calibri" panose="020F0502020204030204" pitchFamily="34" charset="0"/>
              <a:cs typeface="Calibri" panose="020F0502020204030204" pitchFamily="34" charset="0"/>
            </a:endParaRPr>
          </a:p>
          <a:p>
            <a:pPr marL="0" indent="0">
              <a:buFont typeface="Wingdings" panose="05000000000000000000" pitchFamily="2" charset="2"/>
              <a:buNone/>
            </a:pPr>
            <a:r>
              <a:rPr lang="en-IN" b="1" dirty="0">
                <a:solidFill>
                  <a:srgbClr val="000000"/>
                </a:solidFill>
                <a:latin typeface="Calibri" panose="020F0502020204030204" pitchFamily="34" charset="0"/>
                <a:cs typeface="Calibri" panose="020F0502020204030204" pitchFamily="34" charset="0"/>
              </a:rPr>
              <a:t>Therefore, the Coal will continue to be an integral part of India’s energy requirements and the major challenges to low carbon transition are</a:t>
            </a:r>
          </a:p>
          <a:p>
            <a:pPr lvl="1"/>
            <a:r>
              <a:rPr lang="en-US" sz="2000" b="1" dirty="0">
                <a:solidFill>
                  <a:srgbClr val="000000"/>
                </a:solidFill>
                <a:latin typeface="Calibri" panose="020F0502020204030204" pitchFamily="34" charset="0"/>
                <a:cs typeface="Calibri" panose="020F0502020204030204" pitchFamily="34" charset="0"/>
              </a:rPr>
              <a:t>CO</a:t>
            </a:r>
            <a:r>
              <a:rPr lang="en-US" sz="2000" b="1" baseline="-25000" dirty="0">
                <a:solidFill>
                  <a:srgbClr val="000000"/>
                </a:solidFill>
                <a:latin typeface="Calibri" panose="020F0502020204030204" pitchFamily="34" charset="0"/>
                <a:cs typeface="Calibri" panose="020F0502020204030204" pitchFamily="34" charset="0"/>
              </a:rPr>
              <a:t>2</a:t>
            </a:r>
            <a:r>
              <a:rPr lang="en-US" sz="2000" b="1" dirty="0">
                <a:solidFill>
                  <a:srgbClr val="000000"/>
                </a:solidFill>
                <a:latin typeface="Calibri" panose="020F0502020204030204" pitchFamily="34" charset="0"/>
                <a:cs typeface="Calibri" panose="020F0502020204030204" pitchFamily="34" charset="0"/>
              </a:rPr>
              <a:t> capture and utilization </a:t>
            </a:r>
          </a:p>
          <a:p>
            <a:pPr lvl="1"/>
            <a:r>
              <a:rPr lang="en-US" sz="2000" b="1" dirty="0">
                <a:latin typeface="Calibri" panose="020F0502020204030204" pitchFamily="34" charset="0"/>
                <a:cs typeface="Calibri" panose="020F0502020204030204" pitchFamily="34" charset="0"/>
              </a:rPr>
              <a:t>Flexibilization of coal-based</a:t>
            </a:r>
            <a:r>
              <a:rPr lang="en-US" sz="2000" b="1" spc="-86"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power with RE power </a:t>
            </a:r>
          </a:p>
          <a:p>
            <a:pPr lvl="1"/>
            <a:r>
              <a:rPr lang="en-IN" sz="2000" b="1" dirty="0">
                <a:latin typeface="Calibri" panose="020F0502020204030204" pitchFamily="34" charset="0"/>
                <a:cs typeface="Calibri" panose="020F0502020204030204" pitchFamily="34" charset="0"/>
              </a:rPr>
              <a:t>Smooth Transition from Coal to RE (Socio-economic Issues)</a:t>
            </a:r>
          </a:p>
          <a:p>
            <a:pPr marL="0" indent="0">
              <a:buFont typeface="Wingdings" panose="05000000000000000000" pitchFamily="2" charset="2"/>
              <a:buNone/>
            </a:pPr>
            <a:r>
              <a:rPr lang="en-IN" b="1" dirty="0">
                <a:latin typeface="Calibri" panose="020F0502020204030204" pitchFamily="34" charset="0"/>
                <a:cs typeface="Calibri" panose="020F0502020204030204" pitchFamily="34" charset="0"/>
              </a:rPr>
              <a:t>Other Areas which need </a:t>
            </a:r>
          </a:p>
          <a:p>
            <a:pPr lvl="1"/>
            <a:r>
              <a:rPr lang="en-US" sz="2000" b="1" dirty="0">
                <a:latin typeface="Calibri" panose="020F0502020204030204" pitchFamily="34" charset="0"/>
                <a:cs typeface="Calibri" panose="020F0502020204030204" pitchFamily="34" charset="0"/>
              </a:rPr>
              <a:t>Energy Storage</a:t>
            </a:r>
          </a:p>
          <a:p>
            <a:pPr lvl="1"/>
            <a:r>
              <a:rPr lang="en-US" sz="2000" b="1" dirty="0">
                <a:latin typeface="Calibri" panose="020F0502020204030204" pitchFamily="34" charset="0"/>
                <a:cs typeface="Calibri" panose="020F0502020204030204" pitchFamily="34" charset="0"/>
              </a:rPr>
              <a:t>Hydrogen Economy</a:t>
            </a:r>
            <a:endParaRPr lang="en-IN" b="1" dirty="0">
              <a:latin typeface="Calibri" panose="020F0502020204030204" pitchFamily="34" charset="0"/>
              <a:cs typeface="Calibri" panose="020F0502020204030204" pitchFamily="34" charset="0"/>
            </a:endParaRPr>
          </a:p>
          <a:p>
            <a:endParaRPr lang="en-IN" dirty="0"/>
          </a:p>
        </p:txBody>
      </p:sp>
      <p:pic>
        <p:nvPicPr>
          <p:cNvPr id="2050" name="Picture 2" descr="Energy Transition in Motion | Flowserve">
            <a:extLst>
              <a:ext uri="{FF2B5EF4-FFF2-40B4-BE49-F238E27FC236}">
                <a16:creationId xmlns:a16="http://schemas.microsoft.com/office/drawing/2014/main" id="{DF3D8A91-E92E-4D9C-99BE-A026F764FF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28" r="17110"/>
          <a:stretch/>
        </p:blipFill>
        <p:spPr bwMode="auto">
          <a:xfrm>
            <a:off x="7878618" y="1311561"/>
            <a:ext cx="389774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053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D2C0F-838F-4857-8D91-C4897508ABBF}"/>
              </a:ext>
            </a:extLst>
          </p:cNvPr>
          <p:cNvSpPr>
            <a:spLocks noGrp="1"/>
          </p:cNvSpPr>
          <p:nvPr>
            <p:ph type="title"/>
          </p:nvPr>
        </p:nvSpPr>
        <p:spPr/>
        <p:txBody>
          <a:bodyPr/>
          <a:lstStyle/>
          <a:p>
            <a:r>
              <a:rPr lang="en-IN" b="1" dirty="0"/>
              <a:t>Challenges Before Thermal Sector</a:t>
            </a:r>
            <a:endParaRPr lang="en-IN" dirty="0"/>
          </a:p>
        </p:txBody>
      </p:sp>
      <p:sp>
        <p:nvSpPr>
          <p:cNvPr id="5" name="Slide Number Placeholder 4">
            <a:extLst>
              <a:ext uri="{FF2B5EF4-FFF2-40B4-BE49-F238E27FC236}">
                <a16:creationId xmlns:a16="http://schemas.microsoft.com/office/drawing/2014/main" id="{36CDF576-EEDF-4A6A-AE29-82F75E8F7A07}"/>
              </a:ext>
            </a:extLst>
          </p:cNvPr>
          <p:cNvSpPr>
            <a:spLocks noGrp="1"/>
          </p:cNvSpPr>
          <p:nvPr>
            <p:ph type="sldNum" sz="quarter" idx="4"/>
          </p:nvPr>
        </p:nvSpPr>
        <p:spPr/>
        <p:txBody>
          <a:bodyPr/>
          <a:lstStyle/>
          <a:p>
            <a:fld id="{19B51A1E-902D-48AF-9020-955120F399B6}" type="slidenum">
              <a:rPr lang="en-US" smtClean="0"/>
              <a:pPr/>
              <a:t>16</a:t>
            </a:fld>
            <a:endParaRPr lang="en-US" dirty="0"/>
          </a:p>
        </p:txBody>
      </p:sp>
      <p:sp>
        <p:nvSpPr>
          <p:cNvPr id="6" name="Slide Number Placeholder 1">
            <a:extLst>
              <a:ext uri="{FF2B5EF4-FFF2-40B4-BE49-F238E27FC236}">
                <a16:creationId xmlns:a16="http://schemas.microsoft.com/office/drawing/2014/main" id="{B5A4C6E2-09DE-4635-A467-3124AD8E1A5C}"/>
              </a:ext>
            </a:extLst>
          </p:cNvPr>
          <p:cNvSpPr txBox="1">
            <a:spLocks/>
          </p:cNvSpPr>
          <p:nvPr/>
        </p:nvSpPr>
        <p:spPr>
          <a:xfrm>
            <a:off x="7883888" y="6304195"/>
            <a:ext cx="100811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BE6E7A-4A35-4724-89CA-EA59A07DECE0}" type="slidenum">
              <a:rPr lang="de-CH" smtClean="0"/>
              <a:pPr/>
              <a:t>16</a:t>
            </a:fld>
            <a:endParaRPr lang="de-CH"/>
          </a:p>
        </p:txBody>
      </p:sp>
      <p:sp>
        <p:nvSpPr>
          <p:cNvPr id="7" name="Content Placeholder 2">
            <a:extLst>
              <a:ext uri="{FF2B5EF4-FFF2-40B4-BE49-F238E27FC236}">
                <a16:creationId xmlns:a16="http://schemas.microsoft.com/office/drawing/2014/main" id="{708D05DC-63B2-4196-9F6B-A3FB75479524}"/>
              </a:ext>
            </a:extLst>
          </p:cNvPr>
          <p:cNvSpPr txBox="1">
            <a:spLocks/>
          </p:cNvSpPr>
          <p:nvPr/>
        </p:nvSpPr>
        <p:spPr>
          <a:xfrm>
            <a:off x="467544" y="1124744"/>
            <a:ext cx="8216025" cy="504056"/>
          </a:xfrm>
          <a:prstGeom prst="rect">
            <a:avLst/>
          </a:prstGeom>
        </p:spPr>
        <p:txBody>
          <a:bodyPr anchor="ct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800" b="1" dirty="0">
              <a:solidFill>
                <a:srgbClr val="0000CC"/>
              </a:solidFill>
            </a:endParaRPr>
          </a:p>
        </p:txBody>
      </p:sp>
      <p:sp>
        <p:nvSpPr>
          <p:cNvPr id="8" name="Content Placeholder 3">
            <a:extLst>
              <a:ext uri="{FF2B5EF4-FFF2-40B4-BE49-F238E27FC236}">
                <a16:creationId xmlns:a16="http://schemas.microsoft.com/office/drawing/2014/main" id="{5C6E135D-5E68-43DB-8032-4EB9D70AF7D5}"/>
              </a:ext>
            </a:extLst>
          </p:cNvPr>
          <p:cNvSpPr txBox="1">
            <a:spLocks/>
          </p:cNvSpPr>
          <p:nvPr/>
        </p:nvSpPr>
        <p:spPr>
          <a:xfrm>
            <a:off x="414574" y="1078205"/>
            <a:ext cx="6087826" cy="5156340"/>
          </a:xfrm>
          <a:prstGeom prst="rect">
            <a:avLst/>
          </a:prstGeom>
        </p:spPr>
        <p:txBody>
          <a:bodyP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1200"/>
              </a:spcAft>
            </a:pPr>
            <a:r>
              <a:rPr lang="en-IN" sz="2200" b="1" dirty="0">
                <a:latin typeface="Calibri" panose="020F0502020204030204" pitchFamily="34" charset="0"/>
                <a:cs typeface="Calibri" panose="020F0502020204030204" pitchFamily="34" charset="0"/>
              </a:rPr>
              <a:t>India did not and does not have any legally binding international emission targets and our INDC is voluntary.</a:t>
            </a:r>
            <a:endParaRPr lang="en-US" sz="2200" b="1" dirty="0">
              <a:latin typeface="Calibri" panose="020F0502020204030204" pitchFamily="34" charset="0"/>
              <a:cs typeface="Calibri" panose="020F0502020204030204" pitchFamily="34" charset="0"/>
            </a:endParaRPr>
          </a:p>
          <a:p>
            <a:pPr algn="just">
              <a:spcBef>
                <a:spcPts val="0"/>
              </a:spcBef>
              <a:spcAft>
                <a:spcPts val="1200"/>
              </a:spcAft>
            </a:pPr>
            <a:r>
              <a:rPr lang="en-IN" sz="2200" b="1" dirty="0">
                <a:latin typeface="Calibri" panose="020F0502020204030204" pitchFamily="34" charset="0"/>
                <a:cs typeface="Calibri" panose="020F0502020204030204" pitchFamily="34" charset="0"/>
              </a:rPr>
              <a:t>Similarly, there is no legally binding domestic emission targets, but our voluntary commitments are reflected in domestic pressures to reduce CO</a:t>
            </a:r>
            <a:r>
              <a:rPr lang="en-IN" sz="2200" b="1" baseline="-25000" dirty="0">
                <a:latin typeface="Calibri" panose="020F0502020204030204" pitchFamily="34" charset="0"/>
                <a:cs typeface="Calibri" panose="020F0502020204030204" pitchFamily="34" charset="0"/>
              </a:rPr>
              <a:t>2</a:t>
            </a:r>
            <a:r>
              <a:rPr lang="en-IN" sz="2200" b="1" dirty="0">
                <a:latin typeface="Calibri" panose="020F0502020204030204" pitchFamily="34" charset="0"/>
                <a:cs typeface="Calibri" panose="020F0502020204030204" pitchFamily="34" charset="0"/>
              </a:rPr>
              <a:t> emissions through various activities covered under other legislations and  permits.</a:t>
            </a:r>
          </a:p>
          <a:p>
            <a:pPr algn="just">
              <a:spcBef>
                <a:spcPts val="0"/>
              </a:spcBef>
              <a:spcAft>
                <a:spcPts val="1200"/>
              </a:spcAft>
            </a:pPr>
            <a:r>
              <a:rPr lang="en-IN" sz="2200" b="1" dirty="0">
                <a:latin typeface="Calibri" panose="020F0502020204030204" pitchFamily="34" charset="0"/>
                <a:cs typeface="Calibri" panose="020F0502020204030204" pitchFamily="34" charset="0"/>
              </a:rPr>
              <a:t>However, there is a lot of pressure from funding agencies and financing institutions, sustainability assessors, various international forums to reduce emissions and commit for net zero emissions. </a:t>
            </a:r>
          </a:p>
        </p:txBody>
      </p:sp>
      <p:pic>
        <p:nvPicPr>
          <p:cNvPr id="3074" name="Picture 2" descr="Decarbonization has become one of the biggest challenges for shipping -  SAFETY4SEA">
            <a:extLst>
              <a:ext uri="{FF2B5EF4-FFF2-40B4-BE49-F238E27FC236}">
                <a16:creationId xmlns:a16="http://schemas.microsoft.com/office/drawing/2014/main" id="{726B6FF9-6EF3-4D98-B170-11E5DC026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378" y="2041235"/>
            <a:ext cx="5109172" cy="274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02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D2C0F-838F-4857-8D91-C4897508ABBF}"/>
              </a:ext>
            </a:extLst>
          </p:cNvPr>
          <p:cNvSpPr>
            <a:spLocks noGrp="1"/>
          </p:cNvSpPr>
          <p:nvPr>
            <p:ph type="title"/>
          </p:nvPr>
        </p:nvSpPr>
        <p:spPr/>
        <p:txBody>
          <a:bodyPr/>
          <a:lstStyle/>
          <a:p>
            <a:r>
              <a:rPr lang="en-US" b="1" dirty="0"/>
              <a:t>Technical Challenges</a:t>
            </a:r>
            <a:endParaRPr lang="en-IN" dirty="0"/>
          </a:p>
        </p:txBody>
      </p:sp>
      <p:sp>
        <p:nvSpPr>
          <p:cNvPr id="5" name="Slide Number Placeholder 4">
            <a:extLst>
              <a:ext uri="{FF2B5EF4-FFF2-40B4-BE49-F238E27FC236}">
                <a16:creationId xmlns:a16="http://schemas.microsoft.com/office/drawing/2014/main" id="{36CDF576-EEDF-4A6A-AE29-82F75E8F7A07}"/>
              </a:ext>
            </a:extLst>
          </p:cNvPr>
          <p:cNvSpPr>
            <a:spLocks noGrp="1"/>
          </p:cNvSpPr>
          <p:nvPr>
            <p:ph type="sldNum" sz="quarter" idx="4"/>
          </p:nvPr>
        </p:nvSpPr>
        <p:spPr/>
        <p:txBody>
          <a:bodyPr/>
          <a:lstStyle/>
          <a:p>
            <a:fld id="{19B51A1E-902D-48AF-9020-955120F399B6}" type="slidenum">
              <a:rPr lang="en-US" smtClean="0"/>
              <a:pPr/>
              <a:t>17</a:t>
            </a:fld>
            <a:endParaRPr lang="en-US" dirty="0"/>
          </a:p>
        </p:txBody>
      </p:sp>
      <p:sp>
        <p:nvSpPr>
          <p:cNvPr id="7" name="Content Placeholder 3">
            <a:extLst>
              <a:ext uri="{FF2B5EF4-FFF2-40B4-BE49-F238E27FC236}">
                <a16:creationId xmlns:a16="http://schemas.microsoft.com/office/drawing/2014/main" id="{52433A07-776F-4208-8248-5C7ADDA7CDF8}"/>
              </a:ext>
            </a:extLst>
          </p:cNvPr>
          <p:cNvSpPr txBox="1">
            <a:spLocks/>
          </p:cNvSpPr>
          <p:nvPr/>
        </p:nvSpPr>
        <p:spPr>
          <a:xfrm>
            <a:off x="301289" y="1118917"/>
            <a:ext cx="7411076" cy="4934013"/>
          </a:xfrm>
          <a:prstGeom prst="rect">
            <a:avLst/>
          </a:prstGeom>
        </p:spPr>
        <p:txBody>
          <a:bodyP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400" b="1" dirty="0">
                <a:latin typeface="Calibri" panose="020F0502020204030204" pitchFamily="34" charset="0"/>
                <a:cs typeface="Calibri" panose="020F0502020204030204" pitchFamily="34" charset="0"/>
              </a:rPr>
              <a:t>Integration of thermal with renewables, which have flexible generation and large seasonal &amp; diurnal variations.</a:t>
            </a:r>
            <a:endParaRPr lang="en-IN" sz="2400" b="1" dirty="0">
              <a:latin typeface="Calibri" panose="020F0502020204030204" pitchFamily="34" charset="0"/>
              <a:cs typeface="Calibri" panose="020F0502020204030204" pitchFamily="34" charset="0"/>
            </a:endParaRPr>
          </a:p>
          <a:p>
            <a:pPr>
              <a:spcBef>
                <a:spcPts val="600"/>
              </a:spcBef>
              <a:spcAft>
                <a:spcPts val="600"/>
              </a:spcAft>
            </a:pPr>
            <a:r>
              <a:rPr lang="en-US" sz="2400" b="1" dirty="0" err="1">
                <a:latin typeface="Calibri" panose="020F0502020204030204" pitchFamily="34" charset="0"/>
                <a:cs typeface="Calibri" panose="020F0502020204030204" pitchFamily="34" charset="0"/>
              </a:rPr>
              <a:t>Flexibilisation</a:t>
            </a:r>
            <a:r>
              <a:rPr lang="en-US" sz="2400" b="1" dirty="0">
                <a:latin typeface="Calibri" panose="020F0502020204030204" pitchFamily="34" charset="0"/>
                <a:cs typeface="Calibri" panose="020F0502020204030204" pitchFamily="34" charset="0"/>
              </a:rPr>
              <a:t> of thermal plants.</a:t>
            </a:r>
            <a:endParaRPr lang="en-IN" sz="2400" b="1" dirty="0">
              <a:latin typeface="Calibri" panose="020F0502020204030204" pitchFamily="34" charset="0"/>
              <a:cs typeface="Calibri" panose="020F0502020204030204" pitchFamily="34" charset="0"/>
            </a:endParaRPr>
          </a:p>
          <a:p>
            <a:pPr>
              <a:spcBef>
                <a:spcPts val="600"/>
              </a:spcBef>
              <a:spcAft>
                <a:spcPts val="600"/>
              </a:spcAft>
            </a:pPr>
            <a:r>
              <a:rPr lang="en-US" sz="2400" b="1" dirty="0">
                <a:latin typeface="Calibri" panose="020F0502020204030204" pitchFamily="34" charset="0"/>
                <a:cs typeface="Calibri" panose="020F0502020204030204" pitchFamily="34" charset="0"/>
              </a:rPr>
              <a:t>Improving energy efficiency and reliability of thermal power plants at part load operations.</a:t>
            </a:r>
            <a:endParaRPr lang="en-IN" sz="2400" b="1" dirty="0">
              <a:latin typeface="Calibri" panose="020F0502020204030204" pitchFamily="34" charset="0"/>
              <a:cs typeface="Calibri" panose="020F0502020204030204" pitchFamily="34" charset="0"/>
            </a:endParaRPr>
          </a:p>
          <a:p>
            <a:pPr>
              <a:spcBef>
                <a:spcPts val="600"/>
              </a:spcBef>
              <a:spcAft>
                <a:spcPts val="600"/>
              </a:spcAft>
            </a:pPr>
            <a:r>
              <a:rPr lang="en-US" sz="2400" b="1" dirty="0">
                <a:latin typeface="Calibri" panose="020F0502020204030204" pitchFamily="34" charset="0"/>
                <a:cs typeface="Calibri" panose="020F0502020204030204" pitchFamily="34" charset="0"/>
              </a:rPr>
              <a:t>Investments/ technology required for energy storage </a:t>
            </a:r>
            <a:endParaRPr lang="en-IN" sz="2400" b="1" dirty="0">
              <a:latin typeface="Calibri" panose="020F0502020204030204" pitchFamily="34" charset="0"/>
              <a:cs typeface="Calibri" panose="020F0502020204030204" pitchFamily="34" charset="0"/>
            </a:endParaRPr>
          </a:p>
          <a:p>
            <a:pPr>
              <a:spcBef>
                <a:spcPts val="600"/>
              </a:spcBef>
              <a:spcAft>
                <a:spcPts val="600"/>
              </a:spcAft>
            </a:pPr>
            <a:r>
              <a:rPr lang="en-US" sz="2400" b="1" dirty="0">
                <a:latin typeface="Calibri" panose="020F0502020204030204" pitchFamily="34" charset="0"/>
                <a:cs typeface="Calibri" panose="020F0502020204030204" pitchFamily="34" charset="0"/>
              </a:rPr>
              <a:t>Dependency of Solar sector on imported modules and silicon feed stocks - Technology transfers for indigenous manufacturing of renewable energy systems.</a:t>
            </a:r>
          </a:p>
          <a:p>
            <a:pPr>
              <a:spcBef>
                <a:spcPts val="600"/>
              </a:spcBef>
              <a:spcAft>
                <a:spcPts val="600"/>
              </a:spcAft>
            </a:pPr>
            <a:r>
              <a:rPr lang="en-US" sz="2400" b="1" dirty="0">
                <a:latin typeface="Calibri" panose="020F0502020204030204" pitchFamily="34" charset="0"/>
                <a:cs typeface="Calibri" panose="020F0502020204030204" pitchFamily="34" charset="0"/>
              </a:rPr>
              <a:t>Bidirectional Flexible Energy Systems</a:t>
            </a:r>
            <a:endParaRPr lang="en-IN" sz="2400" b="1" dirty="0">
              <a:latin typeface="Calibri" panose="020F0502020204030204" pitchFamily="34" charset="0"/>
              <a:cs typeface="Calibri" panose="020F0502020204030204" pitchFamily="34" charset="0"/>
            </a:endParaRPr>
          </a:p>
          <a:p>
            <a:pPr>
              <a:spcBef>
                <a:spcPts val="600"/>
              </a:spcBef>
              <a:spcAft>
                <a:spcPts val="600"/>
              </a:spcAft>
            </a:pPr>
            <a:endParaRPr lang="en-IN" sz="2400" b="1" dirty="0">
              <a:latin typeface="Calibri" panose="020F0502020204030204" pitchFamily="34" charset="0"/>
              <a:cs typeface="Calibri" panose="020F0502020204030204" pitchFamily="34" charset="0"/>
            </a:endParaRPr>
          </a:p>
        </p:txBody>
      </p:sp>
      <p:pic>
        <p:nvPicPr>
          <p:cNvPr id="4098" name="Picture 2" descr="Decarbonization Efforts Are Growing More Meaningful">
            <a:extLst>
              <a:ext uri="{FF2B5EF4-FFF2-40B4-BE49-F238E27FC236}">
                <a16:creationId xmlns:a16="http://schemas.microsoft.com/office/drawing/2014/main" id="{DB42847A-D047-41C8-808B-2E8CD3DC60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80" r="27362"/>
          <a:stretch/>
        </p:blipFill>
        <p:spPr bwMode="auto">
          <a:xfrm>
            <a:off x="7943272" y="1524145"/>
            <a:ext cx="3749963" cy="358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3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D2C0F-838F-4857-8D91-C4897508ABBF}"/>
              </a:ext>
            </a:extLst>
          </p:cNvPr>
          <p:cNvSpPr>
            <a:spLocks noGrp="1"/>
          </p:cNvSpPr>
          <p:nvPr>
            <p:ph type="title"/>
          </p:nvPr>
        </p:nvSpPr>
        <p:spPr/>
        <p:txBody>
          <a:bodyPr/>
          <a:lstStyle/>
          <a:p>
            <a:r>
              <a:rPr lang="en-US" b="1" dirty="0"/>
              <a:t>Financial Challenges</a:t>
            </a:r>
            <a:endParaRPr lang="en-IN" dirty="0"/>
          </a:p>
        </p:txBody>
      </p:sp>
      <p:sp>
        <p:nvSpPr>
          <p:cNvPr id="5" name="Slide Number Placeholder 4">
            <a:extLst>
              <a:ext uri="{FF2B5EF4-FFF2-40B4-BE49-F238E27FC236}">
                <a16:creationId xmlns:a16="http://schemas.microsoft.com/office/drawing/2014/main" id="{36CDF576-EEDF-4A6A-AE29-82F75E8F7A07}"/>
              </a:ext>
            </a:extLst>
          </p:cNvPr>
          <p:cNvSpPr>
            <a:spLocks noGrp="1"/>
          </p:cNvSpPr>
          <p:nvPr>
            <p:ph type="sldNum" sz="quarter" idx="4"/>
          </p:nvPr>
        </p:nvSpPr>
        <p:spPr/>
        <p:txBody>
          <a:bodyPr/>
          <a:lstStyle/>
          <a:p>
            <a:fld id="{19B51A1E-902D-48AF-9020-955120F399B6}" type="slidenum">
              <a:rPr lang="en-US" smtClean="0"/>
              <a:pPr/>
              <a:t>18</a:t>
            </a:fld>
            <a:endParaRPr lang="en-US" dirty="0"/>
          </a:p>
        </p:txBody>
      </p:sp>
      <p:sp>
        <p:nvSpPr>
          <p:cNvPr id="6" name="Content Placeholder 2">
            <a:extLst>
              <a:ext uri="{FF2B5EF4-FFF2-40B4-BE49-F238E27FC236}">
                <a16:creationId xmlns:a16="http://schemas.microsoft.com/office/drawing/2014/main" id="{D7DFCAAB-104D-4250-82D5-2B67A319658E}"/>
              </a:ext>
            </a:extLst>
          </p:cNvPr>
          <p:cNvSpPr txBox="1">
            <a:spLocks/>
          </p:cNvSpPr>
          <p:nvPr/>
        </p:nvSpPr>
        <p:spPr>
          <a:xfrm>
            <a:off x="395536" y="1052736"/>
            <a:ext cx="8216025" cy="504056"/>
          </a:xfrm>
          <a:prstGeom prst="rect">
            <a:avLst/>
          </a:prstGeom>
          <a:noFill/>
        </p:spPr>
        <p:txBody>
          <a:bodyPr vert="horz" lIns="180000" tIns="0" rIns="0" bIns="0" rtlCol="0" anchor="ctr">
            <a:noAutofit/>
          </a:bodyP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b="1" dirty="0">
              <a:solidFill>
                <a:srgbClr val="0000CC"/>
              </a:solidFill>
            </a:endParaRPr>
          </a:p>
        </p:txBody>
      </p:sp>
      <p:sp>
        <p:nvSpPr>
          <p:cNvPr id="7" name="Content Placeholder 3">
            <a:extLst>
              <a:ext uri="{FF2B5EF4-FFF2-40B4-BE49-F238E27FC236}">
                <a16:creationId xmlns:a16="http://schemas.microsoft.com/office/drawing/2014/main" id="{8FCE831B-2FBE-4D4B-A145-97C46FC699E3}"/>
              </a:ext>
            </a:extLst>
          </p:cNvPr>
          <p:cNvSpPr txBox="1">
            <a:spLocks/>
          </p:cNvSpPr>
          <p:nvPr/>
        </p:nvSpPr>
        <p:spPr>
          <a:xfrm>
            <a:off x="201571" y="982254"/>
            <a:ext cx="7963374" cy="5141455"/>
          </a:xfrm>
          <a:prstGeom prst="rect">
            <a:avLst/>
          </a:prstGeom>
        </p:spPr>
        <p:txBody>
          <a:bodyP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200" b="1" dirty="0">
                <a:latin typeface="Calibri" panose="020F0502020204030204" pitchFamily="34" charset="0"/>
                <a:cs typeface="Calibri" panose="020F0502020204030204" pitchFamily="34" charset="0"/>
              </a:rPr>
              <a:t>Huge long-term investments in coal mines &amp; thermal power plants including investments to meet new emission norms in thermal power plants.</a:t>
            </a:r>
            <a:endParaRPr lang="en-IN" sz="2200" b="1" dirty="0">
              <a:latin typeface="Calibri" panose="020F0502020204030204" pitchFamily="34" charset="0"/>
              <a:cs typeface="Calibri" panose="020F0502020204030204" pitchFamily="34" charset="0"/>
            </a:endParaRPr>
          </a:p>
          <a:p>
            <a:pPr>
              <a:spcBef>
                <a:spcPts val="600"/>
              </a:spcBef>
              <a:spcAft>
                <a:spcPts val="600"/>
              </a:spcAft>
            </a:pPr>
            <a:r>
              <a:rPr lang="en-US" sz="2200" b="1" dirty="0">
                <a:latin typeface="Calibri" panose="020F0502020204030204" pitchFamily="34" charset="0"/>
                <a:cs typeface="Calibri" panose="020F0502020204030204" pitchFamily="34" charset="0"/>
              </a:rPr>
              <a:t>Necessity of existing energy systems as a strong foundation for the growth of industries and economy as well as grid infrastructure required for clean energy. </a:t>
            </a:r>
          </a:p>
          <a:p>
            <a:pPr>
              <a:spcBef>
                <a:spcPts val="600"/>
              </a:spcBef>
              <a:spcAft>
                <a:spcPts val="600"/>
              </a:spcAft>
            </a:pPr>
            <a:r>
              <a:rPr lang="en-US" sz="2200" b="1" dirty="0">
                <a:latin typeface="Calibri" panose="020F0502020204030204" pitchFamily="34" charset="0"/>
                <a:cs typeface="Calibri" panose="020F0502020204030204" pitchFamily="34" charset="0"/>
              </a:rPr>
              <a:t>Uncertainty in financial and political environment with respect to investment in these systems.</a:t>
            </a:r>
            <a:endParaRPr lang="en-IN" sz="2200" b="1" dirty="0">
              <a:latin typeface="Calibri" panose="020F0502020204030204" pitchFamily="34" charset="0"/>
              <a:cs typeface="Calibri" panose="020F0502020204030204" pitchFamily="34" charset="0"/>
            </a:endParaRPr>
          </a:p>
          <a:p>
            <a:pPr>
              <a:spcBef>
                <a:spcPts val="600"/>
              </a:spcBef>
              <a:spcAft>
                <a:spcPts val="600"/>
              </a:spcAft>
            </a:pPr>
            <a:r>
              <a:rPr lang="en-US" sz="2200" b="1" dirty="0">
                <a:latin typeface="Calibri" panose="020F0502020204030204" pitchFamily="34" charset="0"/>
                <a:cs typeface="Calibri" panose="020F0502020204030204" pitchFamily="34" charset="0"/>
              </a:rPr>
              <a:t>Discrepancy in benefits from the energy transition. </a:t>
            </a:r>
          </a:p>
          <a:p>
            <a:pPr lvl="1">
              <a:spcBef>
                <a:spcPts val="600"/>
              </a:spcBef>
              <a:spcAft>
                <a:spcPts val="600"/>
              </a:spcAft>
            </a:pPr>
            <a:r>
              <a:rPr lang="en-US" sz="1900" b="1" dirty="0">
                <a:latin typeface="Calibri" panose="020F0502020204030204" pitchFamily="34" charset="0"/>
                <a:cs typeface="Calibri" panose="020F0502020204030204" pitchFamily="34" charset="0"/>
              </a:rPr>
              <a:t>Most of the states with high solar potential and capacities are situated in the western regions, whereas the coal belt is largely situated in the eastern states.</a:t>
            </a:r>
            <a:endParaRPr lang="en-IN" sz="1900" b="1" dirty="0">
              <a:latin typeface="Calibri" panose="020F0502020204030204" pitchFamily="34" charset="0"/>
              <a:cs typeface="Calibri" panose="020F0502020204030204" pitchFamily="34" charset="0"/>
            </a:endParaRPr>
          </a:p>
        </p:txBody>
      </p:sp>
      <p:pic>
        <p:nvPicPr>
          <p:cNvPr id="6146" name="Picture 2" descr="Financial Literacy Challenge - Personal Finance Lab">
            <a:extLst>
              <a:ext uri="{FF2B5EF4-FFF2-40B4-BE49-F238E27FC236}">
                <a16:creationId xmlns:a16="http://schemas.microsoft.com/office/drawing/2014/main" id="{046C3B01-C09A-413E-9F5A-356B6EE1E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219" y="1607128"/>
            <a:ext cx="4067464" cy="406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29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8F6720-6DE0-4999-B6FE-291F77513BD7}"/>
              </a:ext>
            </a:extLst>
          </p:cNvPr>
          <p:cNvSpPr>
            <a:spLocks noGrp="1"/>
          </p:cNvSpPr>
          <p:nvPr>
            <p:ph type="title"/>
          </p:nvPr>
        </p:nvSpPr>
        <p:spPr/>
        <p:txBody>
          <a:bodyPr/>
          <a:lstStyle/>
          <a:p>
            <a:r>
              <a:rPr lang="en-US" b="1" dirty="0"/>
              <a:t>Social Challenges</a:t>
            </a:r>
            <a:endParaRPr lang="en-IN" dirty="0"/>
          </a:p>
        </p:txBody>
      </p:sp>
      <p:sp>
        <p:nvSpPr>
          <p:cNvPr id="5" name="Slide Number Placeholder 4">
            <a:extLst>
              <a:ext uri="{FF2B5EF4-FFF2-40B4-BE49-F238E27FC236}">
                <a16:creationId xmlns:a16="http://schemas.microsoft.com/office/drawing/2014/main" id="{E17297B7-A357-4232-A4BC-4A1155052F02}"/>
              </a:ext>
            </a:extLst>
          </p:cNvPr>
          <p:cNvSpPr>
            <a:spLocks noGrp="1"/>
          </p:cNvSpPr>
          <p:nvPr>
            <p:ph type="sldNum" sz="quarter" idx="4"/>
          </p:nvPr>
        </p:nvSpPr>
        <p:spPr/>
        <p:txBody>
          <a:bodyPr/>
          <a:lstStyle/>
          <a:p>
            <a:fld id="{19B51A1E-902D-48AF-9020-955120F399B6}" type="slidenum">
              <a:rPr lang="en-US" smtClean="0"/>
              <a:pPr/>
              <a:t>19</a:t>
            </a:fld>
            <a:endParaRPr lang="en-US" dirty="0"/>
          </a:p>
        </p:txBody>
      </p:sp>
      <p:sp>
        <p:nvSpPr>
          <p:cNvPr id="7" name="Content Placeholder 3">
            <a:extLst>
              <a:ext uri="{FF2B5EF4-FFF2-40B4-BE49-F238E27FC236}">
                <a16:creationId xmlns:a16="http://schemas.microsoft.com/office/drawing/2014/main" id="{8874F62E-F28F-488C-9A71-AF90FF699D8E}"/>
              </a:ext>
            </a:extLst>
          </p:cNvPr>
          <p:cNvSpPr txBox="1">
            <a:spLocks/>
          </p:cNvSpPr>
          <p:nvPr/>
        </p:nvSpPr>
        <p:spPr>
          <a:xfrm>
            <a:off x="359155" y="899128"/>
            <a:ext cx="7316263" cy="5390836"/>
          </a:xfrm>
          <a:prstGeom prst="rect">
            <a:avLst/>
          </a:prstGeom>
        </p:spPr>
        <p:txBody>
          <a:bodyP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200" b="1" dirty="0">
                <a:latin typeface="Calibri" panose="020F0502020204030204" pitchFamily="34" charset="0"/>
                <a:cs typeface="Calibri" panose="020F0502020204030204" pitchFamily="34" charset="0"/>
              </a:rPr>
              <a:t>Huge workforce with different skill levels as well as unskilled workforce. </a:t>
            </a:r>
          </a:p>
          <a:p>
            <a:pPr>
              <a:spcBef>
                <a:spcPts val="600"/>
              </a:spcBef>
            </a:pPr>
            <a:r>
              <a:rPr lang="en-US" sz="2200" b="1" dirty="0">
                <a:latin typeface="Calibri" panose="020F0502020204030204" pitchFamily="34" charset="0"/>
                <a:cs typeface="Calibri" panose="020F0502020204030204" pitchFamily="34" charset="0"/>
              </a:rPr>
              <a:t>Creation of unemployment. Supporting communities and individuals who might be affected directly and indirectly due to the transition. </a:t>
            </a:r>
          </a:p>
          <a:p>
            <a:pPr>
              <a:spcBef>
                <a:spcPts val="600"/>
              </a:spcBef>
            </a:pPr>
            <a:r>
              <a:rPr lang="en-US" sz="2200" b="1" dirty="0">
                <a:latin typeface="Calibri" panose="020F0502020204030204" pitchFamily="34" charset="0"/>
                <a:cs typeface="Calibri" panose="020F0502020204030204" pitchFamily="34" charset="0"/>
              </a:rPr>
              <a:t>Research and development of new indigenous technologies to suit the requirements of clean energy transitions as well as to meet the social challenges of providing jobs.</a:t>
            </a:r>
            <a:endParaRPr lang="en-IN" sz="2200" b="1" dirty="0">
              <a:latin typeface="Calibri" panose="020F0502020204030204" pitchFamily="34" charset="0"/>
              <a:cs typeface="Calibri" panose="020F0502020204030204" pitchFamily="34" charset="0"/>
            </a:endParaRPr>
          </a:p>
          <a:p>
            <a:pPr>
              <a:spcBef>
                <a:spcPts val="600"/>
              </a:spcBef>
            </a:pPr>
            <a:r>
              <a:rPr lang="en-US" sz="2200" b="1" dirty="0">
                <a:latin typeface="Calibri" panose="020F0502020204030204" pitchFamily="34" charset="0"/>
                <a:cs typeface="Calibri" panose="020F0502020204030204" pitchFamily="34" charset="0"/>
              </a:rPr>
              <a:t>Investments in multidimensional factors such as education and human capital.</a:t>
            </a:r>
            <a:endParaRPr lang="en-IN" sz="2200" b="1" dirty="0">
              <a:latin typeface="Calibri" panose="020F0502020204030204" pitchFamily="34" charset="0"/>
              <a:cs typeface="Calibri" panose="020F0502020204030204" pitchFamily="34" charset="0"/>
            </a:endParaRPr>
          </a:p>
          <a:p>
            <a:pPr>
              <a:spcBef>
                <a:spcPts val="600"/>
              </a:spcBef>
            </a:pPr>
            <a:r>
              <a:rPr lang="en-US" sz="2200" b="1" dirty="0" err="1">
                <a:latin typeface="Calibri" panose="020F0502020204030204" pitchFamily="34" charset="0"/>
                <a:cs typeface="Calibri" panose="020F0502020204030204" pitchFamily="34" charset="0"/>
              </a:rPr>
              <a:t>Decentralised</a:t>
            </a:r>
            <a:r>
              <a:rPr lang="en-US" sz="2200" b="1" dirty="0">
                <a:latin typeface="Calibri" panose="020F0502020204030204" pitchFamily="34" charset="0"/>
                <a:cs typeface="Calibri" panose="020F0502020204030204" pitchFamily="34" charset="0"/>
              </a:rPr>
              <a:t> generation of the clean energy instead of large plants and embedding the same in the fabric of society improving their livelihoods, making it accessible to all.</a:t>
            </a:r>
            <a:endParaRPr lang="en-IN" sz="2200" b="1" dirty="0">
              <a:latin typeface="Calibri" panose="020F0502020204030204" pitchFamily="34" charset="0"/>
              <a:cs typeface="Calibri" panose="020F0502020204030204" pitchFamily="34" charset="0"/>
            </a:endParaRPr>
          </a:p>
          <a:p>
            <a:pPr>
              <a:spcBef>
                <a:spcPts val="600"/>
              </a:spcBef>
            </a:pPr>
            <a:endParaRPr lang="en-IN" sz="2200" b="1" dirty="0">
              <a:latin typeface="Calibri" panose="020F0502020204030204" pitchFamily="34" charset="0"/>
              <a:cs typeface="Calibri" panose="020F0502020204030204" pitchFamily="34" charset="0"/>
            </a:endParaRPr>
          </a:p>
        </p:txBody>
      </p:sp>
      <p:pic>
        <p:nvPicPr>
          <p:cNvPr id="7170" name="Picture 2" descr="How Important is Coal in Indian Economy? Coal Power Plants Phase-out">
            <a:extLst>
              <a:ext uri="{FF2B5EF4-FFF2-40B4-BE49-F238E27FC236}">
                <a16:creationId xmlns:a16="http://schemas.microsoft.com/office/drawing/2014/main" id="{BAC55AE0-B464-4CAF-B8B6-5EAEA9D6A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382" y="969818"/>
            <a:ext cx="3706668" cy="24728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2502004-8F13-494B-99BC-8B46FD21684A}"/>
              </a:ext>
            </a:extLst>
          </p:cNvPr>
          <p:cNvPicPr>
            <a:picLocks noChangeAspect="1"/>
          </p:cNvPicPr>
          <p:nvPr/>
        </p:nvPicPr>
        <p:blipFill>
          <a:blip r:embed="rId3"/>
          <a:stretch>
            <a:fillRect/>
          </a:stretch>
        </p:blipFill>
        <p:spPr>
          <a:xfrm>
            <a:off x="7861300" y="3657600"/>
            <a:ext cx="3748809" cy="2499206"/>
          </a:xfrm>
          <a:prstGeom prst="rect">
            <a:avLst/>
          </a:prstGeom>
        </p:spPr>
      </p:pic>
    </p:spTree>
    <p:extLst>
      <p:ext uri="{BB962C8B-B14F-4D97-AF65-F5344CB8AC3E}">
        <p14:creationId xmlns:p14="http://schemas.microsoft.com/office/powerpoint/2010/main" val="202602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25A74F-466C-4916-8A41-A5150D5C5817}"/>
              </a:ext>
            </a:extLst>
          </p:cNvPr>
          <p:cNvSpPr>
            <a:spLocks noGrp="1"/>
          </p:cNvSpPr>
          <p:nvPr>
            <p:ph type="title"/>
          </p:nvPr>
        </p:nvSpPr>
        <p:spPr>
          <a:xfrm>
            <a:off x="-1" y="246839"/>
            <a:ext cx="10280073" cy="621379"/>
          </a:xfrm>
        </p:spPr>
        <p:txBody>
          <a:bodyPr/>
          <a:lstStyle/>
          <a:p>
            <a:r>
              <a:rPr lang="de-CH" sz="2800" b="1" dirty="0"/>
              <a:t>Global Warming: The Biggest Challenge Before Power Sector </a:t>
            </a:r>
            <a:endParaRPr lang="en-IN" sz="2800" dirty="0"/>
          </a:p>
        </p:txBody>
      </p:sp>
      <p:sp>
        <p:nvSpPr>
          <p:cNvPr id="5" name="Slide Number Placeholder 4">
            <a:extLst>
              <a:ext uri="{FF2B5EF4-FFF2-40B4-BE49-F238E27FC236}">
                <a16:creationId xmlns:a16="http://schemas.microsoft.com/office/drawing/2014/main" id="{74C6F326-7473-4CDC-BCB7-7DC16BF7B67E}"/>
              </a:ext>
            </a:extLst>
          </p:cNvPr>
          <p:cNvSpPr>
            <a:spLocks noGrp="1"/>
          </p:cNvSpPr>
          <p:nvPr>
            <p:ph type="sldNum" sz="quarter" idx="4"/>
          </p:nvPr>
        </p:nvSpPr>
        <p:spPr/>
        <p:txBody>
          <a:bodyPr/>
          <a:lstStyle/>
          <a:p>
            <a:fld id="{19B51A1E-902D-48AF-9020-955120F399B6}" type="slidenum">
              <a:rPr lang="en-US" smtClean="0"/>
              <a:pPr/>
              <a:t>2</a:t>
            </a:fld>
            <a:endParaRPr lang="en-US" dirty="0"/>
          </a:p>
        </p:txBody>
      </p:sp>
      <p:pic>
        <p:nvPicPr>
          <p:cNvPr id="6" name="Picture 5">
            <a:extLst>
              <a:ext uri="{FF2B5EF4-FFF2-40B4-BE49-F238E27FC236}">
                <a16:creationId xmlns:a16="http://schemas.microsoft.com/office/drawing/2014/main" id="{2FA6893D-A0F7-4948-8EF3-E8704C6B44FF}"/>
              </a:ext>
            </a:extLst>
          </p:cNvPr>
          <p:cNvPicPr>
            <a:picLocks noChangeAspect="1"/>
          </p:cNvPicPr>
          <p:nvPr/>
        </p:nvPicPr>
        <p:blipFill>
          <a:blip r:embed="rId2"/>
          <a:stretch>
            <a:fillRect/>
          </a:stretch>
        </p:blipFill>
        <p:spPr>
          <a:xfrm>
            <a:off x="3383461" y="1602617"/>
            <a:ext cx="4796566" cy="3744416"/>
          </a:xfrm>
          <a:prstGeom prst="ellipse">
            <a:avLst/>
          </a:prstGeom>
        </p:spPr>
      </p:pic>
    </p:spTree>
    <p:extLst>
      <p:ext uri="{BB962C8B-B14F-4D97-AF65-F5344CB8AC3E}">
        <p14:creationId xmlns:p14="http://schemas.microsoft.com/office/powerpoint/2010/main" val="808592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47A1A5-1203-429F-AF55-39A4821294BC}"/>
              </a:ext>
            </a:extLst>
          </p:cNvPr>
          <p:cNvSpPr>
            <a:spLocks noGrp="1"/>
          </p:cNvSpPr>
          <p:nvPr>
            <p:ph type="title"/>
          </p:nvPr>
        </p:nvSpPr>
        <p:spPr/>
        <p:txBody>
          <a:bodyPr/>
          <a:lstStyle/>
          <a:p>
            <a:r>
              <a:rPr lang="en-IN" b="1" dirty="0"/>
              <a:t>Mitigation of Challenges</a:t>
            </a:r>
            <a:endParaRPr lang="en-IN" dirty="0"/>
          </a:p>
        </p:txBody>
      </p:sp>
      <p:sp>
        <p:nvSpPr>
          <p:cNvPr id="5" name="Slide Number Placeholder 4">
            <a:extLst>
              <a:ext uri="{FF2B5EF4-FFF2-40B4-BE49-F238E27FC236}">
                <a16:creationId xmlns:a16="http://schemas.microsoft.com/office/drawing/2014/main" id="{DE81B879-1097-42A5-8321-A81C699CAB0D}"/>
              </a:ext>
            </a:extLst>
          </p:cNvPr>
          <p:cNvSpPr>
            <a:spLocks noGrp="1"/>
          </p:cNvSpPr>
          <p:nvPr>
            <p:ph type="sldNum" sz="quarter" idx="4"/>
          </p:nvPr>
        </p:nvSpPr>
        <p:spPr/>
        <p:txBody>
          <a:bodyPr/>
          <a:lstStyle/>
          <a:p>
            <a:fld id="{19B51A1E-902D-48AF-9020-955120F399B6}" type="slidenum">
              <a:rPr lang="en-US" smtClean="0"/>
              <a:pPr/>
              <a:t>20</a:t>
            </a:fld>
            <a:endParaRPr lang="en-US" dirty="0"/>
          </a:p>
        </p:txBody>
      </p:sp>
      <p:sp>
        <p:nvSpPr>
          <p:cNvPr id="6" name="Content Placeholder 3">
            <a:extLst>
              <a:ext uri="{FF2B5EF4-FFF2-40B4-BE49-F238E27FC236}">
                <a16:creationId xmlns:a16="http://schemas.microsoft.com/office/drawing/2014/main" id="{42619656-9487-4314-B87A-78821329EFAB}"/>
              </a:ext>
            </a:extLst>
          </p:cNvPr>
          <p:cNvSpPr txBox="1">
            <a:spLocks/>
          </p:cNvSpPr>
          <p:nvPr/>
        </p:nvSpPr>
        <p:spPr>
          <a:xfrm>
            <a:off x="458307" y="1118919"/>
            <a:ext cx="11373475" cy="2159990"/>
          </a:xfrm>
          <a:prstGeom prst="rect">
            <a:avLst/>
          </a:prstGeom>
        </p:spPr>
        <p:txBody>
          <a:bodyP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lgn="just">
              <a:lnSpc>
                <a:spcPct val="110000"/>
              </a:lnSpc>
            </a:pPr>
            <a:r>
              <a:rPr lang="en-IN" sz="2400" b="1" dirty="0"/>
              <a:t>Technology Transfer at Affordable Rates through Demonstration and Pilot Projects</a:t>
            </a:r>
          </a:p>
          <a:p>
            <a:pPr marL="358775" indent="-358775" algn="just">
              <a:lnSpc>
                <a:spcPct val="110000"/>
              </a:lnSpc>
            </a:pPr>
            <a:r>
              <a:rPr lang="en-IN" sz="2400" b="1" dirty="0"/>
              <a:t>Large scale manufacturing set-up in India in line with </a:t>
            </a:r>
            <a:r>
              <a:rPr lang="en-IN" sz="2400" b="1" dirty="0" err="1"/>
              <a:t>Atma</a:t>
            </a:r>
            <a:r>
              <a:rPr lang="en-IN" sz="2400" b="1" dirty="0"/>
              <a:t> </a:t>
            </a:r>
            <a:r>
              <a:rPr lang="en-IN" sz="2400" b="1" dirty="0" err="1"/>
              <a:t>Nirbhar</a:t>
            </a:r>
            <a:r>
              <a:rPr lang="en-IN" sz="2400" b="1" dirty="0"/>
              <a:t> Bharat</a:t>
            </a:r>
          </a:p>
          <a:p>
            <a:pPr marL="358775" indent="-358775" algn="just">
              <a:lnSpc>
                <a:spcPct val="110000"/>
              </a:lnSpc>
            </a:pPr>
            <a:r>
              <a:rPr lang="en-IN" sz="2400" b="1" dirty="0"/>
              <a:t>Soft Loans/ Funding for Climate Change Initiatives</a:t>
            </a:r>
          </a:p>
          <a:p>
            <a:pPr marL="358775" indent="-358775" algn="just">
              <a:lnSpc>
                <a:spcPct val="110000"/>
              </a:lnSpc>
            </a:pPr>
            <a:r>
              <a:rPr lang="en-IN" sz="2400" b="1" dirty="0"/>
              <a:t>Support through Carbon Market</a:t>
            </a:r>
          </a:p>
          <a:p>
            <a:pPr algn="just">
              <a:lnSpc>
                <a:spcPct val="110000"/>
              </a:lnSpc>
            </a:pPr>
            <a:endParaRPr lang="en-IN" sz="2400" dirty="0"/>
          </a:p>
        </p:txBody>
      </p:sp>
      <p:pic>
        <p:nvPicPr>
          <p:cNvPr id="7" name="Picture 8" descr="Let's assess the feasibility of an Atmanirbhar Bharat - The Sunday Guardian  Live">
            <a:extLst>
              <a:ext uri="{FF2B5EF4-FFF2-40B4-BE49-F238E27FC236}">
                <a16:creationId xmlns:a16="http://schemas.microsoft.com/office/drawing/2014/main" id="{F537A9DE-7F1D-4224-BEAB-0A795C7DE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018" y="3604169"/>
            <a:ext cx="2901114" cy="15589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643F345-F4A4-4440-994B-12021A6D9C2B}"/>
              </a:ext>
            </a:extLst>
          </p:cNvPr>
          <p:cNvSpPr txBox="1"/>
          <p:nvPr/>
        </p:nvSpPr>
        <p:spPr>
          <a:xfrm>
            <a:off x="3767560" y="5227296"/>
            <a:ext cx="2854820" cy="461665"/>
          </a:xfrm>
          <a:prstGeom prst="rect">
            <a:avLst/>
          </a:prstGeom>
          <a:noFill/>
        </p:spPr>
        <p:txBody>
          <a:bodyPr wrap="none" rtlCol="0">
            <a:spAutoFit/>
          </a:bodyPr>
          <a:lstStyle/>
          <a:p>
            <a:r>
              <a:rPr lang="en-IN" sz="2400" b="1" dirty="0" err="1">
                <a:solidFill>
                  <a:srgbClr val="0000CC"/>
                </a:solidFill>
              </a:rPr>
              <a:t>Atma</a:t>
            </a:r>
            <a:r>
              <a:rPr lang="en-IN" sz="2400" b="1" dirty="0">
                <a:solidFill>
                  <a:srgbClr val="0000CC"/>
                </a:solidFill>
              </a:rPr>
              <a:t> </a:t>
            </a:r>
            <a:r>
              <a:rPr lang="en-IN" sz="2400" b="1" dirty="0" err="1">
                <a:solidFill>
                  <a:srgbClr val="0000CC"/>
                </a:solidFill>
              </a:rPr>
              <a:t>Nirbhar</a:t>
            </a:r>
            <a:r>
              <a:rPr lang="en-IN" sz="2400" b="1" dirty="0">
                <a:solidFill>
                  <a:srgbClr val="0000CC"/>
                </a:solidFill>
              </a:rPr>
              <a:t> Bharat</a:t>
            </a:r>
          </a:p>
        </p:txBody>
      </p:sp>
      <p:pic>
        <p:nvPicPr>
          <p:cNvPr id="9" name="Picture 10" descr="5 Traits to Look for in a Technology Partner |">
            <a:extLst>
              <a:ext uri="{FF2B5EF4-FFF2-40B4-BE49-F238E27FC236}">
                <a16:creationId xmlns:a16="http://schemas.microsoft.com/office/drawing/2014/main" id="{B687D20A-AFCF-4CD5-95FF-C5EF60DD48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36" r="18374"/>
          <a:stretch/>
        </p:blipFill>
        <p:spPr bwMode="auto">
          <a:xfrm>
            <a:off x="383052" y="3597710"/>
            <a:ext cx="3143099" cy="15592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A5DF10D-48DE-41E7-BE6B-026C1D15D585}"/>
              </a:ext>
            </a:extLst>
          </p:cNvPr>
          <p:cNvSpPr txBox="1"/>
          <p:nvPr/>
        </p:nvSpPr>
        <p:spPr>
          <a:xfrm>
            <a:off x="402268" y="5207610"/>
            <a:ext cx="3218387" cy="461665"/>
          </a:xfrm>
          <a:prstGeom prst="rect">
            <a:avLst/>
          </a:prstGeom>
          <a:noFill/>
        </p:spPr>
        <p:txBody>
          <a:bodyPr wrap="square" rtlCol="0">
            <a:spAutoFit/>
          </a:bodyPr>
          <a:lstStyle/>
          <a:p>
            <a:pPr algn="ctr"/>
            <a:r>
              <a:rPr lang="en-IN" sz="2400" b="1" dirty="0">
                <a:solidFill>
                  <a:srgbClr val="0000CC"/>
                </a:solidFill>
              </a:rPr>
              <a:t>Technology Transfer</a:t>
            </a:r>
          </a:p>
        </p:txBody>
      </p:sp>
      <p:pic>
        <p:nvPicPr>
          <p:cNvPr id="5122" name="Picture 2" descr="Global carbon market grew 20% in 2020">
            <a:extLst>
              <a:ext uri="{FF2B5EF4-FFF2-40B4-BE49-F238E27FC236}">
                <a16:creationId xmlns:a16="http://schemas.microsoft.com/office/drawing/2014/main" id="{8C41DF80-B205-4CDB-9758-EA0EFC5A4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756" y="3537933"/>
            <a:ext cx="2372735" cy="16806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95F8169-3354-4A6E-83AD-BFA291265ED7}"/>
              </a:ext>
            </a:extLst>
          </p:cNvPr>
          <p:cNvSpPr txBox="1"/>
          <p:nvPr/>
        </p:nvSpPr>
        <p:spPr>
          <a:xfrm>
            <a:off x="9734343" y="5185731"/>
            <a:ext cx="2074414" cy="461665"/>
          </a:xfrm>
          <a:prstGeom prst="rect">
            <a:avLst/>
          </a:prstGeom>
          <a:noFill/>
        </p:spPr>
        <p:txBody>
          <a:bodyPr wrap="none" rtlCol="0">
            <a:spAutoFit/>
          </a:bodyPr>
          <a:lstStyle/>
          <a:p>
            <a:r>
              <a:rPr lang="en-IN" sz="2400" b="1" dirty="0">
                <a:solidFill>
                  <a:srgbClr val="0000CC"/>
                </a:solidFill>
              </a:rPr>
              <a:t>Carbon Market</a:t>
            </a:r>
          </a:p>
        </p:txBody>
      </p:sp>
      <p:pic>
        <p:nvPicPr>
          <p:cNvPr id="5124" name="Picture 4" descr="Climate finance: Creating the conditions we need to invest in emerging  markets">
            <a:extLst>
              <a:ext uri="{FF2B5EF4-FFF2-40B4-BE49-F238E27FC236}">
                <a16:creationId xmlns:a16="http://schemas.microsoft.com/office/drawing/2014/main" id="{4C114973-411D-4263-BA2B-89D32145BF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86" r="15497"/>
          <a:stretch/>
        </p:blipFill>
        <p:spPr bwMode="auto">
          <a:xfrm>
            <a:off x="6973455" y="3537527"/>
            <a:ext cx="2235200" cy="17072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8BEFAB9-7C47-4487-B241-34B58389166F}"/>
              </a:ext>
            </a:extLst>
          </p:cNvPr>
          <p:cNvSpPr txBox="1"/>
          <p:nvPr/>
        </p:nvSpPr>
        <p:spPr>
          <a:xfrm>
            <a:off x="7060416" y="5218058"/>
            <a:ext cx="2314801" cy="461665"/>
          </a:xfrm>
          <a:prstGeom prst="rect">
            <a:avLst/>
          </a:prstGeom>
          <a:noFill/>
        </p:spPr>
        <p:txBody>
          <a:bodyPr wrap="none" rtlCol="0">
            <a:spAutoFit/>
          </a:bodyPr>
          <a:lstStyle/>
          <a:p>
            <a:r>
              <a:rPr lang="en-IN" sz="2400" b="1" dirty="0">
                <a:solidFill>
                  <a:srgbClr val="0000CC"/>
                </a:solidFill>
              </a:rPr>
              <a:t>Climate Finance</a:t>
            </a:r>
          </a:p>
        </p:txBody>
      </p:sp>
    </p:spTree>
    <p:extLst>
      <p:ext uri="{BB962C8B-B14F-4D97-AF65-F5344CB8AC3E}">
        <p14:creationId xmlns:p14="http://schemas.microsoft.com/office/powerpoint/2010/main" val="2389840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6180D0-80C0-4311-8B3C-C59BEFE4DAA7}"/>
              </a:ext>
            </a:extLst>
          </p:cNvPr>
          <p:cNvSpPr>
            <a:spLocks noGrp="1"/>
          </p:cNvSpPr>
          <p:nvPr>
            <p:ph type="title"/>
          </p:nvPr>
        </p:nvSpPr>
        <p:spPr/>
        <p:txBody>
          <a:bodyPr/>
          <a:lstStyle/>
          <a:p>
            <a:r>
              <a:rPr lang="en-IN" b="1" dirty="0"/>
              <a:t>Issues of Technology Transfer and Financing</a:t>
            </a:r>
            <a:endParaRPr lang="en-IN" dirty="0"/>
          </a:p>
        </p:txBody>
      </p:sp>
      <p:sp>
        <p:nvSpPr>
          <p:cNvPr id="5" name="Slide Number Placeholder 4">
            <a:extLst>
              <a:ext uri="{FF2B5EF4-FFF2-40B4-BE49-F238E27FC236}">
                <a16:creationId xmlns:a16="http://schemas.microsoft.com/office/drawing/2014/main" id="{B527F100-5A7E-45ED-A5C6-5F74EC1D5CD5}"/>
              </a:ext>
            </a:extLst>
          </p:cNvPr>
          <p:cNvSpPr>
            <a:spLocks noGrp="1"/>
          </p:cNvSpPr>
          <p:nvPr>
            <p:ph type="sldNum" sz="quarter" idx="4"/>
          </p:nvPr>
        </p:nvSpPr>
        <p:spPr/>
        <p:txBody>
          <a:bodyPr/>
          <a:lstStyle/>
          <a:p>
            <a:fld id="{19B51A1E-902D-48AF-9020-955120F399B6}" type="slidenum">
              <a:rPr lang="en-US" smtClean="0"/>
              <a:pPr/>
              <a:t>21</a:t>
            </a:fld>
            <a:endParaRPr lang="en-US" dirty="0"/>
          </a:p>
        </p:txBody>
      </p:sp>
      <p:sp>
        <p:nvSpPr>
          <p:cNvPr id="6" name="Content Placeholder 2">
            <a:extLst>
              <a:ext uri="{FF2B5EF4-FFF2-40B4-BE49-F238E27FC236}">
                <a16:creationId xmlns:a16="http://schemas.microsoft.com/office/drawing/2014/main" id="{E8B99C33-BEDE-4849-A271-C2D807C239BF}"/>
              </a:ext>
            </a:extLst>
          </p:cNvPr>
          <p:cNvSpPr txBox="1">
            <a:spLocks/>
          </p:cNvSpPr>
          <p:nvPr/>
        </p:nvSpPr>
        <p:spPr>
          <a:xfrm>
            <a:off x="467544" y="980728"/>
            <a:ext cx="8216025" cy="504056"/>
          </a:xfrm>
          <a:prstGeom prst="rect">
            <a:avLst/>
          </a:prstGeom>
        </p:spPr>
        <p:txBody>
          <a:bodyP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dirty="0"/>
          </a:p>
        </p:txBody>
      </p:sp>
      <p:sp>
        <p:nvSpPr>
          <p:cNvPr id="7" name="Content Placeholder 3">
            <a:extLst>
              <a:ext uri="{FF2B5EF4-FFF2-40B4-BE49-F238E27FC236}">
                <a16:creationId xmlns:a16="http://schemas.microsoft.com/office/drawing/2014/main" id="{9CBD9438-3A0A-452A-9CBC-923D35A87699}"/>
              </a:ext>
            </a:extLst>
          </p:cNvPr>
          <p:cNvSpPr txBox="1">
            <a:spLocks/>
          </p:cNvSpPr>
          <p:nvPr/>
        </p:nvSpPr>
        <p:spPr>
          <a:xfrm>
            <a:off x="506937" y="995257"/>
            <a:ext cx="11158589" cy="5410161"/>
          </a:xfrm>
          <a:prstGeom prst="rect">
            <a:avLst/>
          </a:prstGeom>
        </p:spPr>
        <p:txBody>
          <a:bodyP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Wingdings" panose="05000000000000000000" pitchFamily="2" charset="2"/>
              <a:buNone/>
            </a:pP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Notwithstanding</a:t>
            </a:r>
            <a:r>
              <a:rPr lang="en-US" sz="2000" b="1" spc="-60"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its</a:t>
            </a:r>
            <a:r>
              <a:rPr lang="en-US" sz="2000" b="1" spc="-60"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efforts,</a:t>
            </a:r>
            <a:r>
              <a:rPr lang="en-US" sz="2000" b="1" spc="-64"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financial</a:t>
            </a:r>
            <a:r>
              <a:rPr lang="en-US" sz="2000" b="1" spc="-64"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resources,</a:t>
            </a:r>
            <a:r>
              <a:rPr lang="en-US" sz="2000" b="1" spc="-56"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and</a:t>
            </a:r>
            <a:r>
              <a:rPr lang="en-US" sz="2000" b="1" spc="-60"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trained</a:t>
            </a:r>
            <a:r>
              <a:rPr lang="en-US" sz="2000" b="1" spc="-60"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workforce,</a:t>
            </a:r>
            <a:r>
              <a:rPr lang="en-US" sz="2000" b="1" spc="-56"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India</a:t>
            </a:r>
            <a:r>
              <a:rPr lang="en-US" sz="2000" b="1" spc="-64"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needs</a:t>
            </a:r>
            <a:r>
              <a:rPr lang="en-US" sz="2000" b="1" spc="-60"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to adopt</a:t>
            </a:r>
            <a:r>
              <a:rPr lang="en-US" sz="2000" b="1" spc="-101"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technologies</a:t>
            </a:r>
            <a:r>
              <a:rPr lang="en-US" sz="2000" b="1" spc="-101"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developed</a:t>
            </a:r>
            <a:r>
              <a:rPr lang="en-US" sz="2000" b="1" spc="-101"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elsewhere</a:t>
            </a:r>
            <a:r>
              <a:rPr lang="en-US" sz="2000" b="1" spc="-101"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to</a:t>
            </a:r>
            <a:r>
              <a:rPr lang="en-US" sz="2000" b="1" spc="-101"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suit</a:t>
            </a:r>
            <a:r>
              <a:rPr lang="en-US" sz="2000" b="1" spc="-101"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its</a:t>
            </a:r>
            <a:r>
              <a:rPr lang="en-US" sz="2000" b="1" spc="-101"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own</a:t>
            </a:r>
            <a:r>
              <a:rPr lang="en-US" sz="2000" b="1" spc="-101"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needs</a:t>
            </a:r>
            <a:r>
              <a:rPr lang="en-US" sz="2000" b="1" spc="-101"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to</a:t>
            </a:r>
            <a:r>
              <a:rPr lang="en-US" sz="2000" b="1" spc="-105" dirty="0">
                <a:solidFill>
                  <a:srgbClr val="231F20"/>
                </a:solidFill>
                <a:latin typeface="Calibri" panose="020F0502020204030204" pitchFamily="34" charset="0"/>
                <a:ea typeface="Arial" panose="020B0604020202020204" pitchFamily="34" charset="0"/>
                <a:cs typeface="Calibri" panose="020F0502020204030204" pitchFamily="34" charset="0"/>
              </a:rPr>
              <a:t> </a:t>
            </a:r>
          </a:p>
          <a:p>
            <a:pPr lvl="1" algn="just">
              <a:spcBef>
                <a:spcPts val="0"/>
              </a:spcBef>
              <a:buFont typeface="Arial" panose="020B0604020202020204" pitchFamily="34" charset="0"/>
              <a:buChar char="•"/>
            </a:pP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avoid</a:t>
            </a:r>
            <a:r>
              <a:rPr lang="en-US" sz="2000" b="1" spc="-101"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reinventing</a:t>
            </a:r>
            <a:r>
              <a:rPr lang="en-US" sz="2000" b="1" spc="-105"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the wheel, </a:t>
            </a:r>
          </a:p>
          <a:p>
            <a:pPr lvl="1" algn="just">
              <a:spcBef>
                <a:spcPts val="0"/>
              </a:spcBef>
              <a:buFont typeface="Arial" panose="020B0604020202020204" pitchFamily="34" charset="0"/>
              <a:buChar char="•"/>
            </a:pP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learn from innovators' collective wisdom, </a:t>
            </a:r>
          </a:p>
          <a:p>
            <a:pPr lvl="1" algn="just">
              <a:spcBef>
                <a:spcPts val="0"/>
              </a:spcBef>
              <a:buFont typeface="Arial" panose="020B0604020202020204" pitchFamily="34" charset="0"/>
              <a:buChar char="•"/>
            </a:pP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complement its national effort, and </a:t>
            </a:r>
          </a:p>
          <a:p>
            <a:pPr lvl="1" algn="just">
              <a:spcBef>
                <a:spcPts val="0"/>
              </a:spcBef>
              <a:buFont typeface="Arial" panose="020B0604020202020204" pitchFamily="34" charset="0"/>
              <a:buChar char="•"/>
            </a:pP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fast-track</a:t>
            </a:r>
            <a:r>
              <a:rPr lang="en-US" sz="2000" b="1" spc="-60"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the</a:t>
            </a:r>
            <a:r>
              <a:rPr lang="en-US" sz="2000" b="1" spc="-60"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development</a:t>
            </a:r>
            <a:r>
              <a:rPr lang="en-US" sz="2000" b="1" spc="-60"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of</a:t>
            </a:r>
            <a:r>
              <a:rPr lang="en-US" sz="2000" b="1" spc="-56"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technologies</a:t>
            </a:r>
            <a:r>
              <a:rPr lang="en-US" sz="2000" b="1" spc="-68"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appropriate</a:t>
            </a:r>
            <a:r>
              <a:rPr lang="en-US" sz="2000" b="1" spc="-60"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to</a:t>
            </a:r>
            <a:r>
              <a:rPr lang="en-US" sz="2000" b="1" spc="-60"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its conditions.</a:t>
            </a:r>
            <a:r>
              <a:rPr lang="en-US" sz="2000" b="1" spc="-75" dirty="0">
                <a:solidFill>
                  <a:srgbClr val="231F20"/>
                </a:solidFill>
                <a:latin typeface="Calibri" panose="020F0502020204030204" pitchFamily="34" charset="0"/>
                <a:ea typeface="Arial" panose="020B0604020202020204" pitchFamily="34" charset="0"/>
                <a:cs typeface="Calibri" panose="020F0502020204030204" pitchFamily="34" charset="0"/>
              </a:rPr>
              <a:t> </a:t>
            </a:r>
          </a:p>
          <a:p>
            <a:pPr marL="0" indent="0" algn="just">
              <a:spcBef>
                <a:spcPts val="0"/>
              </a:spcBef>
              <a:buFont typeface="Wingdings" panose="05000000000000000000" pitchFamily="2" charset="2"/>
              <a:buNone/>
            </a:pPr>
            <a:endPar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endParaRPr>
          </a:p>
          <a:p>
            <a:pPr marL="0" indent="0" algn="just">
              <a:spcBef>
                <a:spcPts val="0"/>
              </a:spcBef>
              <a:buFont typeface="Wingdings" panose="05000000000000000000" pitchFamily="2" charset="2"/>
              <a:buNone/>
            </a:pP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India</a:t>
            </a:r>
            <a:r>
              <a:rPr lang="en-US" sz="2000" b="1" spc="-79"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needs</a:t>
            </a:r>
            <a:r>
              <a:rPr lang="en-US" sz="2000" b="1" spc="-79"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to adopt technologies for Indian Conditions in</a:t>
            </a:r>
            <a:r>
              <a:rPr lang="en-US" sz="2000" b="1" spc="-75"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several</a:t>
            </a:r>
            <a:r>
              <a:rPr lang="en-US" sz="2000" b="1" spc="-75"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key</a:t>
            </a:r>
            <a:r>
              <a:rPr lang="en-US" sz="2000" b="1" spc="-79" dirty="0">
                <a:solidFill>
                  <a:srgbClr val="231F20"/>
                </a:solidFill>
                <a:latin typeface="Calibri" panose="020F0502020204030204" pitchFamily="34" charset="0"/>
                <a:ea typeface="Arial" panose="020B0604020202020204" pitchFamily="34" charset="0"/>
                <a:cs typeface="Calibri" panose="020F0502020204030204" pitchFamily="34" charset="0"/>
              </a:rPr>
              <a:t> </a:t>
            </a:r>
            <a:r>
              <a:rPr lang="en-US" sz="2000" b="1" dirty="0">
                <a:solidFill>
                  <a:srgbClr val="231F20"/>
                </a:solidFill>
                <a:latin typeface="Calibri" panose="020F0502020204030204" pitchFamily="34" charset="0"/>
                <a:ea typeface="Arial" panose="020B0604020202020204" pitchFamily="34" charset="0"/>
                <a:cs typeface="Calibri" panose="020F0502020204030204" pitchFamily="34" charset="0"/>
              </a:rPr>
              <a:t>areas</a:t>
            </a:r>
            <a:endParaRPr lang="en-IN" sz="2000" b="1" dirty="0">
              <a:latin typeface="Calibri" panose="020F0502020204030204" pitchFamily="34" charset="0"/>
              <a:ea typeface="Arial" panose="020B0604020202020204" pitchFamily="34" charset="0"/>
              <a:cs typeface="Calibri" panose="020F0502020204030204" pitchFamily="34" charset="0"/>
            </a:endParaRPr>
          </a:p>
          <a:p>
            <a:pPr marL="457200" lvl="1" indent="0">
              <a:spcBef>
                <a:spcPts val="0"/>
              </a:spcBef>
              <a:buFont typeface="Wingdings" panose="05000000000000000000" pitchFamily="2" charset="2"/>
              <a:buNone/>
            </a:pPr>
            <a:r>
              <a:rPr lang="en-US" sz="2000" b="1" dirty="0">
                <a:solidFill>
                  <a:srgbClr val="000000"/>
                </a:solidFill>
                <a:latin typeface="Calibri" panose="020F0502020204030204" pitchFamily="34" charset="0"/>
                <a:cs typeface="Calibri" panose="020F0502020204030204" pitchFamily="34" charset="0"/>
              </a:rPr>
              <a:t>A)	CO</a:t>
            </a:r>
            <a:r>
              <a:rPr lang="en-US" sz="2000" b="1" baseline="-25000" dirty="0">
                <a:solidFill>
                  <a:srgbClr val="000000"/>
                </a:solidFill>
                <a:latin typeface="Calibri" panose="020F0502020204030204" pitchFamily="34" charset="0"/>
                <a:cs typeface="Calibri" panose="020F0502020204030204" pitchFamily="34" charset="0"/>
              </a:rPr>
              <a:t>2</a:t>
            </a:r>
            <a:r>
              <a:rPr lang="en-US" sz="2000" b="1" dirty="0">
                <a:solidFill>
                  <a:srgbClr val="000000"/>
                </a:solidFill>
                <a:latin typeface="Calibri" panose="020F0502020204030204" pitchFamily="34" charset="0"/>
                <a:cs typeface="Calibri" panose="020F0502020204030204" pitchFamily="34" charset="0"/>
              </a:rPr>
              <a:t> Capture and </a:t>
            </a:r>
            <a:r>
              <a:rPr lang="en-US" sz="2000" b="1" dirty="0" err="1">
                <a:solidFill>
                  <a:srgbClr val="000000"/>
                </a:solidFill>
                <a:latin typeface="Calibri" panose="020F0502020204030204" pitchFamily="34" charset="0"/>
                <a:cs typeface="Calibri" panose="020F0502020204030204" pitchFamily="34" charset="0"/>
              </a:rPr>
              <a:t>Utilisation</a:t>
            </a:r>
            <a:endParaRPr lang="en-US" sz="2000" b="1" dirty="0">
              <a:solidFill>
                <a:srgbClr val="000000"/>
              </a:solidFill>
              <a:latin typeface="Calibri" panose="020F0502020204030204" pitchFamily="34" charset="0"/>
              <a:cs typeface="Calibri" panose="020F0502020204030204" pitchFamily="34" charset="0"/>
            </a:endParaRPr>
          </a:p>
          <a:p>
            <a:pPr marL="457200" lvl="1" indent="0">
              <a:spcBef>
                <a:spcPts val="0"/>
              </a:spcBef>
              <a:buFont typeface="Wingdings" panose="05000000000000000000" pitchFamily="2" charset="2"/>
              <a:buNone/>
              <a:tabLst>
                <a:tab pos="186690" algn="l"/>
                <a:tab pos="187166" algn="l"/>
              </a:tabLst>
            </a:pPr>
            <a:r>
              <a:rPr lang="en-US" sz="2000" b="1" dirty="0">
                <a:solidFill>
                  <a:srgbClr val="000000"/>
                </a:solidFill>
                <a:latin typeface="Calibri" panose="020F0502020204030204" pitchFamily="34" charset="0"/>
                <a:cs typeface="Calibri" panose="020F0502020204030204" pitchFamily="34" charset="0"/>
              </a:rPr>
              <a:t>B)	Hydrogen Economy</a:t>
            </a:r>
          </a:p>
          <a:p>
            <a:pPr marL="457200" lvl="1" indent="0">
              <a:spcBef>
                <a:spcPts val="0"/>
              </a:spcBef>
              <a:buFont typeface="Wingdings" panose="05000000000000000000" pitchFamily="2" charset="2"/>
              <a:buNone/>
              <a:tabLst>
                <a:tab pos="186690" algn="l"/>
                <a:tab pos="187166" algn="l"/>
              </a:tabLst>
            </a:pPr>
            <a:r>
              <a:rPr lang="en-US" sz="2000" b="1" dirty="0">
                <a:solidFill>
                  <a:srgbClr val="000000"/>
                </a:solidFill>
                <a:latin typeface="Calibri" panose="020F0502020204030204" pitchFamily="34" charset="0"/>
                <a:cs typeface="Calibri" panose="020F0502020204030204" pitchFamily="34" charset="0"/>
              </a:rPr>
              <a:t>C)	Energy Storage Systems</a:t>
            </a:r>
            <a:endParaRPr lang="en-IN" sz="2000" b="1" dirty="0">
              <a:solidFill>
                <a:srgbClr val="000000"/>
              </a:solidFill>
              <a:latin typeface="Calibri" panose="020F0502020204030204" pitchFamily="34" charset="0"/>
              <a:cs typeface="Calibri" panose="020F0502020204030204" pitchFamily="34" charset="0"/>
            </a:endParaRPr>
          </a:p>
          <a:p>
            <a:pPr marL="457200" lvl="1" indent="0">
              <a:spcBef>
                <a:spcPts val="0"/>
              </a:spcBef>
              <a:buFont typeface="Wingdings" panose="05000000000000000000" pitchFamily="2" charset="2"/>
              <a:buNone/>
              <a:tabLst>
                <a:tab pos="186690" algn="l"/>
                <a:tab pos="187166" algn="l"/>
              </a:tabLst>
            </a:pPr>
            <a:r>
              <a:rPr lang="en-IN" sz="2000" b="1" dirty="0">
                <a:solidFill>
                  <a:srgbClr val="000000"/>
                </a:solidFill>
                <a:latin typeface="Calibri" panose="020F0502020204030204" pitchFamily="34" charset="0"/>
                <a:cs typeface="Calibri" panose="020F0502020204030204" pitchFamily="34" charset="0"/>
              </a:rPr>
              <a:t>D)	Waste (MSW) to Energy &amp; Biomass to Energy Projects</a:t>
            </a:r>
          </a:p>
          <a:p>
            <a:pPr marL="914400" lvl="1" indent="-457200">
              <a:spcBef>
                <a:spcPts val="0"/>
              </a:spcBef>
              <a:buFont typeface="Wingdings" panose="05000000000000000000" pitchFamily="2" charset="2"/>
              <a:buAutoNum type="alphaUcParenR" startAt="5"/>
              <a:tabLst>
                <a:tab pos="186690" algn="l"/>
                <a:tab pos="187166" algn="l"/>
              </a:tabLst>
            </a:pPr>
            <a:r>
              <a:rPr lang="en-IN" sz="2000" b="1" dirty="0">
                <a:solidFill>
                  <a:srgbClr val="000000"/>
                </a:solidFill>
                <a:latin typeface="Calibri" panose="020F0502020204030204" pitchFamily="34" charset="0"/>
                <a:cs typeface="Calibri" panose="020F0502020204030204" pitchFamily="34" charset="0"/>
              </a:rPr>
              <a:t>Nuclear Power</a:t>
            </a:r>
          </a:p>
          <a:p>
            <a:pPr marL="914400" lvl="1" indent="-457200">
              <a:spcBef>
                <a:spcPts val="0"/>
              </a:spcBef>
              <a:buFont typeface="Wingdings" panose="05000000000000000000" pitchFamily="2" charset="2"/>
              <a:buAutoNum type="alphaUcParenR" startAt="5"/>
              <a:tabLst>
                <a:tab pos="186690" algn="l"/>
                <a:tab pos="187166" algn="l"/>
              </a:tabLst>
            </a:pPr>
            <a:r>
              <a:rPr lang="en-IN" sz="2000" b="1" dirty="0">
                <a:solidFill>
                  <a:srgbClr val="000000"/>
                </a:solidFill>
                <a:latin typeface="Calibri" panose="020F0502020204030204" pitchFamily="34" charset="0"/>
                <a:cs typeface="Calibri" panose="020F0502020204030204" pitchFamily="34" charset="0"/>
              </a:rPr>
              <a:t>Offshore Wind</a:t>
            </a:r>
          </a:p>
          <a:p>
            <a:pPr marL="457200" lvl="1" indent="0">
              <a:spcBef>
                <a:spcPts val="0"/>
              </a:spcBef>
              <a:buNone/>
              <a:tabLst>
                <a:tab pos="186690" algn="l"/>
                <a:tab pos="187166" algn="l"/>
              </a:tabLst>
            </a:pPr>
            <a:r>
              <a:rPr lang="en-US" sz="2000" b="1" dirty="0">
                <a:solidFill>
                  <a:srgbClr val="000000"/>
                </a:solidFill>
                <a:latin typeface="Calibri" panose="020F0502020204030204" pitchFamily="34" charset="0"/>
                <a:cs typeface="Calibri" panose="020F0502020204030204" pitchFamily="34" charset="0"/>
              </a:rPr>
              <a:t>F) 	Manufacturing Solar PV Cells and LED Bulbs</a:t>
            </a:r>
          </a:p>
        </p:txBody>
      </p:sp>
    </p:spTree>
    <p:extLst>
      <p:ext uri="{BB962C8B-B14F-4D97-AF65-F5344CB8AC3E}">
        <p14:creationId xmlns:p14="http://schemas.microsoft.com/office/powerpoint/2010/main" val="4212263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E1BD78-EE23-4C85-AB6B-0BD429408067}"/>
              </a:ext>
            </a:extLst>
          </p:cNvPr>
          <p:cNvSpPr>
            <a:spLocks noGrp="1"/>
          </p:cNvSpPr>
          <p:nvPr>
            <p:ph type="title"/>
          </p:nvPr>
        </p:nvSpPr>
        <p:spPr/>
        <p:txBody>
          <a:bodyPr/>
          <a:lstStyle/>
          <a:p>
            <a:r>
              <a:rPr lang="en-IN" b="1" dirty="0"/>
              <a:t>Mitigation Actions by NTPC</a:t>
            </a:r>
            <a:endParaRPr lang="en-IN" dirty="0"/>
          </a:p>
        </p:txBody>
      </p:sp>
      <p:sp>
        <p:nvSpPr>
          <p:cNvPr id="5" name="Slide Number Placeholder 4">
            <a:extLst>
              <a:ext uri="{FF2B5EF4-FFF2-40B4-BE49-F238E27FC236}">
                <a16:creationId xmlns:a16="http://schemas.microsoft.com/office/drawing/2014/main" id="{F9D91439-0FAE-46ED-A9D1-0EB1ECE98015}"/>
              </a:ext>
            </a:extLst>
          </p:cNvPr>
          <p:cNvSpPr>
            <a:spLocks noGrp="1"/>
          </p:cNvSpPr>
          <p:nvPr>
            <p:ph type="sldNum" sz="quarter" idx="4"/>
          </p:nvPr>
        </p:nvSpPr>
        <p:spPr/>
        <p:txBody>
          <a:bodyPr/>
          <a:lstStyle/>
          <a:p>
            <a:fld id="{19B51A1E-902D-48AF-9020-955120F399B6}" type="slidenum">
              <a:rPr lang="en-US" smtClean="0"/>
              <a:pPr/>
              <a:t>22</a:t>
            </a:fld>
            <a:endParaRPr lang="en-US" dirty="0"/>
          </a:p>
        </p:txBody>
      </p:sp>
      <p:sp>
        <p:nvSpPr>
          <p:cNvPr id="6" name="Slide Number Placeholder 1">
            <a:extLst>
              <a:ext uri="{FF2B5EF4-FFF2-40B4-BE49-F238E27FC236}">
                <a16:creationId xmlns:a16="http://schemas.microsoft.com/office/drawing/2014/main" id="{A482D3F9-97E4-41E7-B47A-4206A70D9B6C}"/>
              </a:ext>
            </a:extLst>
          </p:cNvPr>
          <p:cNvSpPr txBox="1">
            <a:spLocks/>
          </p:cNvSpPr>
          <p:nvPr/>
        </p:nvSpPr>
        <p:spPr>
          <a:xfrm>
            <a:off x="7883888" y="6304195"/>
            <a:ext cx="100811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BE6E7A-4A35-4724-89CA-EA59A07DECE0}" type="slidenum">
              <a:rPr lang="de-CH" smtClean="0"/>
              <a:pPr/>
              <a:t>22</a:t>
            </a:fld>
            <a:endParaRPr lang="de-CH"/>
          </a:p>
        </p:txBody>
      </p:sp>
      <p:sp>
        <p:nvSpPr>
          <p:cNvPr id="8" name="Rectangle 7">
            <a:extLst>
              <a:ext uri="{FF2B5EF4-FFF2-40B4-BE49-F238E27FC236}">
                <a16:creationId xmlns:a16="http://schemas.microsoft.com/office/drawing/2014/main" id="{350CB136-C151-474F-9457-A5DB99E4640F}"/>
              </a:ext>
            </a:extLst>
          </p:cNvPr>
          <p:cNvSpPr/>
          <p:nvPr/>
        </p:nvSpPr>
        <p:spPr>
          <a:xfrm>
            <a:off x="476781" y="993373"/>
            <a:ext cx="11234927" cy="5016758"/>
          </a:xfrm>
          <a:prstGeom prst="rect">
            <a:avLst/>
          </a:prstGeom>
        </p:spPr>
        <p:txBody>
          <a:bodyPr wrap="square">
            <a:spAutoFit/>
          </a:bodyPr>
          <a:lstStyle/>
          <a:p>
            <a:pPr algn="just"/>
            <a:r>
              <a:rPr lang="en-US" sz="2000" b="1" dirty="0">
                <a:ea typeface="MS Mincho" panose="02020609040205080304" pitchFamily="49" charset="-128"/>
                <a:cs typeface="Nirmala UI" panose="020B0502040204020203" pitchFamily="34" charset="0"/>
              </a:rPr>
              <a:t>Fuel Diversification</a:t>
            </a:r>
            <a:endParaRPr lang="en-IN" sz="2000" dirty="0">
              <a:ea typeface="MS Mincho" panose="02020609040205080304" pitchFamily="49" charset="-128"/>
              <a:cs typeface="Nirmala UI" panose="020B0502040204020203" pitchFamily="34" charset="0"/>
            </a:endParaRPr>
          </a:p>
          <a:p>
            <a:pPr marL="442913" marR="0" lvl="0" indent="-266700" algn="just">
              <a:buClr>
                <a:srgbClr val="000000"/>
              </a:buClr>
              <a:buFont typeface="+mj-lt"/>
              <a:buAutoNum type="alphaLcPeriod"/>
            </a:pPr>
            <a:r>
              <a:rPr lang="en-US" sz="2000" dirty="0">
                <a:ea typeface="MS Mincho" panose="02020609040205080304" pitchFamily="49" charset="-128"/>
                <a:cs typeface="Nirmala UI" panose="020B0502040204020203" pitchFamily="34" charset="0"/>
              </a:rPr>
              <a:t>Increase in Renewables: By 2032, NTPC will have 60 GW of renewable capacity. </a:t>
            </a:r>
          </a:p>
          <a:p>
            <a:pPr marL="442913" marR="0" lvl="0" indent="-266700" algn="just">
              <a:buClr>
                <a:srgbClr val="000000"/>
              </a:buClr>
              <a:buFont typeface="+mj-lt"/>
              <a:buAutoNum type="alphaLcPeriod"/>
            </a:pPr>
            <a:r>
              <a:rPr lang="en-US" sz="2000" dirty="0">
                <a:ea typeface="MS Mincho" panose="02020609040205080304" pitchFamily="49" charset="-128"/>
                <a:cs typeface="Nirmala UI" panose="020B0502040204020203" pitchFamily="34" charset="0"/>
              </a:rPr>
              <a:t>Retirement of Old and Inefficient Units: Decommissioned 1,385 MW of thermal capacity and 660 MW in pipeline. </a:t>
            </a:r>
            <a:endParaRPr lang="en-IN" sz="2000" dirty="0">
              <a:ea typeface="MS Mincho" panose="02020609040205080304" pitchFamily="49" charset="-128"/>
              <a:cs typeface="Nirmala UI" panose="020B0502040204020203" pitchFamily="34" charset="0"/>
            </a:endParaRPr>
          </a:p>
          <a:p>
            <a:pPr marL="457200" marR="0" indent="-457200" algn="just"/>
            <a:r>
              <a:rPr lang="en-US" sz="2000" b="1" dirty="0">
                <a:ea typeface="MS Mincho" panose="02020609040205080304" pitchFamily="49" charset="-128"/>
                <a:cs typeface="Nirmala UI" panose="020B0502040204020203" pitchFamily="34" charset="0"/>
              </a:rPr>
              <a:t>Technology Upgradation &amp; Efficiency Improvement</a:t>
            </a:r>
            <a:endParaRPr lang="en-IN" sz="2000" dirty="0">
              <a:ea typeface="MS Mincho" panose="02020609040205080304" pitchFamily="49" charset="-128"/>
              <a:cs typeface="Nirmala UI" panose="020B0502040204020203" pitchFamily="34" charset="0"/>
            </a:endParaRPr>
          </a:p>
          <a:p>
            <a:pPr marL="442913" marR="0" lvl="0" indent="-266700" algn="just">
              <a:buClr>
                <a:srgbClr val="000000"/>
              </a:buClr>
              <a:buFont typeface="+mj-lt"/>
              <a:buAutoNum type="alphaLcPeriod"/>
            </a:pPr>
            <a:r>
              <a:rPr lang="en-US" sz="2000" dirty="0">
                <a:ea typeface="MS Mincho" panose="02020609040205080304" pitchFamily="49" charset="-128"/>
                <a:cs typeface="Nirmala UI" panose="020B0502040204020203" pitchFamily="34" charset="0"/>
              </a:rPr>
              <a:t>Super Critical, Ultra Super Critical and Advance Ultra Super Critical Technologies.</a:t>
            </a:r>
          </a:p>
          <a:p>
            <a:pPr marL="442913" marR="0" lvl="0" indent="-266700" algn="just">
              <a:buClr>
                <a:srgbClr val="000000"/>
              </a:buClr>
              <a:buFont typeface="+mj-lt"/>
              <a:buAutoNum type="alphaLcPeriod"/>
            </a:pPr>
            <a:r>
              <a:rPr lang="en-US" sz="2000" dirty="0">
                <a:ea typeface="MS Mincho" panose="02020609040205080304" pitchFamily="49" charset="-128"/>
                <a:cs typeface="Nirmala UI" panose="020B0502040204020203" pitchFamily="34" charset="0"/>
              </a:rPr>
              <a:t>Regular Renovation and </a:t>
            </a:r>
            <a:r>
              <a:rPr lang="en-US" sz="2000" dirty="0" err="1">
                <a:ea typeface="MS Mincho" panose="02020609040205080304" pitchFamily="49" charset="-128"/>
                <a:cs typeface="Nirmala UI" panose="020B0502040204020203" pitchFamily="34" charset="0"/>
              </a:rPr>
              <a:t>Modernisation</a:t>
            </a:r>
            <a:r>
              <a:rPr lang="en-US" sz="2000" dirty="0">
                <a:ea typeface="MS Mincho" panose="02020609040205080304" pitchFamily="49" charset="-128"/>
                <a:cs typeface="Nirmala UI" panose="020B0502040204020203" pitchFamily="34" charset="0"/>
              </a:rPr>
              <a:t> &amp;M of its Fleet. </a:t>
            </a:r>
            <a:endParaRPr lang="en-IN" sz="2000" dirty="0">
              <a:ea typeface="MS Mincho" panose="02020609040205080304" pitchFamily="49" charset="-128"/>
              <a:cs typeface="Nirmala UI" panose="020B0502040204020203" pitchFamily="34" charset="0"/>
            </a:endParaRPr>
          </a:p>
          <a:p>
            <a:r>
              <a:rPr lang="en-US" sz="2000" b="1" dirty="0">
                <a:ea typeface="MS Mincho" panose="02020609040205080304" pitchFamily="49" charset="-128"/>
                <a:cs typeface="Nirmala UI" panose="020B0502040204020203" pitchFamily="34" charset="0"/>
              </a:rPr>
              <a:t>Research &amp; Development</a:t>
            </a:r>
            <a:endParaRPr lang="en-IN" sz="2000" dirty="0">
              <a:ea typeface="MS Mincho" panose="02020609040205080304" pitchFamily="49" charset="-128"/>
              <a:cs typeface="Nirmala UI" panose="020B0502040204020203" pitchFamily="34" charset="0"/>
            </a:endParaRPr>
          </a:p>
          <a:p>
            <a:pPr marL="442913" marR="0" lvl="0" indent="-266700" algn="just">
              <a:buClr>
                <a:srgbClr val="000000"/>
              </a:buClr>
              <a:buFont typeface="+mj-lt"/>
              <a:buAutoNum type="alphaLcPeriod"/>
            </a:pPr>
            <a:r>
              <a:rPr lang="en-US" sz="2000" dirty="0">
                <a:ea typeface="MS Mincho" panose="02020609040205080304" pitchFamily="49" charset="-128"/>
                <a:cs typeface="Nirmala UI" panose="020B0502040204020203" pitchFamily="34" charset="0"/>
              </a:rPr>
              <a:t>CO2 Capture from waste flue gases to convert it to hydrocarbon viz Methanol.  </a:t>
            </a:r>
            <a:endParaRPr lang="en-IN" sz="2000" dirty="0">
              <a:ea typeface="MS Mincho" panose="02020609040205080304" pitchFamily="49" charset="-128"/>
              <a:cs typeface="Nirmala UI" panose="020B0502040204020203" pitchFamily="34" charset="0"/>
            </a:endParaRPr>
          </a:p>
          <a:p>
            <a:pPr marL="442913" marR="0" lvl="0" indent="-266700" algn="just">
              <a:buClr>
                <a:srgbClr val="000000"/>
              </a:buClr>
              <a:buFont typeface="+mj-lt"/>
              <a:buAutoNum type="alphaLcPeriod"/>
            </a:pPr>
            <a:r>
              <a:rPr lang="en-US" sz="2000" dirty="0">
                <a:ea typeface="MS Mincho" panose="02020609040205080304" pitchFamily="49" charset="-128"/>
                <a:cs typeface="Nirmala UI" panose="020B0502040204020203" pitchFamily="34" charset="0"/>
              </a:rPr>
              <a:t>Use of Biomass (</a:t>
            </a:r>
            <a:r>
              <a:rPr lang="en-US" sz="2000" dirty="0" err="1">
                <a:ea typeface="MS Mincho" panose="02020609040205080304" pitchFamily="49" charset="-128"/>
                <a:cs typeface="Nirmala UI" panose="020B0502040204020203" pitchFamily="34" charset="0"/>
              </a:rPr>
              <a:t>agro</a:t>
            </a:r>
            <a:r>
              <a:rPr lang="en-US" sz="2000" dirty="0">
                <a:ea typeface="MS Mincho" panose="02020609040205080304" pitchFamily="49" charset="-128"/>
                <a:cs typeface="Nirmala UI" panose="020B0502040204020203" pitchFamily="34" charset="0"/>
              </a:rPr>
              <a:t>-residue) for power generation.</a:t>
            </a:r>
            <a:endParaRPr lang="en-IN" sz="2000" dirty="0">
              <a:ea typeface="MS Mincho" panose="02020609040205080304" pitchFamily="49" charset="-128"/>
              <a:cs typeface="Nirmala UI" panose="020B0502040204020203" pitchFamily="34" charset="0"/>
            </a:endParaRPr>
          </a:p>
          <a:p>
            <a:pPr marL="442913" marR="0" lvl="0" indent="-266700" algn="just">
              <a:buClr>
                <a:srgbClr val="000000"/>
              </a:buClr>
              <a:buFont typeface="+mj-lt"/>
              <a:buAutoNum type="alphaLcPeriod"/>
            </a:pPr>
            <a:r>
              <a:rPr lang="en-US" sz="2000" dirty="0">
                <a:ea typeface="MS Mincho" panose="02020609040205080304" pitchFamily="49" charset="-128"/>
                <a:cs typeface="Nirmala UI" panose="020B0502040204020203" pitchFamily="34" charset="0"/>
              </a:rPr>
              <a:t>Battery Storage</a:t>
            </a:r>
          </a:p>
          <a:p>
            <a:pPr marL="442913" marR="0" lvl="0" indent="-266700" algn="just">
              <a:buClr>
                <a:srgbClr val="000000"/>
              </a:buClr>
              <a:buFont typeface="+mj-lt"/>
              <a:buAutoNum type="alphaLcPeriod"/>
            </a:pPr>
            <a:r>
              <a:rPr lang="en-US" sz="2000" dirty="0">
                <a:ea typeface="MS Mincho" panose="02020609040205080304" pitchFamily="49" charset="-128"/>
                <a:cs typeface="Nirmala UI" panose="020B0502040204020203" pitchFamily="34" charset="0"/>
              </a:rPr>
              <a:t>Green Hydrogen and Green Ammonia.</a:t>
            </a:r>
            <a:endParaRPr lang="en-IN" sz="2000" dirty="0">
              <a:ea typeface="MS Mincho" panose="02020609040205080304" pitchFamily="49" charset="-128"/>
              <a:cs typeface="Nirmala UI" panose="020B0502040204020203" pitchFamily="34" charset="0"/>
            </a:endParaRPr>
          </a:p>
          <a:p>
            <a:pPr marL="442913" marR="0" lvl="0" indent="-266700" algn="just">
              <a:buClr>
                <a:srgbClr val="000000"/>
              </a:buClr>
              <a:buFont typeface="+mj-lt"/>
              <a:buAutoNum type="alphaLcPeriod"/>
            </a:pPr>
            <a:r>
              <a:rPr lang="en-US" sz="2000" dirty="0">
                <a:ea typeface="MS Mincho" panose="02020609040205080304" pitchFamily="49" charset="-128"/>
                <a:cs typeface="Nirmala UI" panose="020B0502040204020203" pitchFamily="34" charset="0"/>
              </a:rPr>
              <a:t>Integrated Waste Management &amp; Energy Generation facilities. </a:t>
            </a:r>
            <a:endParaRPr lang="en-IN" sz="2000" dirty="0">
              <a:ea typeface="MS Mincho" panose="02020609040205080304" pitchFamily="49" charset="-128"/>
              <a:cs typeface="Nirmala UI" panose="020B0502040204020203" pitchFamily="34" charset="0"/>
            </a:endParaRPr>
          </a:p>
          <a:p>
            <a:pPr marL="442913" marR="0" lvl="0" indent="-266700" algn="just">
              <a:buClr>
                <a:srgbClr val="000000"/>
              </a:buClr>
              <a:buFont typeface="+mj-lt"/>
              <a:buAutoNum type="alphaLcPeriod"/>
            </a:pPr>
            <a:r>
              <a:rPr lang="en-US" sz="2000" dirty="0">
                <a:ea typeface="MS Mincho" panose="02020609040205080304" pitchFamily="49" charset="-128"/>
                <a:cs typeface="Nirmala UI" panose="020B0502040204020203" pitchFamily="34" charset="0"/>
              </a:rPr>
              <a:t>EV ecosystem. </a:t>
            </a:r>
            <a:endParaRPr lang="en-IN" sz="2000" dirty="0">
              <a:ea typeface="MS Mincho" panose="02020609040205080304" pitchFamily="49" charset="-128"/>
              <a:cs typeface="Nirmala UI" panose="020B0502040204020203" pitchFamily="34" charset="0"/>
            </a:endParaRPr>
          </a:p>
          <a:p>
            <a:r>
              <a:rPr lang="en-US" sz="2000" b="1" dirty="0">
                <a:ea typeface="MS Mincho" panose="02020609040205080304" pitchFamily="49" charset="-128"/>
                <a:cs typeface="Nirmala UI" panose="020B0502040204020203" pitchFamily="34" charset="0"/>
              </a:rPr>
              <a:t>Carbon Sink Development</a:t>
            </a:r>
            <a:endParaRPr lang="en-IN" sz="2000" dirty="0">
              <a:ea typeface="MS Mincho" panose="02020609040205080304" pitchFamily="49" charset="-128"/>
              <a:cs typeface="Nirmala UI" panose="020B0502040204020203" pitchFamily="34" charset="0"/>
            </a:endParaRPr>
          </a:p>
          <a:p>
            <a:pPr marL="442913" marR="0" lvl="0" indent="-266700" algn="just">
              <a:buClr>
                <a:srgbClr val="000000"/>
              </a:buClr>
              <a:buFont typeface="+mj-lt"/>
              <a:buAutoNum type="alphaLcParenR"/>
            </a:pPr>
            <a:r>
              <a:rPr lang="en-US" sz="2000" dirty="0">
                <a:ea typeface="MS Mincho" panose="02020609040205080304" pitchFamily="49" charset="-128"/>
                <a:cs typeface="Nirmala UI" panose="020B0502040204020203" pitchFamily="34" charset="0"/>
              </a:rPr>
              <a:t>Afforestation.</a:t>
            </a:r>
            <a:endParaRPr lang="en-IN" sz="2000" dirty="0">
              <a:ea typeface="MS Mincho" panose="02020609040205080304" pitchFamily="49" charset="-128"/>
              <a:cs typeface="Nirmala UI" panose="020B0502040204020203" pitchFamily="34" charset="0"/>
            </a:endParaRPr>
          </a:p>
        </p:txBody>
      </p:sp>
    </p:spTree>
    <p:extLst>
      <p:ext uri="{BB962C8B-B14F-4D97-AF65-F5344CB8AC3E}">
        <p14:creationId xmlns:p14="http://schemas.microsoft.com/office/powerpoint/2010/main" val="3592125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5659F-6DB2-405B-9EC8-20CD2D1C6733}"/>
              </a:ext>
            </a:extLst>
          </p:cNvPr>
          <p:cNvSpPr>
            <a:spLocks noGrp="1"/>
          </p:cNvSpPr>
          <p:nvPr>
            <p:ph type="title"/>
          </p:nvPr>
        </p:nvSpPr>
        <p:spPr/>
        <p:txBody>
          <a:bodyPr/>
          <a:lstStyle/>
          <a:p>
            <a:r>
              <a:rPr lang="en-IN" b="1" dirty="0"/>
              <a:t>Collaboration with NITI </a:t>
            </a:r>
            <a:r>
              <a:rPr lang="en-IN" b="1" dirty="0" err="1"/>
              <a:t>Ayog</a:t>
            </a:r>
            <a:endParaRPr lang="en-IN" dirty="0"/>
          </a:p>
        </p:txBody>
      </p:sp>
      <p:sp>
        <p:nvSpPr>
          <p:cNvPr id="5" name="Slide Number Placeholder 4">
            <a:extLst>
              <a:ext uri="{FF2B5EF4-FFF2-40B4-BE49-F238E27FC236}">
                <a16:creationId xmlns:a16="http://schemas.microsoft.com/office/drawing/2014/main" id="{47DAE881-03D1-45A7-81A9-AD4EA4BB1C05}"/>
              </a:ext>
            </a:extLst>
          </p:cNvPr>
          <p:cNvSpPr>
            <a:spLocks noGrp="1"/>
          </p:cNvSpPr>
          <p:nvPr>
            <p:ph type="sldNum" sz="quarter" idx="4"/>
          </p:nvPr>
        </p:nvSpPr>
        <p:spPr/>
        <p:txBody>
          <a:bodyPr/>
          <a:lstStyle/>
          <a:p>
            <a:fld id="{19B51A1E-902D-48AF-9020-955120F399B6}" type="slidenum">
              <a:rPr lang="en-US" smtClean="0"/>
              <a:pPr/>
              <a:t>23</a:t>
            </a:fld>
            <a:endParaRPr lang="en-US" dirty="0"/>
          </a:p>
        </p:txBody>
      </p:sp>
      <p:sp>
        <p:nvSpPr>
          <p:cNvPr id="6" name="Content Placeholder 3">
            <a:extLst>
              <a:ext uri="{FF2B5EF4-FFF2-40B4-BE49-F238E27FC236}">
                <a16:creationId xmlns:a16="http://schemas.microsoft.com/office/drawing/2014/main" id="{F1F4C9F2-3025-4467-998C-BF8786130B73}"/>
              </a:ext>
            </a:extLst>
          </p:cNvPr>
          <p:cNvSpPr txBox="1">
            <a:spLocks/>
          </p:cNvSpPr>
          <p:nvPr/>
        </p:nvSpPr>
        <p:spPr>
          <a:xfrm>
            <a:off x="449071" y="1028436"/>
            <a:ext cx="11013256" cy="4947491"/>
          </a:xfrm>
          <a:prstGeom prst="rect">
            <a:avLst/>
          </a:prstGeom>
        </p:spPr>
        <p:txBody>
          <a:bodyP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900"/>
              </a:spcAft>
              <a:buFont typeface="Wingdings" panose="05000000000000000000" pitchFamily="2" charset="2"/>
              <a:buNone/>
            </a:pPr>
            <a:r>
              <a:rPr lang="en-IN" sz="2400" b="1" dirty="0">
                <a:latin typeface="+mn-lt"/>
              </a:rPr>
              <a:t>NTPC has signed a Statement of Intent with NITI </a:t>
            </a:r>
            <a:r>
              <a:rPr lang="en-IN" sz="2400" b="1" dirty="0" err="1">
                <a:latin typeface="+mn-lt"/>
              </a:rPr>
              <a:t>Ayog</a:t>
            </a:r>
            <a:r>
              <a:rPr lang="en-IN" sz="2400" b="1" dirty="0">
                <a:latin typeface="+mn-lt"/>
              </a:rPr>
              <a:t> for </a:t>
            </a:r>
          </a:p>
          <a:p>
            <a:pPr>
              <a:spcBef>
                <a:spcPts val="0"/>
              </a:spcBef>
              <a:spcAft>
                <a:spcPts val="900"/>
              </a:spcAft>
            </a:pPr>
            <a:r>
              <a:rPr lang="en-IN" sz="2400" b="1" dirty="0">
                <a:latin typeface="+mn-lt"/>
              </a:rPr>
              <a:t>Development of Net Zero GHG emissions Roadmap for NTPC</a:t>
            </a:r>
          </a:p>
          <a:p>
            <a:pPr>
              <a:spcBef>
                <a:spcPts val="0"/>
              </a:spcBef>
              <a:spcAft>
                <a:spcPts val="900"/>
              </a:spcAft>
            </a:pPr>
            <a:r>
              <a:rPr lang="en-IN" sz="2400" b="1" dirty="0">
                <a:latin typeface="+mn-lt"/>
              </a:rPr>
              <a:t>Emissions and energy (portfolio mix) modelling</a:t>
            </a:r>
          </a:p>
          <a:p>
            <a:pPr>
              <a:spcBef>
                <a:spcPts val="0"/>
              </a:spcBef>
              <a:spcAft>
                <a:spcPts val="900"/>
              </a:spcAft>
            </a:pPr>
            <a:r>
              <a:rPr lang="en-IN" sz="2400" b="1" dirty="0">
                <a:latin typeface="+mn-lt"/>
              </a:rPr>
              <a:t>Development of scenarios for future</a:t>
            </a:r>
          </a:p>
          <a:p>
            <a:pPr>
              <a:spcBef>
                <a:spcPts val="0"/>
              </a:spcBef>
              <a:spcAft>
                <a:spcPts val="900"/>
              </a:spcAft>
            </a:pPr>
            <a:r>
              <a:rPr lang="en-IN" sz="2400" b="1" dirty="0">
                <a:latin typeface="+mn-lt"/>
              </a:rPr>
              <a:t>Assistance in establishment of Carbon Management Unit (CMU)</a:t>
            </a:r>
          </a:p>
          <a:p>
            <a:pPr>
              <a:spcBef>
                <a:spcPts val="0"/>
              </a:spcBef>
              <a:spcAft>
                <a:spcPts val="900"/>
              </a:spcAft>
            </a:pPr>
            <a:r>
              <a:rPr lang="en-IN" sz="2400" b="1" dirty="0">
                <a:latin typeface="+mn-lt"/>
              </a:rPr>
              <a:t>Organising Workshops &amp; Focused Group Activities – Engaging experts, think tanks, Institutions etc.</a:t>
            </a:r>
          </a:p>
          <a:p>
            <a:pPr>
              <a:spcBef>
                <a:spcPts val="0"/>
              </a:spcBef>
              <a:spcAft>
                <a:spcPts val="900"/>
              </a:spcAft>
            </a:pPr>
            <a:r>
              <a:rPr lang="en-IN" sz="2400" b="1" dirty="0">
                <a:latin typeface="+mn-lt"/>
              </a:rPr>
              <a:t>Identifying clean energy technology Pilot projects at NTPC sites/ Installations.   </a:t>
            </a:r>
          </a:p>
          <a:p>
            <a:pPr>
              <a:spcBef>
                <a:spcPts val="0"/>
              </a:spcBef>
              <a:spcAft>
                <a:spcPts val="900"/>
              </a:spcAft>
            </a:pPr>
            <a:r>
              <a:rPr lang="en-IN" sz="2400" b="1" dirty="0">
                <a:latin typeface="+mn-lt"/>
              </a:rPr>
              <a:t>Conduct joint research projects</a:t>
            </a:r>
          </a:p>
          <a:p>
            <a:pPr>
              <a:spcBef>
                <a:spcPts val="0"/>
              </a:spcBef>
              <a:spcAft>
                <a:spcPts val="900"/>
              </a:spcAft>
            </a:pPr>
            <a:endParaRPr lang="en-IN" sz="2400" b="1" dirty="0">
              <a:latin typeface="+mn-lt"/>
            </a:endParaRPr>
          </a:p>
        </p:txBody>
      </p:sp>
      <p:sp>
        <p:nvSpPr>
          <p:cNvPr id="7" name="Content Placeholder 2">
            <a:extLst>
              <a:ext uri="{FF2B5EF4-FFF2-40B4-BE49-F238E27FC236}">
                <a16:creationId xmlns:a16="http://schemas.microsoft.com/office/drawing/2014/main" id="{951B2D44-053F-4BBC-840E-C9E543B1463F}"/>
              </a:ext>
            </a:extLst>
          </p:cNvPr>
          <p:cNvSpPr txBox="1">
            <a:spLocks/>
          </p:cNvSpPr>
          <p:nvPr/>
        </p:nvSpPr>
        <p:spPr>
          <a:xfrm>
            <a:off x="323528" y="1124744"/>
            <a:ext cx="8216025" cy="504056"/>
          </a:xfrm>
          <a:prstGeom prst="rect">
            <a:avLst/>
          </a:prstGeom>
        </p:spPr>
        <p:txBody>
          <a:bodyP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b="1" dirty="0">
              <a:solidFill>
                <a:srgbClr val="0000CC"/>
              </a:solidFill>
            </a:endParaRPr>
          </a:p>
        </p:txBody>
      </p:sp>
    </p:spTree>
    <p:extLst>
      <p:ext uri="{BB962C8B-B14F-4D97-AF65-F5344CB8AC3E}">
        <p14:creationId xmlns:p14="http://schemas.microsoft.com/office/powerpoint/2010/main" val="2956434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76809" y="2967335"/>
            <a:ext cx="3238386" cy="1323439"/>
          </a:xfrm>
          <a:prstGeom prst="rect">
            <a:avLst/>
          </a:prstGeom>
          <a:noFill/>
        </p:spPr>
        <p:txBody>
          <a:bodyPr wrap="none" lIns="91440" tIns="45720" rIns="91440" bIns="45720">
            <a:spAutoFit/>
          </a:bodyPr>
          <a:lstStyle/>
          <a:p>
            <a:pPr algn="ctr"/>
            <a:r>
              <a:rPr lang="en-US" sz="8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Thanks</a:t>
            </a:r>
          </a:p>
        </p:txBody>
      </p:sp>
    </p:spTree>
    <p:extLst>
      <p:ext uri="{BB962C8B-B14F-4D97-AF65-F5344CB8AC3E}">
        <p14:creationId xmlns:p14="http://schemas.microsoft.com/office/powerpoint/2010/main" val="661769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8E79C9-25E6-4200-8049-D1B8ACE74107}"/>
              </a:ext>
            </a:extLst>
          </p:cNvPr>
          <p:cNvSpPr>
            <a:spLocks noGrp="1"/>
          </p:cNvSpPr>
          <p:nvPr>
            <p:ph type="title"/>
          </p:nvPr>
        </p:nvSpPr>
        <p:spPr/>
        <p:txBody>
          <a:bodyPr/>
          <a:lstStyle/>
          <a:p>
            <a:r>
              <a:rPr lang="de-CH" b="1" dirty="0"/>
              <a:t>Global Power Sector Scenario</a:t>
            </a:r>
            <a:endParaRPr lang="en-IN" dirty="0"/>
          </a:p>
        </p:txBody>
      </p:sp>
      <p:sp>
        <p:nvSpPr>
          <p:cNvPr id="5" name="Slide Number Placeholder 4">
            <a:extLst>
              <a:ext uri="{FF2B5EF4-FFF2-40B4-BE49-F238E27FC236}">
                <a16:creationId xmlns:a16="http://schemas.microsoft.com/office/drawing/2014/main" id="{5EC9B1F1-47E1-47E2-B635-F4401CB20C06}"/>
              </a:ext>
            </a:extLst>
          </p:cNvPr>
          <p:cNvSpPr>
            <a:spLocks noGrp="1"/>
          </p:cNvSpPr>
          <p:nvPr>
            <p:ph type="sldNum" sz="quarter" idx="4"/>
          </p:nvPr>
        </p:nvSpPr>
        <p:spPr/>
        <p:txBody>
          <a:bodyPr/>
          <a:lstStyle/>
          <a:p>
            <a:fld id="{19B51A1E-902D-48AF-9020-955120F399B6}" type="slidenum">
              <a:rPr lang="en-US" smtClean="0"/>
              <a:pPr/>
              <a:t>3</a:t>
            </a:fld>
            <a:endParaRPr lang="en-US" dirty="0"/>
          </a:p>
        </p:txBody>
      </p:sp>
      <p:pic>
        <p:nvPicPr>
          <p:cNvPr id="7" name="Picture 6">
            <a:extLst>
              <a:ext uri="{FF2B5EF4-FFF2-40B4-BE49-F238E27FC236}">
                <a16:creationId xmlns:a16="http://schemas.microsoft.com/office/drawing/2014/main" id="{823243A3-3D0B-4412-A629-6147E5FB710C}"/>
              </a:ext>
            </a:extLst>
          </p:cNvPr>
          <p:cNvPicPr>
            <a:picLocks noChangeAspect="1"/>
          </p:cNvPicPr>
          <p:nvPr/>
        </p:nvPicPr>
        <p:blipFill>
          <a:blip r:embed="rId2"/>
          <a:stretch>
            <a:fillRect/>
          </a:stretch>
        </p:blipFill>
        <p:spPr>
          <a:xfrm>
            <a:off x="2805336" y="1292524"/>
            <a:ext cx="2268229" cy="2272711"/>
          </a:xfrm>
          <a:prstGeom prst="ellipse">
            <a:avLst/>
          </a:prstGeom>
        </p:spPr>
      </p:pic>
      <p:pic>
        <p:nvPicPr>
          <p:cNvPr id="8" name="Picture 7">
            <a:extLst>
              <a:ext uri="{FF2B5EF4-FFF2-40B4-BE49-F238E27FC236}">
                <a16:creationId xmlns:a16="http://schemas.microsoft.com/office/drawing/2014/main" id="{8C2CF7AE-32AA-4E35-8EE9-081CED7D1957}"/>
              </a:ext>
            </a:extLst>
          </p:cNvPr>
          <p:cNvPicPr>
            <a:picLocks noChangeAspect="1"/>
          </p:cNvPicPr>
          <p:nvPr/>
        </p:nvPicPr>
        <p:blipFill>
          <a:blip r:embed="rId3"/>
          <a:stretch>
            <a:fillRect/>
          </a:stretch>
        </p:blipFill>
        <p:spPr>
          <a:xfrm>
            <a:off x="319941" y="995078"/>
            <a:ext cx="2215666" cy="1729649"/>
          </a:xfrm>
          <a:prstGeom prst="ellipse">
            <a:avLst/>
          </a:prstGeom>
        </p:spPr>
      </p:pic>
      <p:pic>
        <p:nvPicPr>
          <p:cNvPr id="9" name="Picture 8">
            <a:extLst>
              <a:ext uri="{FF2B5EF4-FFF2-40B4-BE49-F238E27FC236}">
                <a16:creationId xmlns:a16="http://schemas.microsoft.com/office/drawing/2014/main" id="{7956E3FC-6AD1-4DF4-9FFE-0D94DE147303}"/>
              </a:ext>
            </a:extLst>
          </p:cNvPr>
          <p:cNvPicPr>
            <a:picLocks noChangeAspect="1"/>
          </p:cNvPicPr>
          <p:nvPr/>
        </p:nvPicPr>
        <p:blipFill>
          <a:blip r:embed="rId4"/>
          <a:stretch>
            <a:fillRect/>
          </a:stretch>
        </p:blipFill>
        <p:spPr>
          <a:xfrm>
            <a:off x="10082801" y="4773208"/>
            <a:ext cx="1494978" cy="787967"/>
          </a:xfrm>
          <a:prstGeom prst="rect">
            <a:avLst/>
          </a:prstGeom>
        </p:spPr>
      </p:pic>
      <p:sp>
        <p:nvSpPr>
          <p:cNvPr id="10" name="TextBox 9">
            <a:extLst>
              <a:ext uri="{FF2B5EF4-FFF2-40B4-BE49-F238E27FC236}">
                <a16:creationId xmlns:a16="http://schemas.microsoft.com/office/drawing/2014/main" id="{E4DCE5FE-2435-4203-BD6C-701C8F6D75B2}"/>
              </a:ext>
            </a:extLst>
          </p:cNvPr>
          <p:cNvSpPr txBox="1"/>
          <p:nvPr/>
        </p:nvSpPr>
        <p:spPr>
          <a:xfrm>
            <a:off x="667156" y="2769632"/>
            <a:ext cx="1507913" cy="461665"/>
          </a:xfrm>
          <a:prstGeom prst="rect">
            <a:avLst/>
          </a:prstGeom>
          <a:noFill/>
        </p:spPr>
        <p:txBody>
          <a:bodyPr wrap="none" rtlCol="0">
            <a:spAutoFit/>
          </a:bodyPr>
          <a:lstStyle/>
          <a:p>
            <a:r>
              <a:rPr lang="en-IN" sz="2400" b="1" dirty="0"/>
              <a:t>The World</a:t>
            </a:r>
          </a:p>
        </p:txBody>
      </p:sp>
      <p:sp>
        <p:nvSpPr>
          <p:cNvPr id="11" name="TextBox 10">
            <a:extLst>
              <a:ext uri="{FF2B5EF4-FFF2-40B4-BE49-F238E27FC236}">
                <a16:creationId xmlns:a16="http://schemas.microsoft.com/office/drawing/2014/main" id="{56FD0C17-AB8B-4A6E-A5A2-0FF5B7D148A3}"/>
              </a:ext>
            </a:extLst>
          </p:cNvPr>
          <p:cNvSpPr txBox="1"/>
          <p:nvPr/>
        </p:nvSpPr>
        <p:spPr>
          <a:xfrm>
            <a:off x="2908818" y="3541541"/>
            <a:ext cx="1899944" cy="461665"/>
          </a:xfrm>
          <a:prstGeom prst="rect">
            <a:avLst/>
          </a:prstGeom>
          <a:noFill/>
        </p:spPr>
        <p:txBody>
          <a:bodyPr wrap="none" rtlCol="0">
            <a:spAutoFit/>
          </a:bodyPr>
          <a:lstStyle/>
          <a:p>
            <a:r>
              <a:rPr lang="en-IN" sz="2400" b="1" dirty="0"/>
              <a:t>The Country*</a:t>
            </a:r>
          </a:p>
        </p:txBody>
      </p:sp>
      <p:sp>
        <p:nvSpPr>
          <p:cNvPr id="12" name="TextBox 11">
            <a:extLst>
              <a:ext uri="{FF2B5EF4-FFF2-40B4-BE49-F238E27FC236}">
                <a16:creationId xmlns:a16="http://schemas.microsoft.com/office/drawing/2014/main" id="{7458B66D-DA39-44CE-B072-39049A7C6374}"/>
              </a:ext>
            </a:extLst>
          </p:cNvPr>
          <p:cNvSpPr txBox="1"/>
          <p:nvPr/>
        </p:nvSpPr>
        <p:spPr>
          <a:xfrm>
            <a:off x="6827199" y="4763973"/>
            <a:ext cx="1534587" cy="461665"/>
          </a:xfrm>
          <a:prstGeom prst="rect">
            <a:avLst/>
          </a:prstGeom>
          <a:noFill/>
        </p:spPr>
        <p:txBody>
          <a:bodyPr wrap="none" rtlCol="0">
            <a:spAutoFit/>
          </a:bodyPr>
          <a:lstStyle/>
          <a:p>
            <a:r>
              <a:rPr lang="en-IN" sz="2400" b="1" dirty="0"/>
              <a:t>The Sector</a:t>
            </a:r>
          </a:p>
        </p:txBody>
      </p:sp>
      <p:pic>
        <p:nvPicPr>
          <p:cNvPr id="13" name="Picture 12">
            <a:extLst>
              <a:ext uri="{FF2B5EF4-FFF2-40B4-BE49-F238E27FC236}">
                <a16:creationId xmlns:a16="http://schemas.microsoft.com/office/drawing/2014/main" id="{928C27BF-352B-4719-AA16-F6E4831147F4}"/>
              </a:ext>
            </a:extLst>
          </p:cNvPr>
          <p:cNvPicPr>
            <a:picLocks noChangeAspect="1"/>
          </p:cNvPicPr>
          <p:nvPr/>
        </p:nvPicPr>
        <p:blipFill>
          <a:blip r:embed="rId5"/>
          <a:stretch>
            <a:fillRect/>
          </a:stretch>
        </p:blipFill>
        <p:spPr>
          <a:xfrm>
            <a:off x="5264728" y="1754739"/>
            <a:ext cx="4627418" cy="3048834"/>
          </a:xfrm>
          <a:prstGeom prst="rect">
            <a:avLst/>
          </a:prstGeom>
        </p:spPr>
      </p:pic>
      <p:sp>
        <p:nvSpPr>
          <p:cNvPr id="14" name="TextBox 13">
            <a:extLst>
              <a:ext uri="{FF2B5EF4-FFF2-40B4-BE49-F238E27FC236}">
                <a16:creationId xmlns:a16="http://schemas.microsoft.com/office/drawing/2014/main" id="{4BA099D1-70D2-4CE1-9E45-4F4DEACB8BE4}"/>
              </a:ext>
            </a:extLst>
          </p:cNvPr>
          <p:cNvSpPr txBox="1"/>
          <p:nvPr/>
        </p:nvSpPr>
        <p:spPr>
          <a:xfrm>
            <a:off x="9838907" y="5539470"/>
            <a:ext cx="1927964" cy="461665"/>
          </a:xfrm>
          <a:prstGeom prst="rect">
            <a:avLst/>
          </a:prstGeom>
          <a:noFill/>
        </p:spPr>
        <p:txBody>
          <a:bodyPr wrap="none" rtlCol="0">
            <a:spAutoFit/>
          </a:bodyPr>
          <a:lstStyle/>
          <a:p>
            <a:r>
              <a:rPr lang="en-IN" sz="2400" b="1" dirty="0"/>
              <a:t>The Company</a:t>
            </a:r>
          </a:p>
        </p:txBody>
      </p:sp>
      <p:sp>
        <p:nvSpPr>
          <p:cNvPr id="15" name="TextBox 14">
            <a:extLst>
              <a:ext uri="{FF2B5EF4-FFF2-40B4-BE49-F238E27FC236}">
                <a16:creationId xmlns:a16="http://schemas.microsoft.com/office/drawing/2014/main" id="{64D5439F-9055-423F-9BE5-E059E1816EDD}"/>
              </a:ext>
            </a:extLst>
          </p:cNvPr>
          <p:cNvSpPr txBox="1"/>
          <p:nvPr/>
        </p:nvSpPr>
        <p:spPr>
          <a:xfrm>
            <a:off x="297701" y="5138541"/>
            <a:ext cx="5664499" cy="646331"/>
          </a:xfrm>
          <a:prstGeom prst="rect">
            <a:avLst/>
          </a:prstGeom>
          <a:noFill/>
        </p:spPr>
        <p:txBody>
          <a:bodyPr wrap="none" rtlCol="0">
            <a:spAutoFit/>
          </a:bodyPr>
          <a:lstStyle/>
          <a:p>
            <a:r>
              <a:rPr lang="en-IN" dirty="0"/>
              <a:t>* - 104</a:t>
            </a:r>
            <a:r>
              <a:rPr lang="en-IN" baseline="30000" dirty="0"/>
              <a:t>th</a:t>
            </a:r>
            <a:r>
              <a:rPr lang="en-IN" dirty="0"/>
              <a:t> in Per Capita Energy Consumption (1181 vs 3081)</a:t>
            </a:r>
          </a:p>
          <a:p>
            <a:r>
              <a:rPr lang="en-IN" dirty="0"/>
              <a:t>      116</a:t>
            </a:r>
            <a:r>
              <a:rPr lang="en-IN" baseline="30000" dirty="0"/>
              <a:t>th</a:t>
            </a:r>
            <a:r>
              <a:rPr lang="en-IN" dirty="0"/>
              <a:t> in Per Capita CO2 Emission (1.91 vs 4.79)</a:t>
            </a:r>
          </a:p>
        </p:txBody>
      </p:sp>
    </p:spTree>
    <p:extLst>
      <p:ext uri="{BB962C8B-B14F-4D97-AF65-F5344CB8AC3E}">
        <p14:creationId xmlns:p14="http://schemas.microsoft.com/office/powerpoint/2010/main" val="87984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5C5ED8-9D92-469B-8FF2-0B25F11C58B6}"/>
              </a:ext>
            </a:extLst>
          </p:cNvPr>
          <p:cNvPicPr>
            <a:picLocks noChangeAspect="1"/>
          </p:cNvPicPr>
          <p:nvPr/>
        </p:nvPicPr>
        <p:blipFill>
          <a:blip r:embed="rId2"/>
          <a:stretch>
            <a:fillRect/>
          </a:stretch>
        </p:blipFill>
        <p:spPr>
          <a:xfrm>
            <a:off x="9153238" y="2881747"/>
            <a:ext cx="2903826" cy="2732626"/>
          </a:xfrm>
          <a:prstGeom prst="rect">
            <a:avLst/>
          </a:prstGeom>
        </p:spPr>
      </p:pic>
      <p:sp>
        <p:nvSpPr>
          <p:cNvPr id="4" name="Title 3">
            <a:extLst>
              <a:ext uri="{FF2B5EF4-FFF2-40B4-BE49-F238E27FC236}">
                <a16:creationId xmlns:a16="http://schemas.microsoft.com/office/drawing/2014/main" id="{04BE3D67-10C7-4573-B9C9-0570427450FA}"/>
              </a:ext>
            </a:extLst>
          </p:cNvPr>
          <p:cNvSpPr>
            <a:spLocks noGrp="1"/>
          </p:cNvSpPr>
          <p:nvPr>
            <p:ph type="title"/>
          </p:nvPr>
        </p:nvSpPr>
        <p:spPr>
          <a:noFill/>
        </p:spPr>
        <p:txBody>
          <a:bodyPr vert="horz" lIns="180000" tIns="0" rIns="0" bIns="0" rtlCol="0" anchor="ctr">
            <a:noAutofit/>
          </a:bodyPr>
          <a:lstStyle/>
          <a:p>
            <a:r>
              <a:rPr lang="en-IN" b="1" dirty="0"/>
              <a:t>Net Zero: A Dream Destination</a:t>
            </a:r>
          </a:p>
        </p:txBody>
      </p:sp>
      <p:sp>
        <p:nvSpPr>
          <p:cNvPr id="5" name="Slide Number Placeholder 4">
            <a:extLst>
              <a:ext uri="{FF2B5EF4-FFF2-40B4-BE49-F238E27FC236}">
                <a16:creationId xmlns:a16="http://schemas.microsoft.com/office/drawing/2014/main" id="{43FA893C-02A9-4137-9510-0D5927015524}"/>
              </a:ext>
            </a:extLst>
          </p:cNvPr>
          <p:cNvSpPr>
            <a:spLocks noGrp="1"/>
          </p:cNvSpPr>
          <p:nvPr>
            <p:ph type="sldNum" sz="quarter" idx="4"/>
          </p:nvPr>
        </p:nvSpPr>
        <p:spPr/>
        <p:txBody>
          <a:bodyPr/>
          <a:lstStyle/>
          <a:p>
            <a:fld id="{19B51A1E-902D-48AF-9020-955120F399B6}" type="slidenum">
              <a:rPr lang="en-US" smtClean="0"/>
              <a:pPr/>
              <a:t>4</a:t>
            </a:fld>
            <a:endParaRPr lang="en-US" dirty="0"/>
          </a:p>
        </p:txBody>
      </p:sp>
      <p:sp>
        <p:nvSpPr>
          <p:cNvPr id="2" name="Rectangle 1">
            <a:extLst>
              <a:ext uri="{FF2B5EF4-FFF2-40B4-BE49-F238E27FC236}">
                <a16:creationId xmlns:a16="http://schemas.microsoft.com/office/drawing/2014/main" id="{9B2E392A-0A84-4369-9E3D-D1C2C2E4E1D4}"/>
              </a:ext>
            </a:extLst>
          </p:cNvPr>
          <p:cNvSpPr/>
          <p:nvPr/>
        </p:nvSpPr>
        <p:spPr>
          <a:xfrm>
            <a:off x="175489" y="926146"/>
            <a:ext cx="8903855" cy="4939814"/>
          </a:xfrm>
          <a:prstGeom prst="rect">
            <a:avLst/>
          </a:prstGeom>
        </p:spPr>
        <p:txBody>
          <a:bodyPr wrap="square">
            <a:spAutoFit/>
          </a:bodyPr>
          <a:lstStyle/>
          <a:p>
            <a:pPr marL="342900" indent="-342900">
              <a:spcAft>
                <a:spcPts val="600"/>
              </a:spcAft>
              <a:buFont typeface="Arial" panose="020B0604020202020204" pitchFamily="34" charset="0"/>
              <a:buChar char="•"/>
            </a:pPr>
            <a:r>
              <a:rPr lang="en-IN" sz="2000" b="1" dirty="0">
                <a:solidFill>
                  <a:srgbClr val="0000CC"/>
                </a:solidFill>
                <a:latin typeface="Calibri" panose="020F0502020204030204" pitchFamily="34" charset="0"/>
                <a:cs typeface="Calibri" panose="020F0502020204030204" pitchFamily="34" charset="0"/>
              </a:rPr>
              <a:t>As of March 2022, 33 countries and EU have set a Net Zero target, either in law or in a policy document &amp; more than 100 countries are considering the same.</a:t>
            </a:r>
          </a:p>
          <a:p>
            <a:pPr marL="342900" indent="-342900">
              <a:spcAft>
                <a:spcPts val="600"/>
              </a:spcAft>
              <a:buFont typeface="Arial" panose="020B0604020202020204" pitchFamily="34" charset="0"/>
              <a:buChar char="•"/>
            </a:pPr>
            <a:r>
              <a:rPr lang="en-IN" sz="2000" b="1" dirty="0">
                <a:solidFill>
                  <a:srgbClr val="0000CC"/>
                </a:solidFill>
                <a:latin typeface="Calibri" panose="020F0502020204030204" pitchFamily="34" charset="0"/>
                <a:cs typeface="Calibri" panose="020F0502020204030204" pitchFamily="34" charset="0"/>
              </a:rPr>
              <a:t>137 countries out of 192 are signatories to the UN Climate Convention, accounting for 80% of global emissions are pledging to achieve net-zero emissions by the year 2050.</a:t>
            </a:r>
          </a:p>
          <a:p>
            <a:pPr marL="342900" indent="-342900">
              <a:spcAft>
                <a:spcPts val="600"/>
              </a:spcAft>
              <a:buFont typeface="Arial" panose="020B0604020202020204" pitchFamily="34" charset="0"/>
              <a:buChar char="•"/>
            </a:pPr>
            <a:r>
              <a:rPr lang="en-IN" sz="2000" b="1" dirty="0">
                <a:solidFill>
                  <a:srgbClr val="0000CC"/>
                </a:solidFill>
                <a:latin typeface="Calibri" panose="020F0502020204030204" pitchFamily="34" charset="0"/>
                <a:cs typeface="Calibri" panose="020F0502020204030204" pitchFamily="34" charset="0"/>
              </a:rPr>
              <a:t>United Kingdom is the first large economy to enact net-zero legislation in 2019.</a:t>
            </a:r>
          </a:p>
          <a:p>
            <a:pPr marL="342900" indent="-342900">
              <a:spcAft>
                <a:spcPts val="600"/>
              </a:spcAft>
              <a:buFont typeface="Arial" panose="020B0604020202020204" pitchFamily="34" charset="0"/>
              <a:buChar char="•"/>
            </a:pPr>
            <a:r>
              <a:rPr lang="en-IN" sz="2000" b="1" dirty="0">
                <a:solidFill>
                  <a:srgbClr val="0000CC"/>
                </a:solidFill>
                <a:latin typeface="Calibri" panose="020F0502020204030204" pitchFamily="34" charset="0"/>
                <a:cs typeface="Calibri" panose="020F0502020204030204" pitchFamily="34" charset="0"/>
              </a:rPr>
              <a:t>Sweden, France, Denmark, New Zealand, and Hungary, have approved net-zero legislation all with a 2050 goal date except Sweden (2045). </a:t>
            </a:r>
          </a:p>
          <a:p>
            <a:pPr marL="342900" indent="-342900">
              <a:spcAft>
                <a:spcPts val="600"/>
              </a:spcAft>
              <a:buFont typeface="Arial" panose="020B0604020202020204" pitchFamily="34" charset="0"/>
              <a:buChar char="•"/>
            </a:pPr>
            <a:r>
              <a:rPr lang="en-IN" sz="2000" b="1" dirty="0">
                <a:solidFill>
                  <a:srgbClr val="0000CC"/>
                </a:solidFill>
                <a:latin typeface="Calibri" panose="020F0502020204030204" pitchFamily="34" charset="0"/>
                <a:cs typeface="Calibri" panose="020F0502020204030204" pitchFamily="34" charset="0"/>
              </a:rPr>
              <a:t>Other countries have amended their NDCs, proposed legislation, or stated their desire to achieve net-zero emissions. </a:t>
            </a:r>
          </a:p>
          <a:p>
            <a:pPr marL="342900" indent="-342900">
              <a:spcAft>
                <a:spcPts val="600"/>
              </a:spcAft>
              <a:buFont typeface="Arial" panose="020B0604020202020204" pitchFamily="34" charset="0"/>
              <a:buChar char="•"/>
            </a:pPr>
            <a:r>
              <a:rPr lang="en-IN" sz="2000" b="1" dirty="0">
                <a:solidFill>
                  <a:srgbClr val="0000CC"/>
                </a:solidFill>
                <a:latin typeface="Calibri" panose="020F0502020204030204" pitchFamily="34" charset="0"/>
                <a:cs typeface="Calibri" panose="020F0502020204030204" pitchFamily="34" charset="0"/>
              </a:rPr>
              <a:t>USA and EU has set out net-zero target for 2050﻿.</a:t>
            </a:r>
          </a:p>
          <a:p>
            <a:pPr marL="342900" indent="-342900">
              <a:spcAft>
                <a:spcPts val="600"/>
              </a:spcAft>
              <a:buFont typeface="Arial" panose="020B0604020202020204" pitchFamily="34" charset="0"/>
              <a:buChar char="•"/>
            </a:pPr>
            <a:r>
              <a:rPr lang="en-IN" sz="2000" b="1" dirty="0">
                <a:solidFill>
                  <a:srgbClr val="0000CC"/>
                </a:solidFill>
                <a:latin typeface="Calibri" panose="020F0502020204030204" pitchFamily="34" charset="0"/>
                <a:cs typeface="Calibri" panose="020F0502020204030204" pitchFamily="34" charset="0"/>
              </a:rPr>
              <a:t>China and Russia announced to be carbon-neutral by 2060. </a:t>
            </a:r>
          </a:p>
          <a:p>
            <a:pPr marL="342900" indent="-342900">
              <a:spcAft>
                <a:spcPts val="600"/>
              </a:spcAft>
              <a:buFont typeface="Arial" panose="020B0604020202020204" pitchFamily="34" charset="0"/>
              <a:buChar char="•"/>
            </a:pPr>
            <a:r>
              <a:rPr lang="en-IN" sz="2000" b="1" dirty="0">
                <a:solidFill>
                  <a:srgbClr val="0000CC"/>
                </a:solidFill>
                <a:latin typeface="Calibri" panose="020F0502020204030204" pitchFamily="34" charset="0"/>
                <a:cs typeface="Calibri" panose="020F0502020204030204" pitchFamily="34" charset="0"/>
              </a:rPr>
              <a:t>Apart from countries, a number of local governments and corporations are taking part in the UN Race to Zero campaign. </a:t>
            </a:r>
          </a:p>
        </p:txBody>
      </p:sp>
      <p:pic>
        <p:nvPicPr>
          <p:cNvPr id="3" name="Picture 2">
            <a:extLst>
              <a:ext uri="{FF2B5EF4-FFF2-40B4-BE49-F238E27FC236}">
                <a16:creationId xmlns:a16="http://schemas.microsoft.com/office/drawing/2014/main" id="{57D20AC1-1D8D-47A1-B09B-B863E33DD4C3}"/>
              </a:ext>
            </a:extLst>
          </p:cNvPr>
          <p:cNvPicPr>
            <a:picLocks noChangeAspect="1"/>
          </p:cNvPicPr>
          <p:nvPr/>
        </p:nvPicPr>
        <p:blipFill rotWithShape="1">
          <a:blip r:embed="rId3"/>
          <a:srcRect b="12487"/>
          <a:stretch/>
        </p:blipFill>
        <p:spPr>
          <a:xfrm>
            <a:off x="9688429" y="1681018"/>
            <a:ext cx="1524514" cy="1200729"/>
          </a:xfrm>
          <a:prstGeom prst="rect">
            <a:avLst/>
          </a:prstGeom>
        </p:spPr>
      </p:pic>
    </p:spTree>
    <p:extLst>
      <p:ext uri="{BB962C8B-B14F-4D97-AF65-F5344CB8AC3E}">
        <p14:creationId xmlns:p14="http://schemas.microsoft.com/office/powerpoint/2010/main" val="176648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C12376-285E-3E33-DD58-DD7EAAC51C31}"/>
              </a:ext>
            </a:extLst>
          </p:cNvPr>
          <p:cNvSpPr>
            <a:spLocks noGrp="1"/>
          </p:cNvSpPr>
          <p:nvPr>
            <p:ph type="title"/>
          </p:nvPr>
        </p:nvSpPr>
        <p:spPr/>
        <p:txBody>
          <a:bodyPr/>
          <a:lstStyle/>
          <a:p>
            <a:r>
              <a:rPr lang="en-GB" sz="2400" b="1" dirty="0">
                <a:effectLst/>
                <a:latin typeface="Calibri" panose="020F0502020204030204" pitchFamily="34" charset="0"/>
                <a:ea typeface="Calibri" panose="020F0502020204030204" pitchFamily="34" charset="0"/>
                <a:cs typeface="Calibri" panose="020F0502020204030204" pitchFamily="34" charset="0"/>
              </a:rPr>
              <a:t>Energy use vs. GDP per capita for G7 and BASIC Countries, 1990-2015</a:t>
            </a:r>
            <a:endParaRPr lang="en-IN" sz="2400" dirty="0"/>
          </a:p>
        </p:txBody>
      </p:sp>
      <p:sp>
        <p:nvSpPr>
          <p:cNvPr id="5" name="Slide Number Placeholder 4">
            <a:extLst>
              <a:ext uri="{FF2B5EF4-FFF2-40B4-BE49-F238E27FC236}">
                <a16:creationId xmlns:a16="http://schemas.microsoft.com/office/drawing/2014/main" id="{2C8A9545-2646-A141-59FB-3473CAF7DCED}"/>
              </a:ext>
            </a:extLst>
          </p:cNvPr>
          <p:cNvSpPr>
            <a:spLocks noGrp="1"/>
          </p:cNvSpPr>
          <p:nvPr>
            <p:ph type="sldNum" sz="quarter" idx="4"/>
          </p:nvPr>
        </p:nvSpPr>
        <p:spPr/>
        <p:txBody>
          <a:bodyPr/>
          <a:lstStyle/>
          <a:p>
            <a:fld id="{19B51A1E-902D-48AF-9020-955120F399B6}" type="slidenum">
              <a:rPr lang="en-US" smtClean="0"/>
              <a:pPr/>
              <a:t>5</a:t>
            </a:fld>
            <a:endParaRPr lang="en-US" dirty="0"/>
          </a:p>
        </p:txBody>
      </p:sp>
      <p:pic>
        <p:nvPicPr>
          <p:cNvPr id="6" name="Picture 5" descr="A picture containing map&#10;&#10;Description automatically generated">
            <a:extLst>
              <a:ext uri="{FF2B5EF4-FFF2-40B4-BE49-F238E27FC236}">
                <a16:creationId xmlns:a16="http://schemas.microsoft.com/office/drawing/2014/main" id="{602D9A9D-E923-8FCC-B231-F45955EF8163}"/>
              </a:ext>
            </a:extLst>
          </p:cNvPr>
          <p:cNvPicPr>
            <a:picLocks noChangeAspect="1"/>
          </p:cNvPicPr>
          <p:nvPr/>
        </p:nvPicPr>
        <p:blipFill>
          <a:blip r:embed="rId2"/>
          <a:stretch>
            <a:fillRect/>
          </a:stretch>
        </p:blipFill>
        <p:spPr>
          <a:xfrm>
            <a:off x="272250" y="905634"/>
            <a:ext cx="9739968" cy="5488975"/>
          </a:xfrm>
          <a:prstGeom prst="rect">
            <a:avLst/>
          </a:prstGeom>
        </p:spPr>
      </p:pic>
      <p:sp>
        <p:nvSpPr>
          <p:cNvPr id="7" name="TextBox 6">
            <a:extLst>
              <a:ext uri="{FF2B5EF4-FFF2-40B4-BE49-F238E27FC236}">
                <a16:creationId xmlns:a16="http://schemas.microsoft.com/office/drawing/2014/main" id="{B2162A20-A71C-F7D7-6F35-112C1FEB6247}"/>
              </a:ext>
            </a:extLst>
          </p:cNvPr>
          <p:cNvSpPr txBox="1"/>
          <p:nvPr/>
        </p:nvSpPr>
        <p:spPr>
          <a:xfrm>
            <a:off x="1995893" y="1078745"/>
            <a:ext cx="3832252" cy="1498872"/>
          </a:xfrm>
          <a:prstGeom prst="rect">
            <a:avLst/>
          </a:prstGeom>
          <a:noFill/>
        </p:spPr>
        <p:txBody>
          <a:bodyPr wrap="square">
            <a:spAutoFit/>
          </a:bodyPr>
          <a:lstStyle/>
          <a:p>
            <a:pPr algn="just">
              <a:lnSpc>
                <a:spcPct val="90000"/>
              </a:lnSpc>
              <a:spcAft>
                <a:spcPts val="600"/>
              </a:spcAft>
            </a:pPr>
            <a:r>
              <a:rPr lang="en-GB"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India’s contribution to historical cumulative emissions till 2019, is only about 4% of the global total, against a share of 17% of World Population.</a:t>
            </a:r>
            <a:endParaRPr lang="en-IN" sz="1600" b="1"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90000"/>
              </a:lnSpc>
              <a:spcAft>
                <a:spcPts val="600"/>
              </a:spcAft>
            </a:pPr>
            <a:r>
              <a:rPr lang="en-GB"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India’s current annual per capita emissions are only a third of the world average. </a:t>
            </a:r>
            <a:endParaRPr lang="en-IN" sz="1600" b="1"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4758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45BAF-4591-1C09-EA9A-FDFF22956230}"/>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Calibri" panose="020F0502020204030204" pitchFamily="34" charset="0"/>
              </a:rPr>
              <a:t>HDI vs. Per Capita Energy Consumption, 2010</a:t>
            </a:r>
            <a:endParaRPr lang="en-IN" sz="6000" b="1"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E70F7DE5-4917-BCEC-BA27-7248E0F7F38B}"/>
              </a:ext>
            </a:extLst>
          </p:cNvPr>
          <p:cNvSpPr>
            <a:spLocks noGrp="1"/>
          </p:cNvSpPr>
          <p:nvPr>
            <p:ph type="sldNum" sz="quarter" idx="4"/>
          </p:nvPr>
        </p:nvSpPr>
        <p:spPr/>
        <p:txBody>
          <a:bodyPr/>
          <a:lstStyle/>
          <a:p>
            <a:fld id="{19B51A1E-902D-48AF-9020-955120F399B6}" type="slidenum">
              <a:rPr lang="en-US" smtClean="0"/>
              <a:pPr/>
              <a:t>6</a:t>
            </a:fld>
            <a:endParaRPr lang="en-US" dirty="0"/>
          </a:p>
        </p:txBody>
      </p:sp>
      <p:pic>
        <p:nvPicPr>
          <p:cNvPr id="6" name="Picture 5">
            <a:extLst>
              <a:ext uri="{FF2B5EF4-FFF2-40B4-BE49-F238E27FC236}">
                <a16:creationId xmlns:a16="http://schemas.microsoft.com/office/drawing/2014/main" id="{210FE778-71D4-1173-9A12-7DDD6141D814}"/>
              </a:ext>
            </a:extLst>
          </p:cNvPr>
          <p:cNvPicPr>
            <a:picLocks noChangeAspect="1"/>
          </p:cNvPicPr>
          <p:nvPr/>
        </p:nvPicPr>
        <p:blipFill>
          <a:blip r:embed="rId2"/>
          <a:stretch>
            <a:fillRect/>
          </a:stretch>
        </p:blipFill>
        <p:spPr>
          <a:xfrm>
            <a:off x="603697" y="855534"/>
            <a:ext cx="7516573" cy="5994272"/>
          </a:xfrm>
          <a:prstGeom prst="rect">
            <a:avLst/>
          </a:prstGeom>
        </p:spPr>
      </p:pic>
      <p:sp>
        <p:nvSpPr>
          <p:cNvPr id="8" name="TextBox 7">
            <a:extLst>
              <a:ext uri="{FF2B5EF4-FFF2-40B4-BE49-F238E27FC236}">
                <a16:creationId xmlns:a16="http://schemas.microsoft.com/office/drawing/2014/main" id="{48C2E622-90FC-AB80-93F3-ABA9A74E1D43}"/>
              </a:ext>
            </a:extLst>
          </p:cNvPr>
          <p:cNvSpPr txBox="1"/>
          <p:nvPr/>
        </p:nvSpPr>
        <p:spPr>
          <a:xfrm>
            <a:off x="5015876" y="4728507"/>
            <a:ext cx="6661140" cy="1477328"/>
          </a:xfrm>
          <a:prstGeom prst="rect">
            <a:avLst/>
          </a:prstGeom>
          <a:noFill/>
        </p:spPr>
        <p:txBody>
          <a:bodyPr wrap="square">
            <a:spAutoFit/>
          </a:bodyPr>
          <a:lstStyle/>
          <a:p>
            <a:pPr algn="just"/>
            <a:r>
              <a:rPr lang="en-GB" sz="18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India’s primary energy consumption per capita in 2019 was 28.7 gigajoules (GJ), considerably lower than both developed country peers (e.g., 282.2 GJ for the USA, 340.4 GJ for Canada, 106.8 GJ for the UK) and developing countries (e.g., 58.2 GJ for Brazil, 100.1 GJ for South Africa, 101.3 GJ for China)</a:t>
            </a:r>
            <a:endParaRPr lang="en-IN" b="1" dirty="0">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100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B887E-A4FC-4770-B8E1-90D78EC0F820}"/>
              </a:ext>
            </a:extLst>
          </p:cNvPr>
          <p:cNvSpPr>
            <a:spLocks noGrp="1"/>
          </p:cNvSpPr>
          <p:nvPr>
            <p:ph sz="half" idx="2"/>
          </p:nvPr>
        </p:nvSpPr>
        <p:spPr>
          <a:xfrm>
            <a:off x="517237" y="1063849"/>
            <a:ext cx="11113197" cy="5179933"/>
          </a:xfrm>
        </p:spPr>
        <p:txBody>
          <a:bodyPr/>
          <a:lstStyle/>
          <a:p>
            <a:pPr marL="442913" indent="-442913" algn="just">
              <a:lnSpc>
                <a:spcPct val="90000"/>
              </a:lnSpc>
              <a:spcBef>
                <a:spcPts val="0"/>
              </a:spcBef>
              <a:spcAft>
                <a:spcPts val="1200"/>
              </a:spcAft>
              <a:buFont typeface="+mj-lt"/>
              <a:buAutoNum type="alphaLcParenR"/>
            </a:pPr>
            <a:r>
              <a:rPr lang="en-IN" sz="2400" b="1" dirty="0">
                <a:latin typeface="Calibri" panose="020F0502020204030204" pitchFamily="34" charset="0"/>
                <a:ea typeface="Calibri" panose="020F0502020204030204" pitchFamily="34" charset="0"/>
                <a:cs typeface="Calibri" panose="020F0502020204030204" pitchFamily="34" charset="0"/>
              </a:rPr>
              <a:t>India is still in transition - from a developing to a developed country. </a:t>
            </a:r>
          </a:p>
          <a:p>
            <a:pPr marL="442913" indent="-442913" algn="just">
              <a:lnSpc>
                <a:spcPct val="90000"/>
              </a:lnSpc>
              <a:spcBef>
                <a:spcPts val="0"/>
              </a:spcBef>
              <a:spcAft>
                <a:spcPts val="1200"/>
              </a:spcAft>
              <a:buFont typeface="+mj-lt"/>
              <a:buAutoNum type="alphaLcParenR"/>
            </a:pPr>
            <a:r>
              <a:rPr lang="en-IN" sz="2400" b="1" dirty="0">
                <a:latin typeface="Calibri" panose="020F0502020204030204" pitchFamily="34" charset="0"/>
                <a:ea typeface="Calibri" panose="020F0502020204030204" pitchFamily="34" charset="0"/>
                <a:cs typeface="Calibri" panose="020F0502020204030204" pitchFamily="34" charset="0"/>
              </a:rPr>
              <a:t>We still require huge energy generation from Coal, Gas, Nuclear, Hydro and Renewables.</a:t>
            </a:r>
          </a:p>
          <a:p>
            <a:pPr marL="442913" indent="-442913" algn="just">
              <a:lnSpc>
                <a:spcPct val="90000"/>
              </a:lnSpc>
              <a:spcBef>
                <a:spcPts val="0"/>
              </a:spcBef>
              <a:spcAft>
                <a:spcPts val="1200"/>
              </a:spcAft>
              <a:buFont typeface="+mj-lt"/>
              <a:buAutoNum type="alphaLcParenR" startAt="2"/>
            </a:pPr>
            <a:r>
              <a:rPr lang="en-IN" sz="2400" b="1" dirty="0">
                <a:latin typeface="Calibri" panose="020F0502020204030204" pitchFamily="34" charset="0"/>
                <a:ea typeface="Calibri" panose="020F0502020204030204" pitchFamily="34" charset="0"/>
                <a:cs typeface="Calibri" panose="020F0502020204030204" pitchFamily="34" charset="0"/>
              </a:rPr>
              <a:t>CO2 emissions from developed nations have already utilised the carbon space available for developing nations.</a:t>
            </a:r>
          </a:p>
          <a:p>
            <a:pPr marL="442913" indent="-442913" algn="just">
              <a:lnSpc>
                <a:spcPct val="90000"/>
              </a:lnSpc>
              <a:spcBef>
                <a:spcPts val="0"/>
              </a:spcBef>
              <a:spcAft>
                <a:spcPts val="1200"/>
              </a:spcAft>
              <a:buFont typeface="+mj-lt"/>
              <a:buAutoNum type="alphaLcParenR" startAt="2"/>
            </a:pPr>
            <a:r>
              <a:rPr lang="en-IN" sz="2400" b="1" dirty="0">
                <a:latin typeface="Calibri" panose="020F0502020204030204" pitchFamily="34" charset="0"/>
                <a:ea typeface="Calibri" panose="020F0502020204030204" pitchFamily="34" charset="0"/>
                <a:cs typeface="Calibri" panose="020F0502020204030204" pitchFamily="34" charset="0"/>
              </a:rPr>
              <a:t>Still India is in the midst of another Transition – Energy Transition and doing its best to balance between Energy Security and Energy Transformation, reducing its emissions.</a:t>
            </a:r>
          </a:p>
          <a:p>
            <a:pPr marL="0" indent="0" algn="ctr">
              <a:lnSpc>
                <a:spcPct val="90000"/>
              </a:lnSpc>
              <a:spcBef>
                <a:spcPts val="0"/>
              </a:spcBef>
              <a:spcAft>
                <a:spcPts val="600"/>
              </a:spcAft>
              <a:buNone/>
            </a:pPr>
            <a:endParaRPr lang="en-IN"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lgn="ctr">
              <a:lnSpc>
                <a:spcPct val="90000"/>
              </a:lnSpc>
              <a:spcBef>
                <a:spcPts val="0"/>
              </a:spcBef>
              <a:spcAft>
                <a:spcPts val="600"/>
              </a:spcAft>
              <a:buNone/>
            </a:pPr>
            <a:r>
              <a:rPr lang="en-IN" sz="3600" b="1" dirty="0">
                <a:solidFill>
                  <a:srgbClr val="C00000"/>
                </a:solidFill>
                <a:latin typeface="Calibri" panose="020F0502020204030204" pitchFamily="34" charset="0"/>
                <a:ea typeface="Calibri" panose="020F0502020204030204" pitchFamily="34" charset="0"/>
                <a:cs typeface="Calibri" panose="020F0502020204030204" pitchFamily="34" charset="0"/>
              </a:rPr>
              <a:t>And That is the Biggest Challenge Before Power Sector in India</a:t>
            </a:r>
          </a:p>
          <a:p>
            <a:pPr>
              <a:lnSpc>
                <a:spcPct val="90000"/>
              </a:lnSpc>
            </a:pPr>
            <a:endParaRPr lang="en-IN" sz="2800" b="1" dirty="0">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82AEC1D4-738C-40E0-982A-194E32A289F9}"/>
              </a:ext>
            </a:extLst>
          </p:cNvPr>
          <p:cNvSpPr>
            <a:spLocks noGrp="1"/>
          </p:cNvSpPr>
          <p:nvPr>
            <p:ph type="title"/>
          </p:nvPr>
        </p:nvSpPr>
        <p:spPr/>
        <p:txBody>
          <a:bodyPr/>
          <a:lstStyle/>
          <a:p>
            <a:r>
              <a:rPr lang="de-CH" b="1" dirty="0"/>
              <a:t>Global Power Sector Scenario &amp; India</a:t>
            </a:r>
            <a:endParaRPr lang="en-IN" dirty="0"/>
          </a:p>
        </p:txBody>
      </p:sp>
      <p:sp>
        <p:nvSpPr>
          <p:cNvPr id="5" name="Slide Number Placeholder 4">
            <a:extLst>
              <a:ext uri="{FF2B5EF4-FFF2-40B4-BE49-F238E27FC236}">
                <a16:creationId xmlns:a16="http://schemas.microsoft.com/office/drawing/2014/main" id="{6FDDA76A-200F-43A1-8D39-5A82A4741C6C}"/>
              </a:ext>
            </a:extLst>
          </p:cNvPr>
          <p:cNvSpPr>
            <a:spLocks noGrp="1"/>
          </p:cNvSpPr>
          <p:nvPr>
            <p:ph type="sldNum" sz="quarter" idx="4"/>
          </p:nvPr>
        </p:nvSpPr>
        <p:spPr/>
        <p:txBody>
          <a:bodyPr/>
          <a:lstStyle/>
          <a:p>
            <a:fld id="{19B51A1E-902D-48AF-9020-955120F399B6}" type="slidenum">
              <a:rPr lang="en-US" smtClean="0"/>
              <a:pPr/>
              <a:t>7</a:t>
            </a:fld>
            <a:endParaRPr lang="en-US" dirty="0"/>
          </a:p>
        </p:txBody>
      </p:sp>
    </p:spTree>
    <p:extLst>
      <p:ext uri="{BB962C8B-B14F-4D97-AF65-F5344CB8AC3E}">
        <p14:creationId xmlns:p14="http://schemas.microsoft.com/office/powerpoint/2010/main" val="58367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117EE-9B42-4E03-8805-DA08E1CFEBC8}"/>
              </a:ext>
            </a:extLst>
          </p:cNvPr>
          <p:cNvSpPr>
            <a:spLocks noGrp="1"/>
          </p:cNvSpPr>
          <p:nvPr>
            <p:ph type="title"/>
          </p:nvPr>
        </p:nvSpPr>
        <p:spPr>
          <a:xfrm>
            <a:off x="0" y="209894"/>
            <a:ext cx="9898650" cy="695740"/>
          </a:xfrm>
        </p:spPr>
        <p:txBody>
          <a:bodyPr/>
          <a:lstStyle/>
          <a:p>
            <a:r>
              <a:rPr lang="en-IN" sz="2800" b="1" dirty="0"/>
              <a:t>India has High Ambitions: Towards Energy &amp; Environment</a:t>
            </a:r>
            <a:endParaRPr lang="en-IN" sz="2800" dirty="0"/>
          </a:p>
        </p:txBody>
      </p:sp>
      <p:sp>
        <p:nvSpPr>
          <p:cNvPr id="5" name="Slide Number Placeholder 4">
            <a:extLst>
              <a:ext uri="{FF2B5EF4-FFF2-40B4-BE49-F238E27FC236}">
                <a16:creationId xmlns:a16="http://schemas.microsoft.com/office/drawing/2014/main" id="{AD2A4456-7EB0-41B1-B9C1-AC735D2068F3}"/>
              </a:ext>
            </a:extLst>
          </p:cNvPr>
          <p:cNvSpPr>
            <a:spLocks noGrp="1"/>
          </p:cNvSpPr>
          <p:nvPr>
            <p:ph type="sldNum" sz="quarter" idx="4"/>
          </p:nvPr>
        </p:nvSpPr>
        <p:spPr/>
        <p:txBody>
          <a:bodyPr/>
          <a:lstStyle/>
          <a:p>
            <a:fld id="{19B51A1E-902D-48AF-9020-955120F399B6}" type="slidenum">
              <a:rPr lang="en-US" smtClean="0"/>
              <a:pPr/>
              <a:t>8</a:t>
            </a:fld>
            <a:endParaRPr lang="en-US" dirty="0"/>
          </a:p>
        </p:txBody>
      </p:sp>
      <p:sp>
        <p:nvSpPr>
          <p:cNvPr id="6" name="Content Placeholder 3">
            <a:extLst>
              <a:ext uri="{FF2B5EF4-FFF2-40B4-BE49-F238E27FC236}">
                <a16:creationId xmlns:a16="http://schemas.microsoft.com/office/drawing/2014/main" id="{34E7A4AE-6DD4-4D0D-98A5-D0A7318A1C4B}"/>
              </a:ext>
            </a:extLst>
          </p:cNvPr>
          <p:cNvSpPr txBox="1">
            <a:spLocks/>
          </p:cNvSpPr>
          <p:nvPr/>
        </p:nvSpPr>
        <p:spPr>
          <a:xfrm>
            <a:off x="277090" y="901011"/>
            <a:ext cx="10825019" cy="5536734"/>
          </a:xfrm>
          <a:prstGeom prst="rect">
            <a:avLst/>
          </a:prstGeom>
        </p:spPr>
        <p:txBody>
          <a:bodyPr/>
          <a:lst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00"/>
              </a:spcAft>
              <a:buFont typeface="Wingdings" panose="05000000000000000000" pitchFamily="2" charset="2"/>
              <a:buNone/>
            </a:pPr>
            <a:r>
              <a:rPr lang="en-US" sz="2200" b="1" dirty="0">
                <a:solidFill>
                  <a:srgbClr val="C00000"/>
                </a:solidFill>
                <a:latin typeface="Calibri" panose="020F0502020204030204" pitchFamily="34" charset="0"/>
                <a:cs typeface="Calibri" panose="020F0502020204030204" pitchFamily="34" charset="0"/>
              </a:rPr>
              <a:t>Govt. of India, in its First INDC (2015) committed </a:t>
            </a:r>
            <a:r>
              <a:rPr lang="en-US" sz="2200" b="1" dirty="0">
                <a:latin typeface="Calibri" panose="020F0502020204030204" pitchFamily="34" charset="0"/>
                <a:cs typeface="Calibri" panose="020F0502020204030204" pitchFamily="34" charset="0"/>
              </a:rPr>
              <a:t>:</a:t>
            </a:r>
            <a:endParaRPr lang="en-IN" sz="2200" b="1" dirty="0">
              <a:latin typeface="Calibri" panose="020F0502020204030204" pitchFamily="34" charset="0"/>
              <a:cs typeface="Calibri" panose="020F0502020204030204" pitchFamily="34" charset="0"/>
            </a:endParaRPr>
          </a:p>
          <a:p>
            <a:pPr>
              <a:spcBef>
                <a:spcPts val="0"/>
              </a:spcBef>
              <a:spcAft>
                <a:spcPts val="400"/>
              </a:spcAft>
            </a:pPr>
            <a:r>
              <a:rPr lang="en-US" sz="2200" b="1" dirty="0">
                <a:latin typeface="Calibri" panose="020F0502020204030204" pitchFamily="34" charset="0"/>
                <a:cs typeface="Calibri" panose="020F0502020204030204" pitchFamily="34" charset="0"/>
              </a:rPr>
              <a:t>To reduce the emissions intensity of its GDP by 33-35% by 2030 from 2005 level.</a:t>
            </a:r>
            <a:endParaRPr lang="en-IN" sz="2200" b="1" dirty="0">
              <a:latin typeface="Calibri" panose="020F0502020204030204" pitchFamily="34" charset="0"/>
              <a:cs typeface="Calibri" panose="020F0502020204030204" pitchFamily="34" charset="0"/>
            </a:endParaRPr>
          </a:p>
          <a:p>
            <a:pPr>
              <a:spcBef>
                <a:spcPts val="0"/>
              </a:spcBef>
              <a:spcAft>
                <a:spcPts val="400"/>
              </a:spcAft>
            </a:pPr>
            <a:r>
              <a:rPr lang="en-US" sz="2200" b="1" dirty="0">
                <a:latin typeface="Calibri" panose="020F0502020204030204" pitchFamily="34" charset="0"/>
                <a:cs typeface="Calibri" panose="020F0502020204030204" pitchFamily="34" charset="0"/>
              </a:rPr>
              <a:t>To achieve about 40 percent cumulative electric power installed capacity from non-fossil fuel-based energy resources by 2030.</a:t>
            </a:r>
            <a:endParaRPr lang="en-IN" sz="2200" b="1" dirty="0">
              <a:latin typeface="Calibri" panose="020F0502020204030204" pitchFamily="34" charset="0"/>
              <a:cs typeface="Calibri" panose="020F0502020204030204" pitchFamily="34" charset="0"/>
            </a:endParaRPr>
          </a:p>
          <a:p>
            <a:pPr>
              <a:spcBef>
                <a:spcPts val="0"/>
              </a:spcBef>
              <a:spcAft>
                <a:spcPts val="400"/>
              </a:spcAft>
            </a:pPr>
            <a:r>
              <a:rPr lang="en-US" sz="2200" b="1" dirty="0">
                <a:latin typeface="Calibri" panose="020F0502020204030204" pitchFamily="34" charset="0"/>
                <a:cs typeface="Calibri" panose="020F0502020204030204" pitchFamily="34" charset="0"/>
              </a:rPr>
              <a:t>To create an additional carbon sink of 2.5-3 billion tons of CO2 equivalent through additional forest and tree cover by 2030.</a:t>
            </a:r>
            <a:endParaRPr lang="en-IN" sz="2200" b="1" dirty="0">
              <a:latin typeface="Calibri" panose="020F0502020204030204" pitchFamily="34" charset="0"/>
              <a:cs typeface="Calibri" panose="020F0502020204030204" pitchFamily="34" charset="0"/>
            </a:endParaRPr>
          </a:p>
          <a:p>
            <a:pPr marL="182563" indent="0">
              <a:spcBef>
                <a:spcPts val="0"/>
              </a:spcBef>
              <a:spcAft>
                <a:spcPts val="400"/>
              </a:spcAft>
              <a:buFont typeface="Wingdings" panose="05000000000000000000" pitchFamily="2" charset="2"/>
              <a:buNone/>
            </a:pPr>
            <a:endParaRPr lang="en-US" sz="2200" b="1" dirty="0">
              <a:latin typeface="Calibri" panose="020F0502020204030204" pitchFamily="34" charset="0"/>
              <a:cs typeface="Calibri" panose="020F0502020204030204" pitchFamily="34" charset="0"/>
            </a:endParaRPr>
          </a:p>
          <a:p>
            <a:pPr marL="0" indent="0">
              <a:spcBef>
                <a:spcPts val="0"/>
              </a:spcBef>
              <a:spcAft>
                <a:spcPts val="400"/>
              </a:spcAft>
              <a:buFont typeface="Wingdings" panose="05000000000000000000" pitchFamily="2" charset="2"/>
              <a:buNone/>
            </a:pPr>
            <a:r>
              <a:rPr lang="en-US" sz="2200" b="1" dirty="0">
                <a:solidFill>
                  <a:srgbClr val="C00000"/>
                </a:solidFill>
                <a:latin typeface="Calibri" panose="020F0502020204030204" pitchFamily="34" charset="0"/>
                <a:cs typeface="Calibri" panose="020F0502020204030204" pitchFamily="34" charset="0"/>
              </a:rPr>
              <a:t>In COP26, Hon’ble Prime Minister of India raised the ambition by announcing </a:t>
            </a:r>
            <a:r>
              <a:rPr lang="en-US" sz="2200" b="1" dirty="0" err="1">
                <a:solidFill>
                  <a:srgbClr val="C00000"/>
                </a:solidFill>
                <a:latin typeface="Calibri" panose="020F0502020204030204" pitchFamily="34" charset="0"/>
                <a:cs typeface="Calibri" panose="020F0502020204030204" pitchFamily="34" charset="0"/>
              </a:rPr>
              <a:t>Panchamrit</a:t>
            </a:r>
            <a:r>
              <a:rPr lang="en-US" sz="2200" b="1" dirty="0">
                <a:solidFill>
                  <a:srgbClr val="C00000"/>
                </a:solidFill>
                <a:latin typeface="Calibri" panose="020F0502020204030204" pitchFamily="34" charset="0"/>
                <a:cs typeface="Calibri" panose="020F0502020204030204" pitchFamily="34" charset="0"/>
              </a:rPr>
              <a:t>: </a:t>
            </a:r>
            <a:endParaRPr lang="en-IN" sz="2200" b="1" dirty="0">
              <a:solidFill>
                <a:srgbClr val="C00000"/>
              </a:solidFill>
              <a:latin typeface="Calibri" panose="020F0502020204030204" pitchFamily="34" charset="0"/>
              <a:cs typeface="Calibri" panose="020F0502020204030204" pitchFamily="34" charset="0"/>
            </a:endParaRPr>
          </a:p>
          <a:p>
            <a:pPr>
              <a:spcBef>
                <a:spcPts val="0"/>
              </a:spcBef>
              <a:spcAft>
                <a:spcPts val="400"/>
              </a:spcAft>
            </a:pPr>
            <a:r>
              <a:rPr lang="en-US" sz="2200" b="1" dirty="0">
                <a:latin typeface="Calibri" panose="020F0502020204030204" pitchFamily="34" charset="0"/>
                <a:cs typeface="Calibri" panose="020F0502020204030204" pitchFamily="34" charset="0"/>
              </a:rPr>
              <a:t>India will reach its non-fossil energy capacity to 500 GW by 2030.</a:t>
            </a:r>
            <a:endParaRPr lang="en-IN" sz="2200" b="1" dirty="0">
              <a:latin typeface="Calibri" panose="020F0502020204030204" pitchFamily="34" charset="0"/>
              <a:cs typeface="Calibri" panose="020F0502020204030204" pitchFamily="34" charset="0"/>
            </a:endParaRPr>
          </a:p>
          <a:p>
            <a:pPr>
              <a:spcBef>
                <a:spcPts val="0"/>
              </a:spcBef>
              <a:spcAft>
                <a:spcPts val="400"/>
              </a:spcAft>
            </a:pPr>
            <a:r>
              <a:rPr lang="en-US" sz="2200" b="1" dirty="0">
                <a:latin typeface="Calibri" panose="020F0502020204030204" pitchFamily="34" charset="0"/>
                <a:cs typeface="Calibri" panose="020F0502020204030204" pitchFamily="34" charset="0"/>
              </a:rPr>
              <a:t>India will meet 50% of its energy requirements from renewable energy by 2030.</a:t>
            </a:r>
            <a:endParaRPr lang="en-IN" sz="2200" b="1" dirty="0">
              <a:latin typeface="Calibri" panose="020F0502020204030204" pitchFamily="34" charset="0"/>
              <a:cs typeface="Calibri" panose="020F0502020204030204" pitchFamily="34" charset="0"/>
            </a:endParaRPr>
          </a:p>
          <a:p>
            <a:pPr>
              <a:spcBef>
                <a:spcPts val="0"/>
              </a:spcBef>
              <a:spcAft>
                <a:spcPts val="400"/>
              </a:spcAft>
            </a:pPr>
            <a:r>
              <a:rPr lang="en-US" sz="2200" b="1" dirty="0">
                <a:latin typeface="Calibri" panose="020F0502020204030204" pitchFamily="34" charset="0"/>
                <a:cs typeface="Calibri" panose="020F0502020204030204" pitchFamily="34" charset="0"/>
              </a:rPr>
              <a:t>India will reduce the total projected carbon emissions by one billion tons from now onwards till 2030.</a:t>
            </a:r>
            <a:endParaRPr lang="en-IN" sz="2200" b="1" dirty="0">
              <a:latin typeface="Calibri" panose="020F0502020204030204" pitchFamily="34" charset="0"/>
              <a:cs typeface="Calibri" panose="020F0502020204030204" pitchFamily="34" charset="0"/>
            </a:endParaRPr>
          </a:p>
          <a:p>
            <a:pPr>
              <a:spcBef>
                <a:spcPts val="0"/>
              </a:spcBef>
              <a:spcAft>
                <a:spcPts val="400"/>
              </a:spcAft>
            </a:pPr>
            <a:r>
              <a:rPr lang="en-US" sz="2200" b="1" dirty="0">
                <a:latin typeface="Calibri" panose="020F0502020204030204" pitchFamily="34" charset="0"/>
                <a:cs typeface="Calibri" panose="020F0502020204030204" pitchFamily="34" charset="0"/>
              </a:rPr>
              <a:t>By 2030, India will reduce the carbon intensity of its economy by less than 45%.</a:t>
            </a:r>
            <a:endParaRPr lang="en-IN" sz="2200" b="1" dirty="0">
              <a:latin typeface="Calibri" panose="020F0502020204030204" pitchFamily="34" charset="0"/>
              <a:cs typeface="Calibri" panose="020F0502020204030204" pitchFamily="34" charset="0"/>
            </a:endParaRPr>
          </a:p>
          <a:p>
            <a:pPr>
              <a:spcBef>
                <a:spcPts val="0"/>
              </a:spcBef>
              <a:spcAft>
                <a:spcPts val="400"/>
              </a:spcAft>
            </a:pPr>
            <a:r>
              <a:rPr lang="en-US" sz="2200" b="1" dirty="0">
                <a:latin typeface="Calibri" panose="020F0502020204030204" pitchFamily="34" charset="0"/>
                <a:cs typeface="Calibri" panose="020F0502020204030204" pitchFamily="34" charset="0"/>
              </a:rPr>
              <a:t>By the year 2070, India will achieve the target of Net Zero.</a:t>
            </a:r>
            <a:endParaRPr lang="en-IN" sz="2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3832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972A7A-F496-41E3-A5C9-244486226EE2}"/>
              </a:ext>
            </a:extLst>
          </p:cNvPr>
          <p:cNvSpPr>
            <a:spLocks noGrp="1"/>
          </p:cNvSpPr>
          <p:nvPr>
            <p:ph sz="half" idx="1"/>
          </p:nvPr>
        </p:nvSpPr>
        <p:spPr>
          <a:xfrm>
            <a:off x="371085" y="1017667"/>
            <a:ext cx="11442223" cy="5022914"/>
          </a:xfrm>
        </p:spPr>
        <p:txBody>
          <a:bodyPr/>
          <a:lstStyle/>
          <a:p>
            <a:r>
              <a:rPr lang="en-IN" sz="2000" b="1" dirty="0">
                <a:latin typeface="Calibri" panose="020F0502020204030204" pitchFamily="34" charset="0"/>
                <a:cs typeface="Calibri" panose="020F0502020204030204" pitchFamily="34" charset="0"/>
              </a:rPr>
              <a:t>Recently, Cabinet approved India’s Updated NDC to be communicated to UNFCCC, which translates ‘</a:t>
            </a:r>
            <a:r>
              <a:rPr lang="en-IN" sz="2000" b="1" dirty="0" err="1">
                <a:latin typeface="Calibri" panose="020F0502020204030204" pitchFamily="34" charset="0"/>
                <a:cs typeface="Calibri" panose="020F0502020204030204" pitchFamily="34" charset="0"/>
              </a:rPr>
              <a:t>Panchamrit</a:t>
            </a:r>
            <a:r>
              <a:rPr lang="en-IN" sz="2000" b="1" dirty="0">
                <a:latin typeface="Calibri" panose="020F0502020204030204" pitchFamily="34" charset="0"/>
                <a:cs typeface="Calibri" panose="020F0502020204030204" pitchFamily="34" charset="0"/>
              </a:rPr>
              <a:t>’ into enhanced climate targets: </a:t>
            </a:r>
          </a:p>
          <a:p>
            <a:pPr marL="720725"/>
            <a:r>
              <a:rPr lang="en-IN" sz="1800" b="1" dirty="0">
                <a:solidFill>
                  <a:srgbClr val="0000CC"/>
                </a:solidFill>
                <a:latin typeface="Calibri" panose="020F0502020204030204" pitchFamily="34" charset="0"/>
                <a:cs typeface="Calibri" panose="020F0502020204030204" pitchFamily="34" charset="0"/>
              </a:rPr>
              <a:t>India now stands committed to reduce Emissions Intensity of its GDP by 45 percent by 2030, from 2005 level and </a:t>
            </a:r>
          </a:p>
          <a:p>
            <a:pPr marL="720725"/>
            <a:r>
              <a:rPr lang="en-IN" sz="1800" b="1" dirty="0">
                <a:solidFill>
                  <a:srgbClr val="0000CC"/>
                </a:solidFill>
                <a:latin typeface="Calibri" panose="020F0502020204030204" pitchFamily="34" charset="0"/>
                <a:cs typeface="Calibri" panose="020F0502020204030204" pitchFamily="34" charset="0"/>
              </a:rPr>
              <a:t>Achieve about 50 percent cumulative electric power installed capacity from non-fossil fuel-based energy resources by 2030. </a:t>
            </a:r>
          </a:p>
          <a:p>
            <a:r>
              <a:rPr lang="en-IN" sz="2000" b="1" dirty="0">
                <a:latin typeface="Calibri" panose="020F0502020204030204" pitchFamily="34" charset="0"/>
                <a:cs typeface="Calibri" panose="020F0502020204030204" pitchFamily="34" charset="0"/>
              </a:rPr>
              <a:t>The update is also a step towards achieving India’s long term goal of reaching net-zero by 2070.</a:t>
            </a:r>
          </a:p>
          <a:p>
            <a:r>
              <a:rPr lang="en-IN" sz="2000" b="1" dirty="0">
                <a:latin typeface="Calibri" panose="020F0502020204030204" pitchFamily="34" charset="0"/>
                <a:cs typeface="Calibri" panose="020F0502020204030204" pitchFamily="34" charset="0"/>
              </a:rPr>
              <a:t>Recognizing that lifestyle has a big role in climate change, the Hon’ble Prime Minister of India, at COP 26, proposed a ‘One-Word Movement’, to the global community. This one word is LIFE…</a:t>
            </a:r>
          </a:p>
          <a:p>
            <a:pPr marL="720725" lvl="1">
              <a:spcBef>
                <a:spcPts val="1000"/>
              </a:spcBef>
            </a:pPr>
            <a:r>
              <a:rPr lang="en-IN" b="1" dirty="0">
                <a:solidFill>
                  <a:srgbClr val="0000CC"/>
                </a:solidFill>
                <a:latin typeface="Calibri" panose="020F0502020204030204" pitchFamily="34" charset="0"/>
                <a:cs typeface="Calibri" panose="020F0502020204030204" pitchFamily="34" charset="0"/>
              </a:rPr>
              <a:t>L, I, F, E, i.e. Lifestyle For Environment, which is in tune with our planet and does not harm it. India’s updated NDC also captures this citizen centric approach to combat climate change.</a:t>
            </a:r>
          </a:p>
          <a:p>
            <a:r>
              <a:rPr lang="en-IN" sz="2000" b="1" dirty="0">
                <a:latin typeface="Calibri" panose="020F0502020204030204" pitchFamily="34" charset="0"/>
                <a:cs typeface="Calibri" panose="020F0502020204030204" pitchFamily="34" charset="0"/>
              </a:rPr>
              <a:t>India’s NDC do not bind it to any sector specific mitigation obligation or action. India’s goal is to reduce overall emission intensity and improve energy efficiency of its economy over time and at the same time protecting the vulnerable sectors of economy and segments of our society.</a:t>
            </a:r>
          </a:p>
        </p:txBody>
      </p:sp>
      <p:sp>
        <p:nvSpPr>
          <p:cNvPr id="4" name="Title 3">
            <a:extLst>
              <a:ext uri="{FF2B5EF4-FFF2-40B4-BE49-F238E27FC236}">
                <a16:creationId xmlns:a16="http://schemas.microsoft.com/office/drawing/2014/main" id="{2F7E2F24-2BFF-4C3D-A571-994410D36172}"/>
              </a:ext>
            </a:extLst>
          </p:cNvPr>
          <p:cNvSpPr>
            <a:spLocks noGrp="1"/>
          </p:cNvSpPr>
          <p:nvPr>
            <p:ph type="title"/>
          </p:nvPr>
        </p:nvSpPr>
        <p:spPr>
          <a:xfrm>
            <a:off x="0" y="191421"/>
            <a:ext cx="9626400" cy="695740"/>
          </a:xfrm>
        </p:spPr>
        <p:txBody>
          <a:bodyPr/>
          <a:lstStyle/>
          <a:p>
            <a:r>
              <a:rPr lang="en-IN" b="1" dirty="0"/>
              <a:t>India’s Updated NDC to UNFCCC</a:t>
            </a:r>
          </a:p>
        </p:txBody>
      </p:sp>
      <p:sp>
        <p:nvSpPr>
          <p:cNvPr id="5" name="Slide Number Placeholder 4">
            <a:extLst>
              <a:ext uri="{FF2B5EF4-FFF2-40B4-BE49-F238E27FC236}">
                <a16:creationId xmlns:a16="http://schemas.microsoft.com/office/drawing/2014/main" id="{684AA998-3C6A-425A-81ED-936501C45A01}"/>
              </a:ext>
            </a:extLst>
          </p:cNvPr>
          <p:cNvSpPr>
            <a:spLocks noGrp="1"/>
          </p:cNvSpPr>
          <p:nvPr>
            <p:ph type="sldNum" sz="quarter" idx="4"/>
          </p:nvPr>
        </p:nvSpPr>
        <p:spPr/>
        <p:txBody>
          <a:bodyPr/>
          <a:lstStyle/>
          <a:p>
            <a:fld id="{19B51A1E-902D-48AF-9020-955120F399B6}" type="slidenum">
              <a:rPr lang="en-US" smtClean="0"/>
              <a:pPr/>
              <a:t>9</a:t>
            </a:fld>
            <a:endParaRPr lang="en-US" dirty="0"/>
          </a:p>
        </p:txBody>
      </p:sp>
    </p:spTree>
    <p:extLst>
      <p:ext uri="{BB962C8B-B14F-4D97-AF65-F5344CB8AC3E}">
        <p14:creationId xmlns:p14="http://schemas.microsoft.com/office/powerpoint/2010/main" val="210018203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2149</Words>
  <Application>Microsoft Office PowerPoint</Application>
  <PresentationFormat>Widescreen</PresentationFormat>
  <Paragraphs>213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Calisto MT</vt:lpstr>
      <vt:lpstr>Tw Cen MT</vt:lpstr>
      <vt:lpstr>Univers 45 Light</vt:lpstr>
      <vt:lpstr>Wingdings</vt:lpstr>
      <vt:lpstr>Office Theme</vt:lpstr>
      <vt:lpstr>PowerPoint Presentation</vt:lpstr>
      <vt:lpstr>Global Warming: The Biggest Challenge Before Power Sector </vt:lpstr>
      <vt:lpstr>Global Power Sector Scenario</vt:lpstr>
      <vt:lpstr>Net Zero: A Dream Destination</vt:lpstr>
      <vt:lpstr>Energy use vs. GDP per capita for G7 and BASIC Countries, 1990-2015</vt:lpstr>
      <vt:lpstr>HDI vs. Per Capita Energy Consumption, 2010</vt:lpstr>
      <vt:lpstr>Global Power Sector Scenario &amp; India</vt:lpstr>
      <vt:lpstr>India has High Ambitions: Towards Energy &amp; Environment</vt:lpstr>
      <vt:lpstr>India’s Updated NDC to UNFCCC</vt:lpstr>
      <vt:lpstr>Role of NTPC</vt:lpstr>
      <vt:lpstr>Commitments of NTPC</vt:lpstr>
      <vt:lpstr>NTPC GREEN HYDROGEN INITIATIVES</vt:lpstr>
      <vt:lpstr>NTPC Supporting Countries in Solar PV Project Implementation</vt:lpstr>
      <vt:lpstr>NTPC Vision for 2032- A Decade of Transformation</vt:lpstr>
      <vt:lpstr>Challenges before Power Sector and NTPC in India</vt:lpstr>
      <vt:lpstr>Challenges Before Thermal Sector</vt:lpstr>
      <vt:lpstr>Technical Challenges</vt:lpstr>
      <vt:lpstr>Financial Challenges</vt:lpstr>
      <vt:lpstr>Social Challenges</vt:lpstr>
      <vt:lpstr>Mitigation of Challenges</vt:lpstr>
      <vt:lpstr>Issues of Technology Transfer and Financing</vt:lpstr>
      <vt:lpstr>Mitigation Actions by NTPC</vt:lpstr>
      <vt:lpstr>Collaboration with NITI Ayog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2019-11-05T07:12:08Z</cp:lastPrinted>
  <dcterms:created xsi:type="dcterms:W3CDTF">2019-08-06T15:54:18Z</dcterms:created>
  <dcterms:modified xsi:type="dcterms:W3CDTF">2022-08-24T21:31:39Z</dcterms:modified>
</cp:coreProperties>
</file>