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8" r:id="rId20"/>
    <p:sldId id="275" r:id="rId21"/>
    <p:sldId id="279" r:id="rId22"/>
    <p:sldId id="276" r:id="rId23"/>
    <p:sldId id="277" r:id="rId24"/>
  </p:sldIdLst>
  <p:sldSz cx="18288000" cy="10287000"/>
  <p:notesSz cx="6858000" cy="9144000"/>
  <p:embeddedFontLst>
    <p:embeddedFont>
      <p:font typeface="Abadi" panose="020B0604020104020204" pitchFamily="34" charset="0"/>
      <p:regular r:id="rId26"/>
    </p:embeddedFont>
    <p:embeddedFont>
      <p:font typeface="Aleo Bold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Lato Heavy" panose="020B0604020202020204" charset="0"/>
      <p:regular r:id="rId32"/>
    </p:embeddedFont>
    <p:embeddedFont>
      <p:font typeface="Lato Heavy Bold" panose="020B0604020202020204" charset="0"/>
      <p:regular r:id="rId33"/>
    </p:embeddedFont>
    <p:embeddedFont>
      <p:font typeface="Lato Heavy Bold Italics" panose="020B0604020202020204" charset="0"/>
      <p:regular r:id="rId34"/>
    </p:embeddedFont>
    <p:embeddedFont>
      <p:font typeface="Lora Bold" panose="020B0604020202020204" charset="0"/>
      <p:regular r:id="rId35"/>
    </p:embeddedFont>
    <p:embeddedFont>
      <p:font typeface="Playfair Display Bold" panose="00000800000000000000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69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111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2:26.70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216 546 24575,'6249'0'0,"-6135"-5"0,137-24 0,54-3 0,492 27 0,-406 8 0,1871-3 0,-3491 33-595,329-4-144,13-23 739,65-1 0,-242 44-530,632-17 530,-372 17 0,-229 41 1864,560-54-1864,281-26 0,-81 20 0,-36 2 0,-555-28 0,440-7 0,363 4 0,27 1 0,-1-2 0,1-2 0,-37-5 0,62 5 0,-1 0 0,1-1 0,0 0 0,0 0 0,0-1 0,0 0 0,1 0 0,-1-1 0,1 0 0,0-1 0,1 1 0,-1-2 0,1 1 0,1-1 0,-11-12 0,0-5 0,-15-20 0,-2 1 0,-42-41 0,63 71 0,0 2 0,-1 0 0,0 0 0,-1 2 0,0-1 0,0 2 0,-1 0 0,0 1 0,-1 1 0,-26-7 0,4 6 0,30 6 0,0 0 0,-1 0 0,1-1 0,0-1 0,1 1 0,-1-1 0,0-1 0,1 1 0,0-2 0,-12-6 0,20 10 0,0 1 0,-1 0 0,1 0 0,0 0 0,-1-1 0,1 1 0,0 0 0,0 0 0,-1-1 0,1 1 0,0 0 0,0-1 0,0 1 0,0 0 0,-1-1 0,1 1 0,0 0 0,0-1 0,0 1 0,0 0 0,0-1 0,0 1 0,0 0 0,0-1 0,0 1 0,0-1 0,0 1 0,0 0 0,0-1 0,0 1 0,0 0 0,0-1 0,0 1 0,1 0 0,-1-1 0,0 1 0,0 0 0,0-1 0,0 1 0,1 0 0,-1 0 0,0-1 0,0 1 0,1 0 0,-1 0 0,0-1 0,1 1 0,-1 0 0,0 0 0,1 0 0,-1 0 0,1-1 0,22-6 0,48-2 0,1 4 0,127 6 0,-93 1 0,1175 1 0,-1223 0 0,0 2 0,80 19 0,-69-10 0,75 4 0,432-14 0,-303-7 0,4442 3 0,-4656 4 0,0 2 0,0 3 0,112 32 0,4 0 0,38 0 0,559 126 0,-327-44 0,-52 3 0,-79-22 0,-309-103 0,2 1 0,0-1 0,1 1 0,-1 1 0,0-1 0,-1 1 0,1 1 0,-1-1 0,1 1 0,-1 0 0,7 6 0,-13-9 0,1-1 0,-1 1 0,0-1 0,0 1 0,1-1 0,-1 1 0,0-1 0,0 0 0,0 1 0,0-1 0,1 1 0,-1-1 0,0 1 0,0-1 0,0 1 0,0-1 0,0 1 0,0 0 0,-1-1 0,1 1 0,0-1 0,0 0 0,0 1 0,0-1 0,0 1 0,-1-1 0,1 1 0,0-1 0,-1 1 0,1-1 0,0 0 0,0 1 0,-1-1 0,1 1 0,-1-1 0,1 0 0,0 0 0,-1 1 0,1-1 0,-1 0 0,1 0 0,-1 1 0,1-1 0,-1 0 0,1 0 0,-1 0 0,1 0 0,-1 0 0,1 0 0,-2 0 0,-34 8 0,-118 3 0,-176-9 0,167-4 0,-2601-2-8,2705 8 17,56-4-9,0 0 0,1 1-1,-1-1 1,1 1 0,-1-1 0,1 1 0,0 0 0,-1 0 0,1 0 0,0 0 0,-1 1 0,1-1 0,0 1 0,0-1 0,0 1 0,-3 3 0,5-4 0,-1-1 0,1 1 0,0-1 0,0 1 0,0-1 0,0 1 0,-1-1 0,1 1 0,0-1 0,0 1 0,0-1 0,0 1 0,0-1 0,0 1 0,1-1 0,-1 1 0,0-1 0,0 1 0,0-1 0,0 1 0,0-1 0,1 0 0,-1 1 0,0-1 0,1 1 0,-1-1 0,0 0 0,0 1 0,1 0 0,26 15 0,11-3 0,67 14 0,157 21 0,121-3-164,1071 34-2352,1-69-625,-1249-13 2631,-201 3 500,1 0 0,0-1 0,0 1-1,0-1 1,-1-1 0,1 1 0,5-3 0,-9-2-2,-12-2 11,-16-2 5,-50-11-1,-194-35-3,-129-10-15,-1336-82-186,-12 120-207,1244 28-243,75 3 356,185-3-72,-303 9 1031,533-8-499,-1 0 0,1 1 0,-20 5 1,33-7-156,0 0-1,-1 0 1,1 0 0,-1 0 0,1 0 0,0 0 0,-1 0 0,1 0 0,0 0 0,-1 0 0,1 0 0,0 0 0,-1 1 0,1-1 0,0 0 0,-1 0 0,1 0 0,0 1-1,0-1 1,-1 0 0,1 0 0,0 1 0,0-1 0,-1 0 0,1 1 0,0-1 0,0 0 0,0 1 0,0-1 0,-1 0 0,1 1 0,0-1 0,0 0 0,0 1 0,0-1-1,0 0 1,0 1 0,0-1 0,0 1 0,0-1 0,0 0 0,0 1 0,0-1 0,0 0 0,0 1 0,3 1 63,0 0 0,0 0-1,0 0 1,0-1 0,0 1 0,0-1 0,0 1-1,0-1 1,6 1 0,151 29 910,125 6-152,105 8-574,1103 57-66,5-79 597,-1350-26-639,-540-1-149,-1395 2-2029,991 2 4028,1331-14-1503,-58-12-660,2190-300-2511,-2368 273 3356,-244 42-548,75-25 0,-125 34-130,0 1-1,0-1 1,0-1 0,-1 1-1,1-1 1,-1 0-1,0 0 1,6-4-1,-10 6-2,1 1 1,-1-1-1,1 1 0,-1-1 0,1 0 0,-1 1 0,0-1 0,1 1 0,-1-1 1,0 0-1,0 1 0,0-1 0,1 0 0,-1 1 0,0-1 0,0 0 0,0 1 1,0-1-1,0 0 0,0 1 0,0-1 0,0 0 0,0 1 0,-1-1 0,1 0 1,0 1-1,0-1 0,0 0 0,-1 1 0,1-1 0,0 1 0,-1-1 0,1 1 0,-1-1 1,0 0-1,-6-4 0,0 1-1,0 0 1,0 0 0,-1 1 0,1 0 0,-1 0 0,0 1-1,0 0 1,-11-2 0,-210-24 0,-123 9-164,-106 9-631,-1966 9-235,1872 13 1030,97 4-45,111 0-137,285-14 152,-36 2 23,-138 23-1,230-27 26,-1 0 0,1 1 0,-1 0 0,1-1 0,-1 1 1,1 0-1,-1 0 0,1 1 0,0-1 0,0 1 0,0 0 0,0 0 1,-5 3-1,9-5-7,-1 1 1,0-1-1,0 1 1,1 0-1,-1-1 1,0 1-1,1-1 1,-1 0-1,0 1 1,1-1-1,-1 1 1,1-1-1,-1 1 1,0-1-1,1 0 1,-1 1-1,1-1 1,-1 0-1,1 0 1,0 1-1,-1-1 1,1 0-1,-1 0 1,1 0-1,0 0 1,40 11 385,406 41 480,26-32-607,-229-12 350,334 17 182,1078 29 289,-1599-54-1072,-54 0-19,-7 0 0,-49 2 0,-148 9 0,-135 15 0,-130 12-164,-3250 313-5791,3515-324 5846,187-26 137,0 2-1,0-1 0,1 2 1,-1 0-1,-18 8 0,32-12-17,-1 0-1,1 1 1,0-1 0,-1 0 0,1 0-1,-1 1 1,1-1 0,-1 0-1,1 1 1,0-1 0,-1 0-1,1 1 1,0-1 0,0 0-1,-1 1 1,1-1 0,0 1-1,0-1 1,-1 1 0,1-1-1,0 1 1,0-1 0,0 1-1,0-1 1,0 1 0,0-1-1,0 1 1,0-1 0,0 1-1,0-1 1,0 1 0,0-1-1,0 1 1,0-1 0,0 1-1,2 1 28,-1-1-1,0 1 0,1-1 0,-1 0 0,1 1 1,-1-1-1,1 0 0,0 0 0,-1 0 1,1 0-1,0 0 0,2 0 0,25 8 263,1 0 0,43 5 1,170 21 176,802 41 1111,5-58-878,-864-20 786,-494 13-1360,-126 19-588,-1081 58 336,1498-88 237,-64 3 264,74-1-314,44-2-52,1795-5-1493,-1820 5 1470,442-13 911,-441 13-788,0-2 0,-1 0 0,25-7 0,-37 9-117,0 1 1,0-1-1,0 0 0,-1 0 0,1 0 0,0 0 1,0 0-1,0 0 0,-1 0 0,1 0 1,0 0-1,0 0 0,0 0 0,-1 0 0,1 0 1,0 0-1,0 0 0,0-1 0,0 1 0,-1 0 1,1 0-1,0 0 0,0 0 0,0 0 0,0 0 1,-1 0-1,1 0 0,0-1 0,0 1 1,0 0-1,0 0 0,0 0 0,0 0 0,-1-1 1,1 1-1,0 0 0,0 0 0,0 0 0,0 0 1,0-1-1,0 1 0,0 0 0,0 0 0,0 0 1,0-1-1,0 1 0,0 0 0,0 0 0,0 0 1,0-1-1,0 1 0,0 0 0,0 0 1,0 0-1,0-1 0,0 1 0,0 0 0,1 0 1,-1 0-1,0 0 0,0 0 0,0-1 0,0 1 1,0 0-1,0 0 0,1 0 0,-1 0 0,-47-9 20,-566-15-37,441 23-132,-1325-2-209,1481 3 450,-43-1 303,121-11-308,1088-214-1035,-816 134 597,451-187-1,-741 261 469,104-47 464,-127 54-466,1-1 0,-2 0 0,35-28 0,-52 38-111,-1 0 0,0 0 1,0 0-1,0 0 0,0 0 1,0-1-1,0 1 0,-1-1 1,1 1-1,-1-1 0,0 0 0,2-3 1,-3 5-6,0-1 1,0 1 0,0 0 0,0 0-1,0 0 1,0 0 0,0 0-1,0 0 1,0 0 0,-1 0 0,1 0-1,0 0 1,-1 0 0,1 0 0,-1 0-1,1 0 1,-1 0 0,0 0-1,1 0 1,-1 1 0,0-1 0,1 0-1,-3-1 1,-3-2-3,-1 0 0,0 1 0,-1-1 0,1 2 0,-1-1 0,1 1 1,-1 0-1,-11-1 0,-100-12 2,-193 2 0,289 13 0,-1455 62 432,1170-27-540,-438 106 0,658-114 108,52-17 0,94-34 0,1268-425 1704,-1316 447-1696,19-7-3,0 1 0,1 2 1,0 1-1,0 1 0,31 0 0,-59 4-5,1 0 0,0 0 0,-1 1 0,1-1 0,0 0 0,0 1 0,-1 0 0,1 0 0,-1-1 0,1 2 0,-1-1 0,1 0 0,-1 0 0,4 3 0,-5-2 0,0-1 0,-1 1 0,1 0 0,0-1 0,-1 1 0,0-1 0,1 1 0,-1 0 0,0-1 0,0 1 0,0 0 0,0 0 0,0-1 0,0 1 0,0 0 0,0-1 0,-1 1 0,1 0 0,-1-1 0,1 1 0,-1-1 0,0 1 0,0 0 0,-1 2 0,-10 18 0,-1-1 0,-1 0 0,-1-1 0,0 0 0,-2-1 0,0-1 0,-25 21 0,-153 111 0,162-127 0,-456 296 0,414-271 0,74-47 0,0-1 0,0 1 0,0-1 0,0 1 0,1 0 0,-1-1 0,0 1 0,0 0 0,1 0 0,-1 0 0,0 0 0,1-1 0,-1 1 0,1 0 0,-1 0 0,1 0 0,-1 0 0,1 0 0,0 1 0,-1 1 0,2-3 0,-1 1 0,0-1 0,1 1 0,-1-1 0,1 1 0,0-1 0,-1 1 0,1-1 0,-1 1 0,1-1 0,0 0 0,-1 1 0,1-1 0,0 0 0,-1 0 0,1 1 0,0-1 0,-1 0 0,1 0 0,0 0 0,-1 0 0,1 0 0,1 0 0,57-5 0,45-20 0,0-5 0,116-51 0,-111 39 0,52-20 0,271-92 0,-379 142 0,-53 11 0,1 1 0,-1 0 0,1 0 0,0-1 0,-1 1 0,1 0 0,0 0 0,-1 0 0,1 0 0,-1 0 0,1 0 0,0 0 0,-1 0 0,1 0 0,0 0 0,-1 0 0,1 1 0,-1-1 0,1 0 0,0 0 0,-1 1 0,1-1 0,-1 0 0,1 1 0,-1-1 0,1 0 0,-1 1 0,1 0 0,-16 17 0,-34 12 0,-141 66 0,-683 264-1212,-32-52 767,400-162 345,474-139 93,0-1 0,-50 2 1,78-7 6,0-1 0,0 0 0,0 1 0,0-1 0,0-1 0,0 1 0,0 0 0,0-1 0,0 0 0,0 1 0,0-1 0,0 0 0,1-1 0,-1 1 0,0 0 0,1-1 0,-1 0 0,1 1 0,-4-4 0,6 4 0,-1 0 0,1 0 0,0 0 0,-1 0 0,1 0 0,0 0 0,0 0 0,-1 0 0,1 0 0,0-1 0,0 1 0,1 0 0,-1 0 0,0 0 0,0 0 0,0 0 0,1 0 0,-1 0 0,1-1 0,20-32 0,19-5 0,1 2 0,1 1 0,91-57 0,342-179 293,25 37 401,-170 82-658,-206 98-15,-116 51-21,0 2 0,0-1 0,0 1 0,0 0 0,15-1 0,-23 3 0,1 0 0,-1 0 0,1 0 0,-1 0 0,1 0 0,-1 0 0,1 0 0,-1 0 0,1 0 0,-1 1 0,1-1 0,-1 0 0,1 0 0,-1 0 0,1 1 0,-1-1 0,1 0 0,-1 1 0,1-1 0,-1 0 0,0 1 0,1-1 0,-1 0 0,0 1 0,1-1 0,-1 1 0,0-1 0,0 0 0,1 1 0,-1-1 0,0 1 0,0-1 0,1 2 0,-2 0 0,1 1 0,-1-1 0,1 0 0,-1 1 0,0-1 0,0 0 0,0 1 0,0-1 0,0 0 0,-1 0 0,1 0 0,-3 2 0,-29 34 0,-2-3 0,-1-1 0,-71 52 0,101-81 0,-7 5 1,-211 159 223,156-121-31,-94 48 0,151-90-173,-1 0 1,1-2 0,-1 1-1,0-1 1,-16 3-1,26-7-20,-1 1 0,1-1 0,0 0 0,0 1 0,0-1 0,0 0 0,0 0 0,0-1 0,0 1 0,0 0 0,0-1 0,0 1 0,0-1 0,0 1 0,0-1 0,0 0 0,0 0 0,1 0 0,-1 0 0,0 0 0,0-1 0,1 1 0,-1 0 0,1-1 0,-1 1-1,1-1 1,0 0 0,0 1 0,0-1 0,0 0 0,0 0 0,0 1 0,0-1 0,0 0 0,0 0 0,0-3 0,0-5 0,1 0 0,0 0 0,0 0 0,1 0 0,0 1 0,0-1 0,1 0 0,1 1 0,0-1 0,5-12 0,9-18 0,23-42 0,-4 21 0,3 2 0,60-72 0,106-100 0,-65 86 0,314-248 0,-429 375 0,14-12 0,-39 30 0,0 0 0,0 0 0,0 0 0,0 0 0,0 0 0,-1 0 0,1 0 0,0 0 0,0 0 0,0 0 0,0 0 0,0 0 0,0 1 0,0-1 0,-1 0 0,1 0 0,0 0 0,0 0 0,0 0 0,0 0 0,0-1 0,0 1 0,0 0 0,-1 0 0,1 0 0,0 0 0,0 0 0,0 0 0,0 0 0,0 0 0,0 0 0,0 0 0,0 0 0,-1 0 0,1 0 0,0 0 0,0 0 0,0-1 0,0 1 0,0 0 0,0 0 0,0 0 0,0 0 0,0 0 0,0 0 0,0 0 0,0 0 0,0-1 0,0 1 0,0 0 0,0 0 0,0 0 0,0 0 0,0 0 0,0-1 0,-32 13 0,-1772 713-1628,1271-548 1591,-7-45-221,525-130 258,-3 3 0,0-2 0,-1 0 0,1-1 0,-1-1 0,0 0 0,0-2 0,1 0 0,-24-5 0,38 4 10,0 1 1,0-1 0,1 0 0,-1 0 0,0 0 0,1-1 0,0 1 0,-1-1 0,1 0 0,0 0 0,1 0-1,-1 0 1,0 0 0,1-1 0,0 1 0,0-1 0,0 0 0,0 0 0,0 0 0,1 0 0,0 0 0,0 0-1,0 0 1,0 0 0,0-7 0,-1-12 258,2 1-1,0 0 1,6-38-1,-4 35-73,2-14-21,-1-6-135,2-1 1,2 1-1,2 0 1,17-50-1,-6 46-39,2 1 0,2 1 0,2 1 0,3 1 0,1 2 0,2 1 0,1 1 0,3 2 0,1 2 0,80-63 0,-71 66 0,2 2 0,1 2 0,2 2 0,0 3 0,2 1 0,1 3 0,0 3 0,2 1 0,107-16 0,-145 30 0,0 2 0,-1-1 0,1 2 0,0 1 0,23 3 0,-36-4 0,0 2 0,0-1 0,0 0 0,0 1 0,-1 0 0,1 0 0,-1 0 0,1 1 0,-1-1 0,0 1 0,0 0 0,0 1 0,0-1 0,0 0 0,-1 1 0,0 0 0,0 0 0,0 0 0,0 0 0,0 1 0,-1-1 0,0 1 0,3 6 0,0 9 0,0-1 0,-1 1 0,-1 0 0,1 39 0,-9 89 0,1-74 0,1-12 0,-3 0 0,-15 68 0,13-94 0,-2-1 0,-1 0 0,-2 0 0,-34 63 0,36-80 0,5-10 0,1 1 0,0 0 0,0 0 0,1 0 0,-3 11 0,6-19 0,1 1 0,-1-1 0,1 1 0,0-1 0,0 1 0,-1-1 0,1 1 0,0 0 0,1-1 0,-1 1 0,0-1 0,0 1 0,1-1 0,-1 1 0,1-1 0,-1 1 0,1-1 0,0 1 0,-1-1 0,1 0 0,0 1 0,0-1 0,0 0 0,0 0 0,0 1 0,0-1 0,0 0 0,1 0 0,-1 0 0,0-1 0,1 1 0,-1 0 0,0 0 0,1-1 0,-1 1 0,1-1 0,-1 1 0,3 0 0,6 1 0,0 0 0,0-1 0,0 0 0,0-1 0,1 0 0,-1 0 0,0-1 0,13-2 0,91-26 0,-111 28 0,217-76 0,250-123 0,-23 7 0,-446 192 0,98-32 0,-89 30 0,-1 1 0,1 0 0,0 1 0,0 0 0,0 1 0,0 0 0,16 2 0,-24-2 0,1 0 0,-1 1 0,1-1 0,-1 1 0,1 0 0,-1 0 0,1 0 0,-1 0 0,0 0 0,0 0 0,1 0 0,-1 1 0,0-1 0,0 1 0,0 0 0,-1 0 0,1-1 0,0 1 0,-1 0 0,1 1 0,-1-1 0,2 3 0,-2-1 0,0 0 0,0 0 0,-1 0 0,1-1 0,-1 1 0,0 0 0,0 0 0,0 0 0,-1 0 0,1 0 0,-1 0 0,-2 7 0,-4 8 0,-1-1 0,-1 0 0,0 0 0,-18 24 0,-6 6 0,-3-1 0,-2-2 0,-74 70 0,111-113 0,-1-1 0,0 1 0,0-1 0,1 0 0,-1 1 0,0-1 0,0 0 0,0 0 0,0 0 0,0 0 0,0-1 0,-1 1 0,1 0 0,0-1 0,0 0 0,-1 1 0,-2-1 0,3 0 0,1-1 0,0 1 0,-1-1 0,1 0 0,0 1 0,-1-1 0,1 0 0,0 0 0,0 1 0,0-1 0,0 0 0,0 0 0,0 0 0,0-1 0,0 1 0,0 0 0,0 0 0,1 0 0,-1-1 0,0-1 0,-3-7 0,1 0 0,1 0 0,0 0 0,0 0 0,1-1 0,-1-11 0,-1-138 0,4 133 0,0 1 0,2 0 0,12-50 0,-2 50 0,-13 26 0,1-1 0,-1 1 0,0 0 0,1-1 0,-1 1 0,1 0 0,-1-1 0,0 1 0,1 0 0,-1-1 0,1 1 0,-1 0 0,1 0 0,-1 0 0,1-1 0,-1 1 0,1 0 0,-1 0 0,1 0 0,-1 0 0,1 0 0,-1 0 0,1 0 0,-1 0 0,1 0 0,-1 0 0,1 1 0,1 0 0,0 1 0,-1-1 0,0 1 0,1-1 0,-1 1 0,0 0 0,0 0 0,0 0 0,0-1 0,0 1 0,0 0 0,0 0 0,-1 1 0,1-1 0,-1 0 0,1 0 0,-1 0 0,0 0 0,0 3 0,1 14 0,-2 0 0,0 0 0,0 0 0,-2 0 0,-1 0 0,0-1 0,-13 35 0,-1-9 0,-1 0 0,-26 42 0,33-64 0,-1-1 0,-1 0 0,0-1 0,-2 0 0,-27 27 0,41-46 0,0 1 0,0 0 0,0-1 0,0 0 0,0 1 0,0-1 0,0 0 0,-1 0 0,1 0 0,0-1 0,-1 1 0,1 0 0,0-1 0,-1 1 0,1-1 0,-3 0 0,3 0 0,0-1 0,1 1 0,-1-1 0,1 1 0,-1-1 0,1 0 0,-1 1 0,1-1 0,-1 0 0,1 0 0,0 0 0,0 0 0,-1 0 0,1-1 0,0 1 0,0 0 0,0 0 0,-1-2 0,-2-5 0,0 0 0,1 0 0,0-1 0,0 1 0,1 0 0,0-1 0,0-9 0,-3-17 0,1-1 0,2 0 0,2 1 0,1-1 0,2 0 0,1 1 0,2-1 0,1 1 0,2 0 0,2 1 0,1 0 0,1 1 0,30-53 0,-15 37 0,3 1 0,1 2 0,3 1 0,1 1 0,2 2 0,3 2 0,60-47 0,-89 77 0,2 1 0,-1 0 0,1 1 0,1 0 0,16-5 0,-28 11 0,0 1 0,1 0 0,-1 0 0,1 0 0,-1 0 0,1 1 0,0-1 0,-1 1 0,1 0 0,-1 0 0,1 1 0,0-1 0,-1 1 0,1-1 0,-1 1 0,1 0 0,-1 0 0,0 1 0,1-1 0,-1 1 0,0 0 0,0 0 0,0 0 0,0 0 0,0 0 0,-1 0 0,1 1 0,4 5 0,-3 0 0,1-1 0,-1 1 0,-1 0 0,1 1 0,-1-1 0,-1 0 0,0 1 0,0 0 0,-1-1 0,0 1 0,0 0 0,-1 0 0,0 0 0,0 0 0,-1-1 0,-1 1 0,-2 12 0,-4 9 0,-1 0 0,-1-1 0,-25 50 0,20-47 0,-1 0 0,-2-1 0,-2-1 0,0-1 0,-2 0 0,-42 40 0,63-67 0,-1 0 0,1 0 0,-1-1 0,0 1 0,0 0 0,0-1 0,0 0 0,0 1 0,0-1 0,0 0 0,0 0 0,0 0 0,0-1 0,-1 1 0,1 0 0,0-1 0,-1 1 0,1-1 0,0 0 0,-1 0 0,1 0 0,-1 0 0,1 0 0,0-1 0,-1 1 0,1-1 0,-3 0 0,2-1 0,0-1 0,1 0 0,-1 0 0,1 1 0,-1-1 0,1-1 0,0 1 0,0 0 0,0 0 0,1-1 0,-1 1 0,1-1 0,0 0 0,0 1 0,0-1 0,-1-4 0,-2-12-151,1-1-1,1 0 0,0 0 0,1 1 1,2-1-1,0 0 0,1 0 1,6-22-1,8-13-6674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5:44.64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0,'12'11,"1"0,0-1,1-1,0 0,0-1,27 11,-11-7,1-2,45 9,-17-10,1-3,117-3,7 0,-148 1,0 2,38 12,-34-8,49 6,114-9,-141-9,-1 4,75 11,9 11,1-6,168-2,5027-19,-5283 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5:46.90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1 228,'0'-4,"1"0,0 0,0 0,0 0,0 1,1-1,0 0,-1 1,1-1,1 1,-1 0,0 0,1 0,0 0,4-5,0 2,0 1,0-1,0 1,0 0,1 1,10-5,46-14,0 4,1 2,1 2,1 4,76-3,347 10,-257 8,1894-4,-2107 0,0 0,-1-2,1 0,21-6,2-7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5:56.66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6344 2,'-91'0,"-70"-1,-246 29,-164 18,-3-47,223-3,-3248 4,3541 4,0 1,-80 19,69-10,-75 4,79-15,8-2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5:58.9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4405 0,'-4347'0,"4289"0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6:01.09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3269 69,'-810'0,"745"-3,1-3,-70-16,-54-6,-434 18,359 14,-802-4,1007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6:46.10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3201 1,'-3143'0,"3086"0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2:36.06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2482 587 24575,'-34'2'0,"-1"1"0,1 1 0,0 2 0,0 1 0,-33 12 0,-162 70 0,89-32 0,56-24 0,-42 16 0,-193 48 0,154-61 0,-1-7 0,-288 11 0,-106-43 0,1603 2 0,-535 2 0,-500-1 0,8-1 0,0 1 0,-1 1 0,1 1 0,0 0 0,18 5 0,-31-6 0,-1 0 0,0 0 0,1-1 0,-1 1 0,0 1 0,0-1 0,0 0 0,0 0 0,0 1 0,0-1 0,0 1 0,0 0 0,0 0 0,-1-1 0,1 1 0,-1 0 0,1 0 0,-1 1 0,0-1 0,0 0 0,0 0 0,0 1 0,0-1 0,0 0 0,-1 1 0,1-1 0,-1 1 0,1-1 0,-1 1 0,0-1 0,0 1 0,0-1 0,-1 1 0,1-1 0,-1 0 0,1 1 0,-1-1 0,0 1 0,0-1 0,0 0 0,-1 3 0,-4 8 0,-1 0 0,0 0 0,-1 0 0,-1-1 0,0 0 0,0 0 0,-1-1 0,-20 17 0,-100 72 0,119-92 0,-410 269 0,418-275 0,0 0 0,0 0 0,1 0 0,-1 0 0,0 0 0,1 1 0,-1-1 0,1 1 0,-4 5 0,6-8 0,0 1 0,-1-1 0,1 0 0,0 1 0,0-1 0,0 1 0,0-1 0,0 1 0,0-1 0,0 1 0,0-1 0,0 0 0,0 1 0,0-1 0,1 1 0,-1-1 0,0 0 0,0 1 0,0-1 0,0 1 0,1-1 0,-1 0 0,0 1 0,0-1 0,1 0 0,-1 1 0,0-1 0,1 0 0,0 1 0,25 9 0,26-2 0,1-2 0,78-3 0,-85-2 0,180-1 0,338-44 0,-442 21 0,-120 22 0,1 1 0,0 0 0,-1-1 0,1 0 0,-1 1 0,1-1 0,0 0 0,-1-1 0,0 1 0,1 0 0,-1-1 0,0 1 0,0-1 0,1 1 0,-1-1 0,2-3 0,-16-2 0,-26 5 0,-83 9 0,-165 32 0,101-11 0,27-7 0,-517 94 0,576-86 0,83-21 0,26-7 0,36-8 0,24-12 0,0-2 0,-2-4 0,-1-3 0,117-66 0,-177 90 0,-1 0 0,-1 0 0,1-1 0,-1 1 0,0-1 0,0 0 0,0 0 0,5-8 0,-10 12 0,1 0 0,0 0 0,-1 0 0,0 0 0,1 0 0,-1 0 0,1 0 0,-1 0 0,0 0 0,0-1 0,0 1 0,0 0 0,0 0 0,0 0 0,0 0 0,0 0 0,0 0 0,0-1 0,-1 1 0,0-2 0,0 2 0,0-1 0,0 0 0,-1 1 0,1-1 0,-1 1 0,1 0 0,-1 0 0,1-1 0,-1 1 0,0 0 0,0 0 0,1 1 0,-1-1 0,0 0 0,0 0 0,-2 1 0,-18-5 0,0 1 0,0 1 0,0 1 0,0 1 0,-40 3 0,39-1 0,-1 0 0,1-1 0,-1-2 0,1 0 0,-27-7 0,45 8 0,0-1 0,1 0 0,-1 0 0,0 0 0,1 0 0,0-1 0,-1 0 0,1 0 0,0 0 0,0 0 0,1-1 0,-1 1 0,-3-6 0,1 0 0,0-1 0,0 0 0,1 0 0,-4-13 0,-16-30 0,22 49 0,0 1 0,0-1 0,-1 0 0,1 1 0,-1 0 0,0 0 0,1 0 0,-1 0 0,-1 1 0,1 0 0,0 0 0,-1 0 0,1 0 0,-1 0 0,1 1 0,-1 0 0,0 0 0,0 0 0,-7 1 0,-11-1 0,-1 1 0,-42 5 0,32-1 0,-236 12 0,260-14 0,0-1 0,1 2 0,-1-1 0,1 1 0,-17 7 0,25-9 0,0-1 0,-1 1 0,1-1 0,0 1 0,-1 0 0,1-1 0,0 1 0,0 0 0,0 0 0,-1 0 0,1 0 0,0 0 0,1 0 0,-1 0 0,0 0 0,0 0 0,0 1 0,1-1 0,-1 0 0,0 0 0,1 1 0,-1-1 0,1 1 0,0-1 0,-1 0 0,1 1 0,0-1 0,0 1 0,0-1 0,0 1 0,0-1 0,0 0 0,0 1 0,1-1 0,-1 1 0,0-1 0,1 0 0,-1 1 0,1-1 0,0 0 0,-1 1 0,1-1 0,0 0 0,0 0 0,0 0 0,0 0 0,0 0 0,1 2 0,9 8 0,2 0 0,-1 0 0,1-1 0,1 0 0,0-2 0,0 1 0,23 8 0,113 40 0,-145-55 0,39 11 0,2-2 0,-1-2 0,1-2 0,57 2 0,191-11 0,-129-2 0,817 3 0,-885-4 0,0-4 0,101-24 0,-107 17 0,181-45 0,-216 45 0,61-28 0,-75 26 0,0 3 0,0 1 0,59-11 0,92-5 0,535-76 0,-141-4 0,-250 39 0,552-112 0,-658 134 0,384-51 0,-213 40 0,-288 41 0,149-28 0,125-22 0,-304 54 0,73-18 0,-139 27 0,1-1 0,-2 0 0,1-1 0,-1-1 0,0 0 0,22-17 0,-36 23 0,0 1 0,0-1 0,0 1 0,0-1 0,-1 0 0,1 0 0,-1 0 0,1 0 0,-1-1 0,0 1 0,-1-1 0,3-4 0,-4 7 0,0-1 0,0 0 0,0 1 0,0-1 0,0 0 0,0 1 0,0-1 0,0 0 0,-1 1 0,1-1 0,-1 0 0,1 1 0,-1-1 0,0 1 0,1-1 0,-1 1 0,0-1 0,0 1 0,0 0 0,0 0 0,0-1 0,-1 1 0,1 0 0,0 0 0,0 0 0,-1 0 0,1 0 0,-1 0 0,1 0 0,-1 1 0,1-1 0,-3 0 0,-13-5 0,1 0 0,-1 2 0,0 0 0,0 1 0,0 1 0,-30-1 0,36 2 0,-827-7 0,526 13 0,-34-3 0,527-4 0,360-42-456,1-31 0,-339 44 456,266-77 0,-462 106 0,0 0 0,1 0 0,-2-1 0,1 0 0,0 0 0,-1 0 0,1-1 0,8-7 0,-14 11 0,-1-1 0,0 1 0,0 0 0,0-1 0,0 1 0,1-1 0,-1 1 0,0 0 0,0-1 0,0 1 0,0-1 0,0 1 0,0 0 0,0-1 0,0 1 0,0-1 0,0 1 0,-1 0 0,1-1 0,0 1 0,0-1 0,0 1 0,0 0 0,0-1 0,-1 1 0,1 0 0,0-1 0,0 1 0,-1 0 0,1-1 0,0 1 0,-1 0 0,1 0 0,0-1 0,-1 1 0,1 0 0,0 0 0,-1 0 0,1 0 0,0-1 0,-1 1 0,1 0 0,-1 0 0,1 0 0,-1 0 0,-50-10 0,-143 7 0,-565 65-774,-1 46-243,161 3 1173,542-98-124,-56 21 0,108-32-32,1-1 0,0 1 0,0 1 0,-1-1 0,1 0 0,1 1 0,-1 0 0,-5 5 0,8-7 0,0-1 0,1 1 0,-1 0 0,1-1 0,-1 1 0,1 0 0,0 0 0,-1 0 0,1-1 0,0 1 0,-1 0 0,1 0 0,0 0 0,0 0 0,0 0 0,0 0 0,0 0 0,0-1 0,0 1 0,0 0 0,0 0 0,0 0 0,0 0 0,1 0 0,-1 0 0,1 1 0,2 2 0,1 0 0,0 0 0,0 0 0,0-1 0,1 0 0,-1 1 0,1-2 0,-1 1 0,1 0 0,0-1 0,8 3 0,52 17 6,124 25 1,-117-31 143,440 103 2084,-477-110-2218,-1 1-1,0 1 1,0 3 0,-2 0-1,62 38 1,-71-36-17,0 1 0,-1 2 0,-1 0 0,-1 1 1,-1 1-1,0 1 0,-2 0 0,15 26 0,-19-29 1,20 37 0,74 90 0,-92-130 0,0 0 0,1-1 0,0 0 0,1-2 0,1 0 0,0-1 0,1 0 0,0-2 0,28 11 0,30 4 0,0-4 0,1-3 0,152 13 0,-165-20 0,-1 2 0,69 24 0,78 17 0,187 24 0,-258-41 0,-63-15 0,-31-9 0,19 5 0,1-2 0,0-3 0,75 4 0,-40-14 0,-171 1 0,-112 22 0,138-18 0,-566 112 0,521-101 0,-103 25 0,-272 99 0,460-142 0,-10 4 0,0 1 0,0 0 0,1 1 0,-22 14 0,34-20 0,-1 0 0,0 0 0,1 0 0,-1 1 0,0-1 0,1 1 0,0-1 0,-1 1 0,1-1 0,0 1 0,0 0 0,0-1 0,0 1 0,0 0 0,0 0 0,1 0 0,-1 0 0,0 0 0,1 0 0,0 0 0,-1 0 0,1 0 0,0 0 0,0 0 0,0 0 0,0 0 0,1 0 0,-1 0 0,1 0 0,-1 0 0,1 0 0,-1 0 0,1 0 0,0 0 0,0 0 0,0 0 0,0-1 0,0 1 0,1 0 0,-1-1 0,0 1 0,1-1 0,2 2 0,9 9 0,0 0 0,1-2 0,1 1 0,-1-2 0,31 15 0,103 36 0,17-7-191,3-7 0,1-7-1,266 26 1,534-16-178,105-55 273,-879 4 33,-147 1 63,10 2 0,1-3 0,-2-3 0,106-21 0,-156 25 53,0-1-1,-1 1 1,0-2 0,1 1 0,-1-1-1,0 1 1,0-2 0,-1 1-1,1-1 1,-1 0 0,1 0-1,-1 0 1,0-1 0,-1 0-1,9-10 1,-12 14-44,-1 0 0,1 0 0,0-1 0,-1 1 0,1 0 0,-1 0 0,1-1 0,-1 1 1,0 0-1,1 0 0,-1-1 0,0 1 0,0 0 0,0-1 0,0 1 0,0 0 0,0-1 0,-1 1 0,1 0 0,0-1 0,0 1 0,-1 0 0,1 0 1,-1-1-1,0 1 0,1 0 0,-1 0 0,0 0 0,1 0 0,-1 0 0,0 0 0,0 0 0,0 0 0,0 0 0,0 0 0,-2-1 0,-5-2 6,1 0-1,-1 1 1,0 0-1,0 0 1,-12-2-1,-36-6-9,0 3 1,0 3-1,-1 1 0,-61 6 0,70-2-3,-917 52-1238,-6 53 694,261-26 234,655-74 308,-33 3 0,81-7 0,1 0 0,-1 0 0,1 0 0,0 1 0,0 0 0,0 0 0,-11 6 0,17-8 0,0 0 0,0 1 0,0-1 0,-1 0 0,1 0 0,0 0 0,0 0 0,0 0 0,0 1 0,0-1 0,0 0 0,-1 0 0,1 0 0,0 0 0,0 1 0,0-1 0,0 0 0,0 0 0,0 0 0,0 0 0,0 1 0,0-1 0,0 0 0,0 0 0,0 0 0,0 1 0,0-1 0,0 0 0,0 0 0,0 0 0,0 1 0,0-1 0,0 0 0,0 0 0,1 0 0,-1 0 0,0 1 0,0-1 0,0 0 0,0 0 0,0 0 0,0 0 0,1 0 0,-1 1 0,0-1 0,0 0 0,0 0 0,0 0 0,1 0 0,-1 0 0,0 0 0,0 0 0,0 0 0,0 0 0,1 0 0,-1 0 0,0 0 0,0 0 0,0 0 0,1 0 0,-1 0 0,0 0 0,33 5 0,123-13 0,112-22 0,100-20-81,1962-364-328,-1989 341 475,-141 19 199,-166 40-207,-35 12-51,-12 2-5,-151 27-2,-168 31 0,-147 25-164,-112 12-655,-1180 145-1760,1000-141 1247,370-41 484,159-15 552,191-27 268,51-16 28,1 0-1,-1 0 1,0 0 0,0 0 0,0 1 0,1-1 0,-1 0 0,0 0 0,0 0 0,0 0 0,0 0 0,1 0 0,-1 1 0,0-1 0,0 0-1,0 0 1,0 0 0,0 1 0,0-1 0,0 0 0,1 0 0,-1 0 0,0 1 0,0-1 0,0 0 0,0 0 0,0 0 0,0 1 0,0-1-1,0 0 1,0 0 0,0 1 0,0-1 0,0 0 0,0 0 0,0 0 0,0 1 0,0-1 0,-1 0 0,1 0 0,0 0 0,0 1-1,0-1 1,0 0 0,0 0 0,0 0 0,-1 0 0,1 1 0,0-1 0,0 0 0,0 0 0,0 0 0,-1 0 0,1 0 0,0 1 0,-1-1-1,32 1 1,0-1 0,57-8 0,224-34 0,135-26 48,1777-319 38,-7-86 2032,-2041 429-1185,-134 31-600,-40 11-209,-8 1-25,-72 12 81,67-9-178,-217 34-2,-1255 251 1069,1194-217-905,251-59 73,1 1 1,-60 29-1,91-38-200,1-1-1,0 2 1,0-1 0,0 1-1,1-1 1,-7 8-1,10-11-30,1 1-1,-1 0 0,0 0 1,1 0-1,-1-1 0,1 1 1,-1 0-1,1 0 0,0 0 1,-1 0-1,1 0 0,0 0 1,-1 0-1,1 0 0,0 0 1,0 0-1,0 0 0,0 0 1,0 0-1,0 0 0,0 0 1,0 0-1,1 0 0,-1 1 1,3 2-3,0-1 1,0 0 0,1 0-1,-1-1 1,1 1 0,-1-1-1,1 1 1,0-1 0,0 0-1,0-1 1,0 1 0,0-1-1,0 1 1,1-1 0,6 0-1,66 13-3,1-3 0,132 0 0,-185-10 0,614 1 0,-2436 58-478,1642-59-5302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2:43.5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24575,'12'0'0,"14"12"0,4 25 0,7 19 0,-2 11 0,-8 6 0,-7 1 0,3-12 0,-1-4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2:44.03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2:59.99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4 134 24575,'138'2'0,"165"22"0,-160-3 0,718 67 0,204-85 0,-506-7 0,2456 4 0,-2603-35 0,-10-1 0,-303 31 0,134-24 0,-212 26 0,137-14 0,-100 13 0,0-3 0,85-20 0,60-13 0,-51 12 0,-100 17 0,0 1 0,1 2 0,-1 3 0,74 2 0,-120 4 0,0-1 0,0 1 0,0 0 0,-1 1 0,1-1 0,0 1 0,0 0 0,-1 1 0,1-1 0,-1 1 0,0 0 0,0 1 0,0-1 0,0 1 0,-1 0 0,8 8 0,-6-5 0,-1 1 0,0 0 0,0 0 0,0 1 0,-2-1 0,1 1 0,-1 0 0,0 0 0,3 18 0,-3-3 0,-1 0 0,-1-1 0,-1 1 0,-1 0 0,-1 0 0,-1-1 0,-12 45 0,8-43 0,-1-1 0,-1 0 0,-14 26 0,16-38 0,0-1 0,-1 1 0,-1-2 0,0 1 0,0-1 0,-1 0 0,-16 12 0,3-5 0,-1-1 0,-1-1 0,0-1 0,-1-2 0,-1 0 0,0-2 0,0-1 0,-1-1 0,0-1 0,-1-2 0,1 0 0,-53 0 0,23 0 0,-91 20 0,89-13 0,-81 6 0,-419-14 0,290-7 0,200 7 0,-138 24 0,2 2 0,87-15 0,-181 48 0,261-54 0,-169 32 0,-102 28 0,234-47 0,-1-4 0,0-3 0,-2-4 0,1-3 0,-122-3 0,-1522-10 0,1101 6 0,539-5 0,-135-25 0,-39-3 0,-234 29 0,271 5 0,168 1 0,0 2 0,-73 17 0,-48 5 0,150-26 0,-1 0 0,1-2 0,-1 0 0,1-1 0,-41-10 0,16 1 0,2-2 0,0-2 0,0-2 0,1-2 0,-67-40 0,104 54 0,0-1 0,0 0 0,1 0 0,0-1 0,0 1 0,0-2 0,1 1 0,0 0 0,1-1 0,0 0 0,-5-12 0,-2-11 0,-13-59 0,9 26 0,3 15 0,3-1 0,2 0 0,2 0 0,2-51 0,3 91 0,0 1 0,0-1 0,1 0 0,1 0 0,-1 0 0,2 1 0,4-16 0,-4 20 0,-1 0 0,1 0 0,0 0 0,1 0 0,-1 1 0,1-1 0,0 1 0,0 0 0,0 0 0,1 0 0,-1 1 0,1-1 0,0 1 0,9-4 0,7-2 0,1 0 0,-1 2 0,2 1 0,-1 1 0,0 0 0,30-1 0,145 1 0,-150 5 0,1392 13 0,1771-13-1365,-3153 0-5461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3:06.222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1 470 24575,'164'0'0,"624"-27"0,-346-13 0,-408 37 0,-32 2 0,-8 1 0,-57 0 0,53 0 0,-1171 3 0,5961-4 0,-4962 3 0,-1150 114-1446,1056-80 1341,-885 150-150,1033-154 255,125-31 0,-1 0 0,0 0 0,0 0 0,1 1 0,-1 0 0,1-1 0,-1 1 0,1 0 0,0 1 0,0-1 0,0 0 0,-5 6 0,7-7 0,1-1 0,0 1 0,0-1 0,0 1 0,0-1 0,0 1 0,0-1 0,0 1 0,0-1 0,0 1 0,0 0 0,0-1 0,0 1 0,0-1 0,0 0 0,1 1 0,-1-1 0,0 1 0,0-1 0,1 1 0,-1-1 0,0 1 0,1-1 0,-1 0 0,0 1 0,1-1 0,-1 0 0,0 1 0,1-1 0,-1 0 0,1 1 0,33 13 0,15-5 0,1-2 0,-1-2 0,1-3 0,59-3 0,-74 0 0,645-32 67,10-31 42,-278 25-81,1018-152 127,-960 132-135,-210 29 155,224-4 1124,0 31-1371,-454 4 97,135-7-25,-144 5 0,0-2 0,1-1 0,-1 0 0,-1-2 0,23-8 0,-37 8 0,-16 1 0,-24 0 0,1 1 0,-67 1 0,47 2 0,-442-2-623,-690 83-1,1054-63 622,-229 58 0,352-73 2,1 0 0,0 1 0,0 0 0,0 0 0,1 0 0,-8 5 0,14-7 0,-1-1 0,0 1 0,1 0 0,-1-1 0,0 1 0,1-1 0,-1 1 0,1 0 0,-1-1 0,1 1 0,0 0 0,-1 0 0,1-1 0,0 1 0,-1 0 0,1 0 0,0 0 0,0 0 0,0-1 0,0 1 0,-1 0 0,1 0 0,1 1 0,-1 0 0,1-1 0,0 1 0,0-1 0,0 1 0,0 0 0,0-1 0,0 0 0,0 1 0,0-1 0,1 0 0,-1 0 0,0 0 0,1 0 0,-1 0 0,1 0 0,1 1 0,11 5 41,0 0 1,1-1 0,0 0 0,0-1 0,30 5 0,99 10 533,-133-19-539,545 35 135,12-30-1139,-421-6 851,1131-45 54,-1172 36 63,81-10 0,-174 16 45,0 0 1,-1 0-1,1-2 1,-1 1 0,0-1-1,0-1 1,-1 0-1,1-1 1,-1 0-1,-1-1 1,1 0-1,-2-1 1,1 0 0,12-16-1,-17 20-22,-1 0 0,0 0-1,-1-1 1,1 0 0,-1 0 0,0 0-1,0 0 1,-1 0 0,0 0 0,0-1 0,0 1-1,-1-1 1,0 1 0,0-1 0,-1 0-1,0 1 1,0-1 0,-1 0 0,1 1 0,-1-1-1,-1 1 1,1-1 0,-1 1 0,0-1-1,-1 1 1,1 0 0,-1 0 0,-1 0-1,-6-9 1,0 3-23,-1 1 0,1 0 0,-2 1 0,0 0 0,0 1 0,-1 0 0,0 1 0,0 0 0,-1 1 0,0 1 0,-22-7 0,-6 0 0,-1 1 0,-74-9 0,-358-50 0,282 27 0,168 34 0,25 10 0,0-1 0,0 1 0,0 0 0,0-1 0,0 1 0,0 0 0,0 0 0,0-1 0,0 1 0,0 0 0,0 0 0,1-1 0,-1 1 0,0 0 0,0 0 0,0-1 0,0 1 0,1 0 0,-1 0 0,0 0 0,0-1 0,0 1 0,1 0 0,-1 0 0,0 0 0,0 0 0,1-1 0,-1 1 0,0 0 0,1 0 0,-1 0 0,0 0 0,0 0 0,1 0 0,-1 0 0,0 0 0,1 0 0,-1 0 0,0 0 0,0 0 0,1 0 0,54-6 0,310 5 0,-111 2 0,-461 1 0,-252 8 0,-2013 45-974,2328-58 1190,-184 7 542,283 2-758,0 3 0,0 2 0,1 2 0,-53 22 0,10-4 0,-152 64 0,-481 116 0,114-99 0,389-77 0,-54 0 0,163-25 0,1 5 0,-128 35 0,211-43 0,-18 7 0,0-2 0,-1-2 0,0-2 0,0-1 0,-56 0 0,93-7 0,0-1 0,0 1 0,0-1 0,0 0 0,0-1 0,1 0 0,-1 0 0,0 0 0,1 0 0,-1-1 0,1 0 0,-6-4 0,8 5 0,1 0 0,0 0 0,0-1 0,0 1 0,0 0 0,0-1 0,0 1 0,1-1 0,0 0 0,-1 1 0,1-1 0,0 0 0,0 0 0,0 0 0,1 0 0,-1 0 0,1 0 0,-1 0 0,1 0 0,0 0 0,0 0 0,0 0 0,1 0 0,-1 0 0,3-6 0,1-5 0,1 1 0,0 0 0,1-1 0,1 2 0,0-1 0,11-14 0,59-68 0,-42 54 0,-33 37-89,-4 5 121,-14 12 110,-20 22-1592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16:03:09.50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0 596 24575,'21'-12'0,"0"-2"0,-1-1 0,-1 0 0,0-1 0,17-21 0,1 2 0,5-5 0,-1-2 0,56-77 0,-74 92 0,0 1 0,2 1 0,0 2 0,35-25 0,-18 13 0,-33 28 5,1-1 0,1 1 0,-1 1-1,1 0 1,0 1 0,1 0 0,-1 0-1,1 1 1,0 1 0,0 0 0,0 0-1,1 1 1,23 0 0,1 3-118,0 2 1,-1 2-1,47 12 0,-9-3-868,-15-3-5845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5:33.2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5746 1,'-1384'0,"1299"4,-131 23,1 1,-259-20,381-9,35 4,0 2,-91 21,78-12,-73 4,-437-13,307-9,204 3,1 3,-1 4,-71 13,48-1,-1-5,-105 1,-193-15,159-3,-293 4,470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2T15:05:35.23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4070 0,'-4012'0,"3954"0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74F87-61ED-4FDA-B395-2B8BE2731993}" type="datetimeFigureOut">
              <a:rPr lang="en-IN" smtClean="0"/>
              <a:t>22-08-2023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16343-6897-4D77-82A9-5F04B9E899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60093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16343-6897-4D77-82A9-5F04B9E899D2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264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customXml" Target="../ink/ink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customXml" Target="../ink/ink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customXml" Target="../ink/ink13.xml"/><Relationship Id="rId3" Type="http://schemas.openxmlformats.org/officeDocument/2006/relationships/customXml" Target="../ink/ink8.xml"/><Relationship Id="rId7" Type="http://schemas.openxmlformats.org/officeDocument/2006/relationships/customXml" Target="../ink/ink10.xml"/><Relationship Id="rId12" Type="http://schemas.openxmlformats.org/officeDocument/2006/relationships/image" Target="../media/image32.png"/><Relationship Id="rId2" Type="http://schemas.openxmlformats.org/officeDocument/2006/relationships/image" Target="../media/image27.jp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11.xml"/><Relationship Id="rId1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C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01837" y="6864345"/>
            <a:ext cx="5657870" cy="2848431"/>
            <a:chOff x="0" y="0"/>
            <a:chExt cx="1490139" cy="750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90139" cy="750204"/>
            </a:xfrm>
            <a:custGeom>
              <a:avLst/>
              <a:gdLst/>
              <a:ahLst/>
              <a:cxnLst/>
              <a:rect l="l" t="t" r="r" b="b"/>
              <a:pathLst>
                <a:path w="1490139" h="750204">
                  <a:moveTo>
                    <a:pt x="0" y="0"/>
                  </a:moveTo>
                  <a:lnTo>
                    <a:pt x="1490139" y="0"/>
                  </a:lnTo>
                  <a:lnTo>
                    <a:pt x="1490139" y="750204"/>
                  </a:lnTo>
                  <a:lnTo>
                    <a:pt x="0" y="7502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87562" y="7351501"/>
            <a:ext cx="5387682" cy="2035898"/>
          </a:xfrm>
          <a:custGeom>
            <a:avLst/>
            <a:gdLst/>
            <a:ahLst/>
            <a:cxnLst/>
            <a:rect l="l" t="t" r="r" b="b"/>
            <a:pathLst>
              <a:path w="5387682" h="2035898">
                <a:moveTo>
                  <a:pt x="0" y="0"/>
                </a:moveTo>
                <a:lnTo>
                  <a:pt x="5387683" y="0"/>
                </a:lnTo>
                <a:lnTo>
                  <a:pt x="5387683" y="2035899"/>
                </a:lnTo>
                <a:lnTo>
                  <a:pt x="0" y="20358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" name="Group 6"/>
          <p:cNvGrpSpPr/>
          <p:nvPr/>
        </p:nvGrpSpPr>
        <p:grpSpPr>
          <a:xfrm>
            <a:off x="4055680" y="6626675"/>
            <a:ext cx="4950053" cy="3429153"/>
            <a:chOff x="0" y="0"/>
            <a:chExt cx="1303718" cy="9031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3718" cy="903151"/>
            </a:xfrm>
            <a:custGeom>
              <a:avLst/>
              <a:gdLst/>
              <a:ahLst/>
              <a:cxnLst/>
              <a:rect l="l" t="t" r="r" b="b"/>
              <a:pathLst>
                <a:path w="1303718" h="903151">
                  <a:moveTo>
                    <a:pt x="0" y="0"/>
                  </a:moveTo>
                  <a:lnTo>
                    <a:pt x="1303718" y="0"/>
                  </a:lnTo>
                  <a:lnTo>
                    <a:pt x="1303718" y="903151"/>
                  </a:lnTo>
                  <a:lnTo>
                    <a:pt x="0" y="9031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249254" y="6864345"/>
            <a:ext cx="4517082" cy="3010212"/>
          </a:xfrm>
          <a:custGeom>
            <a:avLst/>
            <a:gdLst/>
            <a:ahLst/>
            <a:cxnLst/>
            <a:rect l="l" t="t" r="r" b="b"/>
            <a:pathLst>
              <a:path w="4517082" h="3010212">
                <a:moveTo>
                  <a:pt x="0" y="0"/>
                </a:moveTo>
                <a:lnTo>
                  <a:pt x="4517082" y="0"/>
                </a:lnTo>
                <a:lnTo>
                  <a:pt x="4517082" y="3010211"/>
                </a:lnTo>
                <a:lnTo>
                  <a:pt x="0" y="30102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TextBox 10"/>
          <p:cNvSpPr txBox="1"/>
          <p:nvPr/>
        </p:nvSpPr>
        <p:spPr>
          <a:xfrm>
            <a:off x="1839791" y="553915"/>
            <a:ext cx="15278854" cy="997000"/>
          </a:xfrm>
          <a:prstGeom prst="rect">
            <a:avLst/>
          </a:prstGeom>
          <a:solidFill>
            <a:schemeClr val="accent2"/>
          </a:solidFill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73"/>
              </a:lnSpc>
            </a:pPr>
            <a:r>
              <a:rPr lang="en-US" sz="4854" spc="121" dirty="0">
                <a:solidFill>
                  <a:srgbClr val="FFFFFF"/>
                </a:solidFill>
                <a:latin typeface="Lato Heavy Bold"/>
              </a:rPr>
              <a:t>BCC&amp;I ENVIRONMENT AND ENGERGY CONCLAVE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514161" y="-269107"/>
            <a:ext cx="8177376" cy="39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1028700" y="2379590"/>
            <a:ext cx="16464160" cy="1504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3"/>
              </a:lnSpc>
            </a:pPr>
            <a:r>
              <a:rPr lang="en-US" sz="8611" spc="215" dirty="0">
                <a:solidFill>
                  <a:srgbClr val="221F1F"/>
                </a:solidFill>
                <a:latin typeface="Lato Heavy Bold Italics"/>
              </a:rPr>
              <a:t>  Water Conservation Models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968917" y="4442631"/>
            <a:ext cx="13020603" cy="1498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95"/>
              </a:lnSpc>
            </a:pPr>
            <a:r>
              <a:rPr lang="en-US" sz="7304" spc="182">
                <a:solidFill>
                  <a:srgbClr val="221F1F"/>
                </a:solidFill>
                <a:latin typeface="Lato Heavy Bold Italics"/>
              </a:rPr>
              <a:t> Administrative &amp; Community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983252" y="2019300"/>
            <a:ext cx="16634613" cy="385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30"/>
              </a:lnSpc>
            </a:pPr>
            <a:r>
              <a:rPr lang="en-US" sz="9144" dirty="0">
                <a:solidFill>
                  <a:srgbClr val="003F67"/>
                </a:solidFill>
                <a:latin typeface="Lato Heavy"/>
              </a:rPr>
              <a:t>PUDUCHERRY </a:t>
            </a:r>
          </a:p>
          <a:p>
            <a:pPr algn="ctr">
              <a:lnSpc>
                <a:spcPts val="15327"/>
              </a:lnSpc>
            </a:pPr>
            <a:r>
              <a:rPr lang="en-US" sz="9579" dirty="0">
                <a:solidFill>
                  <a:srgbClr val="003F67"/>
                </a:solidFill>
                <a:latin typeface="Lato Heavy"/>
              </a:rPr>
              <a:t>WATER RICH MODEL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7591319"/>
            <a:ext cx="18601119" cy="4603777"/>
          </a:xfrm>
          <a:custGeom>
            <a:avLst/>
            <a:gdLst/>
            <a:ahLst/>
            <a:cxnLst/>
            <a:rect l="l" t="t" r="r" b="b"/>
            <a:pathLst>
              <a:path w="18601119" h="4603777">
                <a:moveTo>
                  <a:pt x="0" y="0"/>
                </a:moveTo>
                <a:lnTo>
                  <a:pt x="18601119" y="0"/>
                </a:lnTo>
                <a:lnTo>
                  <a:pt x="18601119" y="4603777"/>
                </a:lnTo>
                <a:lnTo>
                  <a:pt x="0" y="46037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mparison of a diagram and a chart&#10;&#10;Description automatically generated">
            <a:extLst>
              <a:ext uri="{FF2B5EF4-FFF2-40B4-BE49-F238E27FC236}">
                <a16:creationId xmlns:a16="http://schemas.microsoft.com/office/drawing/2014/main" id="{643B4DBE-047F-3CCA-7BA0-D6E692E9A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0578" r="50000" b="7975"/>
          <a:stretch/>
        </p:blipFill>
        <p:spPr>
          <a:xfrm>
            <a:off x="2845031" y="2005"/>
            <a:ext cx="12597937" cy="1028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29BA56-E545-BA44-6EDF-E68105233D32}"/>
              </a:ext>
            </a:extLst>
          </p:cNvPr>
          <p:cNvSpPr txBox="1"/>
          <p:nvPr/>
        </p:nvSpPr>
        <p:spPr>
          <a:xfrm>
            <a:off x="12192000" y="221768"/>
            <a:ext cx="9144000" cy="9843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Aleo Bold"/>
              </a:rPr>
              <a:t>I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Aleo Bold"/>
              </a:rPr>
              <a:t>M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Aleo Bold"/>
              </a:rPr>
              <a:t>P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Aleo Bold"/>
              </a:rPr>
              <a:t>A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Aleo Bold"/>
              </a:rPr>
              <a:t>C</a:t>
            </a:r>
          </a:p>
          <a:p>
            <a:pPr algn="ctr">
              <a:lnSpc>
                <a:spcPct val="150000"/>
              </a:lnSpc>
            </a:pPr>
            <a:r>
              <a:rPr lang="en-US" sz="7200" dirty="0">
                <a:solidFill>
                  <a:srgbClr val="000000"/>
                </a:solidFill>
                <a:latin typeface="Aleo Bold"/>
              </a:rPr>
              <a:t>T</a:t>
            </a:r>
            <a:endParaRPr lang="en-US" sz="9600" dirty="0">
              <a:solidFill>
                <a:srgbClr val="000000"/>
              </a:solidFill>
              <a:latin typeface="Aleo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717699" y="0"/>
            <a:ext cx="12464180" cy="10287000"/>
          </a:xfrm>
          <a:custGeom>
            <a:avLst/>
            <a:gdLst/>
            <a:ahLst/>
            <a:cxnLst/>
            <a:rect l="l" t="t" r="r" b="b"/>
            <a:pathLst>
              <a:path w="12464180" h="10287000">
                <a:moveTo>
                  <a:pt x="0" y="0"/>
                </a:moveTo>
                <a:lnTo>
                  <a:pt x="12464180" y="0"/>
                </a:lnTo>
                <a:lnTo>
                  <a:pt x="12464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500" r="-94921" b="-19931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4832985" y="1050608"/>
            <a:ext cx="2922270" cy="1330642"/>
            <a:chOff x="0" y="0"/>
            <a:chExt cx="3896360" cy="1774190"/>
          </a:xfrm>
        </p:grpSpPr>
        <p:sp>
          <p:nvSpPr>
            <p:cNvPr id="5" name="Freeform 5"/>
            <p:cNvSpPr/>
            <p:nvPr/>
          </p:nvSpPr>
          <p:spPr>
            <a:xfrm>
              <a:off x="44450" y="38100"/>
              <a:ext cx="3806190" cy="1714500"/>
            </a:xfrm>
            <a:custGeom>
              <a:avLst/>
              <a:gdLst/>
              <a:ahLst/>
              <a:cxnLst/>
              <a:rect l="l" t="t" r="r" b="b"/>
              <a:pathLst>
                <a:path w="3806190" h="1714500">
                  <a:moveTo>
                    <a:pt x="3168650" y="285750"/>
                  </a:moveTo>
                  <a:cubicBezTo>
                    <a:pt x="2514600" y="173990"/>
                    <a:pt x="2385060" y="161290"/>
                    <a:pt x="2266950" y="151130"/>
                  </a:cubicBezTo>
                  <a:cubicBezTo>
                    <a:pt x="2165350" y="142240"/>
                    <a:pt x="2095500" y="139700"/>
                    <a:pt x="1982470" y="135890"/>
                  </a:cubicBezTo>
                  <a:cubicBezTo>
                    <a:pt x="1817370" y="130810"/>
                    <a:pt x="1559560" y="120650"/>
                    <a:pt x="1372870" y="133350"/>
                  </a:cubicBezTo>
                  <a:cubicBezTo>
                    <a:pt x="1214120" y="144780"/>
                    <a:pt x="1055370" y="171450"/>
                    <a:pt x="932180" y="195580"/>
                  </a:cubicBezTo>
                  <a:cubicBezTo>
                    <a:pt x="842010" y="213360"/>
                    <a:pt x="770890" y="242570"/>
                    <a:pt x="699770" y="255270"/>
                  </a:cubicBezTo>
                  <a:cubicBezTo>
                    <a:pt x="640080" y="265430"/>
                    <a:pt x="596900" y="255270"/>
                    <a:pt x="533400" y="269240"/>
                  </a:cubicBezTo>
                  <a:cubicBezTo>
                    <a:pt x="443230" y="289560"/>
                    <a:pt x="275590" y="334010"/>
                    <a:pt x="217170" y="384810"/>
                  </a:cubicBezTo>
                  <a:cubicBezTo>
                    <a:pt x="182880" y="415290"/>
                    <a:pt x="175260" y="443230"/>
                    <a:pt x="163830" y="487680"/>
                  </a:cubicBezTo>
                  <a:cubicBezTo>
                    <a:pt x="146050" y="558800"/>
                    <a:pt x="143510" y="706120"/>
                    <a:pt x="156210" y="777240"/>
                  </a:cubicBezTo>
                  <a:cubicBezTo>
                    <a:pt x="163830" y="821690"/>
                    <a:pt x="176530" y="844550"/>
                    <a:pt x="198120" y="880110"/>
                  </a:cubicBezTo>
                  <a:cubicBezTo>
                    <a:pt x="227330" y="927100"/>
                    <a:pt x="273050" y="974090"/>
                    <a:pt x="327660" y="1024890"/>
                  </a:cubicBezTo>
                  <a:cubicBezTo>
                    <a:pt x="403860" y="1094740"/>
                    <a:pt x="520700" y="1183640"/>
                    <a:pt x="624840" y="1249680"/>
                  </a:cubicBezTo>
                  <a:cubicBezTo>
                    <a:pt x="728980" y="1315720"/>
                    <a:pt x="833120" y="1374140"/>
                    <a:pt x="951230" y="1419860"/>
                  </a:cubicBezTo>
                  <a:cubicBezTo>
                    <a:pt x="1079500" y="1469390"/>
                    <a:pt x="1249680" y="1507490"/>
                    <a:pt x="1370330" y="1527810"/>
                  </a:cubicBezTo>
                  <a:cubicBezTo>
                    <a:pt x="1459230" y="1543050"/>
                    <a:pt x="1499870" y="1543050"/>
                    <a:pt x="1604010" y="1548130"/>
                  </a:cubicBezTo>
                  <a:cubicBezTo>
                    <a:pt x="1814830" y="1558290"/>
                    <a:pt x="2321560" y="1591310"/>
                    <a:pt x="2559050" y="1557020"/>
                  </a:cubicBezTo>
                  <a:cubicBezTo>
                    <a:pt x="2705100" y="1535430"/>
                    <a:pt x="2816860" y="1473200"/>
                    <a:pt x="2905760" y="1451610"/>
                  </a:cubicBezTo>
                  <a:cubicBezTo>
                    <a:pt x="2960370" y="1438910"/>
                    <a:pt x="2992120" y="1441450"/>
                    <a:pt x="3039110" y="1427480"/>
                  </a:cubicBezTo>
                  <a:cubicBezTo>
                    <a:pt x="3094990" y="1410970"/>
                    <a:pt x="3152140" y="1390650"/>
                    <a:pt x="3216910" y="1355090"/>
                  </a:cubicBezTo>
                  <a:cubicBezTo>
                    <a:pt x="3304540" y="1305560"/>
                    <a:pt x="3442970" y="1212850"/>
                    <a:pt x="3509010" y="1140460"/>
                  </a:cubicBezTo>
                  <a:cubicBezTo>
                    <a:pt x="3554730" y="1089660"/>
                    <a:pt x="3577590" y="1045210"/>
                    <a:pt x="3600450" y="985520"/>
                  </a:cubicBezTo>
                  <a:cubicBezTo>
                    <a:pt x="3627120" y="915670"/>
                    <a:pt x="3637280" y="811530"/>
                    <a:pt x="3646170" y="741680"/>
                  </a:cubicBezTo>
                  <a:cubicBezTo>
                    <a:pt x="3652520" y="689610"/>
                    <a:pt x="3657600" y="645160"/>
                    <a:pt x="3656330" y="603250"/>
                  </a:cubicBezTo>
                  <a:cubicBezTo>
                    <a:pt x="3655060" y="567690"/>
                    <a:pt x="3652520" y="537210"/>
                    <a:pt x="3641090" y="506730"/>
                  </a:cubicBezTo>
                  <a:cubicBezTo>
                    <a:pt x="3629660" y="473710"/>
                    <a:pt x="3616960" y="438150"/>
                    <a:pt x="3586480" y="411480"/>
                  </a:cubicBezTo>
                  <a:cubicBezTo>
                    <a:pt x="3544570" y="373380"/>
                    <a:pt x="3454400" y="335280"/>
                    <a:pt x="3390900" y="323850"/>
                  </a:cubicBezTo>
                  <a:cubicBezTo>
                    <a:pt x="3335020" y="313690"/>
                    <a:pt x="3263900" y="342900"/>
                    <a:pt x="3225800" y="337820"/>
                  </a:cubicBezTo>
                  <a:cubicBezTo>
                    <a:pt x="3204210" y="335280"/>
                    <a:pt x="3190240" y="331470"/>
                    <a:pt x="3177540" y="321310"/>
                  </a:cubicBezTo>
                  <a:cubicBezTo>
                    <a:pt x="3164840" y="311150"/>
                    <a:pt x="3152140" y="294640"/>
                    <a:pt x="3148330" y="278130"/>
                  </a:cubicBezTo>
                  <a:cubicBezTo>
                    <a:pt x="3144520" y="257810"/>
                    <a:pt x="3152140" y="220980"/>
                    <a:pt x="3164840" y="204470"/>
                  </a:cubicBezTo>
                  <a:cubicBezTo>
                    <a:pt x="3175000" y="190500"/>
                    <a:pt x="3192780" y="181610"/>
                    <a:pt x="3209290" y="177800"/>
                  </a:cubicBezTo>
                  <a:cubicBezTo>
                    <a:pt x="3225800" y="173990"/>
                    <a:pt x="3246120" y="176530"/>
                    <a:pt x="3261360" y="184150"/>
                  </a:cubicBezTo>
                  <a:cubicBezTo>
                    <a:pt x="3276600" y="191770"/>
                    <a:pt x="3290570" y="205740"/>
                    <a:pt x="3298190" y="219710"/>
                  </a:cubicBezTo>
                  <a:cubicBezTo>
                    <a:pt x="3305810" y="233680"/>
                    <a:pt x="3309620" y="254000"/>
                    <a:pt x="3305810" y="270510"/>
                  </a:cubicBezTo>
                  <a:cubicBezTo>
                    <a:pt x="3300730" y="290830"/>
                    <a:pt x="3277870" y="320040"/>
                    <a:pt x="3260090" y="330200"/>
                  </a:cubicBezTo>
                  <a:cubicBezTo>
                    <a:pt x="3244850" y="339090"/>
                    <a:pt x="3224530" y="340360"/>
                    <a:pt x="3209290" y="336550"/>
                  </a:cubicBezTo>
                  <a:cubicBezTo>
                    <a:pt x="3192780" y="332740"/>
                    <a:pt x="3175000" y="323850"/>
                    <a:pt x="3164840" y="309880"/>
                  </a:cubicBezTo>
                  <a:cubicBezTo>
                    <a:pt x="3152140" y="292100"/>
                    <a:pt x="3141980" y="256540"/>
                    <a:pt x="3148330" y="234950"/>
                  </a:cubicBezTo>
                  <a:cubicBezTo>
                    <a:pt x="3154680" y="213360"/>
                    <a:pt x="3176270" y="191770"/>
                    <a:pt x="3201670" y="180340"/>
                  </a:cubicBezTo>
                  <a:cubicBezTo>
                    <a:pt x="3237230" y="165100"/>
                    <a:pt x="3310890" y="176530"/>
                    <a:pt x="3355340" y="179070"/>
                  </a:cubicBezTo>
                  <a:cubicBezTo>
                    <a:pt x="3389630" y="181610"/>
                    <a:pt x="3409950" y="180340"/>
                    <a:pt x="3445510" y="190500"/>
                  </a:cubicBezTo>
                  <a:cubicBezTo>
                    <a:pt x="3500120" y="205740"/>
                    <a:pt x="3594100" y="243840"/>
                    <a:pt x="3647440" y="280670"/>
                  </a:cubicBezTo>
                  <a:cubicBezTo>
                    <a:pt x="3689350" y="311150"/>
                    <a:pt x="3721100" y="344170"/>
                    <a:pt x="3746500" y="384810"/>
                  </a:cubicBezTo>
                  <a:cubicBezTo>
                    <a:pt x="3773170" y="427990"/>
                    <a:pt x="3793490" y="491490"/>
                    <a:pt x="3801110" y="533400"/>
                  </a:cubicBezTo>
                  <a:cubicBezTo>
                    <a:pt x="3806190" y="562610"/>
                    <a:pt x="3802380" y="576580"/>
                    <a:pt x="3799840" y="612140"/>
                  </a:cubicBezTo>
                  <a:cubicBezTo>
                    <a:pt x="3793490" y="687070"/>
                    <a:pt x="3764280" y="880110"/>
                    <a:pt x="3746500" y="958850"/>
                  </a:cubicBezTo>
                  <a:cubicBezTo>
                    <a:pt x="3737610" y="999490"/>
                    <a:pt x="3735070" y="1016000"/>
                    <a:pt x="3718560" y="1051560"/>
                  </a:cubicBezTo>
                  <a:cubicBezTo>
                    <a:pt x="3693160" y="1106170"/>
                    <a:pt x="3646170" y="1186180"/>
                    <a:pt x="3589020" y="1247140"/>
                  </a:cubicBezTo>
                  <a:cubicBezTo>
                    <a:pt x="3520440" y="1319530"/>
                    <a:pt x="3413760" y="1390650"/>
                    <a:pt x="3322320" y="1442720"/>
                  </a:cubicBezTo>
                  <a:cubicBezTo>
                    <a:pt x="3237230" y="1490980"/>
                    <a:pt x="3130550" y="1531620"/>
                    <a:pt x="3060700" y="1551940"/>
                  </a:cubicBezTo>
                  <a:cubicBezTo>
                    <a:pt x="3016250" y="1564640"/>
                    <a:pt x="2995930" y="1558290"/>
                    <a:pt x="2947670" y="1569720"/>
                  </a:cubicBezTo>
                  <a:cubicBezTo>
                    <a:pt x="2856230" y="1590040"/>
                    <a:pt x="2713990" y="1663700"/>
                    <a:pt x="2560320" y="1685290"/>
                  </a:cubicBezTo>
                  <a:cubicBezTo>
                    <a:pt x="2348230" y="1714500"/>
                    <a:pt x="2005330" y="1682750"/>
                    <a:pt x="1783080" y="1673860"/>
                  </a:cubicBezTo>
                  <a:cubicBezTo>
                    <a:pt x="1616710" y="1667510"/>
                    <a:pt x="1490980" y="1667510"/>
                    <a:pt x="1344930" y="1644650"/>
                  </a:cubicBezTo>
                  <a:cubicBezTo>
                    <a:pt x="1196340" y="1621790"/>
                    <a:pt x="1036320" y="1583690"/>
                    <a:pt x="899160" y="1532890"/>
                  </a:cubicBezTo>
                  <a:cubicBezTo>
                    <a:pt x="772160" y="1485900"/>
                    <a:pt x="660400" y="1424940"/>
                    <a:pt x="548640" y="1357630"/>
                  </a:cubicBezTo>
                  <a:cubicBezTo>
                    <a:pt x="435610" y="1289050"/>
                    <a:pt x="308610" y="1200150"/>
                    <a:pt x="222250" y="1123950"/>
                  </a:cubicBezTo>
                  <a:cubicBezTo>
                    <a:pt x="157480" y="1065530"/>
                    <a:pt x="97790" y="998220"/>
                    <a:pt x="66040" y="951230"/>
                  </a:cubicBezTo>
                  <a:cubicBezTo>
                    <a:pt x="46990" y="923290"/>
                    <a:pt x="40640" y="905510"/>
                    <a:pt x="30480" y="878840"/>
                  </a:cubicBezTo>
                  <a:cubicBezTo>
                    <a:pt x="19050" y="848360"/>
                    <a:pt x="10160" y="820420"/>
                    <a:pt x="6350" y="777240"/>
                  </a:cubicBezTo>
                  <a:cubicBezTo>
                    <a:pt x="0" y="706120"/>
                    <a:pt x="10160" y="557530"/>
                    <a:pt x="21590" y="490220"/>
                  </a:cubicBezTo>
                  <a:cubicBezTo>
                    <a:pt x="27940" y="452120"/>
                    <a:pt x="34290" y="433070"/>
                    <a:pt x="48260" y="403860"/>
                  </a:cubicBezTo>
                  <a:cubicBezTo>
                    <a:pt x="64770" y="369570"/>
                    <a:pt x="82550" y="332740"/>
                    <a:pt x="120650" y="302260"/>
                  </a:cubicBezTo>
                  <a:cubicBezTo>
                    <a:pt x="182880" y="252730"/>
                    <a:pt x="306070" y="212090"/>
                    <a:pt x="421640" y="177800"/>
                  </a:cubicBezTo>
                  <a:cubicBezTo>
                    <a:pt x="565150" y="134620"/>
                    <a:pt x="759460" y="106680"/>
                    <a:pt x="922020" y="78740"/>
                  </a:cubicBezTo>
                  <a:cubicBezTo>
                    <a:pt x="1075690" y="52070"/>
                    <a:pt x="1209040" y="24130"/>
                    <a:pt x="1371600" y="12700"/>
                  </a:cubicBezTo>
                  <a:cubicBezTo>
                    <a:pt x="1560830" y="0"/>
                    <a:pt x="1819910" y="11430"/>
                    <a:pt x="1987550" y="16510"/>
                  </a:cubicBezTo>
                  <a:cubicBezTo>
                    <a:pt x="2104390" y="20320"/>
                    <a:pt x="2179320" y="25400"/>
                    <a:pt x="2284730" y="34290"/>
                  </a:cubicBezTo>
                  <a:cubicBezTo>
                    <a:pt x="2406650" y="44450"/>
                    <a:pt x="2538730" y="58420"/>
                    <a:pt x="2678430" y="76200"/>
                  </a:cubicBezTo>
                  <a:cubicBezTo>
                    <a:pt x="2837180" y="96520"/>
                    <a:pt x="3114040" y="129540"/>
                    <a:pt x="3187700" y="154940"/>
                  </a:cubicBezTo>
                  <a:cubicBezTo>
                    <a:pt x="3209290" y="162560"/>
                    <a:pt x="3219450" y="166370"/>
                    <a:pt x="3228340" y="177800"/>
                  </a:cubicBezTo>
                  <a:cubicBezTo>
                    <a:pt x="3237230" y="189230"/>
                    <a:pt x="3244850" y="207010"/>
                    <a:pt x="3243580" y="222250"/>
                  </a:cubicBezTo>
                  <a:cubicBezTo>
                    <a:pt x="3242310" y="240030"/>
                    <a:pt x="3228340" y="265430"/>
                    <a:pt x="3214370" y="275590"/>
                  </a:cubicBezTo>
                  <a:cubicBezTo>
                    <a:pt x="3201670" y="284480"/>
                    <a:pt x="3168650" y="285750"/>
                    <a:pt x="3168650" y="28575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3190" y="1044893"/>
            <a:ext cx="2540317" cy="1323023"/>
            <a:chOff x="0" y="0"/>
            <a:chExt cx="3387090" cy="1764030"/>
          </a:xfrm>
        </p:grpSpPr>
        <p:sp>
          <p:nvSpPr>
            <p:cNvPr id="7" name="Freeform 7"/>
            <p:cNvSpPr/>
            <p:nvPr/>
          </p:nvSpPr>
          <p:spPr>
            <a:xfrm>
              <a:off x="36830" y="45720"/>
              <a:ext cx="3299460" cy="1667510"/>
            </a:xfrm>
            <a:custGeom>
              <a:avLst/>
              <a:gdLst/>
              <a:ahLst/>
              <a:cxnLst/>
              <a:rect l="l" t="t" r="r" b="b"/>
              <a:pathLst>
                <a:path w="3299460" h="1667510">
                  <a:moveTo>
                    <a:pt x="2518410" y="173990"/>
                  </a:moveTo>
                  <a:cubicBezTo>
                    <a:pt x="1061720" y="173990"/>
                    <a:pt x="1036320" y="177800"/>
                    <a:pt x="969010" y="189230"/>
                  </a:cubicBezTo>
                  <a:cubicBezTo>
                    <a:pt x="880110" y="204470"/>
                    <a:pt x="765810" y="233680"/>
                    <a:pt x="665480" y="262890"/>
                  </a:cubicBezTo>
                  <a:cubicBezTo>
                    <a:pt x="562610" y="292100"/>
                    <a:pt x="426720" y="336550"/>
                    <a:pt x="359410" y="363220"/>
                  </a:cubicBezTo>
                  <a:cubicBezTo>
                    <a:pt x="323850" y="377190"/>
                    <a:pt x="307340" y="384810"/>
                    <a:pt x="281940" y="400050"/>
                  </a:cubicBezTo>
                  <a:cubicBezTo>
                    <a:pt x="254000" y="417830"/>
                    <a:pt x="219710" y="440690"/>
                    <a:pt x="199390" y="466090"/>
                  </a:cubicBezTo>
                  <a:cubicBezTo>
                    <a:pt x="181610" y="488950"/>
                    <a:pt x="171450" y="508000"/>
                    <a:pt x="163830" y="542290"/>
                  </a:cubicBezTo>
                  <a:cubicBezTo>
                    <a:pt x="149860" y="599440"/>
                    <a:pt x="140970" y="718820"/>
                    <a:pt x="157480" y="788670"/>
                  </a:cubicBezTo>
                  <a:cubicBezTo>
                    <a:pt x="170180" y="844550"/>
                    <a:pt x="193040" y="877570"/>
                    <a:pt x="233680" y="932180"/>
                  </a:cubicBezTo>
                  <a:cubicBezTo>
                    <a:pt x="306070" y="1028700"/>
                    <a:pt x="474980" y="1206500"/>
                    <a:pt x="596900" y="1285240"/>
                  </a:cubicBezTo>
                  <a:cubicBezTo>
                    <a:pt x="690880" y="1346200"/>
                    <a:pt x="778510" y="1366520"/>
                    <a:pt x="881380" y="1399540"/>
                  </a:cubicBezTo>
                  <a:cubicBezTo>
                    <a:pt x="995680" y="1436370"/>
                    <a:pt x="1126490" y="1470660"/>
                    <a:pt x="1254760" y="1492250"/>
                  </a:cubicBezTo>
                  <a:cubicBezTo>
                    <a:pt x="1386840" y="1515110"/>
                    <a:pt x="1532890" y="1522730"/>
                    <a:pt x="1663700" y="1532890"/>
                  </a:cubicBezTo>
                  <a:cubicBezTo>
                    <a:pt x="1783080" y="1541780"/>
                    <a:pt x="1892300" y="1548130"/>
                    <a:pt x="2007870" y="1549400"/>
                  </a:cubicBezTo>
                  <a:cubicBezTo>
                    <a:pt x="2124710" y="1550670"/>
                    <a:pt x="2236470" y="1553210"/>
                    <a:pt x="2360930" y="1536700"/>
                  </a:cubicBezTo>
                  <a:cubicBezTo>
                    <a:pt x="2503170" y="1517650"/>
                    <a:pt x="2701290" y="1474470"/>
                    <a:pt x="2813050" y="1427480"/>
                  </a:cubicBezTo>
                  <a:cubicBezTo>
                    <a:pt x="2885440" y="1397000"/>
                    <a:pt x="2932430" y="1360170"/>
                    <a:pt x="2980690" y="1323340"/>
                  </a:cubicBezTo>
                  <a:cubicBezTo>
                    <a:pt x="3022600" y="1291590"/>
                    <a:pt x="3060700" y="1270000"/>
                    <a:pt x="3089910" y="1221740"/>
                  </a:cubicBezTo>
                  <a:cubicBezTo>
                    <a:pt x="3131820" y="1151890"/>
                    <a:pt x="3153410" y="1005840"/>
                    <a:pt x="3168650" y="923290"/>
                  </a:cubicBezTo>
                  <a:cubicBezTo>
                    <a:pt x="3180080" y="864870"/>
                    <a:pt x="3186430" y="820420"/>
                    <a:pt x="3186430" y="773430"/>
                  </a:cubicBezTo>
                  <a:cubicBezTo>
                    <a:pt x="3186430" y="731520"/>
                    <a:pt x="3183890" y="698500"/>
                    <a:pt x="3171190" y="655320"/>
                  </a:cubicBezTo>
                  <a:cubicBezTo>
                    <a:pt x="3154680" y="598170"/>
                    <a:pt x="3111500" y="509270"/>
                    <a:pt x="3083560" y="462280"/>
                  </a:cubicBezTo>
                  <a:cubicBezTo>
                    <a:pt x="3065780" y="431800"/>
                    <a:pt x="3059430" y="419100"/>
                    <a:pt x="3030220" y="393700"/>
                  </a:cubicBezTo>
                  <a:cubicBezTo>
                    <a:pt x="2966720" y="337820"/>
                    <a:pt x="2762250" y="215900"/>
                    <a:pt x="2674620" y="185420"/>
                  </a:cubicBezTo>
                  <a:cubicBezTo>
                    <a:pt x="2627630" y="168910"/>
                    <a:pt x="2595880" y="181610"/>
                    <a:pt x="2560320" y="170180"/>
                  </a:cubicBezTo>
                  <a:cubicBezTo>
                    <a:pt x="2526030" y="158750"/>
                    <a:pt x="2482850" y="140970"/>
                    <a:pt x="2467610" y="116840"/>
                  </a:cubicBezTo>
                  <a:cubicBezTo>
                    <a:pt x="2454910" y="97790"/>
                    <a:pt x="2452370" y="68580"/>
                    <a:pt x="2459990" y="49530"/>
                  </a:cubicBezTo>
                  <a:cubicBezTo>
                    <a:pt x="2467610" y="30480"/>
                    <a:pt x="2494280" y="10160"/>
                    <a:pt x="2512060" y="5080"/>
                  </a:cubicBezTo>
                  <a:cubicBezTo>
                    <a:pt x="2527300" y="0"/>
                    <a:pt x="2543810" y="2540"/>
                    <a:pt x="2557780" y="10160"/>
                  </a:cubicBezTo>
                  <a:cubicBezTo>
                    <a:pt x="2574290" y="19050"/>
                    <a:pt x="2595880" y="44450"/>
                    <a:pt x="2599690" y="63500"/>
                  </a:cubicBezTo>
                  <a:cubicBezTo>
                    <a:pt x="2603500" y="83820"/>
                    <a:pt x="2592070" y="114300"/>
                    <a:pt x="2578100" y="128270"/>
                  </a:cubicBezTo>
                  <a:cubicBezTo>
                    <a:pt x="2564130" y="142240"/>
                    <a:pt x="2531110" y="149860"/>
                    <a:pt x="2512060" y="147320"/>
                  </a:cubicBezTo>
                  <a:cubicBezTo>
                    <a:pt x="2496820" y="144780"/>
                    <a:pt x="2481580" y="134620"/>
                    <a:pt x="2472690" y="123190"/>
                  </a:cubicBezTo>
                  <a:cubicBezTo>
                    <a:pt x="2462530" y="111760"/>
                    <a:pt x="2456180" y="95250"/>
                    <a:pt x="2454910" y="80010"/>
                  </a:cubicBezTo>
                  <a:cubicBezTo>
                    <a:pt x="2453640" y="66040"/>
                    <a:pt x="2458720" y="46990"/>
                    <a:pt x="2467610" y="35560"/>
                  </a:cubicBezTo>
                  <a:cubicBezTo>
                    <a:pt x="2476500" y="24130"/>
                    <a:pt x="2490470" y="12700"/>
                    <a:pt x="2504440" y="7620"/>
                  </a:cubicBezTo>
                  <a:cubicBezTo>
                    <a:pt x="2518410" y="2540"/>
                    <a:pt x="2533650" y="2540"/>
                    <a:pt x="2550160" y="6350"/>
                  </a:cubicBezTo>
                  <a:cubicBezTo>
                    <a:pt x="2573020" y="11430"/>
                    <a:pt x="2598420" y="33020"/>
                    <a:pt x="2626360" y="41910"/>
                  </a:cubicBezTo>
                  <a:cubicBezTo>
                    <a:pt x="2655570" y="50800"/>
                    <a:pt x="2682240" y="43180"/>
                    <a:pt x="2722880" y="58420"/>
                  </a:cubicBezTo>
                  <a:cubicBezTo>
                    <a:pt x="2814320" y="93980"/>
                    <a:pt x="3054350" y="245110"/>
                    <a:pt x="3129280" y="316230"/>
                  </a:cubicBezTo>
                  <a:cubicBezTo>
                    <a:pt x="3166110" y="351790"/>
                    <a:pt x="3173730" y="370840"/>
                    <a:pt x="3195320" y="411480"/>
                  </a:cubicBezTo>
                  <a:cubicBezTo>
                    <a:pt x="3227070" y="469900"/>
                    <a:pt x="3270250" y="574040"/>
                    <a:pt x="3286760" y="642620"/>
                  </a:cubicBezTo>
                  <a:cubicBezTo>
                    <a:pt x="3299460" y="694690"/>
                    <a:pt x="3299460" y="735330"/>
                    <a:pt x="3299460" y="784860"/>
                  </a:cubicBezTo>
                  <a:cubicBezTo>
                    <a:pt x="3298190" y="838200"/>
                    <a:pt x="3294380" y="885190"/>
                    <a:pt x="3280410" y="949960"/>
                  </a:cubicBezTo>
                  <a:cubicBezTo>
                    <a:pt x="3260090" y="1045210"/>
                    <a:pt x="3224530" y="1217930"/>
                    <a:pt x="3172460" y="1300480"/>
                  </a:cubicBezTo>
                  <a:cubicBezTo>
                    <a:pt x="3136900" y="1357630"/>
                    <a:pt x="3091180" y="1383030"/>
                    <a:pt x="3041650" y="1421130"/>
                  </a:cubicBezTo>
                  <a:cubicBezTo>
                    <a:pt x="2984500" y="1464310"/>
                    <a:pt x="2915920" y="1508760"/>
                    <a:pt x="2846070" y="1539240"/>
                  </a:cubicBezTo>
                  <a:cubicBezTo>
                    <a:pt x="2773680" y="1570990"/>
                    <a:pt x="2691130" y="1584960"/>
                    <a:pt x="2612390" y="1604010"/>
                  </a:cubicBezTo>
                  <a:cubicBezTo>
                    <a:pt x="2531110" y="1623060"/>
                    <a:pt x="2456180" y="1643380"/>
                    <a:pt x="2366010" y="1653540"/>
                  </a:cubicBezTo>
                  <a:cubicBezTo>
                    <a:pt x="2256790" y="1666240"/>
                    <a:pt x="2122170" y="1667510"/>
                    <a:pt x="2001520" y="1667510"/>
                  </a:cubicBezTo>
                  <a:cubicBezTo>
                    <a:pt x="1883410" y="1667510"/>
                    <a:pt x="1774190" y="1659890"/>
                    <a:pt x="1652270" y="1651000"/>
                  </a:cubicBezTo>
                  <a:cubicBezTo>
                    <a:pt x="1517650" y="1640840"/>
                    <a:pt x="1363980" y="1634490"/>
                    <a:pt x="1225550" y="1610360"/>
                  </a:cubicBezTo>
                  <a:cubicBezTo>
                    <a:pt x="1090930" y="1587500"/>
                    <a:pt x="956310" y="1554480"/>
                    <a:pt x="834390" y="1513840"/>
                  </a:cubicBezTo>
                  <a:cubicBezTo>
                    <a:pt x="721360" y="1477010"/>
                    <a:pt x="601980" y="1433830"/>
                    <a:pt x="515620" y="1381760"/>
                  </a:cubicBezTo>
                  <a:cubicBezTo>
                    <a:pt x="447040" y="1339850"/>
                    <a:pt x="408940" y="1295400"/>
                    <a:pt x="349250" y="1240790"/>
                  </a:cubicBezTo>
                  <a:cubicBezTo>
                    <a:pt x="273050" y="1170940"/>
                    <a:pt x="157480" y="1074420"/>
                    <a:pt x="100330" y="990600"/>
                  </a:cubicBezTo>
                  <a:cubicBezTo>
                    <a:pt x="55880" y="925830"/>
                    <a:pt x="27940" y="866140"/>
                    <a:pt x="13970" y="797560"/>
                  </a:cubicBezTo>
                  <a:cubicBezTo>
                    <a:pt x="0" y="726440"/>
                    <a:pt x="8890" y="637540"/>
                    <a:pt x="19050" y="571500"/>
                  </a:cubicBezTo>
                  <a:cubicBezTo>
                    <a:pt x="26670" y="519430"/>
                    <a:pt x="35560" y="473710"/>
                    <a:pt x="58420" y="433070"/>
                  </a:cubicBezTo>
                  <a:cubicBezTo>
                    <a:pt x="82550" y="391160"/>
                    <a:pt x="130810" y="349250"/>
                    <a:pt x="163830" y="322580"/>
                  </a:cubicBezTo>
                  <a:cubicBezTo>
                    <a:pt x="186690" y="303530"/>
                    <a:pt x="200660" y="295910"/>
                    <a:pt x="228600" y="281940"/>
                  </a:cubicBezTo>
                  <a:cubicBezTo>
                    <a:pt x="273050" y="259080"/>
                    <a:pt x="344170" y="231140"/>
                    <a:pt x="408940" y="209550"/>
                  </a:cubicBezTo>
                  <a:cubicBezTo>
                    <a:pt x="481330" y="185420"/>
                    <a:pt x="560070" y="167640"/>
                    <a:pt x="643890" y="146050"/>
                  </a:cubicBezTo>
                  <a:cubicBezTo>
                    <a:pt x="740410" y="121920"/>
                    <a:pt x="862330" y="88900"/>
                    <a:pt x="955040" y="72390"/>
                  </a:cubicBezTo>
                  <a:cubicBezTo>
                    <a:pt x="1027430" y="59690"/>
                    <a:pt x="1055370" y="55880"/>
                    <a:pt x="1150620" y="50800"/>
                  </a:cubicBezTo>
                  <a:cubicBezTo>
                    <a:pt x="1400810" y="36830"/>
                    <a:pt x="2381250" y="20320"/>
                    <a:pt x="2518410" y="45720"/>
                  </a:cubicBezTo>
                  <a:cubicBezTo>
                    <a:pt x="2543810" y="50800"/>
                    <a:pt x="2551430" y="53340"/>
                    <a:pt x="2561590" y="62230"/>
                  </a:cubicBezTo>
                  <a:cubicBezTo>
                    <a:pt x="2571750" y="71120"/>
                    <a:pt x="2580640" y="87630"/>
                    <a:pt x="2581910" y="101600"/>
                  </a:cubicBezTo>
                  <a:cubicBezTo>
                    <a:pt x="2583180" y="115570"/>
                    <a:pt x="2580640" y="134620"/>
                    <a:pt x="2571750" y="146050"/>
                  </a:cubicBezTo>
                  <a:cubicBezTo>
                    <a:pt x="2561590" y="160020"/>
                    <a:pt x="2518410" y="173990"/>
                    <a:pt x="2518410" y="17399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476B9C9-7D66-B757-3781-A052889C1DB6}"/>
                  </a:ext>
                </a:extLst>
              </p14:cNvPr>
              <p14:cNvContentPartPr/>
              <p14:nvPr/>
            </p14:nvContentPartPr>
            <p14:xfrm>
              <a:off x="9883573" y="116034"/>
              <a:ext cx="3946680" cy="7459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476B9C9-7D66-B757-3781-A052889C1D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820933" y="53034"/>
                <a:ext cx="4072320" cy="87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01C992F-5EB3-EE39-D6CB-E587EAE1C23A}"/>
                  </a:ext>
                </a:extLst>
              </p14:cNvPr>
              <p14:cNvContentPartPr/>
              <p14:nvPr/>
            </p14:nvContentPartPr>
            <p14:xfrm>
              <a:off x="9862693" y="28554"/>
              <a:ext cx="4807080" cy="999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01C992F-5EB3-EE39-D6CB-E587EAE1C23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0053" y="-34446"/>
                <a:ext cx="4932720" cy="112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4FB3C7F-1E24-8722-6DB2-F734156AC564}"/>
              </a:ext>
            </a:extLst>
          </p:cNvPr>
          <p:cNvGrpSpPr/>
          <p:nvPr/>
        </p:nvGrpSpPr>
        <p:grpSpPr>
          <a:xfrm>
            <a:off x="13522813" y="336354"/>
            <a:ext cx="108000" cy="158040"/>
            <a:chOff x="13522813" y="336354"/>
            <a:chExt cx="108000" cy="158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6975330-3439-B70C-3285-60479FAEED41}"/>
                    </a:ext>
                  </a:extLst>
                </p14:cNvPr>
                <p14:cNvContentPartPr/>
                <p14:nvPr/>
              </p14:nvContentPartPr>
              <p14:xfrm>
                <a:off x="13547293" y="336354"/>
                <a:ext cx="83520" cy="1580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6975330-3439-B70C-3285-60479FAEED4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484293" y="273354"/>
                  <a:ext cx="209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16F1EC3-6FDC-3EBC-F4E2-4D5AB1F9B529}"/>
                    </a:ext>
                  </a:extLst>
                </p14:cNvPr>
                <p14:cNvContentPartPr/>
                <p14:nvPr/>
              </p14:nvContentPartPr>
              <p14:xfrm>
                <a:off x="13522813" y="456234"/>
                <a:ext cx="360" cy="36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16F1EC3-6FDC-3EBC-F4E2-4D5AB1F9B52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3459813" y="393594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69382" y="-55149"/>
            <a:ext cx="13549235" cy="10397297"/>
          </a:xfrm>
          <a:custGeom>
            <a:avLst/>
            <a:gdLst/>
            <a:ahLst/>
            <a:cxnLst/>
            <a:rect l="l" t="t" r="r" b="b"/>
            <a:pathLst>
              <a:path w="13549235" h="10397297">
                <a:moveTo>
                  <a:pt x="0" y="0"/>
                </a:moveTo>
                <a:lnTo>
                  <a:pt x="13549236" y="0"/>
                </a:lnTo>
                <a:lnTo>
                  <a:pt x="13549236" y="10397298"/>
                </a:lnTo>
                <a:lnTo>
                  <a:pt x="0" y="10397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0000" t="-35971" b="-22311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4695825" y="-38100"/>
            <a:ext cx="3007042" cy="1400175"/>
            <a:chOff x="0" y="0"/>
            <a:chExt cx="4009390" cy="1866900"/>
          </a:xfrm>
        </p:grpSpPr>
        <p:sp>
          <p:nvSpPr>
            <p:cNvPr id="5" name="Freeform 5"/>
            <p:cNvSpPr/>
            <p:nvPr/>
          </p:nvSpPr>
          <p:spPr>
            <a:xfrm>
              <a:off x="49530" y="30480"/>
              <a:ext cx="3926840" cy="1818640"/>
            </a:xfrm>
            <a:custGeom>
              <a:avLst/>
              <a:gdLst/>
              <a:ahLst/>
              <a:cxnLst/>
              <a:rect l="l" t="t" r="r" b="b"/>
              <a:pathLst>
                <a:path w="3926840" h="1818640">
                  <a:moveTo>
                    <a:pt x="3110230" y="271780"/>
                  </a:moveTo>
                  <a:cubicBezTo>
                    <a:pt x="2839720" y="179070"/>
                    <a:pt x="2701290" y="170180"/>
                    <a:pt x="2552700" y="162560"/>
                  </a:cubicBezTo>
                  <a:cubicBezTo>
                    <a:pt x="2354580" y="152400"/>
                    <a:pt x="2037080" y="146050"/>
                    <a:pt x="1856740" y="167640"/>
                  </a:cubicBezTo>
                  <a:cubicBezTo>
                    <a:pt x="1739900" y="181610"/>
                    <a:pt x="1662430" y="224790"/>
                    <a:pt x="1573530" y="236220"/>
                  </a:cubicBezTo>
                  <a:cubicBezTo>
                    <a:pt x="1497330" y="246380"/>
                    <a:pt x="1449070" y="228600"/>
                    <a:pt x="1360170" y="241300"/>
                  </a:cubicBezTo>
                  <a:cubicBezTo>
                    <a:pt x="1206500" y="262890"/>
                    <a:pt x="900430" y="349250"/>
                    <a:pt x="741680" y="402590"/>
                  </a:cubicBezTo>
                  <a:cubicBezTo>
                    <a:pt x="638810" y="436880"/>
                    <a:pt x="551180" y="478790"/>
                    <a:pt x="492760" y="505460"/>
                  </a:cubicBezTo>
                  <a:cubicBezTo>
                    <a:pt x="461010" y="519430"/>
                    <a:pt x="447040" y="523240"/>
                    <a:pt x="420370" y="541020"/>
                  </a:cubicBezTo>
                  <a:cubicBezTo>
                    <a:pt x="377190" y="568960"/>
                    <a:pt x="311150" y="635000"/>
                    <a:pt x="269240" y="673100"/>
                  </a:cubicBezTo>
                  <a:cubicBezTo>
                    <a:pt x="238760" y="701040"/>
                    <a:pt x="212090" y="720090"/>
                    <a:pt x="193040" y="748030"/>
                  </a:cubicBezTo>
                  <a:cubicBezTo>
                    <a:pt x="175260" y="773430"/>
                    <a:pt x="152400" y="805180"/>
                    <a:pt x="157480" y="831850"/>
                  </a:cubicBezTo>
                  <a:cubicBezTo>
                    <a:pt x="162560" y="862330"/>
                    <a:pt x="205740" y="892810"/>
                    <a:pt x="236220" y="919480"/>
                  </a:cubicBezTo>
                  <a:cubicBezTo>
                    <a:pt x="267970" y="948690"/>
                    <a:pt x="303530" y="972820"/>
                    <a:pt x="345440" y="999490"/>
                  </a:cubicBezTo>
                  <a:cubicBezTo>
                    <a:pt x="398780" y="1033780"/>
                    <a:pt x="480060" y="1065530"/>
                    <a:pt x="535940" y="1103630"/>
                  </a:cubicBezTo>
                  <a:cubicBezTo>
                    <a:pt x="585470" y="1136650"/>
                    <a:pt x="614680" y="1176020"/>
                    <a:pt x="666750" y="1209040"/>
                  </a:cubicBezTo>
                  <a:cubicBezTo>
                    <a:pt x="732790" y="1250950"/>
                    <a:pt x="820420" y="1289050"/>
                    <a:pt x="906780" y="1325880"/>
                  </a:cubicBezTo>
                  <a:cubicBezTo>
                    <a:pt x="1003300" y="1366520"/>
                    <a:pt x="1130300" y="1410970"/>
                    <a:pt x="1223010" y="1437640"/>
                  </a:cubicBezTo>
                  <a:cubicBezTo>
                    <a:pt x="1294130" y="1457960"/>
                    <a:pt x="1352550" y="1460500"/>
                    <a:pt x="1416050" y="1478280"/>
                  </a:cubicBezTo>
                  <a:cubicBezTo>
                    <a:pt x="1480820" y="1497330"/>
                    <a:pt x="1543050" y="1532890"/>
                    <a:pt x="1609090" y="1548130"/>
                  </a:cubicBezTo>
                  <a:cubicBezTo>
                    <a:pt x="1675130" y="1563370"/>
                    <a:pt x="1738630" y="1557020"/>
                    <a:pt x="1814830" y="1568450"/>
                  </a:cubicBezTo>
                  <a:cubicBezTo>
                    <a:pt x="1910080" y="1582420"/>
                    <a:pt x="2019300" y="1615440"/>
                    <a:pt x="2132330" y="1629410"/>
                  </a:cubicBezTo>
                  <a:cubicBezTo>
                    <a:pt x="2259330" y="1644650"/>
                    <a:pt x="2404110" y="1648460"/>
                    <a:pt x="2538730" y="1651000"/>
                  </a:cubicBezTo>
                  <a:cubicBezTo>
                    <a:pt x="2672080" y="1653540"/>
                    <a:pt x="2833370" y="1670050"/>
                    <a:pt x="2936240" y="1647190"/>
                  </a:cubicBezTo>
                  <a:cubicBezTo>
                    <a:pt x="3007360" y="1631950"/>
                    <a:pt x="3058160" y="1586230"/>
                    <a:pt x="3107690" y="1569720"/>
                  </a:cubicBezTo>
                  <a:cubicBezTo>
                    <a:pt x="3143250" y="1558290"/>
                    <a:pt x="3171190" y="1563370"/>
                    <a:pt x="3204210" y="1549400"/>
                  </a:cubicBezTo>
                  <a:cubicBezTo>
                    <a:pt x="3247390" y="1531620"/>
                    <a:pt x="3295650" y="1485900"/>
                    <a:pt x="3338830" y="1464310"/>
                  </a:cubicBezTo>
                  <a:cubicBezTo>
                    <a:pt x="3374390" y="1445260"/>
                    <a:pt x="3412490" y="1438910"/>
                    <a:pt x="3442970" y="1422400"/>
                  </a:cubicBezTo>
                  <a:cubicBezTo>
                    <a:pt x="3469640" y="1407160"/>
                    <a:pt x="3486150" y="1394460"/>
                    <a:pt x="3511550" y="1371600"/>
                  </a:cubicBezTo>
                  <a:cubicBezTo>
                    <a:pt x="3552190" y="1334770"/>
                    <a:pt x="3615690" y="1266190"/>
                    <a:pt x="3655060" y="1211580"/>
                  </a:cubicBezTo>
                  <a:cubicBezTo>
                    <a:pt x="3690620" y="1162050"/>
                    <a:pt x="3723640" y="1107440"/>
                    <a:pt x="3740150" y="1057910"/>
                  </a:cubicBezTo>
                  <a:cubicBezTo>
                    <a:pt x="3754120" y="1016000"/>
                    <a:pt x="3755390" y="981710"/>
                    <a:pt x="3759200" y="937260"/>
                  </a:cubicBezTo>
                  <a:cubicBezTo>
                    <a:pt x="3764280" y="881380"/>
                    <a:pt x="3784600" y="805180"/>
                    <a:pt x="3760470" y="749300"/>
                  </a:cubicBezTo>
                  <a:cubicBezTo>
                    <a:pt x="3733800" y="685800"/>
                    <a:pt x="3651250" y="635000"/>
                    <a:pt x="3589020" y="581660"/>
                  </a:cubicBezTo>
                  <a:cubicBezTo>
                    <a:pt x="3524250" y="525780"/>
                    <a:pt x="3442970" y="477520"/>
                    <a:pt x="3378200" y="420370"/>
                  </a:cubicBezTo>
                  <a:cubicBezTo>
                    <a:pt x="3315970" y="365760"/>
                    <a:pt x="3225800" y="297180"/>
                    <a:pt x="3208020" y="246380"/>
                  </a:cubicBezTo>
                  <a:cubicBezTo>
                    <a:pt x="3197860" y="217170"/>
                    <a:pt x="3204210" y="186690"/>
                    <a:pt x="3214370" y="167640"/>
                  </a:cubicBezTo>
                  <a:cubicBezTo>
                    <a:pt x="3223260" y="151130"/>
                    <a:pt x="3241040" y="139700"/>
                    <a:pt x="3257550" y="133350"/>
                  </a:cubicBezTo>
                  <a:cubicBezTo>
                    <a:pt x="3274060" y="127000"/>
                    <a:pt x="3294380" y="125730"/>
                    <a:pt x="3310890" y="132080"/>
                  </a:cubicBezTo>
                  <a:cubicBezTo>
                    <a:pt x="3331210" y="139700"/>
                    <a:pt x="3360420" y="165100"/>
                    <a:pt x="3366770" y="187960"/>
                  </a:cubicBezTo>
                  <a:cubicBezTo>
                    <a:pt x="3373120" y="209550"/>
                    <a:pt x="3366770" y="247650"/>
                    <a:pt x="3351530" y="265430"/>
                  </a:cubicBezTo>
                  <a:cubicBezTo>
                    <a:pt x="3336290" y="283210"/>
                    <a:pt x="3299460" y="297180"/>
                    <a:pt x="3277870" y="297180"/>
                  </a:cubicBezTo>
                  <a:cubicBezTo>
                    <a:pt x="3260090" y="297180"/>
                    <a:pt x="3242310" y="288290"/>
                    <a:pt x="3229610" y="275590"/>
                  </a:cubicBezTo>
                  <a:cubicBezTo>
                    <a:pt x="3214370" y="259080"/>
                    <a:pt x="3200400" y="222250"/>
                    <a:pt x="3201670" y="200660"/>
                  </a:cubicBezTo>
                  <a:cubicBezTo>
                    <a:pt x="3202940" y="182880"/>
                    <a:pt x="3213100" y="163830"/>
                    <a:pt x="3225800" y="152400"/>
                  </a:cubicBezTo>
                  <a:cubicBezTo>
                    <a:pt x="3237230" y="140970"/>
                    <a:pt x="3257550" y="132080"/>
                    <a:pt x="3274060" y="129540"/>
                  </a:cubicBezTo>
                  <a:cubicBezTo>
                    <a:pt x="3290570" y="127000"/>
                    <a:pt x="3310890" y="129540"/>
                    <a:pt x="3327400" y="139700"/>
                  </a:cubicBezTo>
                  <a:cubicBezTo>
                    <a:pt x="3348990" y="153670"/>
                    <a:pt x="3361690" y="196850"/>
                    <a:pt x="3383280" y="222250"/>
                  </a:cubicBezTo>
                  <a:cubicBezTo>
                    <a:pt x="3404870" y="248920"/>
                    <a:pt x="3421380" y="265430"/>
                    <a:pt x="3456940" y="295910"/>
                  </a:cubicBezTo>
                  <a:cubicBezTo>
                    <a:pt x="3533140" y="363220"/>
                    <a:pt x="3768090" y="504190"/>
                    <a:pt x="3840480" y="586740"/>
                  </a:cubicBezTo>
                  <a:cubicBezTo>
                    <a:pt x="3879850" y="631190"/>
                    <a:pt x="3897630" y="655320"/>
                    <a:pt x="3909060" y="707390"/>
                  </a:cubicBezTo>
                  <a:cubicBezTo>
                    <a:pt x="3926840" y="784860"/>
                    <a:pt x="3901440" y="944880"/>
                    <a:pt x="3890010" y="1018540"/>
                  </a:cubicBezTo>
                  <a:cubicBezTo>
                    <a:pt x="3883660" y="1060450"/>
                    <a:pt x="3877310" y="1082040"/>
                    <a:pt x="3865880" y="1115060"/>
                  </a:cubicBezTo>
                  <a:cubicBezTo>
                    <a:pt x="3853180" y="1150620"/>
                    <a:pt x="3843020" y="1181100"/>
                    <a:pt x="3816350" y="1223010"/>
                  </a:cubicBezTo>
                  <a:cubicBezTo>
                    <a:pt x="3770630" y="1294130"/>
                    <a:pt x="3656330" y="1430020"/>
                    <a:pt x="3594100" y="1485900"/>
                  </a:cubicBezTo>
                  <a:cubicBezTo>
                    <a:pt x="3557270" y="1518920"/>
                    <a:pt x="3538220" y="1527810"/>
                    <a:pt x="3496310" y="1551940"/>
                  </a:cubicBezTo>
                  <a:cubicBezTo>
                    <a:pt x="3430270" y="1590040"/>
                    <a:pt x="3295650" y="1666240"/>
                    <a:pt x="3233420" y="1686560"/>
                  </a:cubicBezTo>
                  <a:cubicBezTo>
                    <a:pt x="3201670" y="1696720"/>
                    <a:pt x="3188970" y="1690370"/>
                    <a:pt x="3157220" y="1699260"/>
                  </a:cubicBezTo>
                  <a:cubicBezTo>
                    <a:pt x="3102610" y="1714500"/>
                    <a:pt x="3039110" y="1767840"/>
                    <a:pt x="2941320" y="1785620"/>
                  </a:cubicBezTo>
                  <a:cubicBezTo>
                    <a:pt x="2755900" y="1818640"/>
                    <a:pt x="2313940" y="1786890"/>
                    <a:pt x="2105660" y="1765300"/>
                  </a:cubicBezTo>
                  <a:cubicBezTo>
                    <a:pt x="1979930" y="1751330"/>
                    <a:pt x="1899920" y="1722120"/>
                    <a:pt x="1804670" y="1708150"/>
                  </a:cubicBezTo>
                  <a:cubicBezTo>
                    <a:pt x="1719580" y="1696720"/>
                    <a:pt x="1635760" y="1701800"/>
                    <a:pt x="1562100" y="1685290"/>
                  </a:cubicBezTo>
                  <a:cubicBezTo>
                    <a:pt x="1496060" y="1670050"/>
                    <a:pt x="1442720" y="1637030"/>
                    <a:pt x="1379220" y="1619250"/>
                  </a:cubicBezTo>
                  <a:cubicBezTo>
                    <a:pt x="1311910" y="1600200"/>
                    <a:pt x="1238250" y="1596390"/>
                    <a:pt x="1167130" y="1577340"/>
                  </a:cubicBezTo>
                  <a:cubicBezTo>
                    <a:pt x="1090930" y="1557020"/>
                    <a:pt x="1022350" y="1536700"/>
                    <a:pt x="937260" y="1502410"/>
                  </a:cubicBezTo>
                  <a:cubicBezTo>
                    <a:pt x="826770" y="1457960"/>
                    <a:pt x="650240" y="1379220"/>
                    <a:pt x="567690" y="1325880"/>
                  </a:cubicBezTo>
                  <a:cubicBezTo>
                    <a:pt x="520700" y="1295400"/>
                    <a:pt x="504190" y="1266190"/>
                    <a:pt x="464820" y="1240790"/>
                  </a:cubicBezTo>
                  <a:cubicBezTo>
                    <a:pt x="421640" y="1211580"/>
                    <a:pt x="369570" y="1195070"/>
                    <a:pt x="318770" y="1164590"/>
                  </a:cubicBezTo>
                  <a:cubicBezTo>
                    <a:pt x="257810" y="1127760"/>
                    <a:pt x="179070" y="1076960"/>
                    <a:pt x="127000" y="1031240"/>
                  </a:cubicBezTo>
                  <a:cubicBezTo>
                    <a:pt x="85090" y="994410"/>
                    <a:pt x="45720" y="957580"/>
                    <a:pt x="25400" y="918210"/>
                  </a:cubicBezTo>
                  <a:cubicBezTo>
                    <a:pt x="8890" y="886460"/>
                    <a:pt x="2540" y="849630"/>
                    <a:pt x="1270" y="817880"/>
                  </a:cubicBezTo>
                  <a:cubicBezTo>
                    <a:pt x="0" y="789940"/>
                    <a:pt x="2540" y="764540"/>
                    <a:pt x="13970" y="737870"/>
                  </a:cubicBezTo>
                  <a:cubicBezTo>
                    <a:pt x="27940" y="704850"/>
                    <a:pt x="50800" y="676910"/>
                    <a:pt x="85090" y="638810"/>
                  </a:cubicBezTo>
                  <a:cubicBezTo>
                    <a:pt x="143510" y="574040"/>
                    <a:pt x="264160" y="463550"/>
                    <a:pt x="353060" y="405130"/>
                  </a:cubicBezTo>
                  <a:cubicBezTo>
                    <a:pt x="426720" y="356870"/>
                    <a:pt x="510540" y="323850"/>
                    <a:pt x="572770" y="299720"/>
                  </a:cubicBezTo>
                  <a:cubicBezTo>
                    <a:pt x="617220" y="281940"/>
                    <a:pt x="633730" y="278130"/>
                    <a:pt x="688340" y="262890"/>
                  </a:cubicBezTo>
                  <a:cubicBezTo>
                    <a:pt x="819150" y="226060"/>
                    <a:pt x="1186180" y="119380"/>
                    <a:pt x="1356360" y="92710"/>
                  </a:cubicBezTo>
                  <a:cubicBezTo>
                    <a:pt x="1459230" y="77470"/>
                    <a:pt x="1524000" y="90170"/>
                    <a:pt x="1606550" y="78740"/>
                  </a:cubicBezTo>
                  <a:cubicBezTo>
                    <a:pt x="1689100" y="67310"/>
                    <a:pt x="1743710" y="31750"/>
                    <a:pt x="1850390" y="20320"/>
                  </a:cubicBezTo>
                  <a:cubicBezTo>
                    <a:pt x="2043430" y="0"/>
                    <a:pt x="2465070" y="22860"/>
                    <a:pt x="2674620" y="38100"/>
                  </a:cubicBezTo>
                  <a:cubicBezTo>
                    <a:pt x="2804160" y="46990"/>
                    <a:pt x="2898140" y="55880"/>
                    <a:pt x="2988310" y="77470"/>
                  </a:cubicBezTo>
                  <a:cubicBezTo>
                    <a:pt x="3059430" y="95250"/>
                    <a:pt x="3140710" y="120650"/>
                    <a:pt x="3175000" y="146050"/>
                  </a:cubicBezTo>
                  <a:cubicBezTo>
                    <a:pt x="3191510" y="158750"/>
                    <a:pt x="3200400" y="172720"/>
                    <a:pt x="3204210" y="187960"/>
                  </a:cubicBezTo>
                  <a:cubicBezTo>
                    <a:pt x="3208020" y="203200"/>
                    <a:pt x="3205480" y="223520"/>
                    <a:pt x="3197860" y="237490"/>
                  </a:cubicBezTo>
                  <a:cubicBezTo>
                    <a:pt x="3190240" y="251460"/>
                    <a:pt x="3175000" y="265430"/>
                    <a:pt x="3159760" y="270510"/>
                  </a:cubicBezTo>
                  <a:cubicBezTo>
                    <a:pt x="3145790" y="275590"/>
                    <a:pt x="3110230" y="271780"/>
                    <a:pt x="3110230" y="27178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380345" y="163830"/>
            <a:ext cx="2993708" cy="1164908"/>
            <a:chOff x="0" y="0"/>
            <a:chExt cx="3991610" cy="1553210"/>
          </a:xfrm>
        </p:grpSpPr>
        <p:sp>
          <p:nvSpPr>
            <p:cNvPr id="7" name="Freeform 7"/>
            <p:cNvSpPr/>
            <p:nvPr/>
          </p:nvSpPr>
          <p:spPr>
            <a:xfrm>
              <a:off x="50800" y="26670"/>
              <a:ext cx="3901440" cy="1484630"/>
            </a:xfrm>
            <a:custGeom>
              <a:avLst/>
              <a:gdLst/>
              <a:ahLst/>
              <a:cxnLst/>
              <a:rect l="l" t="t" r="r" b="b"/>
              <a:pathLst>
                <a:path w="3901440" h="1484630">
                  <a:moveTo>
                    <a:pt x="2891790" y="149860"/>
                  </a:moveTo>
                  <a:cubicBezTo>
                    <a:pt x="1413510" y="149860"/>
                    <a:pt x="1384300" y="154940"/>
                    <a:pt x="1313180" y="166370"/>
                  </a:cubicBezTo>
                  <a:cubicBezTo>
                    <a:pt x="1224280" y="180340"/>
                    <a:pt x="1122680" y="194310"/>
                    <a:pt x="1014730" y="228600"/>
                  </a:cubicBezTo>
                  <a:cubicBezTo>
                    <a:pt x="878840" y="271780"/>
                    <a:pt x="671830" y="369570"/>
                    <a:pt x="567690" y="419100"/>
                  </a:cubicBezTo>
                  <a:cubicBezTo>
                    <a:pt x="510540" y="447040"/>
                    <a:pt x="487680" y="454660"/>
                    <a:pt x="438150" y="488950"/>
                  </a:cubicBezTo>
                  <a:cubicBezTo>
                    <a:pt x="359410" y="543560"/>
                    <a:pt x="201930" y="657860"/>
                    <a:pt x="156210" y="735330"/>
                  </a:cubicBezTo>
                  <a:cubicBezTo>
                    <a:pt x="128270" y="782320"/>
                    <a:pt x="121920" y="830580"/>
                    <a:pt x="127000" y="872490"/>
                  </a:cubicBezTo>
                  <a:cubicBezTo>
                    <a:pt x="132080" y="911860"/>
                    <a:pt x="154940" y="946150"/>
                    <a:pt x="184150" y="982980"/>
                  </a:cubicBezTo>
                  <a:cubicBezTo>
                    <a:pt x="223520" y="1032510"/>
                    <a:pt x="290830" y="1084580"/>
                    <a:pt x="359410" y="1132840"/>
                  </a:cubicBezTo>
                  <a:cubicBezTo>
                    <a:pt x="441960" y="1191260"/>
                    <a:pt x="565150" y="1271270"/>
                    <a:pt x="647700" y="1301750"/>
                  </a:cubicBezTo>
                  <a:cubicBezTo>
                    <a:pt x="702310" y="1322070"/>
                    <a:pt x="736600" y="1322070"/>
                    <a:pt x="792480" y="1329690"/>
                  </a:cubicBezTo>
                  <a:cubicBezTo>
                    <a:pt x="868680" y="1339850"/>
                    <a:pt x="948690" y="1344930"/>
                    <a:pt x="1065530" y="1350010"/>
                  </a:cubicBezTo>
                  <a:cubicBezTo>
                    <a:pt x="1271270" y="1357630"/>
                    <a:pt x="1691640" y="1360170"/>
                    <a:pt x="1917700" y="1352550"/>
                  </a:cubicBezTo>
                  <a:cubicBezTo>
                    <a:pt x="2067560" y="1347470"/>
                    <a:pt x="2175510" y="1341120"/>
                    <a:pt x="2292350" y="1324610"/>
                  </a:cubicBezTo>
                  <a:cubicBezTo>
                    <a:pt x="2396490" y="1309370"/>
                    <a:pt x="2487930" y="1275080"/>
                    <a:pt x="2586990" y="1261110"/>
                  </a:cubicBezTo>
                  <a:cubicBezTo>
                    <a:pt x="2684780" y="1247140"/>
                    <a:pt x="2795270" y="1248410"/>
                    <a:pt x="2881630" y="1238250"/>
                  </a:cubicBezTo>
                  <a:cubicBezTo>
                    <a:pt x="2950210" y="1229360"/>
                    <a:pt x="3017520" y="1221740"/>
                    <a:pt x="3067050" y="1206500"/>
                  </a:cubicBezTo>
                  <a:cubicBezTo>
                    <a:pt x="3102610" y="1195070"/>
                    <a:pt x="3116580" y="1179830"/>
                    <a:pt x="3154680" y="1164590"/>
                  </a:cubicBezTo>
                  <a:cubicBezTo>
                    <a:pt x="3219450" y="1139190"/>
                    <a:pt x="3342640" y="1112520"/>
                    <a:pt x="3423920" y="1078230"/>
                  </a:cubicBezTo>
                  <a:cubicBezTo>
                    <a:pt x="3496310" y="1047750"/>
                    <a:pt x="3573780" y="1009650"/>
                    <a:pt x="3619500" y="972820"/>
                  </a:cubicBezTo>
                  <a:cubicBezTo>
                    <a:pt x="3649980" y="948690"/>
                    <a:pt x="3667760" y="924560"/>
                    <a:pt x="3685540" y="897890"/>
                  </a:cubicBezTo>
                  <a:cubicBezTo>
                    <a:pt x="3703320" y="871220"/>
                    <a:pt x="3719830" y="849630"/>
                    <a:pt x="3728720" y="814070"/>
                  </a:cubicBezTo>
                  <a:cubicBezTo>
                    <a:pt x="3742690" y="759460"/>
                    <a:pt x="3751580" y="651510"/>
                    <a:pt x="3735070" y="595630"/>
                  </a:cubicBezTo>
                  <a:cubicBezTo>
                    <a:pt x="3723640" y="554990"/>
                    <a:pt x="3704590" y="529590"/>
                    <a:pt x="3671570" y="501650"/>
                  </a:cubicBezTo>
                  <a:cubicBezTo>
                    <a:pt x="3624580" y="461010"/>
                    <a:pt x="3533140" y="425450"/>
                    <a:pt x="3459480" y="401320"/>
                  </a:cubicBezTo>
                  <a:cubicBezTo>
                    <a:pt x="3385820" y="375920"/>
                    <a:pt x="3309620" y="374650"/>
                    <a:pt x="3228340" y="353060"/>
                  </a:cubicBezTo>
                  <a:cubicBezTo>
                    <a:pt x="3135630" y="327660"/>
                    <a:pt x="3013710" y="274320"/>
                    <a:pt x="2933700" y="255270"/>
                  </a:cubicBezTo>
                  <a:cubicBezTo>
                    <a:pt x="2880360" y="242570"/>
                    <a:pt x="2829560" y="251460"/>
                    <a:pt x="2799080" y="233680"/>
                  </a:cubicBezTo>
                  <a:cubicBezTo>
                    <a:pt x="2776220" y="219710"/>
                    <a:pt x="2759710" y="195580"/>
                    <a:pt x="2754630" y="175260"/>
                  </a:cubicBezTo>
                  <a:cubicBezTo>
                    <a:pt x="2750820" y="158750"/>
                    <a:pt x="2753360" y="139700"/>
                    <a:pt x="2762250" y="125730"/>
                  </a:cubicBezTo>
                  <a:cubicBezTo>
                    <a:pt x="2773680" y="107950"/>
                    <a:pt x="2802890" y="87630"/>
                    <a:pt x="2823210" y="83820"/>
                  </a:cubicBezTo>
                  <a:cubicBezTo>
                    <a:pt x="2839720" y="80010"/>
                    <a:pt x="2858770" y="83820"/>
                    <a:pt x="2872740" y="93980"/>
                  </a:cubicBezTo>
                  <a:cubicBezTo>
                    <a:pt x="2889250" y="105410"/>
                    <a:pt x="2908300" y="137160"/>
                    <a:pt x="2910840" y="157480"/>
                  </a:cubicBezTo>
                  <a:cubicBezTo>
                    <a:pt x="2913380" y="173990"/>
                    <a:pt x="2905760" y="193040"/>
                    <a:pt x="2896870" y="205740"/>
                  </a:cubicBezTo>
                  <a:cubicBezTo>
                    <a:pt x="2887980" y="218440"/>
                    <a:pt x="2874010" y="232410"/>
                    <a:pt x="2857500" y="236220"/>
                  </a:cubicBezTo>
                  <a:cubicBezTo>
                    <a:pt x="2838450" y="241300"/>
                    <a:pt x="2802890" y="237490"/>
                    <a:pt x="2785110" y="224790"/>
                  </a:cubicBezTo>
                  <a:cubicBezTo>
                    <a:pt x="2767330" y="212090"/>
                    <a:pt x="2752090" y="179070"/>
                    <a:pt x="2753360" y="157480"/>
                  </a:cubicBezTo>
                  <a:cubicBezTo>
                    <a:pt x="2754630" y="135890"/>
                    <a:pt x="2774950" y="106680"/>
                    <a:pt x="2791460" y="95250"/>
                  </a:cubicBezTo>
                  <a:cubicBezTo>
                    <a:pt x="2805430" y="85090"/>
                    <a:pt x="2820670" y="85090"/>
                    <a:pt x="2840990" y="83820"/>
                  </a:cubicBezTo>
                  <a:cubicBezTo>
                    <a:pt x="2875280" y="82550"/>
                    <a:pt x="2932430" y="95250"/>
                    <a:pt x="2979420" y="105410"/>
                  </a:cubicBezTo>
                  <a:cubicBezTo>
                    <a:pt x="3028950" y="115570"/>
                    <a:pt x="3082290" y="129540"/>
                    <a:pt x="3128010" y="146050"/>
                  </a:cubicBezTo>
                  <a:cubicBezTo>
                    <a:pt x="3169920" y="160020"/>
                    <a:pt x="3202940" y="184150"/>
                    <a:pt x="3243580" y="195580"/>
                  </a:cubicBezTo>
                  <a:cubicBezTo>
                    <a:pt x="3286760" y="207010"/>
                    <a:pt x="3329940" y="203200"/>
                    <a:pt x="3382010" y="213360"/>
                  </a:cubicBezTo>
                  <a:cubicBezTo>
                    <a:pt x="3449320" y="227330"/>
                    <a:pt x="3544570" y="246380"/>
                    <a:pt x="3613150" y="278130"/>
                  </a:cubicBezTo>
                  <a:cubicBezTo>
                    <a:pt x="3676650" y="307340"/>
                    <a:pt x="3741420" y="351790"/>
                    <a:pt x="3784600" y="391160"/>
                  </a:cubicBezTo>
                  <a:cubicBezTo>
                    <a:pt x="3817620" y="420370"/>
                    <a:pt x="3843020" y="452120"/>
                    <a:pt x="3860800" y="481330"/>
                  </a:cubicBezTo>
                  <a:cubicBezTo>
                    <a:pt x="3874770" y="505460"/>
                    <a:pt x="3884930" y="519430"/>
                    <a:pt x="3890010" y="552450"/>
                  </a:cubicBezTo>
                  <a:cubicBezTo>
                    <a:pt x="3901440" y="617220"/>
                    <a:pt x="3895090" y="774700"/>
                    <a:pt x="3873500" y="852170"/>
                  </a:cubicBezTo>
                  <a:cubicBezTo>
                    <a:pt x="3858260" y="906780"/>
                    <a:pt x="3829050" y="947420"/>
                    <a:pt x="3804920" y="984250"/>
                  </a:cubicBezTo>
                  <a:cubicBezTo>
                    <a:pt x="3785870" y="1013460"/>
                    <a:pt x="3774440" y="1032510"/>
                    <a:pt x="3746500" y="1056640"/>
                  </a:cubicBezTo>
                  <a:cubicBezTo>
                    <a:pt x="3703320" y="1094740"/>
                    <a:pt x="3637280" y="1134110"/>
                    <a:pt x="3557270" y="1172210"/>
                  </a:cubicBezTo>
                  <a:cubicBezTo>
                    <a:pt x="3436620" y="1229360"/>
                    <a:pt x="3208020" y="1309370"/>
                    <a:pt x="3082290" y="1341120"/>
                  </a:cubicBezTo>
                  <a:cubicBezTo>
                    <a:pt x="3003550" y="1361440"/>
                    <a:pt x="2956560" y="1363980"/>
                    <a:pt x="2885440" y="1371600"/>
                  </a:cubicBezTo>
                  <a:cubicBezTo>
                    <a:pt x="2804160" y="1379220"/>
                    <a:pt x="2713990" y="1374140"/>
                    <a:pt x="2622550" y="1384300"/>
                  </a:cubicBezTo>
                  <a:cubicBezTo>
                    <a:pt x="2519680" y="1395730"/>
                    <a:pt x="2411730" y="1427480"/>
                    <a:pt x="2298700" y="1442720"/>
                  </a:cubicBezTo>
                  <a:cubicBezTo>
                    <a:pt x="2176780" y="1459230"/>
                    <a:pt x="2070100" y="1469390"/>
                    <a:pt x="1917700" y="1475740"/>
                  </a:cubicBezTo>
                  <a:cubicBezTo>
                    <a:pt x="1689100" y="1484630"/>
                    <a:pt x="1271270" y="1478280"/>
                    <a:pt x="1060450" y="1469390"/>
                  </a:cubicBezTo>
                  <a:cubicBezTo>
                    <a:pt x="937260" y="1464310"/>
                    <a:pt x="852170" y="1459230"/>
                    <a:pt x="767080" y="1446530"/>
                  </a:cubicBezTo>
                  <a:cubicBezTo>
                    <a:pt x="699770" y="1436370"/>
                    <a:pt x="652780" y="1431290"/>
                    <a:pt x="586740" y="1405890"/>
                  </a:cubicBezTo>
                  <a:cubicBezTo>
                    <a:pt x="495300" y="1370330"/>
                    <a:pt x="365760" y="1292860"/>
                    <a:pt x="275590" y="1229360"/>
                  </a:cubicBezTo>
                  <a:cubicBezTo>
                    <a:pt x="196850" y="1173480"/>
                    <a:pt x="114300" y="1104900"/>
                    <a:pt x="69850" y="1049020"/>
                  </a:cubicBezTo>
                  <a:cubicBezTo>
                    <a:pt x="40640" y="1012190"/>
                    <a:pt x="25400" y="976630"/>
                    <a:pt x="13970" y="942340"/>
                  </a:cubicBezTo>
                  <a:cubicBezTo>
                    <a:pt x="3810" y="913130"/>
                    <a:pt x="0" y="886460"/>
                    <a:pt x="0" y="855980"/>
                  </a:cubicBezTo>
                  <a:cubicBezTo>
                    <a:pt x="0" y="820420"/>
                    <a:pt x="8890" y="778510"/>
                    <a:pt x="21590" y="742950"/>
                  </a:cubicBezTo>
                  <a:cubicBezTo>
                    <a:pt x="33020" y="709930"/>
                    <a:pt x="45720" y="683260"/>
                    <a:pt x="71120" y="650240"/>
                  </a:cubicBezTo>
                  <a:cubicBezTo>
                    <a:pt x="110490" y="600710"/>
                    <a:pt x="198120" y="534670"/>
                    <a:pt x="254000" y="487680"/>
                  </a:cubicBezTo>
                  <a:cubicBezTo>
                    <a:pt x="299720" y="449580"/>
                    <a:pt x="337820" y="417830"/>
                    <a:pt x="382270" y="388620"/>
                  </a:cubicBezTo>
                  <a:cubicBezTo>
                    <a:pt x="426720" y="359410"/>
                    <a:pt x="462280" y="342900"/>
                    <a:pt x="523240" y="313690"/>
                  </a:cubicBezTo>
                  <a:cubicBezTo>
                    <a:pt x="632460" y="261620"/>
                    <a:pt x="845820" y="160020"/>
                    <a:pt x="986790" y="115570"/>
                  </a:cubicBezTo>
                  <a:cubicBezTo>
                    <a:pt x="1099820" y="80010"/>
                    <a:pt x="1206500" y="64770"/>
                    <a:pt x="1300480" y="49530"/>
                  </a:cubicBezTo>
                  <a:cubicBezTo>
                    <a:pt x="1376680" y="38100"/>
                    <a:pt x="1407160" y="33020"/>
                    <a:pt x="1507490" y="27940"/>
                  </a:cubicBezTo>
                  <a:cubicBezTo>
                    <a:pt x="1764030" y="13970"/>
                    <a:pt x="2757170" y="0"/>
                    <a:pt x="2891790" y="24130"/>
                  </a:cubicBezTo>
                  <a:cubicBezTo>
                    <a:pt x="2915920" y="27940"/>
                    <a:pt x="2922270" y="30480"/>
                    <a:pt x="2932430" y="39370"/>
                  </a:cubicBezTo>
                  <a:cubicBezTo>
                    <a:pt x="2942590" y="48260"/>
                    <a:pt x="2952750" y="64770"/>
                    <a:pt x="2954020" y="78740"/>
                  </a:cubicBezTo>
                  <a:cubicBezTo>
                    <a:pt x="2955290" y="92710"/>
                    <a:pt x="2951480" y="110490"/>
                    <a:pt x="2942590" y="121920"/>
                  </a:cubicBezTo>
                  <a:cubicBezTo>
                    <a:pt x="2932430" y="134620"/>
                    <a:pt x="2891790" y="149860"/>
                    <a:pt x="2891790" y="14986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690265" y="0"/>
            <a:ext cx="10907470" cy="10287000"/>
          </a:xfrm>
          <a:custGeom>
            <a:avLst/>
            <a:gdLst/>
            <a:ahLst/>
            <a:cxnLst/>
            <a:rect l="l" t="t" r="r" b="b"/>
            <a:pathLst>
              <a:path w="10907470" h="10287000">
                <a:moveTo>
                  <a:pt x="0" y="0"/>
                </a:moveTo>
                <a:lnTo>
                  <a:pt x="10907470" y="0"/>
                </a:lnTo>
                <a:lnTo>
                  <a:pt x="109074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6" t="-8480" r="-99703" b="-21467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4897755" y="776288"/>
            <a:ext cx="3340417" cy="1073468"/>
            <a:chOff x="0" y="0"/>
            <a:chExt cx="4453890" cy="1431290"/>
          </a:xfrm>
        </p:grpSpPr>
        <p:sp>
          <p:nvSpPr>
            <p:cNvPr id="5" name="Freeform 5"/>
            <p:cNvSpPr/>
            <p:nvPr/>
          </p:nvSpPr>
          <p:spPr>
            <a:xfrm>
              <a:off x="49530" y="34290"/>
              <a:ext cx="4361180" cy="1356360"/>
            </a:xfrm>
            <a:custGeom>
              <a:avLst/>
              <a:gdLst/>
              <a:ahLst/>
              <a:cxnLst/>
              <a:rect l="l" t="t" r="r" b="b"/>
              <a:pathLst>
                <a:path w="4361180" h="1356360">
                  <a:moveTo>
                    <a:pt x="3229610" y="172720"/>
                  </a:moveTo>
                  <a:cubicBezTo>
                    <a:pt x="2782570" y="139700"/>
                    <a:pt x="2459990" y="139700"/>
                    <a:pt x="2175510" y="135890"/>
                  </a:cubicBezTo>
                  <a:cubicBezTo>
                    <a:pt x="1849120" y="132080"/>
                    <a:pt x="1316990" y="118110"/>
                    <a:pt x="1122680" y="130810"/>
                  </a:cubicBezTo>
                  <a:cubicBezTo>
                    <a:pt x="1047750" y="135890"/>
                    <a:pt x="1026160" y="142240"/>
                    <a:pt x="966470" y="152400"/>
                  </a:cubicBezTo>
                  <a:cubicBezTo>
                    <a:pt x="882650" y="166370"/>
                    <a:pt x="763270" y="187960"/>
                    <a:pt x="666750" y="214630"/>
                  </a:cubicBezTo>
                  <a:cubicBezTo>
                    <a:pt x="572770" y="240030"/>
                    <a:pt x="462280" y="275590"/>
                    <a:pt x="393700" y="307340"/>
                  </a:cubicBezTo>
                  <a:cubicBezTo>
                    <a:pt x="349250" y="327660"/>
                    <a:pt x="326390" y="344170"/>
                    <a:pt x="289560" y="370840"/>
                  </a:cubicBezTo>
                  <a:cubicBezTo>
                    <a:pt x="243840" y="403860"/>
                    <a:pt x="166370" y="440690"/>
                    <a:pt x="142240" y="495300"/>
                  </a:cubicBezTo>
                  <a:cubicBezTo>
                    <a:pt x="116840" y="553720"/>
                    <a:pt x="133350" y="662940"/>
                    <a:pt x="152400" y="717550"/>
                  </a:cubicBezTo>
                  <a:cubicBezTo>
                    <a:pt x="165100" y="755650"/>
                    <a:pt x="187960" y="777240"/>
                    <a:pt x="213360" y="802640"/>
                  </a:cubicBezTo>
                  <a:cubicBezTo>
                    <a:pt x="241300" y="830580"/>
                    <a:pt x="267970" y="850900"/>
                    <a:pt x="312420" y="877570"/>
                  </a:cubicBezTo>
                  <a:cubicBezTo>
                    <a:pt x="386080" y="923290"/>
                    <a:pt x="511810" y="986790"/>
                    <a:pt x="624840" y="1029970"/>
                  </a:cubicBezTo>
                  <a:cubicBezTo>
                    <a:pt x="751840" y="1078230"/>
                    <a:pt x="899160" y="1120140"/>
                    <a:pt x="1040130" y="1149350"/>
                  </a:cubicBezTo>
                  <a:cubicBezTo>
                    <a:pt x="1181100" y="1178560"/>
                    <a:pt x="1305560" y="1193800"/>
                    <a:pt x="1470660" y="1207770"/>
                  </a:cubicBezTo>
                  <a:cubicBezTo>
                    <a:pt x="1694180" y="1225550"/>
                    <a:pt x="2011680" y="1240790"/>
                    <a:pt x="2261870" y="1230630"/>
                  </a:cubicBezTo>
                  <a:cubicBezTo>
                    <a:pt x="2489200" y="1221740"/>
                    <a:pt x="2741930" y="1186180"/>
                    <a:pt x="2910840" y="1160780"/>
                  </a:cubicBezTo>
                  <a:cubicBezTo>
                    <a:pt x="3020060" y="1144270"/>
                    <a:pt x="3102610" y="1118870"/>
                    <a:pt x="3180080" y="1107440"/>
                  </a:cubicBezTo>
                  <a:cubicBezTo>
                    <a:pt x="3239770" y="1098550"/>
                    <a:pt x="3272790" y="1104900"/>
                    <a:pt x="3337560" y="1093470"/>
                  </a:cubicBezTo>
                  <a:cubicBezTo>
                    <a:pt x="3444240" y="1075690"/>
                    <a:pt x="3638550" y="1018540"/>
                    <a:pt x="3755390" y="985520"/>
                  </a:cubicBezTo>
                  <a:cubicBezTo>
                    <a:pt x="3840480" y="961390"/>
                    <a:pt x="3907790" y="942340"/>
                    <a:pt x="3973830" y="916940"/>
                  </a:cubicBezTo>
                  <a:cubicBezTo>
                    <a:pt x="4029710" y="895350"/>
                    <a:pt x="4085590" y="873760"/>
                    <a:pt x="4124960" y="848360"/>
                  </a:cubicBezTo>
                  <a:cubicBezTo>
                    <a:pt x="4155440" y="829310"/>
                    <a:pt x="4178300" y="815340"/>
                    <a:pt x="4197350" y="786130"/>
                  </a:cubicBezTo>
                  <a:cubicBezTo>
                    <a:pt x="4221480" y="749300"/>
                    <a:pt x="4236720" y="681990"/>
                    <a:pt x="4240530" y="632460"/>
                  </a:cubicBezTo>
                  <a:cubicBezTo>
                    <a:pt x="4244340" y="585470"/>
                    <a:pt x="4236720" y="543560"/>
                    <a:pt x="4221480" y="495300"/>
                  </a:cubicBezTo>
                  <a:cubicBezTo>
                    <a:pt x="4203700" y="438150"/>
                    <a:pt x="4161790" y="361950"/>
                    <a:pt x="4131310" y="313690"/>
                  </a:cubicBezTo>
                  <a:cubicBezTo>
                    <a:pt x="4108450" y="276860"/>
                    <a:pt x="4105910" y="246380"/>
                    <a:pt x="4061460" y="224790"/>
                  </a:cubicBezTo>
                  <a:cubicBezTo>
                    <a:pt x="3939540" y="165100"/>
                    <a:pt x="3328670" y="269240"/>
                    <a:pt x="3220720" y="222250"/>
                  </a:cubicBezTo>
                  <a:cubicBezTo>
                    <a:pt x="3188970" y="208280"/>
                    <a:pt x="3177540" y="187960"/>
                    <a:pt x="3169920" y="168910"/>
                  </a:cubicBezTo>
                  <a:cubicBezTo>
                    <a:pt x="3163570" y="152400"/>
                    <a:pt x="3166110" y="133350"/>
                    <a:pt x="3172460" y="118110"/>
                  </a:cubicBezTo>
                  <a:cubicBezTo>
                    <a:pt x="3178810" y="102870"/>
                    <a:pt x="3191510" y="88900"/>
                    <a:pt x="3205480" y="80010"/>
                  </a:cubicBezTo>
                  <a:cubicBezTo>
                    <a:pt x="3219450" y="71120"/>
                    <a:pt x="3238500" y="67310"/>
                    <a:pt x="3255010" y="68580"/>
                  </a:cubicBezTo>
                  <a:cubicBezTo>
                    <a:pt x="3270250" y="69850"/>
                    <a:pt x="3289300" y="77470"/>
                    <a:pt x="3300730" y="90170"/>
                  </a:cubicBezTo>
                  <a:cubicBezTo>
                    <a:pt x="3314700" y="105410"/>
                    <a:pt x="3328670" y="138430"/>
                    <a:pt x="3324860" y="160020"/>
                  </a:cubicBezTo>
                  <a:cubicBezTo>
                    <a:pt x="3321050" y="181610"/>
                    <a:pt x="3296920" y="209550"/>
                    <a:pt x="3279140" y="219710"/>
                  </a:cubicBezTo>
                  <a:cubicBezTo>
                    <a:pt x="3263900" y="227330"/>
                    <a:pt x="3246120" y="229870"/>
                    <a:pt x="3229610" y="224790"/>
                  </a:cubicBezTo>
                  <a:cubicBezTo>
                    <a:pt x="3209290" y="218440"/>
                    <a:pt x="3180080" y="196850"/>
                    <a:pt x="3172460" y="176530"/>
                  </a:cubicBezTo>
                  <a:cubicBezTo>
                    <a:pt x="3164840" y="156210"/>
                    <a:pt x="3168650" y="120650"/>
                    <a:pt x="3181350" y="102870"/>
                  </a:cubicBezTo>
                  <a:cubicBezTo>
                    <a:pt x="3194050" y="85090"/>
                    <a:pt x="3210560" y="77470"/>
                    <a:pt x="3246120" y="68580"/>
                  </a:cubicBezTo>
                  <a:cubicBezTo>
                    <a:pt x="3359150" y="41910"/>
                    <a:pt x="3872230" y="66040"/>
                    <a:pt x="4005580" y="81280"/>
                  </a:cubicBezTo>
                  <a:cubicBezTo>
                    <a:pt x="4053840" y="86360"/>
                    <a:pt x="4072890" y="86360"/>
                    <a:pt x="4103370" y="102870"/>
                  </a:cubicBezTo>
                  <a:cubicBezTo>
                    <a:pt x="4138930" y="120650"/>
                    <a:pt x="4169410" y="149860"/>
                    <a:pt x="4201160" y="193040"/>
                  </a:cubicBezTo>
                  <a:cubicBezTo>
                    <a:pt x="4249420" y="259080"/>
                    <a:pt x="4312920" y="392430"/>
                    <a:pt x="4337050" y="480060"/>
                  </a:cubicBezTo>
                  <a:cubicBezTo>
                    <a:pt x="4354830" y="547370"/>
                    <a:pt x="4361180" y="603250"/>
                    <a:pt x="4353560" y="665480"/>
                  </a:cubicBezTo>
                  <a:cubicBezTo>
                    <a:pt x="4344670" y="732790"/>
                    <a:pt x="4314190" y="820420"/>
                    <a:pt x="4278630" y="869950"/>
                  </a:cubicBezTo>
                  <a:cubicBezTo>
                    <a:pt x="4250690" y="909320"/>
                    <a:pt x="4213860" y="928370"/>
                    <a:pt x="4173220" y="953770"/>
                  </a:cubicBezTo>
                  <a:cubicBezTo>
                    <a:pt x="4126230" y="982980"/>
                    <a:pt x="4083050" y="1000760"/>
                    <a:pt x="4008120" y="1027430"/>
                  </a:cubicBezTo>
                  <a:cubicBezTo>
                    <a:pt x="3863340" y="1079500"/>
                    <a:pt x="3489960" y="1186180"/>
                    <a:pt x="3348990" y="1211580"/>
                  </a:cubicBezTo>
                  <a:cubicBezTo>
                    <a:pt x="3282950" y="1223010"/>
                    <a:pt x="3260090" y="1216660"/>
                    <a:pt x="3202940" y="1224280"/>
                  </a:cubicBezTo>
                  <a:cubicBezTo>
                    <a:pt x="3122930" y="1235710"/>
                    <a:pt x="3008630" y="1268730"/>
                    <a:pt x="2915920" y="1280160"/>
                  </a:cubicBezTo>
                  <a:cubicBezTo>
                    <a:pt x="2830830" y="1291590"/>
                    <a:pt x="2762250" y="1286510"/>
                    <a:pt x="2669540" y="1295400"/>
                  </a:cubicBezTo>
                  <a:cubicBezTo>
                    <a:pt x="2550160" y="1306830"/>
                    <a:pt x="2420620" y="1338580"/>
                    <a:pt x="2260600" y="1346200"/>
                  </a:cubicBezTo>
                  <a:cubicBezTo>
                    <a:pt x="2037080" y="1356360"/>
                    <a:pt x="1647190" y="1338580"/>
                    <a:pt x="1455420" y="1323340"/>
                  </a:cubicBezTo>
                  <a:cubicBezTo>
                    <a:pt x="1347470" y="1314450"/>
                    <a:pt x="1282700" y="1301750"/>
                    <a:pt x="1203960" y="1291590"/>
                  </a:cubicBezTo>
                  <a:cubicBezTo>
                    <a:pt x="1132840" y="1281430"/>
                    <a:pt x="1082040" y="1278890"/>
                    <a:pt x="1003300" y="1262380"/>
                  </a:cubicBezTo>
                  <a:cubicBezTo>
                    <a:pt x="886460" y="1238250"/>
                    <a:pt x="685800" y="1182370"/>
                    <a:pt x="575310" y="1143000"/>
                  </a:cubicBezTo>
                  <a:cubicBezTo>
                    <a:pt x="502920" y="1117600"/>
                    <a:pt x="455930" y="1093470"/>
                    <a:pt x="398780" y="1066800"/>
                  </a:cubicBezTo>
                  <a:cubicBezTo>
                    <a:pt x="342900" y="1040130"/>
                    <a:pt x="284480" y="1013460"/>
                    <a:pt x="233680" y="981710"/>
                  </a:cubicBezTo>
                  <a:cubicBezTo>
                    <a:pt x="185420" y="951230"/>
                    <a:pt x="138430" y="919480"/>
                    <a:pt x="101600" y="880110"/>
                  </a:cubicBezTo>
                  <a:cubicBezTo>
                    <a:pt x="66040" y="842010"/>
                    <a:pt x="34290" y="797560"/>
                    <a:pt x="17780" y="748030"/>
                  </a:cubicBezTo>
                  <a:cubicBezTo>
                    <a:pt x="0" y="694690"/>
                    <a:pt x="0" y="615950"/>
                    <a:pt x="1270" y="568960"/>
                  </a:cubicBezTo>
                  <a:cubicBezTo>
                    <a:pt x="2540" y="537210"/>
                    <a:pt x="5080" y="516890"/>
                    <a:pt x="12700" y="490220"/>
                  </a:cubicBezTo>
                  <a:cubicBezTo>
                    <a:pt x="20320" y="462280"/>
                    <a:pt x="29210" y="433070"/>
                    <a:pt x="48260" y="406400"/>
                  </a:cubicBezTo>
                  <a:cubicBezTo>
                    <a:pt x="72390" y="374650"/>
                    <a:pt x="111760" y="349250"/>
                    <a:pt x="153670" y="318770"/>
                  </a:cubicBezTo>
                  <a:cubicBezTo>
                    <a:pt x="209550" y="279400"/>
                    <a:pt x="281940" y="231140"/>
                    <a:pt x="356870" y="196850"/>
                  </a:cubicBezTo>
                  <a:cubicBezTo>
                    <a:pt x="441960" y="157480"/>
                    <a:pt x="543560" y="129540"/>
                    <a:pt x="641350" y="102870"/>
                  </a:cubicBezTo>
                  <a:cubicBezTo>
                    <a:pt x="741680" y="76200"/>
                    <a:pt x="862330" y="53340"/>
                    <a:pt x="951230" y="38100"/>
                  </a:cubicBezTo>
                  <a:cubicBezTo>
                    <a:pt x="1016000" y="26670"/>
                    <a:pt x="1035050" y="21590"/>
                    <a:pt x="1122680" y="16510"/>
                  </a:cubicBezTo>
                  <a:cubicBezTo>
                    <a:pt x="1410970" y="0"/>
                    <a:pt x="2636520" y="10160"/>
                    <a:pt x="2984500" y="29210"/>
                  </a:cubicBezTo>
                  <a:cubicBezTo>
                    <a:pt x="3120390" y="36830"/>
                    <a:pt x="3224530" y="34290"/>
                    <a:pt x="3267710" y="58420"/>
                  </a:cubicBezTo>
                  <a:cubicBezTo>
                    <a:pt x="3284220" y="68580"/>
                    <a:pt x="3290570" y="82550"/>
                    <a:pt x="3294380" y="93980"/>
                  </a:cubicBezTo>
                  <a:cubicBezTo>
                    <a:pt x="3298190" y="104140"/>
                    <a:pt x="3298190" y="113030"/>
                    <a:pt x="3295650" y="123190"/>
                  </a:cubicBezTo>
                  <a:cubicBezTo>
                    <a:pt x="3291840" y="135890"/>
                    <a:pt x="3282950" y="151130"/>
                    <a:pt x="3271520" y="160020"/>
                  </a:cubicBezTo>
                  <a:cubicBezTo>
                    <a:pt x="3260090" y="167640"/>
                    <a:pt x="3229610" y="172720"/>
                    <a:pt x="3229610" y="17272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15538" y="748665"/>
            <a:ext cx="3024188" cy="938212"/>
            <a:chOff x="0" y="0"/>
            <a:chExt cx="4032250" cy="1250950"/>
          </a:xfrm>
        </p:grpSpPr>
        <p:sp>
          <p:nvSpPr>
            <p:cNvPr id="7" name="Freeform 7"/>
            <p:cNvSpPr/>
            <p:nvPr/>
          </p:nvSpPr>
          <p:spPr>
            <a:xfrm>
              <a:off x="50800" y="36830"/>
              <a:ext cx="3934460" cy="1178560"/>
            </a:xfrm>
            <a:custGeom>
              <a:avLst/>
              <a:gdLst/>
              <a:ahLst/>
              <a:cxnLst/>
              <a:rect l="l" t="t" r="r" b="b"/>
              <a:pathLst>
                <a:path w="3934460" h="1178560">
                  <a:moveTo>
                    <a:pt x="3481070" y="170180"/>
                  </a:moveTo>
                  <a:cubicBezTo>
                    <a:pt x="2801620" y="124460"/>
                    <a:pt x="2237740" y="115570"/>
                    <a:pt x="1922780" y="129540"/>
                  </a:cubicBezTo>
                  <a:cubicBezTo>
                    <a:pt x="1708150" y="138430"/>
                    <a:pt x="1539240" y="170180"/>
                    <a:pt x="1380490" y="180340"/>
                  </a:cubicBezTo>
                  <a:cubicBezTo>
                    <a:pt x="1256030" y="187960"/>
                    <a:pt x="1177290" y="177800"/>
                    <a:pt x="1045210" y="193040"/>
                  </a:cubicBezTo>
                  <a:cubicBezTo>
                    <a:pt x="848360" y="214630"/>
                    <a:pt x="440690" y="293370"/>
                    <a:pt x="314960" y="327660"/>
                  </a:cubicBezTo>
                  <a:cubicBezTo>
                    <a:pt x="270510" y="340360"/>
                    <a:pt x="251460" y="340360"/>
                    <a:pt x="226060" y="360680"/>
                  </a:cubicBezTo>
                  <a:cubicBezTo>
                    <a:pt x="195580" y="386080"/>
                    <a:pt x="166370" y="434340"/>
                    <a:pt x="151130" y="478790"/>
                  </a:cubicBezTo>
                  <a:cubicBezTo>
                    <a:pt x="134620" y="524510"/>
                    <a:pt x="125730" y="585470"/>
                    <a:pt x="132080" y="631190"/>
                  </a:cubicBezTo>
                  <a:cubicBezTo>
                    <a:pt x="137160" y="669290"/>
                    <a:pt x="154940" y="704850"/>
                    <a:pt x="173990" y="735330"/>
                  </a:cubicBezTo>
                  <a:cubicBezTo>
                    <a:pt x="191770" y="763270"/>
                    <a:pt x="214630" y="788670"/>
                    <a:pt x="238760" y="808990"/>
                  </a:cubicBezTo>
                  <a:cubicBezTo>
                    <a:pt x="262890" y="828040"/>
                    <a:pt x="281940" y="838200"/>
                    <a:pt x="318770" y="854710"/>
                  </a:cubicBezTo>
                  <a:cubicBezTo>
                    <a:pt x="394970" y="889000"/>
                    <a:pt x="560070" y="947420"/>
                    <a:pt x="678180" y="975360"/>
                  </a:cubicBezTo>
                  <a:cubicBezTo>
                    <a:pt x="787400" y="1000760"/>
                    <a:pt x="901700" y="1012190"/>
                    <a:pt x="999490" y="1022350"/>
                  </a:cubicBezTo>
                  <a:cubicBezTo>
                    <a:pt x="1080770" y="1029970"/>
                    <a:pt x="1115060" y="1031240"/>
                    <a:pt x="1221740" y="1033780"/>
                  </a:cubicBezTo>
                  <a:cubicBezTo>
                    <a:pt x="1497330" y="1041400"/>
                    <a:pt x="2371090" y="1066800"/>
                    <a:pt x="2703830" y="1043940"/>
                  </a:cubicBezTo>
                  <a:cubicBezTo>
                    <a:pt x="2874010" y="1032510"/>
                    <a:pt x="2955290" y="1016000"/>
                    <a:pt x="3087370" y="988060"/>
                  </a:cubicBezTo>
                  <a:cubicBezTo>
                    <a:pt x="3230880" y="958850"/>
                    <a:pt x="3425190" y="904240"/>
                    <a:pt x="3529330" y="867410"/>
                  </a:cubicBezTo>
                  <a:cubicBezTo>
                    <a:pt x="3587750" y="847090"/>
                    <a:pt x="3625850" y="831850"/>
                    <a:pt x="3663950" y="808990"/>
                  </a:cubicBezTo>
                  <a:cubicBezTo>
                    <a:pt x="3695700" y="789940"/>
                    <a:pt x="3724910" y="770890"/>
                    <a:pt x="3742690" y="746760"/>
                  </a:cubicBezTo>
                  <a:cubicBezTo>
                    <a:pt x="3759200" y="725170"/>
                    <a:pt x="3765550" y="697230"/>
                    <a:pt x="3771900" y="671830"/>
                  </a:cubicBezTo>
                  <a:cubicBezTo>
                    <a:pt x="3778250" y="645160"/>
                    <a:pt x="3778250" y="621030"/>
                    <a:pt x="3779520" y="590550"/>
                  </a:cubicBezTo>
                  <a:cubicBezTo>
                    <a:pt x="3782060" y="551180"/>
                    <a:pt x="3787140" y="497840"/>
                    <a:pt x="3782060" y="454660"/>
                  </a:cubicBezTo>
                  <a:cubicBezTo>
                    <a:pt x="3776980" y="414020"/>
                    <a:pt x="3769360" y="370840"/>
                    <a:pt x="3752850" y="340360"/>
                  </a:cubicBezTo>
                  <a:cubicBezTo>
                    <a:pt x="3738880" y="314960"/>
                    <a:pt x="3717290" y="297180"/>
                    <a:pt x="3695700" y="281940"/>
                  </a:cubicBezTo>
                  <a:cubicBezTo>
                    <a:pt x="3674110" y="266700"/>
                    <a:pt x="3651250" y="252730"/>
                    <a:pt x="3623310" y="247650"/>
                  </a:cubicBezTo>
                  <a:cubicBezTo>
                    <a:pt x="3587750" y="242570"/>
                    <a:pt x="3533140" y="269240"/>
                    <a:pt x="3498850" y="262890"/>
                  </a:cubicBezTo>
                  <a:cubicBezTo>
                    <a:pt x="3472180" y="257810"/>
                    <a:pt x="3444240" y="243840"/>
                    <a:pt x="3431540" y="227330"/>
                  </a:cubicBezTo>
                  <a:cubicBezTo>
                    <a:pt x="3421380" y="213360"/>
                    <a:pt x="3417570" y="193040"/>
                    <a:pt x="3418840" y="176530"/>
                  </a:cubicBezTo>
                  <a:cubicBezTo>
                    <a:pt x="3420110" y="160020"/>
                    <a:pt x="3427730" y="140970"/>
                    <a:pt x="3437890" y="128270"/>
                  </a:cubicBezTo>
                  <a:cubicBezTo>
                    <a:pt x="3449320" y="115570"/>
                    <a:pt x="3467100" y="105410"/>
                    <a:pt x="3483610" y="101600"/>
                  </a:cubicBezTo>
                  <a:cubicBezTo>
                    <a:pt x="3500120" y="97790"/>
                    <a:pt x="3519170" y="99060"/>
                    <a:pt x="3534410" y="107950"/>
                  </a:cubicBezTo>
                  <a:cubicBezTo>
                    <a:pt x="3552190" y="118110"/>
                    <a:pt x="3576320" y="147320"/>
                    <a:pt x="3580130" y="168910"/>
                  </a:cubicBezTo>
                  <a:cubicBezTo>
                    <a:pt x="3583940" y="191770"/>
                    <a:pt x="3569970" y="226060"/>
                    <a:pt x="3556000" y="241300"/>
                  </a:cubicBezTo>
                  <a:cubicBezTo>
                    <a:pt x="3544570" y="254000"/>
                    <a:pt x="3524250" y="261620"/>
                    <a:pt x="3507740" y="262890"/>
                  </a:cubicBezTo>
                  <a:cubicBezTo>
                    <a:pt x="3491230" y="264160"/>
                    <a:pt x="3470910" y="261620"/>
                    <a:pt x="3456940" y="251460"/>
                  </a:cubicBezTo>
                  <a:cubicBezTo>
                    <a:pt x="3440430" y="238760"/>
                    <a:pt x="3421380" y="207010"/>
                    <a:pt x="3418840" y="185420"/>
                  </a:cubicBezTo>
                  <a:cubicBezTo>
                    <a:pt x="3416300" y="167640"/>
                    <a:pt x="3423920" y="149860"/>
                    <a:pt x="3432810" y="135890"/>
                  </a:cubicBezTo>
                  <a:cubicBezTo>
                    <a:pt x="3441700" y="121920"/>
                    <a:pt x="3453130" y="110490"/>
                    <a:pt x="3474720" y="104140"/>
                  </a:cubicBezTo>
                  <a:cubicBezTo>
                    <a:pt x="3516630" y="91440"/>
                    <a:pt x="3632200" y="99060"/>
                    <a:pt x="3683000" y="113030"/>
                  </a:cubicBezTo>
                  <a:cubicBezTo>
                    <a:pt x="3716020" y="121920"/>
                    <a:pt x="3733800" y="137160"/>
                    <a:pt x="3760470" y="154940"/>
                  </a:cubicBezTo>
                  <a:cubicBezTo>
                    <a:pt x="3793490" y="176530"/>
                    <a:pt x="3837940" y="205740"/>
                    <a:pt x="3862070" y="237490"/>
                  </a:cubicBezTo>
                  <a:cubicBezTo>
                    <a:pt x="3883660" y="264160"/>
                    <a:pt x="3892550" y="294640"/>
                    <a:pt x="3903980" y="327660"/>
                  </a:cubicBezTo>
                  <a:cubicBezTo>
                    <a:pt x="3916680" y="365760"/>
                    <a:pt x="3926840" y="412750"/>
                    <a:pt x="3930650" y="457200"/>
                  </a:cubicBezTo>
                  <a:cubicBezTo>
                    <a:pt x="3934460" y="504190"/>
                    <a:pt x="3931920" y="554990"/>
                    <a:pt x="3926840" y="601980"/>
                  </a:cubicBezTo>
                  <a:cubicBezTo>
                    <a:pt x="3921760" y="647700"/>
                    <a:pt x="3915410" y="693420"/>
                    <a:pt x="3900170" y="735330"/>
                  </a:cubicBezTo>
                  <a:cubicBezTo>
                    <a:pt x="3884930" y="775970"/>
                    <a:pt x="3863340" y="817880"/>
                    <a:pt x="3834130" y="849630"/>
                  </a:cubicBezTo>
                  <a:cubicBezTo>
                    <a:pt x="3803650" y="882650"/>
                    <a:pt x="3754120" y="910590"/>
                    <a:pt x="3718560" y="930910"/>
                  </a:cubicBezTo>
                  <a:cubicBezTo>
                    <a:pt x="3690620" y="946150"/>
                    <a:pt x="3679190" y="951230"/>
                    <a:pt x="3639820" y="963930"/>
                  </a:cubicBezTo>
                  <a:cubicBezTo>
                    <a:pt x="3526790" y="1002030"/>
                    <a:pt x="3145790" y="1101090"/>
                    <a:pt x="2973070" y="1132840"/>
                  </a:cubicBezTo>
                  <a:cubicBezTo>
                    <a:pt x="2865120" y="1153160"/>
                    <a:pt x="2828290" y="1156970"/>
                    <a:pt x="2705100" y="1163320"/>
                  </a:cubicBezTo>
                  <a:cubicBezTo>
                    <a:pt x="2437130" y="1178560"/>
                    <a:pt x="1736090" y="1165860"/>
                    <a:pt x="1419860" y="1159510"/>
                  </a:cubicBezTo>
                  <a:cubicBezTo>
                    <a:pt x="1234440" y="1155700"/>
                    <a:pt x="1117600" y="1154430"/>
                    <a:pt x="980440" y="1143000"/>
                  </a:cubicBezTo>
                  <a:cubicBezTo>
                    <a:pt x="859790" y="1132840"/>
                    <a:pt x="758190" y="1125220"/>
                    <a:pt x="642620" y="1099820"/>
                  </a:cubicBezTo>
                  <a:cubicBezTo>
                    <a:pt x="515620" y="1070610"/>
                    <a:pt x="337820" y="1014730"/>
                    <a:pt x="248920" y="971550"/>
                  </a:cubicBezTo>
                  <a:cubicBezTo>
                    <a:pt x="198120" y="947420"/>
                    <a:pt x="170180" y="928370"/>
                    <a:pt x="137160" y="899160"/>
                  </a:cubicBezTo>
                  <a:cubicBezTo>
                    <a:pt x="104140" y="869950"/>
                    <a:pt x="71120" y="830580"/>
                    <a:pt x="50800" y="797560"/>
                  </a:cubicBezTo>
                  <a:cubicBezTo>
                    <a:pt x="34290" y="772160"/>
                    <a:pt x="26670" y="750570"/>
                    <a:pt x="17780" y="723900"/>
                  </a:cubicBezTo>
                  <a:cubicBezTo>
                    <a:pt x="8890" y="693420"/>
                    <a:pt x="0" y="660400"/>
                    <a:pt x="0" y="621030"/>
                  </a:cubicBezTo>
                  <a:cubicBezTo>
                    <a:pt x="0" y="565150"/>
                    <a:pt x="17780" y="473710"/>
                    <a:pt x="38100" y="419100"/>
                  </a:cubicBezTo>
                  <a:cubicBezTo>
                    <a:pt x="54610" y="377190"/>
                    <a:pt x="74930" y="345440"/>
                    <a:pt x="100330" y="316230"/>
                  </a:cubicBezTo>
                  <a:cubicBezTo>
                    <a:pt x="124460" y="288290"/>
                    <a:pt x="146050" y="266700"/>
                    <a:pt x="184150" y="247650"/>
                  </a:cubicBezTo>
                  <a:cubicBezTo>
                    <a:pt x="241300" y="218440"/>
                    <a:pt x="325120" y="207010"/>
                    <a:pt x="424180" y="185420"/>
                  </a:cubicBezTo>
                  <a:cubicBezTo>
                    <a:pt x="581660" y="151130"/>
                    <a:pt x="866140" y="96520"/>
                    <a:pt x="1040130" y="77470"/>
                  </a:cubicBezTo>
                  <a:cubicBezTo>
                    <a:pt x="1165860" y="63500"/>
                    <a:pt x="1245870" y="72390"/>
                    <a:pt x="1369060" y="64770"/>
                  </a:cubicBezTo>
                  <a:cubicBezTo>
                    <a:pt x="1530350" y="54610"/>
                    <a:pt x="1704340" y="24130"/>
                    <a:pt x="1922780" y="13970"/>
                  </a:cubicBezTo>
                  <a:cubicBezTo>
                    <a:pt x="2240280" y="0"/>
                    <a:pt x="2800350" y="6350"/>
                    <a:pt x="3092450" y="17780"/>
                  </a:cubicBezTo>
                  <a:cubicBezTo>
                    <a:pt x="3266440" y="24130"/>
                    <a:pt x="3450590" y="24130"/>
                    <a:pt x="3510280" y="49530"/>
                  </a:cubicBezTo>
                  <a:cubicBezTo>
                    <a:pt x="3529330" y="57150"/>
                    <a:pt x="3536950" y="66040"/>
                    <a:pt x="3543300" y="78740"/>
                  </a:cubicBezTo>
                  <a:cubicBezTo>
                    <a:pt x="3549650" y="90170"/>
                    <a:pt x="3552190" y="109220"/>
                    <a:pt x="3549650" y="121920"/>
                  </a:cubicBezTo>
                  <a:cubicBezTo>
                    <a:pt x="3547110" y="135890"/>
                    <a:pt x="3535680" y="151130"/>
                    <a:pt x="3524250" y="158750"/>
                  </a:cubicBezTo>
                  <a:cubicBezTo>
                    <a:pt x="3512820" y="166370"/>
                    <a:pt x="3481070" y="170180"/>
                    <a:pt x="3481070" y="17018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33F8C9-1F02-B637-5A49-DB12D7033968}"/>
                  </a:ext>
                </a:extLst>
              </p14:cNvPr>
              <p14:cNvContentPartPr/>
              <p14:nvPr/>
            </p14:nvContentPartPr>
            <p14:xfrm>
              <a:off x="9382453" y="264354"/>
              <a:ext cx="3064680" cy="4104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33F8C9-1F02-B637-5A49-DB12D70339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19813" y="201354"/>
                <a:ext cx="3190320" cy="53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A3557AD-1CC5-8366-6FEE-F1D7A2C560FA}"/>
                  </a:ext>
                </a:extLst>
              </p14:cNvPr>
              <p14:cNvContentPartPr/>
              <p14:nvPr/>
            </p14:nvContentPartPr>
            <p14:xfrm>
              <a:off x="9431773" y="360114"/>
              <a:ext cx="3008520" cy="307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A3557AD-1CC5-8366-6FEE-F1D7A2C560F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9133" y="297474"/>
                <a:ext cx="3134160" cy="43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E97B9AD-2B97-C218-7536-90E0AB7BA7B4}"/>
                  </a:ext>
                </a:extLst>
              </p14:cNvPr>
              <p14:cNvContentPartPr/>
              <p14:nvPr/>
            </p14:nvContentPartPr>
            <p14:xfrm>
              <a:off x="9311893" y="386394"/>
              <a:ext cx="381600" cy="2145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E97B9AD-2B97-C218-7536-90E0AB7BA7B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248893" y="323754"/>
                <a:ext cx="507240" cy="340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571310" y="0"/>
            <a:ext cx="11145381" cy="10287000"/>
          </a:xfrm>
          <a:custGeom>
            <a:avLst/>
            <a:gdLst/>
            <a:ahLst/>
            <a:cxnLst/>
            <a:rect l="l" t="t" r="r" b="b"/>
            <a:pathLst>
              <a:path w="11145381" h="10287000">
                <a:moveTo>
                  <a:pt x="0" y="0"/>
                </a:moveTo>
                <a:lnTo>
                  <a:pt x="11145380" y="0"/>
                </a:lnTo>
                <a:lnTo>
                  <a:pt x="111453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6199" t="-16735" r="-3710" b="-21382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5252085" y="136208"/>
            <a:ext cx="3151822" cy="940118"/>
            <a:chOff x="0" y="0"/>
            <a:chExt cx="4202430" cy="1253490"/>
          </a:xfrm>
        </p:grpSpPr>
        <p:sp>
          <p:nvSpPr>
            <p:cNvPr id="5" name="Freeform 5"/>
            <p:cNvSpPr/>
            <p:nvPr/>
          </p:nvSpPr>
          <p:spPr>
            <a:xfrm>
              <a:off x="36830" y="8890"/>
              <a:ext cx="4121150" cy="1200150"/>
            </a:xfrm>
            <a:custGeom>
              <a:avLst/>
              <a:gdLst/>
              <a:ahLst/>
              <a:cxnLst/>
              <a:rect l="l" t="t" r="r" b="b"/>
              <a:pathLst>
                <a:path w="4121150" h="1200150">
                  <a:moveTo>
                    <a:pt x="3622040" y="166370"/>
                  </a:moveTo>
                  <a:cubicBezTo>
                    <a:pt x="2185670" y="205740"/>
                    <a:pt x="491490" y="95250"/>
                    <a:pt x="266700" y="207010"/>
                  </a:cubicBezTo>
                  <a:cubicBezTo>
                    <a:pt x="222250" y="229870"/>
                    <a:pt x="222250" y="259080"/>
                    <a:pt x="205740" y="287020"/>
                  </a:cubicBezTo>
                  <a:cubicBezTo>
                    <a:pt x="189230" y="313690"/>
                    <a:pt x="172720" y="341630"/>
                    <a:pt x="165100" y="372110"/>
                  </a:cubicBezTo>
                  <a:cubicBezTo>
                    <a:pt x="156210" y="405130"/>
                    <a:pt x="147320" y="440690"/>
                    <a:pt x="158750" y="477520"/>
                  </a:cubicBezTo>
                  <a:cubicBezTo>
                    <a:pt x="173990" y="528320"/>
                    <a:pt x="224790" y="589280"/>
                    <a:pt x="279400" y="641350"/>
                  </a:cubicBezTo>
                  <a:cubicBezTo>
                    <a:pt x="349250" y="708660"/>
                    <a:pt x="473710" y="784860"/>
                    <a:pt x="558800" y="831850"/>
                  </a:cubicBezTo>
                  <a:cubicBezTo>
                    <a:pt x="623570" y="867410"/>
                    <a:pt x="679450" y="887730"/>
                    <a:pt x="740410" y="909320"/>
                  </a:cubicBezTo>
                  <a:cubicBezTo>
                    <a:pt x="800100" y="930910"/>
                    <a:pt x="842010" y="946150"/>
                    <a:pt x="920750" y="963930"/>
                  </a:cubicBezTo>
                  <a:cubicBezTo>
                    <a:pt x="1062990" y="995680"/>
                    <a:pt x="1337310" y="1035050"/>
                    <a:pt x="1531620" y="1052830"/>
                  </a:cubicBezTo>
                  <a:cubicBezTo>
                    <a:pt x="1705610" y="1069340"/>
                    <a:pt x="1859280" y="1070610"/>
                    <a:pt x="2030730" y="1074420"/>
                  </a:cubicBezTo>
                  <a:cubicBezTo>
                    <a:pt x="2211070" y="1079500"/>
                    <a:pt x="2413000" y="1083310"/>
                    <a:pt x="2589530" y="1078230"/>
                  </a:cubicBezTo>
                  <a:cubicBezTo>
                    <a:pt x="2749550" y="1073150"/>
                    <a:pt x="2887980" y="1071880"/>
                    <a:pt x="3046730" y="1049020"/>
                  </a:cubicBezTo>
                  <a:cubicBezTo>
                    <a:pt x="3221990" y="1023620"/>
                    <a:pt x="3484880" y="957580"/>
                    <a:pt x="3596640" y="925830"/>
                  </a:cubicBezTo>
                  <a:cubicBezTo>
                    <a:pt x="3647440" y="911860"/>
                    <a:pt x="3669030" y="905510"/>
                    <a:pt x="3704590" y="887730"/>
                  </a:cubicBezTo>
                  <a:cubicBezTo>
                    <a:pt x="3745230" y="868680"/>
                    <a:pt x="3792220" y="840740"/>
                    <a:pt x="3825240" y="814070"/>
                  </a:cubicBezTo>
                  <a:cubicBezTo>
                    <a:pt x="3851910" y="792480"/>
                    <a:pt x="3869690" y="772160"/>
                    <a:pt x="3891280" y="744220"/>
                  </a:cubicBezTo>
                  <a:cubicBezTo>
                    <a:pt x="3919220" y="707390"/>
                    <a:pt x="3959860" y="651510"/>
                    <a:pt x="3976370" y="607060"/>
                  </a:cubicBezTo>
                  <a:cubicBezTo>
                    <a:pt x="3989070" y="571500"/>
                    <a:pt x="3997960" y="534670"/>
                    <a:pt x="3992880" y="504190"/>
                  </a:cubicBezTo>
                  <a:cubicBezTo>
                    <a:pt x="3987800" y="477520"/>
                    <a:pt x="3968750" y="457200"/>
                    <a:pt x="3952240" y="434340"/>
                  </a:cubicBezTo>
                  <a:cubicBezTo>
                    <a:pt x="3934460" y="410210"/>
                    <a:pt x="3915410" y="388620"/>
                    <a:pt x="3891280" y="367030"/>
                  </a:cubicBezTo>
                  <a:cubicBezTo>
                    <a:pt x="3863340" y="342900"/>
                    <a:pt x="3839210" y="320040"/>
                    <a:pt x="3794760" y="299720"/>
                  </a:cubicBezTo>
                  <a:cubicBezTo>
                    <a:pt x="3717290" y="264160"/>
                    <a:pt x="3501390" y="252730"/>
                    <a:pt x="3446780" y="210820"/>
                  </a:cubicBezTo>
                  <a:cubicBezTo>
                    <a:pt x="3421380" y="191770"/>
                    <a:pt x="3412490" y="167640"/>
                    <a:pt x="3409950" y="147320"/>
                  </a:cubicBezTo>
                  <a:cubicBezTo>
                    <a:pt x="3407410" y="130810"/>
                    <a:pt x="3413760" y="111760"/>
                    <a:pt x="3423920" y="99060"/>
                  </a:cubicBezTo>
                  <a:cubicBezTo>
                    <a:pt x="3436620" y="83820"/>
                    <a:pt x="3467100" y="66040"/>
                    <a:pt x="3488690" y="66040"/>
                  </a:cubicBezTo>
                  <a:cubicBezTo>
                    <a:pt x="3510280" y="66040"/>
                    <a:pt x="3540760" y="85090"/>
                    <a:pt x="3553460" y="101600"/>
                  </a:cubicBezTo>
                  <a:cubicBezTo>
                    <a:pt x="3563620" y="114300"/>
                    <a:pt x="3568700" y="133350"/>
                    <a:pt x="3566160" y="149860"/>
                  </a:cubicBezTo>
                  <a:cubicBezTo>
                    <a:pt x="3563620" y="170180"/>
                    <a:pt x="3543300" y="200660"/>
                    <a:pt x="3526790" y="212090"/>
                  </a:cubicBezTo>
                  <a:cubicBezTo>
                    <a:pt x="3512820" y="220980"/>
                    <a:pt x="3493770" y="224790"/>
                    <a:pt x="3478530" y="222250"/>
                  </a:cubicBezTo>
                  <a:cubicBezTo>
                    <a:pt x="3463290" y="219710"/>
                    <a:pt x="3444240" y="212090"/>
                    <a:pt x="3432810" y="199390"/>
                  </a:cubicBezTo>
                  <a:cubicBezTo>
                    <a:pt x="3420110" y="184150"/>
                    <a:pt x="3408680" y="151130"/>
                    <a:pt x="3411220" y="130810"/>
                  </a:cubicBezTo>
                  <a:cubicBezTo>
                    <a:pt x="3412490" y="114300"/>
                    <a:pt x="3423920" y="96520"/>
                    <a:pt x="3435350" y="86360"/>
                  </a:cubicBezTo>
                  <a:cubicBezTo>
                    <a:pt x="3446780" y="76200"/>
                    <a:pt x="3458210" y="68580"/>
                    <a:pt x="3481070" y="67310"/>
                  </a:cubicBezTo>
                  <a:cubicBezTo>
                    <a:pt x="3542030" y="63500"/>
                    <a:pt x="3747770" y="124460"/>
                    <a:pt x="3826510" y="157480"/>
                  </a:cubicBezTo>
                  <a:cubicBezTo>
                    <a:pt x="3872230" y="176530"/>
                    <a:pt x="3893820" y="194310"/>
                    <a:pt x="3926840" y="218440"/>
                  </a:cubicBezTo>
                  <a:cubicBezTo>
                    <a:pt x="3963670" y="245110"/>
                    <a:pt x="4004310" y="276860"/>
                    <a:pt x="4034790" y="312420"/>
                  </a:cubicBezTo>
                  <a:cubicBezTo>
                    <a:pt x="4064000" y="346710"/>
                    <a:pt x="4093210" y="384810"/>
                    <a:pt x="4107180" y="427990"/>
                  </a:cubicBezTo>
                  <a:cubicBezTo>
                    <a:pt x="4121150" y="473710"/>
                    <a:pt x="4119880" y="537210"/>
                    <a:pt x="4114800" y="580390"/>
                  </a:cubicBezTo>
                  <a:cubicBezTo>
                    <a:pt x="4110990" y="614680"/>
                    <a:pt x="4103370" y="637540"/>
                    <a:pt x="4088130" y="670560"/>
                  </a:cubicBezTo>
                  <a:cubicBezTo>
                    <a:pt x="4065270" y="717550"/>
                    <a:pt x="4014470" y="787400"/>
                    <a:pt x="3976370" y="830580"/>
                  </a:cubicBezTo>
                  <a:cubicBezTo>
                    <a:pt x="3945890" y="864870"/>
                    <a:pt x="3921760" y="887730"/>
                    <a:pt x="3886200" y="914400"/>
                  </a:cubicBezTo>
                  <a:cubicBezTo>
                    <a:pt x="3845560" y="944880"/>
                    <a:pt x="3811270" y="971550"/>
                    <a:pt x="3742690" y="999490"/>
                  </a:cubicBezTo>
                  <a:cubicBezTo>
                    <a:pt x="3600450" y="1056640"/>
                    <a:pt x="3260090" y="1131570"/>
                    <a:pt x="3051810" y="1163320"/>
                  </a:cubicBezTo>
                  <a:cubicBezTo>
                    <a:pt x="2882900" y="1188720"/>
                    <a:pt x="2762250" y="1188720"/>
                    <a:pt x="2588260" y="1193800"/>
                  </a:cubicBezTo>
                  <a:cubicBezTo>
                    <a:pt x="2363470" y="1200150"/>
                    <a:pt x="2014220" y="1191260"/>
                    <a:pt x="1816100" y="1184910"/>
                  </a:cubicBezTo>
                  <a:cubicBezTo>
                    <a:pt x="1692910" y="1181100"/>
                    <a:pt x="1633220" y="1181100"/>
                    <a:pt x="1515110" y="1169670"/>
                  </a:cubicBezTo>
                  <a:cubicBezTo>
                    <a:pt x="1343660" y="1153160"/>
                    <a:pt x="1035050" y="1112520"/>
                    <a:pt x="886460" y="1080770"/>
                  </a:cubicBezTo>
                  <a:cubicBezTo>
                    <a:pt x="802640" y="1062990"/>
                    <a:pt x="756920" y="1047750"/>
                    <a:pt x="692150" y="1024890"/>
                  </a:cubicBezTo>
                  <a:cubicBezTo>
                    <a:pt x="626110" y="1002030"/>
                    <a:pt x="554990" y="972820"/>
                    <a:pt x="494030" y="942340"/>
                  </a:cubicBezTo>
                  <a:cubicBezTo>
                    <a:pt x="438150" y="914400"/>
                    <a:pt x="389890" y="886460"/>
                    <a:pt x="339090" y="853440"/>
                  </a:cubicBezTo>
                  <a:cubicBezTo>
                    <a:pt x="284480" y="819150"/>
                    <a:pt x="224790" y="778510"/>
                    <a:pt x="177800" y="739140"/>
                  </a:cubicBezTo>
                  <a:cubicBezTo>
                    <a:pt x="135890" y="704850"/>
                    <a:pt x="97790" y="669290"/>
                    <a:pt x="68580" y="633730"/>
                  </a:cubicBezTo>
                  <a:cubicBezTo>
                    <a:pt x="45720" y="605790"/>
                    <a:pt x="24130" y="585470"/>
                    <a:pt x="13970" y="548640"/>
                  </a:cubicBezTo>
                  <a:cubicBezTo>
                    <a:pt x="0" y="495300"/>
                    <a:pt x="7620" y="397510"/>
                    <a:pt x="24130" y="336550"/>
                  </a:cubicBezTo>
                  <a:cubicBezTo>
                    <a:pt x="36830" y="287020"/>
                    <a:pt x="67310" y="243840"/>
                    <a:pt x="88900" y="208280"/>
                  </a:cubicBezTo>
                  <a:cubicBezTo>
                    <a:pt x="105410" y="180340"/>
                    <a:pt x="116840" y="158750"/>
                    <a:pt x="140970" y="138430"/>
                  </a:cubicBezTo>
                  <a:cubicBezTo>
                    <a:pt x="170180" y="113030"/>
                    <a:pt x="191770" y="92710"/>
                    <a:pt x="260350" y="74930"/>
                  </a:cubicBezTo>
                  <a:cubicBezTo>
                    <a:pt x="558800" y="0"/>
                    <a:pt x="2180590" y="88900"/>
                    <a:pt x="2795270" y="76200"/>
                  </a:cubicBezTo>
                  <a:cubicBezTo>
                    <a:pt x="3145790" y="68580"/>
                    <a:pt x="3521710" y="25400"/>
                    <a:pt x="3622040" y="41910"/>
                  </a:cubicBezTo>
                  <a:cubicBezTo>
                    <a:pt x="3644900" y="45720"/>
                    <a:pt x="3653790" y="49530"/>
                    <a:pt x="3663950" y="58420"/>
                  </a:cubicBezTo>
                  <a:cubicBezTo>
                    <a:pt x="3674110" y="67310"/>
                    <a:pt x="3683000" y="82550"/>
                    <a:pt x="3684270" y="96520"/>
                  </a:cubicBezTo>
                  <a:cubicBezTo>
                    <a:pt x="3685540" y="113030"/>
                    <a:pt x="3675380" y="139700"/>
                    <a:pt x="3663950" y="151130"/>
                  </a:cubicBezTo>
                  <a:cubicBezTo>
                    <a:pt x="3653790" y="161290"/>
                    <a:pt x="3622040" y="166370"/>
                    <a:pt x="3622040" y="16637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0" y="57150"/>
            <a:ext cx="3004185" cy="1050608"/>
            <a:chOff x="0" y="0"/>
            <a:chExt cx="4005580" cy="1400810"/>
          </a:xfrm>
        </p:grpSpPr>
        <p:sp>
          <p:nvSpPr>
            <p:cNvPr id="7" name="Freeform 7"/>
            <p:cNvSpPr/>
            <p:nvPr/>
          </p:nvSpPr>
          <p:spPr>
            <a:xfrm>
              <a:off x="45720" y="13970"/>
              <a:ext cx="3914140" cy="1348740"/>
            </a:xfrm>
            <a:custGeom>
              <a:avLst/>
              <a:gdLst/>
              <a:ahLst/>
              <a:cxnLst/>
              <a:rect l="l" t="t" r="r" b="b"/>
              <a:pathLst>
                <a:path w="3914140" h="1348740">
                  <a:moveTo>
                    <a:pt x="3719830" y="193040"/>
                  </a:moveTo>
                  <a:cubicBezTo>
                    <a:pt x="2066290" y="151130"/>
                    <a:pt x="1176020" y="114300"/>
                    <a:pt x="786130" y="151130"/>
                  </a:cubicBezTo>
                  <a:cubicBezTo>
                    <a:pt x="596900" y="168910"/>
                    <a:pt x="464820" y="208280"/>
                    <a:pt x="369570" y="232410"/>
                  </a:cubicBezTo>
                  <a:cubicBezTo>
                    <a:pt x="318770" y="245110"/>
                    <a:pt x="287020" y="247650"/>
                    <a:pt x="252730" y="269240"/>
                  </a:cubicBezTo>
                  <a:cubicBezTo>
                    <a:pt x="217170" y="290830"/>
                    <a:pt x="180340" y="327660"/>
                    <a:pt x="162560" y="364490"/>
                  </a:cubicBezTo>
                  <a:cubicBezTo>
                    <a:pt x="144780" y="401320"/>
                    <a:pt x="147320" y="443230"/>
                    <a:pt x="143510" y="490220"/>
                  </a:cubicBezTo>
                  <a:cubicBezTo>
                    <a:pt x="138430" y="548640"/>
                    <a:pt x="134620" y="638810"/>
                    <a:pt x="139700" y="690880"/>
                  </a:cubicBezTo>
                  <a:cubicBezTo>
                    <a:pt x="143510" y="725170"/>
                    <a:pt x="143510" y="749300"/>
                    <a:pt x="157480" y="775970"/>
                  </a:cubicBezTo>
                  <a:cubicBezTo>
                    <a:pt x="173990" y="806450"/>
                    <a:pt x="204470" y="830580"/>
                    <a:pt x="238760" y="859790"/>
                  </a:cubicBezTo>
                  <a:cubicBezTo>
                    <a:pt x="285750" y="899160"/>
                    <a:pt x="368300" y="956310"/>
                    <a:pt x="419100" y="985520"/>
                  </a:cubicBezTo>
                  <a:cubicBezTo>
                    <a:pt x="452120" y="1005840"/>
                    <a:pt x="474980" y="1016000"/>
                    <a:pt x="506730" y="1028700"/>
                  </a:cubicBezTo>
                  <a:cubicBezTo>
                    <a:pt x="542290" y="1043940"/>
                    <a:pt x="570230" y="1054100"/>
                    <a:pt x="624840" y="1068070"/>
                  </a:cubicBezTo>
                  <a:cubicBezTo>
                    <a:pt x="737870" y="1096010"/>
                    <a:pt x="961390" y="1131570"/>
                    <a:pt x="1156970" y="1154430"/>
                  </a:cubicBezTo>
                  <a:cubicBezTo>
                    <a:pt x="1394460" y="1181100"/>
                    <a:pt x="1703070" y="1198880"/>
                    <a:pt x="1951990" y="1207770"/>
                  </a:cubicBezTo>
                  <a:cubicBezTo>
                    <a:pt x="2172970" y="1215390"/>
                    <a:pt x="2405380" y="1225550"/>
                    <a:pt x="2579370" y="1211580"/>
                  </a:cubicBezTo>
                  <a:cubicBezTo>
                    <a:pt x="2706370" y="1201420"/>
                    <a:pt x="2791460" y="1179830"/>
                    <a:pt x="2904490" y="1155700"/>
                  </a:cubicBezTo>
                  <a:cubicBezTo>
                    <a:pt x="3030220" y="1129030"/>
                    <a:pt x="3200400" y="1085850"/>
                    <a:pt x="3298190" y="1055370"/>
                  </a:cubicBezTo>
                  <a:cubicBezTo>
                    <a:pt x="3357880" y="1036320"/>
                    <a:pt x="3390900" y="1024890"/>
                    <a:pt x="3440430" y="1002030"/>
                  </a:cubicBezTo>
                  <a:cubicBezTo>
                    <a:pt x="3496310" y="976630"/>
                    <a:pt x="3567430" y="941070"/>
                    <a:pt x="3615690" y="908050"/>
                  </a:cubicBezTo>
                  <a:cubicBezTo>
                    <a:pt x="3652520" y="882650"/>
                    <a:pt x="3684270" y="875030"/>
                    <a:pt x="3707130" y="830580"/>
                  </a:cubicBezTo>
                  <a:cubicBezTo>
                    <a:pt x="3754120" y="741680"/>
                    <a:pt x="3747770" y="466090"/>
                    <a:pt x="3755390" y="341630"/>
                  </a:cubicBezTo>
                  <a:cubicBezTo>
                    <a:pt x="3760470" y="265430"/>
                    <a:pt x="3746500" y="193040"/>
                    <a:pt x="3759200" y="154940"/>
                  </a:cubicBezTo>
                  <a:cubicBezTo>
                    <a:pt x="3765550" y="135890"/>
                    <a:pt x="3774440" y="123190"/>
                    <a:pt x="3788410" y="115570"/>
                  </a:cubicBezTo>
                  <a:cubicBezTo>
                    <a:pt x="3806190" y="105410"/>
                    <a:pt x="3840480" y="100330"/>
                    <a:pt x="3860800" y="107950"/>
                  </a:cubicBezTo>
                  <a:cubicBezTo>
                    <a:pt x="3881120" y="115570"/>
                    <a:pt x="3901440" y="144780"/>
                    <a:pt x="3907790" y="163830"/>
                  </a:cubicBezTo>
                  <a:cubicBezTo>
                    <a:pt x="3912870" y="179070"/>
                    <a:pt x="3909060" y="198120"/>
                    <a:pt x="3902710" y="212090"/>
                  </a:cubicBezTo>
                  <a:cubicBezTo>
                    <a:pt x="3896360" y="226060"/>
                    <a:pt x="3882390" y="240030"/>
                    <a:pt x="3868420" y="247650"/>
                  </a:cubicBezTo>
                  <a:cubicBezTo>
                    <a:pt x="3854450" y="255270"/>
                    <a:pt x="3834130" y="257810"/>
                    <a:pt x="3818890" y="255270"/>
                  </a:cubicBezTo>
                  <a:cubicBezTo>
                    <a:pt x="3803650" y="252730"/>
                    <a:pt x="3785870" y="245110"/>
                    <a:pt x="3775710" y="232410"/>
                  </a:cubicBezTo>
                  <a:cubicBezTo>
                    <a:pt x="3763010" y="217170"/>
                    <a:pt x="3754120" y="182880"/>
                    <a:pt x="3756660" y="162560"/>
                  </a:cubicBezTo>
                  <a:cubicBezTo>
                    <a:pt x="3759200" y="146050"/>
                    <a:pt x="3768090" y="130810"/>
                    <a:pt x="3782060" y="120650"/>
                  </a:cubicBezTo>
                  <a:cubicBezTo>
                    <a:pt x="3798570" y="109220"/>
                    <a:pt x="3832860" y="101600"/>
                    <a:pt x="3853180" y="105410"/>
                  </a:cubicBezTo>
                  <a:cubicBezTo>
                    <a:pt x="3869690" y="109220"/>
                    <a:pt x="3884930" y="120650"/>
                    <a:pt x="3893820" y="133350"/>
                  </a:cubicBezTo>
                  <a:cubicBezTo>
                    <a:pt x="3902710" y="146050"/>
                    <a:pt x="3906520" y="158750"/>
                    <a:pt x="3909060" y="180340"/>
                  </a:cubicBezTo>
                  <a:cubicBezTo>
                    <a:pt x="3914140" y="219710"/>
                    <a:pt x="3910330" y="292100"/>
                    <a:pt x="3903980" y="354330"/>
                  </a:cubicBezTo>
                  <a:cubicBezTo>
                    <a:pt x="3897630" y="427990"/>
                    <a:pt x="3873500" y="521970"/>
                    <a:pt x="3865880" y="594360"/>
                  </a:cubicBezTo>
                  <a:cubicBezTo>
                    <a:pt x="3859530" y="652780"/>
                    <a:pt x="3868420" y="699770"/>
                    <a:pt x="3859530" y="753110"/>
                  </a:cubicBezTo>
                  <a:cubicBezTo>
                    <a:pt x="3850640" y="807720"/>
                    <a:pt x="3843020" y="872490"/>
                    <a:pt x="3813810" y="916940"/>
                  </a:cubicBezTo>
                  <a:cubicBezTo>
                    <a:pt x="3784600" y="960120"/>
                    <a:pt x="3742690" y="985520"/>
                    <a:pt x="3686810" y="1019810"/>
                  </a:cubicBezTo>
                  <a:cubicBezTo>
                    <a:pt x="3599180" y="1073150"/>
                    <a:pt x="3450590" y="1132840"/>
                    <a:pt x="3326130" y="1176020"/>
                  </a:cubicBezTo>
                  <a:cubicBezTo>
                    <a:pt x="3197860" y="1220470"/>
                    <a:pt x="3055620" y="1254760"/>
                    <a:pt x="2926080" y="1281430"/>
                  </a:cubicBezTo>
                  <a:cubicBezTo>
                    <a:pt x="2806700" y="1306830"/>
                    <a:pt x="2712720" y="1327150"/>
                    <a:pt x="2579370" y="1336040"/>
                  </a:cubicBezTo>
                  <a:cubicBezTo>
                    <a:pt x="2400300" y="1348740"/>
                    <a:pt x="2170430" y="1333500"/>
                    <a:pt x="1946910" y="1325880"/>
                  </a:cubicBezTo>
                  <a:cubicBezTo>
                    <a:pt x="1694180" y="1316990"/>
                    <a:pt x="1384300" y="1305560"/>
                    <a:pt x="1140460" y="1280160"/>
                  </a:cubicBezTo>
                  <a:cubicBezTo>
                    <a:pt x="937260" y="1258570"/>
                    <a:pt x="704850" y="1224280"/>
                    <a:pt x="582930" y="1195070"/>
                  </a:cubicBezTo>
                  <a:cubicBezTo>
                    <a:pt x="520700" y="1179830"/>
                    <a:pt x="488950" y="1168400"/>
                    <a:pt x="445770" y="1150620"/>
                  </a:cubicBezTo>
                  <a:cubicBezTo>
                    <a:pt x="406400" y="1134110"/>
                    <a:pt x="377190" y="1120140"/>
                    <a:pt x="334010" y="1092200"/>
                  </a:cubicBezTo>
                  <a:cubicBezTo>
                    <a:pt x="266700" y="1049020"/>
                    <a:pt x="142240" y="956310"/>
                    <a:pt x="90170" y="900430"/>
                  </a:cubicBezTo>
                  <a:cubicBezTo>
                    <a:pt x="58420" y="867410"/>
                    <a:pt x="41910" y="843280"/>
                    <a:pt x="27940" y="808990"/>
                  </a:cubicBezTo>
                  <a:cubicBezTo>
                    <a:pt x="12700" y="773430"/>
                    <a:pt x="7620" y="739140"/>
                    <a:pt x="5080" y="689610"/>
                  </a:cubicBezTo>
                  <a:cubicBezTo>
                    <a:pt x="0" y="612140"/>
                    <a:pt x="11430" y="459740"/>
                    <a:pt x="25400" y="388620"/>
                  </a:cubicBezTo>
                  <a:cubicBezTo>
                    <a:pt x="33020" y="347980"/>
                    <a:pt x="40640" y="326390"/>
                    <a:pt x="57150" y="297180"/>
                  </a:cubicBezTo>
                  <a:cubicBezTo>
                    <a:pt x="74930" y="264160"/>
                    <a:pt x="93980" y="226060"/>
                    <a:pt x="130810" y="199390"/>
                  </a:cubicBezTo>
                  <a:cubicBezTo>
                    <a:pt x="180340" y="162560"/>
                    <a:pt x="260350" y="143510"/>
                    <a:pt x="345440" y="119380"/>
                  </a:cubicBezTo>
                  <a:cubicBezTo>
                    <a:pt x="464820" y="86360"/>
                    <a:pt x="586740" y="54610"/>
                    <a:pt x="784860" y="36830"/>
                  </a:cubicBezTo>
                  <a:cubicBezTo>
                    <a:pt x="1182370" y="0"/>
                    <a:pt x="2067560" y="33020"/>
                    <a:pt x="2600960" y="40640"/>
                  </a:cubicBezTo>
                  <a:cubicBezTo>
                    <a:pt x="3020060" y="45720"/>
                    <a:pt x="3594100" y="31750"/>
                    <a:pt x="3723640" y="68580"/>
                  </a:cubicBezTo>
                  <a:cubicBezTo>
                    <a:pt x="3752850" y="77470"/>
                    <a:pt x="3764280" y="83820"/>
                    <a:pt x="3774440" y="97790"/>
                  </a:cubicBezTo>
                  <a:cubicBezTo>
                    <a:pt x="3783330" y="109220"/>
                    <a:pt x="3785870" y="127000"/>
                    <a:pt x="3783330" y="140970"/>
                  </a:cubicBezTo>
                  <a:cubicBezTo>
                    <a:pt x="3780790" y="154940"/>
                    <a:pt x="3771900" y="170180"/>
                    <a:pt x="3761740" y="179070"/>
                  </a:cubicBezTo>
                  <a:cubicBezTo>
                    <a:pt x="3751580" y="187960"/>
                    <a:pt x="3719830" y="193040"/>
                    <a:pt x="3719830" y="19304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3384" y="604548"/>
            <a:ext cx="17181008" cy="9056860"/>
            <a:chOff x="0" y="0"/>
            <a:chExt cx="4525039" cy="238534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25039" cy="2385346"/>
            </a:xfrm>
            <a:custGeom>
              <a:avLst/>
              <a:gdLst/>
              <a:ahLst/>
              <a:cxnLst/>
              <a:rect l="l" t="t" r="r" b="b"/>
              <a:pathLst>
                <a:path w="4525039" h="2385346">
                  <a:moveTo>
                    <a:pt x="0" y="0"/>
                  </a:moveTo>
                  <a:lnTo>
                    <a:pt x="4525039" y="0"/>
                  </a:lnTo>
                  <a:lnTo>
                    <a:pt x="4525039" y="2385346"/>
                  </a:lnTo>
                  <a:lnTo>
                    <a:pt x="0" y="2385346"/>
                  </a:lnTo>
                  <a:close/>
                </a:path>
              </a:pathLst>
            </a:custGeom>
            <a:solidFill>
              <a:srgbClr val="EFFA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28596" y="0"/>
            <a:ext cx="11030808" cy="10287000"/>
          </a:xfrm>
          <a:custGeom>
            <a:avLst/>
            <a:gdLst/>
            <a:ahLst/>
            <a:cxnLst/>
            <a:rect l="l" t="t" r="r" b="b"/>
            <a:pathLst>
              <a:path w="11030808" h="10287000">
                <a:moveTo>
                  <a:pt x="0" y="0"/>
                </a:moveTo>
                <a:lnTo>
                  <a:pt x="11030808" y="0"/>
                </a:lnTo>
                <a:lnTo>
                  <a:pt x="110308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025" t="-13487" r="-104025" b="-22000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6" name="Group 6"/>
          <p:cNvGrpSpPr/>
          <p:nvPr/>
        </p:nvGrpSpPr>
        <p:grpSpPr>
          <a:xfrm>
            <a:off x="4953000" y="-57150"/>
            <a:ext cx="3108960" cy="1492568"/>
            <a:chOff x="0" y="0"/>
            <a:chExt cx="4145280" cy="1990090"/>
          </a:xfrm>
        </p:grpSpPr>
        <p:sp>
          <p:nvSpPr>
            <p:cNvPr id="7" name="Freeform 7"/>
            <p:cNvSpPr/>
            <p:nvPr/>
          </p:nvSpPr>
          <p:spPr>
            <a:xfrm>
              <a:off x="49530" y="19050"/>
              <a:ext cx="4052570" cy="1930400"/>
            </a:xfrm>
            <a:custGeom>
              <a:avLst/>
              <a:gdLst/>
              <a:ahLst/>
              <a:cxnLst/>
              <a:rect l="l" t="t" r="r" b="b"/>
              <a:pathLst>
                <a:path w="4052570" h="1930400">
                  <a:moveTo>
                    <a:pt x="3639820" y="156210"/>
                  </a:moveTo>
                  <a:cubicBezTo>
                    <a:pt x="1214120" y="156210"/>
                    <a:pt x="1189990" y="161290"/>
                    <a:pt x="1112520" y="172720"/>
                  </a:cubicBezTo>
                  <a:cubicBezTo>
                    <a:pt x="1014730" y="186690"/>
                    <a:pt x="890270" y="207010"/>
                    <a:pt x="783590" y="234950"/>
                  </a:cubicBezTo>
                  <a:cubicBezTo>
                    <a:pt x="679450" y="261620"/>
                    <a:pt x="563880" y="295910"/>
                    <a:pt x="478790" y="336550"/>
                  </a:cubicBezTo>
                  <a:cubicBezTo>
                    <a:pt x="410210" y="368300"/>
                    <a:pt x="349250" y="407670"/>
                    <a:pt x="303530" y="444500"/>
                  </a:cubicBezTo>
                  <a:cubicBezTo>
                    <a:pt x="269240" y="472440"/>
                    <a:pt x="246380" y="494030"/>
                    <a:pt x="223520" y="530860"/>
                  </a:cubicBezTo>
                  <a:cubicBezTo>
                    <a:pt x="194310" y="576580"/>
                    <a:pt x="167640" y="645160"/>
                    <a:pt x="153670" y="706120"/>
                  </a:cubicBezTo>
                  <a:cubicBezTo>
                    <a:pt x="139700" y="765810"/>
                    <a:pt x="130810" y="831850"/>
                    <a:pt x="135890" y="892810"/>
                  </a:cubicBezTo>
                  <a:cubicBezTo>
                    <a:pt x="140970" y="952500"/>
                    <a:pt x="149860" y="1010920"/>
                    <a:pt x="180340" y="1066800"/>
                  </a:cubicBezTo>
                  <a:cubicBezTo>
                    <a:pt x="218440" y="1134110"/>
                    <a:pt x="289560" y="1196340"/>
                    <a:pt x="364490" y="1256030"/>
                  </a:cubicBezTo>
                  <a:cubicBezTo>
                    <a:pt x="454660" y="1328420"/>
                    <a:pt x="580390" y="1400810"/>
                    <a:pt x="692150" y="1459230"/>
                  </a:cubicBezTo>
                  <a:cubicBezTo>
                    <a:pt x="801370" y="1516380"/>
                    <a:pt x="892810" y="1564640"/>
                    <a:pt x="1026160" y="1606550"/>
                  </a:cubicBezTo>
                  <a:cubicBezTo>
                    <a:pt x="1209040" y="1663700"/>
                    <a:pt x="1511300" y="1709420"/>
                    <a:pt x="1699260" y="1739900"/>
                  </a:cubicBezTo>
                  <a:cubicBezTo>
                    <a:pt x="1832610" y="1761490"/>
                    <a:pt x="1913890" y="1775460"/>
                    <a:pt x="2043430" y="1785620"/>
                  </a:cubicBezTo>
                  <a:cubicBezTo>
                    <a:pt x="2207260" y="1799590"/>
                    <a:pt x="2437130" y="1819910"/>
                    <a:pt x="2603500" y="1804670"/>
                  </a:cubicBezTo>
                  <a:cubicBezTo>
                    <a:pt x="2738120" y="1791970"/>
                    <a:pt x="2877820" y="1748790"/>
                    <a:pt x="2966720" y="1725930"/>
                  </a:cubicBezTo>
                  <a:cubicBezTo>
                    <a:pt x="3018790" y="1711960"/>
                    <a:pt x="3041650" y="1705610"/>
                    <a:pt x="3088640" y="1687830"/>
                  </a:cubicBezTo>
                  <a:cubicBezTo>
                    <a:pt x="3153410" y="1663700"/>
                    <a:pt x="3241040" y="1626870"/>
                    <a:pt x="3318510" y="1584960"/>
                  </a:cubicBezTo>
                  <a:cubicBezTo>
                    <a:pt x="3403600" y="1537970"/>
                    <a:pt x="3501390" y="1478280"/>
                    <a:pt x="3576320" y="1416050"/>
                  </a:cubicBezTo>
                  <a:cubicBezTo>
                    <a:pt x="3643630" y="1360170"/>
                    <a:pt x="3700780" y="1306830"/>
                    <a:pt x="3750310" y="1235710"/>
                  </a:cubicBezTo>
                  <a:cubicBezTo>
                    <a:pt x="3804920" y="1155700"/>
                    <a:pt x="3858260" y="1035050"/>
                    <a:pt x="3881120" y="955040"/>
                  </a:cubicBezTo>
                  <a:cubicBezTo>
                    <a:pt x="3896360" y="900430"/>
                    <a:pt x="3895090" y="868680"/>
                    <a:pt x="3898900" y="808990"/>
                  </a:cubicBezTo>
                  <a:cubicBezTo>
                    <a:pt x="3903980" y="718820"/>
                    <a:pt x="3926840" y="551180"/>
                    <a:pt x="3898900" y="464820"/>
                  </a:cubicBezTo>
                  <a:cubicBezTo>
                    <a:pt x="3879850" y="402590"/>
                    <a:pt x="3830320" y="356870"/>
                    <a:pt x="3798570" y="322580"/>
                  </a:cubicBezTo>
                  <a:cubicBezTo>
                    <a:pt x="3776980" y="299720"/>
                    <a:pt x="3761740" y="284480"/>
                    <a:pt x="3737610" y="270510"/>
                  </a:cubicBezTo>
                  <a:cubicBezTo>
                    <a:pt x="3710940" y="255270"/>
                    <a:pt x="3662680" y="255270"/>
                    <a:pt x="3641090" y="236220"/>
                  </a:cubicBezTo>
                  <a:cubicBezTo>
                    <a:pt x="3622040" y="219710"/>
                    <a:pt x="3608070" y="190500"/>
                    <a:pt x="3608070" y="168910"/>
                  </a:cubicBezTo>
                  <a:cubicBezTo>
                    <a:pt x="3608070" y="146050"/>
                    <a:pt x="3628390" y="115570"/>
                    <a:pt x="3644900" y="102870"/>
                  </a:cubicBezTo>
                  <a:cubicBezTo>
                    <a:pt x="3658870" y="92710"/>
                    <a:pt x="3677920" y="90170"/>
                    <a:pt x="3694430" y="91440"/>
                  </a:cubicBezTo>
                  <a:cubicBezTo>
                    <a:pt x="3710940" y="92710"/>
                    <a:pt x="3729990" y="99060"/>
                    <a:pt x="3741420" y="111760"/>
                  </a:cubicBezTo>
                  <a:cubicBezTo>
                    <a:pt x="3755390" y="127000"/>
                    <a:pt x="3768090" y="162560"/>
                    <a:pt x="3766820" y="182880"/>
                  </a:cubicBezTo>
                  <a:cubicBezTo>
                    <a:pt x="3765550" y="200660"/>
                    <a:pt x="3755390" y="217170"/>
                    <a:pt x="3743960" y="228600"/>
                  </a:cubicBezTo>
                  <a:cubicBezTo>
                    <a:pt x="3732530" y="240030"/>
                    <a:pt x="3714750" y="250190"/>
                    <a:pt x="3698240" y="251460"/>
                  </a:cubicBezTo>
                  <a:cubicBezTo>
                    <a:pt x="3677920" y="252730"/>
                    <a:pt x="3642360" y="238760"/>
                    <a:pt x="3627120" y="224790"/>
                  </a:cubicBezTo>
                  <a:cubicBezTo>
                    <a:pt x="3614420" y="213360"/>
                    <a:pt x="3609340" y="194310"/>
                    <a:pt x="3608070" y="177800"/>
                  </a:cubicBezTo>
                  <a:cubicBezTo>
                    <a:pt x="3606800" y="161290"/>
                    <a:pt x="3610610" y="140970"/>
                    <a:pt x="3620770" y="127000"/>
                  </a:cubicBezTo>
                  <a:cubicBezTo>
                    <a:pt x="3633470" y="110490"/>
                    <a:pt x="3661410" y="93980"/>
                    <a:pt x="3685540" y="91440"/>
                  </a:cubicBezTo>
                  <a:cubicBezTo>
                    <a:pt x="3714750" y="88900"/>
                    <a:pt x="3757930" y="106680"/>
                    <a:pt x="3785870" y="123190"/>
                  </a:cubicBezTo>
                  <a:cubicBezTo>
                    <a:pt x="3811270" y="138430"/>
                    <a:pt x="3826510" y="168910"/>
                    <a:pt x="3849370" y="185420"/>
                  </a:cubicBezTo>
                  <a:cubicBezTo>
                    <a:pt x="3870960" y="201930"/>
                    <a:pt x="3898900" y="205740"/>
                    <a:pt x="3920490" y="223520"/>
                  </a:cubicBezTo>
                  <a:cubicBezTo>
                    <a:pt x="3943350" y="243840"/>
                    <a:pt x="3963670" y="274320"/>
                    <a:pt x="3980180" y="302260"/>
                  </a:cubicBezTo>
                  <a:cubicBezTo>
                    <a:pt x="3995420" y="328930"/>
                    <a:pt x="4006850" y="354330"/>
                    <a:pt x="4017010" y="386080"/>
                  </a:cubicBezTo>
                  <a:cubicBezTo>
                    <a:pt x="4029710" y="422910"/>
                    <a:pt x="4039870" y="455930"/>
                    <a:pt x="4044950" y="509270"/>
                  </a:cubicBezTo>
                  <a:cubicBezTo>
                    <a:pt x="4052570" y="603250"/>
                    <a:pt x="4036060" y="820420"/>
                    <a:pt x="4024630" y="908050"/>
                  </a:cubicBezTo>
                  <a:cubicBezTo>
                    <a:pt x="4018280" y="951230"/>
                    <a:pt x="4015740" y="967740"/>
                    <a:pt x="4003040" y="1004570"/>
                  </a:cubicBezTo>
                  <a:cubicBezTo>
                    <a:pt x="3983990" y="1059180"/>
                    <a:pt x="3940810" y="1143000"/>
                    <a:pt x="3911600" y="1198880"/>
                  </a:cubicBezTo>
                  <a:cubicBezTo>
                    <a:pt x="3888740" y="1243330"/>
                    <a:pt x="3872230" y="1278890"/>
                    <a:pt x="3846830" y="1315720"/>
                  </a:cubicBezTo>
                  <a:cubicBezTo>
                    <a:pt x="3820160" y="1353820"/>
                    <a:pt x="3794760" y="1386840"/>
                    <a:pt x="3756660" y="1424940"/>
                  </a:cubicBezTo>
                  <a:cubicBezTo>
                    <a:pt x="3704590" y="1475740"/>
                    <a:pt x="3623310" y="1541780"/>
                    <a:pt x="3556000" y="1587500"/>
                  </a:cubicBezTo>
                  <a:cubicBezTo>
                    <a:pt x="3493770" y="1629410"/>
                    <a:pt x="3436620" y="1659890"/>
                    <a:pt x="3369310" y="1694180"/>
                  </a:cubicBezTo>
                  <a:cubicBezTo>
                    <a:pt x="3294380" y="1732280"/>
                    <a:pt x="3208020" y="1770380"/>
                    <a:pt x="3122930" y="1800860"/>
                  </a:cubicBezTo>
                  <a:cubicBezTo>
                    <a:pt x="3035300" y="1831340"/>
                    <a:pt x="2937510" y="1856740"/>
                    <a:pt x="2848610" y="1877060"/>
                  </a:cubicBezTo>
                  <a:cubicBezTo>
                    <a:pt x="2764790" y="1896110"/>
                    <a:pt x="2702560" y="1913890"/>
                    <a:pt x="2603500" y="1920240"/>
                  </a:cubicBezTo>
                  <a:cubicBezTo>
                    <a:pt x="2452370" y="1930400"/>
                    <a:pt x="2193290" y="1913890"/>
                    <a:pt x="2024380" y="1899920"/>
                  </a:cubicBezTo>
                  <a:cubicBezTo>
                    <a:pt x="1893570" y="1889760"/>
                    <a:pt x="1812290" y="1877060"/>
                    <a:pt x="1676400" y="1855470"/>
                  </a:cubicBezTo>
                  <a:cubicBezTo>
                    <a:pt x="1483360" y="1823720"/>
                    <a:pt x="1168400" y="1776730"/>
                    <a:pt x="979170" y="1718310"/>
                  </a:cubicBezTo>
                  <a:cubicBezTo>
                    <a:pt x="840740" y="1676400"/>
                    <a:pt x="739140" y="1623060"/>
                    <a:pt x="632460" y="1570990"/>
                  </a:cubicBezTo>
                  <a:cubicBezTo>
                    <a:pt x="535940" y="1524000"/>
                    <a:pt x="427990" y="1468120"/>
                    <a:pt x="361950" y="1424940"/>
                  </a:cubicBezTo>
                  <a:cubicBezTo>
                    <a:pt x="321310" y="1398270"/>
                    <a:pt x="300990" y="1381760"/>
                    <a:pt x="266700" y="1351280"/>
                  </a:cubicBezTo>
                  <a:cubicBezTo>
                    <a:pt x="220980" y="1310640"/>
                    <a:pt x="156210" y="1242060"/>
                    <a:pt x="118110" y="1196340"/>
                  </a:cubicBezTo>
                  <a:cubicBezTo>
                    <a:pt x="90170" y="1163320"/>
                    <a:pt x="68580" y="1140460"/>
                    <a:pt x="52070" y="1107440"/>
                  </a:cubicBezTo>
                  <a:cubicBezTo>
                    <a:pt x="35560" y="1073150"/>
                    <a:pt x="29210" y="1032510"/>
                    <a:pt x="20320" y="995680"/>
                  </a:cubicBezTo>
                  <a:cubicBezTo>
                    <a:pt x="11430" y="958850"/>
                    <a:pt x="2540" y="929640"/>
                    <a:pt x="1270" y="886460"/>
                  </a:cubicBezTo>
                  <a:cubicBezTo>
                    <a:pt x="0" y="824230"/>
                    <a:pt x="8890" y="731520"/>
                    <a:pt x="29210" y="659130"/>
                  </a:cubicBezTo>
                  <a:cubicBezTo>
                    <a:pt x="48260" y="588010"/>
                    <a:pt x="87630" y="502920"/>
                    <a:pt x="118110" y="453390"/>
                  </a:cubicBezTo>
                  <a:cubicBezTo>
                    <a:pt x="138430" y="421640"/>
                    <a:pt x="148590" y="406400"/>
                    <a:pt x="179070" y="381000"/>
                  </a:cubicBezTo>
                  <a:cubicBezTo>
                    <a:pt x="233680" y="335280"/>
                    <a:pt x="347980" y="269240"/>
                    <a:pt x="441960" y="227330"/>
                  </a:cubicBezTo>
                  <a:cubicBezTo>
                    <a:pt x="541020" y="182880"/>
                    <a:pt x="650240" y="151130"/>
                    <a:pt x="759460" y="123190"/>
                  </a:cubicBezTo>
                  <a:cubicBezTo>
                    <a:pt x="869950" y="95250"/>
                    <a:pt x="999490" y="72390"/>
                    <a:pt x="1101090" y="58420"/>
                  </a:cubicBezTo>
                  <a:cubicBezTo>
                    <a:pt x="1182370" y="46990"/>
                    <a:pt x="1209040" y="41910"/>
                    <a:pt x="1320800" y="36830"/>
                  </a:cubicBezTo>
                  <a:cubicBezTo>
                    <a:pt x="1684020" y="19050"/>
                    <a:pt x="3456940" y="0"/>
                    <a:pt x="3639820" y="31750"/>
                  </a:cubicBezTo>
                  <a:cubicBezTo>
                    <a:pt x="3665220" y="35560"/>
                    <a:pt x="3671570" y="38100"/>
                    <a:pt x="3681730" y="46990"/>
                  </a:cubicBezTo>
                  <a:cubicBezTo>
                    <a:pt x="3691890" y="55880"/>
                    <a:pt x="3700780" y="72390"/>
                    <a:pt x="3702050" y="86360"/>
                  </a:cubicBezTo>
                  <a:cubicBezTo>
                    <a:pt x="3703320" y="102870"/>
                    <a:pt x="3693160" y="129540"/>
                    <a:pt x="3681730" y="140970"/>
                  </a:cubicBezTo>
                  <a:cubicBezTo>
                    <a:pt x="3671570" y="151130"/>
                    <a:pt x="3639820" y="156210"/>
                    <a:pt x="3639820" y="15621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035540" y="192405"/>
            <a:ext cx="2889885" cy="1079182"/>
            <a:chOff x="0" y="0"/>
            <a:chExt cx="3853180" cy="1438910"/>
          </a:xfrm>
        </p:grpSpPr>
        <p:sp>
          <p:nvSpPr>
            <p:cNvPr id="9" name="Freeform 9"/>
            <p:cNvSpPr/>
            <p:nvPr/>
          </p:nvSpPr>
          <p:spPr>
            <a:xfrm>
              <a:off x="48260" y="41910"/>
              <a:ext cx="3760470" cy="1353820"/>
            </a:xfrm>
            <a:custGeom>
              <a:avLst/>
              <a:gdLst/>
              <a:ahLst/>
              <a:cxnLst/>
              <a:rect l="l" t="t" r="r" b="b"/>
              <a:pathLst>
                <a:path w="3760470" h="1353820">
                  <a:moveTo>
                    <a:pt x="1503680" y="433070"/>
                  </a:moveTo>
                  <a:cubicBezTo>
                    <a:pt x="1113790" y="398780"/>
                    <a:pt x="812800" y="383540"/>
                    <a:pt x="648970" y="389890"/>
                  </a:cubicBezTo>
                  <a:cubicBezTo>
                    <a:pt x="541020" y="393700"/>
                    <a:pt x="443230" y="405130"/>
                    <a:pt x="381000" y="419100"/>
                  </a:cubicBezTo>
                  <a:cubicBezTo>
                    <a:pt x="346710" y="426720"/>
                    <a:pt x="328930" y="431800"/>
                    <a:pt x="303530" y="444500"/>
                  </a:cubicBezTo>
                  <a:cubicBezTo>
                    <a:pt x="275590" y="458470"/>
                    <a:pt x="243840" y="476250"/>
                    <a:pt x="220980" y="502920"/>
                  </a:cubicBezTo>
                  <a:cubicBezTo>
                    <a:pt x="195580" y="533400"/>
                    <a:pt x="176530" y="581660"/>
                    <a:pt x="163830" y="622300"/>
                  </a:cubicBezTo>
                  <a:cubicBezTo>
                    <a:pt x="152400" y="660400"/>
                    <a:pt x="147320" y="701040"/>
                    <a:pt x="147320" y="739140"/>
                  </a:cubicBezTo>
                  <a:cubicBezTo>
                    <a:pt x="147320" y="775970"/>
                    <a:pt x="149860" y="814070"/>
                    <a:pt x="163830" y="845820"/>
                  </a:cubicBezTo>
                  <a:cubicBezTo>
                    <a:pt x="177800" y="878840"/>
                    <a:pt x="209550" y="908050"/>
                    <a:pt x="234950" y="933450"/>
                  </a:cubicBezTo>
                  <a:cubicBezTo>
                    <a:pt x="259080" y="957580"/>
                    <a:pt x="281940" y="975360"/>
                    <a:pt x="311150" y="994410"/>
                  </a:cubicBezTo>
                  <a:cubicBezTo>
                    <a:pt x="347980" y="1018540"/>
                    <a:pt x="386080" y="1040130"/>
                    <a:pt x="439420" y="1062990"/>
                  </a:cubicBezTo>
                  <a:cubicBezTo>
                    <a:pt x="519430" y="1096010"/>
                    <a:pt x="656590" y="1135380"/>
                    <a:pt x="748030" y="1158240"/>
                  </a:cubicBezTo>
                  <a:cubicBezTo>
                    <a:pt x="817880" y="1176020"/>
                    <a:pt x="864870" y="1187450"/>
                    <a:pt x="937260" y="1197610"/>
                  </a:cubicBezTo>
                  <a:cubicBezTo>
                    <a:pt x="1033780" y="1211580"/>
                    <a:pt x="1130300" y="1216660"/>
                    <a:pt x="1280160" y="1223010"/>
                  </a:cubicBezTo>
                  <a:cubicBezTo>
                    <a:pt x="1562100" y="1234440"/>
                    <a:pt x="2195830" y="1239520"/>
                    <a:pt x="2500630" y="1229360"/>
                  </a:cubicBezTo>
                  <a:cubicBezTo>
                    <a:pt x="2683510" y="1223010"/>
                    <a:pt x="2810510" y="1217930"/>
                    <a:pt x="2940050" y="1198880"/>
                  </a:cubicBezTo>
                  <a:cubicBezTo>
                    <a:pt x="3044190" y="1183640"/>
                    <a:pt x="3152140" y="1156970"/>
                    <a:pt x="3220720" y="1132840"/>
                  </a:cubicBezTo>
                  <a:cubicBezTo>
                    <a:pt x="3262630" y="1117600"/>
                    <a:pt x="3280410" y="1099820"/>
                    <a:pt x="3319780" y="1084580"/>
                  </a:cubicBezTo>
                  <a:cubicBezTo>
                    <a:pt x="3373120" y="1064260"/>
                    <a:pt x="3469640" y="1060450"/>
                    <a:pt x="3516630" y="1028700"/>
                  </a:cubicBezTo>
                  <a:cubicBezTo>
                    <a:pt x="3554730" y="1003300"/>
                    <a:pt x="3577590" y="972820"/>
                    <a:pt x="3595370" y="928370"/>
                  </a:cubicBezTo>
                  <a:cubicBezTo>
                    <a:pt x="3620770" y="862330"/>
                    <a:pt x="3637280" y="739140"/>
                    <a:pt x="3614420" y="656590"/>
                  </a:cubicBezTo>
                  <a:cubicBezTo>
                    <a:pt x="3591560" y="572770"/>
                    <a:pt x="3511550" y="486410"/>
                    <a:pt x="3454400" y="427990"/>
                  </a:cubicBezTo>
                  <a:cubicBezTo>
                    <a:pt x="3408680" y="381000"/>
                    <a:pt x="3366770" y="355600"/>
                    <a:pt x="3308350" y="323850"/>
                  </a:cubicBezTo>
                  <a:cubicBezTo>
                    <a:pt x="3234690" y="283210"/>
                    <a:pt x="3140710" y="242570"/>
                    <a:pt x="3041650" y="214630"/>
                  </a:cubicBezTo>
                  <a:cubicBezTo>
                    <a:pt x="2926080" y="182880"/>
                    <a:pt x="2804160" y="168910"/>
                    <a:pt x="2651760" y="154940"/>
                  </a:cubicBezTo>
                  <a:cubicBezTo>
                    <a:pt x="2435860" y="135890"/>
                    <a:pt x="2072640" y="115570"/>
                    <a:pt x="1866900" y="132080"/>
                  </a:cubicBezTo>
                  <a:cubicBezTo>
                    <a:pt x="1731010" y="143510"/>
                    <a:pt x="1597660" y="154940"/>
                    <a:pt x="1531620" y="198120"/>
                  </a:cubicBezTo>
                  <a:cubicBezTo>
                    <a:pt x="1492250" y="224790"/>
                    <a:pt x="1460500" y="284480"/>
                    <a:pt x="1461770" y="299720"/>
                  </a:cubicBezTo>
                  <a:cubicBezTo>
                    <a:pt x="1461770" y="304800"/>
                    <a:pt x="1470660" y="304800"/>
                    <a:pt x="1471930" y="308610"/>
                  </a:cubicBezTo>
                  <a:cubicBezTo>
                    <a:pt x="1473200" y="313690"/>
                    <a:pt x="1466850" y="322580"/>
                    <a:pt x="1460500" y="328930"/>
                  </a:cubicBezTo>
                  <a:cubicBezTo>
                    <a:pt x="1451610" y="337820"/>
                    <a:pt x="1435100" y="350520"/>
                    <a:pt x="1419860" y="354330"/>
                  </a:cubicBezTo>
                  <a:cubicBezTo>
                    <a:pt x="1405890" y="358140"/>
                    <a:pt x="1386840" y="358140"/>
                    <a:pt x="1372870" y="350520"/>
                  </a:cubicBezTo>
                  <a:cubicBezTo>
                    <a:pt x="1356360" y="341630"/>
                    <a:pt x="1334770" y="314960"/>
                    <a:pt x="1329690" y="297180"/>
                  </a:cubicBezTo>
                  <a:cubicBezTo>
                    <a:pt x="1325880" y="281940"/>
                    <a:pt x="1330960" y="264160"/>
                    <a:pt x="1337310" y="250190"/>
                  </a:cubicBezTo>
                  <a:cubicBezTo>
                    <a:pt x="1343660" y="237490"/>
                    <a:pt x="1357630" y="223520"/>
                    <a:pt x="1370330" y="217170"/>
                  </a:cubicBezTo>
                  <a:cubicBezTo>
                    <a:pt x="1384300" y="210820"/>
                    <a:pt x="1402080" y="208280"/>
                    <a:pt x="1417320" y="210820"/>
                  </a:cubicBezTo>
                  <a:cubicBezTo>
                    <a:pt x="1431290" y="213360"/>
                    <a:pt x="1449070" y="220980"/>
                    <a:pt x="1457960" y="233680"/>
                  </a:cubicBezTo>
                  <a:cubicBezTo>
                    <a:pt x="1469390" y="248920"/>
                    <a:pt x="1479550" y="280670"/>
                    <a:pt x="1474470" y="300990"/>
                  </a:cubicBezTo>
                  <a:cubicBezTo>
                    <a:pt x="1469390" y="320040"/>
                    <a:pt x="1446530" y="345440"/>
                    <a:pt x="1427480" y="351790"/>
                  </a:cubicBezTo>
                  <a:cubicBezTo>
                    <a:pt x="1408430" y="358140"/>
                    <a:pt x="1376680" y="353060"/>
                    <a:pt x="1360170" y="342900"/>
                  </a:cubicBezTo>
                  <a:cubicBezTo>
                    <a:pt x="1346200" y="335280"/>
                    <a:pt x="1336040" y="318770"/>
                    <a:pt x="1332230" y="304800"/>
                  </a:cubicBezTo>
                  <a:cubicBezTo>
                    <a:pt x="1328420" y="290830"/>
                    <a:pt x="1328420" y="275590"/>
                    <a:pt x="1333500" y="257810"/>
                  </a:cubicBezTo>
                  <a:cubicBezTo>
                    <a:pt x="1339850" y="232410"/>
                    <a:pt x="1362710" y="191770"/>
                    <a:pt x="1381760" y="167640"/>
                  </a:cubicBezTo>
                  <a:cubicBezTo>
                    <a:pt x="1398270" y="146050"/>
                    <a:pt x="1416050" y="132080"/>
                    <a:pt x="1438910" y="115570"/>
                  </a:cubicBezTo>
                  <a:cubicBezTo>
                    <a:pt x="1465580" y="96520"/>
                    <a:pt x="1503680" y="76200"/>
                    <a:pt x="1535430" y="63500"/>
                  </a:cubicBezTo>
                  <a:cubicBezTo>
                    <a:pt x="1563370" y="52070"/>
                    <a:pt x="1582420" y="46990"/>
                    <a:pt x="1616710" y="39370"/>
                  </a:cubicBezTo>
                  <a:cubicBezTo>
                    <a:pt x="1676400" y="26670"/>
                    <a:pt x="1760220" y="13970"/>
                    <a:pt x="1866900" y="8890"/>
                  </a:cubicBezTo>
                  <a:cubicBezTo>
                    <a:pt x="2058670" y="0"/>
                    <a:pt x="2446020" y="13970"/>
                    <a:pt x="2670810" y="33020"/>
                  </a:cubicBezTo>
                  <a:cubicBezTo>
                    <a:pt x="2833370" y="46990"/>
                    <a:pt x="2964180" y="59690"/>
                    <a:pt x="3089910" y="92710"/>
                  </a:cubicBezTo>
                  <a:cubicBezTo>
                    <a:pt x="3199130" y="120650"/>
                    <a:pt x="3304540" y="161290"/>
                    <a:pt x="3388360" y="207010"/>
                  </a:cubicBezTo>
                  <a:cubicBezTo>
                    <a:pt x="3458210" y="245110"/>
                    <a:pt x="3511550" y="280670"/>
                    <a:pt x="3564890" y="335280"/>
                  </a:cubicBezTo>
                  <a:cubicBezTo>
                    <a:pt x="3627120" y="398780"/>
                    <a:pt x="3702050" y="510540"/>
                    <a:pt x="3731260" y="571500"/>
                  </a:cubicBezTo>
                  <a:cubicBezTo>
                    <a:pt x="3746500" y="605790"/>
                    <a:pt x="3750310" y="619760"/>
                    <a:pt x="3754120" y="656590"/>
                  </a:cubicBezTo>
                  <a:cubicBezTo>
                    <a:pt x="3760470" y="718820"/>
                    <a:pt x="3747770" y="852170"/>
                    <a:pt x="3735070" y="915670"/>
                  </a:cubicBezTo>
                  <a:cubicBezTo>
                    <a:pt x="3727450" y="953770"/>
                    <a:pt x="3718560" y="977900"/>
                    <a:pt x="3703320" y="1005840"/>
                  </a:cubicBezTo>
                  <a:cubicBezTo>
                    <a:pt x="3688080" y="1033780"/>
                    <a:pt x="3667760" y="1059180"/>
                    <a:pt x="3643630" y="1082040"/>
                  </a:cubicBezTo>
                  <a:cubicBezTo>
                    <a:pt x="3618230" y="1106170"/>
                    <a:pt x="3592830" y="1130300"/>
                    <a:pt x="3556000" y="1148080"/>
                  </a:cubicBezTo>
                  <a:cubicBezTo>
                    <a:pt x="3507740" y="1170940"/>
                    <a:pt x="3425190" y="1176020"/>
                    <a:pt x="3369310" y="1195070"/>
                  </a:cubicBezTo>
                  <a:cubicBezTo>
                    <a:pt x="3322320" y="1211580"/>
                    <a:pt x="3294380" y="1233170"/>
                    <a:pt x="3242310" y="1249680"/>
                  </a:cubicBezTo>
                  <a:cubicBezTo>
                    <a:pt x="3164840" y="1275080"/>
                    <a:pt x="3055620" y="1299210"/>
                    <a:pt x="2946400" y="1314450"/>
                  </a:cubicBezTo>
                  <a:cubicBezTo>
                    <a:pt x="2813050" y="1333500"/>
                    <a:pt x="2677160" y="1338580"/>
                    <a:pt x="2500630" y="1344930"/>
                  </a:cubicBezTo>
                  <a:cubicBezTo>
                    <a:pt x="2245360" y="1353820"/>
                    <a:pt x="1817370" y="1348740"/>
                    <a:pt x="1560830" y="1346200"/>
                  </a:cubicBezTo>
                  <a:cubicBezTo>
                    <a:pt x="1383030" y="1343660"/>
                    <a:pt x="1226820" y="1341120"/>
                    <a:pt x="1107440" y="1334770"/>
                  </a:cubicBezTo>
                  <a:cubicBezTo>
                    <a:pt x="1028700" y="1330960"/>
                    <a:pt x="977900" y="1327150"/>
                    <a:pt x="913130" y="1318260"/>
                  </a:cubicBezTo>
                  <a:cubicBezTo>
                    <a:pt x="847090" y="1309370"/>
                    <a:pt x="789940" y="1296670"/>
                    <a:pt x="715010" y="1278890"/>
                  </a:cubicBezTo>
                  <a:cubicBezTo>
                    <a:pt x="617220" y="1254760"/>
                    <a:pt x="468630" y="1217930"/>
                    <a:pt x="378460" y="1183640"/>
                  </a:cubicBezTo>
                  <a:cubicBezTo>
                    <a:pt x="314960" y="1159510"/>
                    <a:pt x="265430" y="1135380"/>
                    <a:pt x="220980" y="1107440"/>
                  </a:cubicBezTo>
                  <a:cubicBezTo>
                    <a:pt x="182880" y="1083310"/>
                    <a:pt x="151130" y="1056640"/>
                    <a:pt x="123190" y="1029970"/>
                  </a:cubicBezTo>
                  <a:cubicBezTo>
                    <a:pt x="99060" y="1005840"/>
                    <a:pt x="77470" y="979170"/>
                    <a:pt x="60960" y="953770"/>
                  </a:cubicBezTo>
                  <a:cubicBezTo>
                    <a:pt x="45720" y="930910"/>
                    <a:pt x="34290" y="911860"/>
                    <a:pt x="25400" y="886460"/>
                  </a:cubicBezTo>
                  <a:cubicBezTo>
                    <a:pt x="15240" y="858520"/>
                    <a:pt x="3810" y="831850"/>
                    <a:pt x="2540" y="793750"/>
                  </a:cubicBezTo>
                  <a:cubicBezTo>
                    <a:pt x="0" y="735330"/>
                    <a:pt x="20320" y="627380"/>
                    <a:pt x="38100" y="567690"/>
                  </a:cubicBezTo>
                  <a:cubicBezTo>
                    <a:pt x="50800" y="527050"/>
                    <a:pt x="60960" y="500380"/>
                    <a:pt x="83820" y="468630"/>
                  </a:cubicBezTo>
                  <a:cubicBezTo>
                    <a:pt x="110490" y="430530"/>
                    <a:pt x="160020" y="382270"/>
                    <a:pt x="195580" y="358140"/>
                  </a:cubicBezTo>
                  <a:cubicBezTo>
                    <a:pt x="220980" y="340360"/>
                    <a:pt x="242570" y="334010"/>
                    <a:pt x="269240" y="323850"/>
                  </a:cubicBezTo>
                  <a:cubicBezTo>
                    <a:pt x="299720" y="312420"/>
                    <a:pt x="327660" y="306070"/>
                    <a:pt x="370840" y="298450"/>
                  </a:cubicBezTo>
                  <a:cubicBezTo>
                    <a:pt x="440690" y="285750"/>
                    <a:pt x="537210" y="274320"/>
                    <a:pt x="648970" y="269240"/>
                  </a:cubicBezTo>
                  <a:cubicBezTo>
                    <a:pt x="816610" y="261620"/>
                    <a:pt x="1122680" y="271780"/>
                    <a:pt x="1282700" y="279400"/>
                  </a:cubicBezTo>
                  <a:cubicBezTo>
                    <a:pt x="1379220" y="284480"/>
                    <a:pt x="1466850" y="280670"/>
                    <a:pt x="1516380" y="297180"/>
                  </a:cubicBezTo>
                  <a:cubicBezTo>
                    <a:pt x="1541780" y="306070"/>
                    <a:pt x="1559560" y="316230"/>
                    <a:pt x="1569720" y="331470"/>
                  </a:cubicBezTo>
                  <a:cubicBezTo>
                    <a:pt x="1578610" y="344170"/>
                    <a:pt x="1581150" y="364490"/>
                    <a:pt x="1577340" y="379730"/>
                  </a:cubicBezTo>
                  <a:cubicBezTo>
                    <a:pt x="1573530" y="394970"/>
                    <a:pt x="1563370" y="411480"/>
                    <a:pt x="1550670" y="420370"/>
                  </a:cubicBezTo>
                  <a:cubicBezTo>
                    <a:pt x="1537970" y="429260"/>
                    <a:pt x="1503680" y="433070"/>
                    <a:pt x="1503680" y="43307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B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5877"/>
            <a:ext cx="18288000" cy="10798755"/>
          </a:xfrm>
          <a:custGeom>
            <a:avLst/>
            <a:gdLst/>
            <a:ahLst/>
            <a:cxnLst/>
            <a:rect l="l" t="t" r="r" b="b"/>
            <a:pathLst>
              <a:path w="18288000" h="10798755">
                <a:moveTo>
                  <a:pt x="0" y="0"/>
                </a:moveTo>
                <a:lnTo>
                  <a:pt x="18288000" y="0"/>
                </a:lnTo>
                <a:lnTo>
                  <a:pt x="18288000" y="10798754"/>
                </a:lnTo>
                <a:lnTo>
                  <a:pt x="0" y="10798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0" t="-7090" r="-5694" b="-5607"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diagram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BEBEF39C-AE15-F7C3-B481-7A60447F9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6997" r="4298" b="10908"/>
          <a:stretch/>
        </p:blipFill>
        <p:spPr>
          <a:xfrm>
            <a:off x="0" y="14037"/>
            <a:ext cx="18330732" cy="1027296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7380D92-30E3-FB47-5377-2FAFF36A655B}"/>
                  </a:ext>
                </a:extLst>
              </p14:cNvPr>
              <p14:cNvContentPartPr/>
              <p14:nvPr/>
            </p14:nvContentPartPr>
            <p14:xfrm>
              <a:off x="2238613" y="2116914"/>
              <a:ext cx="2068560" cy="7380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7380D92-30E3-FB47-5377-2FAFF36A655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48973" y="1937274"/>
                <a:ext cx="2248200" cy="43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5882E3AB-03F1-988A-6B2E-8394281E736F}"/>
                  </a:ext>
                </a:extLst>
              </p14:cNvPr>
              <p14:cNvContentPartPr/>
              <p14:nvPr/>
            </p14:nvContentPartPr>
            <p14:xfrm>
              <a:off x="2240053" y="4523514"/>
              <a:ext cx="1465200" cy="3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5882E3AB-03F1-988A-6B2E-8394281E736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0053" y="4343514"/>
                <a:ext cx="16448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56B6655-B5D3-27FA-0260-F11156969C7F}"/>
                  </a:ext>
                </a:extLst>
              </p14:cNvPr>
              <p14:cNvContentPartPr/>
              <p14:nvPr/>
            </p14:nvContentPartPr>
            <p14:xfrm>
              <a:off x="2068693" y="6688914"/>
              <a:ext cx="2692800" cy="979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56B6655-B5D3-27FA-0260-F11156969C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79053" y="6508914"/>
                <a:ext cx="2872440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826297E-BD06-9F89-3C6E-5E31E7EBEE4E}"/>
                  </a:ext>
                </a:extLst>
              </p14:cNvPr>
              <p14:cNvContentPartPr/>
              <p14:nvPr/>
            </p14:nvContentPartPr>
            <p14:xfrm>
              <a:off x="2116933" y="8772594"/>
              <a:ext cx="1287720" cy="820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826297E-BD06-9F89-3C6E-5E31E7EBEE4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27293" y="8592954"/>
                <a:ext cx="1467360" cy="44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F4100991-C912-1947-03B3-A81F0C293429}"/>
                  </a:ext>
                </a:extLst>
              </p14:cNvPr>
              <p14:cNvContentPartPr/>
              <p14:nvPr/>
            </p14:nvContentPartPr>
            <p14:xfrm>
              <a:off x="11841253" y="3223194"/>
              <a:ext cx="2283840" cy="500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F4100991-C912-1947-03B3-A81F0C29342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751613" y="3043554"/>
                <a:ext cx="246348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7471DF84-B4DE-D7A4-BF6D-54EC6C86E469}"/>
                  </a:ext>
                </a:extLst>
              </p14:cNvPr>
              <p14:cNvContentPartPr/>
              <p14:nvPr/>
            </p14:nvContentPartPr>
            <p14:xfrm>
              <a:off x="11865373" y="5750394"/>
              <a:ext cx="1585800" cy="36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7471DF84-B4DE-D7A4-BF6D-54EC6C86E46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775373" y="5570394"/>
                <a:ext cx="1765440" cy="36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FA0E152D-FF31-9CFA-9C03-D7D7243B5540}"/>
                  </a:ext>
                </a:extLst>
              </p14:cNvPr>
              <p14:cNvContentPartPr/>
              <p14:nvPr/>
            </p14:nvContentPartPr>
            <p14:xfrm>
              <a:off x="11889493" y="7939194"/>
              <a:ext cx="1177200" cy="2520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FA0E152D-FF31-9CFA-9C03-D7D7243B554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799493" y="7759194"/>
                <a:ext cx="1356840" cy="384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ardrop 14">
            <a:extLst>
              <a:ext uri="{FF2B5EF4-FFF2-40B4-BE49-F238E27FC236}">
                <a16:creationId xmlns:a16="http://schemas.microsoft.com/office/drawing/2014/main" id="{A7F51D6B-8534-B0FE-4AC7-76E8026E55C5}"/>
              </a:ext>
            </a:extLst>
          </p:cNvPr>
          <p:cNvSpPr/>
          <p:nvPr/>
        </p:nvSpPr>
        <p:spPr>
          <a:xfrm>
            <a:off x="6953251" y="647700"/>
            <a:ext cx="10344149" cy="9486900"/>
          </a:xfrm>
          <a:prstGeom prst="teardrop">
            <a:avLst>
              <a:gd name="adj" fmla="val 106255"/>
            </a:avLst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Seeing is Correcting</a:t>
            </a: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Documentation</a:t>
            </a: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Begin with what you have</a:t>
            </a: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Approach – The CSR</a:t>
            </a: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Government’s Guidance</a:t>
            </a: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Beneficiaries-Local Community</a:t>
            </a:r>
          </a:p>
          <a:p>
            <a:pPr marL="742950" indent="-742950">
              <a:buAutoNum type="arabicParenR"/>
            </a:pPr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Recognition</a:t>
            </a:r>
            <a:endParaRPr lang="en-IN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en-I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76F5DB-8377-B102-2389-9ADD307BC4FA}"/>
              </a:ext>
            </a:extLst>
          </p:cNvPr>
          <p:cNvSpPr txBox="1"/>
          <p:nvPr/>
        </p:nvSpPr>
        <p:spPr>
          <a:xfrm>
            <a:off x="533400" y="3327618"/>
            <a:ext cx="59997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THE </a:t>
            </a:r>
          </a:p>
          <a:p>
            <a:pPr algn="ctr"/>
            <a:r>
              <a:rPr lang="en-US" sz="11500" b="1" dirty="0"/>
              <a:t>SUM- UP</a:t>
            </a:r>
            <a:endParaRPr lang="en-IN" sz="11500" b="1" dirty="0"/>
          </a:p>
        </p:txBody>
      </p:sp>
    </p:spTree>
    <p:extLst>
      <p:ext uri="{BB962C8B-B14F-4D97-AF65-F5344CB8AC3E}">
        <p14:creationId xmlns:p14="http://schemas.microsoft.com/office/powerpoint/2010/main" val="156530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FDF79"/>
          </a:solidFill>
        </p:spPr>
        <p:txBody>
          <a:bodyPr/>
          <a:lstStyle/>
          <a:p>
            <a:endParaRPr lang="en-IN"/>
          </a:p>
        </p:txBody>
      </p:sp>
      <p:grpSp>
        <p:nvGrpSpPr>
          <p:cNvPr id="3" name="Group 3"/>
          <p:cNvGrpSpPr/>
          <p:nvPr/>
        </p:nvGrpSpPr>
        <p:grpSpPr>
          <a:xfrm>
            <a:off x="5853458" y="7416208"/>
            <a:ext cx="6636066" cy="2523296"/>
            <a:chOff x="0" y="0"/>
            <a:chExt cx="1562971" cy="594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62971" cy="594304"/>
            </a:xfrm>
            <a:custGeom>
              <a:avLst/>
              <a:gdLst/>
              <a:ahLst/>
              <a:cxnLst/>
              <a:rect l="l" t="t" r="r" b="b"/>
              <a:pathLst>
                <a:path w="1562971" h="594304">
                  <a:moveTo>
                    <a:pt x="0" y="0"/>
                  </a:moveTo>
                  <a:lnTo>
                    <a:pt x="1562971" y="0"/>
                  </a:lnTo>
                  <a:lnTo>
                    <a:pt x="1562971" y="594304"/>
                  </a:lnTo>
                  <a:lnTo>
                    <a:pt x="0" y="594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2991" y="1297128"/>
            <a:ext cx="17542017" cy="5438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5"/>
              </a:lnSpc>
            </a:pPr>
            <a:endParaRPr dirty="0"/>
          </a:p>
          <a:p>
            <a:pPr algn="ctr">
              <a:lnSpc>
                <a:spcPts val="11713"/>
              </a:lnSpc>
            </a:pPr>
            <a:r>
              <a:rPr lang="en-US" sz="8367" dirty="0">
                <a:solidFill>
                  <a:srgbClr val="003F67"/>
                </a:solidFill>
                <a:latin typeface="Lora Bold"/>
              </a:rPr>
              <a:t>WATER HARVESTING MEASURES</a:t>
            </a:r>
          </a:p>
          <a:p>
            <a:pPr algn="ctr">
              <a:lnSpc>
                <a:spcPts val="11713"/>
              </a:lnSpc>
            </a:pPr>
            <a:r>
              <a:rPr lang="en-US" sz="8367" dirty="0">
                <a:solidFill>
                  <a:srgbClr val="003F67"/>
                </a:solidFill>
                <a:latin typeface="Lora Bold"/>
              </a:rPr>
              <a:t> IN GURUGRAM</a:t>
            </a:r>
          </a:p>
          <a:p>
            <a:pPr algn="ctr">
              <a:lnSpc>
                <a:spcPts val="11713"/>
              </a:lnSpc>
            </a:pPr>
            <a:r>
              <a:rPr lang="en-US" sz="8367" dirty="0">
                <a:solidFill>
                  <a:srgbClr val="003F67"/>
                </a:solidFill>
                <a:latin typeface="Lora Bold"/>
              </a:rPr>
              <a:t>BY</a:t>
            </a:r>
          </a:p>
        </p:txBody>
      </p:sp>
      <p:sp>
        <p:nvSpPr>
          <p:cNvPr id="7" name="Freeform 7"/>
          <p:cNvSpPr/>
          <p:nvPr/>
        </p:nvSpPr>
        <p:spPr>
          <a:xfrm>
            <a:off x="6170412" y="7533371"/>
            <a:ext cx="6024701" cy="2276615"/>
          </a:xfrm>
          <a:custGeom>
            <a:avLst/>
            <a:gdLst/>
            <a:ahLst/>
            <a:cxnLst/>
            <a:rect l="l" t="t" r="r" b="b"/>
            <a:pathLst>
              <a:path w="6024701" h="2276615">
                <a:moveTo>
                  <a:pt x="0" y="0"/>
                </a:moveTo>
                <a:lnTo>
                  <a:pt x="6024701" y="0"/>
                </a:lnTo>
                <a:lnTo>
                  <a:pt x="6024701" y="2276616"/>
                </a:lnTo>
                <a:lnTo>
                  <a:pt x="0" y="22766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096000" y="-30079"/>
            <a:ext cx="10662245" cy="10287000"/>
          </a:xfrm>
          <a:custGeom>
            <a:avLst/>
            <a:gdLst/>
            <a:ahLst/>
            <a:cxnLst/>
            <a:rect l="l" t="t" r="r" b="b"/>
            <a:pathLst>
              <a:path w="10662245" h="10287000">
                <a:moveTo>
                  <a:pt x="0" y="0"/>
                </a:moveTo>
                <a:lnTo>
                  <a:pt x="10662244" y="0"/>
                </a:lnTo>
                <a:lnTo>
                  <a:pt x="106622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9999" t="-17822" b="-8070"/>
            </a:stretch>
          </a:blipFill>
        </p:spPr>
        <p:txBody>
          <a:bodyPr/>
          <a:lstStyle/>
          <a:p>
            <a:endParaRPr lang="en-IN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A1B5524-23C7-BB0F-0E6B-241AA89554FE}"/>
                  </a:ext>
                </a:extLst>
              </p14:cNvPr>
              <p14:cNvContentPartPr/>
              <p14:nvPr/>
            </p14:nvContentPartPr>
            <p14:xfrm>
              <a:off x="12003129" y="482514"/>
              <a:ext cx="1152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A1B5524-23C7-BB0F-0E6B-241AA89554F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13489" y="302874"/>
                <a:ext cx="1332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00ADACB-40B9-222C-0184-2C792E4C119B}"/>
              </a:ext>
            </a:extLst>
          </p:cNvPr>
          <p:cNvSpPr txBox="1"/>
          <p:nvPr/>
        </p:nvSpPr>
        <p:spPr>
          <a:xfrm>
            <a:off x="304800" y="3297539"/>
            <a:ext cx="54864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/>
              <a:t>THE CANVAS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arison of a diagram and a chart&#10;&#10;Description automatically generated">
            <a:extLst>
              <a:ext uri="{FF2B5EF4-FFF2-40B4-BE49-F238E27FC236}">
                <a16:creationId xmlns:a16="http://schemas.microsoft.com/office/drawing/2014/main" id="{2DB8E706-6855-707F-F3E9-DE1B619247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0578" r="50000" b="7975"/>
          <a:stretch/>
        </p:blipFill>
        <p:spPr>
          <a:xfrm>
            <a:off x="2845031" y="2005"/>
            <a:ext cx="12597937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B56C9F-4CD8-CAFD-A478-2A26AFAF7B0F}"/>
              </a:ext>
            </a:extLst>
          </p:cNvPr>
          <p:cNvSpPr txBox="1"/>
          <p:nvPr/>
        </p:nvSpPr>
        <p:spPr>
          <a:xfrm>
            <a:off x="-609600" y="8115300"/>
            <a:ext cx="8686800" cy="2394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dirty="0">
                <a:solidFill>
                  <a:srgbClr val="000000"/>
                </a:solidFill>
                <a:latin typeface="Aleo Bold"/>
              </a:rPr>
              <a:t>The Result</a:t>
            </a:r>
          </a:p>
        </p:txBody>
      </p:sp>
    </p:spTree>
    <p:extLst>
      <p:ext uri="{BB962C8B-B14F-4D97-AF65-F5344CB8AC3E}">
        <p14:creationId xmlns:p14="http://schemas.microsoft.com/office/powerpoint/2010/main" val="4007772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arison of a newspaper and a diagram&#10;&#10;Description automatically generated">
            <a:extLst>
              <a:ext uri="{FF2B5EF4-FFF2-40B4-BE49-F238E27FC236}">
                <a16:creationId xmlns:a16="http://schemas.microsoft.com/office/drawing/2014/main" id="{B9FF1BDA-AB82-6C9E-291C-9D821CCFA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31920" r="54820" b="5044"/>
          <a:stretch/>
        </p:blipFill>
        <p:spPr>
          <a:xfrm>
            <a:off x="3619500" y="0"/>
            <a:ext cx="11049000" cy="1028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6922" y="8144544"/>
            <a:ext cx="785567" cy="571500"/>
          </a:xfrm>
          <a:custGeom>
            <a:avLst/>
            <a:gdLst/>
            <a:ahLst/>
            <a:cxnLst/>
            <a:rect l="l" t="t" r="r" b="b"/>
            <a:pathLst>
              <a:path w="785567" h="571500">
                <a:moveTo>
                  <a:pt x="0" y="0"/>
                </a:moveTo>
                <a:lnTo>
                  <a:pt x="785567" y="0"/>
                </a:lnTo>
                <a:lnTo>
                  <a:pt x="785567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2658942" y="9054376"/>
            <a:ext cx="673380" cy="673380"/>
          </a:xfrm>
          <a:custGeom>
            <a:avLst/>
            <a:gdLst/>
            <a:ahLst/>
            <a:cxnLst/>
            <a:rect l="l" t="t" r="r" b="b"/>
            <a:pathLst>
              <a:path w="673380" h="673380">
                <a:moveTo>
                  <a:pt x="0" y="0"/>
                </a:moveTo>
                <a:lnTo>
                  <a:pt x="673381" y="0"/>
                </a:lnTo>
                <a:lnTo>
                  <a:pt x="673381" y="673380"/>
                </a:lnTo>
                <a:lnTo>
                  <a:pt x="0" y="67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5" name="TextBox 5"/>
          <p:cNvSpPr txBox="1"/>
          <p:nvPr/>
        </p:nvSpPr>
        <p:spPr>
          <a:xfrm>
            <a:off x="1682768" y="3376909"/>
            <a:ext cx="15079025" cy="3993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25"/>
              </a:lnSpc>
            </a:pPr>
            <a:r>
              <a:rPr lang="en-US" sz="6600" spc="975" dirty="0">
                <a:solidFill>
                  <a:srgbClr val="000000"/>
                </a:solidFill>
                <a:latin typeface="Abadi" panose="020B0604020104020204" pitchFamily="34" charset="0"/>
              </a:rPr>
              <a:t>DR. KIRAN BEDI </a:t>
            </a:r>
          </a:p>
          <a:p>
            <a:pPr algn="ctr">
              <a:lnSpc>
                <a:spcPts val="10725"/>
              </a:lnSpc>
            </a:pPr>
            <a:r>
              <a:rPr lang="en-US" sz="6600" spc="975" dirty="0">
                <a:solidFill>
                  <a:srgbClr val="000000"/>
                </a:solidFill>
                <a:latin typeface="Abadi" panose="020B0604020104020204" pitchFamily="34" charset="0"/>
              </a:rPr>
              <a:t>&amp;</a:t>
            </a:r>
          </a:p>
          <a:p>
            <a:pPr algn="ctr">
              <a:lnSpc>
                <a:spcPts val="10725"/>
              </a:lnSpc>
            </a:pPr>
            <a:r>
              <a:rPr lang="en-US" sz="6600" spc="975" dirty="0">
                <a:solidFill>
                  <a:srgbClr val="000000"/>
                </a:solidFill>
                <a:latin typeface="Abadi" panose="020B0604020104020204" pitchFamily="34" charset="0"/>
              </a:rPr>
              <a:t>NAVJYOTI INDIA FOUNDATION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70562" y="8130071"/>
            <a:ext cx="5683838" cy="509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3280" dirty="0">
                <a:solidFill>
                  <a:srgbClr val="000000"/>
                </a:solidFill>
                <a:latin typeface="Playfair Display Bold"/>
              </a:rPr>
              <a:t>kiranbedioffice@gmail.com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390317" y="9097542"/>
            <a:ext cx="4172799" cy="509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3280" dirty="0">
                <a:solidFill>
                  <a:srgbClr val="000000"/>
                </a:solidFill>
                <a:latin typeface="Playfair Display Bold"/>
              </a:rPr>
              <a:t>www.navjyoti.org.in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60922" y="8144544"/>
            <a:ext cx="4002194" cy="509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3280" dirty="0">
                <a:solidFill>
                  <a:srgbClr val="000000"/>
                </a:solidFill>
                <a:latin typeface="Playfair Display Bold"/>
              </a:rPr>
              <a:t>www.kiranbedi.com</a:t>
            </a:r>
          </a:p>
        </p:txBody>
      </p:sp>
      <p:pic>
        <p:nvPicPr>
          <p:cNvPr id="11" name="Graphic 10" descr="Handshake with solid fill">
            <a:extLst>
              <a:ext uri="{FF2B5EF4-FFF2-40B4-BE49-F238E27FC236}">
                <a16:creationId xmlns:a16="http://schemas.microsoft.com/office/drawing/2014/main" id="{39879A0D-E46C-3FE5-89BD-E4E95D769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8097" y="33723"/>
            <a:ext cx="3628369" cy="3628369"/>
          </a:xfrm>
          <a:prstGeom prst="rect">
            <a:avLst/>
          </a:prstGeom>
        </p:spPr>
      </p:pic>
      <p:sp>
        <p:nvSpPr>
          <p:cNvPr id="14" name="Freeform 3">
            <a:extLst>
              <a:ext uri="{FF2B5EF4-FFF2-40B4-BE49-F238E27FC236}">
                <a16:creationId xmlns:a16="http://schemas.microsoft.com/office/drawing/2014/main" id="{01078FA2-96D6-B54F-4B6B-B8DD668FA3CF}"/>
              </a:ext>
            </a:extLst>
          </p:cNvPr>
          <p:cNvSpPr/>
          <p:nvPr/>
        </p:nvSpPr>
        <p:spPr>
          <a:xfrm>
            <a:off x="2658942" y="8144544"/>
            <a:ext cx="673380" cy="673380"/>
          </a:xfrm>
          <a:custGeom>
            <a:avLst/>
            <a:gdLst/>
            <a:ahLst/>
            <a:cxnLst/>
            <a:rect l="l" t="t" r="r" b="b"/>
            <a:pathLst>
              <a:path w="673380" h="673380">
                <a:moveTo>
                  <a:pt x="0" y="0"/>
                </a:moveTo>
                <a:lnTo>
                  <a:pt x="673381" y="0"/>
                </a:lnTo>
                <a:lnTo>
                  <a:pt x="673381" y="673380"/>
                </a:lnTo>
                <a:lnTo>
                  <a:pt x="0" y="6733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C907CD3D-5228-06CC-A6C2-ADF11087C036}"/>
              </a:ext>
            </a:extLst>
          </p:cNvPr>
          <p:cNvSpPr/>
          <p:nvPr/>
        </p:nvSpPr>
        <p:spPr>
          <a:xfrm>
            <a:off x="9656921" y="9138209"/>
            <a:ext cx="785567" cy="571500"/>
          </a:xfrm>
          <a:custGeom>
            <a:avLst/>
            <a:gdLst/>
            <a:ahLst/>
            <a:cxnLst/>
            <a:rect l="l" t="t" r="r" b="b"/>
            <a:pathLst>
              <a:path w="785567" h="571500">
                <a:moveTo>
                  <a:pt x="0" y="0"/>
                </a:moveTo>
                <a:lnTo>
                  <a:pt x="785567" y="0"/>
                </a:lnTo>
                <a:lnTo>
                  <a:pt x="785567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2766DF6-1E7B-142B-040F-F692B7FF4FF5}"/>
              </a:ext>
            </a:extLst>
          </p:cNvPr>
          <p:cNvSpPr txBox="1"/>
          <p:nvPr/>
        </p:nvSpPr>
        <p:spPr>
          <a:xfrm>
            <a:off x="10166507" y="9174439"/>
            <a:ext cx="5683838" cy="5095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8"/>
              </a:lnSpc>
              <a:spcBef>
                <a:spcPct val="0"/>
              </a:spcBef>
            </a:pPr>
            <a:r>
              <a:rPr lang="en-US" sz="3280" dirty="0">
                <a:solidFill>
                  <a:srgbClr val="000000"/>
                </a:solidFill>
                <a:latin typeface="Playfair Display Bold"/>
              </a:rPr>
              <a:t>chandni@navjyoti.org.in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9139238" y="4864735"/>
            <a:ext cx="9525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endParaRPr/>
          </a:p>
        </p:txBody>
      </p:sp>
      <p:sp>
        <p:nvSpPr>
          <p:cNvPr id="5" name="TextBox 5"/>
          <p:cNvSpPr txBox="1"/>
          <p:nvPr/>
        </p:nvSpPr>
        <p:spPr>
          <a:xfrm>
            <a:off x="1833563" y="174058"/>
            <a:ext cx="14630400" cy="742075"/>
          </a:xfrm>
          <a:prstGeom prst="rect">
            <a:avLst/>
          </a:prstGeom>
          <a:solidFill>
            <a:srgbClr val="FFDF7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05"/>
              </a:lnSpc>
              <a:spcBef>
                <a:spcPct val="0"/>
              </a:spcBef>
            </a:pPr>
            <a:r>
              <a:rPr lang="en-US" sz="5004" dirty="0">
                <a:solidFill>
                  <a:srgbClr val="000000"/>
                </a:solidFill>
                <a:latin typeface="Lato Heavy"/>
              </a:rPr>
              <a:t>Water Harvestings Pits on the Premises of Navjyoti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42285" y="4308444"/>
            <a:ext cx="3793906" cy="1215717"/>
          </a:xfrm>
          <a:prstGeom prst="rect">
            <a:avLst/>
          </a:prstGeom>
          <a:solidFill>
            <a:srgbClr val="FFDB6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37"/>
              </a:lnSpc>
              <a:spcBef>
                <a:spcPct val="0"/>
              </a:spcBef>
            </a:pPr>
            <a:r>
              <a:rPr lang="en-US" sz="8232" dirty="0">
                <a:latin typeface="Lato Heavy"/>
              </a:rPr>
              <a:t>2001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CA1A11-CC50-EBBD-9066-F31E015080AA}"/>
              </a:ext>
            </a:extLst>
          </p:cNvPr>
          <p:cNvSpPr txBox="1"/>
          <p:nvPr/>
        </p:nvSpPr>
        <p:spPr>
          <a:xfrm>
            <a:off x="4191000" y="3993957"/>
            <a:ext cx="3793906" cy="1215717"/>
          </a:xfrm>
          <a:prstGeom prst="rect">
            <a:avLst/>
          </a:prstGeom>
          <a:solidFill>
            <a:srgbClr val="FFDB6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37"/>
              </a:lnSpc>
              <a:spcBef>
                <a:spcPct val="0"/>
              </a:spcBef>
            </a:pPr>
            <a:r>
              <a:rPr lang="en-US" sz="8232" dirty="0">
                <a:latin typeface="Lato Heavy"/>
              </a:rPr>
              <a:t>2003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8A804A-D23E-58B2-74AF-189B1331011D}"/>
              </a:ext>
            </a:extLst>
          </p:cNvPr>
          <p:cNvSpPr txBox="1"/>
          <p:nvPr/>
        </p:nvSpPr>
        <p:spPr>
          <a:xfrm>
            <a:off x="1066800" y="7480483"/>
            <a:ext cx="5164938" cy="1159933"/>
          </a:xfrm>
          <a:prstGeom prst="rect">
            <a:avLst/>
          </a:prstGeom>
          <a:solidFill>
            <a:srgbClr val="FFDB6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37"/>
              </a:lnSpc>
              <a:spcBef>
                <a:spcPct val="0"/>
              </a:spcBef>
            </a:pPr>
            <a:r>
              <a:rPr lang="en-US" sz="6000" dirty="0">
                <a:latin typeface="Lato Heavy"/>
              </a:rPr>
              <a:t>Check Dams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86B79-15FD-02EC-371D-45C13BE0D2F5}"/>
              </a:ext>
            </a:extLst>
          </p:cNvPr>
          <p:cNvSpPr txBox="1"/>
          <p:nvPr/>
        </p:nvSpPr>
        <p:spPr>
          <a:xfrm>
            <a:off x="12496800" y="7658100"/>
            <a:ext cx="4114800" cy="1159933"/>
          </a:xfrm>
          <a:prstGeom prst="rect">
            <a:avLst/>
          </a:prstGeom>
          <a:solidFill>
            <a:srgbClr val="FFDB69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37"/>
              </a:lnSpc>
              <a:spcBef>
                <a:spcPct val="0"/>
              </a:spcBef>
            </a:pPr>
            <a:r>
              <a:rPr lang="en-US" sz="6000" dirty="0">
                <a:latin typeface="Lato Heavy"/>
              </a:rPr>
              <a:t>Ponds</a:t>
            </a:r>
          </a:p>
        </p:txBody>
      </p:sp>
      <p:pic>
        <p:nvPicPr>
          <p:cNvPr id="7" name="Picture 6" descr="A pond and dam with a sign&#10;&#10;Description automatically generated with medium confidence">
            <a:extLst>
              <a:ext uri="{FF2B5EF4-FFF2-40B4-BE49-F238E27FC236}">
                <a16:creationId xmlns:a16="http://schemas.microsoft.com/office/drawing/2014/main" id="{B48CE6C2-1165-5D4C-ECD3-CB3E131D20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32222"/>
          <a:stretch/>
        </p:blipFill>
        <p:spPr>
          <a:xfrm>
            <a:off x="-4011" y="1102894"/>
            <a:ext cx="18292012" cy="60218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0" y="-26469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146507" h="10207410">
                <a:moveTo>
                  <a:pt x="0" y="0"/>
                </a:moveTo>
                <a:lnTo>
                  <a:pt x="18146507" y="0"/>
                </a:lnTo>
                <a:lnTo>
                  <a:pt x="18146507" y="10207410"/>
                </a:lnTo>
                <a:lnTo>
                  <a:pt x="0" y="102074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56B471-4D44-5846-D3D9-9A682017498B}"/>
              </a:ext>
            </a:extLst>
          </p:cNvPr>
          <p:cNvSpPr txBox="1"/>
          <p:nvPr/>
        </p:nvSpPr>
        <p:spPr>
          <a:xfrm>
            <a:off x="7848600" y="746492"/>
            <a:ext cx="10210800" cy="815608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en-US" sz="4700" b="1" dirty="0"/>
              <a:t>Ponds Restoration and Parks Developed</a:t>
            </a:r>
            <a:endParaRPr lang="en-IN" sz="47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6" name="Picture 5" descr="A collage of a police station&#10;&#10;Description automatically generated">
            <a:extLst>
              <a:ext uri="{FF2B5EF4-FFF2-40B4-BE49-F238E27FC236}">
                <a16:creationId xmlns:a16="http://schemas.microsoft.com/office/drawing/2014/main" id="{3F13CAE9-95B2-BCDB-AC41-FF9226DFC6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75"/>
          <a:stretch/>
        </p:blipFill>
        <p:spPr>
          <a:xfrm>
            <a:off x="3829050" y="-17593"/>
            <a:ext cx="10629900" cy="10287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317A13-A996-ED96-35E3-03D3254E1DC2}"/>
              </a:ext>
            </a:extLst>
          </p:cNvPr>
          <p:cNvSpPr txBox="1"/>
          <p:nvPr/>
        </p:nvSpPr>
        <p:spPr>
          <a:xfrm>
            <a:off x="12268200" y="266700"/>
            <a:ext cx="5410200" cy="923330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POLICE STATIONS</a:t>
            </a:r>
            <a:endParaRPr lang="en-IN" sz="5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EC05DF-1325-5C2F-A7D2-90C902267186}"/>
              </a:ext>
            </a:extLst>
          </p:cNvPr>
          <p:cNvSpPr txBox="1"/>
          <p:nvPr/>
        </p:nvSpPr>
        <p:spPr>
          <a:xfrm>
            <a:off x="13636291" y="6510635"/>
            <a:ext cx="2133600" cy="923330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AFTER</a:t>
            </a:r>
            <a:endParaRPr lang="en-IN" sz="5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74CBE7-9C76-8332-1F39-698C830079AE}"/>
              </a:ext>
            </a:extLst>
          </p:cNvPr>
          <p:cNvSpPr txBox="1"/>
          <p:nvPr/>
        </p:nvSpPr>
        <p:spPr>
          <a:xfrm>
            <a:off x="13337507" y="3619500"/>
            <a:ext cx="2731168" cy="923330"/>
          </a:xfrm>
          <a:prstGeom prst="rect">
            <a:avLst/>
          </a:prstGeom>
          <a:solidFill>
            <a:srgbClr val="FFDB69"/>
          </a:solidFill>
        </p:spPr>
        <p:txBody>
          <a:bodyPr wrap="square" rtlCol="0">
            <a:spAutoFit/>
          </a:bodyPr>
          <a:lstStyle/>
          <a:p>
            <a:r>
              <a:rPr lang="en-US" sz="5400" b="1" dirty="0"/>
              <a:t>BEFORE</a:t>
            </a:r>
            <a:endParaRPr lang="en-IN" sz="5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9744032" cy="11106018"/>
          </a:xfrm>
          <a:custGeom>
            <a:avLst/>
            <a:gdLst/>
            <a:ahLst/>
            <a:cxnLst/>
            <a:rect l="l" t="t" r="r" b="b"/>
            <a:pathLst>
              <a:path w="19744032" h="11106018">
                <a:moveTo>
                  <a:pt x="0" y="0"/>
                </a:moveTo>
                <a:lnTo>
                  <a:pt x="19744032" y="0"/>
                </a:lnTo>
                <a:lnTo>
                  <a:pt x="19744032" y="11106018"/>
                </a:lnTo>
                <a:lnTo>
                  <a:pt x="0" y="11106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10894695" y="2140267"/>
            <a:ext cx="2640330" cy="199072"/>
            <a:chOff x="0" y="0"/>
            <a:chExt cx="3520440" cy="265430"/>
          </a:xfrm>
        </p:grpSpPr>
        <p:sp>
          <p:nvSpPr>
            <p:cNvPr id="5" name="Freeform 5"/>
            <p:cNvSpPr/>
            <p:nvPr/>
          </p:nvSpPr>
          <p:spPr>
            <a:xfrm>
              <a:off x="49530" y="26670"/>
              <a:ext cx="3421380" cy="212090"/>
            </a:xfrm>
            <a:custGeom>
              <a:avLst/>
              <a:gdLst/>
              <a:ahLst/>
              <a:cxnLst/>
              <a:rect l="l" t="t" r="r" b="b"/>
              <a:pathLst>
                <a:path w="3421380" h="212090">
                  <a:moveTo>
                    <a:pt x="68580" y="38100"/>
                  </a:moveTo>
                  <a:cubicBezTo>
                    <a:pt x="2372360" y="38100"/>
                    <a:pt x="3186430" y="0"/>
                    <a:pt x="3338830" y="24130"/>
                  </a:cubicBezTo>
                  <a:cubicBezTo>
                    <a:pt x="3366770" y="29210"/>
                    <a:pt x="3375660" y="29210"/>
                    <a:pt x="3388360" y="40640"/>
                  </a:cubicBezTo>
                  <a:cubicBezTo>
                    <a:pt x="3403600" y="54610"/>
                    <a:pt x="3420110" y="88900"/>
                    <a:pt x="3420110" y="110490"/>
                  </a:cubicBezTo>
                  <a:cubicBezTo>
                    <a:pt x="3420110" y="128270"/>
                    <a:pt x="3411220" y="146050"/>
                    <a:pt x="3401060" y="158750"/>
                  </a:cubicBezTo>
                  <a:cubicBezTo>
                    <a:pt x="3389630" y="171450"/>
                    <a:pt x="3373120" y="184150"/>
                    <a:pt x="3355340" y="186690"/>
                  </a:cubicBezTo>
                  <a:cubicBezTo>
                    <a:pt x="3333750" y="189230"/>
                    <a:pt x="3298190" y="180340"/>
                    <a:pt x="3281680" y="165100"/>
                  </a:cubicBezTo>
                  <a:cubicBezTo>
                    <a:pt x="3265170" y="149860"/>
                    <a:pt x="3256280" y="114300"/>
                    <a:pt x="3257550" y="92710"/>
                  </a:cubicBezTo>
                  <a:cubicBezTo>
                    <a:pt x="3258820" y="74930"/>
                    <a:pt x="3270250" y="58420"/>
                    <a:pt x="3281680" y="46990"/>
                  </a:cubicBezTo>
                  <a:cubicBezTo>
                    <a:pt x="3294380" y="35560"/>
                    <a:pt x="3313430" y="26670"/>
                    <a:pt x="3329940" y="25400"/>
                  </a:cubicBezTo>
                  <a:cubicBezTo>
                    <a:pt x="3346450" y="24130"/>
                    <a:pt x="3366770" y="25400"/>
                    <a:pt x="3380740" y="35560"/>
                  </a:cubicBezTo>
                  <a:cubicBezTo>
                    <a:pt x="3398520" y="48260"/>
                    <a:pt x="3418840" y="78740"/>
                    <a:pt x="3420110" y="101600"/>
                  </a:cubicBezTo>
                  <a:cubicBezTo>
                    <a:pt x="3421380" y="124460"/>
                    <a:pt x="3403600" y="157480"/>
                    <a:pt x="3388360" y="171450"/>
                  </a:cubicBezTo>
                  <a:cubicBezTo>
                    <a:pt x="3375660" y="182880"/>
                    <a:pt x="3366770" y="182880"/>
                    <a:pt x="3338830" y="187960"/>
                  </a:cubicBezTo>
                  <a:cubicBezTo>
                    <a:pt x="3186430" y="212090"/>
                    <a:pt x="2372360" y="173990"/>
                    <a:pt x="1854200" y="171450"/>
                  </a:cubicBezTo>
                  <a:cubicBezTo>
                    <a:pt x="1286510" y="168910"/>
                    <a:pt x="232410" y="201930"/>
                    <a:pt x="68580" y="173990"/>
                  </a:cubicBezTo>
                  <a:cubicBezTo>
                    <a:pt x="41910" y="168910"/>
                    <a:pt x="34290" y="167640"/>
                    <a:pt x="22860" y="157480"/>
                  </a:cubicBezTo>
                  <a:cubicBezTo>
                    <a:pt x="11430" y="147320"/>
                    <a:pt x="2540" y="129540"/>
                    <a:pt x="1270" y="114300"/>
                  </a:cubicBezTo>
                  <a:cubicBezTo>
                    <a:pt x="0" y="99060"/>
                    <a:pt x="2540" y="80010"/>
                    <a:pt x="12700" y="67310"/>
                  </a:cubicBezTo>
                  <a:cubicBezTo>
                    <a:pt x="24130" y="53340"/>
                    <a:pt x="68580" y="38100"/>
                    <a:pt x="68580" y="3810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364278" y="5385435"/>
            <a:ext cx="2392680" cy="218122"/>
            <a:chOff x="0" y="0"/>
            <a:chExt cx="3190240" cy="290830"/>
          </a:xfrm>
        </p:grpSpPr>
        <p:sp>
          <p:nvSpPr>
            <p:cNvPr id="7" name="Freeform 7"/>
            <p:cNvSpPr/>
            <p:nvPr/>
          </p:nvSpPr>
          <p:spPr>
            <a:xfrm>
              <a:off x="49530" y="52070"/>
              <a:ext cx="3091180" cy="208280"/>
            </a:xfrm>
            <a:custGeom>
              <a:avLst/>
              <a:gdLst/>
              <a:ahLst/>
              <a:cxnLst/>
              <a:rect l="l" t="t" r="r" b="b"/>
              <a:pathLst>
                <a:path w="3091180" h="208280">
                  <a:moveTo>
                    <a:pt x="68580" y="0"/>
                  </a:moveTo>
                  <a:cubicBezTo>
                    <a:pt x="1572260" y="5080"/>
                    <a:pt x="1579880" y="15240"/>
                    <a:pt x="1628140" y="21590"/>
                  </a:cubicBezTo>
                  <a:cubicBezTo>
                    <a:pt x="1703070" y="30480"/>
                    <a:pt x="1788160" y="33020"/>
                    <a:pt x="1913890" y="35560"/>
                  </a:cubicBezTo>
                  <a:cubicBezTo>
                    <a:pt x="2160270" y="40640"/>
                    <a:pt x="2879090" y="2540"/>
                    <a:pt x="3007360" y="21590"/>
                  </a:cubicBezTo>
                  <a:cubicBezTo>
                    <a:pt x="3035300" y="25400"/>
                    <a:pt x="3045460" y="26670"/>
                    <a:pt x="3058160" y="38100"/>
                  </a:cubicBezTo>
                  <a:cubicBezTo>
                    <a:pt x="3074670" y="52070"/>
                    <a:pt x="3091180" y="86360"/>
                    <a:pt x="3089910" y="109220"/>
                  </a:cubicBezTo>
                  <a:cubicBezTo>
                    <a:pt x="3088640" y="132080"/>
                    <a:pt x="3068320" y="163830"/>
                    <a:pt x="3050540" y="176530"/>
                  </a:cubicBezTo>
                  <a:cubicBezTo>
                    <a:pt x="3036570" y="186690"/>
                    <a:pt x="3014980" y="189230"/>
                    <a:pt x="2998470" y="187960"/>
                  </a:cubicBezTo>
                  <a:cubicBezTo>
                    <a:pt x="2981960" y="186690"/>
                    <a:pt x="2961640" y="179070"/>
                    <a:pt x="2950210" y="165100"/>
                  </a:cubicBezTo>
                  <a:cubicBezTo>
                    <a:pt x="2936240" y="148590"/>
                    <a:pt x="2923540" y="113030"/>
                    <a:pt x="2924810" y="91440"/>
                  </a:cubicBezTo>
                  <a:cubicBezTo>
                    <a:pt x="2926080" y="73660"/>
                    <a:pt x="2937510" y="55880"/>
                    <a:pt x="2950210" y="44450"/>
                  </a:cubicBezTo>
                  <a:cubicBezTo>
                    <a:pt x="2962910" y="33020"/>
                    <a:pt x="2981960" y="22860"/>
                    <a:pt x="2998470" y="21590"/>
                  </a:cubicBezTo>
                  <a:cubicBezTo>
                    <a:pt x="3014980" y="20320"/>
                    <a:pt x="3036570" y="22860"/>
                    <a:pt x="3050540" y="33020"/>
                  </a:cubicBezTo>
                  <a:cubicBezTo>
                    <a:pt x="3068320" y="45720"/>
                    <a:pt x="3088640" y="77470"/>
                    <a:pt x="3089910" y="100330"/>
                  </a:cubicBezTo>
                  <a:cubicBezTo>
                    <a:pt x="3091180" y="123190"/>
                    <a:pt x="3074670" y="157480"/>
                    <a:pt x="3058160" y="171450"/>
                  </a:cubicBezTo>
                  <a:cubicBezTo>
                    <a:pt x="3045460" y="182880"/>
                    <a:pt x="3036570" y="184150"/>
                    <a:pt x="3007360" y="187960"/>
                  </a:cubicBezTo>
                  <a:cubicBezTo>
                    <a:pt x="2871470" y="208280"/>
                    <a:pt x="2048510" y="180340"/>
                    <a:pt x="1812290" y="170180"/>
                  </a:cubicBezTo>
                  <a:cubicBezTo>
                    <a:pt x="1713230" y="166370"/>
                    <a:pt x="1656080" y="163830"/>
                    <a:pt x="1600200" y="156210"/>
                  </a:cubicBezTo>
                  <a:cubicBezTo>
                    <a:pt x="1563370" y="151130"/>
                    <a:pt x="1558290" y="140970"/>
                    <a:pt x="1508760" y="135890"/>
                  </a:cubicBezTo>
                  <a:cubicBezTo>
                    <a:pt x="1315720" y="114300"/>
                    <a:pt x="210820" y="161290"/>
                    <a:pt x="68580" y="135890"/>
                  </a:cubicBezTo>
                  <a:cubicBezTo>
                    <a:pt x="43180" y="130810"/>
                    <a:pt x="35560" y="129540"/>
                    <a:pt x="24130" y="119380"/>
                  </a:cubicBezTo>
                  <a:cubicBezTo>
                    <a:pt x="12700" y="109220"/>
                    <a:pt x="2540" y="91440"/>
                    <a:pt x="1270" y="76200"/>
                  </a:cubicBezTo>
                  <a:cubicBezTo>
                    <a:pt x="0" y="60960"/>
                    <a:pt x="2540" y="41910"/>
                    <a:pt x="12700" y="29210"/>
                  </a:cubicBezTo>
                  <a:cubicBezTo>
                    <a:pt x="24130" y="15240"/>
                    <a:pt x="68580" y="0"/>
                    <a:pt x="68580" y="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974705" y="3717608"/>
            <a:ext cx="2064067" cy="227647"/>
            <a:chOff x="0" y="0"/>
            <a:chExt cx="2752090" cy="303530"/>
          </a:xfrm>
        </p:grpSpPr>
        <p:sp>
          <p:nvSpPr>
            <p:cNvPr id="9" name="Freeform 9"/>
            <p:cNvSpPr/>
            <p:nvPr/>
          </p:nvSpPr>
          <p:spPr>
            <a:xfrm>
              <a:off x="49530" y="58420"/>
              <a:ext cx="2654300" cy="215900"/>
            </a:xfrm>
            <a:custGeom>
              <a:avLst/>
              <a:gdLst/>
              <a:ahLst/>
              <a:cxnLst/>
              <a:rect l="l" t="t" r="r" b="b"/>
              <a:pathLst>
                <a:path w="2654300" h="215900">
                  <a:moveTo>
                    <a:pt x="72390" y="1270"/>
                  </a:moveTo>
                  <a:cubicBezTo>
                    <a:pt x="1986280" y="0"/>
                    <a:pt x="2026920" y="20320"/>
                    <a:pt x="2132330" y="26670"/>
                  </a:cubicBezTo>
                  <a:cubicBezTo>
                    <a:pt x="2266950" y="35560"/>
                    <a:pt x="2523490" y="6350"/>
                    <a:pt x="2594610" y="30480"/>
                  </a:cubicBezTo>
                  <a:cubicBezTo>
                    <a:pt x="2618740" y="38100"/>
                    <a:pt x="2627630" y="48260"/>
                    <a:pt x="2637790" y="62230"/>
                  </a:cubicBezTo>
                  <a:cubicBezTo>
                    <a:pt x="2647950" y="76200"/>
                    <a:pt x="2653030" y="97790"/>
                    <a:pt x="2651760" y="114300"/>
                  </a:cubicBezTo>
                  <a:cubicBezTo>
                    <a:pt x="2650490" y="130810"/>
                    <a:pt x="2642870" y="151130"/>
                    <a:pt x="2631440" y="163830"/>
                  </a:cubicBezTo>
                  <a:cubicBezTo>
                    <a:pt x="2620010" y="176530"/>
                    <a:pt x="2603500" y="189230"/>
                    <a:pt x="2585720" y="191770"/>
                  </a:cubicBezTo>
                  <a:cubicBezTo>
                    <a:pt x="2564130" y="194310"/>
                    <a:pt x="2527300" y="186690"/>
                    <a:pt x="2510790" y="170180"/>
                  </a:cubicBezTo>
                  <a:cubicBezTo>
                    <a:pt x="2494280" y="153670"/>
                    <a:pt x="2484120" y="118110"/>
                    <a:pt x="2485390" y="96520"/>
                  </a:cubicBezTo>
                  <a:cubicBezTo>
                    <a:pt x="2486660" y="78740"/>
                    <a:pt x="2498090" y="60960"/>
                    <a:pt x="2510790" y="49530"/>
                  </a:cubicBezTo>
                  <a:cubicBezTo>
                    <a:pt x="2523490" y="38100"/>
                    <a:pt x="2542540" y="27940"/>
                    <a:pt x="2559050" y="26670"/>
                  </a:cubicBezTo>
                  <a:cubicBezTo>
                    <a:pt x="2575560" y="25400"/>
                    <a:pt x="2597150" y="27940"/>
                    <a:pt x="2611120" y="38100"/>
                  </a:cubicBezTo>
                  <a:cubicBezTo>
                    <a:pt x="2628900" y="50800"/>
                    <a:pt x="2649220" y="83820"/>
                    <a:pt x="2651760" y="105410"/>
                  </a:cubicBezTo>
                  <a:cubicBezTo>
                    <a:pt x="2654300" y="123190"/>
                    <a:pt x="2649220" y="143510"/>
                    <a:pt x="2637790" y="157480"/>
                  </a:cubicBezTo>
                  <a:cubicBezTo>
                    <a:pt x="2623820" y="173990"/>
                    <a:pt x="2603500" y="185420"/>
                    <a:pt x="2567940" y="194310"/>
                  </a:cubicBezTo>
                  <a:cubicBezTo>
                    <a:pt x="2477770" y="215900"/>
                    <a:pt x="2194560" y="199390"/>
                    <a:pt x="2062480" y="187960"/>
                  </a:cubicBezTo>
                  <a:cubicBezTo>
                    <a:pt x="1976120" y="180340"/>
                    <a:pt x="1957070" y="162560"/>
                    <a:pt x="1851660" y="153670"/>
                  </a:cubicBezTo>
                  <a:cubicBezTo>
                    <a:pt x="1548130" y="128270"/>
                    <a:pt x="240030" y="175260"/>
                    <a:pt x="72390" y="144780"/>
                  </a:cubicBezTo>
                  <a:cubicBezTo>
                    <a:pt x="44450" y="139700"/>
                    <a:pt x="35560" y="137160"/>
                    <a:pt x="24130" y="127000"/>
                  </a:cubicBezTo>
                  <a:cubicBezTo>
                    <a:pt x="12700" y="116840"/>
                    <a:pt x="2540" y="97790"/>
                    <a:pt x="1270" y="81280"/>
                  </a:cubicBezTo>
                  <a:cubicBezTo>
                    <a:pt x="0" y="66040"/>
                    <a:pt x="2540" y="44450"/>
                    <a:pt x="12700" y="31750"/>
                  </a:cubicBezTo>
                  <a:cubicBezTo>
                    <a:pt x="24130" y="16510"/>
                    <a:pt x="72390" y="1270"/>
                    <a:pt x="72390" y="127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26793" y="6179820"/>
            <a:ext cx="2168842" cy="195262"/>
            <a:chOff x="0" y="0"/>
            <a:chExt cx="2891790" cy="260350"/>
          </a:xfrm>
        </p:grpSpPr>
        <p:sp>
          <p:nvSpPr>
            <p:cNvPr id="11" name="Freeform 11"/>
            <p:cNvSpPr/>
            <p:nvPr/>
          </p:nvSpPr>
          <p:spPr>
            <a:xfrm>
              <a:off x="49530" y="3810"/>
              <a:ext cx="2794000" cy="233680"/>
            </a:xfrm>
            <a:custGeom>
              <a:avLst/>
              <a:gdLst/>
              <a:ahLst/>
              <a:cxnLst/>
              <a:rect l="l" t="t" r="r" b="b"/>
              <a:pathLst>
                <a:path w="2794000" h="233680">
                  <a:moveTo>
                    <a:pt x="68580" y="58420"/>
                  </a:moveTo>
                  <a:cubicBezTo>
                    <a:pt x="1333500" y="66040"/>
                    <a:pt x="2515870" y="0"/>
                    <a:pt x="2711450" y="46990"/>
                  </a:cubicBezTo>
                  <a:cubicBezTo>
                    <a:pt x="2750820" y="55880"/>
                    <a:pt x="2764790" y="64770"/>
                    <a:pt x="2777490" y="81280"/>
                  </a:cubicBezTo>
                  <a:cubicBezTo>
                    <a:pt x="2788920" y="93980"/>
                    <a:pt x="2794000" y="114300"/>
                    <a:pt x="2791460" y="130810"/>
                  </a:cubicBezTo>
                  <a:cubicBezTo>
                    <a:pt x="2788920" y="151130"/>
                    <a:pt x="2769870" y="182880"/>
                    <a:pt x="2753360" y="194310"/>
                  </a:cubicBezTo>
                  <a:cubicBezTo>
                    <a:pt x="2739390" y="204470"/>
                    <a:pt x="2720340" y="205740"/>
                    <a:pt x="2703830" y="204470"/>
                  </a:cubicBezTo>
                  <a:cubicBezTo>
                    <a:pt x="2687320" y="203200"/>
                    <a:pt x="2668270" y="195580"/>
                    <a:pt x="2656840" y="184150"/>
                  </a:cubicBezTo>
                  <a:cubicBezTo>
                    <a:pt x="2645410" y="172720"/>
                    <a:pt x="2636520" y="154940"/>
                    <a:pt x="2633980" y="138430"/>
                  </a:cubicBezTo>
                  <a:cubicBezTo>
                    <a:pt x="2631440" y="123190"/>
                    <a:pt x="2632710" y="102870"/>
                    <a:pt x="2641600" y="88900"/>
                  </a:cubicBezTo>
                  <a:cubicBezTo>
                    <a:pt x="2653030" y="71120"/>
                    <a:pt x="2683510" y="50800"/>
                    <a:pt x="2703830" y="46990"/>
                  </a:cubicBezTo>
                  <a:cubicBezTo>
                    <a:pt x="2720340" y="44450"/>
                    <a:pt x="2739390" y="48260"/>
                    <a:pt x="2753360" y="58420"/>
                  </a:cubicBezTo>
                  <a:cubicBezTo>
                    <a:pt x="2769870" y="71120"/>
                    <a:pt x="2790190" y="100330"/>
                    <a:pt x="2791460" y="121920"/>
                  </a:cubicBezTo>
                  <a:cubicBezTo>
                    <a:pt x="2792730" y="143510"/>
                    <a:pt x="2774950" y="175260"/>
                    <a:pt x="2759710" y="189230"/>
                  </a:cubicBezTo>
                  <a:cubicBezTo>
                    <a:pt x="2747010" y="200660"/>
                    <a:pt x="2739390" y="200660"/>
                    <a:pt x="2711450" y="205740"/>
                  </a:cubicBezTo>
                  <a:cubicBezTo>
                    <a:pt x="2540000" y="233680"/>
                    <a:pt x="1333500" y="186690"/>
                    <a:pt x="845820" y="186690"/>
                  </a:cubicBezTo>
                  <a:cubicBezTo>
                    <a:pt x="530860" y="186690"/>
                    <a:pt x="167640" y="210820"/>
                    <a:pt x="68580" y="193040"/>
                  </a:cubicBezTo>
                  <a:cubicBezTo>
                    <a:pt x="44450" y="189230"/>
                    <a:pt x="35560" y="186690"/>
                    <a:pt x="24130" y="176530"/>
                  </a:cubicBezTo>
                  <a:cubicBezTo>
                    <a:pt x="12700" y="166370"/>
                    <a:pt x="2540" y="149860"/>
                    <a:pt x="1270" y="134620"/>
                  </a:cubicBezTo>
                  <a:cubicBezTo>
                    <a:pt x="0" y="119380"/>
                    <a:pt x="3810" y="100330"/>
                    <a:pt x="13970" y="87630"/>
                  </a:cubicBezTo>
                  <a:cubicBezTo>
                    <a:pt x="25400" y="73660"/>
                    <a:pt x="68580" y="58420"/>
                    <a:pt x="68580" y="5842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283940" y="6237922"/>
            <a:ext cx="1924050" cy="248603"/>
            <a:chOff x="0" y="0"/>
            <a:chExt cx="2565400" cy="331470"/>
          </a:xfrm>
        </p:grpSpPr>
        <p:sp>
          <p:nvSpPr>
            <p:cNvPr id="13" name="Freeform 13"/>
            <p:cNvSpPr/>
            <p:nvPr/>
          </p:nvSpPr>
          <p:spPr>
            <a:xfrm>
              <a:off x="49530" y="54610"/>
              <a:ext cx="2466340" cy="234950"/>
            </a:xfrm>
            <a:custGeom>
              <a:avLst/>
              <a:gdLst/>
              <a:ahLst/>
              <a:cxnLst/>
              <a:rect l="l" t="t" r="r" b="b"/>
              <a:pathLst>
                <a:path w="2466340" h="234950">
                  <a:moveTo>
                    <a:pt x="72390" y="0"/>
                  </a:moveTo>
                  <a:cubicBezTo>
                    <a:pt x="1950720" y="11430"/>
                    <a:pt x="1972310" y="43180"/>
                    <a:pt x="2051050" y="55880"/>
                  </a:cubicBezTo>
                  <a:cubicBezTo>
                    <a:pt x="2152650" y="72390"/>
                    <a:pt x="2349500" y="46990"/>
                    <a:pt x="2409190" y="68580"/>
                  </a:cubicBezTo>
                  <a:cubicBezTo>
                    <a:pt x="2432050" y="76200"/>
                    <a:pt x="2442210" y="86360"/>
                    <a:pt x="2451100" y="100330"/>
                  </a:cubicBezTo>
                  <a:cubicBezTo>
                    <a:pt x="2459990" y="114300"/>
                    <a:pt x="2466340" y="133350"/>
                    <a:pt x="2465070" y="149860"/>
                  </a:cubicBezTo>
                  <a:cubicBezTo>
                    <a:pt x="2463800" y="166370"/>
                    <a:pt x="2456180" y="185420"/>
                    <a:pt x="2446020" y="198120"/>
                  </a:cubicBezTo>
                  <a:cubicBezTo>
                    <a:pt x="2435860" y="210820"/>
                    <a:pt x="2419350" y="222250"/>
                    <a:pt x="2401570" y="224790"/>
                  </a:cubicBezTo>
                  <a:cubicBezTo>
                    <a:pt x="2381250" y="227330"/>
                    <a:pt x="2344420" y="219710"/>
                    <a:pt x="2327910" y="204470"/>
                  </a:cubicBezTo>
                  <a:cubicBezTo>
                    <a:pt x="2311400" y="189230"/>
                    <a:pt x="2302510" y="153670"/>
                    <a:pt x="2303780" y="132080"/>
                  </a:cubicBezTo>
                  <a:cubicBezTo>
                    <a:pt x="2305050" y="114300"/>
                    <a:pt x="2316480" y="97790"/>
                    <a:pt x="2327910" y="86360"/>
                  </a:cubicBezTo>
                  <a:cubicBezTo>
                    <a:pt x="2339340" y="74930"/>
                    <a:pt x="2357120" y="64770"/>
                    <a:pt x="2374900" y="64770"/>
                  </a:cubicBezTo>
                  <a:cubicBezTo>
                    <a:pt x="2396490" y="64770"/>
                    <a:pt x="2430780" y="77470"/>
                    <a:pt x="2446020" y="92710"/>
                  </a:cubicBezTo>
                  <a:cubicBezTo>
                    <a:pt x="2458720" y="105410"/>
                    <a:pt x="2465070" y="123190"/>
                    <a:pt x="2465070" y="140970"/>
                  </a:cubicBezTo>
                  <a:cubicBezTo>
                    <a:pt x="2465070" y="162560"/>
                    <a:pt x="2448560" y="195580"/>
                    <a:pt x="2433320" y="209550"/>
                  </a:cubicBezTo>
                  <a:cubicBezTo>
                    <a:pt x="2420620" y="220980"/>
                    <a:pt x="2407920" y="222250"/>
                    <a:pt x="2383790" y="226060"/>
                  </a:cubicBezTo>
                  <a:cubicBezTo>
                    <a:pt x="2321560" y="234950"/>
                    <a:pt x="2145030" y="231140"/>
                    <a:pt x="2048510" y="213360"/>
                  </a:cubicBezTo>
                  <a:cubicBezTo>
                    <a:pt x="1972310" y="199390"/>
                    <a:pt x="1949450" y="163830"/>
                    <a:pt x="1847850" y="147320"/>
                  </a:cubicBezTo>
                  <a:cubicBezTo>
                    <a:pt x="1551940" y="99060"/>
                    <a:pt x="237490" y="173990"/>
                    <a:pt x="72390" y="143510"/>
                  </a:cubicBezTo>
                  <a:cubicBezTo>
                    <a:pt x="44450" y="138430"/>
                    <a:pt x="36830" y="135890"/>
                    <a:pt x="25400" y="125730"/>
                  </a:cubicBezTo>
                  <a:cubicBezTo>
                    <a:pt x="13970" y="115570"/>
                    <a:pt x="2540" y="96520"/>
                    <a:pt x="1270" y="80010"/>
                  </a:cubicBezTo>
                  <a:cubicBezTo>
                    <a:pt x="0" y="64770"/>
                    <a:pt x="3810" y="43180"/>
                    <a:pt x="13970" y="30480"/>
                  </a:cubicBezTo>
                  <a:cubicBezTo>
                    <a:pt x="25400" y="15240"/>
                    <a:pt x="72390" y="0"/>
                    <a:pt x="72390" y="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52535" y="7123747"/>
            <a:ext cx="2767965" cy="187642"/>
            <a:chOff x="0" y="0"/>
            <a:chExt cx="3690620" cy="250190"/>
          </a:xfrm>
        </p:grpSpPr>
        <p:sp>
          <p:nvSpPr>
            <p:cNvPr id="15" name="Freeform 15"/>
            <p:cNvSpPr/>
            <p:nvPr/>
          </p:nvSpPr>
          <p:spPr>
            <a:xfrm>
              <a:off x="49530" y="35560"/>
              <a:ext cx="3591560" cy="186690"/>
            </a:xfrm>
            <a:custGeom>
              <a:avLst/>
              <a:gdLst/>
              <a:ahLst/>
              <a:cxnLst/>
              <a:rect l="l" t="t" r="r" b="b"/>
              <a:pathLst>
                <a:path w="3591560" h="186690">
                  <a:moveTo>
                    <a:pt x="62230" y="27940"/>
                  </a:moveTo>
                  <a:cubicBezTo>
                    <a:pt x="3060700" y="27940"/>
                    <a:pt x="3415030" y="0"/>
                    <a:pt x="3516630" y="15240"/>
                  </a:cubicBezTo>
                  <a:cubicBezTo>
                    <a:pt x="3540760" y="19050"/>
                    <a:pt x="3549650" y="20320"/>
                    <a:pt x="3561080" y="30480"/>
                  </a:cubicBezTo>
                  <a:cubicBezTo>
                    <a:pt x="3575050" y="43180"/>
                    <a:pt x="3590290" y="74930"/>
                    <a:pt x="3590290" y="93980"/>
                  </a:cubicBezTo>
                  <a:cubicBezTo>
                    <a:pt x="3590290" y="109220"/>
                    <a:pt x="3582670" y="125730"/>
                    <a:pt x="3572510" y="137160"/>
                  </a:cubicBezTo>
                  <a:cubicBezTo>
                    <a:pt x="3563620" y="148590"/>
                    <a:pt x="3548380" y="158750"/>
                    <a:pt x="3533140" y="161290"/>
                  </a:cubicBezTo>
                  <a:cubicBezTo>
                    <a:pt x="3514090" y="163830"/>
                    <a:pt x="3481070" y="154940"/>
                    <a:pt x="3465830" y="143510"/>
                  </a:cubicBezTo>
                  <a:cubicBezTo>
                    <a:pt x="3453130" y="133350"/>
                    <a:pt x="3446780" y="116840"/>
                    <a:pt x="3444240" y="101600"/>
                  </a:cubicBezTo>
                  <a:cubicBezTo>
                    <a:pt x="3441700" y="86360"/>
                    <a:pt x="3442970" y="68580"/>
                    <a:pt x="3451860" y="54610"/>
                  </a:cubicBezTo>
                  <a:cubicBezTo>
                    <a:pt x="3462020" y="38100"/>
                    <a:pt x="3489960" y="20320"/>
                    <a:pt x="3509010" y="16510"/>
                  </a:cubicBezTo>
                  <a:cubicBezTo>
                    <a:pt x="3524250" y="13970"/>
                    <a:pt x="3542030" y="17780"/>
                    <a:pt x="3554730" y="26670"/>
                  </a:cubicBezTo>
                  <a:cubicBezTo>
                    <a:pt x="3569970" y="38100"/>
                    <a:pt x="3589020" y="64770"/>
                    <a:pt x="3590290" y="85090"/>
                  </a:cubicBezTo>
                  <a:cubicBezTo>
                    <a:pt x="3591560" y="105410"/>
                    <a:pt x="3575050" y="135890"/>
                    <a:pt x="3561080" y="148590"/>
                  </a:cubicBezTo>
                  <a:cubicBezTo>
                    <a:pt x="3549650" y="158750"/>
                    <a:pt x="3540760" y="160020"/>
                    <a:pt x="3516630" y="163830"/>
                  </a:cubicBezTo>
                  <a:cubicBezTo>
                    <a:pt x="3415030" y="179070"/>
                    <a:pt x="3060700" y="151130"/>
                    <a:pt x="2716530" y="147320"/>
                  </a:cubicBezTo>
                  <a:cubicBezTo>
                    <a:pt x="2089150" y="140970"/>
                    <a:pt x="256540" y="186690"/>
                    <a:pt x="62230" y="151130"/>
                  </a:cubicBezTo>
                  <a:cubicBezTo>
                    <a:pt x="36830" y="146050"/>
                    <a:pt x="31750" y="144780"/>
                    <a:pt x="21590" y="135890"/>
                  </a:cubicBezTo>
                  <a:cubicBezTo>
                    <a:pt x="11430" y="127000"/>
                    <a:pt x="2540" y="110490"/>
                    <a:pt x="1270" y="96520"/>
                  </a:cubicBezTo>
                  <a:cubicBezTo>
                    <a:pt x="0" y="80010"/>
                    <a:pt x="10160" y="54610"/>
                    <a:pt x="21590" y="43180"/>
                  </a:cubicBezTo>
                  <a:cubicBezTo>
                    <a:pt x="31750" y="33020"/>
                    <a:pt x="62230" y="27940"/>
                    <a:pt x="62230" y="2794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3221652" y="7063740"/>
            <a:ext cx="2524125" cy="210503"/>
            <a:chOff x="0" y="0"/>
            <a:chExt cx="3365500" cy="280670"/>
          </a:xfrm>
        </p:grpSpPr>
        <p:sp>
          <p:nvSpPr>
            <p:cNvPr id="17" name="Freeform 17"/>
            <p:cNvSpPr/>
            <p:nvPr/>
          </p:nvSpPr>
          <p:spPr>
            <a:xfrm>
              <a:off x="49530" y="29210"/>
              <a:ext cx="3267710" cy="224790"/>
            </a:xfrm>
            <a:custGeom>
              <a:avLst/>
              <a:gdLst/>
              <a:ahLst/>
              <a:cxnLst/>
              <a:rect l="l" t="t" r="r" b="b"/>
              <a:pathLst>
                <a:path w="3267710" h="224790">
                  <a:moveTo>
                    <a:pt x="63500" y="76200"/>
                  </a:moveTo>
                  <a:cubicBezTo>
                    <a:pt x="1617980" y="74930"/>
                    <a:pt x="1647190" y="59690"/>
                    <a:pt x="1789430" y="52070"/>
                  </a:cubicBezTo>
                  <a:cubicBezTo>
                    <a:pt x="2087880" y="34290"/>
                    <a:pt x="3037840" y="0"/>
                    <a:pt x="3185160" y="21590"/>
                  </a:cubicBezTo>
                  <a:cubicBezTo>
                    <a:pt x="3213100" y="25400"/>
                    <a:pt x="3221990" y="26670"/>
                    <a:pt x="3234690" y="38100"/>
                  </a:cubicBezTo>
                  <a:cubicBezTo>
                    <a:pt x="3249930" y="52070"/>
                    <a:pt x="3266440" y="85090"/>
                    <a:pt x="3265170" y="106680"/>
                  </a:cubicBezTo>
                  <a:cubicBezTo>
                    <a:pt x="3263900" y="129540"/>
                    <a:pt x="3243580" y="160020"/>
                    <a:pt x="3227070" y="171450"/>
                  </a:cubicBezTo>
                  <a:cubicBezTo>
                    <a:pt x="3213100" y="181610"/>
                    <a:pt x="3192780" y="184150"/>
                    <a:pt x="3176270" y="181610"/>
                  </a:cubicBezTo>
                  <a:cubicBezTo>
                    <a:pt x="3159760" y="179070"/>
                    <a:pt x="3141980" y="171450"/>
                    <a:pt x="3130550" y="160020"/>
                  </a:cubicBezTo>
                  <a:cubicBezTo>
                    <a:pt x="3119120" y="148590"/>
                    <a:pt x="3108960" y="130810"/>
                    <a:pt x="3106420" y="115570"/>
                  </a:cubicBezTo>
                  <a:cubicBezTo>
                    <a:pt x="3103880" y="99060"/>
                    <a:pt x="3105150" y="78740"/>
                    <a:pt x="3114040" y="64770"/>
                  </a:cubicBezTo>
                  <a:cubicBezTo>
                    <a:pt x="3125470" y="46990"/>
                    <a:pt x="3155950" y="26670"/>
                    <a:pt x="3176270" y="22860"/>
                  </a:cubicBezTo>
                  <a:cubicBezTo>
                    <a:pt x="3192780" y="19050"/>
                    <a:pt x="3213100" y="22860"/>
                    <a:pt x="3227070" y="33020"/>
                  </a:cubicBezTo>
                  <a:cubicBezTo>
                    <a:pt x="3243580" y="44450"/>
                    <a:pt x="3262630" y="77470"/>
                    <a:pt x="3265170" y="97790"/>
                  </a:cubicBezTo>
                  <a:cubicBezTo>
                    <a:pt x="3267710" y="114300"/>
                    <a:pt x="3262630" y="133350"/>
                    <a:pt x="3252470" y="147320"/>
                  </a:cubicBezTo>
                  <a:cubicBezTo>
                    <a:pt x="3239770" y="163830"/>
                    <a:pt x="3223260" y="173990"/>
                    <a:pt x="3185160" y="182880"/>
                  </a:cubicBezTo>
                  <a:cubicBezTo>
                    <a:pt x="3030220" y="219710"/>
                    <a:pt x="2259330" y="153670"/>
                    <a:pt x="1944370" y="162560"/>
                  </a:cubicBezTo>
                  <a:cubicBezTo>
                    <a:pt x="1751330" y="167640"/>
                    <a:pt x="1673860" y="189230"/>
                    <a:pt x="1475740" y="196850"/>
                  </a:cubicBezTo>
                  <a:cubicBezTo>
                    <a:pt x="1131570" y="209550"/>
                    <a:pt x="200660" y="224790"/>
                    <a:pt x="63500" y="200660"/>
                  </a:cubicBezTo>
                  <a:cubicBezTo>
                    <a:pt x="39370" y="196850"/>
                    <a:pt x="31750" y="194310"/>
                    <a:pt x="21590" y="185420"/>
                  </a:cubicBezTo>
                  <a:cubicBezTo>
                    <a:pt x="11430" y="176530"/>
                    <a:pt x="2540" y="160020"/>
                    <a:pt x="1270" y="146050"/>
                  </a:cubicBezTo>
                  <a:cubicBezTo>
                    <a:pt x="0" y="129540"/>
                    <a:pt x="10160" y="104140"/>
                    <a:pt x="21590" y="92710"/>
                  </a:cubicBezTo>
                  <a:cubicBezTo>
                    <a:pt x="31750" y="82550"/>
                    <a:pt x="63500" y="76200"/>
                    <a:pt x="63500" y="7620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66710" y="8587740"/>
            <a:ext cx="2798445" cy="262890"/>
            <a:chOff x="0" y="0"/>
            <a:chExt cx="3731260" cy="350520"/>
          </a:xfrm>
        </p:grpSpPr>
        <p:sp>
          <p:nvSpPr>
            <p:cNvPr id="19" name="Freeform 19"/>
            <p:cNvSpPr/>
            <p:nvPr/>
          </p:nvSpPr>
          <p:spPr>
            <a:xfrm>
              <a:off x="50800" y="38100"/>
              <a:ext cx="3632200" cy="271780"/>
            </a:xfrm>
            <a:custGeom>
              <a:avLst/>
              <a:gdLst/>
              <a:ahLst/>
              <a:cxnLst/>
              <a:rect l="l" t="t" r="r" b="b"/>
              <a:pathLst>
                <a:path w="3632200" h="271780">
                  <a:moveTo>
                    <a:pt x="54610" y="138430"/>
                  </a:moveTo>
                  <a:cubicBezTo>
                    <a:pt x="1129030" y="48260"/>
                    <a:pt x="2382520" y="87630"/>
                    <a:pt x="2739390" y="59690"/>
                  </a:cubicBezTo>
                  <a:cubicBezTo>
                    <a:pt x="2863850" y="49530"/>
                    <a:pt x="2887980" y="31750"/>
                    <a:pt x="2988310" y="22860"/>
                  </a:cubicBezTo>
                  <a:cubicBezTo>
                    <a:pt x="3138170" y="10160"/>
                    <a:pt x="3470910" y="0"/>
                    <a:pt x="3553460" y="12700"/>
                  </a:cubicBezTo>
                  <a:cubicBezTo>
                    <a:pt x="3577590" y="16510"/>
                    <a:pt x="3586480" y="17780"/>
                    <a:pt x="3599180" y="27940"/>
                  </a:cubicBezTo>
                  <a:cubicBezTo>
                    <a:pt x="3614420" y="40640"/>
                    <a:pt x="3630930" y="71120"/>
                    <a:pt x="3629660" y="92710"/>
                  </a:cubicBezTo>
                  <a:cubicBezTo>
                    <a:pt x="3628390" y="114300"/>
                    <a:pt x="3609340" y="143510"/>
                    <a:pt x="3592830" y="154940"/>
                  </a:cubicBezTo>
                  <a:cubicBezTo>
                    <a:pt x="3580130" y="163830"/>
                    <a:pt x="3562350" y="167640"/>
                    <a:pt x="3545840" y="165100"/>
                  </a:cubicBezTo>
                  <a:cubicBezTo>
                    <a:pt x="3526790" y="161290"/>
                    <a:pt x="3496310" y="140970"/>
                    <a:pt x="3486150" y="124460"/>
                  </a:cubicBezTo>
                  <a:cubicBezTo>
                    <a:pt x="3477260" y="110490"/>
                    <a:pt x="3475990" y="91440"/>
                    <a:pt x="3478530" y="76200"/>
                  </a:cubicBezTo>
                  <a:cubicBezTo>
                    <a:pt x="3481070" y="60960"/>
                    <a:pt x="3489960" y="44450"/>
                    <a:pt x="3501390" y="34290"/>
                  </a:cubicBezTo>
                  <a:cubicBezTo>
                    <a:pt x="3512820" y="24130"/>
                    <a:pt x="3530600" y="15240"/>
                    <a:pt x="3545840" y="13970"/>
                  </a:cubicBezTo>
                  <a:cubicBezTo>
                    <a:pt x="3561080" y="12700"/>
                    <a:pt x="3580130" y="15240"/>
                    <a:pt x="3592830" y="24130"/>
                  </a:cubicBezTo>
                  <a:cubicBezTo>
                    <a:pt x="3609340" y="35560"/>
                    <a:pt x="3627120" y="66040"/>
                    <a:pt x="3629660" y="85090"/>
                  </a:cubicBezTo>
                  <a:cubicBezTo>
                    <a:pt x="3632200" y="101600"/>
                    <a:pt x="3627120" y="119380"/>
                    <a:pt x="3616960" y="132080"/>
                  </a:cubicBezTo>
                  <a:cubicBezTo>
                    <a:pt x="3604260" y="147320"/>
                    <a:pt x="3586480" y="157480"/>
                    <a:pt x="3553460" y="165100"/>
                  </a:cubicBezTo>
                  <a:cubicBezTo>
                    <a:pt x="3460750" y="187960"/>
                    <a:pt x="3145790" y="152400"/>
                    <a:pt x="2995930" y="161290"/>
                  </a:cubicBezTo>
                  <a:cubicBezTo>
                    <a:pt x="2894330" y="167640"/>
                    <a:pt x="2848610" y="186690"/>
                    <a:pt x="2739390" y="193040"/>
                  </a:cubicBezTo>
                  <a:cubicBezTo>
                    <a:pt x="2545080" y="203200"/>
                    <a:pt x="2226310" y="182880"/>
                    <a:pt x="1925320" y="182880"/>
                  </a:cubicBezTo>
                  <a:cubicBezTo>
                    <a:pt x="1548130" y="181610"/>
                    <a:pt x="994410" y="172720"/>
                    <a:pt x="652780" y="194310"/>
                  </a:cubicBezTo>
                  <a:cubicBezTo>
                    <a:pt x="420370" y="208280"/>
                    <a:pt x="161290" y="271780"/>
                    <a:pt x="71120" y="261620"/>
                  </a:cubicBezTo>
                  <a:cubicBezTo>
                    <a:pt x="43180" y="259080"/>
                    <a:pt x="27940" y="254000"/>
                    <a:pt x="16510" y="242570"/>
                  </a:cubicBezTo>
                  <a:cubicBezTo>
                    <a:pt x="6350" y="232410"/>
                    <a:pt x="0" y="214630"/>
                    <a:pt x="0" y="200660"/>
                  </a:cubicBezTo>
                  <a:cubicBezTo>
                    <a:pt x="0" y="186690"/>
                    <a:pt x="6350" y="170180"/>
                    <a:pt x="15240" y="160020"/>
                  </a:cubicBezTo>
                  <a:cubicBezTo>
                    <a:pt x="24130" y="149860"/>
                    <a:pt x="54610" y="138430"/>
                    <a:pt x="54610" y="13843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087928" y="9968865"/>
            <a:ext cx="1619250" cy="194310"/>
            <a:chOff x="0" y="0"/>
            <a:chExt cx="2159000" cy="259080"/>
          </a:xfrm>
        </p:grpSpPr>
        <p:sp>
          <p:nvSpPr>
            <p:cNvPr id="21" name="Freeform 21"/>
            <p:cNvSpPr/>
            <p:nvPr/>
          </p:nvSpPr>
          <p:spPr>
            <a:xfrm>
              <a:off x="49530" y="48260"/>
              <a:ext cx="2059940" cy="208280"/>
            </a:xfrm>
            <a:custGeom>
              <a:avLst/>
              <a:gdLst/>
              <a:ahLst/>
              <a:cxnLst/>
              <a:rect l="l" t="t" r="r" b="b"/>
              <a:pathLst>
                <a:path w="2059940" h="208280">
                  <a:moveTo>
                    <a:pt x="74930" y="7620"/>
                  </a:moveTo>
                  <a:cubicBezTo>
                    <a:pt x="2007870" y="6350"/>
                    <a:pt x="2015490" y="6350"/>
                    <a:pt x="2028190" y="17780"/>
                  </a:cubicBezTo>
                  <a:cubicBezTo>
                    <a:pt x="2043430" y="31750"/>
                    <a:pt x="2057400" y="64770"/>
                    <a:pt x="2058670" y="85090"/>
                  </a:cubicBezTo>
                  <a:cubicBezTo>
                    <a:pt x="2058670" y="101600"/>
                    <a:pt x="2051050" y="119380"/>
                    <a:pt x="2040890" y="132080"/>
                  </a:cubicBezTo>
                  <a:cubicBezTo>
                    <a:pt x="2030730" y="144780"/>
                    <a:pt x="2014220" y="156210"/>
                    <a:pt x="1997710" y="158750"/>
                  </a:cubicBezTo>
                  <a:cubicBezTo>
                    <a:pt x="1977390" y="161290"/>
                    <a:pt x="1943100" y="151130"/>
                    <a:pt x="1926590" y="138430"/>
                  </a:cubicBezTo>
                  <a:cubicBezTo>
                    <a:pt x="1913890" y="128270"/>
                    <a:pt x="1905000" y="109220"/>
                    <a:pt x="1902460" y="93980"/>
                  </a:cubicBezTo>
                  <a:cubicBezTo>
                    <a:pt x="1899920" y="78740"/>
                    <a:pt x="1901190" y="58420"/>
                    <a:pt x="1910080" y="44450"/>
                  </a:cubicBezTo>
                  <a:cubicBezTo>
                    <a:pt x="1921510" y="26670"/>
                    <a:pt x="1950720" y="5080"/>
                    <a:pt x="1972310" y="2540"/>
                  </a:cubicBezTo>
                  <a:cubicBezTo>
                    <a:pt x="1993900" y="0"/>
                    <a:pt x="2026920" y="16510"/>
                    <a:pt x="2040890" y="30480"/>
                  </a:cubicBezTo>
                  <a:cubicBezTo>
                    <a:pt x="2052320" y="41910"/>
                    <a:pt x="2057400" y="60960"/>
                    <a:pt x="2058670" y="76200"/>
                  </a:cubicBezTo>
                  <a:cubicBezTo>
                    <a:pt x="2059940" y="92710"/>
                    <a:pt x="2056130" y="113030"/>
                    <a:pt x="2045970" y="125730"/>
                  </a:cubicBezTo>
                  <a:cubicBezTo>
                    <a:pt x="2033270" y="142240"/>
                    <a:pt x="2019300" y="151130"/>
                    <a:pt x="1979930" y="160020"/>
                  </a:cubicBezTo>
                  <a:cubicBezTo>
                    <a:pt x="1781810" y="208280"/>
                    <a:pt x="250190" y="187960"/>
                    <a:pt x="74930" y="154940"/>
                  </a:cubicBezTo>
                  <a:cubicBezTo>
                    <a:pt x="45720" y="149860"/>
                    <a:pt x="38100" y="147320"/>
                    <a:pt x="25400" y="135890"/>
                  </a:cubicBezTo>
                  <a:cubicBezTo>
                    <a:pt x="12700" y="125730"/>
                    <a:pt x="2540" y="106680"/>
                    <a:pt x="1270" y="90170"/>
                  </a:cubicBezTo>
                  <a:cubicBezTo>
                    <a:pt x="0" y="71120"/>
                    <a:pt x="11430" y="39370"/>
                    <a:pt x="25400" y="25400"/>
                  </a:cubicBezTo>
                  <a:cubicBezTo>
                    <a:pt x="38100" y="13970"/>
                    <a:pt x="74930" y="7620"/>
                    <a:pt x="74930" y="762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707178" y="6179820"/>
            <a:ext cx="2814205" cy="253365"/>
            <a:chOff x="0" y="0"/>
            <a:chExt cx="2891790" cy="260350"/>
          </a:xfrm>
        </p:grpSpPr>
        <p:sp>
          <p:nvSpPr>
            <p:cNvPr id="23" name="Freeform 23"/>
            <p:cNvSpPr/>
            <p:nvPr/>
          </p:nvSpPr>
          <p:spPr>
            <a:xfrm>
              <a:off x="49530" y="3810"/>
              <a:ext cx="2794000" cy="233680"/>
            </a:xfrm>
            <a:custGeom>
              <a:avLst/>
              <a:gdLst/>
              <a:ahLst/>
              <a:cxnLst/>
              <a:rect l="l" t="t" r="r" b="b"/>
              <a:pathLst>
                <a:path w="2794000" h="233680">
                  <a:moveTo>
                    <a:pt x="68580" y="58420"/>
                  </a:moveTo>
                  <a:cubicBezTo>
                    <a:pt x="1333500" y="66040"/>
                    <a:pt x="2515870" y="0"/>
                    <a:pt x="2711450" y="46990"/>
                  </a:cubicBezTo>
                  <a:cubicBezTo>
                    <a:pt x="2750820" y="55880"/>
                    <a:pt x="2764790" y="64770"/>
                    <a:pt x="2777490" y="81280"/>
                  </a:cubicBezTo>
                  <a:cubicBezTo>
                    <a:pt x="2788920" y="93980"/>
                    <a:pt x="2794000" y="114300"/>
                    <a:pt x="2791460" y="130810"/>
                  </a:cubicBezTo>
                  <a:cubicBezTo>
                    <a:pt x="2788920" y="151130"/>
                    <a:pt x="2769870" y="182880"/>
                    <a:pt x="2753360" y="194310"/>
                  </a:cubicBezTo>
                  <a:cubicBezTo>
                    <a:pt x="2739390" y="204470"/>
                    <a:pt x="2720340" y="205740"/>
                    <a:pt x="2703830" y="204470"/>
                  </a:cubicBezTo>
                  <a:cubicBezTo>
                    <a:pt x="2687320" y="203200"/>
                    <a:pt x="2668270" y="195580"/>
                    <a:pt x="2656840" y="184150"/>
                  </a:cubicBezTo>
                  <a:cubicBezTo>
                    <a:pt x="2645410" y="172720"/>
                    <a:pt x="2636520" y="154940"/>
                    <a:pt x="2633980" y="138430"/>
                  </a:cubicBezTo>
                  <a:cubicBezTo>
                    <a:pt x="2631440" y="123190"/>
                    <a:pt x="2632710" y="102870"/>
                    <a:pt x="2641600" y="88900"/>
                  </a:cubicBezTo>
                  <a:cubicBezTo>
                    <a:pt x="2653030" y="71120"/>
                    <a:pt x="2683510" y="50800"/>
                    <a:pt x="2703830" y="46990"/>
                  </a:cubicBezTo>
                  <a:cubicBezTo>
                    <a:pt x="2720340" y="44450"/>
                    <a:pt x="2739390" y="48260"/>
                    <a:pt x="2753360" y="58420"/>
                  </a:cubicBezTo>
                  <a:cubicBezTo>
                    <a:pt x="2769870" y="71120"/>
                    <a:pt x="2790190" y="100330"/>
                    <a:pt x="2791460" y="121920"/>
                  </a:cubicBezTo>
                  <a:cubicBezTo>
                    <a:pt x="2792730" y="143510"/>
                    <a:pt x="2774950" y="175260"/>
                    <a:pt x="2759710" y="189230"/>
                  </a:cubicBezTo>
                  <a:cubicBezTo>
                    <a:pt x="2747010" y="200660"/>
                    <a:pt x="2739390" y="200660"/>
                    <a:pt x="2711450" y="205740"/>
                  </a:cubicBezTo>
                  <a:cubicBezTo>
                    <a:pt x="2540000" y="233680"/>
                    <a:pt x="1333500" y="186690"/>
                    <a:pt x="845820" y="186690"/>
                  </a:cubicBezTo>
                  <a:cubicBezTo>
                    <a:pt x="530860" y="186690"/>
                    <a:pt x="167640" y="210820"/>
                    <a:pt x="68580" y="193040"/>
                  </a:cubicBezTo>
                  <a:cubicBezTo>
                    <a:pt x="44450" y="189230"/>
                    <a:pt x="35560" y="186690"/>
                    <a:pt x="24130" y="176530"/>
                  </a:cubicBezTo>
                  <a:cubicBezTo>
                    <a:pt x="12700" y="166370"/>
                    <a:pt x="2540" y="149860"/>
                    <a:pt x="1270" y="134620"/>
                  </a:cubicBezTo>
                  <a:cubicBezTo>
                    <a:pt x="0" y="119380"/>
                    <a:pt x="3810" y="100330"/>
                    <a:pt x="13970" y="87630"/>
                  </a:cubicBezTo>
                  <a:cubicBezTo>
                    <a:pt x="25400" y="73660"/>
                    <a:pt x="68580" y="58420"/>
                    <a:pt x="68580" y="5842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98031" y="4755965"/>
            <a:ext cx="2008771" cy="2057400"/>
          </a:xfrm>
          <a:custGeom>
            <a:avLst/>
            <a:gdLst/>
            <a:ahLst/>
            <a:cxnLst/>
            <a:rect l="l" t="t" r="r" b="b"/>
            <a:pathLst>
              <a:path w="2008771" h="2057400">
                <a:moveTo>
                  <a:pt x="0" y="0"/>
                </a:moveTo>
                <a:lnTo>
                  <a:pt x="2008771" y="0"/>
                </a:lnTo>
                <a:lnTo>
                  <a:pt x="20087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Freeform 3"/>
          <p:cNvSpPr/>
          <p:nvPr/>
        </p:nvSpPr>
        <p:spPr>
          <a:xfrm>
            <a:off x="-722431" y="1715"/>
            <a:ext cx="20155772" cy="11026520"/>
          </a:xfrm>
          <a:custGeom>
            <a:avLst/>
            <a:gdLst/>
            <a:ahLst/>
            <a:cxnLst/>
            <a:rect l="l" t="t" r="r" b="b"/>
            <a:pathLst>
              <a:path w="20155772" h="11026520">
                <a:moveTo>
                  <a:pt x="0" y="0"/>
                </a:moveTo>
                <a:lnTo>
                  <a:pt x="20155772" y="0"/>
                </a:lnTo>
                <a:lnTo>
                  <a:pt x="20155772" y="11026520"/>
                </a:lnTo>
                <a:lnTo>
                  <a:pt x="0" y="11026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10" b="-1410"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4" name="Group 4"/>
          <p:cNvGrpSpPr/>
          <p:nvPr/>
        </p:nvGrpSpPr>
        <p:grpSpPr>
          <a:xfrm>
            <a:off x="9756457" y="2470785"/>
            <a:ext cx="2038350" cy="201930"/>
            <a:chOff x="0" y="0"/>
            <a:chExt cx="2717800" cy="269240"/>
          </a:xfrm>
        </p:grpSpPr>
        <p:sp>
          <p:nvSpPr>
            <p:cNvPr id="5" name="Freeform 5"/>
            <p:cNvSpPr/>
            <p:nvPr/>
          </p:nvSpPr>
          <p:spPr>
            <a:xfrm>
              <a:off x="48260" y="48260"/>
              <a:ext cx="2620010" cy="201930"/>
            </a:xfrm>
            <a:custGeom>
              <a:avLst/>
              <a:gdLst/>
              <a:ahLst/>
              <a:cxnLst/>
              <a:rect l="l" t="t" r="r" b="b"/>
              <a:pathLst>
                <a:path w="2620010" h="201930">
                  <a:moveTo>
                    <a:pt x="76200" y="12700"/>
                  </a:moveTo>
                  <a:cubicBezTo>
                    <a:pt x="2565400" y="7620"/>
                    <a:pt x="2571750" y="7620"/>
                    <a:pt x="2585720" y="19050"/>
                  </a:cubicBezTo>
                  <a:cubicBezTo>
                    <a:pt x="2602230" y="33020"/>
                    <a:pt x="2618740" y="69850"/>
                    <a:pt x="2618740" y="91440"/>
                  </a:cubicBezTo>
                  <a:cubicBezTo>
                    <a:pt x="2618740" y="109220"/>
                    <a:pt x="2609850" y="128270"/>
                    <a:pt x="2598420" y="140970"/>
                  </a:cubicBezTo>
                  <a:cubicBezTo>
                    <a:pt x="2586990" y="153670"/>
                    <a:pt x="2570480" y="166370"/>
                    <a:pt x="2552700" y="168910"/>
                  </a:cubicBezTo>
                  <a:cubicBezTo>
                    <a:pt x="2531110" y="171450"/>
                    <a:pt x="2493010" y="163830"/>
                    <a:pt x="2476500" y="147320"/>
                  </a:cubicBezTo>
                  <a:cubicBezTo>
                    <a:pt x="2459990" y="130810"/>
                    <a:pt x="2449830" y="93980"/>
                    <a:pt x="2451100" y="72390"/>
                  </a:cubicBezTo>
                  <a:cubicBezTo>
                    <a:pt x="2452370" y="54610"/>
                    <a:pt x="2463800" y="36830"/>
                    <a:pt x="2476500" y="25400"/>
                  </a:cubicBezTo>
                  <a:cubicBezTo>
                    <a:pt x="2489200" y="13970"/>
                    <a:pt x="2508250" y="5080"/>
                    <a:pt x="2524760" y="2540"/>
                  </a:cubicBezTo>
                  <a:cubicBezTo>
                    <a:pt x="2541270" y="0"/>
                    <a:pt x="2562860" y="3810"/>
                    <a:pt x="2578100" y="13970"/>
                  </a:cubicBezTo>
                  <a:cubicBezTo>
                    <a:pt x="2595880" y="26670"/>
                    <a:pt x="2617470" y="58420"/>
                    <a:pt x="2618740" y="81280"/>
                  </a:cubicBezTo>
                  <a:cubicBezTo>
                    <a:pt x="2620010" y="104140"/>
                    <a:pt x="2602230" y="139700"/>
                    <a:pt x="2585720" y="153670"/>
                  </a:cubicBezTo>
                  <a:cubicBezTo>
                    <a:pt x="2571750" y="165100"/>
                    <a:pt x="2565400" y="165100"/>
                    <a:pt x="2534920" y="170180"/>
                  </a:cubicBezTo>
                  <a:cubicBezTo>
                    <a:pt x="2329180" y="201930"/>
                    <a:pt x="279400" y="198120"/>
                    <a:pt x="76200" y="160020"/>
                  </a:cubicBezTo>
                  <a:cubicBezTo>
                    <a:pt x="46990" y="154940"/>
                    <a:pt x="39370" y="152400"/>
                    <a:pt x="26670" y="140970"/>
                  </a:cubicBezTo>
                  <a:cubicBezTo>
                    <a:pt x="13970" y="130810"/>
                    <a:pt x="5080" y="111760"/>
                    <a:pt x="2540" y="95250"/>
                  </a:cubicBezTo>
                  <a:cubicBezTo>
                    <a:pt x="0" y="78740"/>
                    <a:pt x="5080" y="58420"/>
                    <a:pt x="15240" y="44450"/>
                  </a:cubicBezTo>
                  <a:cubicBezTo>
                    <a:pt x="26670" y="29210"/>
                    <a:pt x="76200" y="12700"/>
                    <a:pt x="76200" y="1270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954452" y="4158615"/>
            <a:ext cx="1511618" cy="200025"/>
            <a:chOff x="0" y="0"/>
            <a:chExt cx="2015490" cy="266700"/>
          </a:xfrm>
        </p:grpSpPr>
        <p:sp>
          <p:nvSpPr>
            <p:cNvPr id="7" name="Freeform 7"/>
            <p:cNvSpPr/>
            <p:nvPr/>
          </p:nvSpPr>
          <p:spPr>
            <a:xfrm>
              <a:off x="48260" y="29210"/>
              <a:ext cx="1917700" cy="208280"/>
            </a:xfrm>
            <a:custGeom>
              <a:avLst/>
              <a:gdLst/>
              <a:ahLst/>
              <a:cxnLst/>
              <a:rect l="l" t="t" r="r" b="b"/>
              <a:pathLst>
                <a:path w="1917700" h="208280">
                  <a:moveTo>
                    <a:pt x="76200" y="30480"/>
                  </a:moveTo>
                  <a:cubicBezTo>
                    <a:pt x="900430" y="38100"/>
                    <a:pt x="1694180" y="0"/>
                    <a:pt x="1833880" y="21590"/>
                  </a:cubicBezTo>
                  <a:cubicBezTo>
                    <a:pt x="1863090" y="25400"/>
                    <a:pt x="1871980" y="26670"/>
                    <a:pt x="1884680" y="38100"/>
                  </a:cubicBezTo>
                  <a:cubicBezTo>
                    <a:pt x="1901190" y="52070"/>
                    <a:pt x="1916430" y="87630"/>
                    <a:pt x="1916430" y="109220"/>
                  </a:cubicBezTo>
                  <a:cubicBezTo>
                    <a:pt x="1916430" y="127000"/>
                    <a:pt x="1907540" y="144780"/>
                    <a:pt x="1897380" y="157480"/>
                  </a:cubicBezTo>
                  <a:cubicBezTo>
                    <a:pt x="1885950" y="170180"/>
                    <a:pt x="1869440" y="182880"/>
                    <a:pt x="1851660" y="185420"/>
                  </a:cubicBezTo>
                  <a:cubicBezTo>
                    <a:pt x="1830070" y="187960"/>
                    <a:pt x="1793240" y="177800"/>
                    <a:pt x="1776730" y="163830"/>
                  </a:cubicBezTo>
                  <a:cubicBezTo>
                    <a:pt x="1762760" y="152400"/>
                    <a:pt x="1755140" y="134620"/>
                    <a:pt x="1752600" y="118110"/>
                  </a:cubicBezTo>
                  <a:cubicBezTo>
                    <a:pt x="1750060" y="101600"/>
                    <a:pt x="1750060" y="80010"/>
                    <a:pt x="1760220" y="64770"/>
                  </a:cubicBezTo>
                  <a:cubicBezTo>
                    <a:pt x="1771650" y="46990"/>
                    <a:pt x="1803400" y="25400"/>
                    <a:pt x="1824990" y="21590"/>
                  </a:cubicBezTo>
                  <a:cubicBezTo>
                    <a:pt x="1842770" y="17780"/>
                    <a:pt x="1863090" y="22860"/>
                    <a:pt x="1877060" y="33020"/>
                  </a:cubicBezTo>
                  <a:cubicBezTo>
                    <a:pt x="1894840" y="45720"/>
                    <a:pt x="1915160" y="76200"/>
                    <a:pt x="1916430" y="99060"/>
                  </a:cubicBezTo>
                  <a:cubicBezTo>
                    <a:pt x="1917700" y="121920"/>
                    <a:pt x="1901190" y="156210"/>
                    <a:pt x="1884680" y="170180"/>
                  </a:cubicBezTo>
                  <a:cubicBezTo>
                    <a:pt x="1871980" y="181610"/>
                    <a:pt x="1863090" y="182880"/>
                    <a:pt x="1833880" y="186690"/>
                  </a:cubicBezTo>
                  <a:cubicBezTo>
                    <a:pt x="1694180" y="208280"/>
                    <a:pt x="900430" y="170180"/>
                    <a:pt x="576580" y="170180"/>
                  </a:cubicBezTo>
                  <a:cubicBezTo>
                    <a:pt x="372110" y="170180"/>
                    <a:pt x="154940" y="191770"/>
                    <a:pt x="76200" y="177800"/>
                  </a:cubicBezTo>
                  <a:cubicBezTo>
                    <a:pt x="50800" y="172720"/>
                    <a:pt x="39370" y="170180"/>
                    <a:pt x="26670" y="158750"/>
                  </a:cubicBezTo>
                  <a:cubicBezTo>
                    <a:pt x="13970" y="148590"/>
                    <a:pt x="5080" y="129540"/>
                    <a:pt x="2540" y="113030"/>
                  </a:cubicBezTo>
                  <a:cubicBezTo>
                    <a:pt x="0" y="96520"/>
                    <a:pt x="5080" y="76200"/>
                    <a:pt x="15240" y="62230"/>
                  </a:cubicBezTo>
                  <a:cubicBezTo>
                    <a:pt x="26670" y="46990"/>
                    <a:pt x="76200" y="30480"/>
                    <a:pt x="76200" y="3048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7630" y="6231255"/>
            <a:ext cx="2566035" cy="202883"/>
            <a:chOff x="0" y="0"/>
            <a:chExt cx="3421380" cy="270510"/>
          </a:xfrm>
        </p:grpSpPr>
        <p:sp>
          <p:nvSpPr>
            <p:cNvPr id="9" name="Freeform 9"/>
            <p:cNvSpPr/>
            <p:nvPr/>
          </p:nvSpPr>
          <p:spPr>
            <a:xfrm>
              <a:off x="49530" y="48260"/>
              <a:ext cx="3323590" cy="238760"/>
            </a:xfrm>
            <a:custGeom>
              <a:avLst/>
              <a:gdLst/>
              <a:ahLst/>
              <a:cxnLst/>
              <a:rect l="l" t="t" r="r" b="b"/>
              <a:pathLst>
                <a:path w="3323590" h="238760">
                  <a:moveTo>
                    <a:pt x="77470" y="10160"/>
                  </a:moveTo>
                  <a:cubicBezTo>
                    <a:pt x="3280410" y="12700"/>
                    <a:pt x="3293110" y="22860"/>
                    <a:pt x="3307080" y="39370"/>
                  </a:cubicBezTo>
                  <a:cubicBezTo>
                    <a:pt x="3318510" y="53340"/>
                    <a:pt x="3323590" y="73660"/>
                    <a:pt x="3321050" y="91440"/>
                  </a:cubicBezTo>
                  <a:cubicBezTo>
                    <a:pt x="3318510" y="113030"/>
                    <a:pt x="3298190" y="146050"/>
                    <a:pt x="3280410" y="158750"/>
                  </a:cubicBezTo>
                  <a:cubicBezTo>
                    <a:pt x="3266440" y="168910"/>
                    <a:pt x="3244850" y="172720"/>
                    <a:pt x="3228340" y="171450"/>
                  </a:cubicBezTo>
                  <a:cubicBezTo>
                    <a:pt x="3211830" y="170180"/>
                    <a:pt x="3191510" y="160020"/>
                    <a:pt x="3178810" y="148590"/>
                  </a:cubicBezTo>
                  <a:cubicBezTo>
                    <a:pt x="3166110" y="137160"/>
                    <a:pt x="3155950" y="116840"/>
                    <a:pt x="3153410" y="100330"/>
                  </a:cubicBezTo>
                  <a:cubicBezTo>
                    <a:pt x="3150870" y="83820"/>
                    <a:pt x="3152140" y="62230"/>
                    <a:pt x="3162300" y="46990"/>
                  </a:cubicBezTo>
                  <a:cubicBezTo>
                    <a:pt x="3173730" y="27940"/>
                    <a:pt x="3205480" y="5080"/>
                    <a:pt x="3228340" y="2540"/>
                  </a:cubicBezTo>
                  <a:cubicBezTo>
                    <a:pt x="3251200" y="0"/>
                    <a:pt x="3285490" y="16510"/>
                    <a:pt x="3300730" y="31750"/>
                  </a:cubicBezTo>
                  <a:cubicBezTo>
                    <a:pt x="3313430" y="44450"/>
                    <a:pt x="3319780" y="64770"/>
                    <a:pt x="3321050" y="82550"/>
                  </a:cubicBezTo>
                  <a:cubicBezTo>
                    <a:pt x="3322320" y="99060"/>
                    <a:pt x="3318510" y="120650"/>
                    <a:pt x="3307080" y="134620"/>
                  </a:cubicBezTo>
                  <a:cubicBezTo>
                    <a:pt x="3293110" y="151130"/>
                    <a:pt x="3280410" y="161290"/>
                    <a:pt x="3237230" y="171450"/>
                  </a:cubicBezTo>
                  <a:cubicBezTo>
                    <a:pt x="2966720" y="238760"/>
                    <a:pt x="313690" y="207010"/>
                    <a:pt x="77470" y="163830"/>
                  </a:cubicBezTo>
                  <a:cubicBezTo>
                    <a:pt x="46990" y="158750"/>
                    <a:pt x="39370" y="156210"/>
                    <a:pt x="26670" y="144780"/>
                  </a:cubicBezTo>
                  <a:cubicBezTo>
                    <a:pt x="13970" y="133350"/>
                    <a:pt x="2540" y="114300"/>
                    <a:pt x="1270" y="96520"/>
                  </a:cubicBezTo>
                  <a:cubicBezTo>
                    <a:pt x="0" y="76200"/>
                    <a:pt x="12700" y="43180"/>
                    <a:pt x="26670" y="29210"/>
                  </a:cubicBezTo>
                  <a:cubicBezTo>
                    <a:pt x="39370" y="16510"/>
                    <a:pt x="77470" y="10160"/>
                    <a:pt x="77470" y="1016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179118" y="8333422"/>
            <a:ext cx="1762125" cy="201930"/>
            <a:chOff x="0" y="0"/>
            <a:chExt cx="2349500" cy="269240"/>
          </a:xfrm>
        </p:grpSpPr>
        <p:sp>
          <p:nvSpPr>
            <p:cNvPr id="11" name="Freeform 11"/>
            <p:cNvSpPr/>
            <p:nvPr/>
          </p:nvSpPr>
          <p:spPr>
            <a:xfrm>
              <a:off x="49530" y="49530"/>
              <a:ext cx="2250440" cy="220980"/>
            </a:xfrm>
            <a:custGeom>
              <a:avLst/>
              <a:gdLst/>
              <a:ahLst/>
              <a:cxnLst/>
              <a:rect l="l" t="t" r="r" b="b"/>
              <a:pathLst>
                <a:path w="2250440" h="220980">
                  <a:moveTo>
                    <a:pt x="76200" y="8890"/>
                  </a:moveTo>
                  <a:cubicBezTo>
                    <a:pt x="2195830" y="6350"/>
                    <a:pt x="2202180" y="6350"/>
                    <a:pt x="2216150" y="17780"/>
                  </a:cubicBezTo>
                  <a:cubicBezTo>
                    <a:pt x="2232660" y="31750"/>
                    <a:pt x="2247900" y="67310"/>
                    <a:pt x="2249170" y="88900"/>
                  </a:cubicBezTo>
                  <a:cubicBezTo>
                    <a:pt x="2250440" y="106680"/>
                    <a:pt x="2241550" y="127000"/>
                    <a:pt x="2230120" y="139700"/>
                  </a:cubicBezTo>
                  <a:cubicBezTo>
                    <a:pt x="2219960" y="152400"/>
                    <a:pt x="2202180" y="163830"/>
                    <a:pt x="2184400" y="166370"/>
                  </a:cubicBezTo>
                  <a:cubicBezTo>
                    <a:pt x="2162810" y="168910"/>
                    <a:pt x="2124710" y="161290"/>
                    <a:pt x="2108200" y="146050"/>
                  </a:cubicBezTo>
                  <a:cubicBezTo>
                    <a:pt x="2091690" y="130810"/>
                    <a:pt x="2081530" y="92710"/>
                    <a:pt x="2082800" y="71120"/>
                  </a:cubicBezTo>
                  <a:cubicBezTo>
                    <a:pt x="2084070" y="53340"/>
                    <a:pt x="2095500" y="35560"/>
                    <a:pt x="2108200" y="24130"/>
                  </a:cubicBezTo>
                  <a:cubicBezTo>
                    <a:pt x="2120900" y="12700"/>
                    <a:pt x="2138680" y="1270"/>
                    <a:pt x="2156460" y="1270"/>
                  </a:cubicBezTo>
                  <a:cubicBezTo>
                    <a:pt x="2178050" y="0"/>
                    <a:pt x="2214880" y="15240"/>
                    <a:pt x="2230120" y="30480"/>
                  </a:cubicBezTo>
                  <a:cubicBezTo>
                    <a:pt x="2242820" y="43180"/>
                    <a:pt x="2247900" y="63500"/>
                    <a:pt x="2249170" y="80010"/>
                  </a:cubicBezTo>
                  <a:cubicBezTo>
                    <a:pt x="2250440" y="96520"/>
                    <a:pt x="2246630" y="118110"/>
                    <a:pt x="2235200" y="132080"/>
                  </a:cubicBezTo>
                  <a:cubicBezTo>
                    <a:pt x="2221230" y="148590"/>
                    <a:pt x="2207260" y="158750"/>
                    <a:pt x="2165350" y="168910"/>
                  </a:cubicBezTo>
                  <a:cubicBezTo>
                    <a:pt x="1951990" y="220980"/>
                    <a:pt x="262890" y="194310"/>
                    <a:pt x="76200" y="160020"/>
                  </a:cubicBezTo>
                  <a:cubicBezTo>
                    <a:pt x="45720" y="154940"/>
                    <a:pt x="38100" y="152400"/>
                    <a:pt x="25400" y="140970"/>
                  </a:cubicBezTo>
                  <a:cubicBezTo>
                    <a:pt x="12700" y="129540"/>
                    <a:pt x="2540" y="111760"/>
                    <a:pt x="1270" y="93980"/>
                  </a:cubicBezTo>
                  <a:cubicBezTo>
                    <a:pt x="0" y="73660"/>
                    <a:pt x="11430" y="41910"/>
                    <a:pt x="25400" y="27940"/>
                  </a:cubicBezTo>
                  <a:cubicBezTo>
                    <a:pt x="38100" y="15240"/>
                    <a:pt x="76200" y="8890"/>
                    <a:pt x="76200" y="889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97140" y="9885045"/>
            <a:ext cx="3838575" cy="227647"/>
            <a:chOff x="0" y="0"/>
            <a:chExt cx="5118100" cy="303530"/>
          </a:xfrm>
        </p:grpSpPr>
        <p:sp>
          <p:nvSpPr>
            <p:cNvPr id="13" name="Freeform 13"/>
            <p:cNvSpPr/>
            <p:nvPr/>
          </p:nvSpPr>
          <p:spPr>
            <a:xfrm>
              <a:off x="48260" y="53340"/>
              <a:ext cx="5020310" cy="224790"/>
            </a:xfrm>
            <a:custGeom>
              <a:avLst/>
              <a:gdLst/>
              <a:ahLst/>
              <a:cxnLst/>
              <a:rect l="l" t="t" r="r" b="b"/>
              <a:pathLst>
                <a:path w="5020310" h="224790">
                  <a:moveTo>
                    <a:pt x="78740" y="0"/>
                  </a:moveTo>
                  <a:cubicBezTo>
                    <a:pt x="3352800" y="6350"/>
                    <a:pt x="3355340" y="25400"/>
                    <a:pt x="3479800" y="33020"/>
                  </a:cubicBezTo>
                  <a:cubicBezTo>
                    <a:pt x="3769360" y="52070"/>
                    <a:pt x="4780280" y="5080"/>
                    <a:pt x="4933950" y="29210"/>
                  </a:cubicBezTo>
                  <a:cubicBezTo>
                    <a:pt x="4963160" y="34290"/>
                    <a:pt x="4972050" y="33020"/>
                    <a:pt x="4986020" y="45720"/>
                  </a:cubicBezTo>
                  <a:cubicBezTo>
                    <a:pt x="5002530" y="59690"/>
                    <a:pt x="5016500" y="99060"/>
                    <a:pt x="5019040" y="118110"/>
                  </a:cubicBezTo>
                  <a:cubicBezTo>
                    <a:pt x="5020310" y="129540"/>
                    <a:pt x="5019040" y="135890"/>
                    <a:pt x="5013960" y="146050"/>
                  </a:cubicBezTo>
                  <a:cubicBezTo>
                    <a:pt x="5007610" y="158750"/>
                    <a:pt x="4993640" y="177800"/>
                    <a:pt x="4978400" y="186690"/>
                  </a:cubicBezTo>
                  <a:cubicBezTo>
                    <a:pt x="4963160" y="195580"/>
                    <a:pt x="4942840" y="200660"/>
                    <a:pt x="4925060" y="199390"/>
                  </a:cubicBezTo>
                  <a:cubicBezTo>
                    <a:pt x="4908550" y="198120"/>
                    <a:pt x="4888230" y="187960"/>
                    <a:pt x="4875530" y="176530"/>
                  </a:cubicBezTo>
                  <a:cubicBezTo>
                    <a:pt x="4862830" y="165100"/>
                    <a:pt x="4852670" y="144780"/>
                    <a:pt x="4850130" y="128270"/>
                  </a:cubicBezTo>
                  <a:cubicBezTo>
                    <a:pt x="4847590" y="110490"/>
                    <a:pt x="4848860" y="88900"/>
                    <a:pt x="4859020" y="73660"/>
                  </a:cubicBezTo>
                  <a:cubicBezTo>
                    <a:pt x="4870450" y="54610"/>
                    <a:pt x="4903470" y="33020"/>
                    <a:pt x="4925060" y="29210"/>
                  </a:cubicBezTo>
                  <a:cubicBezTo>
                    <a:pt x="4942840" y="25400"/>
                    <a:pt x="4963160" y="30480"/>
                    <a:pt x="4978400" y="40640"/>
                  </a:cubicBezTo>
                  <a:cubicBezTo>
                    <a:pt x="4996180" y="53340"/>
                    <a:pt x="5017770" y="85090"/>
                    <a:pt x="5019040" y="109220"/>
                  </a:cubicBezTo>
                  <a:cubicBezTo>
                    <a:pt x="5020310" y="132080"/>
                    <a:pt x="5002530" y="166370"/>
                    <a:pt x="4986020" y="181610"/>
                  </a:cubicBezTo>
                  <a:cubicBezTo>
                    <a:pt x="4972050" y="194310"/>
                    <a:pt x="4964430" y="194310"/>
                    <a:pt x="4933950" y="199390"/>
                  </a:cubicBezTo>
                  <a:cubicBezTo>
                    <a:pt x="4780280" y="224790"/>
                    <a:pt x="3675380" y="193040"/>
                    <a:pt x="3473450" y="189230"/>
                  </a:cubicBezTo>
                  <a:cubicBezTo>
                    <a:pt x="3420110" y="187960"/>
                    <a:pt x="3409950" y="190500"/>
                    <a:pt x="3373120" y="186690"/>
                  </a:cubicBezTo>
                  <a:cubicBezTo>
                    <a:pt x="3326130" y="181610"/>
                    <a:pt x="3302000" y="165100"/>
                    <a:pt x="3215640" y="156210"/>
                  </a:cubicBezTo>
                  <a:cubicBezTo>
                    <a:pt x="2833370" y="119380"/>
                    <a:pt x="313690" y="200660"/>
                    <a:pt x="78740" y="154940"/>
                  </a:cubicBezTo>
                  <a:cubicBezTo>
                    <a:pt x="48260" y="148590"/>
                    <a:pt x="40640" y="146050"/>
                    <a:pt x="27940" y="134620"/>
                  </a:cubicBezTo>
                  <a:cubicBezTo>
                    <a:pt x="15240" y="123190"/>
                    <a:pt x="5080" y="102870"/>
                    <a:pt x="2540" y="86360"/>
                  </a:cubicBezTo>
                  <a:cubicBezTo>
                    <a:pt x="0" y="69850"/>
                    <a:pt x="3810" y="46990"/>
                    <a:pt x="15240" y="33020"/>
                  </a:cubicBezTo>
                  <a:cubicBezTo>
                    <a:pt x="27940" y="16510"/>
                    <a:pt x="78740" y="0"/>
                    <a:pt x="78740" y="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/>
            <a:lstStyle/>
            <a:p>
              <a:endParaRPr lang="en-IN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114</Words>
  <Application>Microsoft Office PowerPoint</Application>
  <PresentationFormat>Custom</PresentationFormat>
  <Paragraphs>44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Lora Bold</vt:lpstr>
      <vt:lpstr>Calibri</vt:lpstr>
      <vt:lpstr>Arial</vt:lpstr>
      <vt:lpstr>Aleo Bold</vt:lpstr>
      <vt:lpstr>Lato Heavy Bold</vt:lpstr>
      <vt:lpstr>Lato Heavy Bold Italics</vt:lpstr>
      <vt:lpstr>Abadi</vt:lpstr>
      <vt:lpstr>Lato Heavy</vt:lpstr>
      <vt:lpstr>Playfair Display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Sponsorship Pitch Deck Presentation in Red White Corporate Geometric Style</dc:title>
  <cp:lastModifiedBy>Kiran Bedi Office</cp:lastModifiedBy>
  <cp:revision>4</cp:revision>
  <dcterms:created xsi:type="dcterms:W3CDTF">2006-08-16T00:00:00Z</dcterms:created>
  <dcterms:modified xsi:type="dcterms:W3CDTF">2023-08-22T16:03:59Z</dcterms:modified>
  <dc:identifier>DAFsQQOzXrA</dc:identifier>
</cp:coreProperties>
</file>