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62" r:id="rId4"/>
    <p:sldId id="263" r:id="rId5"/>
    <p:sldId id="264" r:id="rId6"/>
    <p:sldId id="266" r:id="rId7"/>
    <p:sldId id="265" r:id="rId8"/>
    <p:sldId id="268" r:id="rId9"/>
    <p:sldId id="258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25F"/>
    <a:srgbClr val="7F99C6"/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34" autoAdjust="0"/>
    <p:restoredTop sz="88343" autoAdjust="0"/>
  </p:normalViewPr>
  <p:slideViewPr>
    <p:cSldViewPr showGuides="1">
      <p:cViewPr>
        <p:scale>
          <a:sx n="75" d="100"/>
          <a:sy n="75" d="100"/>
        </p:scale>
        <p:origin x="-1872" y="-72"/>
      </p:cViewPr>
      <p:guideLst>
        <p:guide orient="horz" pos="5"/>
        <p:guide orient="horz" pos="2931"/>
        <p:guide orient="horz" pos="1548"/>
        <p:guide orient="horz" pos="4315"/>
        <p:guide pos="181"/>
        <p:guide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5FC93-0257-4FAA-8ABE-9EE478F6C448}" type="datetimeFigureOut">
              <a:rPr lang="en-GB" smtClean="0">
                <a:latin typeface="Arial" pitchFamily="34" charset="0"/>
                <a:cs typeface="Arial" pitchFamily="34" charset="0"/>
              </a:rPr>
              <a:t>30/07/2014</a:t>
            </a:fld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CA98B-2B8E-4034-82F5-BDC351892873}" type="slidenum">
              <a:rPr lang="en-GB" smtClean="0">
                <a:latin typeface="Arial" pitchFamily="34" charset="0"/>
                <a:cs typeface="Arial" pitchFamily="34" charset="0"/>
              </a:rPr>
              <a:t>‹#›</a:t>
            </a:fld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2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205C8C62-FDB6-4D2F-89A6-B4DB883B619C}" type="datetimeFigureOut">
              <a:rPr lang="en-GB" smtClean="0"/>
              <a:pPr/>
              <a:t>30/07/2014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42DF21B6-37DB-4CC2-AE11-9F7C47A3F65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20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/>
          <p:nvPr userDrawn="1"/>
        </p:nvSpPr>
        <p:spPr bwMode="ltGray">
          <a:xfrm rot="5400000">
            <a:off x="3348000" y="-3344400"/>
            <a:ext cx="2448831" cy="9142413"/>
          </a:xfrm>
          <a:custGeom>
            <a:avLst/>
            <a:gdLst>
              <a:gd name="connsiteX0" fmla="*/ 0 w 1268760"/>
              <a:gd name="connsiteY0" fmla="*/ 0 h 9142413"/>
              <a:gd name="connsiteX1" fmla="*/ 503748 w 1268760"/>
              <a:gd name="connsiteY1" fmla="*/ 0 h 9142413"/>
              <a:gd name="connsiteX2" fmla="*/ 503748 w 1268760"/>
              <a:gd name="connsiteY2" fmla="*/ 2559401 h 9142413"/>
              <a:gd name="connsiteX3" fmla="*/ 1268760 w 1268760"/>
              <a:gd name="connsiteY3" fmla="*/ 2559401 h 9142413"/>
              <a:gd name="connsiteX4" fmla="*/ 1268760 w 1268760"/>
              <a:gd name="connsiteY4" fmla="*/ 9142413 h 9142413"/>
              <a:gd name="connsiteX5" fmla="*/ 0 w 1268760"/>
              <a:gd name="connsiteY5" fmla="*/ 9142413 h 9142413"/>
              <a:gd name="connsiteX6" fmla="*/ 0 w 1268760"/>
              <a:gd name="connsiteY6" fmla="*/ 0 h 9142413"/>
              <a:gd name="connsiteX0" fmla="*/ 0 w 1268760"/>
              <a:gd name="connsiteY0" fmla="*/ 0 h 9142413"/>
              <a:gd name="connsiteX1" fmla="*/ 503748 w 1268760"/>
              <a:gd name="connsiteY1" fmla="*/ 0 h 9142413"/>
              <a:gd name="connsiteX2" fmla="*/ 503751 w 1268760"/>
              <a:gd name="connsiteY2" fmla="*/ 1594759 h 9142413"/>
              <a:gd name="connsiteX3" fmla="*/ 1268760 w 1268760"/>
              <a:gd name="connsiteY3" fmla="*/ 2559401 h 9142413"/>
              <a:gd name="connsiteX4" fmla="*/ 1268760 w 1268760"/>
              <a:gd name="connsiteY4" fmla="*/ 9142413 h 9142413"/>
              <a:gd name="connsiteX5" fmla="*/ 0 w 1268760"/>
              <a:gd name="connsiteY5" fmla="*/ 9142413 h 9142413"/>
              <a:gd name="connsiteX6" fmla="*/ 0 w 1268760"/>
              <a:gd name="connsiteY6" fmla="*/ 0 h 9142413"/>
              <a:gd name="connsiteX0" fmla="*/ 0 w 1268760"/>
              <a:gd name="connsiteY0" fmla="*/ 0 h 9142413"/>
              <a:gd name="connsiteX1" fmla="*/ 503748 w 1268760"/>
              <a:gd name="connsiteY1" fmla="*/ 0 h 9142413"/>
              <a:gd name="connsiteX2" fmla="*/ 728975 w 1268760"/>
              <a:gd name="connsiteY2" fmla="*/ 1393792 h 9142413"/>
              <a:gd name="connsiteX3" fmla="*/ 1268760 w 1268760"/>
              <a:gd name="connsiteY3" fmla="*/ 2559401 h 9142413"/>
              <a:gd name="connsiteX4" fmla="*/ 1268760 w 1268760"/>
              <a:gd name="connsiteY4" fmla="*/ 9142413 h 9142413"/>
              <a:gd name="connsiteX5" fmla="*/ 0 w 1268760"/>
              <a:gd name="connsiteY5" fmla="*/ 9142413 h 9142413"/>
              <a:gd name="connsiteX6" fmla="*/ 0 w 1268760"/>
              <a:gd name="connsiteY6" fmla="*/ 0 h 9142413"/>
              <a:gd name="connsiteX0" fmla="*/ 0 w 1268760"/>
              <a:gd name="connsiteY0" fmla="*/ 0 h 9142413"/>
              <a:gd name="connsiteX1" fmla="*/ 723854 w 1268760"/>
              <a:gd name="connsiteY1" fmla="*/ 0 h 9142413"/>
              <a:gd name="connsiteX2" fmla="*/ 728975 w 1268760"/>
              <a:gd name="connsiteY2" fmla="*/ 1393792 h 9142413"/>
              <a:gd name="connsiteX3" fmla="*/ 1268760 w 1268760"/>
              <a:gd name="connsiteY3" fmla="*/ 2559401 h 9142413"/>
              <a:gd name="connsiteX4" fmla="*/ 1268760 w 1268760"/>
              <a:gd name="connsiteY4" fmla="*/ 9142413 h 9142413"/>
              <a:gd name="connsiteX5" fmla="*/ 0 w 1268760"/>
              <a:gd name="connsiteY5" fmla="*/ 9142413 h 9142413"/>
              <a:gd name="connsiteX6" fmla="*/ 0 w 1268760"/>
              <a:gd name="connsiteY6" fmla="*/ 0 h 9142413"/>
              <a:gd name="connsiteX0" fmla="*/ 0 w 1268760"/>
              <a:gd name="connsiteY0" fmla="*/ 0 h 9142413"/>
              <a:gd name="connsiteX1" fmla="*/ 723854 w 1268760"/>
              <a:gd name="connsiteY1" fmla="*/ 0 h 9142413"/>
              <a:gd name="connsiteX2" fmla="*/ 723857 w 1268760"/>
              <a:gd name="connsiteY2" fmla="*/ 1393792 h 9142413"/>
              <a:gd name="connsiteX3" fmla="*/ 1268760 w 1268760"/>
              <a:gd name="connsiteY3" fmla="*/ 2559401 h 9142413"/>
              <a:gd name="connsiteX4" fmla="*/ 1268760 w 1268760"/>
              <a:gd name="connsiteY4" fmla="*/ 9142413 h 9142413"/>
              <a:gd name="connsiteX5" fmla="*/ 0 w 1268760"/>
              <a:gd name="connsiteY5" fmla="*/ 9142413 h 9142413"/>
              <a:gd name="connsiteX6" fmla="*/ 0 w 1268760"/>
              <a:gd name="connsiteY6" fmla="*/ 0 h 914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760" h="9142413">
                <a:moveTo>
                  <a:pt x="0" y="0"/>
                </a:moveTo>
                <a:lnTo>
                  <a:pt x="723854" y="0"/>
                </a:lnTo>
                <a:cubicBezTo>
                  <a:pt x="723855" y="531586"/>
                  <a:pt x="723856" y="862206"/>
                  <a:pt x="723857" y="1393792"/>
                </a:cubicBezTo>
                <a:lnTo>
                  <a:pt x="1268760" y="2559401"/>
                </a:lnTo>
                <a:lnTo>
                  <a:pt x="1268760" y="9142413"/>
                </a:lnTo>
                <a:lnTo>
                  <a:pt x="0" y="914241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7225F"/>
              </a:gs>
              <a:gs pos="100000">
                <a:srgbClr val="00338D"/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grpSp>
        <p:nvGrpSpPr>
          <p:cNvPr id="27" name="Group 5"/>
          <p:cNvGrpSpPr>
            <a:grpSpLocks noChangeAspect="1"/>
          </p:cNvGrpSpPr>
          <p:nvPr userDrawn="1"/>
        </p:nvGrpSpPr>
        <p:grpSpPr bwMode="ltGray">
          <a:xfrm>
            <a:off x="0" y="1334767"/>
            <a:ext cx="9180000" cy="1158409"/>
            <a:chOff x="-2" y="933"/>
            <a:chExt cx="5785" cy="730"/>
          </a:xfrm>
        </p:grpSpPr>
        <p:sp>
          <p:nvSpPr>
            <p:cNvPr id="28" name="AutoShape 4"/>
            <p:cNvSpPr>
              <a:spLocks noChangeAspect="1" noChangeArrowheads="1" noTextEdit="1"/>
            </p:cNvSpPr>
            <p:nvPr/>
          </p:nvSpPr>
          <p:spPr bwMode="ltGray">
            <a:xfrm>
              <a:off x="0" y="933"/>
              <a:ext cx="5783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ltGray">
            <a:xfrm>
              <a:off x="-2" y="1376"/>
              <a:ext cx="4418" cy="287"/>
            </a:xfrm>
            <a:custGeom>
              <a:avLst/>
              <a:gdLst>
                <a:gd name="T0" fmla="*/ 0 w 4418"/>
                <a:gd name="T1" fmla="*/ 0 h 287"/>
                <a:gd name="T2" fmla="*/ 0 w 4418"/>
                <a:gd name="T3" fmla="*/ 287 h 287"/>
                <a:gd name="T4" fmla="*/ 4263 w 4418"/>
                <a:gd name="T5" fmla="*/ 287 h 287"/>
                <a:gd name="T6" fmla="*/ 4418 w 4418"/>
                <a:gd name="T7" fmla="*/ 0 h 287"/>
                <a:gd name="T8" fmla="*/ 0 w 4418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8" h="287">
                  <a:moveTo>
                    <a:pt x="0" y="0"/>
                  </a:moveTo>
                  <a:lnTo>
                    <a:pt x="0" y="287"/>
                  </a:lnTo>
                  <a:lnTo>
                    <a:pt x="4263" y="287"/>
                  </a:lnTo>
                  <a:lnTo>
                    <a:pt x="44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ltGray">
            <a:xfrm>
              <a:off x="4466" y="933"/>
              <a:ext cx="1294" cy="347"/>
            </a:xfrm>
            <a:custGeom>
              <a:avLst/>
              <a:gdLst>
                <a:gd name="T0" fmla="*/ 205 w 655"/>
                <a:gd name="T1" fmla="*/ 4 h 173"/>
                <a:gd name="T2" fmla="*/ 21 w 655"/>
                <a:gd name="T3" fmla="*/ 141 h 173"/>
                <a:gd name="T4" fmla="*/ 5 w 655"/>
                <a:gd name="T5" fmla="*/ 163 h 173"/>
                <a:gd name="T6" fmla="*/ 144 w 655"/>
                <a:gd name="T7" fmla="*/ 144 h 173"/>
                <a:gd name="T8" fmla="*/ 655 w 655"/>
                <a:gd name="T9" fmla="*/ 144 h 173"/>
                <a:gd name="T10" fmla="*/ 655 w 655"/>
                <a:gd name="T11" fmla="*/ 0 h 173"/>
                <a:gd name="T12" fmla="*/ 222 w 655"/>
                <a:gd name="T13" fmla="*/ 0 h 173"/>
                <a:gd name="T14" fmla="*/ 205 w 655"/>
                <a:gd name="T15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5" h="173">
                  <a:moveTo>
                    <a:pt x="205" y="4"/>
                  </a:moveTo>
                  <a:cubicBezTo>
                    <a:pt x="21" y="141"/>
                    <a:pt x="21" y="141"/>
                    <a:pt x="21" y="141"/>
                  </a:cubicBezTo>
                  <a:cubicBezTo>
                    <a:pt x="21" y="141"/>
                    <a:pt x="12" y="148"/>
                    <a:pt x="5" y="163"/>
                  </a:cubicBezTo>
                  <a:cubicBezTo>
                    <a:pt x="0" y="173"/>
                    <a:pt x="144" y="144"/>
                    <a:pt x="144" y="144"/>
                  </a:cubicBezTo>
                  <a:cubicBezTo>
                    <a:pt x="655" y="144"/>
                    <a:pt x="655" y="144"/>
                    <a:pt x="655" y="144"/>
                  </a:cubicBezTo>
                  <a:cubicBezTo>
                    <a:pt x="655" y="0"/>
                    <a:pt x="655" y="0"/>
                    <a:pt x="655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2" y="0"/>
                    <a:pt x="211" y="0"/>
                    <a:pt x="205" y="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ltGray">
            <a:xfrm>
              <a:off x="4261" y="1220"/>
              <a:ext cx="494" cy="443"/>
            </a:xfrm>
            <a:custGeom>
              <a:avLst/>
              <a:gdLst>
                <a:gd name="T0" fmla="*/ 112 w 246"/>
                <a:gd name="T1" fmla="*/ 10 h 221"/>
                <a:gd name="T2" fmla="*/ 127 w 246"/>
                <a:gd name="T3" fmla="*/ 1 h 221"/>
                <a:gd name="T4" fmla="*/ 246 w 246"/>
                <a:gd name="T5" fmla="*/ 1 h 221"/>
                <a:gd name="T6" fmla="*/ 202 w 246"/>
                <a:gd name="T7" fmla="*/ 86 h 221"/>
                <a:gd name="T8" fmla="*/ 182 w 246"/>
                <a:gd name="T9" fmla="*/ 112 h 221"/>
                <a:gd name="T10" fmla="*/ 0 w 246"/>
                <a:gd name="T1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221">
                  <a:moveTo>
                    <a:pt x="112" y="10"/>
                  </a:moveTo>
                  <a:cubicBezTo>
                    <a:pt x="119" y="0"/>
                    <a:pt x="127" y="1"/>
                    <a:pt x="127" y="1"/>
                  </a:cubicBezTo>
                  <a:cubicBezTo>
                    <a:pt x="246" y="1"/>
                    <a:pt x="246" y="1"/>
                    <a:pt x="246" y="1"/>
                  </a:cubicBezTo>
                  <a:cubicBezTo>
                    <a:pt x="246" y="1"/>
                    <a:pt x="212" y="65"/>
                    <a:pt x="202" y="86"/>
                  </a:cubicBezTo>
                  <a:cubicBezTo>
                    <a:pt x="191" y="107"/>
                    <a:pt x="182" y="112"/>
                    <a:pt x="182" y="112"/>
                  </a:cubicBezTo>
                  <a:cubicBezTo>
                    <a:pt x="0" y="221"/>
                    <a:pt x="0" y="221"/>
                    <a:pt x="0" y="221"/>
                  </a:cubicBezTo>
                </a:path>
              </a:pathLst>
            </a:custGeom>
            <a:solidFill>
              <a:srgbClr val="7F9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pic>
        <p:nvPicPr>
          <p:cNvPr id="19" name="Picture 3" descr="X:\Clients\G\Grey Matter\Job ref 2974- Templates\Artwork\steria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87636"/>
            <a:ext cx="10541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TCNC_Logo_Roundel_COM_WO_All thre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97" y="287636"/>
            <a:ext cx="717908" cy="740203"/>
          </a:xfrm>
          <a:prstGeom prst="rect">
            <a:avLst/>
          </a:prstGeom>
        </p:spPr>
      </p:pic>
      <p:sp>
        <p:nvSpPr>
          <p:cNvPr id="13210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88000" y="817200"/>
            <a:ext cx="7419975" cy="989013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88000" y="2096852"/>
            <a:ext cx="6480720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467544" y="6484255"/>
            <a:ext cx="75608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A3060E-6D5A-486C-ACD5-CA07F1374C12}" type="datetime1">
              <a:rPr lang="en-GB" smtClean="0"/>
              <a:t>30/07/2014</a:t>
            </a:fld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7650258" y="1441351"/>
            <a:ext cx="14606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" indent="-85725" algn="ctr">
              <a:buFont typeface="Wingdings" pitchFamily="2" charset="2"/>
              <a:buChar char="è"/>
            </a:pPr>
            <a:r>
              <a:rPr lang="en-GB" sz="1050" dirty="0" smtClean="0">
                <a:solidFill>
                  <a:schemeClr val="bg1"/>
                </a:solidFill>
              </a:rPr>
              <a:t> www.steria.com/in</a:t>
            </a:r>
            <a:endParaRPr lang="en-GB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Full Colour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ltGray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7225F"/>
              </a:gs>
              <a:gs pos="100000">
                <a:srgbClr val="00338D"/>
              </a:gs>
            </a:gsLst>
            <a:lin ang="108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 smtClean="0">
              <a:solidFill>
                <a:schemeClr val="tx1"/>
              </a:solidFill>
            </a:endParaRPr>
          </a:p>
        </p:txBody>
      </p:sp>
      <p:grpSp>
        <p:nvGrpSpPr>
          <p:cNvPr id="20" name="Group 5"/>
          <p:cNvGrpSpPr>
            <a:grpSpLocks noChangeAspect="1"/>
          </p:cNvGrpSpPr>
          <p:nvPr userDrawn="1"/>
        </p:nvGrpSpPr>
        <p:grpSpPr bwMode="ltGray">
          <a:xfrm>
            <a:off x="-3600" y="1334766"/>
            <a:ext cx="9194400" cy="1160226"/>
            <a:chOff x="-2" y="933"/>
            <a:chExt cx="5785" cy="730"/>
          </a:xfrm>
        </p:grpSpPr>
        <p:sp>
          <p:nvSpPr>
            <p:cNvPr id="21" name="AutoShape 4"/>
            <p:cNvSpPr>
              <a:spLocks noChangeAspect="1" noChangeArrowheads="1" noTextEdit="1"/>
            </p:cNvSpPr>
            <p:nvPr/>
          </p:nvSpPr>
          <p:spPr bwMode="ltGray">
            <a:xfrm>
              <a:off x="0" y="933"/>
              <a:ext cx="5783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ltGray">
            <a:xfrm>
              <a:off x="-2" y="1376"/>
              <a:ext cx="4418" cy="287"/>
            </a:xfrm>
            <a:custGeom>
              <a:avLst/>
              <a:gdLst>
                <a:gd name="T0" fmla="*/ 0 w 4418"/>
                <a:gd name="T1" fmla="*/ 0 h 287"/>
                <a:gd name="T2" fmla="*/ 0 w 4418"/>
                <a:gd name="T3" fmla="*/ 287 h 287"/>
                <a:gd name="T4" fmla="*/ 4263 w 4418"/>
                <a:gd name="T5" fmla="*/ 287 h 287"/>
                <a:gd name="T6" fmla="*/ 4418 w 4418"/>
                <a:gd name="T7" fmla="*/ 0 h 287"/>
                <a:gd name="T8" fmla="*/ 0 w 4418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8" h="287">
                  <a:moveTo>
                    <a:pt x="0" y="0"/>
                  </a:moveTo>
                  <a:lnTo>
                    <a:pt x="0" y="287"/>
                  </a:lnTo>
                  <a:lnTo>
                    <a:pt x="4263" y="287"/>
                  </a:lnTo>
                  <a:lnTo>
                    <a:pt x="44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ltGray">
            <a:xfrm>
              <a:off x="4466" y="933"/>
              <a:ext cx="1294" cy="347"/>
            </a:xfrm>
            <a:custGeom>
              <a:avLst/>
              <a:gdLst>
                <a:gd name="T0" fmla="*/ 205 w 655"/>
                <a:gd name="T1" fmla="*/ 4 h 173"/>
                <a:gd name="T2" fmla="*/ 21 w 655"/>
                <a:gd name="T3" fmla="*/ 141 h 173"/>
                <a:gd name="T4" fmla="*/ 5 w 655"/>
                <a:gd name="T5" fmla="*/ 163 h 173"/>
                <a:gd name="T6" fmla="*/ 144 w 655"/>
                <a:gd name="T7" fmla="*/ 144 h 173"/>
                <a:gd name="T8" fmla="*/ 655 w 655"/>
                <a:gd name="T9" fmla="*/ 144 h 173"/>
                <a:gd name="T10" fmla="*/ 655 w 655"/>
                <a:gd name="T11" fmla="*/ 0 h 173"/>
                <a:gd name="T12" fmla="*/ 222 w 655"/>
                <a:gd name="T13" fmla="*/ 0 h 173"/>
                <a:gd name="T14" fmla="*/ 205 w 655"/>
                <a:gd name="T15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5" h="173">
                  <a:moveTo>
                    <a:pt x="205" y="4"/>
                  </a:moveTo>
                  <a:cubicBezTo>
                    <a:pt x="21" y="141"/>
                    <a:pt x="21" y="141"/>
                    <a:pt x="21" y="141"/>
                  </a:cubicBezTo>
                  <a:cubicBezTo>
                    <a:pt x="21" y="141"/>
                    <a:pt x="12" y="148"/>
                    <a:pt x="5" y="163"/>
                  </a:cubicBezTo>
                  <a:cubicBezTo>
                    <a:pt x="0" y="173"/>
                    <a:pt x="144" y="144"/>
                    <a:pt x="144" y="144"/>
                  </a:cubicBezTo>
                  <a:cubicBezTo>
                    <a:pt x="655" y="144"/>
                    <a:pt x="655" y="144"/>
                    <a:pt x="655" y="144"/>
                  </a:cubicBezTo>
                  <a:cubicBezTo>
                    <a:pt x="655" y="0"/>
                    <a:pt x="655" y="0"/>
                    <a:pt x="655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2" y="0"/>
                    <a:pt x="211" y="0"/>
                    <a:pt x="205" y="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ltGray">
            <a:xfrm>
              <a:off x="4261" y="1220"/>
              <a:ext cx="494" cy="443"/>
            </a:xfrm>
            <a:custGeom>
              <a:avLst/>
              <a:gdLst>
                <a:gd name="T0" fmla="*/ 112 w 246"/>
                <a:gd name="T1" fmla="*/ 10 h 221"/>
                <a:gd name="T2" fmla="*/ 127 w 246"/>
                <a:gd name="T3" fmla="*/ 1 h 221"/>
                <a:gd name="T4" fmla="*/ 246 w 246"/>
                <a:gd name="T5" fmla="*/ 1 h 221"/>
                <a:gd name="T6" fmla="*/ 202 w 246"/>
                <a:gd name="T7" fmla="*/ 86 h 221"/>
                <a:gd name="T8" fmla="*/ 182 w 246"/>
                <a:gd name="T9" fmla="*/ 112 h 221"/>
                <a:gd name="T10" fmla="*/ 0 w 246"/>
                <a:gd name="T1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221">
                  <a:moveTo>
                    <a:pt x="112" y="10"/>
                  </a:moveTo>
                  <a:cubicBezTo>
                    <a:pt x="119" y="0"/>
                    <a:pt x="127" y="1"/>
                    <a:pt x="127" y="1"/>
                  </a:cubicBezTo>
                  <a:cubicBezTo>
                    <a:pt x="246" y="1"/>
                    <a:pt x="246" y="1"/>
                    <a:pt x="246" y="1"/>
                  </a:cubicBezTo>
                  <a:cubicBezTo>
                    <a:pt x="246" y="1"/>
                    <a:pt x="212" y="65"/>
                    <a:pt x="202" y="86"/>
                  </a:cubicBezTo>
                  <a:cubicBezTo>
                    <a:pt x="191" y="107"/>
                    <a:pt x="182" y="112"/>
                    <a:pt x="182" y="112"/>
                  </a:cubicBezTo>
                  <a:cubicBezTo>
                    <a:pt x="0" y="221"/>
                    <a:pt x="0" y="221"/>
                    <a:pt x="0" y="221"/>
                  </a:cubicBezTo>
                </a:path>
              </a:pathLst>
            </a:custGeom>
            <a:solidFill>
              <a:srgbClr val="7F9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288000" y="817062"/>
            <a:ext cx="7200800" cy="98157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88000" y="2096852"/>
            <a:ext cx="6400800" cy="288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4F3C72-7F3A-45C4-B4FD-7F51E5FABCB9}" type="datetime1">
              <a:rPr lang="en-GB" smtClean="0"/>
              <a:t>30/07/2014</a:t>
            </a:fld>
            <a:endParaRPr lang="en-GB" dirty="0"/>
          </a:p>
        </p:txBody>
      </p:sp>
      <p:pic>
        <p:nvPicPr>
          <p:cNvPr id="10" name="Picture 9" descr="TCNC_Logo_Roundel_COM_WO_All thre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97" y="287636"/>
            <a:ext cx="717908" cy="740203"/>
          </a:xfrm>
          <a:prstGeom prst="rect">
            <a:avLst/>
          </a:prstGeom>
        </p:spPr>
      </p:pic>
      <p:pic>
        <p:nvPicPr>
          <p:cNvPr id="11" name="Picture 3" descr="X:\Clients\G\Grey Matter\Job ref 2974- Templates\Artwork\steria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87636"/>
            <a:ext cx="10541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7650258" y="1440000"/>
            <a:ext cx="14606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" indent="-85725" algn="ctr">
              <a:buFont typeface="Wingdings" pitchFamily="2" charset="2"/>
              <a:buChar char="è"/>
            </a:pPr>
            <a:r>
              <a:rPr lang="en-GB" sz="1050" dirty="0" smtClean="0">
                <a:solidFill>
                  <a:schemeClr val="bg1"/>
                </a:solidFill>
              </a:rPr>
              <a:t> www.steria.com/in</a:t>
            </a:r>
            <a:endParaRPr lang="en-GB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2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/>
          <p:cNvGrpSpPr>
            <a:grpSpLocks noChangeAspect="1"/>
          </p:cNvGrpSpPr>
          <p:nvPr userDrawn="1"/>
        </p:nvGrpSpPr>
        <p:grpSpPr bwMode="ltGray">
          <a:xfrm>
            <a:off x="-3175" y="2714873"/>
            <a:ext cx="9183688" cy="1158875"/>
            <a:chOff x="-2" y="933"/>
            <a:chExt cx="5785" cy="730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/>
          </p:nvSpPr>
          <p:spPr bwMode="ltGray">
            <a:xfrm>
              <a:off x="0" y="933"/>
              <a:ext cx="5783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ltGray">
            <a:xfrm>
              <a:off x="-2" y="1376"/>
              <a:ext cx="4418" cy="287"/>
            </a:xfrm>
            <a:custGeom>
              <a:avLst/>
              <a:gdLst>
                <a:gd name="T0" fmla="*/ 0 w 4418"/>
                <a:gd name="T1" fmla="*/ 0 h 287"/>
                <a:gd name="T2" fmla="*/ 0 w 4418"/>
                <a:gd name="T3" fmla="*/ 287 h 287"/>
                <a:gd name="T4" fmla="*/ 4263 w 4418"/>
                <a:gd name="T5" fmla="*/ 287 h 287"/>
                <a:gd name="T6" fmla="*/ 4418 w 4418"/>
                <a:gd name="T7" fmla="*/ 0 h 287"/>
                <a:gd name="T8" fmla="*/ 0 w 4418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8" h="287">
                  <a:moveTo>
                    <a:pt x="0" y="0"/>
                  </a:moveTo>
                  <a:lnTo>
                    <a:pt x="0" y="287"/>
                  </a:lnTo>
                  <a:lnTo>
                    <a:pt x="4263" y="287"/>
                  </a:lnTo>
                  <a:lnTo>
                    <a:pt x="44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ltGray">
            <a:xfrm>
              <a:off x="4466" y="933"/>
              <a:ext cx="1294" cy="347"/>
            </a:xfrm>
            <a:custGeom>
              <a:avLst/>
              <a:gdLst>
                <a:gd name="T0" fmla="*/ 205 w 655"/>
                <a:gd name="T1" fmla="*/ 4 h 173"/>
                <a:gd name="T2" fmla="*/ 21 w 655"/>
                <a:gd name="T3" fmla="*/ 141 h 173"/>
                <a:gd name="T4" fmla="*/ 5 w 655"/>
                <a:gd name="T5" fmla="*/ 163 h 173"/>
                <a:gd name="T6" fmla="*/ 144 w 655"/>
                <a:gd name="T7" fmla="*/ 144 h 173"/>
                <a:gd name="T8" fmla="*/ 655 w 655"/>
                <a:gd name="T9" fmla="*/ 144 h 173"/>
                <a:gd name="T10" fmla="*/ 655 w 655"/>
                <a:gd name="T11" fmla="*/ 0 h 173"/>
                <a:gd name="T12" fmla="*/ 222 w 655"/>
                <a:gd name="T13" fmla="*/ 0 h 173"/>
                <a:gd name="T14" fmla="*/ 205 w 655"/>
                <a:gd name="T15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5" h="173">
                  <a:moveTo>
                    <a:pt x="205" y="4"/>
                  </a:moveTo>
                  <a:cubicBezTo>
                    <a:pt x="21" y="141"/>
                    <a:pt x="21" y="141"/>
                    <a:pt x="21" y="141"/>
                  </a:cubicBezTo>
                  <a:cubicBezTo>
                    <a:pt x="21" y="141"/>
                    <a:pt x="12" y="148"/>
                    <a:pt x="5" y="163"/>
                  </a:cubicBezTo>
                  <a:cubicBezTo>
                    <a:pt x="0" y="173"/>
                    <a:pt x="144" y="144"/>
                    <a:pt x="144" y="144"/>
                  </a:cubicBezTo>
                  <a:cubicBezTo>
                    <a:pt x="655" y="144"/>
                    <a:pt x="655" y="144"/>
                    <a:pt x="655" y="144"/>
                  </a:cubicBezTo>
                  <a:cubicBezTo>
                    <a:pt x="655" y="0"/>
                    <a:pt x="655" y="0"/>
                    <a:pt x="655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2" y="0"/>
                    <a:pt x="211" y="0"/>
                    <a:pt x="205" y="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ltGray">
            <a:xfrm>
              <a:off x="4261" y="1220"/>
              <a:ext cx="494" cy="443"/>
            </a:xfrm>
            <a:custGeom>
              <a:avLst/>
              <a:gdLst>
                <a:gd name="T0" fmla="*/ 112 w 246"/>
                <a:gd name="T1" fmla="*/ 10 h 221"/>
                <a:gd name="T2" fmla="*/ 127 w 246"/>
                <a:gd name="T3" fmla="*/ 1 h 221"/>
                <a:gd name="T4" fmla="*/ 246 w 246"/>
                <a:gd name="T5" fmla="*/ 1 h 221"/>
                <a:gd name="T6" fmla="*/ 202 w 246"/>
                <a:gd name="T7" fmla="*/ 86 h 221"/>
                <a:gd name="T8" fmla="*/ 182 w 246"/>
                <a:gd name="T9" fmla="*/ 112 h 221"/>
                <a:gd name="T10" fmla="*/ 0 w 246"/>
                <a:gd name="T1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221">
                  <a:moveTo>
                    <a:pt x="112" y="10"/>
                  </a:moveTo>
                  <a:cubicBezTo>
                    <a:pt x="119" y="0"/>
                    <a:pt x="127" y="1"/>
                    <a:pt x="127" y="1"/>
                  </a:cubicBezTo>
                  <a:cubicBezTo>
                    <a:pt x="246" y="1"/>
                    <a:pt x="246" y="1"/>
                    <a:pt x="246" y="1"/>
                  </a:cubicBezTo>
                  <a:cubicBezTo>
                    <a:pt x="246" y="1"/>
                    <a:pt x="212" y="65"/>
                    <a:pt x="202" y="86"/>
                  </a:cubicBezTo>
                  <a:cubicBezTo>
                    <a:pt x="191" y="107"/>
                    <a:pt x="182" y="112"/>
                    <a:pt x="182" y="112"/>
                  </a:cubicBezTo>
                  <a:cubicBezTo>
                    <a:pt x="0" y="221"/>
                    <a:pt x="0" y="221"/>
                    <a:pt x="0" y="221"/>
                  </a:cubicBezTo>
                </a:path>
              </a:pathLst>
            </a:custGeom>
            <a:solidFill>
              <a:srgbClr val="7F9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5" name="Rectangle 4"/>
          <p:cNvSpPr/>
          <p:nvPr userDrawn="1"/>
        </p:nvSpPr>
        <p:spPr bwMode="white">
          <a:xfrm>
            <a:off x="0" y="0"/>
            <a:ext cx="9144000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87DEDA-455B-44BF-A5A8-E0E8BE3AC05C}" type="datetime1">
              <a:rPr lang="en-GB" smtClean="0"/>
              <a:t>30/07/2014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87338" y="2395488"/>
            <a:ext cx="6192688" cy="100811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651180" y="2815044"/>
            <a:ext cx="14606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" indent="-85725" algn="ctr">
              <a:buFont typeface="Wingdings" pitchFamily="2" charset="2"/>
              <a:buChar char="è"/>
            </a:pPr>
            <a:r>
              <a:rPr lang="en-GB" sz="1050" dirty="0" smtClean="0">
                <a:solidFill>
                  <a:schemeClr val="bg1"/>
                </a:solidFill>
              </a:rPr>
              <a:t> www.steria.com/in</a:t>
            </a:r>
            <a:endParaRPr lang="en-GB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4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4199-D16E-494F-BA80-A3352A32BD62}" type="datetime1">
              <a:rPr lang="en-GB" smtClean="0"/>
              <a:t>30/07/2014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E7A2-1C4D-4FA5-87F5-1DE29F508B9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6804248" y="5301208"/>
            <a:ext cx="2339752" cy="15552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11" name="Picture 9" descr="Steria Logo X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81263" y="3104964"/>
            <a:ext cx="41814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CNC_Logo_Roundel_COM_RGB_All 3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36" y="6237312"/>
            <a:ext cx="504056" cy="51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4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CE24-03E0-499E-92DF-73A43D262165}" type="datetime1">
              <a:rPr lang="en-GB" smtClean="0"/>
              <a:t>30/07/2014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E7A2-1C4D-4FA5-87F5-1DE29F508B9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7524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1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ribbo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 bwMode="gray">
          <a:xfrm>
            <a:off x="-9715" y="651378"/>
            <a:ext cx="9164713" cy="6217885"/>
          </a:xfrm>
          <a:custGeom>
            <a:avLst/>
            <a:gdLst>
              <a:gd name="connsiteX0" fmla="*/ 0 w 9144000"/>
              <a:gd name="connsiteY0" fmla="*/ 0 h 4941168"/>
              <a:gd name="connsiteX1" fmla="*/ 9144000 w 9144000"/>
              <a:gd name="connsiteY1" fmla="*/ 0 h 4941168"/>
              <a:gd name="connsiteX2" fmla="*/ 9144000 w 9144000"/>
              <a:gd name="connsiteY2" fmla="*/ 4941168 h 4941168"/>
              <a:gd name="connsiteX3" fmla="*/ 0 w 9144000"/>
              <a:gd name="connsiteY3" fmla="*/ 4941168 h 4941168"/>
              <a:gd name="connsiteX4" fmla="*/ 0 w 9144000"/>
              <a:gd name="connsiteY4" fmla="*/ 0 h 4941168"/>
              <a:gd name="connsiteX0" fmla="*/ 0 w 9169400"/>
              <a:gd name="connsiteY0" fmla="*/ 685800 h 4941168"/>
              <a:gd name="connsiteX1" fmla="*/ 9169400 w 9169400"/>
              <a:gd name="connsiteY1" fmla="*/ 0 h 4941168"/>
              <a:gd name="connsiteX2" fmla="*/ 9169400 w 9169400"/>
              <a:gd name="connsiteY2" fmla="*/ 4941168 h 4941168"/>
              <a:gd name="connsiteX3" fmla="*/ 25400 w 9169400"/>
              <a:gd name="connsiteY3" fmla="*/ 4941168 h 4941168"/>
              <a:gd name="connsiteX4" fmla="*/ 0 w 9169400"/>
              <a:gd name="connsiteY4" fmla="*/ 685800 h 4941168"/>
              <a:gd name="connsiteX0" fmla="*/ 0 w 9169400"/>
              <a:gd name="connsiteY0" fmla="*/ 685800 h 4941168"/>
              <a:gd name="connsiteX1" fmla="*/ 7454900 w 9169400"/>
              <a:gd name="connsiteY1" fmla="*/ 153268 h 4941168"/>
              <a:gd name="connsiteX2" fmla="*/ 9169400 w 9169400"/>
              <a:gd name="connsiteY2" fmla="*/ 0 h 4941168"/>
              <a:gd name="connsiteX3" fmla="*/ 9169400 w 9169400"/>
              <a:gd name="connsiteY3" fmla="*/ 4941168 h 4941168"/>
              <a:gd name="connsiteX4" fmla="*/ 25400 w 9169400"/>
              <a:gd name="connsiteY4" fmla="*/ 4941168 h 4941168"/>
              <a:gd name="connsiteX5" fmla="*/ 0 w 9169400"/>
              <a:gd name="connsiteY5" fmla="*/ 685800 h 4941168"/>
              <a:gd name="connsiteX0" fmla="*/ 0 w 9169400"/>
              <a:gd name="connsiteY0" fmla="*/ 685800 h 4941168"/>
              <a:gd name="connsiteX1" fmla="*/ 7581900 w 9169400"/>
              <a:gd name="connsiteY1" fmla="*/ 868 h 4941168"/>
              <a:gd name="connsiteX2" fmla="*/ 9169400 w 9169400"/>
              <a:gd name="connsiteY2" fmla="*/ 0 h 4941168"/>
              <a:gd name="connsiteX3" fmla="*/ 9169400 w 9169400"/>
              <a:gd name="connsiteY3" fmla="*/ 4941168 h 4941168"/>
              <a:gd name="connsiteX4" fmla="*/ 25400 w 9169400"/>
              <a:gd name="connsiteY4" fmla="*/ 4941168 h 4941168"/>
              <a:gd name="connsiteX5" fmla="*/ 0 w 9169400"/>
              <a:gd name="connsiteY5" fmla="*/ 685800 h 4941168"/>
              <a:gd name="connsiteX0" fmla="*/ 0 w 9169400"/>
              <a:gd name="connsiteY0" fmla="*/ 697632 h 4953000"/>
              <a:gd name="connsiteX1" fmla="*/ 7543800 w 9169400"/>
              <a:gd name="connsiteY1" fmla="*/ 0 h 4953000"/>
              <a:gd name="connsiteX2" fmla="*/ 9169400 w 9169400"/>
              <a:gd name="connsiteY2" fmla="*/ 11832 h 4953000"/>
              <a:gd name="connsiteX3" fmla="*/ 9169400 w 9169400"/>
              <a:gd name="connsiteY3" fmla="*/ 4953000 h 4953000"/>
              <a:gd name="connsiteX4" fmla="*/ 25400 w 9169400"/>
              <a:gd name="connsiteY4" fmla="*/ 4953000 h 4953000"/>
              <a:gd name="connsiteX5" fmla="*/ 0 w 9169400"/>
              <a:gd name="connsiteY5" fmla="*/ 697632 h 4953000"/>
              <a:gd name="connsiteX0" fmla="*/ 0 w 9169400"/>
              <a:gd name="connsiteY0" fmla="*/ 697632 h 4953000"/>
              <a:gd name="connsiteX1" fmla="*/ 5016500 w 9169400"/>
              <a:gd name="connsiteY1" fmla="*/ 622300 h 4953000"/>
              <a:gd name="connsiteX2" fmla="*/ 7543800 w 9169400"/>
              <a:gd name="connsiteY2" fmla="*/ 0 h 4953000"/>
              <a:gd name="connsiteX3" fmla="*/ 9169400 w 9169400"/>
              <a:gd name="connsiteY3" fmla="*/ 11832 h 4953000"/>
              <a:gd name="connsiteX4" fmla="*/ 9169400 w 9169400"/>
              <a:gd name="connsiteY4" fmla="*/ 4953000 h 4953000"/>
              <a:gd name="connsiteX5" fmla="*/ 25400 w 9169400"/>
              <a:gd name="connsiteY5" fmla="*/ 4953000 h 4953000"/>
              <a:gd name="connsiteX6" fmla="*/ 0 w 9169400"/>
              <a:gd name="connsiteY6" fmla="*/ 697632 h 4953000"/>
              <a:gd name="connsiteX0" fmla="*/ 0 w 9169400"/>
              <a:gd name="connsiteY0" fmla="*/ 697632 h 4953000"/>
              <a:gd name="connsiteX1" fmla="*/ 5016500 w 9169400"/>
              <a:gd name="connsiteY1" fmla="*/ 622300 h 4953000"/>
              <a:gd name="connsiteX2" fmla="*/ 7543800 w 9169400"/>
              <a:gd name="connsiteY2" fmla="*/ 0 h 4953000"/>
              <a:gd name="connsiteX3" fmla="*/ 9169400 w 9169400"/>
              <a:gd name="connsiteY3" fmla="*/ 11832 h 4953000"/>
              <a:gd name="connsiteX4" fmla="*/ 9169400 w 9169400"/>
              <a:gd name="connsiteY4" fmla="*/ 4953000 h 4953000"/>
              <a:gd name="connsiteX5" fmla="*/ 25400 w 9169400"/>
              <a:gd name="connsiteY5" fmla="*/ 4953000 h 4953000"/>
              <a:gd name="connsiteX6" fmla="*/ 0 w 9169400"/>
              <a:gd name="connsiteY6" fmla="*/ 697632 h 4953000"/>
              <a:gd name="connsiteX0" fmla="*/ 0 w 9169400"/>
              <a:gd name="connsiteY0" fmla="*/ 697632 h 4953000"/>
              <a:gd name="connsiteX1" fmla="*/ 6743700 w 9169400"/>
              <a:gd name="connsiteY1" fmla="*/ 711200 h 4953000"/>
              <a:gd name="connsiteX2" fmla="*/ 7543800 w 9169400"/>
              <a:gd name="connsiteY2" fmla="*/ 0 h 4953000"/>
              <a:gd name="connsiteX3" fmla="*/ 9169400 w 9169400"/>
              <a:gd name="connsiteY3" fmla="*/ 11832 h 4953000"/>
              <a:gd name="connsiteX4" fmla="*/ 9169400 w 9169400"/>
              <a:gd name="connsiteY4" fmla="*/ 4953000 h 4953000"/>
              <a:gd name="connsiteX5" fmla="*/ 25400 w 9169400"/>
              <a:gd name="connsiteY5" fmla="*/ 4953000 h 4953000"/>
              <a:gd name="connsiteX6" fmla="*/ 0 w 9169400"/>
              <a:gd name="connsiteY6" fmla="*/ 697632 h 4953000"/>
              <a:gd name="connsiteX0" fmla="*/ 0 w 9169400"/>
              <a:gd name="connsiteY0" fmla="*/ 697632 h 4953000"/>
              <a:gd name="connsiteX1" fmla="*/ 6743700 w 9169400"/>
              <a:gd name="connsiteY1" fmla="*/ 711200 h 4953000"/>
              <a:gd name="connsiteX2" fmla="*/ 7543800 w 9169400"/>
              <a:gd name="connsiteY2" fmla="*/ 0 h 4953000"/>
              <a:gd name="connsiteX3" fmla="*/ 9169400 w 9169400"/>
              <a:gd name="connsiteY3" fmla="*/ 11832 h 4953000"/>
              <a:gd name="connsiteX4" fmla="*/ 9169400 w 9169400"/>
              <a:gd name="connsiteY4" fmla="*/ 4953000 h 4953000"/>
              <a:gd name="connsiteX5" fmla="*/ 25400 w 9169400"/>
              <a:gd name="connsiteY5" fmla="*/ 4953000 h 4953000"/>
              <a:gd name="connsiteX6" fmla="*/ 0 w 9169400"/>
              <a:gd name="connsiteY6" fmla="*/ 697632 h 4953000"/>
              <a:gd name="connsiteX0" fmla="*/ 0 w 9169400"/>
              <a:gd name="connsiteY0" fmla="*/ 697632 h 4953000"/>
              <a:gd name="connsiteX1" fmla="*/ 6743700 w 9169400"/>
              <a:gd name="connsiteY1" fmla="*/ 711200 h 4953000"/>
              <a:gd name="connsiteX2" fmla="*/ 7543800 w 9169400"/>
              <a:gd name="connsiteY2" fmla="*/ 0 h 4953000"/>
              <a:gd name="connsiteX3" fmla="*/ 9169400 w 9169400"/>
              <a:gd name="connsiteY3" fmla="*/ 11832 h 4953000"/>
              <a:gd name="connsiteX4" fmla="*/ 9169400 w 9169400"/>
              <a:gd name="connsiteY4" fmla="*/ 4953000 h 4953000"/>
              <a:gd name="connsiteX5" fmla="*/ 25400 w 9169400"/>
              <a:gd name="connsiteY5" fmla="*/ 4953000 h 4953000"/>
              <a:gd name="connsiteX6" fmla="*/ 0 w 9169400"/>
              <a:gd name="connsiteY6" fmla="*/ 697632 h 4953000"/>
              <a:gd name="connsiteX0" fmla="*/ 0 w 9169400"/>
              <a:gd name="connsiteY0" fmla="*/ 697632 h 4953000"/>
              <a:gd name="connsiteX1" fmla="*/ 6743700 w 9169400"/>
              <a:gd name="connsiteY1" fmla="*/ 711200 h 4953000"/>
              <a:gd name="connsiteX2" fmla="*/ 7543800 w 9169400"/>
              <a:gd name="connsiteY2" fmla="*/ 0 h 4953000"/>
              <a:gd name="connsiteX3" fmla="*/ 9169400 w 9169400"/>
              <a:gd name="connsiteY3" fmla="*/ 11832 h 4953000"/>
              <a:gd name="connsiteX4" fmla="*/ 9169400 w 9169400"/>
              <a:gd name="connsiteY4" fmla="*/ 4953000 h 4953000"/>
              <a:gd name="connsiteX5" fmla="*/ 25400 w 9169400"/>
              <a:gd name="connsiteY5" fmla="*/ 4953000 h 4953000"/>
              <a:gd name="connsiteX6" fmla="*/ 0 w 9169400"/>
              <a:gd name="connsiteY6" fmla="*/ 697632 h 4953000"/>
              <a:gd name="connsiteX0" fmla="*/ 0 w 9169400"/>
              <a:gd name="connsiteY0" fmla="*/ 697632 h 4953000"/>
              <a:gd name="connsiteX1" fmla="*/ 6743700 w 9169400"/>
              <a:gd name="connsiteY1" fmla="*/ 711200 h 4953000"/>
              <a:gd name="connsiteX2" fmla="*/ 7543800 w 9169400"/>
              <a:gd name="connsiteY2" fmla="*/ 0 h 4953000"/>
              <a:gd name="connsiteX3" fmla="*/ 9169400 w 9169400"/>
              <a:gd name="connsiteY3" fmla="*/ 11832 h 4953000"/>
              <a:gd name="connsiteX4" fmla="*/ 9169400 w 9169400"/>
              <a:gd name="connsiteY4" fmla="*/ 4953000 h 4953000"/>
              <a:gd name="connsiteX5" fmla="*/ 25400 w 9169400"/>
              <a:gd name="connsiteY5" fmla="*/ 4953000 h 4953000"/>
              <a:gd name="connsiteX6" fmla="*/ 0 w 9169400"/>
              <a:gd name="connsiteY6" fmla="*/ 697632 h 4953000"/>
              <a:gd name="connsiteX0" fmla="*/ 0 w 9169400"/>
              <a:gd name="connsiteY0" fmla="*/ 731731 h 4987099"/>
              <a:gd name="connsiteX1" fmla="*/ 6743700 w 9169400"/>
              <a:gd name="connsiteY1" fmla="*/ 745299 h 4987099"/>
              <a:gd name="connsiteX2" fmla="*/ 7543800 w 9169400"/>
              <a:gd name="connsiteY2" fmla="*/ 34099 h 4987099"/>
              <a:gd name="connsiteX3" fmla="*/ 9169400 w 9169400"/>
              <a:gd name="connsiteY3" fmla="*/ 45931 h 4987099"/>
              <a:gd name="connsiteX4" fmla="*/ 9169400 w 9169400"/>
              <a:gd name="connsiteY4" fmla="*/ 4987099 h 4987099"/>
              <a:gd name="connsiteX5" fmla="*/ 25400 w 9169400"/>
              <a:gd name="connsiteY5" fmla="*/ 4987099 h 4987099"/>
              <a:gd name="connsiteX6" fmla="*/ 0 w 9169400"/>
              <a:gd name="connsiteY6" fmla="*/ 731731 h 4987099"/>
              <a:gd name="connsiteX0" fmla="*/ 0 w 9169400"/>
              <a:gd name="connsiteY0" fmla="*/ 724367 h 4979735"/>
              <a:gd name="connsiteX1" fmla="*/ 6896100 w 9169400"/>
              <a:gd name="connsiteY1" fmla="*/ 852235 h 4979735"/>
              <a:gd name="connsiteX2" fmla="*/ 7543800 w 9169400"/>
              <a:gd name="connsiteY2" fmla="*/ 26735 h 4979735"/>
              <a:gd name="connsiteX3" fmla="*/ 9169400 w 9169400"/>
              <a:gd name="connsiteY3" fmla="*/ 38567 h 4979735"/>
              <a:gd name="connsiteX4" fmla="*/ 9169400 w 9169400"/>
              <a:gd name="connsiteY4" fmla="*/ 4979735 h 4979735"/>
              <a:gd name="connsiteX5" fmla="*/ 25400 w 9169400"/>
              <a:gd name="connsiteY5" fmla="*/ 4979735 h 4979735"/>
              <a:gd name="connsiteX6" fmla="*/ 0 w 9169400"/>
              <a:gd name="connsiteY6" fmla="*/ 724367 h 4979735"/>
              <a:gd name="connsiteX0" fmla="*/ 0 w 9169400"/>
              <a:gd name="connsiteY0" fmla="*/ 685800 h 4941168"/>
              <a:gd name="connsiteX1" fmla="*/ 6896100 w 9169400"/>
              <a:gd name="connsiteY1" fmla="*/ 813668 h 4941168"/>
              <a:gd name="connsiteX2" fmla="*/ 7912100 w 9169400"/>
              <a:gd name="connsiteY2" fmla="*/ 292968 h 4941168"/>
              <a:gd name="connsiteX3" fmla="*/ 9169400 w 9169400"/>
              <a:gd name="connsiteY3" fmla="*/ 0 h 4941168"/>
              <a:gd name="connsiteX4" fmla="*/ 9169400 w 9169400"/>
              <a:gd name="connsiteY4" fmla="*/ 4941168 h 4941168"/>
              <a:gd name="connsiteX5" fmla="*/ 25400 w 9169400"/>
              <a:gd name="connsiteY5" fmla="*/ 4941168 h 4941168"/>
              <a:gd name="connsiteX6" fmla="*/ 0 w 9169400"/>
              <a:gd name="connsiteY6" fmla="*/ 685800 h 4941168"/>
              <a:gd name="connsiteX0" fmla="*/ 0 w 9169400"/>
              <a:gd name="connsiteY0" fmla="*/ 685800 h 4941168"/>
              <a:gd name="connsiteX1" fmla="*/ 6896100 w 9169400"/>
              <a:gd name="connsiteY1" fmla="*/ 813668 h 4941168"/>
              <a:gd name="connsiteX2" fmla="*/ 7912100 w 9169400"/>
              <a:gd name="connsiteY2" fmla="*/ 292968 h 4941168"/>
              <a:gd name="connsiteX3" fmla="*/ 7531100 w 9169400"/>
              <a:gd name="connsiteY3" fmla="*/ 868 h 4941168"/>
              <a:gd name="connsiteX4" fmla="*/ 9169400 w 9169400"/>
              <a:gd name="connsiteY4" fmla="*/ 0 h 4941168"/>
              <a:gd name="connsiteX5" fmla="*/ 9169400 w 9169400"/>
              <a:gd name="connsiteY5" fmla="*/ 4941168 h 4941168"/>
              <a:gd name="connsiteX6" fmla="*/ 25400 w 9169400"/>
              <a:gd name="connsiteY6" fmla="*/ 4941168 h 4941168"/>
              <a:gd name="connsiteX7" fmla="*/ 0 w 9169400"/>
              <a:gd name="connsiteY7" fmla="*/ 685800 h 4941168"/>
              <a:gd name="connsiteX0" fmla="*/ 0 w 9169400"/>
              <a:gd name="connsiteY0" fmla="*/ 685800 h 4941168"/>
              <a:gd name="connsiteX1" fmla="*/ 6896100 w 9169400"/>
              <a:gd name="connsiteY1" fmla="*/ 813668 h 4941168"/>
              <a:gd name="connsiteX2" fmla="*/ 7327900 w 9169400"/>
              <a:gd name="connsiteY2" fmla="*/ 292968 h 4941168"/>
              <a:gd name="connsiteX3" fmla="*/ 7531100 w 9169400"/>
              <a:gd name="connsiteY3" fmla="*/ 868 h 4941168"/>
              <a:gd name="connsiteX4" fmla="*/ 9169400 w 9169400"/>
              <a:gd name="connsiteY4" fmla="*/ 0 h 4941168"/>
              <a:gd name="connsiteX5" fmla="*/ 9169400 w 9169400"/>
              <a:gd name="connsiteY5" fmla="*/ 4941168 h 4941168"/>
              <a:gd name="connsiteX6" fmla="*/ 25400 w 9169400"/>
              <a:gd name="connsiteY6" fmla="*/ 4941168 h 4941168"/>
              <a:gd name="connsiteX7" fmla="*/ 0 w 9169400"/>
              <a:gd name="connsiteY7" fmla="*/ 685800 h 4941168"/>
              <a:gd name="connsiteX0" fmla="*/ 0 w 9169400"/>
              <a:gd name="connsiteY0" fmla="*/ 685800 h 4941168"/>
              <a:gd name="connsiteX1" fmla="*/ 6896100 w 9169400"/>
              <a:gd name="connsiteY1" fmla="*/ 813668 h 4941168"/>
              <a:gd name="connsiteX2" fmla="*/ 7327900 w 9169400"/>
              <a:gd name="connsiteY2" fmla="*/ 292968 h 4941168"/>
              <a:gd name="connsiteX3" fmla="*/ 7531100 w 9169400"/>
              <a:gd name="connsiteY3" fmla="*/ 868 h 4941168"/>
              <a:gd name="connsiteX4" fmla="*/ 9169400 w 9169400"/>
              <a:gd name="connsiteY4" fmla="*/ 0 h 4941168"/>
              <a:gd name="connsiteX5" fmla="*/ 9169400 w 9169400"/>
              <a:gd name="connsiteY5" fmla="*/ 4941168 h 4941168"/>
              <a:gd name="connsiteX6" fmla="*/ 25400 w 9169400"/>
              <a:gd name="connsiteY6" fmla="*/ 4941168 h 4941168"/>
              <a:gd name="connsiteX7" fmla="*/ 0 w 9169400"/>
              <a:gd name="connsiteY7" fmla="*/ 685800 h 4941168"/>
              <a:gd name="connsiteX0" fmla="*/ 0 w 9169400"/>
              <a:gd name="connsiteY0" fmla="*/ 685800 h 4941168"/>
              <a:gd name="connsiteX1" fmla="*/ 6896100 w 9169400"/>
              <a:gd name="connsiteY1" fmla="*/ 813668 h 4941168"/>
              <a:gd name="connsiteX2" fmla="*/ 7531100 w 9169400"/>
              <a:gd name="connsiteY2" fmla="*/ 868 h 4941168"/>
              <a:gd name="connsiteX3" fmla="*/ 9169400 w 9169400"/>
              <a:gd name="connsiteY3" fmla="*/ 0 h 4941168"/>
              <a:gd name="connsiteX4" fmla="*/ 9169400 w 9169400"/>
              <a:gd name="connsiteY4" fmla="*/ 4941168 h 4941168"/>
              <a:gd name="connsiteX5" fmla="*/ 25400 w 9169400"/>
              <a:gd name="connsiteY5" fmla="*/ 4941168 h 4941168"/>
              <a:gd name="connsiteX6" fmla="*/ 0 w 9169400"/>
              <a:gd name="connsiteY6" fmla="*/ 685800 h 4941168"/>
              <a:gd name="connsiteX0" fmla="*/ 7531100 w 9169400"/>
              <a:gd name="connsiteY0" fmla="*/ 868 h 4941168"/>
              <a:gd name="connsiteX1" fmla="*/ 9169400 w 9169400"/>
              <a:gd name="connsiteY1" fmla="*/ 0 h 4941168"/>
              <a:gd name="connsiteX2" fmla="*/ 9169400 w 9169400"/>
              <a:gd name="connsiteY2" fmla="*/ 4941168 h 4941168"/>
              <a:gd name="connsiteX3" fmla="*/ 25400 w 9169400"/>
              <a:gd name="connsiteY3" fmla="*/ 4941168 h 4941168"/>
              <a:gd name="connsiteX4" fmla="*/ 0 w 9169400"/>
              <a:gd name="connsiteY4" fmla="*/ 685800 h 4941168"/>
              <a:gd name="connsiteX5" fmla="*/ 6987540 w 9169400"/>
              <a:gd name="connsiteY5" fmla="*/ 905108 h 4941168"/>
              <a:gd name="connsiteX0" fmla="*/ 7531100 w 9169400"/>
              <a:gd name="connsiteY0" fmla="*/ 868 h 4941168"/>
              <a:gd name="connsiteX1" fmla="*/ 9169400 w 9169400"/>
              <a:gd name="connsiteY1" fmla="*/ 0 h 4941168"/>
              <a:gd name="connsiteX2" fmla="*/ 9169400 w 9169400"/>
              <a:gd name="connsiteY2" fmla="*/ 4941168 h 4941168"/>
              <a:gd name="connsiteX3" fmla="*/ 25400 w 9169400"/>
              <a:gd name="connsiteY3" fmla="*/ 4941168 h 4941168"/>
              <a:gd name="connsiteX4" fmla="*/ 0 w 9169400"/>
              <a:gd name="connsiteY4" fmla="*/ 685800 h 4941168"/>
              <a:gd name="connsiteX0" fmla="*/ 7518400 w 9156700"/>
              <a:gd name="connsiteY0" fmla="*/ 868 h 4941168"/>
              <a:gd name="connsiteX1" fmla="*/ 9156700 w 9156700"/>
              <a:gd name="connsiteY1" fmla="*/ 0 h 4941168"/>
              <a:gd name="connsiteX2" fmla="*/ 9156700 w 9156700"/>
              <a:gd name="connsiteY2" fmla="*/ 4941168 h 4941168"/>
              <a:gd name="connsiteX3" fmla="*/ 12700 w 9156700"/>
              <a:gd name="connsiteY3" fmla="*/ 4941168 h 4941168"/>
              <a:gd name="connsiteX4" fmla="*/ 0 w 9156700"/>
              <a:gd name="connsiteY4" fmla="*/ 711200 h 4941168"/>
              <a:gd name="connsiteX0" fmla="*/ 7518400 w 9156700"/>
              <a:gd name="connsiteY0" fmla="*/ 868 h 4941168"/>
              <a:gd name="connsiteX1" fmla="*/ 9156700 w 9156700"/>
              <a:gd name="connsiteY1" fmla="*/ 0 h 4941168"/>
              <a:gd name="connsiteX2" fmla="*/ 9156700 w 9156700"/>
              <a:gd name="connsiteY2" fmla="*/ 4941168 h 4941168"/>
              <a:gd name="connsiteX3" fmla="*/ 12700 w 9156700"/>
              <a:gd name="connsiteY3" fmla="*/ 4941168 h 4941168"/>
              <a:gd name="connsiteX4" fmla="*/ 0 w 9156700"/>
              <a:gd name="connsiteY4" fmla="*/ 711200 h 4941168"/>
              <a:gd name="connsiteX0" fmla="*/ 7378700 w 9156700"/>
              <a:gd name="connsiteY0" fmla="*/ 343768 h 4941168"/>
              <a:gd name="connsiteX1" fmla="*/ 9156700 w 9156700"/>
              <a:gd name="connsiteY1" fmla="*/ 0 h 4941168"/>
              <a:gd name="connsiteX2" fmla="*/ 9156700 w 9156700"/>
              <a:gd name="connsiteY2" fmla="*/ 4941168 h 4941168"/>
              <a:gd name="connsiteX3" fmla="*/ 12700 w 9156700"/>
              <a:gd name="connsiteY3" fmla="*/ 4941168 h 4941168"/>
              <a:gd name="connsiteX4" fmla="*/ 0 w 9156700"/>
              <a:gd name="connsiteY4" fmla="*/ 711200 h 4941168"/>
              <a:gd name="connsiteX0" fmla="*/ 7378700 w 9156700"/>
              <a:gd name="connsiteY0" fmla="*/ 343768 h 4941168"/>
              <a:gd name="connsiteX1" fmla="*/ 9156700 w 9156700"/>
              <a:gd name="connsiteY1" fmla="*/ 0 h 4941168"/>
              <a:gd name="connsiteX2" fmla="*/ 9156700 w 9156700"/>
              <a:gd name="connsiteY2" fmla="*/ 4941168 h 4941168"/>
              <a:gd name="connsiteX3" fmla="*/ 12700 w 9156700"/>
              <a:gd name="connsiteY3" fmla="*/ 4941168 h 4941168"/>
              <a:gd name="connsiteX4" fmla="*/ 0 w 9156700"/>
              <a:gd name="connsiteY4" fmla="*/ 711200 h 4941168"/>
              <a:gd name="connsiteX0" fmla="*/ 0 w 9398000"/>
              <a:gd name="connsiteY0" fmla="*/ 750168 h 4941168"/>
              <a:gd name="connsiteX1" fmla="*/ 9398000 w 9398000"/>
              <a:gd name="connsiteY1" fmla="*/ 0 h 4941168"/>
              <a:gd name="connsiteX2" fmla="*/ 9398000 w 9398000"/>
              <a:gd name="connsiteY2" fmla="*/ 4941168 h 4941168"/>
              <a:gd name="connsiteX3" fmla="*/ 254000 w 9398000"/>
              <a:gd name="connsiteY3" fmla="*/ 4941168 h 4941168"/>
              <a:gd name="connsiteX4" fmla="*/ 241300 w 9398000"/>
              <a:gd name="connsiteY4" fmla="*/ 711200 h 4941168"/>
              <a:gd name="connsiteX0" fmla="*/ 1092200 w 9156700"/>
              <a:gd name="connsiteY0" fmla="*/ 775568 h 4941168"/>
              <a:gd name="connsiteX1" fmla="*/ 9156700 w 9156700"/>
              <a:gd name="connsiteY1" fmla="*/ 0 h 4941168"/>
              <a:gd name="connsiteX2" fmla="*/ 9156700 w 9156700"/>
              <a:gd name="connsiteY2" fmla="*/ 4941168 h 4941168"/>
              <a:gd name="connsiteX3" fmla="*/ 12700 w 9156700"/>
              <a:gd name="connsiteY3" fmla="*/ 4941168 h 4941168"/>
              <a:gd name="connsiteX4" fmla="*/ 0 w 9156700"/>
              <a:gd name="connsiteY4" fmla="*/ 711200 h 4941168"/>
              <a:gd name="connsiteX0" fmla="*/ 165100 w 9156700"/>
              <a:gd name="connsiteY0" fmla="*/ 724768 h 4941168"/>
              <a:gd name="connsiteX1" fmla="*/ 9156700 w 9156700"/>
              <a:gd name="connsiteY1" fmla="*/ 0 h 4941168"/>
              <a:gd name="connsiteX2" fmla="*/ 9156700 w 9156700"/>
              <a:gd name="connsiteY2" fmla="*/ 4941168 h 4941168"/>
              <a:gd name="connsiteX3" fmla="*/ 12700 w 9156700"/>
              <a:gd name="connsiteY3" fmla="*/ 4941168 h 4941168"/>
              <a:gd name="connsiteX4" fmla="*/ 0 w 9156700"/>
              <a:gd name="connsiteY4" fmla="*/ 711200 h 4941168"/>
              <a:gd name="connsiteX0" fmla="*/ 165100 w 9156700"/>
              <a:gd name="connsiteY0" fmla="*/ 724768 h 4941168"/>
              <a:gd name="connsiteX1" fmla="*/ 9156700 w 9156700"/>
              <a:gd name="connsiteY1" fmla="*/ 0 h 4941168"/>
              <a:gd name="connsiteX2" fmla="*/ 9156700 w 9156700"/>
              <a:gd name="connsiteY2" fmla="*/ 4941168 h 4941168"/>
              <a:gd name="connsiteX3" fmla="*/ 12700 w 9156700"/>
              <a:gd name="connsiteY3" fmla="*/ 4941168 h 4941168"/>
              <a:gd name="connsiteX4" fmla="*/ 0 w 9156700"/>
              <a:gd name="connsiteY4" fmla="*/ 711200 h 4941168"/>
              <a:gd name="connsiteX5" fmla="*/ 165100 w 9156700"/>
              <a:gd name="connsiteY5" fmla="*/ 724768 h 4941168"/>
              <a:gd name="connsiteX0" fmla="*/ 6731000 w 9156700"/>
              <a:gd name="connsiteY0" fmla="*/ 673968 h 4941168"/>
              <a:gd name="connsiteX1" fmla="*/ 9156700 w 9156700"/>
              <a:gd name="connsiteY1" fmla="*/ 0 h 4941168"/>
              <a:gd name="connsiteX2" fmla="*/ 9156700 w 9156700"/>
              <a:gd name="connsiteY2" fmla="*/ 4941168 h 4941168"/>
              <a:gd name="connsiteX3" fmla="*/ 12700 w 9156700"/>
              <a:gd name="connsiteY3" fmla="*/ 4941168 h 4941168"/>
              <a:gd name="connsiteX4" fmla="*/ 0 w 9156700"/>
              <a:gd name="connsiteY4" fmla="*/ 711200 h 4941168"/>
              <a:gd name="connsiteX5" fmla="*/ 6731000 w 9156700"/>
              <a:gd name="connsiteY5" fmla="*/ 673968 h 4941168"/>
              <a:gd name="connsiteX0" fmla="*/ 6731000 w 9156700"/>
              <a:gd name="connsiteY0" fmla="*/ 673968 h 4941168"/>
              <a:gd name="connsiteX1" fmla="*/ 9156700 w 9156700"/>
              <a:gd name="connsiteY1" fmla="*/ 0 h 4941168"/>
              <a:gd name="connsiteX2" fmla="*/ 9156700 w 9156700"/>
              <a:gd name="connsiteY2" fmla="*/ 4941168 h 4941168"/>
              <a:gd name="connsiteX3" fmla="*/ 12700 w 9156700"/>
              <a:gd name="connsiteY3" fmla="*/ 4941168 h 4941168"/>
              <a:gd name="connsiteX4" fmla="*/ 0 w 9156700"/>
              <a:gd name="connsiteY4" fmla="*/ 673100 h 4941168"/>
              <a:gd name="connsiteX5" fmla="*/ 6731000 w 9156700"/>
              <a:gd name="connsiteY5" fmla="*/ 673968 h 4941168"/>
              <a:gd name="connsiteX0" fmla="*/ 6731000 w 9156700"/>
              <a:gd name="connsiteY0" fmla="*/ 673968 h 4941168"/>
              <a:gd name="connsiteX1" fmla="*/ 9156700 w 9156700"/>
              <a:gd name="connsiteY1" fmla="*/ 0 h 4941168"/>
              <a:gd name="connsiteX2" fmla="*/ 9156700 w 9156700"/>
              <a:gd name="connsiteY2" fmla="*/ 4941168 h 4941168"/>
              <a:gd name="connsiteX3" fmla="*/ 12700 w 9156700"/>
              <a:gd name="connsiteY3" fmla="*/ 4941168 h 4941168"/>
              <a:gd name="connsiteX4" fmla="*/ 0 w 9156700"/>
              <a:gd name="connsiteY4" fmla="*/ 673100 h 4941168"/>
              <a:gd name="connsiteX5" fmla="*/ 6731000 w 9156700"/>
              <a:gd name="connsiteY5" fmla="*/ 673968 h 4941168"/>
              <a:gd name="connsiteX0" fmla="*/ 6731000 w 9156700"/>
              <a:gd name="connsiteY0" fmla="*/ 673968 h 4941168"/>
              <a:gd name="connsiteX1" fmla="*/ 7785100 w 9156700"/>
              <a:gd name="connsiteY1" fmla="*/ 394568 h 4941168"/>
              <a:gd name="connsiteX2" fmla="*/ 9156700 w 9156700"/>
              <a:gd name="connsiteY2" fmla="*/ 0 h 4941168"/>
              <a:gd name="connsiteX3" fmla="*/ 9156700 w 9156700"/>
              <a:gd name="connsiteY3" fmla="*/ 4941168 h 4941168"/>
              <a:gd name="connsiteX4" fmla="*/ 12700 w 9156700"/>
              <a:gd name="connsiteY4" fmla="*/ 4941168 h 4941168"/>
              <a:gd name="connsiteX5" fmla="*/ 0 w 9156700"/>
              <a:gd name="connsiteY5" fmla="*/ 673100 h 4941168"/>
              <a:gd name="connsiteX6" fmla="*/ 6731000 w 9156700"/>
              <a:gd name="connsiteY6" fmla="*/ 673968 h 4941168"/>
              <a:gd name="connsiteX0" fmla="*/ 6731000 w 9156700"/>
              <a:gd name="connsiteY0" fmla="*/ 673968 h 4941168"/>
              <a:gd name="connsiteX1" fmla="*/ 7556500 w 9156700"/>
              <a:gd name="connsiteY1" fmla="*/ 13568 h 4941168"/>
              <a:gd name="connsiteX2" fmla="*/ 9156700 w 9156700"/>
              <a:gd name="connsiteY2" fmla="*/ 0 h 4941168"/>
              <a:gd name="connsiteX3" fmla="*/ 9156700 w 9156700"/>
              <a:gd name="connsiteY3" fmla="*/ 4941168 h 4941168"/>
              <a:gd name="connsiteX4" fmla="*/ 12700 w 9156700"/>
              <a:gd name="connsiteY4" fmla="*/ 4941168 h 4941168"/>
              <a:gd name="connsiteX5" fmla="*/ 0 w 9156700"/>
              <a:gd name="connsiteY5" fmla="*/ 673100 h 4941168"/>
              <a:gd name="connsiteX6" fmla="*/ 6731000 w 9156700"/>
              <a:gd name="connsiteY6" fmla="*/ 673968 h 4941168"/>
              <a:gd name="connsiteX0" fmla="*/ 6731000 w 9156700"/>
              <a:gd name="connsiteY0" fmla="*/ 673968 h 4941168"/>
              <a:gd name="connsiteX1" fmla="*/ 7556500 w 9156700"/>
              <a:gd name="connsiteY1" fmla="*/ 13568 h 4941168"/>
              <a:gd name="connsiteX2" fmla="*/ 9156700 w 9156700"/>
              <a:gd name="connsiteY2" fmla="*/ 0 h 4941168"/>
              <a:gd name="connsiteX3" fmla="*/ 9156700 w 9156700"/>
              <a:gd name="connsiteY3" fmla="*/ 4941168 h 4941168"/>
              <a:gd name="connsiteX4" fmla="*/ 12700 w 9156700"/>
              <a:gd name="connsiteY4" fmla="*/ 4941168 h 4941168"/>
              <a:gd name="connsiteX5" fmla="*/ 0 w 9156700"/>
              <a:gd name="connsiteY5" fmla="*/ 673100 h 4941168"/>
              <a:gd name="connsiteX6" fmla="*/ 6731000 w 9156700"/>
              <a:gd name="connsiteY6" fmla="*/ 673968 h 4941168"/>
              <a:gd name="connsiteX0" fmla="*/ 6731000 w 9156700"/>
              <a:gd name="connsiteY0" fmla="*/ 673968 h 4941168"/>
              <a:gd name="connsiteX1" fmla="*/ 7556500 w 9156700"/>
              <a:gd name="connsiteY1" fmla="*/ 13568 h 4941168"/>
              <a:gd name="connsiteX2" fmla="*/ 9156700 w 9156700"/>
              <a:gd name="connsiteY2" fmla="*/ 0 h 4941168"/>
              <a:gd name="connsiteX3" fmla="*/ 9156700 w 9156700"/>
              <a:gd name="connsiteY3" fmla="*/ 4941168 h 4941168"/>
              <a:gd name="connsiteX4" fmla="*/ 12700 w 9156700"/>
              <a:gd name="connsiteY4" fmla="*/ 4941168 h 4941168"/>
              <a:gd name="connsiteX5" fmla="*/ 0 w 9156700"/>
              <a:gd name="connsiteY5" fmla="*/ 673100 h 4941168"/>
              <a:gd name="connsiteX6" fmla="*/ 6731000 w 9156700"/>
              <a:gd name="connsiteY6" fmla="*/ 673968 h 4941168"/>
              <a:gd name="connsiteX0" fmla="*/ 6731000 w 9156700"/>
              <a:gd name="connsiteY0" fmla="*/ 673968 h 4941168"/>
              <a:gd name="connsiteX1" fmla="*/ 7556500 w 9156700"/>
              <a:gd name="connsiteY1" fmla="*/ 13568 h 4941168"/>
              <a:gd name="connsiteX2" fmla="*/ 9156700 w 9156700"/>
              <a:gd name="connsiteY2" fmla="*/ 0 h 4941168"/>
              <a:gd name="connsiteX3" fmla="*/ 9156700 w 9156700"/>
              <a:gd name="connsiteY3" fmla="*/ 4941168 h 4941168"/>
              <a:gd name="connsiteX4" fmla="*/ 12700 w 9156700"/>
              <a:gd name="connsiteY4" fmla="*/ 4941168 h 4941168"/>
              <a:gd name="connsiteX5" fmla="*/ 0 w 9156700"/>
              <a:gd name="connsiteY5" fmla="*/ 673100 h 4941168"/>
              <a:gd name="connsiteX6" fmla="*/ 6731000 w 9156700"/>
              <a:gd name="connsiteY6" fmla="*/ 673968 h 4941168"/>
              <a:gd name="connsiteX0" fmla="*/ 6731000 w 9156700"/>
              <a:gd name="connsiteY0" fmla="*/ 673968 h 4941168"/>
              <a:gd name="connsiteX1" fmla="*/ 7175500 w 9156700"/>
              <a:gd name="connsiteY1" fmla="*/ 280268 h 4941168"/>
              <a:gd name="connsiteX2" fmla="*/ 7556500 w 9156700"/>
              <a:gd name="connsiteY2" fmla="*/ 13568 h 4941168"/>
              <a:gd name="connsiteX3" fmla="*/ 9156700 w 9156700"/>
              <a:gd name="connsiteY3" fmla="*/ 0 h 4941168"/>
              <a:gd name="connsiteX4" fmla="*/ 9156700 w 9156700"/>
              <a:gd name="connsiteY4" fmla="*/ 4941168 h 4941168"/>
              <a:gd name="connsiteX5" fmla="*/ 12700 w 9156700"/>
              <a:gd name="connsiteY5" fmla="*/ 4941168 h 4941168"/>
              <a:gd name="connsiteX6" fmla="*/ 0 w 9156700"/>
              <a:gd name="connsiteY6" fmla="*/ 673100 h 4941168"/>
              <a:gd name="connsiteX7" fmla="*/ 6731000 w 9156700"/>
              <a:gd name="connsiteY7" fmla="*/ 673968 h 4941168"/>
              <a:gd name="connsiteX0" fmla="*/ 6731000 w 9156700"/>
              <a:gd name="connsiteY0" fmla="*/ 686827 h 4954027"/>
              <a:gd name="connsiteX1" fmla="*/ 7391400 w 9156700"/>
              <a:gd name="connsiteY1" fmla="*/ 331227 h 4954027"/>
              <a:gd name="connsiteX2" fmla="*/ 7556500 w 9156700"/>
              <a:gd name="connsiteY2" fmla="*/ 26427 h 4954027"/>
              <a:gd name="connsiteX3" fmla="*/ 9156700 w 9156700"/>
              <a:gd name="connsiteY3" fmla="*/ 12859 h 4954027"/>
              <a:gd name="connsiteX4" fmla="*/ 9156700 w 9156700"/>
              <a:gd name="connsiteY4" fmla="*/ 4954027 h 4954027"/>
              <a:gd name="connsiteX5" fmla="*/ 12700 w 9156700"/>
              <a:gd name="connsiteY5" fmla="*/ 4954027 h 4954027"/>
              <a:gd name="connsiteX6" fmla="*/ 0 w 9156700"/>
              <a:gd name="connsiteY6" fmla="*/ 685959 h 4954027"/>
              <a:gd name="connsiteX7" fmla="*/ 6731000 w 9156700"/>
              <a:gd name="connsiteY7" fmla="*/ 686827 h 4954027"/>
              <a:gd name="connsiteX0" fmla="*/ 6731000 w 9156700"/>
              <a:gd name="connsiteY0" fmla="*/ 673968 h 4941168"/>
              <a:gd name="connsiteX1" fmla="*/ 7391400 w 9156700"/>
              <a:gd name="connsiteY1" fmla="*/ 318368 h 4941168"/>
              <a:gd name="connsiteX2" fmla="*/ 7556500 w 9156700"/>
              <a:gd name="connsiteY2" fmla="*/ 13568 h 4941168"/>
              <a:gd name="connsiteX3" fmla="*/ 9156700 w 9156700"/>
              <a:gd name="connsiteY3" fmla="*/ 0 h 4941168"/>
              <a:gd name="connsiteX4" fmla="*/ 9156700 w 9156700"/>
              <a:gd name="connsiteY4" fmla="*/ 4941168 h 4941168"/>
              <a:gd name="connsiteX5" fmla="*/ 12700 w 9156700"/>
              <a:gd name="connsiteY5" fmla="*/ 4941168 h 4941168"/>
              <a:gd name="connsiteX6" fmla="*/ 0 w 9156700"/>
              <a:gd name="connsiteY6" fmla="*/ 673100 h 4941168"/>
              <a:gd name="connsiteX7" fmla="*/ 6731000 w 9156700"/>
              <a:gd name="connsiteY7" fmla="*/ 673968 h 4941168"/>
              <a:gd name="connsiteX0" fmla="*/ 6731000 w 9156700"/>
              <a:gd name="connsiteY0" fmla="*/ 673968 h 4941168"/>
              <a:gd name="connsiteX1" fmla="*/ 7391400 w 9156700"/>
              <a:gd name="connsiteY1" fmla="*/ 318368 h 4941168"/>
              <a:gd name="connsiteX2" fmla="*/ 7556500 w 9156700"/>
              <a:gd name="connsiteY2" fmla="*/ 13568 h 4941168"/>
              <a:gd name="connsiteX3" fmla="*/ 9156700 w 9156700"/>
              <a:gd name="connsiteY3" fmla="*/ 0 h 4941168"/>
              <a:gd name="connsiteX4" fmla="*/ 9156700 w 9156700"/>
              <a:gd name="connsiteY4" fmla="*/ 4941168 h 4941168"/>
              <a:gd name="connsiteX5" fmla="*/ 12700 w 9156700"/>
              <a:gd name="connsiteY5" fmla="*/ 4941168 h 4941168"/>
              <a:gd name="connsiteX6" fmla="*/ 0 w 9156700"/>
              <a:gd name="connsiteY6" fmla="*/ 673100 h 4941168"/>
              <a:gd name="connsiteX7" fmla="*/ 6731000 w 9156700"/>
              <a:gd name="connsiteY7" fmla="*/ 673968 h 4941168"/>
              <a:gd name="connsiteX0" fmla="*/ 6731000 w 9156700"/>
              <a:gd name="connsiteY0" fmla="*/ 685800 h 4953000"/>
              <a:gd name="connsiteX1" fmla="*/ 7391400 w 9156700"/>
              <a:gd name="connsiteY1" fmla="*/ 330200 h 4953000"/>
              <a:gd name="connsiteX2" fmla="*/ 7531100 w 9156700"/>
              <a:gd name="connsiteY2" fmla="*/ 0 h 4953000"/>
              <a:gd name="connsiteX3" fmla="*/ 9156700 w 9156700"/>
              <a:gd name="connsiteY3" fmla="*/ 11832 h 4953000"/>
              <a:gd name="connsiteX4" fmla="*/ 9156700 w 9156700"/>
              <a:gd name="connsiteY4" fmla="*/ 4953000 h 4953000"/>
              <a:gd name="connsiteX5" fmla="*/ 12700 w 9156700"/>
              <a:gd name="connsiteY5" fmla="*/ 4953000 h 4953000"/>
              <a:gd name="connsiteX6" fmla="*/ 0 w 9156700"/>
              <a:gd name="connsiteY6" fmla="*/ 684932 h 4953000"/>
              <a:gd name="connsiteX7" fmla="*/ 6731000 w 9156700"/>
              <a:gd name="connsiteY7" fmla="*/ 685800 h 4953000"/>
              <a:gd name="connsiteX0" fmla="*/ 6731000 w 9156700"/>
              <a:gd name="connsiteY0" fmla="*/ 707389 h 4974589"/>
              <a:gd name="connsiteX1" fmla="*/ 7378700 w 9156700"/>
              <a:gd name="connsiteY1" fmla="*/ 351789 h 4974589"/>
              <a:gd name="connsiteX2" fmla="*/ 7531100 w 9156700"/>
              <a:gd name="connsiteY2" fmla="*/ 21589 h 4974589"/>
              <a:gd name="connsiteX3" fmla="*/ 9156700 w 9156700"/>
              <a:gd name="connsiteY3" fmla="*/ 33421 h 4974589"/>
              <a:gd name="connsiteX4" fmla="*/ 9156700 w 9156700"/>
              <a:gd name="connsiteY4" fmla="*/ 4974589 h 4974589"/>
              <a:gd name="connsiteX5" fmla="*/ 12700 w 9156700"/>
              <a:gd name="connsiteY5" fmla="*/ 4974589 h 4974589"/>
              <a:gd name="connsiteX6" fmla="*/ 0 w 9156700"/>
              <a:gd name="connsiteY6" fmla="*/ 706521 h 4974589"/>
              <a:gd name="connsiteX7" fmla="*/ 6731000 w 9156700"/>
              <a:gd name="connsiteY7" fmla="*/ 707389 h 4974589"/>
              <a:gd name="connsiteX0" fmla="*/ 6731000 w 9156700"/>
              <a:gd name="connsiteY0" fmla="*/ 707389 h 4974589"/>
              <a:gd name="connsiteX1" fmla="*/ 7378700 w 9156700"/>
              <a:gd name="connsiteY1" fmla="*/ 351789 h 4974589"/>
              <a:gd name="connsiteX2" fmla="*/ 7531100 w 9156700"/>
              <a:gd name="connsiteY2" fmla="*/ 21589 h 4974589"/>
              <a:gd name="connsiteX3" fmla="*/ 9156700 w 9156700"/>
              <a:gd name="connsiteY3" fmla="*/ 33421 h 4974589"/>
              <a:gd name="connsiteX4" fmla="*/ 9156700 w 9156700"/>
              <a:gd name="connsiteY4" fmla="*/ 4974589 h 4974589"/>
              <a:gd name="connsiteX5" fmla="*/ 12700 w 9156700"/>
              <a:gd name="connsiteY5" fmla="*/ 4974589 h 4974589"/>
              <a:gd name="connsiteX6" fmla="*/ 0 w 9156700"/>
              <a:gd name="connsiteY6" fmla="*/ 706521 h 4974589"/>
              <a:gd name="connsiteX7" fmla="*/ 6731000 w 9156700"/>
              <a:gd name="connsiteY7" fmla="*/ 707389 h 4974589"/>
              <a:gd name="connsiteX0" fmla="*/ 6731000 w 9156700"/>
              <a:gd name="connsiteY0" fmla="*/ 685800 h 4953000"/>
              <a:gd name="connsiteX1" fmla="*/ 7378700 w 9156700"/>
              <a:gd name="connsiteY1" fmla="*/ 330200 h 4953000"/>
              <a:gd name="connsiteX2" fmla="*/ 7531100 w 9156700"/>
              <a:gd name="connsiteY2" fmla="*/ 0 h 4953000"/>
              <a:gd name="connsiteX3" fmla="*/ 9156700 w 9156700"/>
              <a:gd name="connsiteY3" fmla="*/ 11832 h 4953000"/>
              <a:gd name="connsiteX4" fmla="*/ 9156700 w 9156700"/>
              <a:gd name="connsiteY4" fmla="*/ 4953000 h 4953000"/>
              <a:gd name="connsiteX5" fmla="*/ 12700 w 9156700"/>
              <a:gd name="connsiteY5" fmla="*/ 4953000 h 4953000"/>
              <a:gd name="connsiteX6" fmla="*/ 0 w 9156700"/>
              <a:gd name="connsiteY6" fmla="*/ 684932 h 4953000"/>
              <a:gd name="connsiteX7" fmla="*/ 6731000 w 9156700"/>
              <a:gd name="connsiteY7" fmla="*/ 685800 h 4953000"/>
              <a:gd name="connsiteX0" fmla="*/ 6731000 w 9156700"/>
              <a:gd name="connsiteY0" fmla="*/ 714081 h 4981281"/>
              <a:gd name="connsiteX1" fmla="*/ 7378700 w 9156700"/>
              <a:gd name="connsiteY1" fmla="*/ 358481 h 4981281"/>
              <a:gd name="connsiteX2" fmla="*/ 7531100 w 9156700"/>
              <a:gd name="connsiteY2" fmla="*/ 28281 h 4981281"/>
              <a:gd name="connsiteX3" fmla="*/ 9156700 w 9156700"/>
              <a:gd name="connsiteY3" fmla="*/ 14713 h 4981281"/>
              <a:gd name="connsiteX4" fmla="*/ 9156700 w 9156700"/>
              <a:gd name="connsiteY4" fmla="*/ 4981281 h 4981281"/>
              <a:gd name="connsiteX5" fmla="*/ 12700 w 9156700"/>
              <a:gd name="connsiteY5" fmla="*/ 4981281 h 4981281"/>
              <a:gd name="connsiteX6" fmla="*/ 0 w 9156700"/>
              <a:gd name="connsiteY6" fmla="*/ 713213 h 4981281"/>
              <a:gd name="connsiteX7" fmla="*/ 6731000 w 9156700"/>
              <a:gd name="connsiteY7" fmla="*/ 714081 h 4981281"/>
              <a:gd name="connsiteX0" fmla="*/ 6731000 w 9156700"/>
              <a:gd name="connsiteY0" fmla="*/ 699368 h 4966568"/>
              <a:gd name="connsiteX1" fmla="*/ 7378700 w 9156700"/>
              <a:gd name="connsiteY1" fmla="*/ 343768 h 4966568"/>
              <a:gd name="connsiteX2" fmla="*/ 7531100 w 9156700"/>
              <a:gd name="connsiteY2" fmla="*/ 13568 h 4966568"/>
              <a:gd name="connsiteX3" fmla="*/ 9156700 w 9156700"/>
              <a:gd name="connsiteY3" fmla="*/ 0 h 4966568"/>
              <a:gd name="connsiteX4" fmla="*/ 9156700 w 9156700"/>
              <a:gd name="connsiteY4" fmla="*/ 4966568 h 4966568"/>
              <a:gd name="connsiteX5" fmla="*/ 12700 w 9156700"/>
              <a:gd name="connsiteY5" fmla="*/ 4966568 h 4966568"/>
              <a:gd name="connsiteX6" fmla="*/ 0 w 9156700"/>
              <a:gd name="connsiteY6" fmla="*/ 698500 h 4966568"/>
              <a:gd name="connsiteX7" fmla="*/ 6731000 w 9156700"/>
              <a:gd name="connsiteY7" fmla="*/ 699368 h 4966568"/>
              <a:gd name="connsiteX0" fmla="*/ 6731000 w 9156700"/>
              <a:gd name="connsiteY0" fmla="*/ 699368 h 4966568"/>
              <a:gd name="connsiteX1" fmla="*/ 7378700 w 9156700"/>
              <a:gd name="connsiteY1" fmla="*/ 343768 h 4966568"/>
              <a:gd name="connsiteX2" fmla="*/ 7531100 w 9156700"/>
              <a:gd name="connsiteY2" fmla="*/ 13568 h 4966568"/>
              <a:gd name="connsiteX3" fmla="*/ 9156700 w 9156700"/>
              <a:gd name="connsiteY3" fmla="*/ 0 h 4966568"/>
              <a:gd name="connsiteX4" fmla="*/ 9156700 w 9156700"/>
              <a:gd name="connsiteY4" fmla="*/ 4966568 h 4966568"/>
              <a:gd name="connsiteX5" fmla="*/ 12700 w 9156700"/>
              <a:gd name="connsiteY5" fmla="*/ 4966568 h 4966568"/>
              <a:gd name="connsiteX6" fmla="*/ 0 w 9156700"/>
              <a:gd name="connsiteY6" fmla="*/ 698500 h 4966568"/>
              <a:gd name="connsiteX7" fmla="*/ 6731000 w 9156700"/>
              <a:gd name="connsiteY7" fmla="*/ 699368 h 4966568"/>
              <a:gd name="connsiteX0" fmla="*/ 6731000 w 9156700"/>
              <a:gd name="connsiteY0" fmla="*/ 714081 h 4981281"/>
              <a:gd name="connsiteX1" fmla="*/ 7366000 w 9156700"/>
              <a:gd name="connsiteY1" fmla="*/ 358481 h 4981281"/>
              <a:gd name="connsiteX2" fmla="*/ 7531100 w 9156700"/>
              <a:gd name="connsiteY2" fmla="*/ 28281 h 4981281"/>
              <a:gd name="connsiteX3" fmla="*/ 9156700 w 9156700"/>
              <a:gd name="connsiteY3" fmla="*/ 14713 h 4981281"/>
              <a:gd name="connsiteX4" fmla="*/ 9156700 w 9156700"/>
              <a:gd name="connsiteY4" fmla="*/ 4981281 h 4981281"/>
              <a:gd name="connsiteX5" fmla="*/ 12700 w 9156700"/>
              <a:gd name="connsiteY5" fmla="*/ 4981281 h 4981281"/>
              <a:gd name="connsiteX6" fmla="*/ 0 w 9156700"/>
              <a:gd name="connsiteY6" fmla="*/ 713213 h 4981281"/>
              <a:gd name="connsiteX7" fmla="*/ 6731000 w 9156700"/>
              <a:gd name="connsiteY7" fmla="*/ 714081 h 4981281"/>
              <a:gd name="connsiteX0" fmla="*/ 6731000 w 9156700"/>
              <a:gd name="connsiteY0" fmla="*/ 714081 h 4981281"/>
              <a:gd name="connsiteX1" fmla="*/ 7366000 w 9156700"/>
              <a:gd name="connsiteY1" fmla="*/ 358481 h 4981281"/>
              <a:gd name="connsiteX2" fmla="*/ 7493000 w 9156700"/>
              <a:gd name="connsiteY2" fmla="*/ 28281 h 4981281"/>
              <a:gd name="connsiteX3" fmla="*/ 9156700 w 9156700"/>
              <a:gd name="connsiteY3" fmla="*/ 14713 h 4981281"/>
              <a:gd name="connsiteX4" fmla="*/ 9156700 w 9156700"/>
              <a:gd name="connsiteY4" fmla="*/ 4981281 h 4981281"/>
              <a:gd name="connsiteX5" fmla="*/ 12700 w 9156700"/>
              <a:gd name="connsiteY5" fmla="*/ 4981281 h 4981281"/>
              <a:gd name="connsiteX6" fmla="*/ 0 w 9156700"/>
              <a:gd name="connsiteY6" fmla="*/ 713213 h 4981281"/>
              <a:gd name="connsiteX7" fmla="*/ 6731000 w 9156700"/>
              <a:gd name="connsiteY7" fmla="*/ 714081 h 4981281"/>
              <a:gd name="connsiteX0" fmla="*/ 6731000 w 9156700"/>
              <a:gd name="connsiteY0" fmla="*/ 714081 h 4981281"/>
              <a:gd name="connsiteX1" fmla="*/ 7366000 w 9156700"/>
              <a:gd name="connsiteY1" fmla="*/ 358481 h 4981281"/>
              <a:gd name="connsiteX2" fmla="*/ 7527120 w 9156700"/>
              <a:gd name="connsiteY2" fmla="*/ 28281 h 4981281"/>
              <a:gd name="connsiteX3" fmla="*/ 9156700 w 9156700"/>
              <a:gd name="connsiteY3" fmla="*/ 14713 h 4981281"/>
              <a:gd name="connsiteX4" fmla="*/ 9156700 w 9156700"/>
              <a:gd name="connsiteY4" fmla="*/ 4981281 h 4981281"/>
              <a:gd name="connsiteX5" fmla="*/ 12700 w 9156700"/>
              <a:gd name="connsiteY5" fmla="*/ 4981281 h 4981281"/>
              <a:gd name="connsiteX6" fmla="*/ 0 w 9156700"/>
              <a:gd name="connsiteY6" fmla="*/ 713213 h 4981281"/>
              <a:gd name="connsiteX7" fmla="*/ 6731000 w 9156700"/>
              <a:gd name="connsiteY7" fmla="*/ 714081 h 4981281"/>
              <a:gd name="connsiteX0" fmla="*/ 6731000 w 9156700"/>
              <a:gd name="connsiteY0" fmla="*/ 714081 h 4981281"/>
              <a:gd name="connsiteX1" fmla="*/ 7366000 w 9156700"/>
              <a:gd name="connsiteY1" fmla="*/ 358481 h 4981281"/>
              <a:gd name="connsiteX2" fmla="*/ 7527120 w 9156700"/>
              <a:gd name="connsiteY2" fmla="*/ 28281 h 4981281"/>
              <a:gd name="connsiteX3" fmla="*/ 9156700 w 9156700"/>
              <a:gd name="connsiteY3" fmla="*/ 14713 h 4981281"/>
              <a:gd name="connsiteX4" fmla="*/ 9156700 w 9156700"/>
              <a:gd name="connsiteY4" fmla="*/ 4981281 h 4981281"/>
              <a:gd name="connsiteX5" fmla="*/ 12700 w 9156700"/>
              <a:gd name="connsiteY5" fmla="*/ 4981281 h 4981281"/>
              <a:gd name="connsiteX6" fmla="*/ 0 w 9156700"/>
              <a:gd name="connsiteY6" fmla="*/ 713213 h 4981281"/>
              <a:gd name="connsiteX7" fmla="*/ 6731000 w 9156700"/>
              <a:gd name="connsiteY7" fmla="*/ 714081 h 4981281"/>
              <a:gd name="connsiteX0" fmla="*/ 6731000 w 9156700"/>
              <a:gd name="connsiteY0" fmla="*/ 699368 h 4966568"/>
              <a:gd name="connsiteX1" fmla="*/ 7366000 w 9156700"/>
              <a:gd name="connsiteY1" fmla="*/ 343768 h 4966568"/>
              <a:gd name="connsiteX2" fmla="*/ 7527120 w 9156700"/>
              <a:gd name="connsiteY2" fmla="*/ 13568 h 4966568"/>
              <a:gd name="connsiteX3" fmla="*/ 9156700 w 9156700"/>
              <a:gd name="connsiteY3" fmla="*/ 0 h 4966568"/>
              <a:gd name="connsiteX4" fmla="*/ 9156700 w 9156700"/>
              <a:gd name="connsiteY4" fmla="*/ 4966568 h 4966568"/>
              <a:gd name="connsiteX5" fmla="*/ 12700 w 9156700"/>
              <a:gd name="connsiteY5" fmla="*/ 4966568 h 4966568"/>
              <a:gd name="connsiteX6" fmla="*/ 0 w 9156700"/>
              <a:gd name="connsiteY6" fmla="*/ 698500 h 4966568"/>
              <a:gd name="connsiteX7" fmla="*/ 6731000 w 9156700"/>
              <a:gd name="connsiteY7" fmla="*/ 699368 h 4966568"/>
              <a:gd name="connsiteX0" fmla="*/ 6731000 w 9156700"/>
              <a:gd name="connsiteY0" fmla="*/ 706272 h 4973472"/>
              <a:gd name="connsiteX1" fmla="*/ 7366000 w 9156700"/>
              <a:gd name="connsiteY1" fmla="*/ 350672 h 4973472"/>
              <a:gd name="connsiteX2" fmla="*/ 7520297 w 9156700"/>
              <a:gd name="connsiteY2" fmla="*/ 0 h 4973472"/>
              <a:gd name="connsiteX3" fmla="*/ 9156700 w 9156700"/>
              <a:gd name="connsiteY3" fmla="*/ 6904 h 4973472"/>
              <a:gd name="connsiteX4" fmla="*/ 9156700 w 9156700"/>
              <a:gd name="connsiteY4" fmla="*/ 4973472 h 4973472"/>
              <a:gd name="connsiteX5" fmla="*/ 12700 w 9156700"/>
              <a:gd name="connsiteY5" fmla="*/ 4973472 h 4973472"/>
              <a:gd name="connsiteX6" fmla="*/ 0 w 9156700"/>
              <a:gd name="connsiteY6" fmla="*/ 705404 h 4973472"/>
              <a:gd name="connsiteX7" fmla="*/ 6731000 w 9156700"/>
              <a:gd name="connsiteY7" fmla="*/ 706272 h 4973472"/>
              <a:gd name="connsiteX0" fmla="*/ 6731000 w 9156700"/>
              <a:gd name="connsiteY0" fmla="*/ 736050 h 5003250"/>
              <a:gd name="connsiteX1" fmla="*/ 7366000 w 9156700"/>
              <a:gd name="connsiteY1" fmla="*/ 380450 h 5003250"/>
              <a:gd name="connsiteX2" fmla="*/ 7520297 w 9156700"/>
              <a:gd name="connsiteY2" fmla="*/ 29778 h 5003250"/>
              <a:gd name="connsiteX3" fmla="*/ 9156700 w 9156700"/>
              <a:gd name="connsiteY3" fmla="*/ 16210 h 5003250"/>
              <a:gd name="connsiteX4" fmla="*/ 9156700 w 9156700"/>
              <a:gd name="connsiteY4" fmla="*/ 5003250 h 5003250"/>
              <a:gd name="connsiteX5" fmla="*/ 12700 w 9156700"/>
              <a:gd name="connsiteY5" fmla="*/ 5003250 h 5003250"/>
              <a:gd name="connsiteX6" fmla="*/ 0 w 9156700"/>
              <a:gd name="connsiteY6" fmla="*/ 735182 h 5003250"/>
              <a:gd name="connsiteX7" fmla="*/ 6731000 w 9156700"/>
              <a:gd name="connsiteY7" fmla="*/ 736050 h 5003250"/>
              <a:gd name="connsiteX0" fmla="*/ 6731000 w 9156700"/>
              <a:gd name="connsiteY0" fmla="*/ 719840 h 4987040"/>
              <a:gd name="connsiteX1" fmla="*/ 7366000 w 9156700"/>
              <a:gd name="connsiteY1" fmla="*/ 364240 h 4987040"/>
              <a:gd name="connsiteX2" fmla="*/ 7520297 w 9156700"/>
              <a:gd name="connsiteY2" fmla="*/ 13568 h 4987040"/>
              <a:gd name="connsiteX3" fmla="*/ 9156700 w 9156700"/>
              <a:gd name="connsiteY3" fmla="*/ 0 h 4987040"/>
              <a:gd name="connsiteX4" fmla="*/ 9156700 w 9156700"/>
              <a:gd name="connsiteY4" fmla="*/ 4987040 h 4987040"/>
              <a:gd name="connsiteX5" fmla="*/ 12700 w 9156700"/>
              <a:gd name="connsiteY5" fmla="*/ 4987040 h 4987040"/>
              <a:gd name="connsiteX6" fmla="*/ 0 w 9156700"/>
              <a:gd name="connsiteY6" fmla="*/ 718972 h 4987040"/>
              <a:gd name="connsiteX7" fmla="*/ 6731000 w 9156700"/>
              <a:gd name="connsiteY7" fmla="*/ 719840 h 4987040"/>
              <a:gd name="connsiteX0" fmla="*/ 6731000 w 9156700"/>
              <a:gd name="connsiteY0" fmla="*/ 730523 h 4997723"/>
              <a:gd name="connsiteX1" fmla="*/ 7366000 w 9156700"/>
              <a:gd name="connsiteY1" fmla="*/ 374923 h 4997723"/>
              <a:gd name="connsiteX2" fmla="*/ 7520297 w 9156700"/>
              <a:gd name="connsiteY2" fmla="*/ 24251 h 4997723"/>
              <a:gd name="connsiteX3" fmla="*/ 9156700 w 9156700"/>
              <a:gd name="connsiteY3" fmla="*/ 31154 h 4997723"/>
              <a:gd name="connsiteX4" fmla="*/ 9156700 w 9156700"/>
              <a:gd name="connsiteY4" fmla="*/ 4997723 h 4997723"/>
              <a:gd name="connsiteX5" fmla="*/ 12700 w 9156700"/>
              <a:gd name="connsiteY5" fmla="*/ 4997723 h 4997723"/>
              <a:gd name="connsiteX6" fmla="*/ 0 w 9156700"/>
              <a:gd name="connsiteY6" fmla="*/ 729655 h 4997723"/>
              <a:gd name="connsiteX7" fmla="*/ 6731000 w 9156700"/>
              <a:gd name="connsiteY7" fmla="*/ 730523 h 4997723"/>
              <a:gd name="connsiteX0" fmla="*/ 6731000 w 9156700"/>
              <a:gd name="connsiteY0" fmla="*/ 706272 h 4973472"/>
              <a:gd name="connsiteX1" fmla="*/ 7366000 w 9156700"/>
              <a:gd name="connsiteY1" fmla="*/ 350672 h 4973472"/>
              <a:gd name="connsiteX2" fmla="*/ 7520297 w 9156700"/>
              <a:gd name="connsiteY2" fmla="*/ 0 h 4973472"/>
              <a:gd name="connsiteX3" fmla="*/ 9156700 w 9156700"/>
              <a:gd name="connsiteY3" fmla="*/ 6903 h 4973472"/>
              <a:gd name="connsiteX4" fmla="*/ 9156700 w 9156700"/>
              <a:gd name="connsiteY4" fmla="*/ 4973472 h 4973472"/>
              <a:gd name="connsiteX5" fmla="*/ 12700 w 9156700"/>
              <a:gd name="connsiteY5" fmla="*/ 4973472 h 4973472"/>
              <a:gd name="connsiteX6" fmla="*/ 0 w 9156700"/>
              <a:gd name="connsiteY6" fmla="*/ 705404 h 4973472"/>
              <a:gd name="connsiteX7" fmla="*/ 6731000 w 9156700"/>
              <a:gd name="connsiteY7" fmla="*/ 706272 h 4973472"/>
              <a:gd name="connsiteX0" fmla="*/ 6731000 w 9156700"/>
              <a:gd name="connsiteY0" fmla="*/ 728938 h 4996138"/>
              <a:gd name="connsiteX1" fmla="*/ 7366000 w 9156700"/>
              <a:gd name="connsiteY1" fmla="*/ 373338 h 4996138"/>
              <a:gd name="connsiteX2" fmla="*/ 7520297 w 9156700"/>
              <a:gd name="connsiteY2" fmla="*/ 22666 h 4996138"/>
              <a:gd name="connsiteX3" fmla="*/ 9156700 w 9156700"/>
              <a:gd name="connsiteY3" fmla="*/ 36393 h 4996138"/>
              <a:gd name="connsiteX4" fmla="*/ 9156700 w 9156700"/>
              <a:gd name="connsiteY4" fmla="*/ 4996138 h 4996138"/>
              <a:gd name="connsiteX5" fmla="*/ 12700 w 9156700"/>
              <a:gd name="connsiteY5" fmla="*/ 4996138 h 4996138"/>
              <a:gd name="connsiteX6" fmla="*/ 0 w 9156700"/>
              <a:gd name="connsiteY6" fmla="*/ 728070 h 4996138"/>
              <a:gd name="connsiteX7" fmla="*/ 6731000 w 9156700"/>
              <a:gd name="connsiteY7" fmla="*/ 728938 h 4996138"/>
              <a:gd name="connsiteX0" fmla="*/ 6731000 w 9156700"/>
              <a:gd name="connsiteY0" fmla="*/ 705295 h 4972495"/>
              <a:gd name="connsiteX1" fmla="*/ 7366000 w 9156700"/>
              <a:gd name="connsiteY1" fmla="*/ 349695 h 4972495"/>
              <a:gd name="connsiteX2" fmla="*/ 7533944 w 9156700"/>
              <a:gd name="connsiteY2" fmla="*/ 33143 h 4972495"/>
              <a:gd name="connsiteX3" fmla="*/ 9156700 w 9156700"/>
              <a:gd name="connsiteY3" fmla="*/ 12750 h 4972495"/>
              <a:gd name="connsiteX4" fmla="*/ 9156700 w 9156700"/>
              <a:gd name="connsiteY4" fmla="*/ 4972495 h 4972495"/>
              <a:gd name="connsiteX5" fmla="*/ 12700 w 9156700"/>
              <a:gd name="connsiteY5" fmla="*/ 4972495 h 4972495"/>
              <a:gd name="connsiteX6" fmla="*/ 0 w 9156700"/>
              <a:gd name="connsiteY6" fmla="*/ 704427 h 4972495"/>
              <a:gd name="connsiteX7" fmla="*/ 6731000 w 9156700"/>
              <a:gd name="connsiteY7" fmla="*/ 705295 h 4972495"/>
              <a:gd name="connsiteX0" fmla="*/ 6731000 w 9156700"/>
              <a:gd name="connsiteY0" fmla="*/ 705295 h 4972495"/>
              <a:gd name="connsiteX1" fmla="*/ 7366000 w 9156700"/>
              <a:gd name="connsiteY1" fmla="*/ 349695 h 4972495"/>
              <a:gd name="connsiteX2" fmla="*/ 7533944 w 9156700"/>
              <a:gd name="connsiteY2" fmla="*/ 33143 h 4972495"/>
              <a:gd name="connsiteX3" fmla="*/ 9156700 w 9156700"/>
              <a:gd name="connsiteY3" fmla="*/ 12750 h 4972495"/>
              <a:gd name="connsiteX4" fmla="*/ 9156700 w 9156700"/>
              <a:gd name="connsiteY4" fmla="*/ 4972495 h 4972495"/>
              <a:gd name="connsiteX5" fmla="*/ 12700 w 9156700"/>
              <a:gd name="connsiteY5" fmla="*/ 4972495 h 4972495"/>
              <a:gd name="connsiteX6" fmla="*/ 0 w 9156700"/>
              <a:gd name="connsiteY6" fmla="*/ 704427 h 4972495"/>
              <a:gd name="connsiteX7" fmla="*/ 6731000 w 9156700"/>
              <a:gd name="connsiteY7" fmla="*/ 705295 h 4972495"/>
              <a:gd name="connsiteX0" fmla="*/ 6731000 w 9156700"/>
              <a:gd name="connsiteY0" fmla="*/ 692545 h 4959745"/>
              <a:gd name="connsiteX1" fmla="*/ 7366000 w 9156700"/>
              <a:gd name="connsiteY1" fmla="*/ 336945 h 4959745"/>
              <a:gd name="connsiteX2" fmla="*/ 7533944 w 9156700"/>
              <a:gd name="connsiteY2" fmla="*/ 20393 h 4959745"/>
              <a:gd name="connsiteX3" fmla="*/ 9156700 w 9156700"/>
              <a:gd name="connsiteY3" fmla="*/ 0 h 4959745"/>
              <a:gd name="connsiteX4" fmla="*/ 9156700 w 9156700"/>
              <a:gd name="connsiteY4" fmla="*/ 4959745 h 4959745"/>
              <a:gd name="connsiteX5" fmla="*/ 12700 w 9156700"/>
              <a:gd name="connsiteY5" fmla="*/ 4959745 h 4959745"/>
              <a:gd name="connsiteX6" fmla="*/ 0 w 9156700"/>
              <a:gd name="connsiteY6" fmla="*/ 691677 h 4959745"/>
              <a:gd name="connsiteX7" fmla="*/ 6731000 w 9156700"/>
              <a:gd name="connsiteY7" fmla="*/ 692545 h 4959745"/>
              <a:gd name="connsiteX0" fmla="*/ 6731000 w 9156700"/>
              <a:gd name="connsiteY0" fmla="*/ 692623 h 4959823"/>
              <a:gd name="connsiteX1" fmla="*/ 7366000 w 9156700"/>
              <a:gd name="connsiteY1" fmla="*/ 337023 h 4959823"/>
              <a:gd name="connsiteX2" fmla="*/ 7533944 w 9156700"/>
              <a:gd name="connsiteY2" fmla="*/ 0 h 4959823"/>
              <a:gd name="connsiteX3" fmla="*/ 9156700 w 9156700"/>
              <a:gd name="connsiteY3" fmla="*/ 78 h 4959823"/>
              <a:gd name="connsiteX4" fmla="*/ 9156700 w 9156700"/>
              <a:gd name="connsiteY4" fmla="*/ 4959823 h 4959823"/>
              <a:gd name="connsiteX5" fmla="*/ 12700 w 9156700"/>
              <a:gd name="connsiteY5" fmla="*/ 4959823 h 4959823"/>
              <a:gd name="connsiteX6" fmla="*/ 0 w 9156700"/>
              <a:gd name="connsiteY6" fmla="*/ 691755 h 4959823"/>
              <a:gd name="connsiteX7" fmla="*/ 6731000 w 9156700"/>
              <a:gd name="connsiteY7" fmla="*/ 692623 h 4959823"/>
              <a:gd name="connsiteX0" fmla="*/ 6731000 w 9156700"/>
              <a:gd name="connsiteY0" fmla="*/ 692623 h 4959823"/>
              <a:gd name="connsiteX1" fmla="*/ 7366000 w 9156700"/>
              <a:gd name="connsiteY1" fmla="*/ 337023 h 4959823"/>
              <a:gd name="connsiteX2" fmla="*/ 7533944 w 9156700"/>
              <a:gd name="connsiteY2" fmla="*/ 0 h 4959823"/>
              <a:gd name="connsiteX3" fmla="*/ 9156700 w 9156700"/>
              <a:gd name="connsiteY3" fmla="*/ 78 h 4959823"/>
              <a:gd name="connsiteX4" fmla="*/ 9156700 w 9156700"/>
              <a:gd name="connsiteY4" fmla="*/ 4959823 h 4959823"/>
              <a:gd name="connsiteX5" fmla="*/ 12700 w 9156700"/>
              <a:gd name="connsiteY5" fmla="*/ 4959823 h 4959823"/>
              <a:gd name="connsiteX6" fmla="*/ 0 w 9156700"/>
              <a:gd name="connsiteY6" fmla="*/ 691755 h 4959823"/>
              <a:gd name="connsiteX7" fmla="*/ 6731000 w 9156700"/>
              <a:gd name="connsiteY7" fmla="*/ 692623 h 4959823"/>
              <a:gd name="connsiteX0" fmla="*/ 6731000 w 9156700"/>
              <a:gd name="connsiteY0" fmla="*/ 717567 h 4984767"/>
              <a:gd name="connsiteX1" fmla="*/ 7359177 w 9156700"/>
              <a:gd name="connsiteY1" fmla="*/ 361967 h 4984767"/>
              <a:gd name="connsiteX2" fmla="*/ 7533944 w 9156700"/>
              <a:gd name="connsiteY2" fmla="*/ 24944 h 4984767"/>
              <a:gd name="connsiteX3" fmla="*/ 9156700 w 9156700"/>
              <a:gd name="connsiteY3" fmla="*/ 25022 h 4984767"/>
              <a:gd name="connsiteX4" fmla="*/ 9156700 w 9156700"/>
              <a:gd name="connsiteY4" fmla="*/ 4984767 h 4984767"/>
              <a:gd name="connsiteX5" fmla="*/ 12700 w 9156700"/>
              <a:gd name="connsiteY5" fmla="*/ 4984767 h 4984767"/>
              <a:gd name="connsiteX6" fmla="*/ 0 w 9156700"/>
              <a:gd name="connsiteY6" fmla="*/ 716699 h 4984767"/>
              <a:gd name="connsiteX7" fmla="*/ 6731000 w 9156700"/>
              <a:gd name="connsiteY7" fmla="*/ 717567 h 4984767"/>
              <a:gd name="connsiteX0" fmla="*/ 6731000 w 9156700"/>
              <a:gd name="connsiteY0" fmla="*/ 713019 h 4980219"/>
              <a:gd name="connsiteX1" fmla="*/ 7277290 w 9156700"/>
              <a:gd name="connsiteY1" fmla="*/ 296004 h 4980219"/>
              <a:gd name="connsiteX2" fmla="*/ 7533944 w 9156700"/>
              <a:gd name="connsiteY2" fmla="*/ 20396 h 4980219"/>
              <a:gd name="connsiteX3" fmla="*/ 9156700 w 9156700"/>
              <a:gd name="connsiteY3" fmla="*/ 20474 h 4980219"/>
              <a:gd name="connsiteX4" fmla="*/ 9156700 w 9156700"/>
              <a:gd name="connsiteY4" fmla="*/ 4980219 h 4980219"/>
              <a:gd name="connsiteX5" fmla="*/ 12700 w 9156700"/>
              <a:gd name="connsiteY5" fmla="*/ 4980219 h 4980219"/>
              <a:gd name="connsiteX6" fmla="*/ 0 w 9156700"/>
              <a:gd name="connsiteY6" fmla="*/ 712151 h 4980219"/>
              <a:gd name="connsiteX7" fmla="*/ 6731000 w 9156700"/>
              <a:gd name="connsiteY7" fmla="*/ 713019 h 4980219"/>
              <a:gd name="connsiteX0" fmla="*/ 6731000 w 9156700"/>
              <a:gd name="connsiteY0" fmla="*/ 717061 h 4984261"/>
              <a:gd name="connsiteX1" fmla="*/ 7352353 w 9156700"/>
              <a:gd name="connsiteY1" fmla="*/ 354637 h 4984261"/>
              <a:gd name="connsiteX2" fmla="*/ 7533944 w 9156700"/>
              <a:gd name="connsiteY2" fmla="*/ 24438 h 4984261"/>
              <a:gd name="connsiteX3" fmla="*/ 9156700 w 9156700"/>
              <a:gd name="connsiteY3" fmla="*/ 24516 h 4984261"/>
              <a:gd name="connsiteX4" fmla="*/ 9156700 w 9156700"/>
              <a:gd name="connsiteY4" fmla="*/ 4984261 h 4984261"/>
              <a:gd name="connsiteX5" fmla="*/ 12700 w 9156700"/>
              <a:gd name="connsiteY5" fmla="*/ 4984261 h 4984261"/>
              <a:gd name="connsiteX6" fmla="*/ 0 w 9156700"/>
              <a:gd name="connsiteY6" fmla="*/ 716193 h 4984261"/>
              <a:gd name="connsiteX7" fmla="*/ 6731000 w 9156700"/>
              <a:gd name="connsiteY7" fmla="*/ 717061 h 4984261"/>
              <a:gd name="connsiteX0" fmla="*/ 6731000 w 9156700"/>
              <a:gd name="connsiteY0" fmla="*/ 717061 h 4984261"/>
              <a:gd name="connsiteX1" fmla="*/ 7352353 w 9156700"/>
              <a:gd name="connsiteY1" fmla="*/ 354637 h 4984261"/>
              <a:gd name="connsiteX2" fmla="*/ 7533944 w 9156700"/>
              <a:gd name="connsiteY2" fmla="*/ 24438 h 4984261"/>
              <a:gd name="connsiteX3" fmla="*/ 9156700 w 9156700"/>
              <a:gd name="connsiteY3" fmla="*/ 24516 h 4984261"/>
              <a:gd name="connsiteX4" fmla="*/ 9156700 w 9156700"/>
              <a:gd name="connsiteY4" fmla="*/ 4984261 h 4984261"/>
              <a:gd name="connsiteX5" fmla="*/ 12700 w 9156700"/>
              <a:gd name="connsiteY5" fmla="*/ 4984261 h 4984261"/>
              <a:gd name="connsiteX6" fmla="*/ 0 w 9156700"/>
              <a:gd name="connsiteY6" fmla="*/ 716193 h 4984261"/>
              <a:gd name="connsiteX7" fmla="*/ 6731000 w 9156700"/>
              <a:gd name="connsiteY7" fmla="*/ 717061 h 4984261"/>
              <a:gd name="connsiteX0" fmla="*/ 6731000 w 9156700"/>
              <a:gd name="connsiteY0" fmla="*/ 717061 h 4984261"/>
              <a:gd name="connsiteX1" fmla="*/ 7352353 w 9156700"/>
              <a:gd name="connsiteY1" fmla="*/ 354637 h 4984261"/>
              <a:gd name="connsiteX2" fmla="*/ 7506648 w 9156700"/>
              <a:gd name="connsiteY2" fmla="*/ 24438 h 4984261"/>
              <a:gd name="connsiteX3" fmla="*/ 9156700 w 9156700"/>
              <a:gd name="connsiteY3" fmla="*/ 24516 h 4984261"/>
              <a:gd name="connsiteX4" fmla="*/ 9156700 w 9156700"/>
              <a:gd name="connsiteY4" fmla="*/ 4984261 h 4984261"/>
              <a:gd name="connsiteX5" fmla="*/ 12700 w 9156700"/>
              <a:gd name="connsiteY5" fmla="*/ 4984261 h 4984261"/>
              <a:gd name="connsiteX6" fmla="*/ 0 w 9156700"/>
              <a:gd name="connsiteY6" fmla="*/ 716193 h 4984261"/>
              <a:gd name="connsiteX7" fmla="*/ 6731000 w 9156700"/>
              <a:gd name="connsiteY7" fmla="*/ 717061 h 4984261"/>
              <a:gd name="connsiteX0" fmla="*/ 6731000 w 9156700"/>
              <a:gd name="connsiteY0" fmla="*/ 692623 h 4959823"/>
              <a:gd name="connsiteX1" fmla="*/ 7352353 w 9156700"/>
              <a:gd name="connsiteY1" fmla="*/ 330199 h 4959823"/>
              <a:gd name="connsiteX2" fmla="*/ 7506648 w 9156700"/>
              <a:gd name="connsiteY2" fmla="*/ 0 h 4959823"/>
              <a:gd name="connsiteX3" fmla="*/ 9156700 w 9156700"/>
              <a:gd name="connsiteY3" fmla="*/ 78 h 4959823"/>
              <a:gd name="connsiteX4" fmla="*/ 9156700 w 9156700"/>
              <a:gd name="connsiteY4" fmla="*/ 4959823 h 4959823"/>
              <a:gd name="connsiteX5" fmla="*/ 12700 w 9156700"/>
              <a:gd name="connsiteY5" fmla="*/ 4959823 h 4959823"/>
              <a:gd name="connsiteX6" fmla="*/ 0 w 9156700"/>
              <a:gd name="connsiteY6" fmla="*/ 691755 h 4959823"/>
              <a:gd name="connsiteX7" fmla="*/ 6731000 w 9156700"/>
              <a:gd name="connsiteY7" fmla="*/ 692623 h 4959823"/>
              <a:gd name="connsiteX0" fmla="*/ 6731000 w 9156700"/>
              <a:gd name="connsiteY0" fmla="*/ 692545 h 4959745"/>
              <a:gd name="connsiteX1" fmla="*/ 7352353 w 9156700"/>
              <a:gd name="connsiteY1" fmla="*/ 330121 h 4959745"/>
              <a:gd name="connsiteX2" fmla="*/ 7497123 w 9156700"/>
              <a:gd name="connsiteY2" fmla="*/ 9447 h 4959745"/>
              <a:gd name="connsiteX3" fmla="*/ 9156700 w 9156700"/>
              <a:gd name="connsiteY3" fmla="*/ 0 h 4959745"/>
              <a:gd name="connsiteX4" fmla="*/ 9156700 w 9156700"/>
              <a:gd name="connsiteY4" fmla="*/ 4959745 h 4959745"/>
              <a:gd name="connsiteX5" fmla="*/ 12700 w 9156700"/>
              <a:gd name="connsiteY5" fmla="*/ 4959745 h 4959745"/>
              <a:gd name="connsiteX6" fmla="*/ 0 w 9156700"/>
              <a:gd name="connsiteY6" fmla="*/ 691677 h 4959745"/>
              <a:gd name="connsiteX7" fmla="*/ 6731000 w 9156700"/>
              <a:gd name="connsiteY7" fmla="*/ 692545 h 4959745"/>
              <a:gd name="connsiteX0" fmla="*/ 6731000 w 9156700"/>
              <a:gd name="connsiteY0" fmla="*/ 706831 h 4974031"/>
              <a:gd name="connsiteX1" fmla="*/ 7352353 w 9156700"/>
              <a:gd name="connsiteY1" fmla="*/ 344407 h 4974031"/>
              <a:gd name="connsiteX2" fmla="*/ 7497123 w 9156700"/>
              <a:gd name="connsiteY2" fmla="*/ 23733 h 4974031"/>
              <a:gd name="connsiteX3" fmla="*/ 9147175 w 9156700"/>
              <a:gd name="connsiteY3" fmla="*/ 23811 h 4974031"/>
              <a:gd name="connsiteX4" fmla="*/ 9156700 w 9156700"/>
              <a:gd name="connsiteY4" fmla="*/ 4974031 h 4974031"/>
              <a:gd name="connsiteX5" fmla="*/ 12700 w 9156700"/>
              <a:gd name="connsiteY5" fmla="*/ 4974031 h 4974031"/>
              <a:gd name="connsiteX6" fmla="*/ 0 w 9156700"/>
              <a:gd name="connsiteY6" fmla="*/ 705963 h 4974031"/>
              <a:gd name="connsiteX7" fmla="*/ 6731000 w 9156700"/>
              <a:gd name="connsiteY7" fmla="*/ 706831 h 4974031"/>
              <a:gd name="connsiteX0" fmla="*/ 6731000 w 9156700"/>
              <a:gd name="connsiteY0" fmla="*/ 683098 h 4950298"/>
              <a:gd name="connsiteX1" fmla="*/ 7352353 w 9156700"/>
              <a:gd name="connsiteY1" fmla="*/ 320674 h 4950298"/>
              <a:gd name="connsiteX2" fmla="*/ 7497123 w 9156700"/>
              <a:gd name="connsiteY2" fmla="*/ 0 h 4950298"/>
              <a:gd name="connsiteX3" fmla="*/ 9147175 w 9156700"/>
              <a:gd name="connsiteY3" fmla="*/ 78 h 4950298"/>
              <a:gd name="connsiteX4" fmla="*/ 9156700 w 9156700"/>
              <a:gd name="connsiteY4" fmla="*/ 4950298 h 4950298"/>
              <a:gd name="connsiteX5" fmla="*/ 12700 w 9156700"/>
              <a:gd name="connsiteY5" fmla="*/ 4950298 h 4950298"/>
              <a:gd name="connsiteX6" fmla="*/ 0 w 9156700"/>
              <a:gd name="connsiteY6" fmla="*/ 682230 h 4950298"/>
              <a:gd name="connsiteX7" fmla="*/ 6731000 w 9156700"/>
              <a:gd name="connsiteY7" fmla="*/ 683098 h 4950298"/>
              <a:gd name="connsiteX0" fmla="*/ 6731000 w 9156700"/>
              <a:gd name="connsiteY0" fmla="*/ 683098 h 4950298"/>
              <a:gd name="connsiteX1" fmla="*/ 7352353 w 9156700"/>
              <a:gd name="connsiteY1" fmla="*/ 320674 h 4950298"/>
              <a:gd name="connsiteX2" fmla="*/ 7497123 w 9156700"/>
              <a:gd name="connsiteY2" fmla="*/ 0 h 4950298"/>
              <a:gd name="connsiteX3" fmla="*/ 9147175 w 9156700"/>
              <a:gd name="connsiteY3" fmla="*/ 78 h 4950298"/>
              <a:gd name="connsiteX4" fmla="*/ 9156700 w 9156700"/>
              <a:gd name="connsiteY4" fmla="*/ 4950298 h 4950298"/>
              <a:gd name="connsiteX5" fmla="*/ 12700 w 9156700"/>
              <a:gd name="connsiteY5" fmla="*/ 4950298 h 4950298"/>
              <a:gd name="connsiteX6" fmla="*/ 0 w 9156700"/>
              <a:gd name="connsiteY6" fmla="*/ 682230 h 4950298"/>
              <a:gd name="connsiteX7" fmla="*/ 6731000 w 9156700"/>
              <a:gd name="connsiteY7" fmla="*/ 683098 h 4950298"/>
              <a:gd name="connsiteX0" fmla="*/ 6731000 w 9156700"/>
              <a:gd name="connsiteY0" fmla="*/ 702148 h 4969348"/>
              <a:gd name="connsiteX1" fmla="*/ 7352353 w 9156700"/>
              <a:gd name="connsiteY1" fmla="*/ 339724 h 4969348"/>
              <a:gd name="connsiteX2" fmla="*/ 7487598 w 9156700"/>
              <a:gd name="connsiteY2" fmla="*/ 0 h 4969348"/>
              <a:gd name="connsiteX3" fmla="*/ 9147175 w 9156700"/>
              <a:gd name="connsiteY3" fmla="*/ 19128 h 4969348"/>
              <a:gd name="connsiteX4" fmla="*/ 9156700 w 9156700"/>
              <a:gd name="connsiteY4" fmla="*/ 4969348 h 4969348"/>
              <a:gd name="connsiteX5" fmla="*/ 12700 w 9156700"/>
              <a:gd name="connsiteY5" fmla="*/ 4969348 h 4969348"/>
              <a:gd name="connsiteX6" fmla="*/ 0 w 9156700"/>
              <a:gd name="connsiteY6" fmla="*/ 701280 h 4969348"/>
              <a:gd name="connsiteX7" fmla="*/ 6731000 w 9156700"/>
              <a:gd name="connsiteY7" fmla="*/ 702148 h 4969348"/>
              <a:gd name="connsiteX0" fmla="*/ 6731000 w 9156700"/>
              <a:gd name="connsiteY0" fmla="*/ 724951 h 4992151"/>
              <a:gd name="connsiteX1" fmla="*/ 7352353 w 9156700"/>
              <a:gd name="connsiteY1" fmla="*/ 362527 h 4992151"/>
              <a:gd name="connsiteX2" fmla="*/ 7487598 w 9156700"/>
              <a:gd name="connsiteY2" fmla="*/ 22803 h 4992151"/>
              <a:gd name="connsiteX3" fmla="*/ 9147175 w 9156700"/>
              <a:gd name="connsiteY3" fmla="*/ 32406 h 4992151"/>
              <a:gd name="connsiteX4" fmla="*/ 9156700 w 9156700"/>
              <a:gd name="connsiteY4" fmla="*/ 4992151 h 4992151"/>
              <a:gd name="connsiteX5" fmla="*/ 12700 w 9156700"/>
              <a:gd name="connsiteY5" fmla="*/ 4992151 h 4992151"/>
              <a:gd name="connsiteX6" fmla="*/ 0 w 9156700"/>
              <a:gd name="connsiteY6" fmla="*/ 724083 h 4992151"/>
              <a:gd name="connsiteX7" fmla="*/ 6731000 w 9156700"/>
              <a:gd name="connsiteY7" fmla="*/ 724951 h 4992151"/>
              <a:gd name="connsiteX0" fmla="*/ 6731000 w 9156700"/>
              <a:gd name="connsiteY0" fmla="*/ 717783 h 4984983"/>
              <a:gd name="connsiteX1" fmla="*/ 7352353 w 9156700"/>
              <a:gd name="connsiteY1" fmla="*/ 355359 h 4984983"/>
              <a:gd name="connsiteX2" fmla="*/ 7554273 w 9156700"/>
              <a:gd name="connsiteY2" fmla="*/ 25160 h 4984983"/>
              <a:gd name="connsiteX3" fmla="*/ 9147175 w 9156700"/>
              <a:gd name="connsiteY3" fmla="*/ 25238 h 4984983"/>
              <a:gd name="connsiteX4" fmla="*/ 9156700 w 9156700"/>
              <a:gd name="connsiteY4" fmla="*/ 4984983 h 4984983"/>
              <a:gd name="connsiteX5" fmla="*/ 12700 w 9156700"/>
              <a:gd name="connsiteY5" fmla="*/ 4984983 h 4984983"/>
              <a:gd name="connsiteX6" fmla="*/ 0 w 9156700"/>
              <a:gd name="connsiteY6" fmla="*/ 716915 h 4984983"/>
              <a:gd name="connsiteX7" fmla="*/ 6731000 w 9156700"/>
              <a:gd name="connsiteY7" fmla="*/ 717783 h 4984983"/>
              <a:gd name="connsiteX0" fmla="*/ 6731000 w 9156700"/>
              <a:gd name="connsiteY0" fmla="*/ 692623 h 4959823"/>
              <a:gd name="connsiteX1" fmla="*/ 7352353 w 9156700"/>
              <a:gd name="connsiteY1" fmla="*/ 330199 h 4959823"/>
              <a:gd name="connsiteX2" fmla="*/ 7554273 w 9156700"/>
              <a:gd name="connsiteY2" fmla="*/ 0 h 4959823"/>
              <a:gd name="connsiteX3" fmla="*/ 9147175 w 9156700"/>
              <a:gd name="connsiteY3" fmla="*/ 78 h 4959823"/>
              <a:gd name="connsiteX4" fmla="*/ 9156700 w 9156700"/>
              <a:gd name="connsiteY4" fmla="*/ 4959823 h 4959823"/>
              <a:gd name="connsiteX5" fmla="*/ 12700 w 9156700"/>
              <a:gd name="connsiteY5" fmla="*/ 4959823 h 4959823"/>
              <a:gd name="connsiteX6" fmla="*/ 0 w 9156700"/>
              <a:gd name="connsiteY6" fmla="*/ 691755 h 4959823"/>
              <a:gd name="connsiteX7" fmla="*/ 6731000 w 9156700"/>
              <a:gd name="connsiteY7" fmla="*/ 692623 h 4959823"/>
              <a:gd name="connsiteX0" fmla="*/ 6731000 w 9156700"/>
              <a:gd name="connsiteY0" fmla="*/ 692623 h 4959823"/>
              <a:gd name="connsiteX1" fmla="*/ 7352353 w 9156700"/>
              <a:gd name="connsiteY1" fmla="*/ 330199 h 4959823"/>
              <a:gd name="connsiteX2" fmla="*/ 7554273 w 9156700"/>
              <a:gd name="connsiteY2" fmla="*/ 0 h 4959823"/>
              <a:gd name="connsiteX3" fmla="*/ 9147175 w 9156700"/>
              <a:gd name="connsiteY3" fmla="*/ 78 h 4959823"/>
              <a:gd name="connsiteX4" fmla="*/ 9156700 w 9156700"/>
              <a:gd name="connsiteY4" fmla="*/ 4959823 h 4959823"/>
              <a:gd name="connsiteX5" fmla="*/ 12700 w 9156700"/>
              <a:gd name="connsiteY5" fmla="*/ 4959823 h 4959823"/>
              <a:gd name="connsiteX6" fmla="*/ 0 w 9156700"/>
              <a:gd name="connsiteY6" fmla="*/ 691755 h 4959823"/>
              <a:gd name="connsiteX7" fmla="*/ 6731000 w 9156700"/>
              <a:gd name="connsiteY7" fmla="*/ 692623 h 4959823"/>
              <a:gd name="connsiteX0" fmla="*/ 6731000 w 9156700"/>
              <a:gd name="connsiteY0" fmla="*/ 692623 h 4959823"/>
              <a:gd name="connsiteX1" fmla="*/ 7352353 w 9156700"/>
              <a:gd name="connsiteY1" fmla="*/ 330199 h 4959823"/>
              <a:gd name="connsiteX2" fmla="*/ 7535223 w 9156700"/>
              <a:gd name="connsiteY2" fmla="*/ 0 h 4959823"/>
              <a:gd name="connsiteX3" fmla="*/ 9147175 w 9156700"/>
              <a:gd name="connsiteY3" fmla="*/ 78 h 4959823"/>
              <a:gd name="connsiteX4" fmla="*/ 9156700 w 9156700"/>
              <a:gd name="connsiteY4" fmla="*/ 4959823 h 4959823"/>
              <a:gd name="connsiteX5" fmla="*/ 12700 w 9156700"/>
              <a:gd name="connsiteY5" fmla="*/ 4959823 h 4959823"/>
              <a:gd name="connsiteX6" fmla="*/ 0 w 9156700"/>
              <a:gd name="connsiteY6" fmla="*/ 691755 h 4959823"/>
              <a:gd name="connsiteX7" fmla="*/ 6731000 w 9156700"/>
              <a:gd name="connsiteY7" fmla="*/ 692623 h 4959823"/>
              <a:gd name="connsiteX0" fmla="*/ 6731000 w 9166225"/>
              <a:gd name="connsiteY0" fmla="*/ 717061 h 4984261"/>
              <a:gd name="connsiteX1" fmla="*/ 7352353 w 9166225"/>
              <a:gd name="connsiteY1" fmla="*/ 354637 h 4984261"/>
              <a:gd name="connsiteX2" fmla="*/ 7535223 w 9166225"/>
              <a:gd name="connsiteY2" fmla="*/ 24438 h 4984261"/>
              <a:gd name="connsiteX3" fmla="*/ 9166225 w 9166225"/>
              <a:gd name="connsiteY3" fmla="*/ 24516 h 4984261"/>
              <a:gd name="connsiteX4" fmla="*/ 9156700 w 9166225"/>
              <a:gd name="connsiteY4" fmla="*/ 4984261 h 4984261"/>
              <a:gd name="connsiteX5" fmla="*/ 12700 w 9166225"/>
              <a:gd name="connsiteY5" fmla="*/ 4984261 h 4984261"/>
              <a:gd name="connsiteX6" fmla="*/ 0 w 9166225"/>
              <a:gd name="connsiteY6" fmla="*/ 716193 h 4984261"/>
              <a:gd name="connsiteX7" fmla="*/ 6731000 w 9166225"/>
              <a:gd name="connsiteY7" fmla="*/ 717061 h 4984261"/>
              <a:gd name="connsiteX0" fmla="*/ 6731000 w 9166225"/>
              <a:gd name="connsiteY0" fmla="*/ 717061 h 4984261"/>
              <a:gd name="connsiteX1" fmla="*/ 7352353 w 9166225"/>
              <a:gd name="connsiteY1" fmla="*/ 354637 h 4984261"/>
              <a:gd name="connsiteX2" fmla="*/ 7535223 w 9166225"/>
              <a:gd name="connsiteY2" fmla="*/ 24438 h 4984261"/>
              <a:gd name="connsiteX3" fmla="*/ 9166225 w 9166225"/>
              <a:gd name="connsiteY3" fmla="*/ 24516 h 4984261"/>
              <a:gd name="connsiteX4" fmla="*/ 9156700 w 9166225"/>
              <a:gd name="connsiteY4" fmla="*/ 4984261 h 4984261"/>
              <a:gd name="connsiteX5" fmla="*/ 12700 w 9166225"/>
              <a:gd name="connsiteY5" fmla="*/ 4984261 h 4984261"/>
              <a:gd name="connsiteX6" fmla="*/ 0 w 9166225"/>
              <a:gd name="connsiteY6" fmla="*/ 716193 h 4984261"/>
              <a:gd name="connsiteX7" fmla="*/ 6731000 w 9166225"/>
              <a:gd name="connsiteY7" fmla="*/ 717061 h 4984261"/>
              <a:gd name="connsiteX0" fmla="*/ 6731000 w 9166225"/>
              <a:gd name="connsiteY0" fmla="*/ 717061 h 4984261"/>
              <a:gd name="connsiteX1" fmla="*/ 7352353 w 9166225"/>
              <a:gd name="connsiteY1" fmla="*/ 354637 h 4984261"/>
              <a:gd name="connsiteX2" fmla="*/ 7535223 w 9166225"/>
              <a:gd name="connsiteY2" fmla="*/ 24438 h 4984261"/>
              <a:gd name="connsiteX3" fmla="*/ 9166225 w 9166225"/>
              <a:gd name="connsiteY3" fmla="*/ 24516 h 4984261"/>
              <a:gd name="connsiteX4" fmla="*/ 9156700 w 9166225"/>
              <a:gd name="connsiteY4" fmla="*/ 4984261 h 4984261"/>
              <a:gd name="connsiteX5" fmla="*/ 12700 w 9166225"/>
              <a:gd name="connsiteY5" fmla="*/ 4984261 h 4984261"/>
              <a:gd name="connsiteX6" fmla="*/ 0 w 9166225"/>
              <a:gd name="connsiteY6" fmla="*/ 716193 h 4984261"/>
              <a:gd name="connsiteX7" fmla="*/ 6731000 w 9166225"/>
              <a:gd name="connsiteY7" fmla="*/ 717061 h 4984261"/>
              <a:gd name="connsiteX0" fmla="*/ 6731000 w 9166225"/>
              <a:gd name="connsiteY0" fmla="*/ 717061 h 4984261"/>
              <a:gd name="connsiteX1" fmla="*/ 7352353 w 9166225"/>
              <a:gd name="connsiteY1" fmla="*/ 354637 h 4984261"/>
              <a:gd name="connsiteX2" fmla="*/ 7535223 w 9166225"/>
              <a:gd name="connsiteY2" fmla="*/ 24438 h 4984261"/>
              <a:gd name="connsiteX3" fmla="*/ 9166225 w 9166225"/>
              <a:gd name="connsiteY3" fmla="*/ 24516 h 4984261"/>
              <a:gd name="connsiteX4" fmla="*/ 9156700 w 9166225"/>
              <a:gd name="connsiteY4" fmla="*/ 4984261 h 4984261"/>
              <a:gd name="connsiteX5" fmla="*/ 12700 w 9166225"/>
              <a:gd name="connsiteY5" fmla="*/ 4984261 h 4984261"/>
              <a:gd name="connsiteX6" fmla="*/ 0 w 9166225"/>
              <a:gd name="connsiteY6" fmla="*/ 716193 h 4984261"/>
              <a:gd name="connsiteX7" fmla="*/ 6731000 w 9166225"/>
              <a:gd name="connsiteY7" fmla="*/ 717061 h 4984261"/>
              <a:gd name="connsiteX0" fmla="*/ 6731000 w 9166225"/>
              <a:gd name="connsiteY0" fmla="*/ 692623 h 4959823"/>
              <a:gd name="connsiteX1" fmla="*/ 7352353 w 9166225"/>
              <a:gd name="connsiteY1" fmla="*/ 330199 h 4959823"/>
              <a:gd name="connsiteX2" fmla="*/ 7535223 w 9166225"/>
              <a:gd name="connsiteY2" fmla="*/ 0 h 4959823"/>
              <a:gd name="connsiteX3" fmla="*/ 9166225 w 9166225"/>
              <a:gd name="connsiteY3" fmla="*/ 78 h 4959823"/>
              <a:gd name="connsiteX4" fmla="*/ 9156700 w 9166225"/>
              <a:gd name="connsiteY4" fmla="*/ 4959823 h 4959823"/>
              <a:gd name="connsiteX5" fmla="*/ 12700 w 9166225"/>
              <a:gd name="connsiteY5" fmla="*/ 4959823 h 4959823"/>
              <a:gd name="connsiteX6" fmla="*/ 0 w 9166225"/>
              <a:gd name="connsiteY6" fmla="*/ 691755 h 4959823"/>
              <a:gd name="connsiteX7" fmla="*/ 6731000 w 9166225"/>
              <a:gd name="connsiteY7" fmla="*/ 692623 h 4959823"/>
              <a:gd name="connsiteX0" fmla="*/ 6731000 w 9166225"/>
              <a:gd name="connsiteY0" fmla="*/ 692623 h 4959823"/>
              <a:gd name="connsiteX1" fmla="*/ 7352353 w 9166225"/>
              <a:gd name="connsiteY1" fmla="*/ 330199 h 4959823"/>
              <a:gd name="connsiteX2" fmla="*/ 7535223 w 9166225"/>
              <a:gd name="connsiteY2" fmla="*/ 0 h 4959823"/>
              <a:gd name="connsiteX3" fmla="*/ 9166225 w 9166225"/>
              <a:gd name="connsiteY3" fmla="*/ 78 h 4959823"/>
              <a:gd name="connsiteX4" fmla="*/ 9156700 w 9166225"/>
              <a:gd name="connsiteY4" fmla="*/ 4959823 h 4959823"/>
              <a:gd name="connsiteX5" fmla="*/ 12700 w 9166225"/>
              <a:gd name="connsiteY5" fmla="*/ 4959823 h 4959823"/>
              <a:gd name="connsiteX6" fmla="*/ 0 w 9166225"/>
              <a:gd name="connsiteY6" fmla="*/ 691755 h 4959823"/>
              <a:gd name="connsiteX7" fmla="*/ 6731000 w 9166225"/>
              <a:gd name="connsiteY7" fmla="*/ 692623 h 4959823"/>
              <a:gd name="connsiteX0" fmla="*/ 6731000 w 9166225"/>
              <a:gd name="connsiteY0" fmla="*/ 692623 h 4959823"/>
              <a:gd name="connsiteX1" fmla="*/ 7352353 w 9166225"/>
              <a:gd name="connsiteY1" fmla="*/ 330199 h 4959823"/>
              <a:gd name="connsiteX2" fmla="*/ 7506648 w 9166225"/>
              <a:gd name="connsiteY2" fmla="*/ 0 h 4959823"/>
              <a:gd name="connsiteX3" fmla="*/ 9166225 w 9166225"/>
              <a:gd name="connsiteY3" fmla="*/ 78 h 4959823"/>
              <a:gd name="connsiteX4" fmla="*/ 9156700 w 9166225"/>
              <a:gd name="connsiteY4" fmla="*/ 4959823 h 4959823"/>
              <a:gd name="connsiteX5" fmla="*/ 12700 w 9166225"/>
              <a:gd name="connsiteY5" fmla="*/ 4959823 h 4959823"/>
              <a:gd name="connsiteX6" fmla="*/ 0 w 9166225"/>
              <a:gd name="connsiteY6" fmla="*/ 691755 h 4959823"/>
              <a:gd name="connsiteX7" fmla="*/ 6731000 w 9166225"/>
              <a:gd name="connsiteY7" fmla="*/ 692623 h 4959823"/>
              <a:gd name="connsiteX0" fmla="*/ 6731000 w 9166225"/>
              <a:gd name="connsiteY0" fmla="*/ 692623 h 4959823"/>
              <a:gd name="connsiteX1" fmla="*/ 7357115 w 9166225"/>
              <a:gd name="connsiteY1" fmla="*/ 354011 h 4959823"/>
              <a:gd name="connsiteX2" fmla="*/ 7506648 w 9166225"/>
              <a:gd name="connsiteY2" fmla="*/ 0 h 4959823"/>
              <a:gd name="connsiteX3" fmla="*/ 9166225 w 9166225"/>
              <a:gd name="connsiteY3" fmla="*/ 78 h 4959823"/>
              <a:gd name="connsiteX4" fmla="*/ 9156700 w 9166225"/>
              <a:gd name="connsiteY4" fmla="*/ 4959823 h 4959823"/>
              <a:gd name="connsiteX5" fmla="*/ 12700 w 9166225"/>
              <a:gd name="connsiteY5" fmla="*/ 4959823 h 4959823"/>
              <a:gd name="connsiteX6" fmla="*/ 0 w 9166225"/>
              <a:gd name="connsiteY6" fmla="*/ 691755 h 4959823"/>
              <a:gd name="connsiteX7" fmla="*/ 6731000 w 9166225"/>
              <a:gd name="connsiteY7" fmla="*/ 692623 h 4959823"/>
              <a:gd name="connsiteX0" fmla="*/ 6731000 w 9166225"/>
              <a:gd name="connsiteY0" fmla="*/ 692623 h 4959823"/>
              <a:gd name="connsiteX1" fmla="*/ 7342828 w 9166225"/>
              <a:gd name="connsiteY1" fmla="*/ 334961 h 4959823"/>
              <a:gd name="connsiteX2" fmla="*/ 7506648 w 9166225"/>
              <a:gd name="connsiteY2" fmla="*/ 0 h 4959823"/>
              <a:gd name="connsiteX3" fmla="*/ 9166225 w 9166225"/>
              <a:gd name="connsiteY3" fmla="*/ 78 h 4959823"/>
              <a:gd name="connsiteX4" fmla="*/ 9156700 w 9166225"/>
              <a:gd name="connsiteY4" fmla="*/ 4959823 h 4959823"/>
              <a:gd name="connsiteX5" fmla="*/ 12700 w 9166225"/>
              <a:gd name="connsiteY5" fmla="*/ 4959823 h 4959823"/>
              <a:gd name="connsiteX6" fmla="*/ 0 w 9166225"/>
              <a:gd name="connsiteY6" fmla="*/ 691755 h 4959823"/>
              <a:gd name="connsiteX7" fmla="*/ 6731000 w 9166225"/>
              <a:gd name="connsiteY7" fmla="*/ 692623 h 4959823"/>
              <a:gd name="connsiteX0" fmla="*/ 6731000 w 9166225"/>
              <a:gd name="connsiteY0" fmla="*/ 692623 h 4959823"/>
              <a:gd name="connsiteX1" fmla="*/ 7342828 w 9166225"/>
              <a:gd name="connsiteY1" fmla="*/ 332580 h 4959823"/>
              <a:gd name="connsiteX2" fmla="*/ 7506648 w 9166225"/>
              <a:gd name="connsiteY2" fmla="*/ 0 h 4959823"/>
              <a:gd name="connsiteX3" fmla="*/ 9166225 w 9166225"/>
              <a:gd name="connsiteY3" fmla="*/ 78 h 4959823"/>
              <a:gd name="connsiteX4" fmla="*/ 9156700 w 9166225"/>
              <a:gd name="connsiteY4" fmla="*/ 4959823 h 4959823"/>
              <a:gd name="connsiteX5" fmla="*/ 12700 w 9166225"/>
              <a:gd name="connsiteY5" fmla="*/ 4959823 h 4959823"/>
              <a:gd name="connsiteX6" fmla="*/ 0 w 9166225"/>
              <a:gd name="connsiteY6" fmla="*/ 691755 h 4959823"/>
              <a:gd name="connsiteX7" fmla="*/ 6731000 w 9166225"/>
              <a:gd name="connsiteY7" fmla="*/ 692623 h 4959823"/>
              <a:gd name="connsiteX0" fmla="*/ 6731000 w 9166225"/>
              <a:gd name="connsiteY0" fmla="*/ 697385 h 4964585"/>
              <a:gd name="connsiteX1" fmla="*/ 7342828 w 9166225"/>
              <a:gd name="connsiteY1" fmla="*/ 337342 h 4964585"/>
              <a:gd name="connsiteX2" fmla="*/ 7506648 w 9166225"/>
              <a:gd name="connsiteY2" fmla="*/ 0 h 4964585"/>
              <a:gd name="connsiteX3" fmla="*/ 9166225 w 9166225"/>
              <a:gd name="connsiteY3" fmla="*/ 4840 h 4964585"/>
              <a:gd name="connsiteX4" fmla="*/ 9156700 w 9166225"/>
              <a:gd name="connsiteY4" fmla="*/ 4964585 h 4964585"/>
              <a:gd name="connsiteX5" fmla="*/ 12700 w 9166225"/>
              <a:gd name="connsiteY5" fmla="*/ 4964585 h 4964585"/>
              <a:gd name="connsiteX6" fmla="*/ 0 w 9166225"/>
              <a:gd name="connsiteY6" fmla="*/ 696517 h 4964585"/>
              <a:gd name="connsiteX7" fmla="*/ 6731000 w 9166225"/>
              <a:gd name="connsiteY7" fmla="*/ 697385 h 4964585"/>
              <a:gd name="connsiteX0" fmla="*/ 6731000 w 9159081"/>
              <a:gd name="connsiteY0" fmla="*/ 699689 h 4966889"/>
              <a:gd name="connsiteX1" fmla="*/ 7342828 w 9159081"/>
              <a:gd name="connsiteY1" fmla="*/ 339646 h 4966889"/>
              <a:gd name="connsiteX2" fmla="*/ 7506648 w 9159081"/>
              <a:gd name="connsiteY2" fmla="*/ 2304 h 4966889"/>
              <a:gd name="connsiteX3" fmla="*/ 9159081 w 9159081"/>
              <a:gd name="connsiteY3" fmla="*/ 0 h 4966889"/>
              <a:gd name="connsiteX4" fmla="*/ 9156700 w 9159081"/>
              <a:gd name="connsiteY4" fmla="*/ 4966889 h 4966889"/>
              <a:gd name="connsiteX5" fmla="*/ 12700 w 9159081"/>
              <a:gd name="connsiteY5" fmla="*/ 4966889 h 4966889"/>
              <a:gd name="connsiteX6" fmla="*/ 0 w 9159081"/>
              <a:gd name="connsiteY6" fmla="*/ 698821 h 4966889"/>
              <a:gd name="connsiteX7" fmla="*/ 6731000 w 9159081"/>
              <a:gd name="connsiteY7" fmla="*/ 699689 h 4966889"/>
              <a:gd name="connsiteX0" fmla="*/ 6759575 w 9159081"/>
              <a:gd name="connsiteY0" fmla="*/ 699689 h 4966889"/>
              <a:gd name="connsiteX1" fmla="*/ 7342828 w 9159081"/>
              <a:gd name="connsiteY1" fmla="*/ 339646 h 4966889"/>
              <a:gd name="connsiteX2" fmla="*/ 7506648 w 9159081"/>
              <a:gd name="connsiteY2" fmla="*/ 2304 h 4966889"/>
              <a:gd name="connsiteX3" fmla="*/ 9159081 w 9159081"/>
              <a:gd name="connsiteY3" fmla="*/ 0 h 4966889"/>
              <a:gd name="connsiteX4" fmla="*/ 9156700 w 9159081"/>
              <a:gd name="connsiteY4" fmla="*/ 4966889 h 4966889"/>
              <a:gd name="connsiteX5" fmla="*/ 12700 w 9159081"/>
              <a:gd name="connsiteY5" fmla="*/ 4966889 h 4966889"/>
              <a:gd name="connsiteX6" fmla="*/ 0 w 9159081"/>
              <a:gd name="connsiteY6" fmla="*/ 698821 h 4966889"/>
              <a:gd name="connsiteX7" fmla="*/ 6759575 w 9159081"/>
              <a:gd name="connsiteY7" fmla="*/ 699689 h 4966889"/>
              <a:gd name="connsiteX0" fmla="*/ 6759575 w 9159081"/>
              <a:gd name="connsiteY0" fmla="*/ 699689 h 4966889"/>
              <a:gd name="connsiteX1" fmla="*/ 7364259 w 9159081"/>
              <a:gd name="connsiteY1" fmla="*/ 339646 h 4966889"/>
              <a:gd name="connsiteX2" fmla="*/ 7506648 w 9159081"/>
              <a:gd name="connsiteY2" fmla="*/ 2304 h 4966889"/>
              <a:gd name="connsiteX3" fmla="*/ 9159081 w 9159081"/>
              <a:gd name="connsiteY3" fmla="*/ 0 h 4966889"/>
              <a:gd name="connsiteX4" fmla="*/ 9156700 w 9159081"/>
              <a:gd name="connsiteY4" fmla="*/ 4966889 h 4966889"/>
              <a:gd name="connsiteX5" fmla="*/ 12700 w 9159081"/>
              <a:gd name="connsiteY5" fmla="*/ 4966889 h 4966889"/>
              <a:gd name="connsiteX6" fmla="*/ 0 w 9159081"/>
              <a:gd name="connsiteY6" fmla="*/ 698821 h 4966889"/>
              <a:gd name="connsiteX7" fmla="*/ 6759575 w 9159081"/>
              <a:gd name="connsiteY7" fmla="*/ 699689 h 4966889"/>
              <a:gd name="connsiteX0" fmla="*/ 6759575 w 9159081"/>
              <a:gd name="connsiteY0" fmla="*/ 699689 h 4966889"/>
              <a:gd name="connsiteX1" fmla="*/ 7364259 w 9159081"/>
              <a:gd name="connsiteY1" fmla="*/ 339646 h 4966889"/>
              <a:gd name="connsiteX2" fmla="*/ 7530461 w 9159081"/>
              <a:gd name="connsiteY2" fmla="*/ 4685 h 4966889"/>
              <a:gd name="connsiteX3" fmla="*/ 9159081 w 9159081"/>
              <a:gd name="connsiteY3" fmla="*/ 0 h 4966889"/>
              <a:gd name="connsiteX4" fmla="*/ 9156700 w 9159081"/>
              <a:gd name="connsiteY4" fmla="*/ 4966889 h 4966889"/>
              <a:gd name="connsiteX5" fmla="*/ 12700 w 9159081"/>
              <a:gd name="connsiteY5" fmla="*/ 4966889 h 4966889"/>
              <a:gd name="connsiteX6" fmla="*/ 0 w 9159081"/>
              <a:gd name="connsiteY6" fmla="*/ 698821 h 4966889"/>
              <a:gd name="connsiteX7" fmla="*/ 6759575 w 9159081"/>
              <a:gd name="connsiteY7" fmla="*/ 699689 h 4966889"/>
              <a:gd name="connsiteX0" fmla="*/ 6759575 w 9156929"/>
              <a:gd name="connsiteY0" fmla="*/ 695004 h 4962204"/>
              <a:gd name="connsiteX1" fmla="*/ 7364259 w 9156929"/>
              <a:gd name="connsiteY1" fmla="*/ 334961 h 4962204"/>
              <a:gd name="connsiteX2" fmla="*/ 7530461 w 9156929"/>
              <a:gd name="connsiteY2" fmla="*/ 0 h 4962204"/>
              <a:gd name="connsiteX3" fmla="*/ 9156700 w 9156929"/>
              <a:gd name="connsiteY3" fmla="*/ 2459 h 4962204"/>
              <a:gd name="connsiteX4" fmla="*/ 9156700 w 9156929"/>
              <a:gd name="connsiteY4" fmla="*/ 4962204 h 4962204"/>
              <a:gd name="connsiteX5" fmla="*/ 12700 w 9156929"/>
              <a:gd name="connsiteY5" fmla="*/ 4962204 h 4962204"/>
              <a:gd name="connsiteX6" fmla="*/ 0 w 9156929"/>
              <a:gd name="connsiteY6" fmla="*/ 694136 h 4962204"/>
              <a:gd name="connsiteX7" fmla="*/ 6759575 w 9156929"/>
              <a:gd name="connsiteY7" fmla="*/ 695004 h 4962204"/>
              <a:gd name="connsiteX0" fmla="*/ 6759575 w 9173369"/>
              <a:gd name="connsiteY0" fmla="*/ 695004 h 4962204"/>
              <a:gd name="connsiteX1" fmla="*/ 7364259 w 9173369"/>
              <a:gd name="connsiteY1" fmla="*/ 334961 h 4962204"/>
              <a:gd name="connsiteX2" fmla="*/ 7530461 w 9173369"/>
              <a:gd name="connsiteY2" fmla="*/ 0 h 4962204"/>
              <a:gd name="connsiteX3" fmla="*/ 9173369 w 9173369"/>
              <a:gd name="connsiteY3" fmla="*/ 78 h 4962204"/>
              <a:gd name="connsiteX4" fmla="*/ 9156700 w 9173369"/>
              <a:gd name="connsiteY4" fmla="*/ 4962204 h 4962204"/>
              <a:gd name="connsiteX5" fmla="*/ 12700 w 9173369"/>
              <a:gd name="connsiteY5" fmla="*/ 4962204 h 4962204"/>
              <a:gd name="connsiteX6" fmla="*/ 0 w 9173369"/>
              <a:gd name="connsiteY6" fmla="*/ 694136 h 4962204"/>
              <a:gd name="connsiteX7" fmla="*/ 6759575 w 9173369"/>
              <a:gd name="connsiteY7" fmla="*/ 695004 h 4962204"/>
              <a:gd name="connsiteX0" fmla="*/ 6759575 w 9175855"/>
              <a:gd name="connsiteY0" fmla="*/ 695004 h 4962204"/>
              <a:gd name="connsiteX1" fmla="*/ 7364259 w 9175855"/>
              <a:gd name="connsiteY1" fmla="*/ 334961 h 4962204"/>
              <a:gd name="connsiteX2" fmla="*/ 7530461 w 9175855"/>
              <a:gd name="connsiteY2" fmla="*/ 0 h 4962204"/>
              <a:gd name="connsiteX3" fmla="*/ 9173369 w 9175855"/>
              <a:gd name="connsiteY3" fmla="*/ 78 h 4962204"/>
              <a:gd name="connsiteX4" fmla="*/ 9175750 w 9175855"/>
              <a:gd name="connsiteY4" fmla="*/ 4959823 h 4962204"/>
              <a:gd name="connsiteX5" fmla="*/ 12700 w 9175855"/>
              <a:gd name="connsiteY5" fmla="*/ 4962204 h 4962204"/>
              <a:gd name="connsiteX6" fmla="*/ 0 w 9175855"/>
              <a:gd name="connsiteY6" fmla="*/ 694136 h 4962204"/>
              <a:gd name="connsiteX7" fmla="*/ 6759575 w 9175855"/>
              <a:gd name="connsiteY7" fmla="*/ 695004 h 4962204"/>
              <a:gd name="connsiteX0" fmla="*/ 6759575 w 9180512"/>
              <a:gd name="connsiteY0" fmla="*/ 695004 h 4962204"/>
              <a:gd name="connsiteX1" fmla="*/ 7364259 w 9180512"/>
              <a:gd name="connsiteY1" fmla="*/ 334961 h 4962204"/>
              <a:gd name="connsiteX2" fmla="*/ 7530461 w 9180512"/>
              <a:gd name="connsiteY2" fmla="*/ 0 h 4962204"/>
              <a:gd name="connsiteX3" fmla="*/ 9180512 w 9180512"/>
              <a:gd name="connsiteY3" fmla="*/ 78 h 4962204"/>
              <a:gd name="connsiteX4" fmla="*/ 9175750 w 9180512"/>
              <a:gd name="connsiteY4" fmla="*/ 4959823 h 4962204"/>
              <a:gd name="connsiteX5" fmla="*/ 12700 w 9180512"/>
              <a:gd name="connsiteY5" fmla="*/ 4962204 h 4962204"/>
              <a:gd name="connsiteX6" fmla="*/ 0 w 9180512"/>
              <a:gd name="connsiteY6" fmla="*/ 694136 h 4962204"/>
              <a:gd name="connsiteX7" fmla="*/ 6759575 w 9180512"/>
              <a:gd name="connsiteY7" fmla="*/ 695004 h 4962204"/>
              <a:gd name="connsiteX0" fmla="*/ 6772167 w 9193104"/>
              <a:gd name="connsiteY0" fmla="*/ 695004 h 4995155"/>
              <a:gd name="connsiteX1" fmla="*/ 7376851 w 9193104"/>
              <a:gd name="connsiteY1" fmla="*/ 334961 h 4995155"/>
              <a:gd name="connsiteX2" fmla="*/ 7543053 w 9193104"/>
              <a:gd name="connsiteY2" fmla="*/ 0 h 4995155"/>
              <a:gd name="connsiteX3" fmla="*/ 9193104 w 9193104"/>
              <a:gd name="connsiteY3" fmla="*/ 78 h 4995155"/>
              <a:gd name="connsiteX4" fmla="*/ 9188342 w 9193104"/>
              <a:gd name="connsiteY4" fmla="*/ 4959823 h 4995155"/>
              <a:gd name="connsiteX5" fmla="*/ 579 w 9193104"/>
              <a:gd name="connsiteY5" fmla="*/ 4995155 h 4995155"/>
              <a:gd name="connsiteX6" fmla="*/ 12592 w 9193104"/>
              <a:gd name="connsiteY6" fmla="*/ 694136 h 4995155"/>
              <a:gd name="connsiteX7" fmla="*/ 6772167 w 9193104"/>
              <a:gd name="connsiteY7" fmla="*/ 695004 h 4995155"/>
              <a:gd name="connsiteX0" fmla="*/ 6772167 w 9193104"/>
              <a:gd name="connsiteY0" fmla="*/ 695004 h 4995155"/>
              <a:gd name="connsiteX1" fmla="*/ 7376851 w 9193104"/>
              <a:gd name="connsiteY1" fmla="*/ 334961 h 4995155"/>
              <a:gd name="connsiteX2" fmla="*/ 7543053 w 9193104"/>
              <a:gd name="connsiteY2" fmla="*/ 0 h 4995155"/>
              <a:gd name="connsiteX3" fmla="*/ 9193104 w 9193104"/>
              <a:gd name="connsiteY3" fmla="*/ 78 h 4995155"/>
              <a:gd name="connsiteX4" fmla="*/ 9180104 w 9193104"/>
              <a:gd name="connsiteY4" fmla="*/ 4992774 h 4995155"/>
              <a:gd name="connsiteX5" fmla="*/ 579 w 9193104"/>
              <a:gd name="connsiteY5" fmla="*/ 4995155 h 4995155"/>
              <a:gd name="connsiteX6" fmla="*/ 12592 w 9193104"/>
              <a:gd name="connsiteY6" fmla="*/ 694136 h 4995155"/>
              <a:gd name="connsiteX7" fmla="*/ 6772167 w 9193104"/>
              <a:gd name="connsiteY7" fmla="*/ 695004 h 4995155"/>
              <a:gd name="connsiteX0" fmla="*/ 6772167 w 9193104"/>
              <a:gd name="connsiteY0" fmla="*/ 695004 h 4995155"/>
              <a:gd name="connsiteX1" fmla="*/ 7376851 w 9193104"/>
              <a:gd name="connsiteY1" fmla="*/ 334961 h 4995155"/>
              <a:gd name="connsiteX2" fmla="*/ 7543053 w 9193104"/>
              <a:gd name="connsiteY2" fmla="*/ 0 h 4995155"/>
              <a:gd name="connsiteX3" fmla="*/ 9193104 w 9193104"/>
              <a:gd name="connsiteY3" fmla="*/ 78 h 4995155"/>
              <a:gd name="connsiteX4" fmla="*/ 9180104 w 9193104"/>
              <a:gd name="connsiteY4" fmla="*/ 4992774 h 4995155"/>
              <a:gd name="connsiteX5" fmla="*/ 579 w 9193104"/>
              <a:gd name="connsiteY5" fmla="*/ 4995155 h 4995155"/>
              <a:gd name="connsiteX6" fmla="*/ 12592 w 9193104"/>
              <a:gd name="connsiteY6" fmla="*/ 694136 h 4995155"/>
              <a:gd name="connsiteX7" fmla="*/ 6772167 w 9193104"/>
              <a:gd name="connsiteY7" fmla="*/ 695004 h 4995155"/>
              <a:gd name="connsiteX0" fmla="*/ 6772167 w 9193104"/>
              <a:gd name="connsiteY0" fmla="*/ 695004 h 4995155"/>
              <a:gd name="connsiteX1" fmla="*/ 7376851 w 9193104"/>
              <a:gd name="connsiteY1" fmla="*/ 334961 h 4995155"/>
              <a:gd name="connsiteX2" fmla="*/ 7543053 w 9193104"/>
              <a:gd name="connsiteY2" fmla="*/ 0 h 4995155"/>
              <a:gd name="connsiteX3" fmla="*/ 9193104 w 9193104"/>
              <a:gd name="connsiteY3" fmla="*/ 78 h 4995155"/>
              <a:gd name="connsiteX4" fmla="*/ 9180104 w 9193104"/>
              <a:gd name="connsiteY4" fmla="*/ 4992774 h 4995155"/>
              <a:gd name="connsiteX5" fmla="*/ 579 w 9193104"/>
              <a:gd name="connsiteY5" fmla="*/ 4995155 h 4995155"/>
              <a:gd name="connsiteX6" fmla="*/ 12592 w 9193104"/>
              <a:gd name="connsiteY6" fmla="*/ 694136 h 4995155"/>
              <a:gd name="connsiteX7" fmla="*/ 6772167 w 9193104"/>
              <a:gd name="connsiteY7" fmla="*/ 695004 h 4995155"/>
              <a:gd name="connsiteX0" fmla="*/ 6772167 w 9193104"/>
              <a:gd name="connsiteY0" fmla="*/ 695004 h 4995155"/>
              <a:gd name="connsiteX1" fmla="*/ 7376851 w 9193104"/>
              <a:gd name="connsiteY1" fmla="*/ 334961 h 4995155"/>
              <a:gd name="connsiteX2" fmla="*/ 7559722 w 9193104"/>
              <a:gd name="connsiteY2" fmla="*/ 0 h 4995155"/>
              <a:gd name="connsiteX3" fmla="*/ 9193104 w 9193104"/>
              <a:gd name="connsiteY3" fmla="*/ 78 h 4995155"/>
              <a:gd name="connsiteX4" fmla="*/ 9180104 w 9193104"/>
              <a:gd name="connsiteY4" fmla="*/ 4992774 h 4995155"/>
              <a:gd name="connsiteX5" fmla="*/ 579 w 9193104"/>
              <a:gd name="connsiteY5" fmla="*/ 4995155 h 4995155"/>
              <a:gd name="connsiteX6" fmla="*/ 12592 w 9193104"/>
              <a:gd name="connsiteY6" fmla="*/ 694136 h 4995155"/>
              <a:gd name="connsiteX7" fmla="*/ 6772167 w 9193104"/>
              <a:gd name="connsiteY7" fmla="*/ 695004 h 4995155"/>
              <a:gd name="connsiteX0" fmla="*/ 6772167 w 9193104"/>
              <a:gd name="connsiteY0" fmla="*/ 697385 h 4997536"/>
              <a:gd name="connsiteX1" fmla="*/ 7376851 w 9193104"/>
              <a:gd name="connsiteY1" fmla="*/ 337342 h 4997536"/>
              <a:gd name="connsiteX2" fmla="*/ 7552578 w 9193104"/>
              <a:gd name="connsiteY2" fmla="*/ 0 h 4997536"/>
              <a:gd name="connsiteX3" fmla="*/ 9193104 w 9193104"/>
              <a:gd name="connsiteY3" fmla="*/ 2459 h 4997536"/>
              <a:gd name="connsiteX4" fmla="*/ 9180104 w 9193104"/>
              <a:gd name="connsiteY4" fmla="*/ 4995155 h 4997536"/>
              <a:gd name="connsiteX5" fmla="*/ 579 w 9193104"/>
              <a:gd name="connsiteY5" fmla="*/ 4997536 h 4997536"/>
              <a:gd name="connsiteX6" fmla="*/ 12592 w 9193104"/>
              <a:gd name="connsiteY6" fmla="*/ 696517 h 4997536"/>
              <a:gd name="connsiteX7" fmla="*/ 6772167 w 9193104"/>
              <a:gd name="connsiteY7" fmla="*/ 697385 h 4997536"/>
              <a:gd name="connsiteX0" fmla="*/ 6772167 w 9183579"/>
              <a:gd name="connsiteY0" fmla="*/ 697385 h 4997536"/>
              <a:gd name="connsiteX1" fmla="*/ 7376851 w 9183579"/>
              <a:gd name="connsiteY1" fmla="*/ 337342 h 4997536"/>
              <a:gd name="connsiteX2" fmla="*/ 7552578 w 9183579"/>
              <a:gd name="connsiteY2" fmla="*/ 0 h 4997536"/>
              <a:gd name="connsiteX3" fmla="*/ 9183579 w 9183579"/>
              <a:gd name="connsiteY3" fmla="*/ 78 h 4997536"/>
              <a:gd name="connsiteX4" fmla="*/ 9180104 w 9183579"/>
              <a:gd name="connsiteY4" fmla="*/ 4995155 h 4997536"/>
              <a:gd name="connsiteX5" fmla="*/ 579 w 9183579"/>
              <a:gd name="connsiteY5" fmla="*/ 4997536 h 4997536"/>
              <a:gd name="connsiteX6" fmla="*/ 12592 w 9183579"/>
              <a:gd name="connsiteY6" fmla="*/ 696517 h 4997536"/>
              <a:gd name="connsiteX7" fmla="*/ 6772167 w 9183579"/>
              <a:gd name="connsiteY7" fmla="*/ 697385 h 4997536"/>
              <a:gd name="connsiteX0" fmla="*/ 6772167 w 9183579"/>
              <a:gd name="connsiteY0" fmla="*/ 697307 h 4997458"/>
              <a:gd name="connsiteX1" fmla="*/ 7376851 w 9183579"/>
              <a:gd name="connsiteY1" fmla="*/ 337264 h 4997458"/>
              <a:gd name="connsiteX2" fmla="*/ 7552578 w 9183579"/>
              <a:gd name="connsiteY2" fmla="*/ 2303 h 4997458"/>
              <a:gd name="connsiteX3" fmla="*/ 9183579 w 9183579"/>
              <a:gd name="connsiteY3" fmla="*/ 0 h 4997458"/>
              <a:gd name="connsiteX4" fmla="*/ 9180104 w 9183579"/>
              <a:gd name="connsiteY4" fmla="*/ 4995077 h 4997458"/>
              <a:gd name="connsiteX5" fmla="*/ 579 w 9183579"/>
              <a:gd name="connsiteY5" fmla="*/ 4997458 h 4997458"/>
              <a:gd name="connsiteX6" fmla="*/ 12592 w 9183579"/>
              <a:gd name="connsiteY6" fmla="*/ 696439 h 4997458"/>
              <a:gd name="connsiteX7" fmla="*/ 6772167 w 9183579"/>
              <a:gd name="connsiteY7" fmla="*/ 697307 h 4997458"/>
              <a:gd name="connsiteX0" fmla="*/ 6772167 w 9180130"/>
              <a:gd name="connsiteY0" fmla="*/ 695004 h 4995155"/>
              <a:gd name="connsiteX1" fmla="*/ 7376851 w 9180130"/>
              <a:gd name="connsiteY1" fmla="*/ 334961 h 4995155"/>
              <a:gd name="connsiteX2" fmla="*/ 7552578 w 9180130"/>
              <a:gd name="connsiteY2" fmla="*/ 0 h 4995155"/>
              <a:gd name="connsiteX3" fmla="*/ 9164529 w 9180130"/>
              <a:gd name="connsiteY3" fmla="*/ 79 h 4995155"/>
              <a:gd name="connsiteX4" fmla="*/ 9180104 w 9180130"/>
              <a:gd name="connsiteY4" fmla="*/ 4992774 h 4995155"/>
              <a:gd name="connsiteX5" fmla="*/ 579 w 9180130"/>
              <a:gd name="connsiteY5" fmla="*/ 4995155 h 4995155"/>
              <a:gd name="connsiteX6" fmla="*/ 12592 w 9180130"/>
              <a:gd name="connsiteY6" fmla="*/ 694136 h 4995155"/>
              <a:gd name="connsiteX7" fmla="*/ 6772167 w 9180130"/>
              <a:gd name="connsiteY7" fmla="*/ 695004 h 4995155"/>
              <a:gd name="connsiteX0" fmla="*/ 6772167 w 9180130"/>
              <a:gd name="connsiteY0" fmla="*/ 699688 h 4999839"/>
              <a:gd name="connsiteX1" fmla="*/ 7376851 w 9180130"/>
              <a:gd name="connsiteY1" fmla="*/ 339645 h 4999839"/>
              <a:gd name="connsiteX2" fmla="*/ 7552578 w 9180130"/>
              <a:gd name="connsiteY2" fmla="*/ 4684 h 4999839"/>
              <a:gd name="connsiteX3" fmla="*/ 9164529 w 9180130"/>
              <a:gd name="connsiteY3" fmla="*/ 0 h 4999839"/>
              <a:gd name="connsiteX4" fmla="*/ 9180104 w 9180130"/>
              <a:gd name="connsiteY4" fmla="*/ 4997458 h 4999839"/>
              <a:gd name="connsiteX5" fmla="*/ 579 w 9180130"/>
              <a:gd name="connsiteY5" fmla="*/ 4999839 h 4999839"/>
              <a:gd name="connsiteX6" fmla="*/ 12592 w 9180130"/>
              <a:gd name="connsiteY6" fmla="*/ 698820 h 4999839"/>
              <a:gd name="connsiteX7" fmla="*/ 6772167 w 9180130"/>
              <a:gd name="connsiteY7" fmla="*/ 699688 h 4999839"/>
              <a:gd name="connsiteX0" fmla="*/ 6772167 w 9180130"/>
              <a:gd name="connsiteY0" fmla="*/ 699766 h 4999917"/>
              <a:gd name="connsiteX1" fmla="*/ 7376851 w 9180130"/>
              <a:gd name="connsiteY1" fmla="*/ 339723 h 4999917"/>
              <a:gd name="connsiteX2" fmla="*/ 7557341 w 9180130"/>
              <a:gd name="connsiteY2" fmla="*/ 0 h 4999917"/>
              <a:gd name="connsiteX3" fmla="*/ 9164529 w 9180130"/>
              <a:gd name="connsiteY3" fmla="*/ 78 h 4999917"/>
              <a:gd name="connsiteX4" fmla="*/ 9180104 w 9180130"/>
              <a:gd name="connsiteY4" fmla="*/ 4997536 h 4999917"/>
              <a:gd name="connsiteX5" fmla="*/ 579 w 9180130"/>
              <a:gd name="connsiteY5" fmla="*/ 4999917 h 4999917"/>
              <a:gd name="connsiteX6" fmla="*/ 12592 w 9180130"/>
              <a:gd name="connsiteY6" fmla="*/ 698898 h 4999917"/>
              <a:gd name="connsiteX7" fmla="*/ 6772167 w 9180130"/>
              <a:gd name="connsiteY7" fmla="*/ 699766 h 4999917"/>
              <a:gd name="connsiteX0" fmla="*/ 6772167 w 9180130"/>
              <a:gd name="connsiteY0" fmla="*/ 699766 h 4999917"/>
              <a:gd name="connsiteX1" fmla="*/ 7376851 w 9180130"/>
              <a:gd name="connsiteY1" fmla="*/ 339723 h 4999917"/>
              <a:gd name="connsiteX2" fmla="*/ 7557341 w 9180130"/>
              <a:gd name="connsiteY2" fmla="*/ 0 h 4999917"/>
              <a:gd name="connsiteX3" fmla="*/ 9164529 w 9180130"/>
              <a:gd name="connsiteY3" fmla="*/ 78 h 4999917"/>
              <a:gd name="connsiteX4" fmla="*/ 9180104 w 9180130"/>
              <a:gd name="connsiteY4" fmla="*/ 4997536 h 4999917"/>
              <a:gd name="connsiteX5" fmla="*/ 579 w 9180130"/>
              <a:gd name="connsiteY5" fmla="*/ 4999917 h 4999917"/>
              <a:gd name="connsiteX6" fmla="*/ 12592 w 9180130"/>
              <a:gd name="connsiteY6" fmla="*/ 698898 h 4999917"/>
              <a:gd name="connsiteX7" fmla="*/ 6772167 w 9180130"/>
              <a:gd name="connsiteY7" fmla="*/ 699766 h 4999917"/>
              <a:gd name="connsiteX0" fmla="*/ 6772167 w 9180130"/>
              <a:gd name="connsiteY0" fmla="*/ 699766 h 6177928"/>
              <a:gd name="connsiteX1" fmla="*/ 7376851 w 9180130"/>
              <a:gd name="connsiteY1" fmla="*/ 339723 h 6177928"/>
              <a:gd name="connsiteX2" fmla="*/ 7557341 w 9180130"/>
              <a:gd name="connsiteY2" fmla="*/ 0 h 6177928"/>
              <a:gd name="connsiteX3" fmla="*/ 9164529 w 9180130"/>
              <a:gd name="connsiteY3" fmla="*/ 78 h 6177928"/>
              <a:gd name="connsiteX4" fmla="*/ 9180104 w 9180130"/>
              <a:gd name="connsiteY4" fmla="*/ 4997536 h 6177928"/>
              <a:gd name="connsiteX5" fmla="*/ 579 w 9180130"/>
              <a:gd name="connsiteY5" fmla="*/ 6177928 h 6177928"/>
              <a:gd name="connsiteX6" fmla="*/ 12592 w 9180130"/>
              <a:gd name="connsiteY6" fmla="*/ 698898 h 6177928"/>
              <a:gd name="connsiteX7" fmla="*/ 6772167 w 9180130"/>
              <a:gd name="connsiteY7" fmla="*/ 699766 h 6177928"/>
              <a:gd name="connsiteX0" fmla="*/ 6772167 w 9180130"/>
              <a:gd name="connsiteY0" fmla="*/ 699766 h 6177928"/>
              <a:gd name="connsiteX1" fmla="*/ 7376851 w 9180130"/>
              <a:gd name="connsiteY1" fmla="*/ 339723 h 6177928"/>
              <a:gd name="connsiteX2" fmla="*/ 7557341 w 9180130"/>
              <a:gd name="connsiteY2" fmla="*/ 0 h 6177928"/>
              <a:gd name="connsiteX3" fmla="*/ 9164529 w 9180130"/>
              <a:gd name="connsiteY3" fmla="*/ 78 h 6177928"/>
              <a:gd name="connsiteX4" fmla="*/ 9180104 w 9180130"/>
              <a:gd name="connsiteY4" fmla="*/ 6175547 h 6177928"/>
              <a:gd name="connsiteX5" fmla="*/ 579 w 9180130"/>
              <a:gd name="connsiteY5" fmla="*/ 6177928 h 6177928"/>
              <a:gd name="connsiteX6" fmla="*/ 12592 w 9180130"/>
              <a:gd name="connsiteY6" fmla="*/ 698898 h 6177928"/>
              <a:gd name="connsiteX7" fmla="*/ 6772167 w 9180130"/>
              <a:gd name="connsiteY7" fmla="*/ 699766 h 6177928"/>
              <a:gd name="connsiteX0" fmla="*/ 6759575 w 9167538"/>
              <a:gd name="connsiteY0" fmla="*/ 699766 h 6221060"/>
              <a:gd name="connsiteX1" fmla="*/ 7364259 w 9167538"/>
              <a:gd name="connsiteY1" fmla="*/ 339723 h 6221060"/>
              <a:gd name="connsiteX2" fmla="*/ 7544749 w 9167538"/>
              <a:gd name="connsiteY2" fmla="*/ 0 h 6221060"/>
              <a:gd name="connsiteX3" fmla="*/ 9151937 w 9167538"/>
              <a:gd name="connsiteY3" fmla="*/ 78 h 6221060"/>
              <a:gd name="connsiteX4" fmla="*/ 9167512 w 9167538"/>
              <a:gd name="connsiteY4" fmla="*/ 6175547 h 6221060"/>
              <a:gd name="connsiteX5" fmla="*/ 5240 w 9167538"/>
              <a:gd name="connsiteY5" fmla="*/ 6221060 h 6221060"/>
              <a:gd name="connsiteX6" fmla="*/ 0 w 9167538"/>
              <a:gd name="connsiteY6" fmla="*/ 698898 h 6221060"/>
              <a:gd name="connsiteX7" fmla="*/ 6759575 w 9167538"/>
              <a:gd name="connsiteY7" fmla="*/ 699766 h 6221060"/>
              <a:gd name="connsiteX0" fmla="*/ 6759575 w 9151937"/>
              <a:gd name="connsiteY0" fmla="*/ 699766 h 6235931"/>
              <a:gd name="connsiteX1" fmla="*/ 7364259 w 9151937"/>
              <a:gd name="connsiteY1" fmla="*/ 339723 h 6235931"/>
              <a:gd name="connsiteX2" fmla="*/ 7544749 w 9151937"/>
              <a:gd name="connsiteY2" fmla="*/ 0 h 6235931"/>
              <a:gd name="connsiteX3" fmla="*/ 9151937 w 9151937"/>
              <a:gd name="connsiteY3" fmla="*/ 78 h 6235931"/>
              <a:gd name="connsiteX4" fmla="*/ 9141633 w 9151937"/>
              <a:gd name="connsiteY4" fmla="*/ 6235931 h 6235931"/>
              <a:gd name="connsiteX5" fmla="*/ 5240 w 9151937"/>
              <a:gd name="connsiteY5" fmla="*/ 6221060 h 6235931"/>
              <a:gd name="connsiteX6" fmla="*/ 0 w 9151937"/>
              <a:gd name="connsiteY6" fmla="*/ 698898 h 6235931"/>
              <a:gd name="connsiteX7" fmla="*/ 6759575 w 9151937"/>
              <a:gd name="connsiteY7" fmla="*/ 699766 h 6235931"/>
              <a:gd name="connsiteX0" fmla="*/ 6797740 w 9190102"/>
              <a:gd name="connsiteY0" fmla="*/ 699766 h 6235931"/>
              <a:gd name="connsiteX1" fmla="*/ 7402424 w 9190102"/>
              <a:gd name="connsiteY1" fmla="*/ 339723 h 6235931"/>
              <a:gd name="connsiteX2" fmla="*/ 7582914 w 9190102"/>
              <a:gd name="connsiteY2" fmla="*/ 0 h 6235931"/>
              <a:gd name="connsiteX3" fmla="*/ 9190102 w 9190102"/>
              <a:gd name="connsiteY3" fmla="*/ 78 h 6235931"/>
              <a:gd name="connsiteX4" fmla="*/ 9179798 w 9190102"/>
              <a:gd name="connsiteY4" fmla="*/ 6235931 h 6235931"/>
              <a:gd name="connsiteX5" fmla="*/ 273 w 9190102"/>
              <a:gd name="connsiteY5" fmla="*/ 6221060 h 6235931"/>
              <a:gd name="connsiteX6" fmla="*/ 38165 w 9190102"/>
              <a:gd name="connsiteY6" fmla="*/ 698898 h 6235931"/>
              <a:gd name="connsiteX7" fmla="*/ 6797740 w 9190102"/>
              <a:gd name="connsiteY7" fmla="*/ 699766 h 6235931"/>
              <a:gd name="connsiteX0" fmla="*/ 6797781 w 9190143"/>
              <a:gd name="connsiteY0" fmla="*/ 699766 h 6235931"/>
              <a:gd name="connsiteX1" fmla="*/ 7402465 w 9190143"/>
              <a:gd name="connsiteY1" fmla="*/ 339723 h 6235931"/>
              <a:gd name="connsiteX2" fmla="*/ 7582955 w 9190143"/>
              <a:gd name="connsiteY2" fmla="*/ 0 h 6235931"/>
              <a:gd name="connsiteX3" fmla="*/ 9190143 w 9190143"/>
              <a:gd name="connsiteY3" fmla="*/ 78 h 6235931"/>
              <a:gd name="connsiteX4" fmla="*/ 9179839 w 9190143"/>
              <a:gd name="connsiteY4" fmla="*/ 6235931 h 6235931"/>
              <a:gd name="connsiteX5" fmla="*/ 314 w 9190143"/>
              <a:gd name="connsiteY5" fmla="*/ 6221060 h 6235931"/>
              <a:gd name="connsiteX6" fmla="*/ 31856 w 9190143"/>
              <a:gd name="connsiteY6" fmla="*/ 698898 h 6235931"/>
              <a:gd name="connsiteX7" fmla="*/ 6797781 w 9190143"/>
              <a:gd name="connsiteY7" fmla="*/ 699766 h 6235931"/>
              <a:gd name="connsiteX0" fmla="*/ 6769850 w 9162212"/>
              <a:gd name="connsiteY0" fmla="*/ 699766 h 6235931"/>
              <a:gd name="connsiteX1" fmla="*/ 7374534 w 9162212"/>
              <a:gd name="connsiteY1" fmla="*/ 339723 h 6235931"/>
              <a:gd name="connsiteX2" fmla="*/ 7555024 w 9162212"/>
              <a:gd name="connsiteY2" fmla="*/ 0 h 6235931"/>
              <a:gd name="connsiteX3" fmla="*/ 9162212 w 9162212"/>
              <a:gd name="connsiteY3" fmla="*/ 78 h 6235931"/>
              <a:gd name="connsiteX4" fmla="*/ 9151908 w 9162212"/>
              <a:gd name="connsiteY4" fmla="*/ 6235931 h 6235931"/>
              <a:gd name="connsiteX5" fmla="*/ 958 w 9162212"/>
              <a:gd name="connsiteY5" fmla="*/ 6217885 h 6235931"/>
              <a:gd name="connsiteX6" fmla="*/ 3925 w 9162212"/>
              <a:gd name="connsiteY6" fmla="*/ 698898 h 6235931"/>
              <a:gd name="connsiteX7" fmla="*/ 6769850 w 9162212"/>
              <a:gd name="connsiteY7" fmla="*/ 699766 h 6235931"/>
              <a:gd name="connsiteX0" fmla="*/ 6769850 w 9164713"/>
              <a:gd name="connsiteY0" fmla="*/ 699766 h 6217885"/>
              <a:gd name="connsiteX1" fmla="*/ 7374534 w 9164713"/>
              <a:gd name="connsiteY1" fmla="*/ 339723 h 6217885"/>
              <a:gd name="connsiteX2" fmla="*/ 7555024 w 9164713"/>
              <a:gd name="connsiteY2" fmla="*/ 0 h 6217885"/>
              <a:gd name="connsiteX3" fmla="*/ 9162212 w 9164713"/>
              <a:gd name="connsiteY3" fmla="*/ 78 h 6217885"/>
              <a:gd name="connsiteX4" fmla="*/ 9164608 w 9164713"/>
              <a:gd name="connsiteY4" fmla="*/ 6216881 h 6217885"/>
              <a:gd name="connsiteX5" fmla="*/ 958 w 9164713"/>
              <a:gd name="connsiteY5" fmla="*/ 6217885 h 6217885"/>
              <a:gd name="connsiteX6" fmla="*/ 3925 w 9164713"/>
              <a:gd name="connsiteY6" fmla="*/ 698898 h 6217885"/>
              <a:gd name="connsiteX7" fmla="*/ 6769850 w 9164713"/>
              <a:gd name="connsiteY7" fmla="*/ 699766 h 6217885"/>
              <a:gd name="connsiteX0" fmla="*/ 6769850 w 9164713"/>
              <a:gd name="connsiteY0" fmla="*/ 699766 h 6217885"/>
              <a:gd name="connsiteX1" fmla="*/ 7377709 w 9164713"/>
              <a:gd name="connsiteY1" fmla="*/ 339723 h 6217885"/>
              <a:gd name="connsiteX2" fmla="*/ 7555024 w 9164713"/>
              <a:gd name="connsiteY2" fmla="*/ 0 h 6217885"/>
              <a:gd name="connsiteX3" fmla="*/ 9162212 w 9164713"/>
              <a:gd name="connsiteY3" fmla="*/ 78 h 6217885"/>
              <a:gd name="connsiteX4" fmla="*/ 9164608 w 9164713"/>
              <a:gd name="connsiteY4" fmla="*/ 6216881 h 6217885"/>
              <a:gd name="connsiteX5" fmla="*/ 958 w 9164713"/>
              <a:gd name="connsiteY5" fmla="*/ 6217885 h 6217885"/>
              <a:gd name="connsiteX6" fmla="*/ 3925 w 9164713"/>
              <a:gd name="connsiteY6" fmla="*/ 698898 h 6217885"/>
              <a:gd name="connsiteX7" fmla="*/ 6769850 w 9164713"/>
              <a:gd name="connsiteY7" fmla="*/ 699766 h 6217885"/>
              <a:gd name="connsiteX0" fmla="*/ 6782550 w 9164713"/>
              <a:gd name="connsiteY0" fmla="*/ 699766 h 6217885"/>
              <a:gd name="connsiteX1" fmla="*/ 7377709 w 9164713"/>
              <a:gd name="connsiteY1" fmla="*/ 339723 h 6217885"/>
              <a:gd name="connsiteX2" fmla="*/ 7555024 w 9164713"/>
              <a:gd name="connsiteY2" fmla="*/ 0 h 6217885"/>
              <a:gd name="connsiteX3" fmla="*/ 9162212 w 9164713"/>
              <a:gd name="connsiteY3" fmla="*/ 78 h 6217885"/>
              <a:gd name="connsiteX4" fmla="*/ 9164608 w 9164713"/>
              <a:gd name="connsiteY4" fmla="*/ 6216881 h 6217885"/>
              <a:gd name="connsiteX5" fmla="*/ 958 w 9164713"/>
              <a:gd name="connsiteY5" fmla="*/ 6217885 h 6217885"/>
              <a:gd name="connsiteX6" fmla="*/ 3925 w 9164713"/>
              <a:gd name="connsiteY6" fmla="*/ 698898 h 6217885"/>
              <a:gd name="connsiteX7" fmla="*/ 6782550 w 9164713"/>
              <a:gd name="connsiteY7" fmla="*/ 699766 h 6217885"/>
              <a:gd name="connsiteX0" fmla="*/ 6782550 w 9164713"/>
              <a:gd name="connsiteY0" fmla="*/ 699766 h 6217885"/>
              <a:gd name="connsiteX1" fmla="*/ 7377709 w 9164713"/>
              <a:gd name="connsiteY1" fmla="*/ 339723 h 6217885"/>
              <a:gd name="connsiteX2" fmla="*/ 7555024 w 9164713"/>
              <a:gd name="connsiteY2" fmla="*/ 0 h 6217885"/>
              <a:gd name="connsiteX3" fmla="*/ 9162212 w 9164713"/>
              <a:gd name="connsiteY3" fmla="*/ 78 h 6217885"/>
              <a:gd name="connsiteX4" fmla="*/ 9164608 w 9164713"/>
              <a:gd name="connsiteY4" fmla="*/ 6216881 h 6217885"/>
              <a:gd name="connsiteX5" fmla="*/ 958 w 9164713"/>
              <a:gd name="connsiteY5" fmla="*/ 6217885 h 6217885"/>
              <a:gd name="connsiteX6" fmla="*/ 3925 w 9164713"/>
              <a:gd name="connsiteY6" fmla="*/ 698898 h 6217885"/>
              <a:gd name="connsiteX7" fmla="*/ 6782550 w 9164713"/>
              <a:gd name="connsiteY7" fmla="*/ 699766 h 6217885"/>
              <a:gd name="connsiteX0" fmla="*/ 6782550 w 9164713"/>
              <a:gd name="connsiteY0" fmla="*/ 699766 h 6217885"/>
              <a:gd name="connsiteX1" fmla="*/ 7377709 w 9164713"/>
              <a:gd name="connsiteY1" fmla="*/ 339723 h 6217885"/>
              <a:gd name="connsiteX2" fmla="*/ 7558199 w 9164713"/>
              <a:gd name="connsiteY2" fmla="*/ 0 h 6217885"/>
              <a:gd name="connsiteX3" fmla="*/ 9162212 w 9164713"/>
              <a:gd name="connsiteY3" fmla="*/ 78 h 6217885"/>
              <a:gd name="connsiteX4" fmla="*/ 9164608 w 9164713"/>
              <a:gd name="connsiteY4" fmla="*/ 6216881 h 6217885"/>
              <a:gd name="connsiteX5" fmla="*/ 958 w 9164713"/>
              <a:gd name="connsiteY5" fmla="*/ 6217885 h 6217885"/>
              <a:gd name="connsiteX6" fmla="*/ 3925 w 9164713"/>
              <a:gd name="connsiteY6" fmla="*/ 698898 h 6217885"/>
              <a:gd name="connsiteX7" fmla="*/ 6782550 w 9164713"/>
              <a:gd name="connsiteY7" fmla="*/ 699766 h 621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4713" h="6217885">
                <a:moveTo>
                  <a:pt x="6782550" y="699766"/>
                </a:moveTo>
                <a:lnTo>
                  <a:pt x="7377709" y="339723"/>
                </a:lnTo>
                <a:cubicBezTo>
                  <a:pt x="7452160" y="225689"/>
                  <a:pt x="7502798" y="111654"/>
                  <a:pt x="7558199" y="0"/>
                </a:cubicBezTo>
                <a:lnTo>
                  <a:pt x="9162212" y="78"/>
                </a:lnTo>
                <a:cubicBezTo>
                  <a:pt x="9161418" y="1655708"/>
                  <a:pt x="9165402" y="4561251"/>
                  <a:pt x="9164608" y="6216881"/>
                </a:cubicBezTo>
                <a:lnTo>
                  <a:pt x="958" y="6217885"/>
                </a:lnTo>
                <a:cubicBezTo>
                  <a:pt x="-3275" y="4807896"/>
                  <a:pt x="8158" y="2108887"/>
                  <a:pt x="3925" y="698898"/>
                </a:cubicBezTo>
                <a:lnTo>
                  <a:pt x="6782550" y="699766"/>
                </a:lnTo>
                <a:close/>
              </a:path>
            </a:pathLst>
          </a:custGeom>
          <a:noFill/>
          <a:ln>
            <a:noFill/>
          </a:ln>
          <a:extLst/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620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EEFE-0F67-4C33-A91A-9F8895DBC669}" type="datetime1">
              <a:rPr lang="en-GB" smtClean="0"/>
              <a:t>30/07/2014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E7A2-1C4D-4FA5-87F5-1DE29F508B9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24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16632"/>
            <a:ext cx="6732748" cy="70609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F4EC-7263-45C9-893E-9B4922CC520E}" type="datetime1">
              <a:rPr lang="en-GB" smtClean="0"/>
              <a:t>30/07/2014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E7A2-1C4D-4FA5-87F5-1DE29F508B9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95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16632"/>
            <a:ext cx="6732748" cy="70609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00" y="1916831"/>
            <a:ext cx="4038600" cy="42093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2093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4909-A6FB-45DA-919F-7865482B2EDA}" type="datetime1">
              <a:rPr lang="en-GB" smtClean="0"/>
              <a:t>30/07/2014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E7A2-1C4D-4FA5-87F5-1DE29F508B9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288000" y="1556792"/>
            <a:ext cx="4040188" cy="3240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4648200" y="1556792"/>
            <a:ext cx="4040188" cy="3240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66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gend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1556792"/>
            <a:ext cx="511175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en-US" sz="105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5B35A-7F5B-48B4-A19F-C7057C20C01D}" type="datetime1">
              <a:rPr lang="en-GB" smtClean="0"/>
              <a:t>30/07/2014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25A8-BAB2-410E-85C7-51927AB87D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8000" y="1556792"/>
            <a:ext cx="3367059" cy="57606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88000" y="2276475"/>
            <a:ext cx="3365500" cy="3889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8000" y="115888"/>
            <a:ext cx="6732587" cy="7064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7636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gend (Be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8000" y="1628800"/>
            <a:ext cx="7560430" cy="3744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0BD5F-766D-4D10-BD3D-004F4C519815}" type="datetime1">
              <a:rPr lang="en-GB" smtClean="0"/>
              <a:t>30/07/2014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4F574-CD7A-4A7D-A02A-D25926C26B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8000" y="5589240"/>
            <a:ext cx="756036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8000" y="115888"/>
            <a:ext cx="6732587" cy="7064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1453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ackground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/>
          <p:nvPr userDrawn="1"/>
        </p:nvSpPr>
        <p:spPr bwMode="ltGray">
          <a:xfrm rot="5400000">
            <a:off x="3348000" y="-3344400"/>
            <a:ext cx="2448831" cy="9142413"/>
          </a:xfrm>
          <a:custGeom>
            <a:avLst/>
            <a:gdLst>
              <a:gd name="connsiteX0" fmla="*/ 0 w 1268760"/>
              <a:gd name="connsiteY0" fmla="*/ 0 h 9142413"/>
              <a:gd name="connsiteX1" fmla="*/ 503748 w 1268760"/>
              <a:gd name="connsiteY1" fmla="*/ 0 h 9142413"/>
              <a:gd name="connsiteX2" fmla="*/ 503748 w 1268760"/>
              <a:gd name="connsiteY2" fmla="*/ 2559401 h 9142413"/>
              <a:gd name="connsiteX3" fmla="*/ 1268760 w 1268760"/>
              <a:gd name="connsiteY3" fmla="*/ 2559401 h 9142413"/>
              <a:gd name="connsiteX4" fmla="*/ 1268760 w 1268760"/>
              <a:gd name="connsiteY4" fmla="*/ 9142413 h 9142413"/>
              <a:gd name="connsiteX5" fmla="*/ 0 w 1268760"/>
              <a:gd name="connsiteY5" fmla="*/ 9142413 h 9142413"/>
              <a:gd name="connsiteX6" fmla="*/ 0 w 1268760"/>
              <a:gd name="connsiteY6" fmla="*/ 0 h 9142413"/>
              <a:gd name="connsiteX0" fmla="*/ 0 w 1268760"/>
              <a:gd name="connsiteY0" fmla="*/ 0 h 9142413"/>
              <a:gd name="connsiteX1" fmla="*/ 503748 w 1268760"/>
              <a:gd name="connsiteY1" fmla="*/ 0 h 9142413"/>
              <a:gd name="connsiteX2" fmla="*/ 503751 w 1268760"/>
              <a:gd name="connsiteY2" fmla="*/ 1594759 h 9142413"/>
              <a:gd name="connsiteX3" fmla="*/ 1268760 w 1268760"/>
              <a:gd name="connsiteY3" fmla="*/ 2559401 h 9142413"/>
              <a:gd name="connsiteX4" fmla="*/ 1268760 w 1268760"/>
              <a:gd name="connsiteY4" fmla="*/ 9142413 h 9142413"/>
              <a:gd name="connsiteX5" fmla="*/ 0 w 1268760"/>
              <a:gd name="connsiteY5" fmla="*/ 9142413 h 9142413"/>
              <a:gd name="connsiteX6" fmla="*/ 0 w 1268760"/>
              <a:gd name="connsiteY6" fmla="*/ 0 h 9142413"/>
              <a:gd name="connsiteX0" fmla="*/ 0 w 1268760"/>
              <a:gd name="connsiteY0" fmla="*/ 0 h 9142413"/>
              <a:gd name="connsiteX1" fmla="*/ 503748 w 1268760"/>
              <a:gd name="connsiteY1" fmla="*/ 0 h 9142413"/>
              <a:gd name="connsiteX2" fmla="*/ 728975 w 1268760"/>
              <a:gd name="connsiteY2" fmla="*/ 1393792 h 9142413"/>
              <a:gd name="connsiteX3" fmla="*/ 1268760 w 1268760"/>
              <a:gd name="connsiteY3" fmla="*/ 2559401 h 9142413"/>
              <a:gd name="connsiteX4" fmla="*/ 1268760 w 1268760"/>
              <a:gd name="connsiteY4" fmla="*/ 9142413 h 9142413"/>
              <a:gd name="connsiteX5" fmla="*/ 0 w 1268760"/>
              <a:gd name="connsiteY5" fmla="*/ 9142413 h 9142413"/>
              <a:gd name="connsiteX6" fmla="*/ 0 w 1268760"/>
              <a:gd name="connsiteY6" fmla="*/ 0 h 9142413"/>
              <a:gd name="connsiteX0" fmla="*/ 0 w 1268760"/>
              <a:gd name="connsiteY0" fmla="*/ 0 h 9142413"/>
              <a:gd name="connsiteX1" fmla="*/ 723854 w 1268760"/>
              <a:gd name="connsiteY1" fmla="*/ 0 h 9142413"/>
              <a:gd name="connsiteX2" fmla="*/ 728975 w 1268760"/>
              <a:gd name="connsiteY2" fmla="*/ 1393792 h 9142413"/>
              <a:gd name="connsiteX3" fmla="*/ 1268760 w 1268760"/>
              <a:gd name="connsiteY3" fmla="*/ 2559401 h 9142413"/>
              <a:gd name="connsiteX4" fmla="*/ 1268760 w 1268760"/>
              <a:gd name="connsiteY4" fmla="*/ 9142413 h 9142413"/>
              <a:gd name="connsiteX5" fmla="*/ 0 w 1268760"/>
              <a:gd name="connsiteY5" fmla="*/ 9142413 h 9142413"/>
              <a:gd name="connsiteX6" fmla="*/ 0 w 1268760"/>
              <a:gd name="connsiteY6" fmla="*/ 0 h 9142413"/>
              <a:gd name="connsiteX0" fmla="*/ 0 w 1268760"/>
              <a:gd name="connsiteY0" fmla="*/ 0 h 9142413"/>
              <a:gd name="connsiteX1" fmla="*/ 723854 w 1268760"/>
              <a:gd name="connsiteY1" fmla="*/ 0 h 9142413"/>
              <a:gd name="connsiteX2" fmla="*/ 723857 w 1268760"/>
              <a:gd name="connsiteY2" fmla="*/ 1393792 h 9142413"/>
              <a:gd name="connsiteX3" fmla="*/ 1268760 w 1268760"/>
              <a:gd name="connsiteY3" fmla="*/ 2559401 h 9142413"/>
              <a:gd name="connsiteX4" fmla="*/ 1268760 w 1268760"/>
              <a:gd name="connsiteY4" fmla="*/ 9142413 h 9142413"/>
              <a:gd name="connsiteX5" fmla="*/ 0 w 1268760"/>
              <a:gd name="connsiteY5" fmla="*/ 9142413 h 9142413"/>
              <a:gd name="connsiteX6" fmla="*/ 0 w 1268760"/>
              <a:gd name="connsiteY6" fmla="*/ 0 h 914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760" h="9142413">
                <a:moveTo>
                  <a:pt x="0" y="0"/>
                </a:moveTo>
                <a:lnTo>
                  <a:pt x="723854" y="0"/>
                </a:lnTo>
                <a:cubicBezTo>
                  <a:pt x="723855" y="531586"/>
                  <a:pt x="723856" y="862206"/>
                  <a:pt x="723857" y="1393792"/>
                </a:cubicBezTo>
                <a:lnTo>
                  <a:pt x="1268760" y="2559401"/>
                </a:lnTo>
                <a:lnTo>
                  <a:pt x="1268760" y="9142413"/>
                </a:lnTo>
                <a:lnTo>
                  <a:pt x="0" y="914241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7225F"/>
              </a:gs>
              <a:gs pos="100000">
                <a:srgbClr val="00338D"/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grpSp>
        <p:nvGrpSpPr>
          <p:cNvPr id="21" name="Group 5"/>
          <p:cNvGrpSpPr>
            <a:grpSpLocks noChangeAspect="1"/>
          </p:cNvGrpSpPr>
          <p:nvPr userDrawn="1"/>
        </p:nvGrpSpPr>
        <p:grpSpPr bwMode="ltGray">
          <a:xfrm>
            <a:off x="-3600" y="1334766"/>
            <a:ext cx="9194400" cy="1160226"/>
            <a:chOff x="-2" y="933"/>
            <a:chExt cx="5785" cy="730"/>
          </a:xfrm>
        </p:grpSpPr>
        <p:sp>
          <p:nvSpPr>
            <p:cNvPr id="24" name="AutoShape 4"/>
            <p:cNvSpPr>
              <a:spLocks noChangeAspect="1" noChangeArrowheads="1" noTextEdit="1"/>
            </p:cNvSpPr>
            <p:nvPr/>
          </p:nvSpPr>
          <p:spPr bwMode="ltGray">
            <a:xfrm>
              <a:off x="0" y="933"/>
              <a:ext cx="5783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ltGray">
            <a:xfrm>
              <a:off x="-2" y="1376"/>
              <a:ext cx="4418" cy="287"/>
            </a:xfrm>
            <a:custGeom>
              <a:avLst/>
              <a:gdLst>
                <a:gd name="T0" fmla="*/ 0 w 4418"/>
                <a:gd name="T1" fmla="*/ 0 h 287"/>
                <a:gd name="T2" fmla="*/ 0 w 4418"/>
                <a:gd name="T3" fmla="*/ 287 h 287"/>
                <a:gd name="T4" fmla="*/ 4263 w 4418"/>
                <a:gd name="T5" fmla="*/ 287 h 287"/>
                <a:gd name="T6" fmla="*/ 4418 w 4418"/>
                <a:gd name="T7" fmla="*/ 0 h 287"/>
                <a:gd name="T8" fmla="*/ 0 w 4418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8" h="287">
                  <a:moveTo>
                    <a:pt x="0" y="0"/>
                  </a:moveTo>
                  <a:lnTo>
                    <a:pt x="0" y="287"/>
                  </a:lnTo>
                  <a:lnTo>
                    <a:pt x="4263" y="287"/>
                  </a:lnTo>
                  <a:lnTo>
                    <a:pt x="44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ltGray">
            <a:xfrm>
              <a:off x="4466" y="933"/>
              <a:ext cx="1294" cy="347"/>
            </a:xfrm>
            <a:custGeom>
              <a:avLst/>
              <a:gdLst>
                <a:gd name="T0" fmla="*/ 205 w 655"/>
                <a:gd name="T1" fmla="*/ 4 h 173"/>
                <a:gd name="T2" fmla="*/ 21 w 655"/>
                <a:gd name="T3" fmla="*/ 141 h 173"/>
                <a:gd name="T4" fmla="*/ 5 w 655"/>
                <a:gd name="T5" fmla="*/ 163 h 173"/>
                <a:gd name="T6" fmla="*/ 144 w 655"/>
                <a:gd name="T7" fmla="*/ 144 h 173"/>
                <a:gd name="T8" fmla="*/ 655 w 655"/>
                <a:gd name="T9" fmla="*/ 144 h 173"/>
                <a:gd name="T10" fmla="*/ 655 w 655"/>
                <a:gd name="T11" fmla="*/ 0 h 173"/>
                <a:gd name="T12" fmla="*/ 222 w 655"/>
                <a:gd name="T13" fmla="*/ 0 h 173"/>
                <a:gd name="T14" fmla="*/ 205 w 655"/>
                <a:gd name="T15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5" h="173">
                  <a:moveTo>
                    <a:pt x="205" y="4"/>
                  </a:moveTo>
                  <a:cubicBezTo>
                    <a:pt x="21" y="141"/>
                    <a:pt x="21" y="141"/>
                    <a:pt x="21" y="141"/>
                  </a:cubicBezTo>
                  <a:cubicBezTo>
                    <a:pt x="21" y="141"/>
                    <a:pt x="12" y="148"/>
                    <a:pt x="5" y="163"/>
                  </a:cubicBezTo>
                  <a:cubicBezTo>
                    <a:pt x="0" y="173"/>
                    <a:pt x="144" y="144"/>
                    <a:pt x="144" y="144"/>
                  </a:cubicBezTo>
                  <a:cubicBezTo>
                    <a:pt x="655" y="144"/>
                    <a:pt x="655" y="144"/>
                    <a:pt x="655" y="144"/>
                  </a:cubicBezTo>
                  <a:cubicBezTo>
                    <a:pt x="655" y="0"/>
                    <a:pt x="655" y="0"/>
                    <a:pt x="655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2" y="0"/>
                    <a:pt x="211" y="0"/>
                    <a:pt x="205" y="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ltGray">
            <a:xfrm>
              <a:off x="4261" y="1220"/>
              <a:ext cx="494" cy="443"/>
            </a:xfrm>
            <a:custGeom>
              <a:avLst/>
              <a:gdLst>
                <a:gd name="T0" fmla="*/ 112 w 246"/>
                <a:gd name="T1" fmla="*/ 10 h 221"/>
                <a:gd name="T2" fmla="*/ 127 w 246"/>
                <a:gd name="T3" fmla="*/ 1 h 221"/>
                <a:gd name="T4" fmla="*/ 246 w 246"/>
                <a:gd name="T5" fmla="*/ 1 h 221"/>
                <a:gd name="T6" fmla="*/ 202 w 246"/>
                <a:gd name="T7" fmla="*/ 86 h 221"/>
                <a:gd name="T8" fmla="*/ 182 w 246"/>
                <a:gd name="T9" fmla="*/ 112 h 221"/>
                <a:gd name="T10" fmla="*/ 0 w 246"/>
                <a:gd name="T1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221">
                  <a:moveTo>
                    <a:pt x="112" y="10"/>
                  </a:moveTo>
                  <a:cubicBezTo>
                    <a:pt x="119" y="0"/>
                    <a:pt x="127" y="1"/>
                    <a:pt x="127" y="1"/>
                  </a:cubicBezTo>
                  <a:cubicBezTo>
                    <a:pt x="246" y="1"/>
                    <a:pt x="246" y="1"/>
                    <a:pt x="246" y="1"/>
                  </a:cubicBezTo>
                  <a:cubicBezTo>
                    <a:pt x="246" y="1"/>
                    <a:pt x="212" y="65"/>
                    <a:pt x="202" y="86"/>
                  </a:cubicBezTo>
                  <a:cubicBezTo>
                    <a:pt x="191" y="107"/>
                    <a:pt x="182" y="112"/>
                    <a:pt x="182" y="112"/>
                  </a:cubicBezTo>
                  <a:cubicBezTo>
                    <a:pt x="0" y="221"/>
                    <a:pt x="0" y="221"/>
                    <a:pt x="0" y="221"/>
                  </a:cubicBezTo>
                </a:path>
              </a:pathLst>
            </a:custGeom>
            <a:solidFill>
              <a:srgbClr val="7F9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 bwMode="gray">
          <a:xfrm>
            <a:off x="-21377" y="1793068"/>
            <a:ext cx="9185911" cy="5086879"/>
          </a:xfrm>
          <a:custGeom>
            <a:avLst/>
            <a:gdLst>
              <a:gd name="connsiteX0" fmla="*/ 0 w 9144000"/>
              <a:gd name="connsiteY0" fmla="*/ 0 h 4941168"/>
              <a:gd name="connsiteX1" fmla="*/ 9144000 w 9144000"/>
              <a:gd name="connsiteY1" fmla="*/ 0 h 4941168"/>
              <a:gd name="connsiteX2" fmla="*/ 9144000 w 9144000"/>
              <a:gd name="connsiteY2" fmla="*/ 4941168 h 4941168"/>
              <a:gd name="connsiteX3" fmla="*/ 0 w 9144000"/>
              <a:gd name="connsiteY3" fmla="*/ 4941168 h 4941168"/>
              <a:gd name="connsiteX4" fmla="*/ 0 w 9144000"/>
              <a:gd name="connsiteY4" fmla="*/ 0 h 4941168"/>
              <a:gd name="connsiteX0" fmla="*/ 0 w 9169400"/>
              <a:gd name="connsiteY0" fmla="*/ 685800 h 4941168"/>
              <a:gd name="connsiteX1" fmla="*/ 9169400 w 9169400"/>
              <a:gd name="connsiteY1" fmla="*/ 0 h 4941168"/>
              <a:gd name="connsiteX2" fmla="*/ 9169400 w 9169400"/>
              <a:gd name="connsiteY2" fmla="*/ 4941168 h 4941168"/>
              <a:gd name="connsiteX3" fmla="*/ 25400 w 9169400"/>
              <a:gd name="connsiteY3" fmla="*/ 4941168 h 4941168"/>
              <a:gd name="connsiteX4" fmla="*/ 0 w 9169400"/>
              <a:gd name="connsiteY4" fmla="*/ 685800 h 4941168"/>
              <a:gd name="connsiteX0" fmla="*/ 0 w 9169400"/>
              <a:gd name="connsiteY0" fmla="*/ 685800 h 4941168"/>
              <a:gd name="connsiteX1" fmla="*/ 7454900 w 9169400"/>
              <a:gd name="connsiteY1" fmla="*/ 153268 h 4941168"/>
              <a:gd name="connsiteX2" fmla="*/ 9169400 w 9169400"/>
              <a:gd name="connsiteY2" fmla="*/ 0 h 4941168"/>
              <a:gd name="connsiteX3" fmla="*/ 9169400 w 9169400"/>
              <a:gd name="connsiteY3" fmla="*/ 4941168 h 4941168"/>
              <a:gd name="connsiteX4" fmla="*/ 25400 w 9169400"/>
              <a:gd name="connsiteY4" fmla="*/ 4941168 h 4941168"/>
              <a:gd name="connsiteX5" fmla="*/ 0 w 9169400"/>
              <a:gd name="connsiteY5" fmla="*/ 685800 h 4941168"/>
              <a:gd name="connsiteX0" fmla="*/ 0 w 9169400"/>
              <a:gd name="connsiteY0" fmla="*/ 685800 h 4941168"/>
              <a:gd name="connsiteX1" fmla="*/ 7581900 w 9169400"/>
              <a:gd name="connsiteY1" fmla="*/ 868 h 4941168"/>
              <a:gd name="connsiteX2" fmla="*/ 9169400 w 9169400"/>
              <a:gd name="connsiteY2" fmla="*/ 0 h 4941168"/>
              <a:gd name="connsiteX3" fmla="*/ 9169400 w 9169400"/>
              <a:gd name="connsiteY3" fmla="*/ 4941168 h 4941168"/>
              <a:gd name="connsiteX4" fmla="*/ 25400 w 9169400"/>
              <a:gd name="connsiteY4" fmla="*/ 4941168 h 4941168"/>
              <a:gd name="connsiteX5" fmla="*/ 0 w 9169400"/>
              <a:gd name="connsiteY5" fmla="*/ 685800 h 4941168"/>
              <a:gd name="connsiteX0" fmla="*/ 0 w 9169400"/>
              <a:gd name="connsiteY0" fmla="*/ 697632 h 4953000"/>
              <a:gd name="connsiteX1" fmla="*/ 7543800 w 9169400"/>
              <a:gd name="connsiteY1" fmla="*/ 0 h 4953000"/>
              <a:gd name="connsiteX2" fmla="*/ 9169400 w 9169400"/>
              <a:gd name="connsiteY2" fmla="*/ 11832 h 4953000"/>
              <a:gd name="connsiteX3" fmla="*/ 9169400 w 9169400"/>
              <a:gd name="connsiteY3" fmla="*/ 4953000 h 4953000"/>
              <a:gd name="connsiteX4" fmla="*/ 25400 w 9169400"/>
              <a:gd name="connsiteY4" fmla="*/ 4953000 h 4953000"/>
              <a:gd name="connsiteX5" fmla="*/ 0 w 9169400"/>
              <a:gd name="connsiteY5" fmla="*/ 697632 h 4953000"/>
              <a:gd name="connsiteX0" fmla="*/ 0 w 9169400"/>
              <a:gd name="connsiteY0" fmla="*/ 697632 h 4953000"/>
              <a:gd name="connsiteX1" fmla="*/ 5016500 w 9169400"/>
              <a:gd name="connsiteY1" fmla="*/ 622300 h 4953000"/>
              <a:gd name="connsiteX2" fmla="*/ 7543800 w 9169400"/>
              <a:gd name="connsiteY2" fmla="*/ 0 h 4953000"/>
              <a:gd name="connsiteX3" fmla="*/ 9169400 w 9169400"/>
              <a:gd name="connsiteY3" fmla="*/ 11832 h 4953000"/>
              <a:gd name="connsiteX4" fmla="*/ 9169400 w 9169400"/>
              <a:gd name="connsiteY4" fmla="*/ 4953000 h 4953000"/>
              <a:gd name="connsiteX5" fmla="*/ 25400 w 9169400"/>
              <a:gd name="connsiteY5" fmla="*/ 4953000 h 4953000"/>
              <a:gd name="connsiteX6" fmla="*/ 0 w 9169400"/>
              <a:gd name="connsiteY6" fmla="*/ 697632 h 4953000"/>
              <a:gd name="connsiteX0" fmla="*/ 0 w 9169400"/>
              <a:gd name="connsiteY0" fmla="*/ 697632 h 4953000"/>
              <a:gd name="connsiteX1" fmla="*/ 5016500 w 9169400"/>
              <a:gd name="connsiteY1" fmla="*/ 622300 h 4953000"/>
              <a:gd name="connsiteX2" fmla="*/ 7543800 w 9169400"/>
              <a:gd name="connsiteY2" fmla="*/ 0 h 4953000"/>
              <a:gd name="connsiteX3" fmla="*/ 9169400 w 9169400"/>
              <a:gd name="connsiteY3" fmla="*/ 11832 h 4953000"/>
              <a:gd name="connsiteX4" fmla="*/ 9169400 w 9169400"/>
              <a:gd name="connsiteY4" fmla="*/ 4953000 h 4953000"/>
              <a:gd name="connsiteX5" fmla="*/ 25400 w 9169400"/>
              <a:gd name="connsiteY5" fmla="*/ 4953000 h 4953000"/>
              <a:gd name="connsiteX6" fmla="*/ 0 w 9169400"/>
              <a:gd name="connsiteY6" fmla="*/ 697632 h 4953000"/>
              <a:gd name="connsiteX0" fmla="*/ 0 w 9169400"/>
              <a:gd name="connsiteY0" fmla="*/ 697632 h 4953000"/>
              <a:gd name="connsiteX1" fmla="*/ 6743700 w 9169400"/>
              <a:gd name="connsiteY1" fmla="*/ 711200 h 4953000"/>
              <a:gd name="connsiteX2" fmla="*/ 7543800 w 9169400"/>
              <a:gd name="connsiteY2" fmla="*/ 0 h 4953000"/>
              <a:gd name="connsiteX3" fmla="*/ 9169400 w 9169400"/>
              <a:gd name="connsiteY3" fmla="*/ 11832 h 4953000"/>
              <a:gd name="connsiteX4" fmla="*/ 9169400 w 9169400"/>
              <a:gd name="connsiteY4" fmla="*/ 4953000 h 4953000"/>
              <a:gd name="connsiteX5" fmla="*/ 25400 w 9169400"/>
              <a:gd name="connsiteY5" fmla="*/ 4953000 h 4953000"/>
              <a:gd name="connsiteX6" fmla="*/ 0 w 9169400"/>
              <a:gd name="connsiteY6" fmla="*/ 697632 h 4953000"/>
              <a:gd name="connsiteX0" fmla="*/ 0 w 9169400"/>
              <a:gd name="connsiteY0" fmla="*/ 697632 h 4953000"/>
              <a:gd name="connsiteX1" fmla="*/ 6743700 w 9169400"/>
              <a:gd name="connsiteY1" fmla="*/ 711200 h 4953000"/>
              <a:gd name="connsiteX2" fmla="*/ 7543800 w 9169400"/>
              <a:gd name="connsiteY2" fmla="*/ 0 h 4953000"/>
              <a:gd name="connsiteX3" fmla="*/ 9169400 w 9169400"/>
              <a:gd name="connsiteY3" fmla="*/ 11832 h 4953000"/>
              <a:gd name="connsiteX4" fmla="*/ 9169400 w 9169400"/>
              <a:gd name="connsiteY4" fmla="*/ 4953000 h 4953000"/>
              <a:gd name="connsiteX5" fmla="*/ 25400 w 9169400"/>
              <a:gd name="connsiteY5" fmla="*/ 4953000 h 4953000"/>
              <a:gd name="connsiteX6" fmla="*/ 0 w 9169400"/>
              <a:gd name="connsiteY6" fmla="*/ 697632 h 4953000"/>
              <a:gd name="connsiteX0" fmla="*/ 0 w 9169400"/>
              <a:gd name="connsiteY0" fmla="*/ 697632 h 4953000"/>
              <a:gd name="connsiteX1" fmla="*/ 6743700 w 9169400"/>
              <a:gd name="connsiteY1" fmla="*/ 711200 h 4953000"/>
              <a:gd name="connsiteX2" fmla="*/ 7543800 w 9169400"/>
              <a:gd name="connsiteY2" fmla="*/ 0 h 4953000"/>
              <a:gd name="connsiteX3" fmla="*/ 9169400 w 9169400"/>
              <a:gd name="connsiteY3" fmla="*/ 11832 h 4953000"/>
              <a:gd name="connsiteX4" fmla="*/ 9169400 w 9169400"/>
              <a:gd name="connsiteY4" fmla="*/ 4953000 h 4953000"/>
              <a:gd name="connsiteX5" fmla="*/ 25400 w 9169400"/>
              <a:gd name="connsiteY5" fmla="*/ 4953000 h 4953000"/>
              <a:gd name="connsiteX6" fmla="*/ 0 w 9169400"/>
              <a:gd name="connsiteY6" fmla="*/ 697632 h 4953000"/>
              <a:gd name="connsiteX0" fmla="*/ 0 w 9169400"/>
              <a:gd name="connsiteY0" fmla="*/ 697632 h 4953000"/>
              <a:gd name="connsiteX1" fmla="*/ 6743700 w 9169400"/>
              <a:gd name="connsiteY1" fmla="*/ 711200 h 4953000"/>
              <a:gd name="connsiteX2" fmla="*/ 7543800 w 9169400"/>
              <a:gd name="connsiteY2" fmla="*/ 0 h 4953000"/>
              <a:gd name="connsiteX3" fmla="*/ 9169400 w 9169400"/>
              <a:gd name="connsiteY3" fmla="*/ 11832 h 4953000"/>
              <a:gd name="connsiteX4" fmla="*/ 9169400 w 9169400"/>
              <a:gd name="connsiteY4" fmla="*/ 4953000 h 4953000"/>
              <a:gd name="connsiteX5" fmla="*/ 25400 w 9169400"/>
              <a:gd name="connsiteY5" fmla="*/ 4953000 h 4953000"/>
              <a:gd name="connsiteX6" fmla="*/ 0 w 9169400"/>
              <a:gd name="connsiteY6" fmla="*/ 697632 h 4953000"/>
              <a:gd name="connsiteX0" fmla="*/ 0 w 9169400"/>
              <a:gd name="connsiteY0" fmla="*/ 697632 h 4953000"/>
              <a:gd name="connsiteX1" fmla="*/ 6743700 w 9169400"/>
              <a:gd name="connsiteY1" fmla="*/ 711200 h 4953000"/>
              <a:gd name="connsiteX2" fmla="*/ 7543800 w 9169400"/>
              <a:gd name="connsiteY2" fmla="*/ 0 h 4953000"/>
              <a:gd name="connsiteX3" fmla="*/ 9169400 w 9169400"/>
              <a:gd name="connsiteY3" fmla="*/ 11832 h 4953000"/>
              <a:gd name="connsiteX4" fmla="*/ 9169400 w 9169400"/>
              <a:gd name="connsiteY4" fmla="*/ 4953000 h 4953000"/>
              <a:gd name="connsiteX5" fmla="*/ 25400 w 9169400"/>
              <a:gd name="connsiteY5" fmla="*/ 4953000 h 4953000"/>
              <a:gd name="connsiteX6" fmla="*/ 0 w 9169400"/>
              <a:gd name="connsiteY6" fmla="*/ 697632 h 4953000"/>
              <a:gd name="connsiteX0" fmla="*/ 0 w 9169400"/>
              <a:gd name="connsiteY0" fmla="*/ 731731 h 4987099"/>
              <a:gd name="connsiteX1" fmla="*/ 6743700 w 9169400"/>
              <a:gd name="connsiteY1" fmla="*/ 745299 h 4987099"/>
              <a:gd name="connsiteX2" fmla="*/ 7543800 w 9169400"/>
              <a:gd name="connsiteY2" fmla="*/ 34099 h 4987099"/>
              <a:gd name="connsiteX3" fmla="*/ 9169400 w 9169400"/>
              <a:gd name="connsiteY3" fmla="*/ 45931 h 4987099"/>
              <a:gd name="connsiteX4" fmla="*/ 9169400 w 9169400"/>
              <a:gd name="connsiteY4" fmla="*/ 4987099 h 4987099"/>
              <a:gd name="connsiteX5" fmla="*/ 25400 w 9169400"/>
              <a:gd name="connsiteY5" fmla="*/ 4987099 h 4987099"/>
              <a:gd name="connsiteX6" fmla="*/ 0 w 9169400"/>
              <a:gd name="connsiteY6" fmla="*/ 731731 h 4987099"/>
              <a:gd name="connsiteX0" fmla="*/ 0 w 9169400"/>
              <a:gd name="connsiteY0" fmla="*/ 724367 h 4979735"/>
              <a:gd name="connsiteX1" fmla="*/ 6896100 w 9169400"/>
              <a:gd name="connsiteY1" fmla="*/ 852235 h 4979735"/>
              <a:gd name="connsiteX2" fmla="*/ 7543800 w 9169400"/>
              <a:gd name="connsiteY2" fmla="*/ 26735 h 4979735"/>
              <a:gd name="connsiteX3" fmla="*/ 9169400 w 9169400"/>
              <a:gd name="connsiteY3" fmla="*/ 38567 h 4979735"/>
              <a:gd name="connsiteX4" fmla="*/ 9169400 w 9169400"/>
              <a:gd name="connsiteY4" fmla="*/ 4979735 h 4979735"/>
              <a:gd name="connsiteX5" fmla="*/ 25400 w 9169400"/>
              <a:gd name="connsiteY5" fmla="*/ 4979735 h 4979735"/>
              <a:gd name="connsiteX6" fmla="*/ 0 w 9169400"/>
              <a:gd name="connsiteY6" fmla="*/ 724367 h 4979735"/>
              <a:gd name="connsiteX0" fmla="*/ 0 w 9169400"/>
              <a:gd name="connsiteY0" fmla="*/ 685800 h 4941168"/>
              <a:gd name="connsiteX1" fmla="*/ 6896100 w 9169400"/>
              <a:gd name="connsiteY1" fmla="*/ 813668 h 4941168"/>
              <a:gd name="connsiteX2" fmla="*/ 7912100 w 9169400"/>
              <a:gd name="connsiteY2" fmla="*/ 292968 h 4941168"/>
              <a:gd name="connsiteX3" fmla="*/ 9169400 w 9169400"/>
              <a:gd name="connsiteY3" fmla="*/ 0 h 4941168"/>
              <a:gd name="connsiteX4" fmla="*/ 9169400 w 9169400"/>
              <a:gd name="connsiteY4" fmla="*/ 4941168 h 4941168"/>
              <a:gd name="connsiteX5" fmla="*/ 25400 w 9169400"/>
              <a:gd name="connsiteY5" fmla="*/ 4941168 h 4941168"/>
              <a:gd name="connsiteX6" fmla="*/ 0 w 9169400"/>
              <a:gd name="connsiteY6" fmla="*/ 685800 h 4941168"/>
              <a:gd name="connsiteX0" fmla="*/ 0 w 9169400"/>
              <a:gd name="connsiteY0" fmla="*/ 685800 h 4941168"/>
              <a:gd name="connsiteX1" fmla="*/ 6896100 w 9169400"/>
              <a:gd name="connsiteY1" fmla="*/ 813668 h 4941168"/>
              <a:gd name="connsiteX2" fmla="*/ 7912100 w 9169400"/>
              <a:gd name="connsiteY2" fmla="*/ 292968 h 4941168"/>
              <a:gd name="connsiteX3" fmla="*/ 7531100 w 9169400"/>
              <a:gd name="connsiteY3" fmla="*/ 868 h 4941168"/>
              <a:gd name="connsiteX4" fmla="*/ 9169400 w 9169400"/>
              <a:gd name="connsiteY4" fmla="*/ 0 h 4941168"/>
              <a:gd name="connsiteX5" fmla="*/ 9169400 w 9169400"/>
              <a:gd name="connsiteY5" fmla="*/ 4941168 h 4941168"/>
              <a:gd name="connsiteX6" fmla="*/ 25400 w 9169400"/>
              <a:gd name="connsiteY6" fmla="*/ 4941168 h 4941168"/>
              <a:gd name="connsiteX7" fmla="*/ 0 w 9169400"/>
              <a:gd name="connsiteY7" fmla="*/ 685800 h 4941168"/>
              <a:gd name="connsiteX0" fmla="*/ 0 w 9169400"/>
              <a:gd name="connsiteY0" fmla="*/ 685800 h 4941168"/>
              <a:gd name="connsiteX1" fmla="*/ 6896100 w 9169400"/>
              <a:gd name="connsiteY1" fmla="*/ 813668 h 4941168"/>
              <a:gd name="connsiteX2" fmla="*/ 7327900 w 9169400"/>
              <a:gd name="connsiteY2" fmla="*/ 292968 h 4941168"/>
              <a:gd name="connsiteX3" fmla="*/ 7531100 w 9169400"/>
              <a:gd name="connsiteY3" fmla="*/ 868 h 4941168"/>
              <a:gd name="connsiteX4" fmla="*/ 9169400 w 9169400"/>
              <a:gd name="connsiteY4" fmla="*/ 0 h 4941168"/>
              <a:gd name="connsiteX5" fmla="*/ 9169400 w 9169400"/>
              <a:gd name="connsiteY5" fmla="*/ 4941168 h 4941168"/>
              <a:gd name="connsiteX6" fmla="*/ 25400 w 9169400"/>
              <a:gd name="connsiteY6" fmla="*/ 4941168 h 4941168"/>
              <a:gd name="connsiteX7" fmla="*/ 0 w 9169400"/>
              <a:gd name="connsiteY7" fmla="*/ 685800 h 4941168"/>
              <a:gd name="connsiteX0" fmla="*/ 0 w 9169400"/>
              <a:gd name="connsiteY0" fmla="*/ 685800 h 4941168"/>
              <a:gd name="connsiteX1" fmla="*/ 6896100 w 9169400"/>
              <a:gd name="connsiteY1" fmla="*/ 813668 h 4941168"/>
              <a:gd name="connsiteX2" fmla="*/ 7327900 w 9169400"/>
              <a:gd name="connsiteY2" fmla="*/ 292968 h 4941168"/>
              <a:gd name="connsiteX3" fmla="*/ 7531100 w 9169400"/>
              <a:gd name="connsiteY3" fmla="*/ 868 h 4941168"/>
              <a:gd name="connsiteX4" fmla="*/ 9169400 w 9169400"/>
              <a:gd name="connsiteY4" fmla="*/ 0 h 4941168"/>
              <a:gd name="connsiteX5" fmla="*/ 9169400 w 9169400"/>
              <a:gd name="connsiteY5" fmla="*/ 4941168 h 4941168"/>
              <a:gd name="connsiteX6" fmla="*/ 25400 w 9169400"/>
              <a:gd name="connsiteY6" fmla="*/ 4941168 h 4941168"/>
              <a:gd name="connsiteX7" fmla="*/ 0 w 9169400"/>
              <a:gd name="connsiteY7" fmla="*/ 685800 h 4941168"/>
              <a:gd name="connsiteX0" fmla="*/ 0 w 9169400"/>
              <a:gd name="connsiteY0" fmla="*/ 685800 h 4941168"/>
              <a:gd name="connsiteX1" fmla="*/ 6896100 w 9169400"/>
              <a:gd name="connsiteY1" fmla="*/ 813668 h 4941168"/>
              <a:gd name="connsiteX2" fmla="*/ 7531100 w 9169400"/>
              <a:gd name="connsiteY2" fmla="*/ 868 h 4941168"/>
              <a:gd name="connsiteX3" fmla="*/ 9169400 w 9169400"/>
              <a:gd name="connsiteY3" fmla="*/ 0 h 4941168"/>
              <a:gd name="connsiteX4" fmla="*/ 9169400 w 9169400"/>
              <a:gd name="connsiteY4" fmla="*/ 4941168 h 4941168"/>
              <a:gd name="connsiteX5" fmla="*/ 25400 w 9169400"/>
              <a:gd name="connsiteY5" fmla="*/ 4941168 h 4941168"/>
              <a:gd name="connsiteX6" fmla="*/ 0 w 9169400"/>
              <a:gd name="connsiteY6" fmla="*/ 685800 h 4941168"/>
              <a:gd name="connsiteX0" fmla="*/ 7531100 w 9169400"/>
              <a:gd name="connsiteY0" fmla="*/ 868 h 4941168"/>
              <a:gd name="connsiteX1" fmla="*/ 9169400 w 9169400"/>
              <a:gd name="connsiteY1" fmla="*/ 0 h 4941168"/>
              <a:gd name="connsiteX2" fmla="*/ 9169400 w 9169400"/>
              <a:gd name="connsiteY2" fmla="*/ 4941168 h 4941168"/>
              <a:gd name="connsiteX3" fmla="*/ 25400 w 9169400"/>
              <a:gd name="connsiteY3" fmla="*/ 4941168 h 4941168"/>
              <a:gd name="connsiteX4" fmla="*/ 0 w 9169400"/>
              <a:gd name="connsiteY4" fmla="*/ 685800 h 4941168"/>
              <a:gd name="connsiteX5" fmla="*/ 6987540 w 9169400"/>
              <a:gd name="connsiteY5" fmla="*/ 905108 h 4941168"/>
              <a:gd name="connsiteX0" fmla="*/ 7531100 w 9169400"/>
              <a:gd name="connsiteY0" fmla="*/ 868 h 4941168"/>
              <a:gd name="connsiteX1" fmla="*/ 9169400 w 9169400"/>
              <a:gd name="connsiteY1" fmla="*/ 0 h 4941168"/>
              <a:gd name="connsiteX2" fmla="*/ 9169400 w 9169400"/>
              <a:gd name="connsiteY2" fmla="*/ 4941168 h 4941168"/>
              <a:gd name="connsiteX3" fmla="*/ 25400 w 9169400"/>
              <a:gd name="connsiteY3" fmla="*/ 4941168 h 4941168"/>
              <a:gd name="connsiteX4" fmla="*/ 0 w 9169400"/>
              <a:gd name="connsiteY4" fmla="*/ 685800 h 4941168"/>
              <a:gd name="connsiteX0" fmla="*/ 7518400 w 9156700"/>
              <a:gd name="connsiteY0" fmla="*/ 868 h 4941168"/>
              <a:gd name="connsiteX1" fmla="*/ 9156700 w 9156700"/>
              <a:gd name="connsiteY1" fmla="*/ 0 h 4941168"/>
              <a:gd name="connsiteX2" fmla="*/ 9156700 w 9156700"/>
              <a:gd name="connsiteY2" fmla="*/ 4941168 h 4941168"/>
              <a:gd name="connsiteX3" fmla="*/ 12700 w 9156700"/>
              <a:gd name="connsiteY3" fmla="*/ 4941168 h 4941168"/>
              <a:gd name="connsiteX4" fmla="*/ 0 w 9156700"/>
              <a:gd name="connsiteY4" fmla="*/ 711200 h 4941168"/>
              <a:gd name="connsiteX0" fmla="*/ 7518400 w 9156700"/>
              <a:gd name="connsiteY0" fmla="*/ 868 h 4941168"/>
              <a:gd name="connsiteX1" fmla="*/ 9156700 w 9156700"/>
              <a:gd name="connsiteY1" fmla="*/ 0 h 4941168"/>
              <a:gd name="connsiteX2" fmla="*/ 9156700 w 9156700"/>
              <a:gd name="connsiteY2" fmla="*/ 4941168 h 4941168"/>
              <a:gd name="connsiteX3" fmla="*/ 12700 w 9156700"/>
              <a:gd name="connsiteY3" fmla="*/ 4941168 h 4941168"/>
              <a:gd name="connsiteX4" fmla="*/ 0 w 9156700"/>
              <a:gd name="connsiteY4" fmla="*/ 711200 h 4941168"/>
              <a:gd name="connsiteX0" fmla="*/ 7378700 w 9156700"/>
              <a:gd name="connsiteY0" fmla="*/ 343768 h 4941168"/>
              <a:gd name="connsiteX1" fmla="*/ 9156700 w 9156700"/>
              <a:gd name="connsiteY1" fmla="*/ 0 h 4941168"/>
              <a:gd name="connsiteX2" fmla="*/ 9156700 w 9156700"/>
              <a:gd name="connsiteY2" fmla="*/ 4941168 h 4941168"/>
              <a:gd name="connsiteX3" fmla="*/ 12700 w 9156700"/>
              <a:gd name="connsiteY3" fmla="*/ 4941168 h 4941168"/>
              <a:gd name="connsiteX4" fmla="*/ 0 w 9156700"/>
              <a:gd name="connsiteY4" fmla="*/ 711200 h 4941168"/>
              <a:gd name="connsiteX0" fmla="*/ 7378700 w 9156700"/>
              <a:gd name="connsiteY0" fmla="*/ 343768 h 4941168"/>
              <a:gd name="connsiteX1" fmla="*/ 9156700 w 9156700"/>
              <a:gd name="connsiteY1" fmla="*/ 0 h 4941168"/>
              <a:gd name="connsiteX2" fmla="*/ 9156700 w 9156700"/>
              <a:gd name="connsiteY2" fmla="*/ 4941168 h 4941168"/>
              <a:gd name="connsiteX3" fmla="*/ 12700 w 9156700"/>
              <a:gd name="connsiteY3" fmla="*/ 4941168 h 4941168"/>
              <a:gd name="connsiteX4" fmla="*/ 0 w 9156700"/>
              <a:gd name="connsiteY4" fmla="*/ 711200 h 4941168"/>
              <a:gd name="connsiteX0" fmla="*/ 0 w 9398000"/>
              <a:gd name="connsiteY0" fmla="*/ 750168 h 4941168"/>
              <a:gd name="connsiteX1" fmla="*/ 9398000 w 9398000"/>
              <a:gd name="connsiteY1" fmla="*/ 0 h 4941168"/>
              <a:gd name="connsiteX2" fmla="*/ 9398000 w 9398000"/>
              <a:gd name="connsiteY2" fmla="*/ 4941168 h 4941168"/>
              <a:gd name="connsiteX3" fmla="*/ 254000 w 9398000"/>
              <a:gd name="connsiteY3" fmla="*/ 4941168 h 4941168"/>
              <a:gd name="connsiteX4" fmla="*/ 241300 w 9398000"/>
              <a:gd name="connsiteY4" fmla="*/ 711200 h 4941168"/>
              <a:gd name="connsiteX0" fmla="*/ 1092200 w 9156700"/>
              <a:gd name="connsiteY0" fmla="*/ 775568 h 4941168"/>
              <a:gd name="connsiteX1" fmla="*/ 9156700 w 9156700"/>
              <a:gd name="connsiteY1" fmla="*/ 0 h 4941168"/>
              <a:gd name="connsiteX2" fmla="*/ 9156700 w 9156700"/>
              <a:gd name="connsiteY2" fmla="*/ 4941168 h 4941168"/>
              <a:gd name="connsiteX3" fmla="*/ 12700 w 9156700"/>
              <a:gd name="connsiteY3" fmla="*/ 4941168 h 4941168"/>
              <a:gd name="connsiteX4" fmla="*/ 0 w 9156700"/>
              <a:gd name="connsiteY4" fmla="*/ 711200 h 4941168"/>
              <a:gd name="connsiteX0" fmla="*/ 165100 w 9156700"/>
              <a:gd name="connsiteY0" fmla="*/ 724768 h 4941168"/>
              <a:gd name="connsiteX1" fmla="*/ 9156700 w 9156700"/>
              <a:gd name="connsiteY1" fmla="*/ 0 h 4941168"/>
              <a:gd name="connsiteX2" fmla="*/ 9156700 w 9156700"/>
              <a:gd name="connsiteY2" fmla="*/ 4941168 h 4941168"/>
              <a:gd name="connsiteX3" fmla="*/ 12700 w 9156700"/>
              <a:gd name="connsiteY3" fmla="*/ 4941168 h 4941168"/>
              <a:gd name="connsiteX4" fmla="*/ 0 w 9156700"/>
              <a:gd name="connsiteY4" fmla="*/ 711200 h 4941168"/>
              <a:gd name="connsiteX0" fmla="*/ 165100 w 9156700"/>
              <a:gd name="connsiteY0" fmla="*/ 724768 h 4941168"/>
              <a:gd name="connsiteX1" fmla="*/ 9156700 w 9156700"/>
              <a:gd name="connsiteY1" fmla="*/ 0 h 4941168"/>
              <a:gd name="connsiteX2" fmla="*/ 9156700 w 9156700"/>
              <a:gd name="connsiteY2" fmla="*/ 4941168 h 4941168"/>
              <a:gd name="connsiteX3" fmla="*/ 12700 w 9156700"/>
              <a:gd name="connsiteY3" fmla="*/ 4941168 h 4941168"/>
              <a:gd name="connsiteX4" fmla="*/ 0 w 9156700"/>
              <a:gd name="connsiteY4" fmla="*/ 711200 h 4941168"/>
              <a:gd name="connsiteX5" fmla="*/ 165100 w 9156700"/>
              <a:gd name="connsiteY5" fmla="*/ 724768 h 4941168"/>
              <a:gd name="connsiteX0" fmla="*/ 6731000 w 9156700"/>
              <a:gd name="connsiteY0" fmla="*/ 673968 h 4941168"/>
              <a:gd name="connsiteX1" fmla="*/ 9156700 w 9156700"/>
              <a:gd name="connsiteY1" fmla="*/ 0 h 4941168"/>
              <a:gd name="connsiteX2" fmla="*/ 9156700 w 9156700"/>
              <a:gd name="connsiteY2" fmla="*/ 4941168 h 4941168"/>
              <a:gd name="connsiteX3" fmla="*/ 12700 w 9156700"/>
              <a:gd name="connsiteY3" fmla="*/ 4941168 h 4941168"/>
              <a:gd name="connsiteX4" fmla="*/ 0 w 9156700"/>
              <a:gd name="connsiteY4" fmla="*/ 711200 h 4941168"/>
              <a:gd name="connsiteX5" fmla="*/ 6731000 w 9156700"/>
              <a:gd name="connsiteY5" fmla="*/ 673968 h 4941168"/>
              <a:gd name="connsiteX0" fmla="*/ 6731000 w 9156700"/>
              <a:gd name="connsiteY0" fmla="*/ 673968 h 4941168"/>
              <a:gd name="connsiteX1" fmla="*/ 9156700 w 9156700"/>
              <a:gd name="connsiteY1" fmla="*/ 0 h 4941168"/>
              <a:gd name="connsiteX2" fmla="*/ 9156700 w 9156700"/>
              <a:gd name="connsiteY2" fmla="*/ 4941168 h 4941168"/>
              <a:gd name="connsiteX3" fmla="*/ 12700 w 9156700"/>
              <a:gd name="connsiteY3" fmla="*/ 4941168 h 4941168"/>
              <a:gd name="connsiteX4" fmla="*/ 0 w 9156700"/>
              <a:gd name="connsiteY4" fmla="*/ 673100 h 4941168"/>
              <a:gd name="connsiteX5" fmla="*/ 6731000 w 9156700"/>
              <a:gd name="connsiteY5" fmla="*/ 673968 h 4941168"/>
              <a:gd name="connsiteX0" fmla="*/ 6731000 w 9156700"/>
              <a:gd name="connsiteY0" fmla="*/ 673968 h 4941168"/>
              <a:gd name="connsiteX1" fmla="*/ 9156700 w 9156700"/>
              <a:gd name="connsiteY1" fmla="*/ 0 h 4941168"/>
              <a:gd name="connsiteX2" fmla="*/ 9156700 w 9156700"/>
              <a:gd name="connsiteY2" fmla="*/ 4941168 h 4941168"/>
              <a:gd name="connsiteX3" fmla="*/ 12700 w 9156700"/>
              <a:gd name="connsiteY3" fmla="*/ 4941168 h 4941168"/>
              <a:gd name="connsiteX4" fmla="*/ 0 w 9156700"/>
              <a:gd name="connsiteY4" fmla="*/ 673100 h 4941168"/>
              <a:gd name="connsiteX5" fmla="*/ 6731000 w 9156700"/>
              <a:gd name="connsiteY5" fmla="*/ 673968 h 4941168"/>
              <a:gd name="connsiteX0" fmla="*/ 6731000 w 9156700"/>
              <a:gd name="connsiteY0" fmla="*/ 673968 h 4941168"/>
              <a:gd name="connsiteX1" fmla="*/ 7785100 w 9156700"/>
              <a:gd name="connsiteY1" fmla="*/ 394568 h 4941168"/>
              <a:gd name="connsiteX2" fmla="*/ 9156700 w 9156700"/>
              <a:gd name="connsiteY2" fmla="*/ 0 h 4941168"/>
              <a:gd name="connsiteX3" fmla="*/ 9156700 w 9156700"/>
              <a:gd name="connsiteY3" fmla="*/ 4941168 h 4941168"/>
              <a:gd name="connsiteX4" fmla="*/ 12700 w 9156700"/>
              <a:gd name="connsiteY4" fmla="*/ 4941168 h 4941168"/>
              <a:gd name="connsiteX5" fmla="*/ 0 w 9156700"/>
              <a:gd name="connsiteY5" fmla="*/ 673100 h 4941168"/>
              <a:gd name="connsiteX6" fmla="*/ 6731000 w 9156700"/>
              <a:gd name="connsiteY6" fmla="*/ 673968 h 4941168"/>
              <a:gd name="connsiteX0" fmla="*/ 6731000 w 9156700"/>
              <a:gd name="connsiteY0" fmla="*/ 673968 h 4941168"/>
              <a:gd name="connsiteX1" fmla="*/ 7556500 w 9156700"/>
              <a:gd name="connsiteY1" fmla="*/ 13568 h 4941168"/>
              <a:gd name="connsiteX2" fmla="*/ 9156700 w 9156700"/>
              <a:gd name="connsiteY2" fmla="*/ 0 h 4941168"/>
              <a:gd name="connsiteX3" fmla="*/ 9156700 w 9156700"/>
              <a:gd name="connsiteY3" fmla="*/ 4941168 h 4941168"/>
              <a:gd name="connsiteX4" fmla="*/ 12700 w 9156700"/>
              <a:gd name="connsiteY4" fmla="*/ 4941168 h 4941168"/>
              <a:gd name="connsiteX5" fmla="*/ 0 w 9156700"/>
              <a:gd name="connsiteY5" fmla="*/ 673100 h 4941168"/>
              <a:gd name="connsiteX6" fmla="*/ 6731000 w 9156700"/>
              <a:gd name="connsiteY6" fmla="*/ 673968 h 4941168"/>
              <a:gd name="connsiteX0" fmla="*/ 6731000 w 9156700"/>
              <a:gd name="connsiteY0" fmla="*/ 673968 h 4941168"/>
              <a:gd name="connsiteX1" fmla="*/ 7556500 w 9156700"/>
              <a:gd name="connsiteY1" fmla="*/ 13568 h 4941168"/>
              <a:gd name="connsiteX2" fmla="*/ 9156700 w 9156700"/>
              <a:gd name="connsiteY2" fmla="*/ 0 h 4941168"/>
              <a:gd name="connsiteX3" fmla="*/ 9156700 w 9156700"/>
              <a:gd name="connsiteY3" fmla="*/ 4941168 h 4941168"/>
              <a:gd name="connsiteX4" fmla="*/ 12700 w 9156700"/>
              <a:gd name="connsiteY4" fmla="*/ 4941168 h 4941168"/>
              <a:gd name="connsiteX5" fmla="*/ 0 w 9156700"/>
              <a:gd name="connsiteY5" fmla="*/ 673100 h 4941168"/>
              <a:gd name="connsiteX6" fmla="*/ 6731000 w 9156700"/>
              <a:gd name="connsiteY6" fmla="*/ 673968 h 4941168"/>
              <a:gd name="connsiteX0" fmla="*/ 6731000 w 9156700"/>
              <a:gd name="connsiteY0" fmla="*/ 673968 h 4941168"/>
              <a:gd name="connsiteX1" fmla="*/ 7556500 w 9156700"/>
              <a:gd name="connsiteY1" fmla="*/ 13568 h 4941168"/>
              <a:gd name="connsiteX2" fmla="*/ 9156700 w 9156700"/>
              <a:gd name="connsiteY2" fmla="*/ 0 h 4941168"/>
              <a:gd name="connsiteX3" fmla="*/ 9156700 w 9156700"/>
              <a:gd name="connsiteY3" fmla="*/ 4941168 h 4941168"/>
              <a:gd name="connsiteX4" fmla="*/ 12700 w 9156700"/>
              <a:gd name="connsiteY4" fmla="*/ 4941168 h 4941168"/>
              <a:gd name="connsiteX5" fmla="*/ 0 w 9156700"/>
              <a:gd name="connsiteY5" fmla="*/ 673100 h 4941168"/>
              <a:gd name="connsiteX6" fmla="*/ 6731000 w 9156700"/>
              <a:gd name="connsiteY6" fmla="*/ 673968 h 4941168"/>
              <a:gd name="connsiteX0" fmla="*/ 6731000 w 9156700"/>
              <a:gd name="connsiteY0" fmla="*/ 673968 h 4941168"/>
              <a:gd name="connsiteX1" fmla="*/ 7556500 w 9156700"/>
              <a:gd name="connsiteY1" fmla="*/ 13568 h 4941168"/>
              <a:gd name="connsiteX2" fmla="*/ 9156700 w 9156700"/>
              <a:gd name="connsiteY2" fmla="*/ 0 h 4941168"/>
              <a:gd name="connsiteX3" fmla="*/ 9156700 w 9156700"/>
              <a:gd name="connsiteY3" fmla="*/ 4941168 h 4941168"/>
              <a:gd name="connsiteX4" fmla="*/ 12700 w 9156700"/>
              <a:gd name="connsiteY4" fmla="*/ 4941168 h 4941168"/>
              <a:gd name="connsiteX5" fmla="*/ 0 w 9156700"/>
              <a:gd name="connsiteY5" fmla="*/ 673100 h 4941168"/>
              <a:gd name="connsiteX6" fmla="*/ 6731000 w 9156700"/>
              <a:gd name="connsiteY6" fmla="*/ 673968 h 4941168"/>
              <a:gd name="connsiteX0" fmla="*/ 6731000 w 9156700"/>
              <a:gd name="connsiteY0" fmla="*/ 673968 h 4941168"/>
              <a:gd name="connsiteX1" fmla="*/ 7175500 w 9156700"/>
              <a:gd name="connsiteY1" fmla="*/ 280268 h 4941168"/>
              <a:gd name="connsiteX2" fmla="*/ 7556500 w 9156700"/>
              <a:gd name="connsiteY2" fmla="*/ 13568 h 4941168"/>
              <a:gd name="connsiteX3" fmla="*/ 9156700 w 9156700"/>
              <a:gd name="connsiteY3" fmla="*/ 0 h 4941168"/>
              <a:gd name="connsiteX4" fmla="*/ 9156700 w 9156700"/>
              <a:gd name="connsiteY4" fmla="*/ 4941168 h 4941168"/>
              <a:gd name="connsiteX5" fmla="*/ 12700 w 9156700"/>
              <a:gd name="connsiteY5" fmla="*/ 4941168 h 4941168"/>
              <a:gd name="connsiteX6" fmla="*/ 0 w 9156700"/>
              <a:gd name="connsiteY6" fmla="*/ 673100 h 4941168"/>
              <a:gd name="connsiteX7" fmla="*/ 6731000 w 9156700"/>
              <a:gd name="connsiteY7" fmla="*/ 673968 h 4941168"/>
              <a:gd name="connsiteX0" fmla="*/ 6731000 w 9156700"/>
              <a:gd name="connsiteY0" fmla="*/ 686827 h 4954027"/>
              <a:gd name="connsiteX1" fmla="*/ 7391400 w 9156700"/>
              <a:gd name="connsiteY1" fmla="*/ 331227 h 4954027"/>
              <a:gd name="connsiteX2" fmla="*/ 7556500 w 9156700"/>
              <a:gd name="connsiteY2" fmla="*/ 26427 h 4954027"/>
              <a:gd name="connsiteX3" fmla="*/ 9156700 w 9156700"/>
              <a:gd name="connsiteY3" fmla="*/ 12859 h 4954027"/>
              <a:gd name="connsiteX4" fmla="*/ 9156700 w 9156700"/>
              <a:gd name="connsiteY4" fmla="*/ 4954027 h 4954027"/>
              <a:gd name="connsiteX5" fmla="*/ 12700 w 9156700"/>
              <a:gd name="connsiteY5" fmla="*/ 4954027 h 4954027"/>
              <a:gd name="connsiteX6" fmla="*/ 0 w 9156700"/>
              <a:gd name="connsiteY6" fmla="*/ 685959 h 4954027"/>
              <a:gd name="connsiteX7" fmla="*/ 6731000 w 9156700"/>
              <a:gd name="connsiteY7" fmla="*/ 686827 h 4954027"/>
              <a:gd name="connsiteX0" fmla="*/ 6731000 w 9156700"/>
              <a:gd name="connsiteY0" fmla="*/ 673968 h 4941168"/>
              <a:gd name="connsiteX1" fmla="*/ 7391400 w 9156700"/>
              <a:gd name="connsiteY1" fmla="*/ 318368 h 4941168"/>
              <a:gd name="connsiteX2" fmla="*/ 7556500 w 9156700"/>
              <a:gd name="connsiteY2" fmla="*/ 13568 h 4941168"/>
              <a:gd name="connsiteX3" fmla="*/ 9156700 w 9156700"/>
              <a:gd name="connsiteY3" fmla="*/ 0 h 4941168"/>
              <a:gd name="connsiteX4" fmla="*/ 9156700 w 9156700"/>
              <a:gd name="connsiteY4" fmla="*/ 4941168 h 4941168"/>
              <a:gd name="connsiteX5" fmla="*/ 12700 w 9156700"/>
              <a:gd name="connsiteY5" fmla="*/ 4941168 h 4941168"/>
              <a:gd name="connsiteX6" fmla="*/ 0 w 9156700"/>
              <a:gd name="connsiteY6" fmla="*/ 673100 h 4941168"/>
              <a:gd name="connsiteX7" fmla="*/ 6731000 w 9156700"/>
              <a:gd name="connsiteY7" fmla="*/ 673968 h 4941168"/>
              <a:gd name="connsiteX0" fmla="*/ 6731000 w 9156700"/>
              <a:gd name="connsiteY0" fmla="*/ 673968 h 4941168"/>
              <a:gd name="connsiteX1" fmla="*/ 7391400 w 9156700"/>
              <a:gd name="connsiteY1" fmla="*/ 318368 h 4941168"/>
              <a:gd name="connsiteX2" fmla="*/ 7556500 w 9156700"/>
              <a:gd name="connsiteY2" fmla="*/ 13568 h 4941168"/>
              <a:gd name="connsiteX3" fmla="*/ 9156700 w 9156700"/>
              <a:gd name="connsiteY3" fmla="*/ 0 h 4941168"/>
              <a:gd name="connsiteX4" fmla="*/ 9156700 w 9156700"/>
              <a:gd name="connsiteY4" fmla="*/ 4941168 h 4941168"/>
              <a:gd name="connsiteX5" fmla="*/ 12700 w 9156700"/>
              <a:gd name="connsiteY5" fmla="*/ 4941168 h 4941168"/>
              <a:gd name="connsiteX6" fmla="*/ 0 w 9156700"/>
              <a:gd name="connsiteY6" fmla="*/ 673100 h 4941168"/>
              <a:gd name="connsiteX7" fmla="*/ 6731000 w 9156700"/>
              <a:gd name="connsiteY7" fmla="*/ 673968 h 4941168"/>
              <a:gd name="connsiteX0" fmla="*/ 6731000 w 9156700"/>
              <a:gd name="connsiteY0" fmla="*/ 685800 h 4953000"/>
              <a:gd name="connsiteX1" fmla="*/ 7391400 w 9156700"/>
              <a:gd name="connsiteY1" fmla="*/ 330200 h 4953000"/>
              <a:gd name="connsiteX2" fmla="*/ 7531100 w 9156700"/>
              <a:gd name="connsiteY2" fmla="*/ 0 h 4953000"/>
              <a:gd name="connsiteX3" fmla="*/ 9156700 w 9156700"/>
              <a:gd name="connsiteY3" fmla="*/ 11832 h 4953000"/>
              <a:gd name="connsiteX4" fmla="*/ 9156700 w 9156700"/>
              <a:gd name="connsiteY4" fmla="*/ 4953000 h 4953000"/>
              <a:gd name="connsiteX5" fmla="*/ 12700 w 9156700"/>
              <a:gd name="connsiteY5" fmla="*/ 4953000 h 4953000"/>
              <a:gd name="connsiteX6" fmla="*/ 0 w 9156700"/>
              <a:gd name="connsiteY6" fmla="*/ 684932 h 4953000"/>
              <a:gd name="connsiteX7" fmla="*/ 6731000 w 9156700"/>
              <a:gd name="connsiteY7" fmla="*/ 685800 h 4953000"/>
              <a:gd name="connsiteX0" fmla="*/ 6731000 w 9156700"/>
              <a:gd name="connsiteY0" fmla="*/ 707389 h 4974589"/>
              <a:gd name="connsiteX1" fmla="*/ 7378700 w 9156700"/>
              <a:gd name="connsiteY1" fmla="*/ 351789 h 4974589"/>
              <a:gd name="connsiteX2" fmla="*/ 7531100 w 9156700"/>
              <a:gd name="connsiteY2" fmla="*/ 21589 h 4974589"/>
              <a:gd name="connsiteX3" fmla="*/ 9156700 w 9156700"/>
              <a:gd name="connsiteY3" fmla="*/ 33421 h 4974589"/>
              <a:gd name="connsiteX4" fmla="*/ 9156700 w 9156700"/>
              <a:gd name="connsiteY4" fmla="*/ 4974589 h 4974589"/>
              <a:gd name="connsiteX5" fmla="*/ 12700 w 9156700"/>
              <a:gd name="connsiteY5" fmla="*/ 4974589 h 4974589"/>
              <a:gd name="connsiteX6" fmla="*/ 0 w 9156700"/>
              <a:gd name="connsiteY6" fmla="*/ 706521 h 4974589"/>
              <a:gd name="connsiteX7" fmla="*/ 6731000 w 9156700"/>
              <a:gd name="connsiteY7" fmla="*/ 707389 h 4974589"/>
              <a:gd name="connsiteX0" fmla="*/ 6731000 w 9156700"/>
              <a:gd name="connsiteY0" fmla="*/ 707389 h 4974589"/>
              <a:gd name="connsiteX1" fmla="*/ 7378700 w 9156700"/>
              <a:gd name="connsiteY1" fmla="*/ 351789 h 4974589"/>
              <a:gd name="connsiteX2" fmla="*/ 7531100 w 9156700"/>
              <a:gd name="connsiteY2" fmla="*/ 21589 h 4974589"/>
              <a:gd name="connsiteX3" fmla="*/ 9156700 w 9156700"/>
              <a:gd name="connsiteY3" fmla="*/ 33421 h 4974589"/>
              <a:gd name="connsiteX4" fmla="*/ 9156700 w 9156700"/>
              <a:gd name="connsiteY4" fmla="*/ 4974589 h 4974589"/>
              <a:gd name="connsiteX5" fmla="*/ 12700 w 9156700"/>
              <a:gd name="connsiteY5" fmla="*/ 4974589 h 4974589"/>
              <a:gd name="connsiteX6" fmla="*/ 0 w 9156700"/>
              <a:gd name="connsiteY6" fmla="*/ 706521 h 4974589"/>
              <a:gd name="connsiteX7" fmla="*/ 6731000 w 9156700"/>
              <a:gd name="connsiteY7" fmla="*/ 707389 h 4974589"/>
              <a:gd name="connsiteX0" fmla="*/ 6731000 w 9156700"/>
              <a:gd name="connsiteY0" fmla="*/ 685800 h 4953000"/>
              <a:gd name="connsiteX1" fmla="*/ 7378700 w 9156700"/>
              <a:gd name="connsiteY1" fmla="*/ 330200 h 4953000"/>
              <a:gd name="connsiteX2" fmla="*/ 7531100 w 9156700"/>
              <a:gd name="connsiteY2" fmla="*/ 0 h 4953000"/>
              <a:gd name="connsiteX3" fmla="*/ 9156700 w 9156700"/>
              <a:gd name="connsiteY3" fmla="*/ 11832 h 4953000"/>
              <a:gd name="connsiteX4" fmla="*/ 9156700 w 9156700"/>
              <a:gd name="connsiteY4" fmla="*/ 4953000 h 4953000"/>
              <a:gd name="connsiteX5" fmla="*/ 12700 w 9156700"/>
              <a:gd name="connsiteY5" fmla="*/ 4953000 h 4953000"/>
              <a:gd name="connsiteX6" fmla="*/ 0 w 9156700"/>
              <a:gd name="connsiteY6" fmla="*/ 684932 h 4953000"/>
              <a:gd name="connsiteX7" fmla="*/ 6731000 w 9156700"/>
              <a:gd name="connsiteY7" fmla="*/ 685800 h 4953000"/>
              <a:gd name="connsiteX0" fmla="*/ 6731000 w 9156700"/>
              <a:gd name="connsiteY0" fmla="*/ 714081 h 4981281"/>
              <a:gd name="connsiteX1" fmla="*/ 7378700 w 9156700"/>
              <a:gd name="connsiteY1" fmla="*/ 358481 h 4981281"/>
              <a:gd name="connsiteX2" fmla="*/ 7531100 w 9156700"/>
              <a:gd name="connsiteY2" fmla="*/ 28281 h 4981281"/>
              <a:gd name="connsiteX3" fmla="*/ 9156700 w 9156700"/>
              <a:gd name="connsiteY3" fmla="*/ 14713 h 4981281"/>
              <a:gd name="connsiteX4" fmla="*/ 9156700 w 9156700"/>
              <a:gd name="connsiteY4" fmla="*/ 4981281 h 4981281"/>
              <a:gd name="connsiteX5" fmla="*/ 12700 w 9156700"/>
              <a:gd name="connsiteY5" fmla="*/ 4981281 h 4981281"/>
              <a:gd name="connsiteX6" fmla="*/ 0 w 9156700"/>
              <a:gd name="connsiteY6" fmla="*/ 713213 h 4981281"/>
              <a:gd name="connsiteX7" fmla="*/ 6731000 w 9156700"/>
              <a:gd name="connsiteY7" fmla="*/ 714081 h 4981281"/>
              <a:gd name="connsiteX0" fmla="*/ 6731000 w 9156700"/>
              <a:gd name="connsiteY0" fmla="*/ 699368 h 4966568"/>
              <a:gd name="connsiteX1" fmla="*/ 7378700 w 9156700"/>
              <a:gd name="connsiteY1" fmla="*/ 343768 h 4966568"/>
              <a:gd name="connsiteX2" fmla="*/ 7531100 w 9156700"/>
              <a:gd name="connsiteY2" fmla="*/ 13568 h 4966568"/>
              <a:gd name="connsiteX3" fmla="*/ 9156700 w 9156700"/>
              <a:gd name="connsiteY3" fmla="*/ 0 h 4966568"/>
              <a:gd name="connsiteX4" fmla="*/ 9156700 w 9156700"/>
              <a:gd name="connsiteY4" fmla="*/ 4966568 h 4966568"/>
              <a:gd name="connsiteX5" fmla="*/ 12700 w 9156700"/>
              <a:gd name="connsiteY5" fmla="*/ 4966568 h 4966568"/>
              <a:gd name="connsiteX6" fmla="*/ 0 w 9156700"/>
              <a:gd name="connsiteY6" fmla="*/ 698500 h 4966568"/>
              <a:gd name="connsiteX7" fmla="*/ 6731000 w 9156700"/>
              <a:gd name="connsiteY7" fmla="*/ 699368 h 4966568"/>
              <a:gd name="connsiteX0" fmla="*/ 6731000 w 9156700"/>
              <a:gd name="connsiteY0" fmla="*/ 699368 h 4966568"/>
              <a:gd name="connsiteX1" fmla="*/ 7378700 w 9156700"/>
              <a:gd name="connsiteY1" fmla="*/ 343768 h 4966568"/>
              <a:gd name="connsiteX2" fmla="*/ 7531100 w 9156700"/>
              <a:gd name="connsiteY2" fmla="*/ 13568 h 4966568"/>
              <a:gd name="connsiteX3" fmla="*/ 9156700 w 9156700"/>
              <a:gd name="connsiteY3" fmla="*/ 0 h 4966568"/>
              <a:gd name="connsiteX4" fmla="*/ 9156700 w 9156700"/>
              <a:gd name="connsiteY4" fmla="*/ 4966568 h 4966568"/>
              <a:gd name="connsiteX5" fmla="*/ 12700 w 9156700"/>
              <a:gd name="connsiteY5" fmla="*/ 4966568 h 4966568"/>
              <a:gd name="connsiteX6" fmla="*/ 0 w 9156700"/>
              <a:gd name="connsiteY6" fmla="*/ 698500 h 4966568"/>
              <a:gd name="connsiteX7" fmla="*/ 6731000 w 9156700"/>
              <a:gd name="connsiteY7" fmla="*/ 699368 h 4966568"/>
              <a:gd name="connsiteX0" fmla="*/ 6731000 w 9156700"/>
              <a:gd name="connsiteY0" fmla="*/ 714081 h 4981281"/>
              <a:gd name="connsiteX1" fmla="*/ 7366000 w 9156700"/>
              <a:gd name="connsiteY1" fmla="*/ 358481 h 4981281"/>
              <a:gd name="connsiteX2" fmla="*/ 7531100 w 9156700"/>
              <a:gd name="connsiteY2" fmla="*/ 28281 h 4981281"/>
              <a:gd name="connsiteX3" fmla="*/ 9156700 w 9156700"/>
              <a:gd name="connsiteY3" fmla="*/ 14713 h 4981281"/>
              <a:gd name="connsiteX4" fmla="*/ 9156700 w 9156700"/>
              <a:gd name="connsiteY4" fmla="*/ 4981281 h 4981281"/>
              <a:gd name="connsiteX5" fmla="*/ 12700 w 9156700"/>
              <a:gd name="connsiteY5" fmla="*/ 4981281 h 4981281"/>
              <a:gd name="connsiteX6" fmla="*/ 0 w 9156700"/>
              <a:gd name="connsiteY6" fmla="*/ 713213 h 4981281"/>
              <a:gd name="connsiteX7" fmla="*/ 6731000 w 9156700"/>
              <a:gd name="connsiteY7" fmla="*/ 714081 h 4981281"/>
              <a:gd name="connsiteX0" fmla="*/ 6731000 w 9156700"/>
              <a:gd name="connsiteY0" fmla="*/ 714081 h 4981281"/>
              <a:gd name="connsiteX1" fmla="*/ 7366000 w 9156700"/>
              <a:gd name="connsiteY1" fmla="*/ 358481 h 4981281"/>
              <a:gd name="connsiteX2" fmla="*/ 7493000 w 9156700"/>
              <a:gd name="connsiteY2" fmla="*/ 28281 h 4981281"/>
              <a:gd name="connsiteX3" fmla="*/ 9156700 w 9156700"/>
              <a:gd name="connsiteY3" fmla="*/ 14713 h 4981281"/>
              <a:gd name="connsiteX4" fmla="*/ 9156700 w 9156700"/>
              <a:gd name="connsiteY4" fmla="*/ 4981281 h 4981281"/>
              <a:gd name="connsiteX5" fmla="*/ 12700 w 9156700"/>
              <a:gd name="connsiteY5" fmla="*/ 4981281 h 4981281"/>
              <a:gd name="connsiteX6" fmla="*/ 0 w 9156700"/>
              <a:gd name="connsiteY6" fmla="*/ 713213 h 4981281"/>
              <a:gd name="connsiteX7" fmla="*/ 6731000 w 9156700"/>
              <a:gd name="connsiteY7" fmla="*/ 714081 h 4981281"/>
              <a:gd name="connsiteX0" fmla="*/ 6731000 w 9156700"/>
              <a:gd name="connsiteY0" fmla="*/ 714081 h 4981281"/>
              <a:gd name="connsiteX1" fmla="*/ 7366000 w 9156700"/>
              <a:gd name="connsiteY1" fmla="*/ 358481 h 4981281"/>
              <a:gd name="connsiteX2" fmla="*/ 7527120 w 9156700"/>
              <a:gd name="connsiteY2" fmla="*/ 28281 h 4981281"/>
              <a:gd name="connsiteX3" fmla="*/ 9156700 w 9156700"/>
              <a:gd name="connsiteY3" fmla="*/ 14713 h 4981281"/>
              <a:gd name="connsiteX4" fmla="*/ 9156700 w 9156700"/>
              <a:gd name="connsiteY4" fmla="*/ 4981281 h 4981281"/>
              <a:gd name="connsiteX5" fmla="*/ 12700 w 9156700"/>
              <a:gd name="connsiteY5" fmla="*/ 4981281 h 4981281"/>
              <a:gd name="connsiteX6" fmla="*/ 0 w 9156700"/>
              <a:gd name="connsiteY6" fmla="*/ 713213 h 4981281"/>
              <a:gd name="connsiteX7" fmla="*/ 6731000 w 9156700"/>
              <a:gd name="connsiteY7" fmla="*/ 714081 h 4981281"/>
              <a:gd name="connsiteX0" fmla="*/ 6731000 w 9156700"/>
              <a:gd name="connsiteY0" fmla="*/ 714081 h 4981281"/>
              <a:gd name="connsiteX1" fmla="*/ 7366000 w 9156700"/>
              <a:gd name="connsiteY1" fmla="*/ 358481 h 4981281"/>
              <a:gd name="connsiteX2" fmla="*/ 7527120 w 9156700"/>
              <a:gd name="connsiteY2" fmla="*/ 28281 h 4981281"/>
              <a:gd name="connsiteX3" fmla="*/ 9156700 w 9156700"/>
              <a:gd name="connsiteY3" fmla="*/ 14713 h 4981281"/>
              <a:gd name="connsiteX4" fmla="*/ 9156700 w 9156700"/>
              <a:gd name="connsiteY4" fmla="*/ 4981281 h 4981281"/>
              <a:gd name="connsiteX5" fmla="*/ 12700 w 9156700"/>
              <a:gd name="connsiteY5" fmla="*/ 4981281 h 4981281"/>
              <a:gd name="connsiteX6" fmla="*/ 0 w 9156700"/>
              <a:gd name="connsiteY6" fmla="*/ 713213 h 4981281"/>
              <a:gd name="connsiteX7" fmla="*/ 6731000 w 9156700"/>
              <a:gd name="connsiteY7" fmla="*/ 714081 h 4981281"/>
              <a:gd name="connsiteX0" fmla="*/ 6731000 w 9156700"/>
              <a:gd name="connsiteY0" fmla="*/ 699368 h 4966568"/>
              <a:gd name="connsiteX1" fmla="*/ 7366000 w 9156700"/>
              <a:gd name="connsiteY1" fmla="*/ 343768 h 4966568"/>
              <a:gd name="connsiteX2" fmla="*/ 7527120 w 9156700"/>
              <a:gd name="connsiteY2" fmla="*/ 13568 h 4966568"/>
              <a:gd name="connsiteX3" fmla="*/ 9156700 w 9156700"/>
              <a:gd name="connsiteY3" fmla="*/ 0 h 4966568"/>
              <a:gd name="connsiteX4" fmla="*/ 9156700 w 9156700"/>
              <a:gd name="connsiteY4" fmla="*/ 4966568 h 4966568"/>
              <a:gd name="connsiteX5" fmla="*/ 12700 w 9156700"/>
              <a:gd name="connsiteY5" fmla="*/ 4966568 h 4966568"/>
              <a:gd name="connsiteX6" fmla="*/ 0 w 9156700"/>
              <a:gd name="connsiteY6" fmla="*/ 698500 h 4966568"/>
              <a:gd name="connsiteX7" fmla="*/ 6731000 w 9156700"/>
              <a:gd name="connsiteY7" fmla="*/ 699368 h 4966568"/>
              <a:gd name="connsiteX0" fmla="*/ 6731000 w 9156700"/>
              <a:gd name="connsiteY0" fmla="*/ 706272 h 4973472"/>
              <a:gd name="connsiteX1" fmla="*/ 7366000 w 9156700"/>
              <a:gd name="connsiteY1" fmla="*/ 350672 h 4973472"/>
              <a:gd name="connsiteX2" fmla="*/ 7520297 w 9156700"/>
              <a:gd name="connsiteY2" fmla="*/ 0 h 4973472"/>
              <a:gd name="connsiteX3" fmla="*/ 9156700 w 9156700"/>
              <a:gd name="connsiteY3" fmla="*/ 6904 h 4973472"/>
              <a:gd name="connsiteX4" fmla="*/ 9156700 w 9156700"/>
              <a:gd name="connsiteY4" fmla="*/ 4973472 h 4973472"/>
              <a:gd name="connsiteX5" fmla="*/ 12700 w 9156700"/>
              <a:gd name="connsiteY5" fmla="*/ 4973472 h 4973472"/>
              <a:gd name="connsiteX6" fmla="*/ 0 w 9156700"/>
              <a:gd name="connsiteY6" fmla="*/ 705404 h 4973472"/>
              <a:gd name="connsiteX7" fmla="*/ 6731000 w 9156700"/>
              <a:gd name="connsiteY7" fmla="*/ 706272 h 4973472"/>
              <a:gd name="connsiteX0" fmla="*/ 6731000 w 9156700"/>
              <a:gd name="connsiteY0" fmla="*/ 736050 h 5003250"/>
              <a:gd name="connsiteX1" fmla="*/ 7366000 w 9156700"/>
              <a:gd name="connsiteY1" fmla="*/ 380450 h 5003250"/>
              <a:gd name="connsiteX2" fmla="*/ 7520297 w 9156700"/>
              <a:gd name="connsiteY2" fmla="*/ 29778 h 5003250"/>
              <a:gd name="connsiteX3" fmla="*/ 9156700 w 9156700"/>
              <a:gd name="connsiteY3" fmla="*/ 16210 h 5003250"/>
              <a:gd name="connsiteX4" fmla="*/ 9156700 w 9156700"/>
              <a:gd name="connsiteY4" fmla="*/ 5003250 h 5003250"/>
              <a:gd name="connsiteX5" fmla="*/ 12700 w 9156700"/>
              <a:gd name="connsiteY5" fmla="*/ 5003250 h 5003250"/>
              <a:gd name="connsiteX6" fmla="*/ 0 w 9156700"/>
              <a:gd name="connsiteY6" fmla="*/ 735182 h 5003250"/>
              <a:gd name="connsiteX7" fmla="*/ 6731000 w 9156700"/>
              <a:gd name="connsiteY7" fmla="*/ 736050 h 5003250"/>
              <a:gd name="connsiteX0" fmla="*/ 6731000 w 9156700"/>
              <a:gd name="connsiteY0" fmla="*/ 719840 h 4987040"/>
              <a:gd name="connsiteX1" fmla="*/ 7366000 w 9156700"/>
              <a:gd name="connsiteY1" fmla="*/ 364240 h 4987040"/>
              <a:gd name="connsiteX2" fmla="*/ 7520297 w 9156700"/>
              <a:gd name="connsiteY2" fmla="*/ 13568 h 4987040"/>
              <a:gd name="connsiteX3" fmla="*/ 9156700 w 9156700"/>
              <a:gd name="connsiteY3" fmla="*/ 0 h 4987040"/>
              <a:gd name="connsiteX4" fmla="*/ 9156700 w 9156700"/>
              <a:gd name="connsiteY4" fmla="*/ 4987040 h 4987040"/>
              <a:gd name="connsiteX5" fmla="*/ 12700 w 9156700"/>
              <a:gd name="connsiteY5" fmla="*/ 4987040 h 4987040"/>
              <a:gd name="connsiteX6" fmla="*/ 0 w 9156700"/>
              <a:gd name="connsiteY6" fmla="*/ 718972 h 4987040"/>
              <a:gd name="connsiteX7" fmla="*/ 6731000 w 9156700"/>
              <a:gd name="connsiteY7" fmla="*/ 719840 h 4987040"/>
              <a:gd name="connsiteX0" fmla="*/ 6731000 w 9156700"/>
              <a:gd name="connsiteY0" fmla="*/ 730523 h 4997723"/>
              <a:gd name="connsiteX1" fmla="*/ 7366000 w 9156700"/>
              <a:gd name="connsiteY1" fmla="*/ 374923 h 4997723"/>
              <a:gd name="connsiteX2" fmla="*/ 7520297 w 9156700"/>
              <a:gd name="connsiteY2" fmla="*/ 24251 h 4997723"/>
              <a:gd name="connsiteX3" fmla="*/ 9156700 w 9156700"/>
              <a:gd name="connsiteY3" fmla="*/ 31154 h 4997723"/>
              <a:gd name="connsiteX4" fmla="*/ 9156700 w 9156700"/>
              <a:gd name="connsiteY4" fmla="*/ 4997723 h 4997723"/>
              <a:gd name="connsiteX5" fmla="*/ 12700 w 9156700"/>
              <a:gd name="connsiteY5" fmla="*/ 4997723 h 4997723"/>
              <a:gd name="connsiteX6" fmla="*/ 0 w 9156700"/>
              <a:gd name="connsiteY6" fmla="*/ 729655 h 4997723"/>
              <a:gd name="connsiteX7" fmla="*/ 6731000 w 9156700"/>
              <a:gd name="connsiteY7" fmla="*/ 730523 h 4997723"/>
              <a:gd name="connsiteX0" fmla="*/ 6731000 w 9156700"/>
              <a:gd name="connsiteY0" fmla="*/ 706272 h 4973472"/>
              <a:gd name="connsiteX1" fmla="*/ 7366000 w 9156700"/>
              <a:gd name="connsiteY1" fmla="*/ 350672 h 4973472"/>
              <a:gd name="connsiteX2" fmla="*/ 7520297 w 9156700"/>
              <a:gd name="connsiteY2" fmla="*/ 0 h 4973472"/>
              <a:gd name="connsiteX3" fmla="*/ 9156700 w 9156700"/>
              <a:gd name="connsiteY3" fmla="*/ 6903 h 4973472"/>
              <a:gd name="connsiteX4" fmla="*/ 9156700 w 9156700"/>
              <a:gd name="connsiteY4" fmla="*/ 4973472 h 4973472"/>
              <a:gd name="connsiteX5" fmla="*/ 12700 w 9156700"/>
              <a:gd name="connsiteY5" fmla="*/ 4973472 h 4973472"/>
              <a:gd name="connsiteX6" fmla="*/ 0 w 9156700"/>
              <a:gd name="connsiteY6" fmla="*/ 705404 h 4973472"/>
              <a:gd name="connsiteX7" fmla="*/ 6731000 w 9156700"/>
              <a:gd name="connsiteY7" fmla="*/ 706272 h 4973472"/>
              <a:gd name="connsiteX0" fmla="*/ 6731000 w 9156700"/>
              <a:gd name="connsiteY0" fmla="*/ 728938 h 4996138"/>
              <a:gd name="connsiteX1" fmla="*/ 7366000 w 9156700"/>
              <a:gd name="connsiteY1" fmla="*/ 373338 h 4996138"/>
              <a:gd name="connsiteX2" fmla="*/ 7520297 w 9156700"/>
              <a:gd name="connsiteY2" fmla="*/ 22666 h 4996138"/>
              <a:gd name="connsiteX3" fmla="*/ 9156700 w 9156700"/>
              <a:gd name="connsiteY3" fmla="*/ 36393 h 4996138"/>
              <a:gd name="connsiteX4" fmla="*/ 9156700 w 9156700"/>
              <a:gd name="connsiteY4" fmla="*/ 4996138 h 4996138"/>
              <a:gd name="connsiteX5" fmla="*/ 12700 w 9156700"/>
              <a:gd name="connsiteY5" fmla="*/ 4996138 h 4996138"/>
              <a:gd name="connsiteX6" fmla="*/ 0 w 9156700"/>
              <a:gd name="connsiteY6" fmla="*/ 728070 h 4996138"/>
              <a:gd name="connsiteX7" fmla="*/ 6731000 w 9156700"/>
              <a:gd name="connsiteY7" fmla="*/ 728938 h 4996138"/>
              <a:gd name="connsiteX0" fmla="*/ 6731000 w 9156700"/>
              <a:gd name="connsiteY0" fmla="*/ 705295 h 4972495"/>
              <a:gd name="connsiteX1" fmla="*/ 7366000 w 9156700"/>
              <a:gd name="connsiteY1" fmla="*/ 349695 h 4972495"/>
              <a:gd name="connsiteX2" fmla="*/ 7533944 w 9156700"/>
              <a:gd name="connsiteY2" fmla="*/ 33143 h 4972495"/>
              <a:gd name="connsiteX3" fmla="*/ 9156700 w 9156700"/>
              <a:gd name="connsiteY3" fmla="*/ 12750 h 4972495"/>
              <a:gd name="connsiteX4" fmla="*/ 9156700 w 9156700"/>
              <a:gd name="connsiteY4" fmla="*/ 4972495 h 4972495"/>
              <a:gd name="connsiteX5" fmla="*/ 12700 w 9156700"/>
              <a:gd name="connsiteY5" fmla="*/ 4972495 h 4972495"/>
              <a:gd name="connsiteX6" fmla="*/ 0 w 9156700"/>
              <a:gd name="connsiteY6" fmla="*/ 704427 h 4972495"/>
              <a:gd name="connsiteX7" fmla="*/ 6731000 w 9156700"/>
              <a:gd name="connsiteY7" fmla="*/ 705295 h 4972495"/>
              <a:gd name="connsiteX0" fmla="*/ 6731000 w 9156700"/>
              <a:gd name="connsiteY0" fmla="*/ 705295 h 4972495"/>
              <a:gd name="connsiteX1" fmla="*/ 7366000 w 9156700"/>
              <a:gd name="connsiteY1" fmla="*/ 349695 h 4972495"/>
              <a:gd name="connsiteX2" fmla="*/ 7533944 w 9156700"/>
              <a:gd name="connsiteY2" fmla="*/ 33143 h 4972495"/>
              <a:gd name="connsiteX3" fmla="*/ 9156700 w 9156700"/>
              <a:gd name="connsiteY3" fmla="*/ 12750 h 4972495"/>
              <a:gd name="connsiteX4" fmla="*/ 9156700 w 9156700"/>
              <a:gd name="connsiteY4" fmla="*/ 4972495 h 4972495"/>
              <a:gd name="connsiteX5" fmla="*/ 12700 w 9156700"/>
              <a:gd name="connsiteY5" fmla="*/ 4972495 h 4972495"/>
              <a:gd name="connsiteX6" fmla="*/ 0 w 9156700"/>
              <a:gd name="connsiteY6" fmla="*/ 704427 h 4972495"/>
              <a:gd name="connsiteX7" fmla="*/ 6731000 w 9156700"/>
              <a:gd name="connsiteY7" fmla="*/ 705295 h 4972495"/>
              <a:gd name="connsiteX0" fmla="*/ 6731000 w 9156700"/>
              <a:gd name="connsiteY0" fmla="*/ 692545 h 4959745"/>
              <a:gd name="connsiteX1" fmla="*/ 7366000 w 9156700"/>
              <a:gd name="connsiteY1" fmla="*/ 336945 h 4959745"/>
              <a:gd name="connsiteX2" fmla="*/ 7533944 w 9156700"/>
              <a:gd name="connsiteY2" fmla="*/ 20393 h 4959745"/>
              <a:gd name="connsiteX3" fmla="*/ 9156700 w 9156700"/>
              <a:gd name="connsiteY3" fmla="*/ 0 h 4959745"/>
              <a:gd name="connsiteX4" fmla="*/ 9156700 w 9156700"/>
              <a:gd name="connsiteY4" fmla="*/ 4959745 h 4959745"/>
              <a:gd name="connsiteX5" fmla="*/ 12700 w 9156700"/>
              <a:gd name="connsiteY5" fmla="*/ 4959745 h 4959745"/>
              <a:gd name="connsiteX6" fmla="*/ 0 w 9156700"/>
              <a:gd name="connsiteY6" fmla="*/ 691677 h 4959745"/>
              <a:gd name="connsiteX7" fmla="*/ 6731000 w 9156700"/>
              <a:gd name="connsiteY7" fmla="*/ 692545 h 4959745"/>
              <a:gd name="connsiteX0" fmla="*/ 6731000 w 9156700"/>
              <a:gd name="connsiteY0" fmla="*/ 692623 h 4959823"/>
              <a:gd name="connsiteX1" fmla="*/ 7366000 w 9156700"/>
              <a:gd name="connsiteY1" fmla="*/ 337023 h 4959823"/>
              <a:gd name="connsiteX2" fmla="*/ 7533944 w 9156700"/>
              <a:gd name="connsiteY2" fmla="*/ 0 h 4959823"/>
              <a:gd name="connsiteX3" fmla="*/ 9156700 w 9156700"/>
              <a:gd name="connsiteY3" fmla="*/ 78 h 4959823"/>
              <a:gd name="connsiteX4" fmla="*/ 9156700 w 9156700"/>
              <a:gd name="connsiteY4" fmla="*/ 4959823 h 4959823"/>
              <a:gd name="connsiteX5" fmla="*/ 12700 w 9156700"/>
              <a:gd name="connsiteY5" fmla="*/ 4959823 h 4959823"/>
              <a:gd name="connsiteX6" fmla="*/ 0 w 9156700"/>
              <a:gd name="connsiteY6" fmla="*/ 691755 h 4959823"/>
              <a:gd name="connsiteX7" fmla="*/ 6731000 w 9156700"/>
              <a:gd name="connsiteY7" fmla="*/ 692623 h 4959823"/>
              <a:gd name="connsiteX0" fmla="*/ 6731000 w 9156700"/>
              <a:gd name="connsiteY0" fmla="*/ 692623 h 4959823"/>
              <a:gd name="connsiteX1" fmla="*/ 7366000 w 9156700"/>
              <a:gd name="connsiteY1" fmla="*/ 337023 h 4959823"/>
              <a:gd name="connsiteX2" fmla="*/ 7533944 w 9156700"/>
              <a:gd name="connsiteY2" fmla="*/ 0 h 4959823"/>
              <a:gd name="connsiteX3" fmla="*/ 9156700 w 9156700"/>
              <a:gd name="connsiteY3" fmla="*/ 78 h 4959823"/>
              <a:gd name="connsiteX4" fmla="*/ 9156700 w 9156700"/>
              <a:gd name="connsiteY4" fmla="*/ 4959823 h 4959823"/>
              <a:gd name="connsiteX5" fmla="*/ 12700 w 9156700"/>
              <a:gd name="connsiteY5" fmla="*/ 4959823 h 4959823"/>
              <a:gd name="connsiteX6" fmla="*/ 0 w 9156700"/>
              <a:gd name="connsiteY6" fmla="*/ 691755 h 4959823"/>
              <a:gd name="connsiteX7" fmla="*/ 6731000 w 9156700"/>
              <a:gd name="connsiteY7" fmla="*/ 692623 h 4959823"/>
              <a:gd name="connsiteX0" fmla="*/ 6731000 w 9156700"/>
              <a:gd name="connsiteY0" fmla="*/ 717567 h 4984767"/>
              <a:gd name="connsiteX1" fmla="*/ 7359177 w 9156700"/>
              <a:gd name="connsiteY1" fmla="*/ 361967 h 4984767"/>
              <a:gd name="connsiteX2" fmla="*/ 7533944 w 9156700"/>
              <a:gd name="connsiteY2" fmla="*/ 24944 h 4984767"/>
              <a:gd name="connsiteX3" fmla="*/ 9156700 w 9156700"/>
              <a:gd name="connsiteY3" fmla="*/ 25022 h 4984767"/>
              <a:gd name="connsiteX4" fmla="*/ 9156700 w 9156700"/>
              <a:gd name="connsiteY4" fmla="*/ 4984767 h 4984767"/>
              <a:gd name="connsiteX5" fmla="*/ 12700 w 9156700"/>
              <a:gd name="connsiteY5" fmla="*/ 4984767 h 4984767"/>
              <a:gd name="connsiteX6" fmla="*/ 0 w 9156700"/>
              <a:gd name="connsiteY6" fmla="*/ 716699 h 4984767"/>
              <a:gd name="connsiteX7" fmla="*/ 6731000 w 9156700"/>
              <a:gd name="connsiteY7" fmla="*/ 717567 h 4984767"/>
              <a:gd name="connsiteX0" fmla="*/ 6731000 w 9156700"/>
              <a:gd name="connsiteY0" fmla="*/ 713019 h 4980219"/>
              <a:gd name="connsiteX1" fmla="*/ 7277290 w 9156700"/>
              <a:gd name="connsiteY1" fmla="*/ 296004 h 4980219"/>
              <a:gd name="connsiteX2" fmla="*/ 7533944 w 9156700"/>
              <a:gd name="connsiteY2" fmla="*/ 20396 h 4980219"/>
              <a:gd name="connsiteX3" fmla="*/ 9156700 w 9156700"/>
              <a:gd name="connsiteY3" fmla="*/ 20474 h 4980219"/>
              <a:gd name="connsiteX4" fmla="*/ 9156700 w 9156700"/>
              <a:gd name="connsiteY4" fmla="*/ 4980219 h 4980219"/>
              <a:gd name="connsiteX5" fmla="*/ 12700 w 9156700"/>
              <a:gd name="connsiteY5" fmla="*/ 4980219 h 4980219"/>
              <a:gd name="connsiteX6" fmla="*/ 0 w 9156700"/>
              <a:gd name="connsiteY6" fmla="*/ 712151 h 4980219"/>
              <a:gd name="connsiteX7" fmla="*/ 6731000 w 9156700"/>
              <a:gd name="connsiteY7" fmla="*/ 713019 h 4980219"/>
              <a:gd name="connsiteX0" fmla="*/ 6731000 w 9156700"/>
              <a:gd name="connsiteY0" fmla="*/ 717061 h 4984261"/>
              <a:gd name="connsiteX1" fmla="*/ 7352353 w 9156700"/>
              <a:gd name="connsiteY1" fmla="*/ 354637 h 4984261"/>
              <a:gd name="connsiteX2" fmla="*/ 7533944 w 9156700"/>
              <a:gd name="connsiteY2" fmla="*/ 24438 h 4984261"/>
              <a:gd name="connsiteX3" fmla="*/ 9156700 w 9156700"/>
              <a:gd name="connsiteY3" fmla="*/ 24516 h 4984261"/>
              <a:gd name="connsiteX4" fmla="*/ 9156700 w 9156700"/>
              <a:gd name="connsiteY4" fmla="*/ 4984261 h 4984261"/>
              <a:gd name="connsiteX5" fmla="*/ 12700 w 9156700"/>
              <a:gd name="connsiteY5" fmla="*/ 4984261 h 4984261"/>
              <a:gd name="connsiteX6" fmla="*/ 0 w 9156700"/>
              <a:gd name="connsiteY6" fmla="*/ 716193 h 4984261"/>
              <a:gd name="connsiteX7" fmla="*/ 6731000 w 9156700"/>
              <a:gd name="connsiteY7" fmla="*/ 717061 h 4984261"/>
              <a:gd name="connsiteX0" fmla="*/ 6731000 w 9156700"/>
              <a:gd name="connsiteY0" fmla="*/ 717061 h 4984261"/>
              <a:gd name="connsiteX1" fmla="*/ 7352353 w 9156700"/>
              <a:gd name="connsiteY1" fmla="*/ 354637 h 4984261"/>
              <a:gd name="connsiteX2" fmla="*/ 7533944 w 9156700"/>
              <a:gd name="connsiteY2" fmla="*/ 24438 h 4984261"/>
              <a:gd name="connsiteX3" fmla="*/ 9156700 w 9156700"/>
              <a:gd name="connsiteY3" fmla="*/ 24516 h 4984261"/>
              <a:gd name="connsiteX4" fmla="*/ 9156700 w 9156700"/>
              <a:gd name="connsiteY4" fmla="*/ 4984261 h 4984261"/>
              <a:gd name="connsiteX5" fmla="*/ 12700 w 9156700"/>
              <a:gd name="connsiteY5" fmla="*/ 4984261 h 4984261"/>
              <a:gd name="connsiteX6" fmla="*/ 0 w 9156700"/>
              <a:gd name="connsiteY6" fmla="*/ 716193 h 4984261"/>
              <a:gd name="connsiteX7" fmla="*/ 6731000 w 9156700"/>
              <a:gd name="connsiteY7" fmla="*/ 717061 h 4984261"/>
              <a:gd name="connsiteX0" fmla="*/ 6731000 w 9156700"/>
              <a:gd name="connsiteY0" fmla="*/ 717061 h 4984261"/>
              <a:gd name="connsiteX1" fmla="*/ 7352353 w 9156700"/>
              <a:gd name="connsiteY1" fmla="*/ 354637 h 4984261"/>
              <a:gd name="connsiteX2" fmla="*/ 7506648 w 9156700"/>
              <a:gd name="connsiteY2" fmla="*/ 24438 h 4984261"/>
              <a:gd name="connsiteX3" fmla="*/ 9156700 w 9156700"/>
              <a:gd name="connsiteY3" fmla="*/ 24516 h 4984261"/>
              <a:gd name="connsiteX4" fmla="*/ 9156700 w 9156700"/>
              <a:gd name="connsiteY4" fmla="*/ 4984261 h 4984261"/>
              <a:gd name="connsiteX5" fmla="*/ 12700 w 9156700"/>
              <a:gd name="connsiteY5" fmla="*/ 4984261 h 4984261"/>
              <a:gd name="connsiteX6" fmla="*/ 0 w 9156700"/>
              <a:gd name="connsiteY6" fmla="*/ 716193 h 4984261"/>
              <a:gd name="connsiteX7" fmla="*/ 6731000 w 9156700"/>
              <a:gd name="connsiteY7" fmla="*/ 717061 h 4984261"/>
              <a:gd name="connsiteX0" fmla="*/ 6731000 w 9156700"/>
              <a:gd name="connsiteY0" fmla="*/ 692623 h 4959823"/>
              <a:gd name="connsiteX1" fmla="*/ 7352353 w 9156700"/>
              <a:gd name="connsiteY1" fmla="*/ 330199 h 4959823"/>
              <a:gd name="connsiteX2" fmla="*/ 7506648 w 9156700"/>
              <a:gd name="connsiteY2" fmla="*/ 0 h 4959823"/>
              <a:gd name="connsiteX3" fmla="*/ 9156700 w 9156700"/>
              <a:gd name="connsiteY3" fmla="*/ 78 h 4959823"/>
              <a:gd name="connsiteX4" fmla="*/ 9156700 w 9156700"/>
              <a:gd name="connsiteY4" fmla="*/ 4959823 h 4959823"/>
              <a:gd name="connsiteX5" fmla="*/ 12700 w 9156700"/>
              <a:gd name="connsiteY5" fmla="*/ 4959823 h 4959823"/>
              <a:gd name="connsiteX6" fmla="*/ 0 w 9156700"/>
              <a:gd name="connsiteY6" fmla="*/ 691755 h 4959823"/>
              <a:gd name="connsiteX7" fmla="*/ 6731000 w 9156700"/>
              <a:gd name="connsiteY7" fmla="*/ 692623 h 4959823"/>
              <a:gd name="connsiteX0" fmla="*/ 6731000 w 9156700"/>
              <a:gd name="connsiteY0" fmla="*/ 692545 h 4959745"/>
              <a:gd name="connsiteX1" fmla="*/ 7352353 w 9156700"/>
              <a:gd name="connsiteY1" fmla="*/ 330121 h 4959745"/>
              <a:gd name="connsiteX2" fmla="*/ 7497123 w 9156700"/>
              <a:gd name="connsiteY2" fmla="*/ 9447 h 4959745"/>
              <a:gd name="connsiteX3" fmla="*/ 9156700 w 9156700"/>
              <a:gd name="connsiteY3" fmla="*/ 0 h 4959745"/>
              <a:gd name="connsiteX4" fmla="*/ 9156700 w 9156700"/>
              <a:gd name="connsiteY4" fmla="*/ 4959745 h 4959745"/>
              <a:gd name="connsiteX5" fmla="*/ 12700 w 9156700"/>
              <a:gd name="connsiteY5" fmla="*/ 4959745 h 4959745"/>
              <a:gd name="connsiteX6" fmla="*/ 0 w 9156700"/>
              <a:gd name="connsiteY6" fmla="*/ 691677 h 4959745"/>
              <a:gd name="connsiteX7" fmla="*/ 6731000 w 9156700"/>
              <a:gd name="connsiteY7" fmla="*/ 692545 h 4959745"/>
              <a:gd name="connsiteX0" fmla="*/ 6731000 w 9156700"/>
              <a:gd name="connsiteY0" fmla="*/ 706831 h 4974031"/>
              <a:gd name="connsiteX1" fmla="*/ 7352353 w 9156700"/>
              <a:gd name="connsiteY1" fmla="*/ 344407 h 4974031"/>
              <a:gd name="connsiteX2" fmla="*/ 7497123 w 9156700"/>
              <a:gd name="connsiteY2" fmla="*/ 23733 h 4974031"/>
              <a:gd name="connsiteX3" fmla="*/ 9147175 w 9156700"/>
              <a:gd name="connsiteY3" fmla="*/ 23811 h 4974031"/>
              <a:gd name="connsiteX4" fmla="*/ 9156700 w 9156700"/>
              <a:gd name="connsiteY4" fmla="*/ 4974031 h 4974031"/>
              <a:gd name="connsiteX5" fmla="*/ 12700 w 9156700"/>
              <a:gd name="connsiteY5" fmla="*/ 4974031 h 4974031"/>
              <a:gd name="connsiteX6" fmla="*/ 0 w 9156700"/>
              <a:gd name="connsiteY6" fmla="*/ 705963 h 4974031"/>
              <a:gd name="connsiteX7" fmla="*/ 6731000 w 9156700"/>
              <a:gd name="connsiteY7" fmla="*/ 706831 h 4974031"/>
              <a:gd name="connsiteX0" fmla="*/ 6731000 w 9156700"/>
              <a:gd name="connsiteY0" fmla="*/ 683098 h 4950298"/>
              <a:gd name="connsiteX1" fmla="*/ 7352353 w 9156700"/>
              <a:gd name="connsiteY1" fmla="*/ 320674 h 4950298"/>
              <a:gd name="connsiteX2" fmla="*/ 7497123 w 9156700"/>
              <a:gd name="connsiteY2" fmla="*/ 0 h 4950298"/>
              <a:gd name="connsiteX3" fmla="*/ 9147175 w 9156700"/>
              <a:gd name="connsiteY3" fmla="*/ 78 h 4950298"/>
              <a:gd name="connsiteX4" fmla="*/ 9156700 w 9156700"/>
              <a:gd name="connsiteY4" fmla="*/ 4950298 h 4950298"/>
              <a:gd name="connsiteX5" fmla="*/ 12700 w 9156700"/>
              <a:gd name="connsiteY5" fmla="*/ 4950298 h 4950298"/>
              <a:gd name="connsiteX6" fmla="*/ 0 w 9156700"/>
              <a:gd name="connsiteY6" fmla="*/ 682230 h 4950298"/>
              <a:gd name="connsiteX7" fmla="*/ 6731000 w 9156700"/>
              <a:gd name="connsiteY7" fmla="*/ 683098 h 4950298"/>
              <a:gd name="connsiteX0" fmla="*/ 6731000 w 9156700"/>
              <a:gd name="connsiteY0" fmla="*/ 683098 h 4950298"/>
              <a:gd name="connsiteX1" fmla="*/ 7352353 w 9156700"/>
              <a:gd name="connsiteY1" fmla="*/ 320674 h 4950298"/>
              <a:gd name="connsiteX2" fmla="*/ 7497123 w 9156700"/>
              <a:gd name="connsiteY2" fmla="*/ 0 h 4950298"/>
              <a:gd name="connsiteX3" fmla="*/ 9147175 w 9156700"/>
              <a:gd name="connsiteY3" fmla="*/ 78 h 4950298"/>
              <a:gd name="connsiteX4" fmla="*/ 9156700 w 9156700"/>
              <a:gd name="connsiteY4" fmla="*/ 4950298 h 4950298"/>
              <a:gd name="connsiteX5" fmla="*/ 12700 w 9156700"/>
              <a:gd name="connsiteY5" fmla="*/ 4950298 h 4950298"/>
              <a:gd name="connsiteX6" fmla="*/ 0 w 9156700"/>
              <a:gd name="connsiteY6" fmla="*/ 682230 h 4950298"/>
              <a:gd name="connsiteX7" fmla="*/ 6731000 w 9156700"/>
              <a:gd name="connsiteY7" fmla="*/ 683098 h 4950298"/>
              <a:gd name="connsiteX0" fmla="*/ 6731000 w 9156700"/>
              <a:gd name="connsiteY0" fmla="*/ 702148 h 4969348"/>
              <a:gd name="connsiteX1" fmla="*/ 7352353 w 9156700"/>
              <a:gd name="connsiteY1" fmla="*/ 339724 h 4969348"/>
              <a:gd name="connsiteX2" fmla="*/ 7487598 w 9156700"/>
              <a:gd name="connsiteY2" fmla="*/ 0 h 4969348"/>
              <a:gd name="connsiteX3" fmla="*/ 9147175 w 9156700"/>
              <a:gd name="connsiteY3" fmla="*/ 19128 h 4969348"/>
              <a:gd name="connsiteX4" fmla="*/ 9156700 w 9156700"/>
              <a:gd name="connsiteY4" fmla="*/ 4969348 h 4969348"/>
              <a:gd name="connsiteX5" fmla="*/ 12700 w 9156700"/>
              <a:gd name="connsiteY5" fmla="*/ 4969348 h 4969348"/>
              <a:gd name="connsiteX6" fmla="*/ 0 w 9156700"/>
              <a:gd name="connsiteY6" fmla="*/ 701280 h 4969348"/>
              <a:gd name="connsiteX7" fmla="*/ 6731000 w 9156700"/>
              <a:gd name="connsiteY7" fmla="*/ 702148 h 4969348"/>
              <a:gd name="connsiteX0" fmla="*/ 6731000 w 9156700"/>
              <a:gd name="connsiteY0" fmla="*/ 724951 h 4992151"/>
              <a:gd name="connsiteX1" fmla="*/ 7352353 w 9156700"/>
              <a:gd name="connsiteY1" fmla="*/ 362527 h 4992151"/>
              <a:gd name="connsiteX2" fmla="*/ 7487598 w 9156700"/>
              <a:gd name="connsiteY2" fmla="*/ 22803 h 4992151"/>
              <a:gd name="connsiteX3" fmla="*/ 9147175 w 9156700"/>
              <a:gd name="connsiteY3" fmla="*/ 32406 h 4992151"/>
              <a:gd name="connsiteX4" fmla="*/ 9156700 w 9156700"/>
              <a:gd name="connsiteY4" fmla="*/ 4992151 h 4992151"/>
              <a:gd name="connsiteX5" fmla="*/ 12700 w 9156700"/>
              <a:gd name="connsiteY5" fmla="*/ 4992151 h 4992151"/>
              <a:gd name="connsiteX6" fmla="*/ 0 w 9156700"/>
              <a:gd name="connsiteY6" fmla="*/ 724083 h 4992151"/>
              <a:gd name="connsiteX7" fmla="*/ 6731000 w 9156700"/>
              <a:gd name="connsiteY7" fmla="*/ 724951 h 4992151"/>
              <a:gd name="connsiteX0" fmla="*/ 6731000 w 9156700"/>
              <a:gd name="connsiteY0" fmla="*/ 717783 h 4984983"/>
              <a:gd name="connsiteX1" fmla="*/ 7352353 w 9156700"/>
              <a:gd name="connsiteY1" fmla="*/ 355359 h 4984983"/>
              <a:gd name="connsiteX2" fmla="*/ 7554273 w 9156700"/>
              <a:gd name="connsiteY2" fmla="*/ 25160 h 4984983"/>
              <a:gd name="connsiteX3" fmla="*/ 9147175 w 9156700"/>
              <a:gd name="connsiteY3" fmla="*/ 25238 h 4984983"/>
              <a:gd name="connsiteX4" fmla="*/ 9156700 w 9156700"/>
              <a:gd name="connsiteY4" fmla="*/ 4984983 h 4984983"/>
              <a:gd name="connsiteX5" fmla="*/ 12700 w 9156700"/>
              <a:gd name="connsiteY5" fmla="*/ 4984983 h 4984983"/>
              <a:gd name="connsiteX6" fmla="*/ 0 w 9156700"/>
              <a:gd name="connsiteY6" fmla="*/ 716915 h 4984983"/>
              <a:gd name="connsiteX7" fmla="*/ 6731000 w 9156700"/>
              <a:gd name="connsiteY7" fmla="*/ 717783 h 4984983"/>
              <a:gd name="connsiteX0" fmla="*/ 6731000 w 9156700"/>
              <a:gd name="connsiteY0" fmla="*/ 692623 h 4959823"/>
              <a:gd name="connsiteX1" fmla="*/ 7352353 w 9156700"/>
              <a:gd name="connsiteY1" fmla="*/ 330199 h 4959823"/>
              <a:gd name="connsiteX2" fmla="*/ 7554273 w 9156700"/>
              <a:gd name="connsiteY2" fmla="*/ 0 h 4959823"/>
              <a:gd name="connsiteX3" fmla="*/ 9147175 w 9156700"/>
              <a:gd name="connsiteY3" fmla="*/ 78 h 4959823"/>
              <a:gd name="connsiteX4" fmla="*/ 9156700 w 9156700"/>
              <a:gd name="connsiteY4" fmla="*/ 4959823 h 4959823"/>
              <a:gd name="connsiteX5" fmla="*/ 12700 w 9156700"/>
              <a:gd name="connsiteY5" fmla="*/ 4959823 h 4959823"/>
              <a:gd name="connsiteX6" fmla="*/ 0 w 9156700"/>
              <a:gd name="connsiteY6" fmla="*/ 691755 h 4959823"/>
              <a:gd name="connsiteX7" fmla="*/ 6731000 w 9156700"/>
              <a:gd name="connsiteY7" fmla="*/ 692623 h 4959823"/>
              <a:gd name="connsiteX0" fmla="*/ 6731000 w 9156700"/>
              <a:gd name="connsiteY0" fmla="*/ 692623 h 4959823"/>
              <a:gd name="connsiteX1" fmla="*/ 7352353 w 9156700"/>
              <a:gd name="connsiteY1" fmla="*/ 330199 h 4959823"/>
              <a:gd name="connsiteX2" fmla="*/ 7554273 w 9156700"/>
              <a:gd name="connsiteY2" fmla="*/ 0 h 4959823"/>
              <a:gd name="connsiteX3" fmla="*/ 9147175 w 9156700"/>
              <a:gd name="connsiteY3" fmla="*/ 78 h 4959823"/>
              <a:gd name="connsiteX4" fmla="*/ 9156700 w 9156700"/>
              <a:gd name="connsiteY4" fmla="*/ 4959823 h 4959823"/>
              <a:gd name="connsiteX5" fmla="*/ 12700 w 9156700"/>
              <a:gd name="connsiteY5" fmla="*/ 4959823 h 4959823"/>
              <a:gd name="connsiteX6" fmla="*/ 0 w 9156700"/>
              <a:gd name="connsiteY6" fmla="*/ 691755 h 4959823"/>
              <a:gd name="connsiteX7" fmla="*/ 6731000 w 9156700"/>
              <a:gd name="connsiteY7" fmla="*/ 692623 h 4959823"/>
              <a:gd name="connsiteX0" fmla="*/ 6731000 w 9156700"/>
              <a:gd name="connsiteY0" fmla="*/ 692623 h 4959823"/>
              <a:gd name="connsiteX1" fmla="*/ 7352353 w 9156700"/>
              <a:gd name="connsiteY1" fmla="*/ 330199 h 4959823"/>
              <a:gd name="connsiteX2" fmla="*/ 7535223 w 9156700"/>
              <a:gd name="connsiteY2" fmla="*/ 0 h 4959823"/>
              <a:gd name="connsiteX3" fmla="*/ 9147175 w 9156700"/>
              <a:gd name="connsiteY3" fmla="*/ 78 h 4959823"/>
              <a:gd name="connsiteX4" fmla="*/ 9156700 w 9156700"/>
              <a:gd name="connsiteY4" fmla="*/ 4959823 h 4959823"/>
              <a:gd name="connsiteX5" fmla="*/ 12700 w 9156700"/>
              <a:gd name="connsiteY5" fmla="*/ 4959823 h 4959823"/>
              <a:gd name="connsiteX6" fmla="*/ 0 w 9156700"/>
              <a:gd name="connsiteY6" fmla="*/ 691755 h 4959823"/>
              <a:gd name="connsiteX7" fmla="*/ 6731000 w 9156700"/>
              <a:gd name="connsiteY7" fmla="*/ 692623 h 4959823"/>
              <a:gd name="connsiteX0" fmla="*/ 6731000 w 9166225"/>
              <a:gd name="connsiteY0" fmla="*/ 717061 h 4984261"/>
              <a:gd name="connsiteX1" fmla="*/ 7352353 w 9166225"/>
              <a:gd name="connsiteY1" fmla="*/ 354637 h 4984261"/>
              <a:gd name="connsiteX2" fmla="*/ 7535223 w 9166225"/>
              <a:gd name="connsiteY2" fmla="*/ 24438 h 4984261"/>
              <a:gd name="connsiteX3" fmla="*/ 9166225 w 9166225"/>
              <a:gd name="connsiteY3" fmla="*/ 24516 h 4984261"/>
              <a:gd name="connsiteX4" fmla="*/ 9156700 w 9166225"/>
              <a:gd name="connsiteY4" fmla="*/ 4984261 h 4984261"/>
              <a:gd name="connsiteX5" fmla="*/ 12700 w 9166225"/>
              <a:gd name="connsiteY5" fmla="*/ 4984261 h 4984261"/>
              <a:gd name="connsiteX6" fmla="*/ 0 w 9166225"/>
              <a:gd name="connsiteY6" fmla="*/ 716193 h 4984261"/>
              <a:gd name="connsiteX7" fmla="*/ 6731000 w 9166225"/>
              <a:gd name="connsiteY7" fmla="*/ 717061 h 4984261"/>
              <a:gd name="connsiteX0" fmla="*/ 6731000 w 9166225"/>
              <a:gd name="connsiteY0" fmla="*/ 717061 h 4984261"/>
              <a:gd name="connsiteX1" fmla="*/ 7352353 w 9166225"/>
              <a:gd name="connsiteY1" fmla="*/ 354637 h 4984261"/>
              <a:gd name="connsiteX2" fmla="*/ 7535223 w 9166225"/>
              <a:gd name="connsiteY2" fmla="*/ 24438 h 4984261"/>
              <a:gd name="connsiteX3" fmla="*/ 9166225 w 9166225"/>
              <a:gd name="connsiteY3" fmla="*/ 24516 h 4984261"/>
              <a:gd name="connsiteX4" fmla="*/ 9156700 w 9166225"/>
              <a:gd name="connsiteY4" fmla="*/ 4984261 h 4984261"/>
              <a:gd name="connsiteX5" fmla="*/ 12700 w 9166225"/>
              <a:gd name="connsiteY5" fmla="*/ 4984261 h 4984261"/>
              <a:gd name="connsiteX6" fmla="*/ 0 w 9166225"/>
              <a:gd name="connsiteY6" fmla="*/ 716193 h 4984261"/>
              <a:gd name="connsiteX7" fmla="*/ 6731000 w 9166225"/>
              <a:gd name="connsiteY7" fmla="*/ 717061 h 4984261"/>
              <a:gd name="connsiteX0" fmla="*/ 6731000 w 9166225"/>
              <a:gd name="connsiteY0" fmla="*/ 717061 h 4984261"/>
              <a:gd name="connsiteX1" fmla="*/ 7352353 w 9166225"/>
              <a:gd name="connsiteY1" fmla="*/ 354637 h 4984261"/>
              <a:gd name="connsiteX2" fmla="*/ 7535223 w 9166225"/>
              <a:gd name="connsiteY2" fmla="*/ 24438 h 4984261"/>
              <a:gd name="connsiteX3" fmla="*/ 9166225 w 9166225"/>
              <a:gd name="connsiteY3" fmla="*/ 24516 h 4984261"/>
              <a:gd name="connsiteX4" fmla="*/ 9156700 w 9166225"/>
              <a:gd name="connsiteY4" fmla="*/ 4984261 h 4984261"/>
              <a:gd name="connsiteX5" fmla="*/ 12700 w 9166225"/>
              <a:gd name="connsiteY5" fmla="*/ 4984261 h 4984261"/>
              <a:gd name="connsiteX6" fmla="*/ 0 w 9166225"/>
              <a:gd name="connsiteY6" fmla="*/ 716193 h 4984261"/>
              <a:gd name="connsiteX7" fmla="*/ 6731000 w 9166225"/>
              <a:gd name="connsiteY7" fmla="*/ 717061 h 4984261"/>
              <a:gd name="connsiteX0" fmla="*/ 6731000 w 9166225"/>
              <a:gd name="connsiteY0" fmla="*/ 717061 h 4984261"/>
              <a:gd name="connsiteX1" fmla="*/ 7352353 w 9166225"/>
              <a:gd name="connsiteY1" fmla="*/ 354637 h 4984261"/>
              <a:gd name="connsiteX2" fmla="*/ 7535223 w 9166225"/>
              <a:gd name="connsiteY2" fmla="*/ 24438 h 4984261"/>
              <a:gd name="connsiteX3" fmla="*/ 9166225 w 9166225"/>
              <a:gd name="connsiteY3" fmla="*/ 24516 h 4984261"/>
              <a:gd name="connsiteX4" fmla="*/ 9156700 w 9166225"/>
              <a:gd name="connsiteY4" fmla="*/ 4984261 h 4984261"/>
              <a:gd name="connsiteX5" fmla="*/ 12700 w 9166225"/>
              <a:gd name="connsiteY5" fmla="*/ 4984261 h 4984261"/>
              <a:gd name="connsiteX6" fmla="*/ 0 w 9166225"/>
              <a:gd name="connsiteY6" fmla="*/ 716193 h 4984261"/>
              <a:gd name="connsiteX7" fmla="*/ 6731000 w 9166225"/>
              <a:gd name="connsiteY7" fmla="*/ 717061 h 4984261"/>
              <a:gd name="connsiteX0" fmla="*/ 6731000 w 9166225"/>
              <a:gd name="connsiteY0" fmla="*/ 692623 h 4959823"/>
              <a:gd name="connsiteX1" fmla="*/ 7352353 w 9166225"/>
              <a:gd name="connsiteY1" fmla="*/ 330199 h 4959823"/>
              <a:gd name="connsiteX2" fmla="*/ 7535223 w 9166225"/>
              <a:gd name="connsiteY2" fmla="*/ 0 h 4959823"/>
              <a:gd name="connsiteX3" fmla="*/ 9166225 w 9166225"/>
              <a:gd name="connsiteY3" fmla="*/ 78 h 4959823"/>
              <a:gd name="connsiteX4" fmla="*/ 9156700 w 9166225"/>
              <a:gd name="connsiteY4" fmla="*/ 4959823 h 4959823"/>
              <a:gd name="connsiteX5" fmla="*/ 12700 w 9166225"/>
              <a:gd name="connsiteY5" fmla="*/ 4959823 h 4959823"/>
              <a:gd name="connsiteX6" fmla="*/ 0 w 9166225"/>
              <a:gd name="connsiteY6" fmla="*/ 691755 h 4959823"/>
              <a:gd name="connsiteX7" fmla="*/ 6731000 w 9166225"/>
              <a:gd name="connsiteY7" fmla="*/ 692623 h 4959823"/>
              <a:gd name="connsiteX0" fmla="*/ 6731000 w 9166225"/>
              <a:gd name="connsiteY0" fmla="*/ 692623 h 4959823"/>
              <a:gd name="connsiteX1" fmla="*/ 7352353 w 9166225"/>
              <a:gd name="connsiteY1" fmla="*/ 330199 h 4959823"/>
              <a:gd name="connsiteX2" fmla="*/ 7535223 w 9166225"/>
              <a:gd name="connsiteY2" fmla="*/ 0 h 4959823"/>
              <a:gd name="connsiteX3" fmla="*/ 9166225 w 9166225"/>
              <a:gd name="connsiteY3" fmla="*/ 78 h 4959823"/>
              <a:gd name="connsiteX4" fmla="*/ 9156700 w 9166225"/>
              <a:gd name="connsiteY4" fmla="*/ 4959823 h 4959823"/>
              <a:gd name="connsiteX5" fmla="*/ 12700 w 9166225"/>
              <a:gd name="connsiteY5" fmla="*/ 4959823 h 4959823"/>
              <a:gd name="connsiteX6" fmla="*/ 0 w 9166225"/>
              <a:gd name="connsiteY6" fmla="*/ 691755 h 4959823"/>
              <a:gd name="connsiteX7" fmla="*/ 6731000 w 9166225"/>
              <a:gd name="connsiteY7" fmla="*/ 692623 h 4959823"/>
              <a:gd name="connsiteX0" fmla="*/ 6731000 w 9166225"/>
              <a:gd name="connsiteY0" fmla="*/ 692623 h 4959823"/>
              <a:gd name="connsiteX1" fmla="*/ 7352353 w 9166225"/>
              <a:gd name="connsiteY1" fmla="*/ 330199 h 4959823"/>
              <a:gd name="connsiteX2" fmla="*/ 7506648 w 9166225"/>
              <a:gd name="connsiteY2" fmla="*/ 0 h 4959823"/>
              <a:gd name="connsiteX3" fmla="*/ 9166225 w 9166225"/>
              <a:gd name="connsiteY3" fmla="*/ 78 h 4959823"/>
              <a:gd name="connsiteX4" fmla="*/ 9156700 w 9166225"/>
              <a:gd name="connsiteY4" fmla="*/ 4959823 h 4959823"/>
              <a:gd name="connsiteX5" fmla="*/ 12700 w 9166225"/>
              <a:gd name="connsiteY5" fmla="*/ 4959823 h 4959823"/>
              <a:gd name="connsiteX6" fmla="*/ 0 w 9166225"/>
              <a:gd name="connsiteY6" fmla="*/ 691755 h 4959823"/>
              <a:gd name="connsiteX7" fmla="*/ 6731000 w 9166225"/>
              <a:gd name="connsiteY7" fmla="*/ 692623 h 4959823"/>
              <a:gd name="connsiteX0" fmla="*/ 6731000 w 9166225"/>
              <a:gd name="connsiteY0" fmla="*/ 692623 h 4959823"/>
              <a:gd name="connsiteX1" fmla="*/ 7357115 w 9166225"/>
              <a:gd name="connsiteY1" fmla="*/ 354011 h 4959823"/>
              <a:gd name="connsiteX2" fmla="*/ 7506648 w 9166225"/>
              <a:gd name="connsiteY2" fmla="*/ 0 h 4959823"/>
              <a:gd name="connsiteX3" fmla="*/ 9166225 w 9166225"/>
              <a:gd name="connsiteY3" fmla="*/ 78 h 4959823"/>
              <a:gd name="connsiteX4" fmla="*/ 9156700 w 9166225"/>
              <a:gd name="connsiteY4" fmla="*/ 4959823 h 4959823"/>
              <a:gd name="connsiteX5" fmla="*/ 12700 w 9166225"/>
              <a:gd name="connsiteY5" fmla="*/ 4959823 h 4959823"/>
              <a:gd name="connsiteX6" fmla="*/ 0 w 9166225"/>
              <a:gd name="connsiteY6" fmla="*/ 691755 h 4959823"/>
              <a:gd name="connsiteX7" fmla="*/ 6731000 w 9166225"/>
              <a:gd name="connsiteY7" fmla="*/ 692623 h 4959823"/>
              <a:gd name="connsiteX0" fmla="*/ 6731000 w 9166225"/>
              <a:gd name="connsiteY0" fmla="*/ 692623 h 4959823"/>
              <a:gd name="connsiteX1" fmla="*/ 7342828 w 9166225"/>
              <a:gd name="connsiteY1" fmla="*/ 334961 h 4959823"/>
              <a:gd name="connsiteX2" fmla="*/ 7506648 w 9166225"/>
              <a:gd name="connsiteY2" fmla="*/ 0 h 4959823"/>
              <a:gd name="connsiteX3" fmla="*/ 9166225 w 9166225"/>
              <a:gd name="connsiteY3" fmla="*/ 78 h 4959823"/>
              <a:gd name="connsiteX4" fmla="*/ 9156700 w 9166225"/>
              <a:gd name="connsiteY4" fmla="*/ 4959823 h 4959823"/>
              <a:gd name="connsiteX5" fmla="*/ 12700 w 9166225"/>
              <a:gd name="connsiteY5" fmla="*/ 4959823 h 4959823"/>
              <a:gd name="connsiteX6" fmla="*/ 0 w 9166225"/>
              <a:gd name="connsiteY6" fmla="*/ 691755 h 4959823"/>
              <a:gd name="connsiteX7" fmla="*/ 6731000 w 9166225"/>
              <a:gd name="connsiteY7" fmla="*/ 692623 h 4959823"/>
              <a:gd name="connsiteX0" fmla="*/ 6731000 w 9166225"/>
              <a:gd name="connsiteY0" fmla="*/ 692623 h 4959823"/>
              <a:gd name="connsiteX1" fmla="*/ 7342828 w 9166225"/>
              <a:gd name="connsiteY1" fmla="*/ 332580 h 4959823"/>
              <a:gd name="connsiteX2" fmla="*/ 7506648 w 9166225"/>
              <a:gd name="connsiteY2" fmla="*/ 0 h 4959823"/>
              <a:gd name="connsiteX3" fmla="*/ 9166225 w 9166225"/>
              <a:gd name="connsiteY3" fmla="*/ 78 h 4959823"/>
              <a:gd name="connsiteX4" fmla="*/ 9156700 w 9166225"/>
              <a:gd name="connsiteY4" fmla="*/ 4959823 h 4959823"/>
              <a:gd name="connsiteX5" fmla="*/ 12700 w 9166225"/>
              <a:gd name="connsiteY5" fmla="*/ 4959823 h 4959823"/>
              <a:gd name="connsiteX6" fmla="*/ 0 w 9166225"/>
              <a:gd name="connsiteY6" fmla="*/ 691755 h 4959823"/>
              <a:gd name="connsiteX7" fmla="*/ 6731000 w 9166225"/>
              <a:gd name="connsiteY7" fmla="*/ 692623 h 4959823"/>
              <a:gd name="connsiteX0" fmla="*/ 6731000 w 9166225"/>
              <a:gd name="connsiteY0" fmla="*/ 697385 h 4964585"/>
              <a:gd name="connsiteX1" fmla="*/ 7342828 w 9166225"/>
              <a:gd name="connsiteY1" fmla="*/ 337342 h 4964585"/>
              <a:gd name="connsiteX2" fmla="*/ 7506648 w 9166225"/>
              <a:gd name="connsiteY2" fmla="*/ 0 h 4964585"/>
              <a:gd name="connsiteX3" fmla="*/ 9166225 w 9166225"/>
              <a:gd name="connsiteY3" fmla="*/ 4840 h 4964585"/>
              <a:gd name="connsiteX4" fmla="*/ 9156700 w 9166225"/>
              <a:gd name="connsiteY4" fmla="*/ 4964585 h 4964585"/>
              <a:gd name="connsiteX5" fmla="*/ 12700 w 9166225"/>
              <a:gd name="connsiteY5" fmla="*/ 4964585 h 4964585"/>
              <a:gd name="connsiteX6" fmla="*/ 0 w 9166225"/>
              <a:gd name="connsiteY6" fmla="*/ 696517 h 4964585"/>
              <a:gd name="connsiteX7" fmla="*/ 6731000 w 9166225"/>
              <a:gd name="connsiteY7" fmla="*/ 697385 h 4964585"/>
              <a:gd name="connsiteX0" fmla="*/ 6731000 w 9159081"/>
              <a:gd name="connsiteY0" fmla="*/ 699689 h 4966889"/>
              <a:gd name="connsiteX1" fmla="*/ 7342828 w 9159081"/>
              <a:gd name="connsiteY1" fmla="*/ 339646 h 4966889"/>
              <a:gd name="connsiteX2" fmla="*/ 7506648 w 9159081"/>
              <a:gd name="connsiteY2" fmla="*/ 2304 h 4966889"/>
              <a:gd name="connsiteX3" fmla="*/ 9159081 w 9159081"/>
              <a:gd name="connsiteY3" fmla="*/ 0 h 4966889"/>
              <a:gd name="connsiteX4" fmla="*/ 9156700 w 9159081"/>
              <a:gd name="connsiteY4" fmla="*/ 4966889 h 4966889"/>
              <a:gd name="connsiteX5" fmla="*/ 12700 w 9159081"/>
              <a:gd name="connsiteY5" fmla="*/ 4966889 h 4966889"/>
              <a:gd name="connsiteX6" fmla="*/ 0 w 9159081"/>
              <a:gd name="connsiteY6" fmla="*/ 698821 h 4966889"/>
              <a:gd name="connsiteX7" fmla="*/ 6731000 w 9159081"/>
              <a:gd name="connsiteY7" fmla="*/ 699689 h 4966889"/>
              <a:gd name="connsiteX0" fmla="*/ 6759575 w 9159081"/>
              <a:gd name="connsiteY0" fmla="*/ 699689 h 4966889"/>
              <a:gd name="connsiteX1" fmla="*/ 7342828 w 9159081"/>
              <a:gd name="connsiteY1" fmla="*/ 339646 h 4966889"/>
              <a:gd name="connsiteX2" fmla="*/ 7506648 w 9159081"/>
              <a:gd name="connsiteY2" fmla="*/ 2304 h 4966889"/>
              <a:gd name="connsiteX3" fmla="*/ 9159081 w 9159081"/>
              <a:gd name="connsiteY3" fmla="*/ 0 h 4966889"/>
              <a:gd name="connsiteX4" fmla="*/ 9156700 w 9159081"/>
              <a:gd name="connsiteY4" fmla="*/ 4966889 h 4966889"/>
              <a:gd name="connsiteX5" fmla="*/ 12700 w 9159081"/>
              <a:gd name="connsiteY5" fmla="*/ 4966889 h 4966889"/>
              <a:gd name="connsiteX6" fmla="*/ 0 w 9159081"/>
              <a:gd name="connsiteY6" fmla="*/ 698821 h 4966889"/>
              <a:gd name="connsiteX7" fmla="*/ 6759575 w 9159081"/>
              <a:gd name="connsiteY7" fmla="*/ 699689 h 4966889"/>
              <a:gd name="connsiteX0" fmla="*/ 6759575 w 9159081"/>
              <a:gd name="connsiteY0" fmla="*/ 699689 h 4966889"/>
              <a:gd name="connsiteX1" fmla="*/ 7364259 w 9159081"/>
              <a:gd name="connsiteY1" fmla="*/ 339646 h 4966889"/>
              <a:gd name="connsiteX2" fmla="*/ 7506648 w 9159081"/>
              <a:gd name="connsiteY2" fmla="*/ 2304 h 4966889"/>
              <a:gd name="connsiteX3" fmla="*/ 9159081 w 9159081"/>
              <a:gd name="connsiteY3" fmla="*/ 0 h 4966889"/>
              <a:gd name="connsiteX4" fmla="*/ 9156700 w 9159081"/>
              <a:gd name="connsiteY4" fmla="*/ 4966889 h 4966889"/>
              <a:gd name="connsiteX5" fmla="*/ 12700 w 9159081"/>
              <a:gd name="connsiteY5" fmla="*/ 4966889 h 4966889"/>
              <a:gd name="connsiteX6" fmla="*/ 0 w 9159081"/>
              <a:gd name="connsiteY6" fmla="*/ 698821 h 4966889"/>
              <a:gd name="connsiteX7" fmla="*/ 6759575 w 9159081"/>
              <a:gd name="connsiteY7" fmla="*/ 699689 h 4966889"/>
              <a:gd name="connsiteX0" fmla="*/ 6759575 w 9159081"/>
              <a:gd name="connsiteY0" fmla="*/ 699689 h 4966889"/>
              <a:gd name="connsiteX1" fmla="*/ 7364259 w 9159081"/>
              <a:gd name="connsiteY1" fmla="*/ 339646 h 4966889"/>
              <a:gd name="connsiteX2" fmla="*/ 7530461 w 9159081"/>
              <a:gd name="connsiteY2" fmla="*/ 4685 h 4966889"/>
              <a:gd name="connsiteX3" fmla="*/ 9159081 w 9159081"/>
              <a:gd name="connsiteY3" fmla="*/ 0 h 4966889"/>
              <a:gd name="connsiteX4" fmla="*/ 9156700 w 9159081"/>
              <a:gd name="connsiteY4" fmla="*/ 4966889 h 4966889"/>
              <a:gd name="connsiteX5" fmla="*/ 12700 w 9159081"/>
              <a:gd name="connsiteY5" fmla="*/ 4966889 h 4966889"/>
              <a:gd name="connsiteX6" fmla="*/ 0 w 9159081"/>
              <a:gd name="connsiteY6" fmla="*/ 698821 h 4966889"/>
              <a:gd name="connsiteX7" fmla="*/ 6759575 w 9159081"/>
              <a:gd name="connsiteY7" fmla="*/ 699689 h 4966889"/>
              <a:gd name="connsiteX0" fmla="*/ 6759575 w 9156929"/>
              <a:gd name="connsiteY0" fmla="*/ 695004 h 4962204"/>
              <a:gd name="connsiteX1" fmla="*/ 7364259 w 9156929"/>
              <a:gd name="connsiteY1" fmla="*/ 334961 h 4962204"/>
              <a:gd name="connsiteX2" fmla="*/ 7530461 w 9156929"/>
              <a:gd name="connsiteY2" fmla="*/ 0 h 4962204"/>
              <a:gd name="connsiteX3" fmla="*/ 9156700 w 9156929"/>
              <a:gd name="connsiteY3" fmla="*/ 2459 h 4962204"/>
              <a:gd name="connsiteX4" fmla="*/ 9156700 w 9156929"/>
              <a:gd name="connsiteY4" fmla="*/ 4962204 h 4962204"/>
              <a:gd name="connsiteX5" fmla="*/ 12700 w 9156929"/>
              <a:gd name="connsiteY5" fmla="*/ 4962204 h 4962204"/>
              <a:gd name="connsiteX6" fmla="*/ 0 w 9156929"/>
              <a:gd name="connsiteY6" fmla="*/ 694136 h 4962204"/>
              <a:gd name="connsiteX7" fmla="*/ 6759575 w 9156929"/>
              <a:gd name="connsiteY7" fmla="*/ 695004 h 4962204"/>
              <a:gd name="connsiteX0" fmla="*/ 6759575 w 9173369"/>
              <a:gd name="connsiteY0" fmla="*/ 695004 h 4962204"/>
              <a:gd name="connsiteX1" fmla="*/ 7364259 w 9173369"/>
              <a:gd name="connsiteY1" fmla="*/ 334961 h 4962204"/>
              <a:gd name="connsiteX2" fmla="*/ 7530461 w 9173369"/>
              <a:gd name="connsiteY2" fmla="*/ 0 h 4962204"/>
              <a:gd name="connsiteX3" fmla="*/ 9173369 w 9173369"/>
              <a:gd name="connsiteY3" fmla="*/ 78 h 4962204"/>
              <a:gd name="connsiteX4" fmla="*/ 9156700 w 9173369"/>
              <a:gd name="connsiteY4" fmla="*/ 4962204 h 4962204"/>
              <a:gd name="connsiteX5" fmla="*/ 12700 w 9173369"/>
              <a:gd name="connsiteY5" fmla="*/ 4962204 h 4962204"/>
              <a:gd name="connsiteX6" fmla="*/ 0 w 9173369"/>
              <a:gd name="connsiteY6" fmla="*/ 694136 h 4962204"/>
              <a:gd name="connsiteX7" fmla="*/ 6759575 w 9173369"/>
              <a:gd name="connsiteY7" fmla="*/ 695004 h 4962204"/>
              <a:gd name="connsiteX0" fmla="*/ 6759575 w 9175855"/>
              <a:gd name="connsiteY0" fmla="*/ 695004 h 4962204"/>
              <a:gd name="connsiteX1" fmla="*/ 7364259 w 9175855"/>
              <a:gd name="connsiteY1" fmla="*/ 334961 h 4962204"/>
              <a:gd name="connsiteX2" fmla="*/ 7530461 w 9175855"/>
              <a:gd name="connsiteY2" fmla="*/ 0 h 4962204"/>
              <a:gd name="connsiteX3" fmla="*/ 9173369 w 9175855"/>
              <a:gd name="connsiteY3" fmla="*/ 78 h 4962204"/>
              <a:gd name="connsiteX4" fmla="*/ 9175750 w 9175855"/>
              <a:gd name="connsiteY4" fmla="*/ 4959823 h 4962204"/>
              <a:gd name="connsiteX5" fmla="*/ 12700 w 9175855"/>
              <a:gd name="connsiteY5" fmla="*/ 4962204 h 4962204"/>
              <a:gd name="connsiteX6" fmla="*/ 0 w 9175855"/>
              <a:gd name="connsiteY6" fmla="*/ 694136 h 4962204"/>
              <a:gd name="connsiteX7" fmla="*/ 6759575 w 9175855"/>
              <a:gd name="connsiteY7" fmla="*/ 695004 h 4962204"/>
              <a:gd name="connsiteX0" fmla="*/ 6759575 w 9180512"/>
              <a:gd name="connsiteY0" fmla="*/ 695004 h 4962204"/>
              <a:gd name="connsiteX1" fmla="*/ 7364259 w 9180512"/>
              <a:gd name="connsiteY1" fmla="*/ 334961 h 4962204"/>
              <a:gd name="connsiteX2" fmla="*/ 7530461 w 9180512"/>
              <a:gd name="connsiteY2" fmla="*/ 0 h 4962204"/>
              <a:gd name="connsiteX3" fmla="*/ 9180512 w 9180512"/>
              <a:gd name="connsiteY3" fmla="*/ 78 h 4962204"/>
              <a:gd name="connsiteX4" fmla="*/ 9175750 w 9180512"/>
              <a:gd name="connsiteY4" fmla="*/ 4959823 h 4962204"/>
              <a:gd name="connsiteX5" fmla="*/ 12700 w 9180512"/>
              <a:gd name="connsiteY5" fmla="*/ 4962204 h 4962204"/>
              <a:gd name="connsiteX6" fmla="*/ 0 w 9180512"/>
              <a:gd name="connsiteY6" fmla="*/ 694136 h 4962204"/>
              <a:gd name="connsiteX7" fmla="*/ 6759575 w 9180512"/>
              <a:gd name="connsiteY7" fmla="*/ 695004 h 4962204"/>
              <a:gd name="connsiteX0" fmla="*/ 6772167 w 9193104"/>
              <a:gd name="connsiteY0" fmla="*/ 695004 h 4995155"/>
              <a:gd name="connsiteX1" fmla="*/ 7376851 w 9193104"/>
              <a:gd name="connsiteY1" fmla="*/ 334961 h 4995155"/>
              <a:gd name="connsiteX2" fmla="*/ 7543053 w 9193104"/>
              <a:gd name="connsiteY2" fmla="*/ 0 h 4995155"/>
              <a:gd name="connsiteX3" fmla="*/ 9193104 w 9193104"/>
              <a:gd name="connsiteY3" fmla="*/ 78 h 4995155"/>
              <a:gd name="connsiteX4" fmla="*/ 9188342 w 9193104"/>
              <a:gd name="connsiteY4" fmla="*/ 4959823 h 4995155"/>
              <a:gd name="connsiteX5" fmla="*/ 579 w 9193104"/>
              <a:gd name="connsiteY5" fmla="*/ 4995155 h 4995155"/>
              <a:gd name="connsiteX6" fmla="*/ 12592 w 9193104"/>
              <a:gd name="connsiteY6" fmla="*/ 694136 h 4995155"/>
              <a:gd name="connsiteX7" fmla="*/ 6772167 w 9193104"/>
              <a:gd name="connsiteY7" fmla="*/ 695004 h 4995155"/>
              <a:gd name="connsiteX0" fmla="*/ 6772167 w 9193104"/>
              <a:gd name="connsiteY0" fmla="*/ 695004 h 4995155"/>
              <a:gd name="connsiteX1" fmla="*/ 7376851 w 9193104"/>
              <a:gd name="connsiteY1" fmla="*/ 334961 h 4995155"/>
              <a:gd name="connsiteX2" fmla="*/ 7543053 w 9193104"/>
              <a:gd name="connsiteY2" fmla="*/ 0 h 4995155"/>
              <a:gd name="connsiteX3" fmla="*/ 9193104 w 9193104"/>
              <a:gd name="connsiteY3" fmla="*/ 78 h 4995155"/>
              <a:gd name="connsiteX4" fmla="*/ 9180104 w 9193104"/>
              <a:gd name="connsiteY4" fmla="*/ 4992774 h 4995155"/>
              <a:gd name="connsiteX5" fmla="*/ 579 w 9193104"/>
              <a:gd name="connsiteY5" fmla="*/ 4995155 h 4995155"/>
              <a:gd name="connsiteX6" fmla="*/ 12592 w 9193104"/>
              <a:gd name="connsiteY6" fmla="*/ 694136 h 4995155"/>
              <a:gd name="connsiteX7" fmla="*/ 6772167 w 9193104"/>
              <a:gd name="connsiteY7" fmla="*/ 695004 h 4995155"/>
              <a:gd name="connsiteX0" fmla="*/ 6772167 w 9193104"/>
              <a:gd name="connsiteY0" fmla="*/ 695004 h 4995155"/>
              <a:gd name="connsiteX1" fmla="*/ 7376851 w 9193104"/>
              <a:gd name="connsiteY1" fmla="*/ 334961 h 4995155"/>
              <a:gd name="connsiteX2" fmla="*/ 7543053 w 9193104"/>
              <a:gd name="connsiteY2" fmla="*/ 0 h 4995155"/>
              <a:gd name="connsiteX3" fmla="*/ 9193104 w 9193104"/>
              <a:gd name="connsiteY3" fmla="*/ 78 h 4995155"/>
              <a:gd name="connsiteX4" fmla="*/ 9180104 w 9193104"/>
              <a:gd name="connsiteY4" fmla="*/ 4992774 h 4995155"/>
              <a:gd name="connsiteX5" fmla="*/ 579 w 9193104"/>
              <a:gd name="connsiteY5" fmla="*/ 4995155 h 4995155"/>
              <a:gd name="connsiteX6" fmla="*/ 12592 w 9193104"/>
              <a:gd name="connsiteY6" fmla="*/ 694136 h 4995155"/>
              <a:gd name="connsiteX7" fmla="*/ 6772167 w 9193104"/>
              <a:gd name="connsiteY7" fmla="*/ 695004 h 4995155"/>
              <a:gd name="connsiteX0" fmla="*/ 6772167 w 9193104"/>
              <a:gd name="connsiteY0" fmla="*/ 695004 h 4995155"/>
              <a:gd name="connsiteX1" fmla="*/ 7376851 w 9193104"/>
              <a:gd name="connsiteY1" fmla="*/ 334961 h 4995155"/>
              <a:gd name="connsiteX2" fmla="*/ 7543053 w 9193104"/>
              <a:gd name="connsiteY2" fmla="*/ 0 h 4995155"/>
              <a:gd name="connsiteX3" fmla="*/ 9193104 w 9193104"/>
              <a:gd name="connsiteY3" fmla="*/ 78 h 4995155"/>
              <a:gd name="connsiteX4" fmla="*/ 9180104 w 9193104"/>
              <a:gd name="connsiteY4" fmla="*/ 4992774 h 4995155"/>
              <a:gd name="connsiteX5" fmla="*/ 579 w 9193104"/>
              <a:gd name="connsiteY5" fmla="*/ 4995155 h 4995155"/>
              <a:gd name="connsiteX6" fmla="*/ 12592 w 9193104"/>
              <a:gd name="connsiteY6" fmla="*/ 694136 h 4995155"/>
              <a:gd name="connsiteX7" fmla="*/ 6772167 w 9193104"/>
              <a:gd name="connsiteY7" fmla="*/ 695004 h 4995155"/>
              <a:gd name="connsiteX0" fmla="*/ 6772167 w 9193104"/>
              <a:gd name="connsiteY0" fmla="*/ 695004 h 4995155"/>
              <a:gd name="connsiteX1" fmla="*/ 7376851 w 9193104"/>
              <a:gd name="connsiteY1" fmla="*/ 334961 h 4995155"/>
              <a:gd name="connsiteX2" fmla="*/ 7559722 w 9193104"/>
              <a:gd name="connsiteY2" fmla="*/ 0 h 4995155"/>
              <a:gd name="connsiteX3" fmla="*/ 9193104 w 9193104"/>
              <a:gd name="connsiteY3" fmla="*/ 78 h 4995155"/>
              <a:gd name="connsiteX4" fmla="*/ 9180104 w 9193104"/>
              <a:gd name="connsiteY4" fmla="*/ 4992774 h 4995155"/>
              <a:gd name="connsiteX5" fmla="*/ 579 w 9193104"/>
              <a:gd name="connsiteY5" fmla="*/ 4995155 h 4995155"/>
              <a:gd name="connsiteX6" fmla="*/ 12592 w 9193104"/>
              <a:gd name="connsiteY6" fmla="*/ 694136 h 4995155"/>
              <a:gd name="connsiteX7" fmla="*/ 6772167 w 9193104"/>
              <a:gd name="connsiteY7" fmla="*/ 695004 h 4995155"/>
              <a:gd name="connsiteX0" fmla="*/ 6772167 w 9193104"/>
              <a:gd name="connsiteY0" fmla="*/ 697385 h 4997536"/>
              <a:gd name="connsiteX1" fmla="*/ 7376851 w 9193104"/>
              <a:gd name="connsiteY1" fmla="*/ 337342 h 4997536"/>
              <a:gd name="connsiteX2" fmla="*/ 7552578 w 9193104"/>
              <a:gd name="connsiteY2" fmla="*/ 0 h 4997536"/>
              <a:gd name="connsiteX3" fmla="*/ 9193104 w 9193104"/>
              <a:gd name="connsiteY3" fmla="*/ 2459 h 4997536"/>
              <a:gd name="connsiteX4" fmla="*/ 9180104 w 9193104"/>
              <a:gd name="connsiteY4" fmla="*/ 4995155 h 4997536"/>
              <a:gd name="connsiteX5" fmla="*/ 579 w 9193104"/>
              <a:gd name="connsiteY5" fmla="*/ 4997536 h 4997536"/>
              <a:gd name="connsiteX6" fmla="*/ 12592 w 9193104"/>
              <a:gd name="connsiteY6" fmla="*/ 696517 h 4997536"/>
              <a:gd name="connsiteX7" fmla="*/ 6772167 w 9193104"/>
              <a:gd name="connsiteY7" fmla="*/ 697385 h 4997536"/>
              <a:gd name="connsiteX0" fmla="*/ 6772167 w 9183579"/>
              <a:gd name="connsiteY0" fmla="*/ 697385 h 4997536"/>
              <a:gd name="connsiteX1" fmla="*/ 7376851 w 9183579"/>
              <a:gd name="connsiteY1" fmla="*/ 337342 h 4997536"/>
              <a:gd name="connsiteX2" fmla="*/ 7552578 w 9183579"/>
              <a:gd name="connsiteY2" fmla="*/ 0 h 4997536"/>
              <a:gd name="connsiteX3" fmla="*/ 9183579 w 9183579"/>
              <a:gd name="connsiteY3" fmla="*/ 78 h 4997536"/>
              <a:gd name="connsiteX4" fmla="*/ 9180104 w 9183579"/>
              <a:gd name="connsiteY4" fmla="*/ 4995155 h 4997536"/>
              <a:gd name="connsiteX5" fmla="*/ 579 w 9183579"/>
              <a:gd name="connsiteY5" fmla="*/ 4997536 h 4997536"/>
              <a:gd name="connsiteX6" fmla="*/ 12592 w 9183579"/>
              <a:gd name="connsiteY6" fmla="*/ 696517 h 4997536"/>
              <a:gd name="connsiteX7" fmla="*/ 6772167 w 9183579"/>
              <a:gd name="connsiteY7" fmla="*/ 697385 h 4997536"/>
              <a:gd name="connsiteX0" fmla="*/ 6772167 w 9183579"/>
              <a:gd name="connsiteY0" fmla="*/ 697307 h 4997458"/>
              <a:gd name="connsiteX1" fmla="*/ 7376851 w 9183579"/>
              <a:gd name="connsiteY1" fmla="*/ 337264 h 4997458"/>
              <a:gd name="connsiteX2" fmla="*/ 7552578 w 9183579"/>
              <a:gd name="connsiteY2" fmla="*/ 2303 h 4997458"/>
              <a:gd name="connsiteX3" fmla="*/ 9183579 w 9183579"/>
              <a:gd name="connsiteY3" fmla="*/ 0 h 4997458"/>
              <a:gd name="connsiteX4" fmla="*/ 9180104 w 9183579"/>
              <a:gd name="connsiteY4" fmla="*/ 4995077 h 4997458"/>
              <a:gd name="connsiteX5" fmla="*/ 579 w 9183579"/>
              <a:gd name="connsiteY5" fmla="*/ 4997458 h 4997458"/>
              <a:gd name="connsiteX6" fmla="*/ 12592 w 9183579"/>
              <a:gd name="connsiteY6" fmla="*/ 696439 h 4997458"/>
              <a:gd name="connsiteX7" fmla="*/ 6772167 w 9183579"/>
              <a:gd name="connsiteY7" fmla="*/ 697307 h 4997458"/>
              <a:gd name="connsiteX0" fmla="*/ 6772167 w 9180130"/>
              <a:gd name="connsiteY0" fmla="*/ 695004 h 4995155"/>
              <a:gd name="connsiteX1" fmla="*/ 7376851 w 9180130"/>
              <a:gd name="connsiteY1" fmla="*/ 334961 h 4995155"/>
              <a:gd name="connsiteX2" fmla="*/ 7552578 w 9180130"/>
              <a:gd name="connsiteY2" fmla="*/ 0 h 4995155"/>
              <a:gd name="connsiteX3" fmla="*/ 9164529 w 9180130"/>
              <a:gd name="connsiteY3" fmla="*/ 79 h 4995155"/>
              <a:gd name="connsiteX4" fmla="*/ 9180104 w 9180130"/>
              <a:gd name="connsiteY4" fmla="*/ 4992774 h 4995155"/>
              <a:gd name="connsiteX5" fmla="*/ 579 w 9180130"/>
              <a:gd name="connsiteY5" fmla="*/ 4995155 h 4995155"/>
              <a:gd name="connsiteX6" fmla="*/ 12592 w 9180130"/>
              <a:gd name="connsiteY6" fmla="*/ 694136 h 4995155"/>
              <a:gd name="connsiteX7" fmla="*/ 6772167 w 9180130"/>
              <a:gd name="connsiteY7" fmla="*/ 695004 h 4995155"/>
              <a:gd name="connsiteX0" fmla="*/ 6772167 w 9180130"/>
              <a:gd name="connsiteY0" fmla="*/ 699688 h 4999839"/>
              <a:gd name="connsiteX1" fmla="*/ 7376851 w 9180130"/>
              <a:gd name="connsiteY1" fmla="*/ 339645 h 4999839"/>
              <a:gd name="connsiteX2" fmla="*/ 7552578 w 9180130"/>
              <a:gd name="connsiteY2" fmla="*/ 4684 h 4999839"/>
              <a:gd name="connsiteX3" fmla="*/ 9164529 w 9180130"/>
              <a:gd name="connsiteY3" fmla="*/ 0 h 4999839"/>
              <a:gd name="connsiteX4" fmla="*/ 9180104 w 9180130"/>
              <a:gd name="connsiteY4" fmla="*/ 4997458 h 4999839"/>
              <a:gd name="connsiteX5" fmla="*/ 579 w 9180130"/>
              <a:gd name="connsiteY5" fmla="*/ 4999839 h 4999839"/>
              <a:gd name="connsiteX6" fmla="*/ 12592 w 9180130"/>
              <a:gd name="connsiteY6" fmla="*/ 698820 h 4999839"/>
              <a:gd name="connsiteX7" fmla="*/ 6772167 w 9180130"/>
              <a:gd name="connsiteY7" fmla="*/ 699688 h 4999839"/>
              <a:gd name="connsiteX0" fmla="*/ 6772167 w 9180130"/>
              <a:gd name="connsiteY0" fmla="*/ 699766 h 4999917"/>
              <a:gd name="connsiteX1" fmla="*/ 7376851 w 9180130"/>
              <a:gd name="connsiteY1" fmla="*/ 339723 h 4999917"/>
              <a:gd name="connsiteX2" fmla="*/ 7557341 w 9180130"/>
              <a:gd name="connsiteY2" fmla="*/ 0 h 4999917"/>
              <a:gd name="connsiteX3" fmla="*/ 9164529 w 9180130"/>
              <a:gd name="connsiteY3" fmla="*/ 78 h 4999917"/>
              <a:gd name="connsiteX4" fmla="*/ 9180104 w 9180130"/>
              <a:gd name="connsiteY4" fmla="*/ 4997536 h 4999917"/>
              <a:gd name="connsiteX5" fmla="*/ 579 w 9180130"/>
              <a:gd name="connsiteY5" fmla="*/ 4999917 h 4999917"/>
              <a:gd name="connsiteX6" fmla="*/ 12592 w 9180130"/>
              <a:gd name="connsiteY6" fmla="*/ 698898 h 4999917"/>
              <a:gd name="connsiteX7" fmla="*/ 6772167 w 9180130"/>
              <a:gd name="connsiteY7" fmla="*/ 699766 h 4999917"/>
              <a:gd name="connsiteX0" fmla="*/ 6772167 w 9180130"/>
              <a:gd name="connsiteY0" fmla="*/ 699766 h 4999917"/>
              <a:gd name="connsiteX1" fmla="*/ 7376851 w 9180130"/>
              <a:gd name="connsiteY1" fmla="*/ 339723 h 4999917"/>
              <a:gd name="connsiteX2" fmla="*/ 7557341 w 9180130"/>
              <a:gd name="connsiteY2" fmla="*/ 0 h 4999917"/>
              <a:gd name="connsiteX3" fmla="*/ 9164529 w 9180130"/>
              <a:gd name="connsiteY3" fmla="*/ 78 h 4999917"/>
              <a:gd name="connsiteX4" fmla="*/ 9180104 w 9180130"/>
              <a:gd name="connsiteY4" fmla="*/ 4997536 h 4999917"/>
              <a:gd name="connsiteX5" fmla="*/ 579 w 9180130"/>
              <a:gd name="connsiteY5" fmla="*/ 4999917 h 4999917"/>
              <a:gd name="connsiteX6" fmla="*/ 12592 w 9180130"/>
              <a:gd name="connsiteY6" fmla="*/ 698898 h 4999917"/>
              <a:gd name="connsiteX7" fmla="*/ 6772167 w 9180130"/>
              <a:gd name="connsiteY7" fmla="*/ 699766 h 4999917"/>
              <a:gd name="connsiteX0" fmla="*/ 6772167 w 9164529"/>
              <a:gd name="connsiteY0" fmla="*/ 699766 h 5112468"/>
              <a:gd name="connsiteX1" fmla="*/ 7376851 w 9164529"/>
              <a:gd name="connsiteY1" fmla="*/ 339723 h 5112468"/>
              <a:gd name="connsiteX2" fmla="*/ 7557341 w 9164529"/>
              <a:gd name="connsiteY2" fmla="*/ 0 h 5112468"/>
              <a:gd name="connsiteX3" fmla="*/ 9164529 w 9164529"/>
              <a:gd name="connsiteY3" fmla="*/ 78 h 5112468"/>
              <a:gd name="connsiteX4" fmla="*/ 9147156 w 9164529"/>
              <a:gd name="connsiteY4" fmla="*/ 5112464 h 5112468"/>
              <a:gd name="connsiteX5" fmla="*/ 579 w 9164529"/>
              <a:gd name="connsiteY5" fmla="*/ 4999917 h 5112468"/>
              <a:gd name="connsiteX6" fmla="*/ 12592 w 9164529"/>
              <a:gd name="connsiteY6" fmla="*/ 698898 h 5112468"/>
              <a:gd name="connsiteX7" fmla="*/ 6772167 w 9164529"/>
              <a:gd name="connsiteY7" fmla="*/ 699766 h 5112468"/>
              <a:gd name="connsiteX0" fmla="*/ 6759575 w 9151937"/>
              <a:gd name="connsiteY0" fmla="*/ 699766 h 5114846"/>
              <a:gd name="connsiteX1" fmla="*/ 7364259 w 9151937"/>
              <a:gd name="connsiteY1" fmla="*/ 339723 h 5114846"/>
              <a:gd name="connsiteX2" fmla="*/ 7544749 w 9151937"/>
              <a:gd name="connsiteY2" fmla="*/ 0 h 5114846"/>
              <a:gd name="connsiteX3" fmla="*/ 9151937 w 9151937"/>
              <a:gd name="connsiteY3" fmla="*/ 78 h 5114846"/>
              <a:gd name="connsiteX4" fmla="*/ 9134564 w 9151937"/>
              <a:gd name="connsiteY4" fmla="*/ 5112464 h 5114846"/>
              <a:gd name="connsiteX5" fmla="*/ 58587 w 9151937"/>
              <a:gd name="connsiteY5" fmla="*/ 5114846 h 5114846"/>
              <a:gd name="connsiteX6" fmla="*/ 0 w 9151937"/>
              <a:gd name="connsiteY6" fmla="*/ 698898 h 5114846"/>
              <a:gd name="connsiteX7" fmla="*/ 6759575 w 9151937"/>
              <a:gd name="connsiteY7" fmla="*/ 699766 h 5114846"/>
              <a:gd name="connsiteX0" fmla="*/ 6703095 w 9095457"/>
              <a:gd name="connsiteY0" fmla="*/ 699766 h 5114846"/>
              <a:gd name="connsiteX1" fmla="*/ 7307779 w 9095457"/>
              <a:gd name="connsiteY1" fmla="*/ 339723 h 5114846"/>
              <a:gd name="connsiteX2" fmla="*/ 7488269 w 9095457"/>
              <a:gd name="connsiteY2" fmla="*/ 0 h 5114846"/>
              <a:gd name="connsiteX3" fmla="*/ 9095457 w 9095457"/>
              <a:gd name="connsiteY3" fmla="*/ 78 h 5114846"/>
              <a:gd name="connsiteX4" fmla="*/ 9078084 w 9095457"/>
              <a:gd name="connsiteY4" fmla="*/ 5112464 h 5114846"/>
              <a:gd name="connsiteX5" fmla="*/ 2107 w 9095457"/>
              <a:gd name="connsiteY5" fmla="*/ 5114846 h 5114846"/>
              <a:gd name="connsiteX6" fmla="*/ 0 w 9095457"/>
              <a:gd name="connsiteY6" fmla="*/ 698898 h 5114846"/>
              <a:gd name="connsiteX7" fmla="*/ 6703095 w 9095457"/>
              <a:gd name="connsiteY7" fmla="*/ 699766 h 5114846"/>
              <a:gd name="connsiteX0" fmla="*/ 6703095 w 9078217"/>
              <a:gd name="connsiteY0" fmla="*/ 699766 h 5114846"/>
              <a:gd name="connsiteX1" fmla="*/ 7307779 w 9078217"/>
              <a:gd name="connsiteY1" fmla="*/ 339723 h 5114846"/>
              <a:gd name="connsiteX2" fmla="*/ 7488269 w 9078217"/>
              <a:gd name="connsiteY2" fmla="*/ 0 h 5114846"/>
              <a:gd name="connsiteX3" fmla="*/ 9076630 w 9078217"/>
              <a:gd name="connsiteY3" fmla="*/ 78 h 5114846"/>
              <a:gd name="connsiteX4" fmla="*/ 9078084 w 9078217"/>
              <a:gd name="connsiteY4" fmla="*/ 5112464 h 5114846"/>
              <a:gd name="connsiteX5" fmla="*/ 2107 w 9078217"/>
              <a:gd name="connsiteY5" fmla="*/ 5114846 h 5114846"/>
              <a:gd name="connsiteX6" fmla="*/ 0 w 9078217"/>
              <a:gd name="connsiteY6" fmla="*/ 698898 h 5114846"/>
              <a:gd name="connsiteX7" fmla="*/ 6703095 w 9078217"/>
              <a:gd name="connsiteY7" fmla="*/ 699766 h 511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78217" h="5114846">
                <a:moveTo>
                  <a:pt x="6703095" y="699766"/>
                </a:moveTo>
                <a:lnTo>
                  <a:pt x="7307779" y="339723"/>
                </a:lnTo>
                <a:cubicBezTo>
                  <a:pt x="7382230" y="225689"/>
                  <a:pt x="7432868" y="111654"/>
                  <a:pt x="7488269" y="0"/>
                </a:cubicBezTo>
                <a:lnTo>
                  <a:pt x="9076630" y="78"/>
                </a:lnTo>
                <a:cubicBezTo>
                  <a:pt x="9075836" y="1655708"/>
                  <a:pt x="9078878" y="3456834"/>
                  <a:pt x="9078084" y="5112464"/>
                </a:cubicBezTo>
                <a:lnTo>
                  <a:pt x="2107" y="5114846"/>
                </a:lnTo>
                <a:cubicBezTo>
                  <a:pt x="-2126" y="3704857"/>
                  <a:pt x="4233" y="2108887"/>
                  <a:pt x="0" y="698898"/>
                </a:cubicBezTo>
                <a:lnTo>
                  <a:pt x="6703095" y="699766"/>
                </a:lnTo>
                <a:close/>
              </a:path>
            </a:pathLst>
          </a:custGeom>
          <a:noFill/>
          <a:ln>
            <a:noFill/>
          </a:ln>
          <a:extLst/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22" name="Picture 3" descr="X:\Clients\G\Grey Matter\Job ref 2974- Templates\Artwork\steria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87636"/>
            <a:ext cx="10541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TCNC_Logo_Roundel_COM_WO_All thre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97" y="287636"/>
            <a:ext cx="717908" cy="740203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467544" y="6484255"/>
            <a:ext cx="75608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E758F2-8E1F-4FFF-B0F7-EEC1268633FC}" type="datetime1">
              <a:rPr lang="en-GB" smtClean="0"/>
              <a:t>30/07/2014</a:t>
            </a:fld>
            <a:endParaRPr lang="en-GB" dirty="0"/>
          </a:p>
        </p:txBody>
      </p:sp>
      <p:sp>
        <p:nvSpPr>
          <p:cNvPr id="132102" name="Rectangle 5"/>
          <p:cNvSpPr>
            <a:spLocks noGrp="1" noChangeArrowheads="1"/>
          </p:cNvSpPr>
          <p:nvPr>
            <p:ph type="ctrTitle"/>
          </p:nvPr>
        </p:nvSpPr>
        <p:spPr bwMode="black">
          <a:xfrm>
            <a:off x="288000" y="817200"/>
            <a:ext cx="7419975" cy="989013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88000" y="2098800"/>
            <a:ext cx="6480720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650258" y="1440000"/>
            <a:ext cx="14606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" indent="-85725" algn="ctr">
              <a:buFont typeface="Wingdings" pitchFamily="2" charset="2"/>
              <a:buChar char="è"/>
            </a:pPr>
            <a:r>
              <a:rPr lang="en-GB" sz="1050" dirty="0" smtClean="0">
                <a:solidFill>
                  <a:schemeClr val="bg1"/>
                </a:solidFill>
              </a:rPr>
              <a:t> www.steria.com/in</a:t>
            </a:r>
            <a:endParaRPr lang="en-GB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1"/>
          <p:cNvSpPr/>
          <p:nvPr/>
        </p:nvSpPr>
        <p:spPr bwMode="ltGray">
          <a:xfrm rot="5400000">
            <a:off x="3933000" y="-3936600"/>
            <a:ext cx="1268760" cy="9147600"/>
          </a:xfrm>
          <a:custGeom>
            <a:avLst/>
            <a:gdLst>
              <a:gd name="connsiteX0" fmla="*/ 0 w 1268760"/>
              <a:gd name="connsiteY0" fmla="*/ 0 h 9142413"/>
              <a:gd name="connsiteX1" fmla="*/ 503748 w 1268760"/>
              <a:gd name="connsiteY1" fmla="*/ 0 h 9142413"/>
              <a:gd name="connsiteX2" fmla="*/ 503748 w 1268760"/>
              <a:gd name="connsiteY2" fmla="*/ 2559401 h 9142413"/>
              <a:gd name="connsiteX3" fmla="*/ 1268760 w 1268760"/>
              <a:gd name="connsiteY3" fmla="*/ 2559401 h 9142413"/>
              <a:gd name="connsiteX4" fmla="*/ 1268760 w 1268760"/>
              <a:gd name="connsiteY4" fmla="*/ 9142413 h 9142413"/>
              <a:gd name="connsiteX5" fmla="*/ 0 w 1268760"/>
              <a:gd name="connsiteY5" fmla="*/ 9142413 h 9142413"/>
              <a:gd name="connsiteX6" fmla="*/ 0 w 1268760"/>
              <a:gd name="connsiteY6" fmla="*/ 0 h 9142413"/>
              <a:gd name="connsiteX0" fmla="*/ 0 w 1268760"/>
              <a:gd name="connsiteY0" fmla="*/ 0 h 9142413"/>
              <a:gd name="connsiteX1" fmla="*/ 503748 w 1268760"/>
              <a:gd name="connsiteY1" fmla="*/ 0 h 9142413"/>
              <a:gd name="connsiteX2" fmla="*/ 503751 w 1268760"/>
              <a:gd name="connsiteY2" fmla="*/ 1594759 h 9142413"/>
              <a:gd name="connsiteX3" fmla="*/ 1268760 w 1268760"/>
              <a:gd name="connsiteY3" fmla="*/ 2559401 h 9142413"/>
              <a:gd name="connsiteX4" fmla="*/ 1268760 w 1268760"/>
              <a:gd name="connsiteY4" fmla="*/ 9142413 h 9142413"/>
              <a:gd name="connsiteX5" fmla="*/ 0 w 1268760"/>
              <a:gd name="connsiteY5" fmla="*/ 9142413 h 9142413"/>
              <a:gd name="connsiteX6" fmla="*/ 0 w 1268760"/>
              <a:gd name="connsiteY6" fmla="*/ 0 h 914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760" h="9142413">
                <a:moveTo>
                  <a:pt x="0" y="0"/>
                </a:moveTo>
                <a:lnTo>
                  <a:pt x="503748" y="0"/>
                </a:lnTo>
                <a:cubicBezTo>
                  <a:pt x="503749" y="531586"/>
                  <a:pt x="503750" y="1063173"/>
                  <a:pt x="503751" y="1594759"/>
                </a:cubicBezTo>
                <a:lnTo>
                  <a:pt x="1268760" y="2559401"/>
                </a:lnTo>
                <a:lnTo>
                  <a:pt x="1268760" y="9142413"/>
                </a:lnTo>
                <a:lnTo>
                  <a:pt x="0" y="914241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7225F"/>
              </a:gs>
              <a:gs pos="100000">
                <a:srgbClr val="00338D"/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87524" y="116632"/>
            <a:ext cx="673274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467544" y="6484255"/>
            <a:ext cx="75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7CCE951-2AE7-450E-ABB7-67665E336809}" type="datetime1">
              <a:rPr lang="en-GB" smtClean="0"/>
              <a:t>30/07/2014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295636" y="6484255"/>
            <a:ext cx="396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A8CBE7A2-1C4D-4FA5-87F5-1DE29F508B9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9" descr="Steria Logo X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40650" y="616585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5"/>
          <p:cNvGrpSpPr>
            <a:grpSpLocks noChangeAspect="1"/>
          </p:cNvGrpSpPr>
          <p:nvPr/>
        </p:nvGrpSpPr>
        <p:grpSpPr bwMode="ltGray">
          <a:xfrm>
            <a:off x="-3600" y="194592"/>
            <a:ext cx="9194400" cy="1160226"/>
            <a:chOff x="-2" y="933"/>
            <a:chExt cx="5785" cy="730"/>
          </a:xfrm>
        </p:grpSpPr>
        <p:sp>
          <p:nvSpPr>
            <p:cNvPr id="20" name="AutoShape 4"/>
            <p:cNvSpPr>
              <a:spLocks noChangeAspect="1" noChangeArrowheads="1" noTextEdit="1"/>
            </p:cNvSpPr>
            <p:nvPr/>
          </p:nvSpPr>
          <p:spPr bwMode="ltGray">
            <a:xfrm>
              <a:off x="0" y="933"/>
              <a:ext cx="5783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ltGray">
            <a:xfrm>
              <a:off x="-2" y="1376"/>
              <a:ext cx="4418" cy="287"/>
            </a:xfrm>
            <a:custGeom>
              <a:avLst/>
              <a:gdLst>
                <a:gd name="T0" fmla="*/ 0 w 4418"/>
                <a:gd name="T1" fmla="*/ 0 h 287"/>
                <a:gd name="T2" fmla="*/ 0 w 4418"/>
                <a:gd name="T3" fmla="*/ 287 h 287"/>
                <a:gd name="T4" fmla="*/ 4263 w 4418"/>
                <a:gd name="T5" fmla="*/ 287 h 287"/>
                <a:gd name="T6" fmla="*/ 4418 w 4418"/>
                <a:gd name="T7" fmla="*/ 0 h 287"/>
                <a:gd name="T8" fmla="*/ 0 w 4418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8" h="287">
                  <a:moveTo>
                    <a:pt x="0" y="0"/>
                  </a:moveTo>
                  <a:lnTo>
                    <a:pt x="0" y="287"/>
                  </a:lnTo>
                  <a:lnTo>
                    <a:pt x="4263" y="287"/>
                  </a:lnTo>
                  <a:lnTo>
                    <a:pt x="44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ltGray">
            <a:xfrm>
              <a:off x="4466" y="933"/>
              <a:ext cx="1294" cy="347"/>
            </a:xfrm>
            <a:custGeom>
              <a:avLst/>
              <a:gdLst>
                <a:gd name="T0" fmla="*/ 205 w 655"/>
                <a:gd name="T1" fmla="*/ 4 h 173"/>
                <a:gd name="T2" fmla="*/ 21 w 655"/>
                <a:gd name="T3" fmla="*/ 141 h 173"/>
                <a:gd name="T4" fmla="*/ 5 w 655"/>
                <a:gd name="T5" fmla="*/ 163 h 173"/>
                <a:gd name="T6" fmla="*/ 144 w 655"/>
                <a:gd name="T7" fmla="*/ 144 h 173"/>
                <a:gd name="T8" fmla="*/ 655 w 655"/>
                <a:gd name="T9" fmla="*/ 144 h 173"/>
                <a:gd name="T10" fmla="*/ 655 w 655"/>
                <a:gd name="T11" fmla="*/ 0 h 173"/>
                <a:gd name="T12" fmla="*/ 222 w 655"/>
                <a:gd name="T13" fmla="*/ 0 h 173"/>
                <a:gd name="T14" fmla="*/ 205 w 655"/>
                <a:gd name="T15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5" h="173">
                  <a:moveTo>
                    <a:pt x="205" y="4"/>
                  </a:moveTo>
                  <a:cubicBezTo>
                    <a:pt x="21" y="141"/>
                    <a:pt x="21" y="141"/>
                    <a:pt x="21" y="141"/>
                  </a:cubicBezTo>
                  <a:cubicBezTo>
                    <a:pt x="21" y="141"/>
                    <a:pt x="12" y="148"/>
                    <a:pt x="5" y="163"/>
                  </a:cubicBezTo>
                  <a:cubicBezTo>
                    <a:pt x="0" y="173"/>
                    <a:pt x="144" y="144"/>
                    <a:pt x="144" y="144"/>
                  </a:cubicBezTo>
                  <a:cubicBezTo>
                    <a:pt x="655" y="144"/>
                    <a:pt x="655" y="144"/>
                    <a:pt x="655" y="144"/>
                  </a:cubicBezTo>
                  <a:cubicBezTo>
                    <a:pt x="655" y="0"/>
                    <a:pt x="655" y="0"/>
                    <a:pt x="655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2" y="0"/>
                    <a:pt x="211" y="0"/>
                    <a:pt x="205" y="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ltGray">
            <a:xfrm>
              <a:off x="4261" y="1220"/>
              <a:ext cx="494" cy="443"/>
            </a:xfrm>
            <a:custGeom>
              <a:avLst/>
              <a:gdLst>
                <a:gd name="T0" fmla="*/ 112 w 246"/>
                <a:gd name="T1" fmla="*/ 10 h 221"/>
                <a:gd name="T2" fmla="*/ 127 w 246"/>
                <a:gd name="T3" fmla="*/ 1 h 221"/>
                <a:gd name="T4" fmla="*/ 246 w 246"/>
                <a:gd name="T5" fmla="*/ 1 h 221"/>
                <a:gd name="T6" fmla="*/ 202 w 246"/>
                <a:gd name="T7" fmla="*/ 86 h 221"/>
                <a:gd name="T8" fmla="*/ 182 w 246"/>
                <a:gd name="T9" fmla="*/ 112 h 221"/>
                <a:gd name="T10" fmla="*/ 0 w 246"/>
                <a:gd name="T1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221">
                  <a:moveTo>
                    <a:pt x="112" y="10"/>
                  </a:moveTo>
                  <a:cubicBezTo>
                    <a:pt x="119" y="0"/>
                    <a:pt x="127" y="1"/>
                    <a:pt x="127" y="1"/>
                  </a:cubicBezTo>
                  <a:cubicBezTo>
                    <a:pt x="246" y="1"/>
                    <a:pt x="246" y="1"/>
                    <a:pt x="246" y="1"/>
                  </a:cubicBezTo>
                  <a:cubicBezTo>
                    <a:pt x="246" y="1"/>
                    <a:pt x="212" y="65"/>
                    <a:pt x="202" y="86"/>
                  </a:cubicBezTo>
                  <a:cubicBezTo>
                    <a:pt x="191" y="107"/>
                    <a:pt x="182" y="112"/>
                    <a:pt x="182" y="112"/>
                  </a:cubicBezTo>
                  <a:cubicBezTo>
                    <a:pt x="0" y="221"/>
                    <a:pt x="0" y="221"/>
                    <a:pt x="0" y="221"/>
                  </a:cubicBezTo>
                </a:path>
              </a:pathLst>
            </a:custGeom>
            <a:solidFill>
              <a:srgbClr val="7F9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53858" y="285031"/>
            <a:ext cx="14606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" indent="-85725" algn="ctr">
              <a:buFont typeface="Wingdings" pitchFamily="2" charset="2"/>
              <a:buChar char="è"/>
            </a:pPr>
            <a:r>
              <a:rPr lang="en-GB" sz="1050" dirty="0" smtClean="0">
                <a:solidFill>
                  <a:schemeClr val="bg1"/>
                </a:solidFill>
              </a:rPr>
              <a:t> www.steria.com/in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87524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64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71" r:id="rId3"/>
    <p:sldLayoutId id="2147483660" r:id="rId4"/>
    <p:sldLayoutId id="2147483652" r:id="rId5"/>
    <p:sldLayoutId id="2147483661" r:id="rId6"/>
    <p:sldLayoutId id="2147483665" r:id="rId7"/>
    <p:sldLayoutId id="2147483666" r:id="rId8"/>
    <p:sldLayoutId id="2147483663" r:id="rId9"/>
    <p:sldLayoutId id="2147483649" r:id="rId10"/>
    <p:sldLayoutId id="2147483670" r:id="rId11"/>
    <p:sldLayoutId id="21474836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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0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2" b="28832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Indian IT: Can we stay Competitive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Sanjeev Varma, CEO Steria India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done well as an industry…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87821" y="1524000"/>
            <a:ext cx="289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Total revenue in FY2014 to reach </a:t>
            </a:r>
          </a:p>
          <a:p>
            <a:r>
              <a:rPr lang="en-US" sz="1400" b="1" dirty="0" smtClean="0">
                <a:solidFill>
                  <a:schemeClr val="accent1"/>
                </a:solidFill>
              </a:rPr>
              <a:t>$118 billion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52400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Largest </a:t>
            </a:r>
          </a:p>
          <a:p>
            <a:r>
              <a:rPr lang="en-US" sz="1400" dirty="0" smtClean="0"/>
              <a:t>Private sector employer in India: </a:t>
            </a:r>
            <a:r>
              <a:rPr lang="en-US" sz="1400" dirty="0" smtClean="0">
                <a:solidFill>
                  <a:schemeClr val="accent1"/>
                </a:solidFill>
              </a:rPr>
              <a:t>3.1 million 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7821" y="2497971"/>
            <a:ext cx="2898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Leadership</a:t>
            </a:r>
          </a:p>
          <a:p>
            <a:r>
              <a:rPr lang="en-US" sz="1400" dirty="0" smtClean="0"/>
              <a:t>Position in global sourcing market </a:t>
            </a:r>
            <a:r>
              <a:rPr lang="en-US" sz="1400" dirty="0" smtClean="0">
                <a:solidFill>
                  <a:schemeClr val="accent1"/>
                </a:solidFill>
              </a:rPr>
              <a:t>: </a:t>
            </a:r>
            <a:r>
              <a:rPr lang="en-US" sz="1400" b="1" dirty="0" smtClean="0">
                <a:solidFill>
                  <a:schemeClr val="accent1"/>
                </a:solidFill>
              </a:rPr>
              <a:t>55% share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199" y="2641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Landscape comprises</a:t>
            </a:r>
          </a:p>
          <a:p>
            <a:r>
              <a:rPr lang="en-US" sz="1400" b="1" dirty="0" smtClean="0"/>
              <a:t>~</a:t>
            </a:r>
            <a:r>
              <a:rPr lang="en-US" sz="1400" b="1" dirty="0" smtClean="0">
                <a:solidFill>
                  <a:schemeClr val="accent1"/>
                </a:solidFill>
              </a:rPr>
              <a:t>16,000 </a:t>
            </a:r>
            <a:r>
              <a:rPr lang="en-US" sz="1400" dirty="0" smtClean="0">
                <a:solidFill>
                  <a:schemeClr val="accent1"/>
                </a:solidFill>
              </a:rPr>
              <a:t>firms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59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Hotbed for startups</a:t>
            </a:r>
          </a:p>
          <a:p>
            <a:r>
              <a:rPr lang="en-US" sz="1400" b="1" dirty="0" smtClean="0">
                <a:solidFill>
                  <a:schemeClr val="accent1"/>
                </a:solidFill>
              </a:rPr>
              <a:t>3000+</a:t>
            </a:r>
            <a:r>
              <a:rPr lang="en-US" sz="1400" dirty="0" smtClean="0">
                <a:solidFill>
                  <a:schemeClr val="accent1"/>
                </a:solidFill>
              </a:rPr>
              <a:t> firms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57912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Epicenter</a:t>
            </a:r>
          </a:p>
          <a:p>
            <a:r>
              <a:rPr lang="en-US" sz="1400" dirty="0" smtClean="0"/>
              <a:t>Of global tech industry; </a:t>
            </a:r>
            <a:r>
              <a:rPr lang="en-US" sz="1400" b="1" dirty="0" smtClean="0">
                <a:solidFill>
                  <a:schemeClr val="accent1"/>
                </a:solidFill>
              </a:rPr>
              <a:t>~45% of headcount of global MNCs</a:t>
            </a:r>
            <a:r>
              <a:rPr lang="en-US" sz="1400" dirty="0" smtClean="0"/>
              <a:t>; 20-30% of headcount of global technology R&amp;D firms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87822" y="4876800"/>
            <a:ext cx="2898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Highest</a:t>
            </a:r>
          </a:p>
          <a:p>
            <a:r>
              <a:rPr lang="en-US" sz="1400" dirty="0" smtClean="0"/>
              <a:t>Outsourcing experience: </a:t>
            </a:r>
            <a:r>
              <a:rPr lang="en-US" sz="1400" b="1" dirty="0" smtClean="0">
                <a:solidFill>
                  <a:schemeClr val="accent1"/>
                </a:solidFill>
              </a:rPr>
              <a:t>25+ years 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487680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Widest</a:t>
            </a:r>
          </a:p>
          <a:p>
            <a:r>
              <a:rPr lang="en-US" sz="1400" dirty="0" smtClean="0"/>
              <a:t>Coverage of all outsourcing engagements: 100%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0952" y="3687386"/>
            <a:ext cx="2898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Widespread</a:t>
            </a:r>
          </a:p>
          <a:p>
            <a:r>
              <a:rPr lang="en-US" sz="1400" dirty="0" smtClean="0"/>
              <a:t>Global presence: </a:t>
            </a:r>
            <a:r>
              <a:rPr lang="en-US" sz="1400" dirty="0" smtClean="0">
                <a:solidFill>
                  <a:schemeClr val="accent1"/>
                </a:solidFill>
              </a:rPr>
              <a:t>~78 countries </a:t>
            </a:r>
            <a:r>
              <a:rPr lang="en-US" sz="1400" dirty="0" smtClean="0"/>
              <a:t>serviced; 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50 delivery </a:t>
            </a:r>
            <a:r>
              <a:rPr lang="en-US" sz="1400" dirty="0" smtClean="0"/>
              <a:t>locations within India</a:t>
            </a:r>
          </a:p>
        </p:txBody>
      </p:sp>
      <p:pic>
        <p:nvPicPr>
          <p:cNvPr id="1028" name="Picture 4" descr="D:\Data\DDrive\Marketing\Library\Photo library\group pics\icons\DOLLAR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95" y="1528240"/>
            <a:ext cx="460835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ata\DDrive\Marketing\Library\Photo library\group pics\icons\LIGHTBULB_blu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80" y="2580616"/>
            <a:ext cx="685271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ata\DDrive\Marketing\Library\Photo library\group pics\icons\GLOBAL_blu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0" y="3827933"/>
            <a:ext cx="82353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Data\DDrive\Marketing\Library\Photo library\group pics\icons\MEETING_blu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37" y="1524000"/>
            <a:ext cx="733628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D:\Data\DDrive\Marketing\Library\Photo library\group pics\icons\DIRECTION_blue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37" y="4855295"/>
            <a:ext cx="59814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Data\DDrive\Marketing\Library\Photo library\group pics\icons\PIE CHART_blu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0" y="2537450"/>
            <a:ext cx="730928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Data\DDrive\Marketing\Library\Photo library\group pics\icons\BANK_blue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85" y="3737695"/>
            <a:ext cx="892863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Data\DDrive\Marketing\Library\Photo library\group pics\icons\NETWORK_blue (1)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02493"/>
            <a:ext cx="725681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Data\DDrive\Marketing\Library\Photo library\group pics\icons\SERVICE_blue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2" y="4880372"/>
            <a:ext cx="1018364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15"/>
          <p:cNvSpPr txBox="1"/>
          <p:nvPr/>
        </p:nvSpPr>
        <p:spPr>
          <a:xfrm>
            <a:off x="-43540" y="6611779"/>
            <a:ext cx="1981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Source: NASSCOM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05164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India’s value proposition </a:t>
            </a:r>
            <a:r>
              <a:rPr lang="en-US" dirty="0" smtClean="0"/>
              <a:t>continues to hold..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502577"/>
            <a:ext cx="396044" cy="365125"/>
          </a:xfrm>
        </p:spPr>
        <p:txBody>
          <a:bodyPr/>
          <a:lstStyle/>
          <a:p>
            <a:fld id="{A8CBE7A2-1C4D-4FA5-87F5-1DE29F508B9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Pentagon 4"/>
          <p:cNvSpPr/>
          <p:nvPr/>
        </p:nvSpPr>
        <p:spPr>
          <a:xfrm>
            <a:off x="1981200" y="1524000"/>
            <a:ext cx="4191000" cy="914400"/>
          </a:xfrm>
          <a:prstGeom prst="homePlate">
            <a:avLst/>
          </a:prstGeom>
          <a:solidFill>
            <a:schemeClr val="tx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Competitive infrastructure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Focus on </a:t>
            </a:r>
            <a:r>
              <a:rPr lang="en-US" sz="1400" dirty="0" smtClean="0">
                <a:solidFill>
                  <a:schemeClr val="bg1"/>
                </a:solidFill>
              </a:rPr>
              <a:t>untapped potential </a:t>
            </a:r>
            <a:r>
              <a:rPr lang="en-US" sz="1400" dirty="0">
                <a:solidFill>
                  <a:schemeClr val="bg1"/>
                </a:solidFill>
              </a:rPr>
              <a:t>locations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Industry </a:t>
            </a:r>
            <a:r>
              <a:rPr lang="en-US" sz="1400" dirty="0" smtClean="0">
                <a:solidFill>
                  <a:schemeClr val="bg1"/>
                </a:solidFill>
              </a:rPr>
              <a:t>presence across entire spectrum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981200" y="2590800"/>
            <a:ext cx="4191000" cy="914400"/>
          </a:xfrm>
          <a:prstGeom prst="homePlate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ysClr val="windowText" lastClr="000000"/>
                </a:solidFill>
              </a:rPr>
              <a:t>Optimum </a:t>
            </a:r>
            <a:r>
              <a:rPr lang="en-US" sz="1400" dirty="0">
                <a:solidFill>
                  <a:sysClr val="windowText" lastClr="000000"/>
                </a:solidFill>
              </a:rPr>
              <a:t>cost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ysClr val="windowText" lastClr="000000"/>
                </a:solidFill>
              </a:rPr>
              <a:t>Operational flexibilities, efficiencies</a:t>
            </a:r>
            <a:endParaRPr lang="en-US" sz="1400" dirty="0">
              <a:solidFill>
                <a:sysClr val="windowText" lastClr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ysClr val="windowText" lastClr="000000"/>
                </a:solidFill>
              </a:rPr>
              <a:t>Agility</a:t>
            </a:r>
            <a:endParaRPr lang="en-GB" sz="1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981200" y="3657600"/>
            <a:ext cx="4191000" cy="914400"/>
          </a:xfrm>
          <a:prstGeom prst="homePlate">
            <a:avLst/>
          </a:prstGeom>
          <a:solidFill>
            <a:schemeClr val="tx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Largest employable </a:t>
            </a:r>
            <a:r>
              <a:rPr lang="en-US" sz="1400" dirty="0">
                <a:solidFill>
                  <a:schemeClr val="bg1"/>
                </a:solidFill>
              </a:rPr>
              <a:t>pool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Diverse background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Experience and domain expertise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981200" y="4724400"/>
            <a:ext cx="4191000" cy="914400"/>
          </a:xfrm>
          <a:prstGeom prst="homePlate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ysClr val="windowText" lastClr="000000"/>
                </a:solidFill>
              </a:rPr>
              <a:t>Mature global delivery </a:t>
            </a:r>
            <a:r>
              <a:rPr lang="en-US" sz="1400" dirty="0">
                <a:solidFill>
                  <a:sysClr val="windowText" lastClr="000000"/>
                </a:solidFill>
              </a:rPr>
              <a:t>network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ysClr val="windowText" lastClr="000000"/>
                </a:solidFill>
              </a:rPr>
              <a:t>Business continuity, security governance</a:t>
            </a:r>
            <a:endParaRPr lang="en-GB" sz="1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981200" y="5791200"/>
            <a:ext cx="4191000" cy="914400"/>
          </a:xfrm>
          <a:prstGeom prst="homePlate">
            <a:avLst/>
          </a:prstGeom>
          <a:solidFill>
            <a:schemeClr val="tx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Customer centric business </a:t>
            </a:r>
            <a:r>
              <a:rPr lang="en-US" sz="1400" dirty="0">
                <a:solidFill>
                  <a:schemeClr val="bg1"/>
                </a:solidFill>
              </a:rPr>
              <a:t>outcomes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End-to-end services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Niche and </a:t>
            </a:r>
            <a:r>
              <a:rPr lang="en-US" sz="1400" dirty="0" smtClean="0">
                <a:solidFill>
                  <a:schemeClr val="bg1"/>
                </a:solidFill>
              </a:rPr>
              <a:t>domain capabilities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161401"/>
            <a:ext cx="16767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Strong Ecosystem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059" y="3223086"/>
            <a:ext cx="1449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Cost </a:t>
            </a:r>
            <a:r>
              <a:rPr lang="en-US" sz="1200" b="1" dirty="0" smtClean="0">
                <a:solidFill>
                  <a:schemeClr val="accent1"/>
                </a:solidFill>
              </a:rPr>
              <a:t>Competitive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9835" y="4284771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Human Capital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7189" y="5346456"/>
            <a:ext cx="1627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Scalability, </a:t>
            </a:r>
            <a:r>
              <a:rPr lang="en-US" sz="1200" b="1" dirty="0" smtClean="0">
                <a:solidFill>
                  <a:schemeClr val="accent1"/>
                </a:solidFill>
              </a:rPr>
              <a:t>Security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0067" y="6408141"/>
            <a:ext cx="14414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Customer  </a:t>
            </a:r>
            <a:r>
              <a:rPr lang="en-US" sz="1200" b="1" dirty="0">
                <a:solidFill>
                  <a:schemeClr val="accent1"/>
                </a:solidFill>
              </a:rPr>
              <a:t>Focus</a:t>
            </a:r>
          </a:p>
        </p:txBody>
      </p:sp>
      <p:pic>
        <p:nvPicPr>
          <p:cNvPr id="20" name="Picture 10" descr="D:\Data\DDrive\Marketing\Library\Photo library\group pics\icons\BANK_blu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1" y="1521321"/>
            <a:ext cx="78125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ata\DDrive\Marketing\Library\Photo library\group pics\icons\DOLLAR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34" y="2588791"/>
            <a:ext cx="40323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ata\DDrive\Marketing\Library\Photo library\group pics\icons\PERSON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98" y="5791200"/>
            <a:ext cx="559102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ata\DDrive\Marketing\Library\Photo library\group pics\icons\BAR CHART_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2" y="4723731"/>
            <a:ext cx="79367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ata\DDrive\Marketing\Library\Photo library\group pics\icons\LIGHTBULB_bl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43" y="3656261"/>
            <a:ext cx="599612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248400" y="1752600"/>
            <a:ext cx="27432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C00000"/>
                </a:solidFill>
              </a:rPr>
              <a:t>43 Tier </a:t>
            </a:r>
            <a:r>
              <a:rPr lang="en-GB" sz="1400" b="1" dirty="0">
                <a:solidFill>
                  <a:srgbClr val="C00000"/>
                </a:solidFill>
              </a:rPr>
              <a:t>II/III cities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248400" y="2570946"/>
            <a:ext cx="27432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C00000"/>
                </a:solidFill>
              </a:rPr>
              <a:t>60-70% more cost-efficient than US</a:t>
            </a:r>
          </a:p>
          <a:p>
            <a:r>
              <a:rPr lang="en-GB" sz="1400" b="1" dirty="0" smtClean="0">
                <a:solidFill>
                  <a:srgbClr val="C00000"/>
                </a:solidFill>
              </a:rPr>
              <a:t>15-20% more </a:t>
            </a:r>
            <a:r>
              <a:rPr lang="en-GB" sz="1400" b="1" dirty="0">
                <a:solidFill>
                  <a:srgbClr val="C00000"/>
                </a:solidFill>
              </a:rPr>
              <a:t>cost-efficient </a:t>
            </a:r>
            <a:r>
              <a:rPr lang="en-GB" sz="1400" b="1" dirty="0" smtClean="0">
                <a:solidFill>
                  <a:srgbClr val="C00000"/>
                </a:solidFill>
              </a:rPr>
              <a:t>than next </a:t>
            </a:r>
            <a:r>
              <a:rPr lang="en-GB" sz="1400" b="1" dirty="0">
                <a:solidFill>
                  <a:srgbClr val="C00000"/>
                </a:solidFill>
              </a:rPr>
              <a:t>lowest cost </a:t>
            </a:r>
            <a:r>
              <a:rPr lang="en-GB" sz="1400" b="1" dirty="0" smtClean="0">
                <a:solidFill>
                  <a:srgbClr val="C00000"/>
                </a:solidFill>
              </a:rPr>
              <a:t>country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48400" y="3959423"/>
            <a:ext cx="27432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C00000"/>
                </a:solidFill>
              </a:rPr>
              <a:t>~</a:t>
            </a:r>
            <a:r>
              <a:rPr lang="en-GB" sz="1400" b="1" dirty="0" smtClean="0">
                <a:solidFill>
                  <a:srgbClr val="C00000"/>
                </a:solidFill>
              </a:rPr>
              <a:t>36-37% of </a:t>
            </a:r>
            <a:r>
              <a:rPr lang="en-GB" sz="1400" b="1" dirty="0">
                <a:solidFill>
                  <a:srgbClr val="C00000"/>
                </a:solidFill>
              </a:rPr>
              <a:t>world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48399" y="4800600"/>
            <a:ext cx="274320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580 </a:t>
            </a:r>
            <a:r>
              <a:rPr lang="en-US" sz="1400" b="1" dirty="0" smtClean="0">
                <a:solidFill>
                  <a:srgbClr val="C00000"/>
                </a:solidFill>
              </a:rPr>
              <a:t>ODCs across 75 countries</a:t>
            </a:r>
          </a:p>
          <a:p>
            <a:r>
              <a:rPr lang="en-GB" sz="1400" b="1" dirty="0">
                <a:solidFill>
                  <a:srgbClr val="C00000"/>
                </a:solidFill>
              </a:rPr>
              <a:t>~</a:t>
            </a:r>
            <a:r>
              <a:rPr lang="en-GB" sz="1400" b="1" dirty="0" smtClean="0">
                <a:solidFill>
                  <a:srgbClr val="C00000"/>
                </a:solidFill>
              </a:rPr>
              <a:t>78% increase </a:t>
            </a:r>
            <a:r>
              <a:rPr lang="en-GB" sz="1400" b="1" dirty="0">
                <a:solidFill>
                  <a:srgbClr val="C00000"/>
                </a:solidFill>
              </a:rPr>
              <a:t>in </a:t>
            </a:r>
            <a:r>
              <a:rPr lang="en-GB" sz="1400" b="1" dirty="0" smtClean="0">
                <a:solidFill>
                  <a:srgbClr val="C00000"/>
                </a:solidFill>
              </a:rPr>
              <a:t>patents filled </a:t>
            </a:r>
            <a:r>
              <a:rPr lang="en-GB" sz="1400" b="1" dirty="0">
                <a:solidFill>
                  <a:srgbClr val="C00000"/>
                </a:solidFill>
              </a:rPr>
              <a:t>over </a:t>
            </a:r>
            <a:r>
              <a:rPr lang="en-GB" sz="1400" b="1" dirty="0" smtClean="0">
                <a:solidFill>
                  <a:srgbClr val="C00000"/>
                </a:solidFill>
              </a:rPr>
              <a:t>2009-2013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48399" y="6029980"/>
            <a:ext cx="274320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40% of </a:t>
            </a:r>
            <a:r>
              <a:rPr lang="en-US" sz="1400" b="1" dirty="0">
                <a:solidFill>
                  <a:srgbClr val="C00000"/>
                </a:solidFill>
              </a:rPr>
              <a:t>top 100 firms offer</a:t>
            </a:r>
          </a:p>
          <a:p>
            <a:r>
              <a:rPr lang="en-US" sz="1400" b="1" dirty="0">
                <a:solidFill>
                  <a:srgbClr val="C00000"/>
                </a:solidFill>
              </a:rPr>
              <a:t>SMAC </a:t>
            </a:r>
            <a:r>
              <a:rPr lang="en-US" sz="1400" b="1" dirty="0" smtClean="0">
                <a:solidFill>
                  <a:srgbClr val="C00000"/>
                </a:solidFill>
              </a:rPr>
              <a:t>solutions</a:t>
            </a:r>
          </a:p>
          <a:p>
            <a:endParaRPr lang="en-GB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India: </a:t>
            </a:r>
            <a:r>
              <a:rPr lang="en-US" dirty="0" smtClean="0"/>
              <a:t>Still the only </a:t>
            </a:r>
            <a:r>
              <a:rPr lang="en-US" dirty="0"/>
              <a:t>country to offer full spectrum of IT-BPM services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45622" y="6504681"/>
            <a:ext cx="396044" cy="365125"/>
          </a:xfrm>
        </p:spPr>
        <p:txBody>
          <a:bodyPr/>
          <a:lstStyle/>
          <a:p>
            <a:fld id="{A8CBE7A2-1C4D-4FA5-87F5-1DE29F508B93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6" y="1447800"/>
            <a:ext cx="7585794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15"/>
          <p:cNvSpPr txBox="1"/>
          <p:nvPr/>
        </p:nvSpPr>
        <p:spPr>
          <a:xfrm>
            <a:off x="-43540" y="6611779"/>
            <a:ext cx="1981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Source: NASSCOM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6573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India continues to be the lowest cost location for IT-BPM services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220" y="6492875"/>
            <a:ext cx="396044" cy="365125"/>
          </a:xfrm>
        </p:spPr>
        <p:txBody>
          <a:bodyPr/>
          <a:lstStyle/>
          <a:p>
            <a:fld id="{A8CBE7A2-1C4D-4FA5-87F5-1DE29F508B9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81000" y="1524000"/>
            <a:ext cx="75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Operating cost per FTE for IT Services</a:t>
            </a:r>
            <a:r>
              <a:rPr lang="en-US" sz="1600" dirty="0">
                <a:solidFill>
                  <a:schemeClr val="accent1"/>
                </a:solidFill>
              </a:rPr>
              <a:t>: ADM </a:t>
            </a:r>
            <a:r>
              <a:rPr lang="en-US" sz="1600" dirty="0" smtClean="0">
                <a:solidFill>
                  <a:schemeClr val="accent1"/>
                </a:solidFill>
              </a:rPr>
              <a:t>USD </a:t>
            </a:r>
            <a:r>
              <a:rPr lang="en-US" sz="1600" dirty="0">
                <a:solidFill>
                  <a:schemeClr val="accent1"/>
                </a:solidFill>
              </a:rPr>
              <a:t>‘000/per annum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233446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Operating cost per FTE for BPM Services</a:t>
            </a:r>
            <a:r>
              <a:rPr lang="en-US" sz="1600" dirty="0">
                <a:solidFill>
                  <a:schemeClr val="accent1"/>
                </a:solidFill>
              </a:rPr>
              <a:t>: Transactional F&amp;A </a:t>
            </a:r>
            <a:r>
              <a:rPr lang="en-US" sz="1600" dirty="0" smtClean="0">
                <a:solidFill>
                  <a:schemeClr val="accent1"/>
                </a:solidFill>
              </a:rPr>
              <a:t>USD </a:t>
            </a:r>
            <a:r>
              <a:rPr lang="en-US" sz="1600" dirty="0">
                <a:solidFill>
                  <a:schemeClr val="accent1"/>
                </a:solidFill>
              </a:rPr>
              <a:t>‘000/per annum</a:t>
            </a:r>
            <a:endParaRPr lang="en-GB" sz="1600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48" y="1905000"/>
            <a:ext cx="6413739" cy="225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6553200" cy="229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8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152400" y="1752600"/>
            <a:ext cx="8991600" cy="3962400"/>
          </a:xfrm>
          <a:prstGeom prst="rightArrow">
            <a:avLst>
              <a:gd name="adj1" fmla="val 50000"/>
              <a:gd name="adj2" fmla="val 40574"/>
            </a:avLst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shift over the years…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46038" y="6526145"/>
            <a:ext cx="396875" cy="365125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fld id="{576EA162-9C37-4D3B-9288-D501C1D57805}" type="slidenum">
              <a:rPr lang="en-GB" sz="800" smtClean="0"/>
              <a:pPr>
                <a:defRPr/>
              </a:pPr>
              <a:t>6</a:t>
            </a:fld>
            <a:endParaRPr lang="en-GB" sz="800" dirty="0"/>
          </a:p>
        </p:txBody>
      </p:sp>
      <p:sp>
        <p:nvSpPr>
          <p:cNvPr id="5" name="Rectangle 4"/>
          <p:cNvSpPr/>
          <p:nvPr/>
        </p:nvSpPr>
        <p:spPr>
          <a:xfrm>
            <a:off x="304800" y="2871452"/>
            <a:ext cx="1905000" cy="17526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1995- 2000</a:t>
            </a:r>
          </a:p>
          <a:p>
            <a:pPr algn="ctr"/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Emphasis on cost effectiveness and productivity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4600" y="2847841"/>
            <a:ext cx="1905000" cy="17526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2000-05</a:t>
            </a:r>
          </a:p>
          <a:p>
            <a:pPr algn="ctr"/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Emphasis on greater depth and breath while embracing the “globalization” of delivery capacity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2871452"/>
            <a:ext cx="1905000" cy="17526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2005-12</a:t>
            </a:r>
          </a:p>
          <a:p>
            <a:pPr algn="ctr"/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Emphasis </a:t>
            </a:r>
            <a:r>
              <a:rPr lang="en-US" sz="1200" dirty="0">
                <a:solidFill>
                  <a:schemeClr val="bg1"/>
                </a:solidFill>
              </a:rPr>
              <a:t>on </a:t>
            </a:r>
            <a:r>
              <a:rPr lang="en-US" sz="1200" dirty="0" smtClean="0">
                <a:solidFill>
                  <a:schemeClr val="bg1"/>
                </a:solidFill>
              </a:rPr>
              <a:t>values added end-to-end solutions and inclusive growth in Tier II and III cities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2882721"/>
            <a:ext cx="1905000" cy="17526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2012 and beyond</a:t>
            </a:r>
          </a:p>
          <a:p>
            <a:pPr algn="ctr"/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Emphasis </a:t>
            </a:r>
            <a:r>
              <a:rPr lang="en-US" sz="1200" dirty="0">
                <a:solidFill>
                  <a:schemeClr val="bg1"/>
                </a:solidFill>
              </a:rPr>
              <a:t>on </a:t>
            </a:r>
            <a:r>
              <a:rPr lang="en-US" sz="1200" dirty="0" smtClean="0">
                <a:solidFill>
                  <a:schemeClr val="bg1"/>
                </a:solidFill>
              </a:rPr>
              <a:t>platform, multi-tenancy, non-linear revenue growth and utilization of same resources across multiple clients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800600"/>
            <a:ext cx="1162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en-US" sz="1200" dirty="0" smtClean="0"/>
              <a:t>Cost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 dirty="0" smtClean="0"/>
              <a:t>Quality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 dirty="0" smtClean="0"/>
              <a:t>Productivity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 dirty="0" smtClean="0"/>
              <a:t>Era of GICs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4600" y="4800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en-US" sz="1200" dirty="0" smtClean="0"/>
              <a:t>Real-time processing and voice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 dirty="0" smtClean="0"/>
              <a:t>Multi faceted service offerings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 dirty="0" smtClean="0"/>
              <a:t>Era of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party offshoring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724399" y="4800600"/>
            <a:ext cx="1905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en-US" sz="1200" dirty="0" smtClean="0"/>
              <a:t>Specialization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 dirty="0" smtClean="0"/>
              <a:t>Process re-engineering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 dirty="0" smtClean="0"/>
              <a:t>Technology enabled platforms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775" y="2096869"/>
            <a:ext cx="1905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Transferring basic data entry work to low cost locations such as India </a:t>
            </a:r>
            <a:endParaRPr lang="en-US" sz="1050" dirty="0"/>
          </a:p>
        </p:txBody>
      </p:sp>
      <p:sp>
        <p:nvSpPr>
          <p:cNvPr id="17" name="Rectangle 16"/>
          <p:cNvSpPr/>
          <p:nvPr/>
        </p:nvSpPr>
        <p:spPr>
          <a:xfrm>
            <a:off x="317679" y="1504265"/>
            <a:ext cx="1905000" cy="553135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Disruptive Innovation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4600" y="1476032"/>
            <a:ext cx="4114800" cy="553135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Productivity Improvement / Innovation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47452" y="1504265"/>
            <a:ext cx="1905000" cy="553135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Disruptive Innovation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4600" y="2096868"/>
            <a:ext cx="41148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Even though work continued to come to low cost destinations with addition to new locations such as Philippines and Brazil , it would still not be count as disruptive innovation </a:t>
            </a:r>
            <a:endParaRPr lang="en-US" sz="1050" dirty="0"/>
          </a:p>
        </p:txBody>
      </p:sp>
      <p:sp>
        <p:nvSpPr>
          <p:cNvPr id="21" name="Rectangle 20"/>
          <p:cNvSpPr/>
          <p:nvPr/>
        </p:nvSpPr>
        <p:spPr>
          <a:xfrm>
            <a:off x="134692" y="6019800"/>
            <a:ext cx="8717760" cy="553135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We are at the threshold of another wave of disruptive innovation which posses the ability to create new markets, brands and value propositions 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356600" y="2141524"/>
            <a:ext cx="742268" cy="581468"/>
            <a:chOff x="8356600" y="2141524"/>
            <a:chExt cx="742268" cy="581468"/>
          </a:xfrm>
        </p:grpSpPr>
        <p:sp>
          <p:nvSpPr>
            <p:cNvPr id="13" name="Teardrop 12"/>
            <p:cNvSpPr/>
            <p:nvPr/>
          </p:nvSpPr>
          <p:spPr>
            <a:xfrm rot="7994195">
              <a:off x="8424300" y="2143900"/>
              <a:ext cx="581468" cy="576715"/>
            </a:xfrm>
            <a:prstGeom prst="teardrop">
              <a:avLst>
                <a:gd name="adj" fmla="val 130191"/>
              </a:avLst>
            </a:prstGeom>
            <a:solidFill>
              <a:srgbClr val="C0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05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56600" y="2234891"/>
              <a:ext cx="74226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Shared </a:t>
              </a:r>
              <a:r>
                <a:rPr lang="en-US" sz="1000" dirty="0" smtClean="0">
                  <a:solidFill>
                    <a:schemeClr val="bg1"/>
                  </a:solidFill>
                </a:rPr>
                <a:t>Services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2358570" y="1476032"/>
            <a:ext cx="0" cy="434023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81800" y="1524000"/>
            <a:ext cx="0" cy="434023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8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to </a:t>
            </a:r>
            <a:r>
              <a:rPr lang="en-US" dirty="0" err="1" smtClean="0"/>
              <a:t>innovate..to</a:t>
            </a:r>
            <a:r>
              <a:rPr lang="en-US" dirty="0" smtClean="0"/>
              <a:t> </a:t>
            </a:r>
            <a:r>
              <a:rPr lang="en-US" dirty="0"/>
              <a:t>stay </a:t>
            </a:r>
            <a:r>
              <a:rPr lang="en-US" dirty="0" smtClean="0"/>
              <a:t>competitive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E7A2-1C4D-4FA5-87F5-1DE29F508B9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524" y="14478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chemeClr val="accent1"/>
                </a:solidFill>
              </a:rPr>
              <a:t>Need for Innovation for India and the </a:t>
            </a:r>
            <a:r>
              <a:rPr lang="en-US" sz="1600" b="1" dirty="0">
                <a:solidFill>
                  <a:schemeClr val="accent1"/>
                </a:solidFill>
              </a:rPr>
              <a:t>Global </a:t>
            </a:r>
            <a:r>
              <a:rPr lang="en-US" sz="1600" b="1" dirty="0" smtClean="0">
                <a:solidFill>
                  <a:schemeClr val="accent1"/>
                </a:solidFill>
              </a:rPr>
              <a:t>Markets</a:t>
            </a:r>
            <a:endParaRPr lang="en-US" sz="1600" b="1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en-US" sz="1600" b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chemeClr val="accent1"/>
                </a:solidFill>
              </a:rPr>
              <a:t>There is a big push towards specialization – low costs as the basis to compete has steadily given way towards outcome-based, gain sharing type of contracts</a:t>
            </a:r>
          </a:p>
          <a:p>
            <a:pPr>
              <a:spcBef>
                <a:spcPts val="0"/>
              </a:spcBef>
            </a:pPr>
            <a:endParaRPr lang="en-US" sz="1600" b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chemeClr val="accent1"/>
                </a:solidFill>
              </a:rPr>
              <a:t>Specialization needed in both domain or vertical industry knowledge and new technologies</a:t>
            </a:r>
          </a:p>
          <a:p>
            <a:pPr>
              <a:spcBef>
                <a:spcPts val="0"/>
              </a:spcBef>
            </a:pPr>
            <a:endParaRPr lang="en-US" sz="1600" b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chemeClr val="accent1"/>
                </a:solidFill>
              </a:rPr>
              <a:t>IT is seen as a great business enabler in the delivery of public services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accent1"/>
                </a:solidFill>
              </a:rPr>
              <a:t>Our Indian experience is </a:t>
            </a:r>
            <a:r>
              <a:rPr lang="en-US" sz="1600" dirty="0" err="1" smtClean="0">
                <a:solidFill>
                  <a:schemeClr val="accent1"/>
                </a:solidFill>
              </a:rPr>
              <a:t>centred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>
                <a:solidFill>
                  <a:schemeClr val="accent1"/>
                </a:solidFill>
              </a:rPr>
              <a:t>around Homeland </a:t>
            </a:r>
            <a:r>
              <a:rPr lang="en-US" sz="1600" dirty="0" smtClean="0">
                <a:solidFill>
                  <a:schemeClr val="accent1"/>
                </a:solidFill>
              </a:rPr>
              <a:t>Security and Police Modernization 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accent1"/>
                </a:solidFill>
              </a:rPr>
              <a:t>Our International experience is delivering shared services to Governments around the world, as their trusted transformation partner</a:t>
            </a:r>
            <a:endParaRPr lang="en-US" sz="16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en-US" sz="1600" b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chemeClr val="accent1"/>
                </a:solidFill>
              </a:rPr>
              <a:t>There </a:t>
            </a:r>
            <a:r>
              <a:rPr lang="en-US" sz="1600" b="1" dirty="0">
                <a:solidFill>
                  <a:schemeClr val="accent1"/>
                </a:solidFill>
              </a:rPr>
              <a:t>is an increased depth and breadth of services with multifaceted offerings...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accent1"/>
                </a:solidFill>
              </a:rPr>
              <a:t>Such </a:t>
            </a:r>
            <a:r>
              <a:rPr lang="en-US" sz="1600" dirty="0">
                <a:solidFill>
                  <a:schemeClr val="accent1"/>
                </a:solidFill>
              </a:rPr>
              <a:t>as  data analysis and real-time processing and more end-to-end services like consulting, business transformation and </a:t>
            </a:r>
            <a:r>
              <a:rPr lang="en-US" sz="1600" dirty="0" err="1">
                <a:solidFill>
                  <a:schemeClr val="accent1"/>
                </a:solidFill>
              </a:rPr>
              <a:t>optimisation</a:t>
            </a:r>
            <a:endParaRPr lang="en-US" sz="1600" dirty="0">
              <a:solidFill>
                <a:schemeClr val="accent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chemeClr val="accent1"/>
                </a:solidFill>
              </a:rPr>
              <a:t>Value-added </a:t>
            </a:r>
            <a:r>
              <a:rPr lang="en-US" sz="1600" dirty="0">
                <a:solidFill>
                  <a:schemeClr val="accent1"/>
                </a:solidFill>
              </a:rPr>
              <a:t>solutions with process </a:t>
            </a:r>
            <a:r>
              <a:rPr lang="en-US" sz="1600" dirty="0" err="1">
                <a:solidFill>
                  <a:schemeClr val="accent1"/>
                </a:solidFill>
              </a:rPr>
              <a:t>optimisation</a:t>
            </a:r>
            <a:r>
              <a:rPr lang="en-US" sz="1600" dirty="0">
                <a:solidFill>
                  <a:schemeClr val="accent1"/>
                </a:solidFill>
              </a:rPr>
              <a:t>, &amp; engineering and technology-enabled platforms like cloud computing, social media, mobility, etc</a:t>
            </a:r>
            <a:r>
              <a:rPr lang="en-US" sz="1600" dirty="0" smtClean="0">
                <a:solidFill>
                  <a:schemeClr val="accent1"/>
                </a:solidFill>
              </a:rPr>
              <a:t>.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Transform Business to Transform India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5044" y="6492875"/>
            <a:ext cx="1081843" cy="365125"/>
          </a:xfrm>
        </p:spPr>
        <p:txBody>
          <a:bodyPr/>
          <a:lstStyle/>
          <a:p>
            <a:fld id="{A8CBE7A2-1C4D-4FA5-87F5-1DE29F508B93}" type="slidenum">
              <a:rPr lang="en-GB" smtClean="0"/>
              <a:pPr/>
              <a:t>8</a:t>
            </a:fld>
            <a:r>
              <a:rPr lang="en-GB" dirty="0" smtClean="0"/>
              <a:t>Source: </a:t>
            </a:r>
            <a:r>
              <a:rPr lang="en-GB" dirty="0" err="1"/>
              <a:t>N</a:t>
            </a:r>
            <a:r>
              <a:rPr lang="en-GB" dirty="0" err="1" smtClean="0"/>
              <a:t>asscom</a:t>
            </a:r>
            <a:endParaRPr lang="en-GB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5587"/>
            <a:ext cx="7245350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8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E7A2-1C4D-4FA5-87F5-1DE29F508B9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6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99b65a61562c7e3301b1c7ab6f7877142878e3a"/>
</p:tagLst>
</file>

<file path=ppt/theme/theme1.xml><?xml version="1.0" encoding="utf-8"?>
<a:theme xmlns:a="http://schemas.openxmlformats.org/drawingml/2006/main" name="Blank">
  <a:themeElements>
    <a:clrScheme name="Custom 9">
      <a:dk1>
        <a:srgbClr val="494A4B"/>
      </a:dk1>
      <a:lt1>
        <a:sysClr val="window" lastClr="FFFFFF"/>
      </a:lt1>
      <a:dk2>
        <a:srgbClr val="0083A9"/>
      </a:dk2>
      <a:lt2>
        <a:srgbClr val="8B8D8E"/>
      </a:lt2>
      <a:accent1>
        <a:srgbClr val="00338D"/>
      </a:accent1>
      <a:accent2>
        <a:srgbClr val="70B800"/>
      </a:accent2>
      <a:accent3>
        <a:srgbClr val="E37222"/>
      </a:accent3>
      <a:accent4>
        <a:srgbClr val="D10074"/>
      </a:accent4>
      <a:accent5>
        <a:srgbClr val="93509E"/>
      </a:accent5>
      <a:accent6>
        <a:srgbClr val="B71234"/>
      </a:accent6>
      <a:hlink>
        <a:srgbClr val="0083A9"/>
      </a:hlink>
      <a:folHlink>
        <a:srgbClr val="00338D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617</Words>
  <Application>Microsoft Office PowerPoint</Application>
  <PresentationFormat>On-screen Show (4:3)</PresentationFormat>
  <Paragraphs>108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Indian IT: Can we stay Competitive?</vt:lpstr>
      <vt:lpstr>We have done well as an industry…</vt:lpstr>
      <vt:lpstr>India’s value proposition continues to hold..</vt:lpstr>
      <vt:lpstr>India: Still the only country to offer full spectrum of IT-BPM services</vt:lpstr>
      <vt:lpstr>India continues to be the lowest cost location for IT-BPM services</vt:lpstr>
      <vt:lpstr>The shift over the years…</vt:lpstr>
      <vt:lpstr>We need to innovate..to stay competitive</vt:lpstr>
      <vt:lpstr>Transform Business to Transform India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IT: Can we stay Competitive?</dc:title>
  <dc:creator>Rohit Aggarwal</dc:creator>
  <cp:lastModifiedBy>Windows User</cp:lastModifiedBy>
  <cp:revision>82</cp:revision>
  <dcterms:created xsi:type="dcterms:W3CDTF">2014-07-29T07:02:26Z</dcterms:created>
  <dcterms:modified xsi:type="dcterms:W3CDTF">2014-07-30T07:47:11Z</dcterms:modified>
</cp:coreProperties>
</file>