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499" r:id="rId5"/>
    <p:sldId id="732" r:id="rId6"/>
    <p:sldId id="669" r:id="rId7"/>
    <p:sldId id="721" r:id="rId8"/>
    <p:sldId id="664" r:id="rId9"/>
    <p:sldId id="730" r:id="rId10"/>
    <p:sldId id="733" r:id="rId11"/>
    <p:sldId id="734" r:id="rId12"/>
    <p:sldId id="727" r:id="rId13"/>
    <p:sldId id="728" r:id="rId14"/>
    <p:sldId id="729" r:id="rId15"/>
    <p:sldId id="731" r:id="rId16"/>
    <p:sldId id="724" r:id="rId17"/>
    <p:sldId id="697" r:id="rId18"/>
    <p:sldId id="702" r:id="rId19"/>
    <p:sldId id="725" r:id="rId20"/>
    <p:sldId id="656" r:id="rId21"/>
    <p:sldId id="659" r:id="rId22"/>
    <p:sldId id="706" r:id="rId23"/>
    <p:sldId id="707" r:id="rId24"/>
    <p:sldId id="6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 Hameed" initials="Shah" lastIdx="1" clrIdx="0"/>
  <p:cmAuthor id="1" name="217878" initials="2" lastIdx="17" clrIdx="1"/>
  <p:cmAuthor id="2" name="Poorani" initials="Poorani" lastIdx="0" clrIdx="2"/>
  <p:cmAuthor id="3" name="Hameed, Shahul (Cognizant-Corp Comm)" initials="HS(C" lastIdx="1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ED4D5"/>
    <a:srgbClr val="B9D77F"/>
    <a:srgbClr val="00ACAE"/>
    <a:srgbClr val="00ACB6"/>
    <a:srgbClr val="F99C1F"/>
    <a:srgbClr val="725892"/>
    <a:srgbClr val="6A5288"/>
    <a:srgbClr val="74B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1" autoAdjust="0"/>
    <p:restoredTop sz="99467" autoAdjust="0"/>
  </p:normalViewPr>
  <p:slideViewPr>
    <p:cSldViewPr>
      <p:cViewPr>
        <p:scale>
          <a:sx n="70" d="100"/>
          <a:sy n="70" d="100"/>
        </p:scale>
        <p:origin x="-1578" y="-90"/>
      </p:cViewPr>
      <p:guideLst>
        <p:guide orient="horz" pos="2160"/>
        <p:guide orient="horz" pos="384"/>
        <p:guide pos="2880"/>
        <p:guide pos="336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-8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718B3-A57E-47B9-8C32-26C32D4D9E4C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58CC3C-581D-4E08-8DEC-B39AA9E7B94C}">
      <dgm:prSet custT="1"/>
      <dgm:spPr/>
      <dgm:t>
        <a:bodyPr/>
        <a:lstStyle/>
        <a:p>
          <a:pPr rtl="0"/>
          <a:r>
            <a:rPr lang="en-US" sz="1200" smtClean="0"/>
            <a:t>1960’s: The industry is non existent</a:t>
          </a:r>
          <a:endParaRPr lang="en-US" sz="1200"/>
        </a:p>
      </dgm:t>
    </dgm:pt>
    <dgm:pt modelId="{1BF046C7-A611-4F6D-BF82-C0DB62E95A16}" type="parTrans" cxnId="{B868C2B2-7766-4107-8BB0-7A6F3ED03AB9}">
      <dgm:prSet/>
      <dgm:spPr/>
      <dgm:t>
        <a:bodyPr/>
        <a:lstStyle/>
        <a:p>
          <a:endParaRPr lang="en-US" sz="2000"/>
        </a:p>
      </dgm:t>
    </dgm:pt>
    <dgm:pt modelId="{15E5FF64-EA67-492B-B8D6-C7D82580C8FC}" type="sibTrans" cxnId="{B868C2B2-7766-4107-8BB0-7A6F3ED03AB9}">
      <dgm:prSet/>
      <dgm:spPr/>
      <dgm:t>
        <a:bodyPr/>
        <a:lstStyle/>
        <a:p>
          <a:endParaRPr lang="en-US" sz="2000"/>
        </a:p>
      </dgm:t>
    </dgm:pt>
    <dgm:pt modelId="{B3E42C16-631F-4060-B796-9A0033EA68E8}">
      <dgm:prSet custT="1"/>
      <dgm:spPr/>
      <dgm:t>
        <a:bodyPr/>
        <a:lstStyle/>
        <a:p>
          <a:pPr rtl="0"/>
          <a:r>
            <a:rPr lang="en-US" sz="1200" smtClean="0"/>
            <a:t>1972: Software Export Scheme</a:t>
          </a:r>
          <a:endParaRPr lang="en-US" sz="1200"/>
        </a:p>
      </dgm:t>
    </dgm:pt>
    <dgm:pt modelId="{F64EA517-F3E9-48BA-8ABE-B4FF44FB1BD6}" type="parTrans" cxnId="{E1320BE4-F890-4EAE-AE4E-7E25E9F1DDAD}">
      <dgm:prSet/>
      <dgm:spPr/>
      <dgm:t>
        <a:bodyPr/>
        <a:lstStyle/>
        <a:p>
          <a:endParaRPr lang="en-US" sz="2000"/>
        </a:p>
      </dgm:t>
    </dgm:pt>
    <dgm:pt modelId="{376E0A3F-B177-423F-999C-F1CCC67995A6}" type="sibTrans" cxnId="{E1320BE4-F890-4EAE-AE4E-7E25E9F1DDAD}">
      <dgm:prSet/>
      <dgm:spPr/>
      <dgm:t>
        <a:bodyPr/>
        <a:lstStyle/>
        <a:p>
          <a:endParaRPr lang="en-US" sz="2000"/>
        </a:p>
      </dgm:t>
    </dgm:pt>
    <dgm:pt modelId="{0C0C3E27-319B-448A-B535-F367F644CC10}">
      <dgm:prSet custT="1"/>
      <dgm:spPr/>
      <dgm:t>
        <a:bodyPr/>
        <a:lstStyle/>
        <a:p>
          <a:pPr rtl="0"/>
          <a:r>
            <a:rPr lang="en-US" sz="1200" smtClean="0"/>
            <a:t>1984-86: New computer policy</a:t>
          </a:r>
          <a:endParaRPr lang="en-US" sz="1200"/>
        </a:p>
      </dgm:t>
    </dgm:pt>
    <dgm:pt modelId="{C0F4D2BC-9576-4C58-BBB8-5870E9F7E202}" type="parTrans" cxnId="{BD02B329-0149-4A1D-9CE2-33FA437F2F02}">
      <dgm:prSet/>
      <dgm:spPr/>
      <dgm:t>
        <a:bodyPr/>
        <a:lstStyle/>
        <a:p>
          <a:endParaRPr lang="en-US" sz="2000"/>
        </a:p>
      </dgm:t>
    </dgm:pt>
    <dgm:pt modelId="{CD196876-5F8F-479B-80C4-B66F50CE03A1}" type="sibTrans" cxnId="{BD02B329-0149-4A1D-9CE2-33FA437F2F02}">
      <dgm:prSet/>
      <dgm:spPr/>
      <dgm:t>
        <a:bodyPr/>
        <a:lstStyle/>
        <a:p>
          <a:endParaRPr lang="en-US" sz="2000"/>
        </a:p>
      </dgm:t>
    </dgm:pt>
    <dgm:pt modelId="{251BBDAE-0C20-41CC-A074-ED15A344CCEC}">
      <dgm:prSet custT="1"/>
      <dgm:spPr/>
      <dgm:t>
        <a:bodyPr/>
        <a:lstStyle/>
        <a:p>
          <a:pPr rtl="0"/>
          <a:r>
            <a:rPr lang="en-US" sz="1200" smtClean="0"/>
            <a:t>1990: Setting up of Software Technology parks of India</a:t>
          </a:r>
          <a:endParaRPr lang="en-US" sz="1200"/>
        </a:p>
      </dgm:t>
    </dgm:pt>
    <dgm:pt modelId="{D398AAAE-1F54-4417-8F1C-35FD0D35402E}" type="parTrans" cxnId="{CB752476-264E-42FA-BD32-E37235DA6421}">
      <dgm:prSet/>
      <dgm:spPr/>
      <dgm:t>
        <a:bodyPr/>
        <a:lstStyle/>
        <a:p>
          <a:endParaRPr lang="en-US" sz="2000"/>
        </a:p>
      </dgm:t>
    </dgm:pt>
    <dgm:pt modelId="{28DACCA4-93E9-4652-96A1-235FBE4567F2}" type="sibTrans" cxnId="{CB752476-264E-42FA-BD32-E37235DA6421}">
      <dgm:prSet/>
      <dgm:spPr/>
      <dgm:t>
        <a:bodyPr/>
        <a:lstStyle/>
        <a:p>
          <a:endParaRPr lang="en-US" sz="2000"/>
        </a:p>
      </dgm:t>
    </dgm:pt>
    <dgm:pt modelId="{2778C07C-E974-4B78-A63A-B9FC63587EAF}">
      <dgm:prSet custT="1"/>
      <dgm:spPr/>
      <dgm:t>
        <a:bodyPr/>
        <a:lstStyle/>
        <a:p>
          <a:pPr rtl="0"/>
          <a:r>
            <a:rPr lang="en-US" sz="1200" smtClean="0"/>
            <a:t>1992-2000: Entry of various MNCs, Evolution of offshore model and Global Delivery Model.</a:t>
          </a:r>
          <a:endParaRPr lang="en-US" sz="1200"/>
        </a:p>
      </dgm:t>
    </dgm:pt>
    <dgm:pt modelId="{58F71335-A8BE-419D-B68A-E0F2A214F380}" type="parTrans" cxnId="{CCD62B4E-AF00-4797-9540-D73575A453D4}">
      <dgm:prSet/>
      <dgm:spPr/>
      <dgm:t>
        <a:bodyPr/>
        <a:lstStyle/>
        <a:p>
          <a:endParaRPr lang="en-US" sz="2000"/>
        </a:p>
      </dgm:t>
    </dgm:pt>
    <dgm:pt modelId="{6FE40854-ED44-4AC9-ADAD-D8ACD5E316BF}" type="sibTrans" cxnId="{CCD62B4E-AF00-4797-9540-D73575A453D4}">
      <dgm:prSet/>
      <dgm:spPr/>
      <dgm:t>
        <a:bodyPr/>
        <a:lstStyle/>
        <a:p>
          <a:endParaRPr lang="en-US" sz="2000"/>
        </a:p>
      </dgm:t>
    </dgm:pt>
    <dgm:pt modelId="{FC43D131-871D-4CCE-9846-37DC3AA6F0A5}">
      <dgm:prSet custT="1"/>
      <dgm:spPr/>
      <dgm:t>
        <a:bodyPr/>
        <a:lstStyle/>
        <a:p>
          <a:pPr rtl="0"/>
          <a:r>
            <a:rPr lang="en-US" sz="1200" smtClean="0"/>
            <a:t>Post 2000 issues like Y2k, dot com bubble helped India by positioning it as best cost provider.</a:t>
          </a:r>
          <a:endParaRPr lang="en-US" sz="1200"/>
        </a:p>
      </dgm:t>
    </dgm:pt>
    <dgm:pt modelId="{14BF7442-59FE-4405-8924-B0AA046453FA}" type="parTrans" cxnId="{4DA651D0-BA2F-425E-8043-F302F1BF57B7}">
      <dgm:prSet/>
      <dgm:spPr/>
      <dgm:t>
        <a:bodyPr/>
        <a:lstStyle/>
        <a:p>
          <a:endParaRPr lang="en-US" sz="2000"/>
        </a:p>
      </dgm:t>
    </dgm:pt>
    <dgm:pt modelId="{1B189C35-0376-4113-ACC9-DC381B39F627}" type="sibTrans" cxnId="{4DA651D0-BA2F-425E-8043-F302F1BF57B7}">
      <dgm:prSet/>
      <dgm:spPr/>
      <dgm:t>
        <a:bodyPr/>
        <a:lstStyle/>
        <a:p>
          <a:endParaRPr lang="en-US" sz="2000"/>
        </a:p>
      </dgm:t>
    </dgm:pt>
    <dgm:pt modelId="{06BF5222-ABAE-47FA-A4DF-4B01C3523BC9}" type="pres">
      <dgm:prSet presAssocID="{460718B3-A57E-47B9-8C32-26C32D4D9E4C}" presName="Name0" presStyleCnt="0">
        <dgm:presLayoutVars>
          <dgm:dir/>
          <dgm:resizeHandles val="exact"/>
        </dgm:presLayoutVars>
      </dgm:prSet>
      <dgm:spPr/>
    </dgm:pt>
    <dgm:pt modelId="{A8954D00-FA0E-47B6-B041-888A7577A004}" type="pres">
      <dgm:prSet presAssocID="{460718B3-A57E-47B9-8C32-26C32D4D9E4C}" presName="arrow" presStyleLbl="bgShp" presStyleIdx="0" presStyleCnt="1"/>
      <dgm:spPr/>
    </dgm:pt>
    <dgm:pt modelId="{44C2D7C6-A7FD-4764-A175-46C98281A647}" type="pres">
      <dgm:prSet presAssocID="{460718B3-A57E-47B9-8C32-26C32D4D9E4C}" presName="points" presStyleCnt="0"/>
      <dgm:spPr/>
    </dgm:pt>
    <dgm:pt modelId="{4D2145E0-6A5C-40A4-80CF-844A475D0E9D}" type="pres">
      <dgm:prSet presAssocID="{E358CC3C-581D-4E08-8DEC-B39AA9E7B94C}" presName="compositeA" presStyleCnt="0"/>
      <dgm:spPr/>
    </dgm:pt>
    <dgm:pt modelId="{0143FDE0-3362-40A7-8526-C71229CFAD20}" type="pres">
      <dgm:prSet presAssocID="{E358CC3C-581D-4E08-8DEC-B39AA9E7B94C}" presName="textA" presStyleLbl="revTx" presStyleIdx="0" presStyleCnt="6">
        <dgm:presLayoutVars>
          <dgm:bulletEnabled val="1"/>
        </dgm:presLayoutVars>
      </dgm:prSet>
      <dgm:spPr/>
    </dgm:pt>
    <dgm:pt modelId="{25056DF2-7D8A-4759-AF03-F0AC1CF8C9A2}" type="pres">
      <dgm:prSet presAssocID="{E358CC3C-581D-4E08-8DEC-B39AA9E7B94C}" presName="circleA" presStyleLbl="node1" presStyleIdx="0" presStyleCnt="6"/>
      <dgm:spPr/>
    </dgm:pt>
    <dgm:pt modelId="{2DA0CE9C-1BDC-4997-AA65-F5D5DB2D2FE1}" type="pres">
      <dgm:prSet presAssocID="{E358CC3C-581D-4E08-8DEC-B39AA9E7B94C}" presName="spaceA" presStyleCnt="0"/>
      <dgm:spPr/>
    </dgm:pt>
    <dgm:pt modelId="{086B4694-DA5B-4A67-B28B-44F58E9443D7}" type="pres">
      <dgm:prSet presAssocID="{15E5FF64-EA67-492B-B8D6-C7D82580C8FC}" presName="space" presStyleCnt="0"/>
      <dgm:spPr/>
    </dgm:pt>
    <dgm:pt modelId="{4D101A78-E4FB-4B9D-B1D9-FFE8F426CD25}" type="pres">
      <dgm:prSet presAssocID="{B3E42C16-631F-4060-B796-9A0033EA68E8}" presName="compositeB" presStyleCnt="0"/>
      <dgm:spPr/>
    </dgm:pt>
    <dgm:pt modelId="{B39A11CB-451C-4BDF-9E2F-08D723E08528}" type="pres">
      <dgm:prSet presAssocID="{B3E42C16-631F-4060-B796-9A0033EA68E8}" presName="textB" presStyleLbl="revTx" presStyleIdx="1" presStyleCnt="6">
        <dgm:presLayoutVars>
          <dgm:bulletEnabled val="1"/>
        </dgm:presLayoutVars>
      </dgm:prSet>
      <dgm:spPr/>
    </dgm:pt>
    <dgm:pt modelId="{88B3538E-B706-42A5-9153-6092106CE2AF}" type="pres">
      <dgm:prSet presAssocID="{B3E42C16-631F-4060-B796-9A0033EA68E8}" presName="circleB" presStyleLbl="node1" presStyleIdx="1" presStyleCnt="6"/>
      <dgm:spPr/>
    </dgm:pt>
    <dgm:pt modelId="{092779B0-3559-4120-80E2-A65AD6316FB3}" type="pres">
      <dgm:prSet presAssocID="{B3E42C16-631F-4060-B796-9A0033EA68E8}" presName="spaceB" presStyleCnt="0"/>
      <dgm:spPr/>
    </dgm:pt>
    <dgm:pt modelId="{10032304-FB66-4731-96D8-B8DF4DFD2671}" type="pres">
      <dgm:prSet presAssocID="{376E0A3F-B177-423F-999C-F1CCC67995A6}" presName="space" presStyleCnt="0"/>
      <dgm:spPr/>
    </dgm:pt>
    <dgm:pt modelId="{9BFE9846-8026-4F77-9666-E93B78B15924}" type="pres">
      <dgm:prSet presAssocID="{0C0C3E27-319B-448A-B535-F367F644CC10}" presName="compositeA" presStyleCnt="0"/>
      <dgm:spPr/>
    </dgm:pt>
    <dgm:pt modelId="{EEBB6051-EA0A-46B1-BFB1-1792FB46638A}" type="pres">
      <dgm:prSet presAssocID="{0C0C3E27-319B-448A-B535-F367F644CC10}" presName="textA" presStyleLbl="revTx" presStyleIdx="2" presStyleCnt="6">
        <dgm:presLayoutVars>
          <dgm:bulletEnabled val="1"/>
        </dgm:presLayoutVars>
      </dgm:prSet>
      <dgm:spPr/>
    </dgm:pt>
    <dgm:pt modelId="{0A2984E3-576C-4EF8-B35C-30FA23951EF3}" type="pres">
      <dgm:prSet presAssocID="{0C0C3E27-319B-448A-B535-F367F644CC10}" presName="circleA" presStyleLbl="node1" presStyleIdx="2" presStyleCnt="6"/>
      <dgm:spPr/>
    </dgm:pt>
    <dgm:pt modelId="{1707236F-09C3-40B8-969B-F5AA49D66033}" type="pres">
      <dgm:prSet presAssocID="{0C0C3E27-319B-448A-B535-F367F644CC10}" presName="spaceA" presStyleCnt="0"/>
      <dgm:spPr/>
    </dgm:pt>
    <dgm:pt modelId="{858F5B3B-3BCC-4D69-8F46-C37B91E725D0}" type="pres">
      <dgm:prSet presAssocID="{CD196876-5F8F-479B-80C4-B66F50CE03A1}" presName="space" presStyleCnt="0"/>
      <dgm:spPr/>
    </dgm:pt>
    <dgm:pt modelId="{35928147-A065-4043-9A7D-27C8BCE779C1}" type="pres">
      <dgm:prSet presAssocID="{251BBDAE-0C20-41CC-A074-ED15A344CCEC}" presName="compositeB" presStyleCnt="0"/>
      <dgm:spPr/>
    </dgm:pt>
    <dgm:pt modelId="{FEE1E55E-5822-472B-B60A-DFA54B3A176D}" type="pres">
      <dgm:prSet presAssocID="{251BBDAE-0C20-41CC-A074-ED15A344CCEC}" presName="textB" presStyleLbl="revTx" presStyleIdx="3" presStyleCnt="6">
        <dgm:presLayoutVars>
          <dgm:bulletEnabled val="1"/>
        </dgm:presLayoutVars>
      </dgm:prSet>
      <dgm:spPr/>
    </dgm:pt>
    <dgm:pt modelId="{EF228168-625E-46E3-827E-AE9D25A55F42}" type="pres">
      <dgm:prSet presAssocID="{251BBDAE-0C20-41CC-A074-ED15A344CCEC}" presName="circleB" presStyleLbl="node1" presStyleIdx="3" presStyleCnt="6"/>
      <dgm:spPr/>
    </dgm:pt>
    <dgm:pt modelId="{E7EE2035-BE3E-4F88-9B81-947CF779C97B}" type="pres">
      <dgm:prSet presAssocID="{251BBDAE-0C20-41CC-A074-ED15A344CCEC}" presName="spaceB" presStyleCnt="0"/>
      <dgm:spPr/>
    </dgm:pt>
    <dgm:pt modelId="{245B080E-CA3C-41F3-8C66-E36C9F3DD30E}" type="pres">
      <dgm:prSet presAssocID="{28DACCA4-93E9-4652-96A1-235FBE4567F2}" presName="space" presStyleCnt="0"/>
      <dgm:spPr/>
    </dgm:pt>
    <dgm:pt modelId="{9DBE4D14-D879-4D75-98E8-DBB36FECF365}" type="pres">
      <dgm:prSet presAssocID="{2778C07C-E974-4B78-A63A-B9FC63587EAF}" presName="compositeA" presStyleCnt="0"/>
      <dgm:spPr/>
    </dgm:pt>
    <dgm:pt modelId="{071B8163-B06F-45CA-A0B4-5D2EFD394A83}" type="pres">
      <dgm:prSet presAssocID="{2778C07C-E974-4B78-A63A-B9FC63587EAF}" presName="textA" presStyleLbl="revTx" presStyleIdx="4" presStyleCnt="6">
        <dgm:presLayoutVars>
          <dgm:bulletEnabled val="1"/>
        </dgm:presLayoutVars>
      </dgm:prSet>
      <dgm:spPr/>
    </dgm:pt>
    <dgm:pt modelId="{AB7A0AA9-ACF8-47AB-B058-429E456E959F}" type="pres">
      <dgm:prSet presAssocID="{2778C07C-E974-4B78-A63A-B9FC63587EAF}" presName="circleA" presStyleLbl="node1" presStyleIdx="4" presStyleCnt="6"/>
      <dgm:spPr/>
    </dgm:pt>
    <dgm:pt modelId="{199AB5A8-B4D0-4837-8E1D-51C5A337842B}" type="pres">
      <dgm:prSet presAssocID="{2778C07C-E974-4B78-A63A-B9FC63587EAF}" presName="spaceA" presStyleCnt="0"/>
      <dgm:spPr/>
    </dgm:pt>
    <dgm:pt modelId="{8DFCB428-F182-4858-B37E-569D24F8824A}" type="pres">
      <dgm:prSet presAssocID="{6FE40854-ED44-4AC9-ADAD-D8ACD5E316BF}" presName="space" presStyleCnt="0"/>
      <dgm:spPr/>
    </dgm:pt>
    <dgm:pt modelId="{BE3D44FD-AAE2-4154-9934-C8269D658DF8}" type="pres">
      <dgm:prSet presAssocID="{FC43D131-871D-4CCE-9846-37DC3AA6F0A5}" presName="compositeB" presStyleCnt="0"/>
      <dgm:spPr/>
    </dgm:pt>
    <dgm:pt modelId="{5C1DD5C4-8D55-490E-806C-13E052183944}" type="pres">
      <dgm:prSet presAssocID="{FC43D131-871D-4CCE-9846-37DC3AA6F0A5}" presName="textB" presStyleLbl="revTx" presStyleIdx="5" presStyleCnt="6">
        <dgm:presLayoutVars>
          <dgm:bulletEnabled val="1"/>
        </dgm:presLayoutVars>
      </dgm:prSet>
      <dgm:spPr/>
    </dgm:pt>
    <dgm:pt modelId="{D122914E-1E8A-46A2-BF9B-0461D42B5CFF}" type="pres">
      <dgm:prSet presAssocID="{FC43D131-871D-4CCE-9846-37DC3AA6F0A5}" presName="circleB" presStyleLbl="node1" presStyleIdx="5" presStyleCnt="6"/>
      <dgm:spPr/>
    </dgm:pt>
    <dgm:pt modelId="{5E64A2EA-2A7A-48FA-AC24-68E717026FAD}" type="pres">
      <dgm:prSet presAssocID="{FC43D131-871D-4CCE-9846-37DC3AA6F0A5}" presName="spaceB" presStyleCnt="0"/>
      <dgm:spPr/>
    </dgm:pt>
  </dgm:ptLst>
  <dgm:cxnLst>
    <dgm:cxn modelId="{4DA651D0-BA2F-425E-8043-F302F1BF57B7}" srcId="{460718B3-A57E-47B9-8C32-26C32D4D9E4C}" destId="{FC43D131-871D-4CCE-9846-37DC3AA6F0A5}" srcOrd="5" destOrd="0" parTransId="{14BF7442-59FE-4405-8924-B0AA046453FA}" sibTransId="{1B189C35-0376-4113-ACC9-DC381B39F627}"/>
    <dgm:cxn modelId="{CCD62B4E-AF00-4797-9540-D73575A453D4}" srcId="{460718B3-A57E-47B9-8C32-26C32D4D9E4C}" destId="{2778C07C-E974-4B78-A63A-B9FC63587EAF}" srcOrd="4" destOrd="0" parTransId="{58F71335-A8BE-419D-B68A-E0F2A214F380}" sibTransId="{6FE40854-ED44-4AC9-ADAD-D8ACD5E316BF}"/>
    <dgm:cxn modelId="{DFE6BCBE-868E-4F40-B17E-A03BD3130DA5}" type="presOf" srcId="{E358CC3C-581D-4E08-8DEC-B39AA9E7B94C}" destId="{0143FDE0-3362-40A7-8526-C71229CFAD20}" srcOrd="0" destOrd="0" presId="urn:microsoft.com/office/officeart/2005/8/layout/hProcess11"/>
    <dgm:cxn modelId="{E1320BE4-F890-4EAE-AE4E-7E25E9F1DDAD}" srcId="{460718B3-A57E-47B9-8C32-26C32D4D9E4C}" destId="{B3E42C16-631F-4060-B796-9A0033EA68E8}" srcOrd="1" destOrd="0" parTransId="{F64EA517-F3E9-48BA-8ABE-B4FF44FB1BD6}" sibTransId="{376E0A3F-B177-423F-999C-F1CCC67995A6}"/>
    <dgm:cxn modelId="{6093DC28-D516-4AD0-B97F-EA1774E2A90F}" type="presOf" srcId="{0C0C3E27-319B-448A-B535-F367F644CC10}" destId="{EEBB6051-EA0A-46B1-BFB1-1792FB46638A}" srcOrd="0" destOrd="0" presId="urn:microsoft.com/office/officeart/2005/8/layout/hProcess11"/>
    <dgm:cxn modelId="{19D0186E-07C0-4BB5-8AF4-59EF27FC8608}" type="presOf" srcId="{251BBDAE-0C20-41CC-A074-ED15A344CCEC}" destId="{FEE1E55E-5822-472B-B60A-DFA54B3A176D}" srcOrd="0" destOrd="0" presId="urn:microsoft.com/office/officeart/2005/8/layout/hProcess11"/>
    <dgm:cxn modelId="{BD02B329-0149-4A1D-9CE2-33FA437F2F02}" srcId="{460718B3-A57E-47B9-8C32-26C32D4D9E4C}" destId="{0C0C3E27-319B-448A-B535-F367F644CC10}" srcOrd="2" destOrd="0" parTransId="{C0F4D2BC-9576-4C58-BBB8-5870E9F7E202}" sibTransId="{CD196876-5F8F-479B-80C4-B66F50CE03A1}"/>
    <dgm:cxn modelId="{7DE19F52-6EC4-4C85-A001-A9A27C7CA16C}" type="presOf" srcId="{FC43D131-871D-4CCE-9846-37DC3AA6F0A5}" destId="{5C1DD5C4-8D55-490E-806C-13E052183944}" srcOrd="0" destOrd="0" presId="urn:microsoft.com/office/officeart/2005/8/layout/hProcess11"/>
    <dgm:cxn modelId="{BECDA52E-91AE-4113-A05D-7A49DA7210CB}" type="presOf" srcId="{2778C07C-E974-4B78-A63A-B9FC63587EAF}" destId="{071B8163-B06F-45CA-A0B4-5D2EFD394A83}" srcOrd="0" destOrd="0" presId="urn:microsoft.com/office/officeart/2005/8/layout/hProcess11"/>
    <dgm:cxn modelId="{B868C2B2-7766-4107-8BB0-7A6F3ED03AB9}" srcId="{460718B3-A57E-47B9-8C32-26C32D4D9E4C}" destId="{E358CC3C-581D-4E08-8DEC-B39AA9E7B94C}" srcOrd="0" destOrd="0" parTransId="{1BF046C7-A611-4F6D-BF82-C0DB62E95A16}" sibTransId="{15E5FF64-EA67-492B-B8D6-C7D82580C8FC}"/>
    <dgm:cxn modelId="{CB752476-264E-42FA-BD32-E37235DA6421}" srcId="{460718B3-A57E-47B9-8C32-26C32D4D9E4C}" destId="{251BBDAE-0C20-41CC-A074-ED15A344CCEC}" srcOrd="3" destOrd="0" parTransId="{D398AAAE-1F54-4417-8F1C-35FD0D35402E}" sibTransId="{28DACCA4-93E9-4652-96A1-235FBE4567F2}"/>
    <dgm:cxn modelId="{F00E3D8F-0F4A-44C2-9655-FC245C81F170}" type="presOf" srcId="{460718B3-A57E-47B9-8C32-26C32D4D9E4C}" destId="{06BF5222-ABAE-47FA-A4DF-4B01C3523BC9}" srcOrd="0" destOrd="0" presId="urn:microsoft.com/office/officeart/2005/8/layout/hProcess11"/>
    <dgm:cxn modelId="{CC9BC033-A53A-4045-A611-CE33810F801B}" type="presOf" srcId="{B3E42C16-631F-4060-B796-9A0033EA68E8}" destId="{B39A11CB-451C-4BDF-9E2F-08D723E08528}" srcOrd="0" destOrd="0" presId="urn:microsoft.com/office/officeart/2005/8/layout/hProcess11"/>
    <dgm:cxn modelId="{6CAC70EC-8F4D-4ECF-B06F-BC6C74E115DA}" type="presParOf" srcId="{06BF5222-ABAE-47FA-A4DF-4B01C3523BC9}" destId="{A8954D00-FA0E-47B6-B041-888A7577A004}" srcOrd="0" destOrd="0" presId="urn:microsoft.com/office/officeart/2005/8/layout/hProcess11"/>
    <dgm:cxn modelId="{D4396454-9E58-4E38-97BB-6E23AFB20D43}" type="presParOf" srcId="{06BF5222-ABAE-47FA-A4DF-4B01C3523BC9}" destId="{44C2D7C6-A7FD-4764-A175-46C98281A647}" srcOrd="1" destOrd="0" presId="urn:microsoft.com/office/officeart/2005/8/layout/hProcess11"/>
    <dgm:cxn modelId="{61F4E303-17F0-403E-A33A-E8FB17C88DFA}" type="presParOf" srcId="{44C2D7C6-A7FD-4764-A175-46C98281A647}" destId="{4D2145E0-6A5C-40A4-80CF-844A475D0E9D}" srcOrd="0" destOrd="0" presId="urn:microsoft.com/office/officeart/2005/8/layout/hProcess11"/>
    <dgm:cxn modelId="{C04831C2-1638-40E5-A2CF-4E5904CFBDD9}" type="presParOf" srcId="{4D2145E0-6A5C-40A4-80CF-844A475D0E9D}" destId="{0143FDE0-3362-40A7-8526-C71229CFAD20}" srcOrd="0" destOrd="0" presId="urn:microsoft.com/office/officeart/2005/8/layout/hProcess11"/>
    <dgm:cxn modelId="{B1DFD865-9C1E-41FF-9B36-94A6B225DFEE}" type="presParOf" srcId="{4D2145E0-6A5C-40A4-80CF-844A475D0E9D}" destId="{25056DF2-7D8A-4759-AF03-F0AC1CF8C9A2}" srcOrd="1" destOrd="0" presId="urn:microsoft.com/office/officeart/2005/8/layout/hProcess11"/>
    <dgm:cxn modelId="{2FC95F28-B51A-4D76-A393-A0472C146B31}" type="presParOf" srcId="{4D2145E0-6A5C-40A4-80CF-844A475D0E9D}" destId="{2DA0CE9C-1BDC-4997-AA65-F5D5DB2D2FE1}" srcOrd="2" destOrd="0" presId="urn:microsoft.com/office/officeart/2005/8/layout/hProcess11"/>
    <dgm:cxn modelId="{69167D9E-2510-4422-940D-6A7F8AFEFE32}" type="presParOf" srcId="{44C2D7C6-A7FD-4764-A175-46C98281A647}" destId="{086B4694-DA5B-4A67-B28B-44F58E9443D7}" srcOrd="1" destOrd="0" presId="urn:microsoft.com/office/officeart/2005/8/layout/hProcess11"/>
    <dgm:cxn modelId="{E244CD5B-7797-4800-B6D5-5BEE143A3188}" type="presParOf" srcId="{44C2D7C6-A7FD-4764-A175-46C98281A647}" destId="{4D101A78-E4FB-4B9D-B1D9-FFE8F426CD25}" srcOrd="2" destOrd="0" presId="urn:microsoft.com/office/officeart/2005/8/layout/hProcess11"/>
    <dgm:cxn modelId="{1C705CFB-82A9-4F11-B8E4-D636E54CB546}" type="presParOf" srcId="{4D101A78-E4FB-4B9D-B1D9-FFE8F426CD25}" destId="{B39A11CB-451C-4BDF-9E2F-08D723E08528}" srcOrd="0" destOrd="0" presId="urn:microsoft.com/office/officeart/2005/8/layout/hProcess11"/>
    <dgm:cxn modelId="{735226E1-4C91-4342-8DE3-3E557F4B0D94}" type="presParOf" srcId="{4D101A78-E4FB-4B9D-B1D9-FFE8F426CD25}" destId="{88B3538E-B706-42A5-9153-6092106CE2AF}" srcOrd="1" destOrd="0" presId="urn:microsoft.com/office/officeart/2005/8/layout/hProcess11"/>
    <dgm:cxn modelId="{FCE60678-4A04-45B8-AD47-EE7505732063}" type="presParOf" srcId="{4D101A78-E4FB-4B9D-B1D9-FFE8F426CD25}" destId="{092779B0-3559-4120-80E2-A65AD6316FB3}" srcOrd="2" destOrd="0" presId="urn:microsoft.com/office/officeart/2005/8/layout/hProcess11"/>
    <dgm:cxn modelId="{E2713E9F-A892-43F2-B798-228724B4387A}" type="presParOf" srcId="{44C2D7C6-A7FD-4764-A175-46C98281A647}" destId="{10032304-FB66-4731-96D8-B8DF4DFD2671}" srcOrd="3" destOrd="0" presId="urn:microsoft.com/office/officeart/2005/8/layout/hProcess11"/>
    <dgm:cxn modelId="{ADA962F1-A2B9-40C2-90CE-529D2E80883A}" type="presParOf" srcId="{44C2D7C6-A7FD-4764-A175-46C98281A647}" destId="{9BFE9846-8026-4F77-9666-E93B78B15924}" srcOrd="4" destOrd="0" presId="urn:microsoft.com/office/officeart/2005/8/layout/hProcess11"/>
    <dgm:cxn modelId="{FBDDA070-94C7-470D-9217-EFD7D0BE7AB9}" type="presParOf" srcId="{9BFE9846-8026-4F77-9666-E93B78B15924}" destId="{EEBB6051-EA0A-46B1-BFB1-1792FB46638A}" srcOrd="0" destOrd="0" presId="urn:microsoft.com/office/officeart/2005/8/layout/hProcess11"/>
    <dgm:cxn modelId="{B7912D8B-25E3-4812-8667-FDFFE48E4BE3}" type="presParOf" srcId="{9BFE9846-8026-4F77-9666-E93B78B15924}" destId="{0A2984E3-576C-4EF8-B35C-30FA23951EF3}" srcOrd="1" destOrd="0" presId="urn:microsoft.com/office/officeart/2005/8/layout/hProcess11"/>
    <dgm:cxn modelId="{62F49E79-E98B-44B1-9F50-6F643D369F50}" type="presParOf" srcId="{9BFE9846-8026-4F77-9666-E93B78B15924}" destId="{1707236F-09C3-40B8-969B-F5AA49D66033}" srcOrd="2" destOrd="0" presId="urn:microsoft.com/office/officeart/2005/8/layout/hProcess11"/>
    <dgm:cxn modelId="{00134223-62D6-4C8D-A3F9-7570DC749412}" type="presParOf" srcId="{44C2D7C6-A7FD-4764-A175-46C98281A647}" destId="{858F5B3B-3BCC-4D69-8F46-C37B91E725D0}" srcOrd="5" destOrd="0" presId="urn:microsoft.com/office/officeart/2005/8/layout/hProcess11"/>
    <dgm:cxn modelId="{3C462B18-D714-494C-8823-231750C572EE}" type="presParOf" srcId="{44C2D7C6-A7FD-4764-A175-46C98281A647}" destId="{35928147-A065-4043-9A7D-27C8BCE779C1}" srcOrd="6" destOrd="0" presId="urn:microsoft.com/office/officeart/2005/8/layout/hProcess11"/>
    <dgm:cxn modelId="{48D9B654-47E6-4AED-B2F7-D402688631EF}" type="presParOf" srcId="{35928147-A065-4043-9A7D-27C8BCE779C1}" destId="{FEE1E55E-5822-472B-B60A-DFA54B3A176D}" srcOrd="0" destOrd="0" presId="urn:microsoft.com/office/officeart/2005/8/layout/hProcess11"/>
    <dgm:cxn modelId="{7872E4FE-C121-4B15-9BC3-2F70F3E3F857}" type="presParOf" srcId="{35928147-A065-4043-9A7D-27C8BCE779C1}" destId="{EF228168-625E-46E3-827E-AE9D25A55F42}" srcOrd="1" destOrd="0" presId="urn:microsoft.com/office/officeart/2005/8/layout/hProcess11"/>
    <dgm:cxn modelId="{65A19320-4E06-41EB-BEC2-54D33A5F3CC9}" type="presParOf" srcId="{35928147-A065-4043-9A7D-27C8BCE779C1}" destId="{E7EE2035-BE3E-4F88-9B81-947CF779C97B}" srcOrd="2" destOrd="0" presId="urn:microsoft.com/office/officeart/2005/8/layout/hProcess11"/>
    <dgm:cxn modelId="{8A340B49-91CA-4B5E-B80C-EFDD18F6380E}" type="presParOf" srcId="{44C2D7C6-A7FD-4764-A175-46C98281A647}" destId="{245B080E-CA3C-41F3-8C66-E36C9F3DD30E}" srcOrd="7" destOrd="0" presId="urn:microsoft.com/office/officeart/2005/8/layout/hProcess11"/>
    <dgm:cxn modelId="{EFFA800D-F54C-40B5-BB44-A8A8F8B541C2}" type="presParOf" srcId="{44C2D7C6-A7FD-4764-A175-46C98281A647}" destId="{9DBE4D14-D879-4D75-98E8-DBB36FECF365}" srcOrd="8" destOrd="0" presId="urn:microsoft.com/office/officeart/2005/8/layout/hProcess11"/>
    <dgm:cxn modelId="{06F6C9C4-341D-4CB4-8C2E-7814EDD7C077}" type="presParOf" srcId="{9DBE4D14-D879-4D75-98E8-DBB36FECF365}" destId="{071B8163-B06F-45CA-A0B4-5D2EFD394A83}" srcOrd="0" destOrd="0" presId="urn:microsoft.com/office/officeart/2005/8/layout/hProcess11"/>
    <dgm:cxn modelId="{C817672D-E836-4F8C-9BD0-10DDD0E305BB}" type="presParOf" srcId="{9DBE4D14-D879-4D75-98E8-DBB36FECF365}" destId="{AB7A0AA9-ACF8-47AB-B058-429E456E959F}" srcOrd="1" destOrd="0" presId="urn:microsoft.com/office/officeart/2005/8/layout/hProcess11"/>
    <dgm:cxn modelId="{F9B6AF73-F8A1-4561-9546-15718CEC9ECF}" type="presParOf" srcId="{9DBE4D14-D879-4D75-98E8-DBB36FECF365}" destId="{199AB5A8-B4D0-4837-8E1D-51C5A337842B}" srcOrd="2" destOrd="0" presId="urn:microsoft.com/office/officeart/2005/8/layout/hProcess11"/>
    <dgm:cxn modelId="{7C5365EA-DA03-4A6B-9BEB-6BE6800277C9}" type="presParOf" srcId="{44C2D7C6-A7FD-4764-A175-46C98281A647}" destId="{8DFCB428-F182-4858-B37E-569D24F8824A}" srcOrd="9" destOrd="0" presId="urn:microsoft.com/office/officeart/2005/8/layout/hProcess11"/>
    <dgm:cxn modelId="{285C50BB-E8E2-4C8B-A249-639077FDDA4C}" type="presParOf" srcId="{44C2D7C6-A7FD-4764-A175-46C98281A647}" destId="{BE3D44FD-AAE2-4154-9934-C8269D658DF8}" srcOrd="10" destOrd="0" presId="urn:microsoft.com/office/officeart/2005/8/layout/hProcess11"/>
    <dgm:cxn modelId="{60D4EB8C-42BB-4C0F-AFC3-F0DAF58E5B2B}" type="presParOf" srcId="{BE3D44FD-AAE2-4154-9934-C8269D658DF8}" destId="{5C1DD5C4-8D55-490E-806C-13E052183944}" srcOrd="0" destOrd="0" presId="urn:microsoft.com/office/officeart/2005/8/layout/hProcess11"/>
    <dgm:cxn modelId="{1DF1CA52-335D-45D4-9A74-D653F0FA2C14}" type="presParOf" srcId="{BE3D44FD-AAE2-4154-9934-C8269D658DF8}" destId="{D122914E-1E8A-46A2-BF9B-0461D42B5CFF}" srcOrd="1" destOrd="0" presId="urn:microsoft.com/office/officeart/2005/8/layout/hProcess11"/>
    <dgm:cxn modelId="{6D95629D-22A1-4C73-822C-D6D2FCDF7001}" type="presParOf" srcId="{BE3D44FD-AAE2-4154-9934-C8269D658DF8}" destId="{5E64A2EA-2A7A-48FA-AC24-68E717026FA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6A83E-FAF5-4263-85F2-C7CC02F9D7BE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5BE74C-4A45-490E-9B4B-FCF46C9D3DD5}">
      <dgm:prSet/>
      <dgm:spPr/>
      <dgm:t>
        <a:bodyPr/>
        <a:lstStyle/>
        <a:p>
          <a:pPr rtl="0"/>
          <a:r>
            <a:rPr lang="en-US" dirty="0" smtClean="0"/>
            <a:t>Social Media Analytics</a:t>
          </a:r>
          <a:endParaRPr lang="en-US" dirty="0"/>
        </a:p>
      </dgm:t>
    </dgm:pt>
    <dgm:pt modelId="{0381A837-B672-469F-86A7-FC33AD474653}" type="parTrans" cxnId="{69E1F796-2D4A-483B-93EA-1E97BDC68CB1}">
      <dgm:prSet/>
      <dgm:spPr/>
      <dgm:t>
        <a:bodyPr/>
        <a:lstStyle/>
        <a:p>
          <a:endParaRPr lang="en-US"/>
        </a:p>
      </dgm:t>
    </dgm:pt>
    <dgm:pt modelId="{7BD0FB6D-C9D8-42E9-A233-C5B6500B1F26}" type="sibTrans" cxnId="{69E1F796-2D4A-483B-93EA-1E97BDC68CB1}">
      <dgm:prSet/>
      <dgm:spPr/>
      <dgm:t>
        <a:bodyPr/>
        <a:lstStyle/>
        <a:p>
          <a:endParaRPr lang="en-US"/>
        </a:p>
      </dgm:t>
    </dgm:pt>
    <dgm:pt modelId="{0F64BDA0-8CBF-46AA-9488-E43DDAB55533}">
      <dgm:prSet/>
      <dgm:spPr/>
      <dgm:t>
        <a:bodyPr/>
        <a:lstStyle/>
        <a:p>
          <a:pPr rtl="0"/>
          <a:r>
            <a:rPr lang="en-US" smtClean="0"/>
            <a:t>Big Data Analytics</a:t>
          </a:r>
          <a:endParaRPr lang="en-US"/>
        </a:p>
      </dgm:t>
    </dgm:pt>
    <dgm:pt modelId="{55A5B1C1-7E79-401A-8F5F-BF0E0D18B2DF}" type="parTrans" cxnId="{218018BD-415E-4DA2-BE9E-519D61B52892}">
      <dgm:prSet/>
      <dgm:spPr/>
      <dgm:t>
        <a:bodyPr/>
        <a:lstStyle/>
        <a:p>
          <a:endParaRPr lang="en-US"/>
        </a:p>
      </dgm:t>
    </dgm:pt>
    <dgm:pt modelId="{DF30D6C8-9344-43A1-BC1E-95281F8C959D}" type="sibTrans" cxnId="{218018BD-415E-4DA2-BE9E-519D61B52892}">
      <dgm:prSet/>
      <dgm:spPr/>
      <dgm:t>
        <a:bodyPr/>
        <a:lstStyle/>
        <a:p>
          <a:endParaRPr lang="en-US"/>
        </a:p>
      </dgm:t>
    </dgm:pt>
    <dgm:pt modelId="{A68A6007-D996-4051-9389-0EBD59A2755F}">
      <dgm:prSet/>
      <dgm:spPr/>
      <dgm:t>
        <a:bodyPr/>
        <a:lstStyle/>
        <a:p>
          <a:pPr rtl="0"/>
          <a:r>
            <a:rPr lang="en-US" dirty="0" smtClean="0"/>
            <a:t>Enterprise Mobility</a:t>
          </a:r>
          <a:endParaRPr lang="en-US" dirty="0"/>
        </a:p>
      </dgm:t>
    </dgm:pt>
    <dgm:pt modelId="{655D3275-9A31-46C2-96C7-C4EDC7400924}" type="parTrans" cxnId="{5F2F8464-DD77-44E5-9628-D0DBE1979CF8}">
      <dgm:prSet/>
      <dgm:spPr/>
      <dgm:t>
        <a:bodyPr/>
        <a:lstStyle/>
        <a:p>
          <a:endParaRPr lang="en-US"/>
        </a:p>
      </dgm:t>
    </dgm:pt>
    <dgm:pt modelId="{BF1A01F8-16E3-4698-B0FA-E94E75859D90}" type="sibTrans" cxnId="{5F2F8464-DD77-44E5-9628-D0DBE1979CF8}">
      <dgm:prSet/>
      <dgm:spPr/>
      <dgm:t>
        <a:bodyPr/>
        <a:lstStyle/>
        <a:p>
          <a:endParaRPr lang="en-US"/>
        </a:p>
      </dgm:t>
    </dgm:pt>
    <dgm:pt modelId="{716FEEA0-6ADD-4064-8330-BF269E5EFEE8}">
      <dgm:prSet/>
      <dgm:spPr/>
      <dgm:t>
        <a:bodyPr/>
        <a:lstStyle/>
        <a:p>
          <a:pPr rtl="0"/>
          <a:r>
            <a:rPr lang="en-US" smtClean="0"/>
            <a:t>Cloud computing</a:t>
          </a:r>
          <a:endParaRPr lang="en-US"/>
        </a:p>
      </dgm:t>
    </dgm:pt>
    <dgm:pt modelId="{B7FEC38C-4B66-4C0B-A6C7-E6D96C4B8F5D}" type="parTrans" cxnId="{FC9E628F-6AD1-4F47-AB5E-F1574026AC36}">
      <dgm:prSet/>
      <dgm:spPr/>
      <dgm:t>
        <a:bodyPr/>
        <a:lstStyle/>
        <a:p>
          <a:endParaRPr lang="en-US"/>
        </a:p>
      </dgm:t>
    </dgm:pt>
    <dgm:pt modelId="{81102BCD-65A3-4FA3-92FE-CA35E841D15B}" type="sibTrans" cxnId="{FC9E628F-6AD1-4F47-AB5E-F1574026AC36}">
      <dgm:prSet/>
      <dgm:spPr/>
      <dgm:t>
        <a:bodyPr/>
        <a:lstStyle/>
        <a:p>
          <a:endParaRPr lang="en-US"/>
        </a:p>
      </dgm:t>
    </dgm:pt>
    <dgm:pt modelId="{473BD6B1-6DC9-4FD0-B59C-5ABF4D90ABE3}">
      <dgm:prSet/>
      <dgm:spPr/>
      <dgm:t>
        <a:bodyPr/>
        <a:lstStyle/>
        <a:p>
          <a:pPr rtl="0"/>
          <a:r>
            <a:rPr lang="en-US" dirty="0" smtClean="0"/>
            <a:t>Emerging geographies</a:t>
          </a:r>
          <a:endParaRPr lang="en-US" dirty="0"/>
        </a:p>
      </dgm:t>
    </dgm:pt>
    <dgm:pt modelId="{4E7E6A6E-EF66-49D2-9220-30B0D7AE86C9}" type="parTrans" cxnId="{1F54A5E4-0AFC-405F-A148-CEA4621C6CC4}">
      <dgm:prSet/>
      <dgm:spPr/>
      <dgm:t>
        <a:bodyPr/>
        <a:lstStyle/>
        <a:p>
          <a:endParaRPr lang="en-US"/>
        </a:p>
      </dgm:t>
    </dgm:pt>
    <dgm:pt modelId="{71E824AF-21E6-4026-801E-98EC1446DF3D}" type="sibTrans" cxnId="{1F54A5E4-0AFC-405F-A148-CEA4621C6CC4}">
      <dgm:prSet/>
      <dgm:spPr/>
      <dgm:t>
        <a:bodyPr/>
        <a:lstStyle/>
        <a:p>
          <a:endParaRPr lang="en-US"/>
        </a:p>
      </dgm:t>
    </dgm:pt>
    <dgm:pt modelId="{DF0B4B07-8C25-4C55-AF35-25B11D65AE7D}" type="pres">
      <dgm:prSet presAssocID="{7B86A83E-FAF5-4263-85F2-C7CC02F9D7BE}" presName="Name0" presStyleCnt="0">
        <dgm:presLayoutVars>
          <dgm:dir/>
          <dgm:resizeHandles val="exact"/>
        </dgm:presLayoutVars>
      </dgm:prSet>
      <dgm:spPr/>
    </dgm:pt>
    <dgm:pt modelId="{384123EC-3DAA-40E1-8CF9-41B1F0A74C00}" type="pres">
      <dgm:prSet presAssocID="{7B86A83E-FAF5-4263-85F2-C7CC02F9D7BE}" presName="fgShape" presStyleLbl="fgShp" presStyleIdx="0" presStyleCnt="1"/>
      <dgm:spPr/>
    </dgm:pt>
    <dgm:pt modelId="{CC7D4A78-E51A-4C43-B858-530C921BC111}" type="pres">
      <dgm:prSet presAssocID="{7B86A83E-FAF5-4263-85F2-C7CC02F9D7BE}" presName="linComp" presStyleCnt="0"/>
      <dgm:spPr/>
    </dgm:pt>
    <dgm:pt modelId="{BFEDC2A1-F365-4038-8D85-1D1C5320BDBB}" type="pres">
      <dgm:prSet presAssocID="{DE5BE74C-4A45-490E-9B4B-FCF46C9D3DD5}" presName="compNode" presStyleCnt="0"/>
      <dgm:spPr/>
    </dgm:pt>
    <dgm:pt modelId="{E9D2A4CC-483D-4E3E-8837-32160347B817}" type="pres">
      <dgm:prSet presAssocID="{DE5BE74C-4A45-490E-9B4B-FCF46C9D3DD5}" presName="bkgdShape" presStyleLbl="node1" presStyleIdx="0" presStyleCnt="5"/>
      <dgm:spPr/>
    </dgm:pt>
    <dgm:pt modelId="{6958B85F-0598-4346-BE48-1242F984A9C9}" type="pres">
      <dgm:prSet presAssocID="{DE5BE74C-4A45-490E-9B4B-FCF46C9D3DD5}" presName="nodeTx" presStyleLbl="node1" presStyleIdx="0" presStyleCnt="5">
        <dgm:presLayoutVars>
          <dgm:bulletEnabled val="1"/>
        </dgm:presLayoutVars>
      </dgm:prSet>
      <dgm:spPr/>
    </dgm:pt>
    <dgm:pt modelId="{6ED2D361-E2D3-4993-9139-146E2CC1D1E8}" type="pres">
      <dgm:prSet presAssocID="{DE5BE74C-4A45-490E-9B4B-FCF46C9D3DD5}" presName="invisiNode" presStyleLbl="node1" presStyleIdx="0" presStyleCnt="5"/>
      <dgm:spPr/>
    </dgm:pt>
    <dgm:pt modelId="{CB72F26E-D5A5-4810-B78D-102161A0BEFA}" type="pres">
      <dgm:prSet presAssocID="{DE5BE74C-4A45-490E-9B4B-FCF46C9D3DD5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54B9FA-E6C6-4E18-A993-D686B8346D2A}" type="pres">
      <dgm:prSet presAssocID="{7BD0FB6D-C9D8-42E9-A233-C5B6500B1F26}" presName="sibTrans" presStyleLbl="sibTrans2D1" presStyleIdx="0" presStyleCnt="0"/>
      <dgm:spPr/>
    </dgm:pt>
    <dgm:pt modelId="{ACA71F05-607B-42F5-8A06-C7EAF871AE87}" type="pres">
      <dgm:prSet presAssocID="{0F64BDA0-8CBF-46AA-9488-E43DDAB55533}" presName="compNode" presStyleCnt="0"/>
      <dgm:spPr/>
    </dgm:pt>
    <dgm:pt modelId="{13862C7A-C105-4A42-BABB-C1151E07F31C}" type="pres">
      <dgm:prSet presAssocID="{0F64BDA0-8CBF-46AA-9488-E43DDAB55533}" presName="bkgdShape" presStyleLbl="node1" presStyleIdx="1" presStyleCnt="5"/>
      <dgm:spPr/>
    </dgm:pt>
    <dgm:pt modelId="{9FDD4EA2-7E83-4F09-9595-A2FDC218E06F}" type="pres">
      <dgm:prSet presAssocID="{0F64BDA0-8CBF-46AA-9488-E43DDAB55533}" presName="nodeTx" presStyleLbl="node1" presStyleIdx="1" presStyleCnt="5">
        <dgm:presLayoutVars>
          <dgm:bulletEnabled val="1"/>
        </dgm:presLayoutVars>
      </dgm:prSet>
      <dgm:spPr/>
    </dgm:pt>
    <dgm:pt modelId="{4943B334-D976-46CD-9E4D-73D8F94A8E5E}" type="pres">
      <dgm:prSet presAssocID="{0F64BDA0-8CBF-46AA-9488-E43DDAB55533}" presName="invisiNode" presStyleLbl="node1" presStyleIdx="1" presStyleCnt="5"/>
      <dgm:spPr/>
    </dgm:pt>
    <dgm:pt modelId="{5CD2081F-A2FE-40BD-86DE-9F76F85C12FE}" type="pres">
      <dgm:prSet presAssocID="{0F64BDA0-8CBF-46AA-9488-E43DDAB55533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6D25CA-D556-4783-BB01-EFFF13914E29}" type="pres">
      <dgm:prSet presAssocID="{DF30D6C8-9344-43A1-BC1E-95281F8C959D}" presName="sibTrans" presStyleLbl="sibTrans2D1" presStyleIdx="0" presStyleCnt="0"/>
      <dgm:spPr/>
    </dgm:pt>
    <dgm:pt modelId="{B82E3A4E-7645-4C24-A23F-ABC7FDE3F936}" type="pres">
      <dgm:prSet presAssocID="{A68A6007-D996-4051-9389-0EBD59A2755F}" presName="compNode" presStyleCnt="0"/>
      <dgm:spPr/>
    </dgm:pt>
    <dgm:pt modelId="{F00B88E2-F149-42BF-9B3B-5E6402A731C5}" type="pres">
      <dgm:prSet presAssocID="{A68A6007-D996-4051-9389-0EBD59A2755F}" presName="bkgdShape" presStyleLbl="node1" presStyleIdx="2" presStyleCnt="5"/>
      <dgm:spPr/>
    </dgm:pt>
    <dgm:pt modelId="{A6DF6F65-7839-4E7A-96DB-E3E75DE21BC5}" type="pres">
      <dgm:prSet presAssocID="{A68A6007-D996-4051-9389-0EBD59A2755F}" presName="nodeTx" presStyleLbl="node1" presStyleIdx="2" presStyleCnt="5">
        <dgm:presLayoutVars>
          <dgm:bulletEnabled val="1"/>
        </dgm:presLayoutVars>
      </dgm:prSet>
      <dgm:spPr/>
    </dgm:pt>
    <dgm:pt modelId="{F606BDDE-6FBB-4BBB-B406-EA70CAC082C1}" type="pres">
      <dgm:prSet presAssocID="{A68A6007-D996-4051-9389-0EBD59A2755F}" presName="invisiNode" presStyleLbl="node1" presStyleIdx="2" presStyleCnt="5"/>
      <dgm:spPr/>
    </dgm:pt>
    <dgm:pt modelId="{6424BFE5-B465-4FCF-AC79-471766F820FD}" type="pres">
      <dgm:prSet presAssocID="{A68A6007-D996-4051-9389-0EBD59A2755F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2132A1A-1807-4614-B6E9-0C65D2E88157}" type="pres">
      <dgm:prSet presAssocID="{BF1A01F8-16E3-4698-B0FA-E94E75859D90}" presName="sibTrans" presStyleLbl="sibTrans2D1" presStyleIdx="0" presStyleCnt="0"/>
      <dgm:spPr/>
    </dgm:pt>
    <dgm:pt modelId="{C385F0BB-444D-4A30-96E2-01D80997A5D0}" type="pres">
      <dgm:prSet presAssocID="{716FEEA0-6ADD-4064-8330-BF269E5EFEE8}" presName="compNode" presStyleCnt="0"/>
      <dgm:spPr/>
    </dgm:pt>
    <dgm:pt modelId="{7CE38277-FE22-4FAB-89E1-F9BF024DDA44}" type="pres">
      <dgm:prSet presAssocID="{716FEEA0-6ADD-4064-8330-BF269E5EFEE8}" presName="bkgdShape" presStyleLbl="node1" presStyleIdx="3" presStyleCnt="5"/>
      <dgm:spPr/>
    </dgm:pt>
    <dgm:pt modelId="{73107252-951D-4FD0-83F6-946C90FD20C5}" type="pres">
      <dgm:prSet presAssocID="{716FEEA0-6ADD-4064-8330-BF269E5EFEE8}" presName="nodeTx" presStyleLbl="node1" presStyleIdx="3" presStyleCnt="5">
        <dgm:presLayoutVars>
          <dgm:bulletEnabled val="1"/>
        </dgm:presLayoutVars>
      </dgm:prSet>
      <dgm:spPr/>
    </dgm:pt>
    <dgm:pt modelId="{5157E8B7-6E96-47E4-A012-0416B281ADA7}" type="pres">
      <dgm:prSet presAssocID="{716FEEA0-6ADD-4064-8330-BF269E5EFEE8}" presName="invisiNode" presStyleLbl="node1" presStyleIdx="3" presStyleCnt="5"/>
      <dgm:spPr/>
    </dgm:pt>
    <dgm:pt modelId="{103BB40B-D434-4FF3-9353-D5325D31BCCB}" type="pres">
      <dgm:prSet presAssocID="{716FEEA0-6ADD-4064-8330-BF269E5EFEE8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AAE441E-7BE1-4EF8-BEE7-691E90FDEFD3}" type="pres">
      <dgm:prSet presAssocID="{81102BCD-65A3-4FA3-92FE-CA35E841D15B}" presName="sibTrans" presStyleLbl="sibTrans2D1" presStyleIdx="0" presStyleCnt="0"/>
      <dgm:spPr/>
    </dgm:pt>
    <dgm:pt modelId="{853CF185-5B12-47C0-ADAE-179CA71D2310}" type="pres">
      <dgm:prSet presAssocID="{473BD6B1-6DC9-4FD0-B59C-5ABF4D90ABE3}" presName="compNode" presStyleCnt="0"/>
      <dgm:spPr/>
    </dgm:pt>
    <dgm:pt modelId="{927C8B08-C8DC-4FBE-A812-8CCCE8D0413C}" type="pres">
      <dgm:prSet presAssocID="{473BD6B1-6DC9-4FD0-B59C-5ABF4D90ABE3}" presName="bkgdShape" presStyleLbl="node1" presStyleIdx="4" presStyleCnt="5"/>
      <dgm:spPr/>
    </dgm:pt>
    <dgm:pt modelId="{09C560F1-CF49-4894-815E-EDDCF23F6B79}" type="pres">
      <dgm:prSet presAssocID="{473BD6B1-6DC9-4FD0-B59C-5ABF4D90ABE3}" presName="nodeTx" presStyleLbl="node1" presStyleIdx="4" presStyleCnt="5">
        <dgm:presLayoutVars>
          <dgm:bulletEnabled val="1"/>
        </dgm:presLayoutVars>
      </dgm:prSet>
      <dgm:spPr/>
    </dgm:pt>
    <dgm:pt modelId="{2FFAA09C-D367-4CBB-9754-53D1F585CC9C}" type="pres">
      <dgm:prSet presAssocID="{473BD6B1-6DC9-4FD0-B59C-5ABF4D90ABE3}" presName="invisiNode" presStyleLbl="node1" presStyleIdx="4" presStyleCnt="5"/>
      <dgm:spPr/>
    </dgm:pt>
    <dgm:pt modelId="{64A992A2-E94F-4F6C-A887-75CA5F9AC26E}" type="pres">
      <dgm:prSet presAssocID="{473BD6B1-6DC9-4FD0-B59C-5ABF4D90ABE3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7AB6CB2-DB47-4B14-AF03-F96BA196A004}" type="presOf" srcId="{0F64BDA0-8CBF-46AA-9488-E43DDAB55533}" destId="{13862C7A-C105-4A42-BABB-C1151E07F31C}" srcOrd="0" destOrd="0" presId="urn:microsoft.com/office/officeart/2005/8/layout/hList7"/>
    <dgm:cxn modelId="{1F54A5E4-0AFC-405F-A148-CEA4621C6CC4}" srcId="{7B86A83E-FAF5-4263-85F2-C7CC02F9D7BE}" destId="{473BD6B1-6DC9-4FD0-B59C-5ABF4D90ABE3}" srcOrd="4" destOrd="0" parTransId="{4E7E6A6E-EF66-49D2-9220-30B0D7AE86C9}" sibTransId="{71E824AF-21E6-4026-801E-98EC1446DF3D}"/>
    <dgm:cxn modelId="{D36D9238-08FF-4A5B-B633-14FE9006E6A9}" type="presOf" srcId="{473BD6B1-6DC9-4FD0-B59C-5ABF4D90ABE3}" destId="{927C8B08-C8DC-4FBE-A812-8CCCE8D0413C}" srcOrd="0" destOrd="0" presId="urn:microsoft.com/office/officeart/2005/8/layout/hList7"/>
    <dgm:cxn modelId="{71C5B4FC-1CCE-4628-9C8C-DED3D56447CA}" type="presOf" srcId="{473BD6B1-6DC9-4FD0-B59C-5ABF4D90ABE3}" destId="{09C560F1-CF49-4894-815E-EDDCF23F6B79}" srcOrd="1" destOrd="0" presId="urn:microsoft.com/office/officeart/2005/8/layout/hList7"/>
    <dgm:cxn modelId="{C75CC8BC-7CD4-4B6B-A3B1-002C9096FD7B}" type="presOf" srcId="{7B86A83E-FAF5-4263-85F2-C7CC02F9D7BE}" destId="{DF0B4B07-8C25-4C55-AF35-25B11D65AE7D}" srcOrd="0" destOrd="0" presId="urn:microsoft.com/office/officeart/2005/8/layout/hList7"/>
    <dgm:cxn modelId="{D1C7F533-7F3E-437B-B928-0D88732FFA80}" type="presOf" srcId="{81102BCD-65A3-4FA3-92FE-CA35E841D15B}" destId="{0AAE441E-7BE1-4EF8-BEE7-691E90FDEFD3}" srcOrd="0" destOrd="0" presId="urn:microsoft.com/office/officeart/2005/8/layout/hList7"/>
    <dgm:cxn modelId="{F0DEB747-4A97-4775-87D0-DB0CDAEF7BBE}" type="presOf" srcId="{DF30D6C8-9344-43A1-BC1E-95281F8C959D}" destId="{226D25CA-D556-4783-BB01-EFFF13914E29}" srcOrd="0" destOrd="0" presId="urn:microsoft.com/office/officeart/2005/8/layout/hList7"/>
    <dgm:cxn modelId="{84DF646F-C3BB-4F60-A552-52FE7A7E2CF6}" type="presOf" srcId="{DE5BE74C-4A45-490E-9B4B-FCF46C9D3DD5}" destId="{E9D2A4CC-483D-4E3E-8837-32160347B817}" srcOrd="0" destOrd="0" presId="urn:microsoft.com/office/officeart/2005/8/layout/hList7"/>
    <dgm:cxn modelId="{9944A9E7-B908-4157-83D6-F56D27C4BB04}" type="presOf" srcId="{DE5BE74C-4A45-490E-9B4B-FCF46C9D3DD5}" destId="{6958B85F-0598-4346-BE48-1242F984A9C9}" srcOrd="1" destOrd="0" presId="urn:microsoft.com/office/officeart/2005/8/layout/hList7"/>
    <dgm:cxn modelId="{4ADEA76C-2065-4BC7-AB0F-A23BA600DB15}" type="presOf" srcId="{716FEEA0-6ADD-4064-8330-BF269E5EFEE8}" destId="{7CE38277-FE22-4FAB-89E1-F9BF024DDA44}" srcOrd="0" destOrd="0" presId="urn:microsoft.com/office/officeart/2005/8/layout/hList7"/>
    <dgm:cxn modelId="{C9BF2C70-AF47-459F-92AF-9B1F2642131E}" type="presOf" srcId="{7BD0FB6D-C9D8-42E9-A233-C5B6500B1F26}" destId="{9F54B9FA-E6C6-4E18-A993-D686B8346D2A}" srcOrd="0" destOrd="0" presId="urn:microsoft.com/office/officeart/2005/8/layout/hList7"/>
    <dgm:cxn modelId="{218018BD-415E-4DA2-BE9E-519D61B52892}" srcId="{7B86A83E-FAF5-4263-85F2-C7CC02F9D7BE}" destId="{0F64BDA0-8CBF-46AA-9488-E43DDAB55533}" srcOrd="1" destOrd="0" parTransId="{55A5B1C1-7E79-401A-8F5F-BF0E0D18B2DF}" sibTransId="{DF30D6C8-9344-43A1-BC1E-95281F8C959D}"/>
    <dgm:cxn modelId="{0F54925F-9C95-449D-ABAD-6663CB8EDF42}" type="presOf" srcId="{716FEEA0-6ADD-4064-8330-BF269E5EFEE8}" destId="{73107252-951D-4FD0-83F6-946C90FD20C5}" srcOrd="1" destOrd="0" presId="urn:microsoft.com/office/officeart/2005/8/layout/hList7"/>
    <dgm:cxn modelId="{CC8C6FCD-79CD-4236-B1C0-601E8D79C593}" type="presOf" srcId="{A68A6007-D996-4051-9389-0EBD59A2755F}" destId="{A6DF6F65-7839-4E7A-96DB-E3E75DE21BC5}" srcOrd="1" destOrd="0" presId="urn:microsoft.com/office/officeart/2005/8/layout/hList7"/>
    <dgm:cxn modelId="{A658D20C-CBF7-4B4F-BC75-291C1C874DB0}" type="presOf" srcId="{0F64BDA0-8CBF-46AA-9488-E43DDAB55533}" destId="{9FDD4EA2-7E83-4F09-9595-A2FDC218E06F}" srcOrd="1" destOrd="0" presId="urn:microsoft.com/office/officeart/2005/8/layout/hList7"/>
    <dgm:cxn modelId="{74F8B541-1A4A-4882-BCFB-E14DD2933521}" type="presOf" srcId="{A68A6007-D996-4051-9389-0EBD59A2755F}" destId="{F00B88E2-F149-42BF-9B3B-5E6402A731C5}" srcOrd="0" destOrd="0" presId="urn:microsoft.com/office/officeart/2005/8/layout/hList7"/>
    <dgm:cxn modelId="{0E0A52E7-897D-4750-89B9-0462B88FB84E}" type="presOf" srcId="{BF1A01F8-16E3-4698-B0FA-E94E75859D90}" destId="{72132A1A-1807-4614-B6E9-0C65D2E88157}" srcOrd="0" destOrd="0" presId="urn:microsoft.com/office/officeart/2005/8/layout/hList7"/>
    <dgm:cxn modelId="{FC9E628F-6AD1-4F47-AB5E-F1574026AC36}" srcId="{7B86A83E-FAF5-4263-85F2-C7CC02F9D7BE}" destId="{716FEEA0-6ADD-4064-8330-BF269E5EFEE8}" srcOrd="3" destOrd="0" parTransId="{B7FEC38C-4B66-4C0B-A6C7-E6D96C4B8F5D}" sibTransId="{81102BCD-65A3-4FA3-92FE-CA35E841D15B}"/>
    <dgm:cxn modelId="{5F2F8464-DD77-44E5-9628-D0DBE1979CF8}" srcId="{7B86A83E-FAF5-4263-85F2-C7CC02F9D7BE}" destId="{A68A6007-D996-4051-9389-0EBD59A2755F}" srcOrd="2" destOrd="0" parTransId="{655D3275-9A31-46C2-96C7-C4EDC7400924}" sibTransId="{BF1A01F8-16E3-4698-B0FA-E94E75859D90}"/>
    <dgm:cxn modelId="{69E1F796-2D4A-483B-93EA-1E97BDC68CB1}" srcId="{7B86A83E-FAF5-4263-85F2-C7CC02F9D7BE}" destId="{DE5BE74C-4A45-490E-9B4B-FCF46C9D3DD5}" srcOrd="0" destOrd="0" parTransId="{0381A837-B672-469F-86A7-FC33AD474653}" sibTransId="{7BD0FB6D-C9D8-42E9-A233-C5B6500B1F26}"/>
    <dgm:cxn modelId="{CA547A74-770F-437F-A465-9D0E897BEDFB}" type="presParOf" srcId="{DF0B4B07-8C25-4C55-AF35-25B11D65AE7D}" destId="{384123EC-3DAA-40E1-8CF9-41B1F0A74C00}" srcOrd="0" destOrd="0" presId="urn:microsoft.com/office/officeart/2005/8/layout/hList7"/>
    <dgm:cxn modelId="{81677301-D947-4ADA-8C86-9DADC4F0A84A}" type="presParOf" srcId="{DF0B4B07-8C25-4C55-AF35-25B11D65AE7D}" destId="{CC7D4A78-E51A-4C43-B858-530C921BC111}" srcOrd="1" destOrd="0" presId="urn:microsoft.com/office/officeart/2005/8/layout/hList7"/>
    <dgm:cxn modelId="{3C833235-7C48-465E-B28A-AEE646E263FE}" type="presParOf" srcId="{CC7D4A78-E51A-4C43-B858-530C921BC111}" destId="{BFEDC2A1-F365-4038-8D85-1D1C5320BDBB}" srcOrd="0" destOrd="0" presId="urn:microsoft.com/office/officeart/2005/8/layout/hList7"/>
    <dgm:cxn modelId="{737F43C9-A124-46C4-B92E-DC95B409CF8F}" type="presParOf" srcId="{BFEDC2A1-F365-4038-8D85-1D1C5320BDBB}" destId="{E9D2A4CC-483D-4E3E-8837-32160347B817}" srcOrd="0" destOrd="0" presId="urn:microsoft.com/office/officeart/2005/8/layout/hList7"/>
    <dgm:cxn modelId="{9E25C0A8-A15C-44A4-BC1E-EC872C173135}" type="presParOf" srcId="{BFEDC2A1-F365-4038-8D85-1D1C5320BDBB}" destId="{6958B85F-0598-4346-BE48-1242F984A9C9}" srcOrd="1" destOrd="0" presId="urn:microsoft.com/office/officeart/2005/8/layout/hList7"/>
    <dgm:cxn modelId="{0511D482-1ED6-40A6-847A-6A9FD75DF49D}" type="presParOf" srcId="{BFEDC2A1-F365-4038-8D85-1D1C5320BDBB}" destId="{6ED2D361-E2D3-4993-9139-146E2CC1D1E8}" srcOrd="2" destOrd="0" presId="urn:microsoft.com/office/officeart/2005/8/layout/hList7"/>
    <dgm:cxn modelId="{2FD7FE25-1610-47D3-BB0B-3FE44A83C252}" type="presParOf" srcId="{BFEDC2A1-F365-4038-8D85-1D1C5320BDBB}" destId="{CB72F26E-D5A5-4810-B78D-102161A0BEFA}" srcOrd="3" destOrd="0" presId="urn:microsoft.com/office/officeart/2005/8/layout/hList7"/>
    <dgm:cxn modelId="{207CC6F3-8AC5-44C4-8CDD-91E609D5E7ED}" type="presParOf" srcId="{CC7D4A78-E51A-4C43-B858-530C921BC111}" destId="{9F54B9FA-E6C6-4E18-A993-D686B8346D2A}" srcOrd="1" destOrd="0" presId="urn:microsoft.com/office/officeart/2005/8/layout/hList7"/>
    <dgm:cxn modelId="{4D2BF52F-36A0-4C8D-BCE4-7115B7592452}" type="presParOf" srcId="{CC7D4A78-E51A-4C43-B858-530C921BC111}" destId="{ACA71F05-607B-42F5-8A06-C7EAF871AE87}" srcOrd="2" destOrd="0" presId="urn:microsoft.com/office/officeart/2005/8/layout/hList7"/>
    <dgm:cxn modelId="{4099E6C7-8252-4362-B048-09014871C6C2}" type="presParOf" srcId="{ACA71F05-607B-42F5-8A06-C7EAF871AE87}" destId="{13862C7A-C105-4A42-BABB-C1151E07F31C}" srcOrd="0" destOrd="0" presId="urn:microsoft.com/office/officeart/2005/8/layout/hList7"/>
    <dgm:cxn modelId="{E31386DB-A808-4FB2-98D1-23B87D589386}" type="presParOf" srcId="{ACA71F05-607B-42F5-8A06-C7EAF871AE87}" destId="{9FDD4EA2-7E83-4F09-9595-A2FDC218E06F}" srcOrd="1" destOrd="0" presId="urn:microsoft.com/office/officeart/2005/8/layout/hList7"/>
    <dgm:cxn modelId="{3180D473-627A-4B5B-8FFB-EFD70C4F18C6}" type="presParOf" srcId="{ACA71F05-607B-42F5-8A06-C7EAF871AE87}" destId="{4943B334-D976-46CD-9E4D-73D8F94A8E5E}" srcOrd="2" destOrd="0" presId="urn:microsoft.com/office/officeart/2005/8/layout/hList7"/>
    <dgm:cxn modelId="{5DC070D9-E5E6-41AD-A3A5-A35737DE0CE7}" type="presParOf" srcId="{ACA71F05-607B-42F5-8A06-C7EAF871AE87}" destId="{5CD2081F-A2FE-40BD-86DE-9F76F85C12FE}" srcOrd="3" destOrd="0" presId="urn:microsoft.com/office/officeart/2005/8/layout/hList7"/>
    <dgm:cxn modelId="{323E625A-3FF9-469E-8E7F-50C43563EB4C}" type="presParOf" srcId="{CC7D4A78-E51A-4C43-B858-530C921BC111}" destId="{226D25CA-D556-4783-BB01-EFFF13914E29}" srcOrd="3" destOrd="0" presId="urn:microsoft.com/office/officeart/2005/8/layout/hList7"/>
    <dgm:cxn modelId="{73D6FE0D-FF8B-4873-AACB-3FF8D85C2FF8}" type="presParOf" srcId="{CC7D4A78-E51A-4C43-B858-530C921BC111}" destId="{B82E3A4E-7645-4C24-A23F-ABC7FDE3F936}" srcOrd="4" destOrd="0" presId="urn:microsoft.com/office/officeart/2005/8/layout/hList7"/>
    <dgm:cxn modelId="{D0A1632E-4271-464C-B34A-8F89F5706AFF}" type="presParOf" srcId="{B82E3A4E-7645-4C24-A23F-ABC7FDE3F936}" destId="{F00B88E2-F149-42BF-9B3B-5E6402A731C5}" srcOrd="0" destOrd="0" presId="urn:microsoft.com/office/officeart/2005/8/layout/hList7"/>
    <dgm:cxn modelId="{41B7202D-769F-4350-BFD0-FBB84235023C}" type="presParOf" srcId="{B82E3A4E-7645-4C24-A23F-ABC7FDE3F936}" destId="{A6DF6F65-7839-4E7A-96DB-E3E75DE21BC5}" srcOrd="1" destOrd="0" presId="urn:microsoft.com/office/officeart/2005/8/layout/hList7"/>
    <dgm:cxn modelId="{111071FB-4A2F-4963-8B1A-0618C6657B6F}" type="presParOf" srcId="{B82E3A4E-7645-4C24-A23F-ABC7FDE3F936}" destId="{F606BDDE-6FBB-4BBB-B406-EA70CAC082C1}" srcOrd="2" destOrd="0" presId="urn:microsoft.com/office/officeart/2005/8/layout/hList7"/>
    <dgm:cxn modelId="{9A81F146-ADA7-4A82-9DB8-FD78D62EB59C}" type="presParOf" srcId="{B82E3A4E-7645-4C24-A23F-ABC7FDE3F936}" destId="{6424BFE5-B465-4FCF-AC79-471766F820FD}" srcOrd="3" destOrd="0" presId="urn:microsoft.com/office/officeart/2005/8/layout/hList7"/>
    <dgm:cxn modelId="{AB19DD70-D555-4EA9-8954-4D9F4AD119E7}" type="presParOf" srcId="{CC7D4A78-E51A-4C43-B858-530C921BC111}" destId="{72132A1A-1807-4614-B6E9-0C65D2E88157}" srcOrd="5" destOrd="0" presId="urn:microsoft.com/office/officeart/2005/8/layout/hList7"/>
    <dgm:cxn modelId="{663C3A4B-AA46-425E-BC44-1441D945A2C5}" type="presParOf" srcId="{CC7D4A78-E51A-4C43-B858-530C921BC111}" destId="{C385F0BB-444D-4A30-96E2-01D80997A5D0}" srcOrd="6" destOrd="0" presId="urn:microsoft.com/office/officeart/2005/8/layout/hList7"/>
    <dgm:cxn modelId="{FBA64EF8-F05A-4377-8B3F-D024328233F3}" type="presParOf" srcId="{C385F0BB-444D-4A30-96E2-01D80997A5D0}" destId="{7CE38277-FE22-4FAB-89E1-F9BF024DDA44}" srcOrd="0" destOrd="0" presId="urn:microsoft.com/office/officeart/2005/8/layout/hList7"/>
    <dgm:cxn modelId="{72D5E961-37BA-4F08-8CEF-56308E74C0A7}" type="presParOf" srcId="{C385F0BB-444D-4A30-96E2-01D80997A5D0}" destId="{73107252-951D-4FD0-83F6-946C90FD20C5}" srcOrd="1" destOrd="0" presId="urn:microsoft.com/office/officeart/2005/8/layout/hList7"/>
    <dgm:cxn modelId="{6CEAC407-E318-4F28-B3BC-2BBEA4979451}" type="presParOf" srcId="{C385F0BB-444D-4A30-96E2-01D80997A5D0}" destId="{5157E8B7-6E96-47E4-A012-0416B281ADA7}" srcOrd="2" destOrd="0" presId="urn:microsoft.com/office/officeart/2005/8/layout/hList7"/>
    <dgm:cxn modelId="{E508ED5A-8C33-4E7A-B8A1-AD1F70F0E2D9}" type="presParOf" srcId="{C385F0BB-444D-4A30-96E2-01D80997A5D0}" destId="{103BB40B-D434-4FF3-9353-D5325D31BCCB}" srcOrd="3" destOrd="0" presId="urn:microsoft.com/office/officeart/2005/8/layout/hList7"/>
    <dgm:cxn modelId="{43EF5ED1-EE27-4CD2-BD5E-15801731F07E}" type="presParOf" srcId="{CC7D4A78-E51A-4C43-B858-530C921BC111}" destId="{0AAE441E-7BE1-4EF8-BEE7-691E90FDEFD3}" srcOrd="7" destOrd="0" presId="urn:microsoft.com/office/officeart/2005/8/layout/hList7"/>
    <dgm:cxn modelId="{4A04D295-C429-445A-8E0C-DA856C8C71F9}" type="presParOf" srcId="{CC7D4A78-E51A-4C43-B858-530C921BC111}" destId="{853CF185-5B12-47C0-ADAE-179CA71D2310}" srcOrd="8" destOrd="0" presId="urn:microsoft.com/office/officeart/2005/8/layout/hList7"/>
    <dgm:cxn modelId="{687775AF-B7FF-4A31-BC53-7FE84A614EED}" type="presParOf" srcId="{853CF185-5B12-47C0-ADAE-179CA71D2310}" destId="{927C8B08-C8DC-4FBE-A812-8CCCE8D0413C}" srcOrd="0" destOrd="0" presId="urn:microsoft.com/office/officeart/2005/8/layout/hList7"/>
    <dgm:cxn modelId="{EF820536-AC7F-4FBD-B326-8BE7916C0351}" type="presParOf" srcId="{853CF185-5B12-47C0-ADAE-179CA71D2310}" destId="{09C560F1-CF49-4894-815E-EDDCF23F6B79}" srcOrd="1" destOrd="0" presId="urn:microsoft.com/office/officeart/2005/8/layout/hList7"/>
    <dgm:cxn modelId="{44DC1A99-2C68-4129-B349-DE53852A8098}" type="presParOf" srcId="{853CF185-5B12-47C0-ADAE-179CA71D2310}" destId="{2FFAA09C-D367-4CBB-9754-53D1F585CC9C}" srcOrd="2" destOrd="0" presId="urn:microsoft.com/office/officeart/2005/8/layout/hList7"/>
    <dgm:cxn modelId="{ACCB01D8-9BBF-4E6B-85BE-0E7905A36198}" type="presParOf" srcId="{853CF185-5B12-47C0-ADAE-179CA71D2310}" destId="{64A992A2-E94F-4F6C-A887-75CA5F9AC2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54D00-FA0E-47B6-B041-888A7577A004}">
      <dsp:nvSpPr>
        <dsp:cNvPr id="0" name=""/>
        <dsp:cNvSpPr/>
      </dsp:nvSpPr>
      <dsp:spPr>
        <a:xfrm>
          <a:off x="0" y="912693"/>
          <a:ext cx="8926772" cy="1216925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43FDE0-3362-40A7-8526-C71229CFAD20}">
      <dsp:nvSpPr>
        <dsp:cNvPr id="0" name=""/>
        <dsp:cNvSpPr/>
      </dsp:nvSpPr>
      <dsp:spPr>
        <a:xfrm>
          <a:off x="2206" y="0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1960’s: The industry is non existent</a:t>
          </a:r>
          <a:endParaRPr lang="en-US" sz="1200" kern="1200"/>
        </a:p>
      </dsp:txBody>
      <dsp:txXfrm>
        <a:off x="2206" y="0"/>
        <a:ext cx="1284749" cy="1216925"/>
      </dsp:txXfrm>
    </dsp:sp>
    <dsp:sp modelId="{25056DF2-7D8A-4759-AF03-F0AC1CF8C9A2}">
      <dsp:nvSpPr>
        <dsp:cNvPr id="0" name=""/>
        <dsp:cNvSpPr/>
      </dsp:nvSpPr>
      <dsp:spPr>
        <a:xfrm>
          <a:off x="492465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A11CB-451C-4BDF-9E2F-08D723E08528}">
      <dsp:nvSpPr>
        <dsp:cNvPr id="0" name=""/>
        <dsp:cNvSpPr/>
      </dsp:nvSpPr>
      <dsp:spPr>
        <a:xfrm>
          <a:off x="1351193" y="1825387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1972: Software Export Scheme</a:t>
          </a:r>
          <a:endParaRPr lang="en-US" sz="1200" kern="1200"/>
        </a:p>
      </dsp:txBody>
      <dsp:txXfrm>
        <a:off x="1351193" y="1825387"/>
        <a:ext cx="1284749" cy="1216925"/>
      </dsp:txXfrm>
    </dsp:sp>
    <dsp:sp modelId="{88B3538E-B706-42A5-9153-6092106CE2AF}">
      <dsp:nvSpPr>
        <dsp:cNvPr id="0" name=""/>
        <dsp:cNvSpPr/>
      </dsp:nvSpPr>
      <dsp:spPr>
        <a:xfrm>
          <a:off x="1841452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1386553"/>
                <a:satOff val="0"/>
                <a:lumOff val="2510"/>
                <a:alphaOff val="0"/>
                <a:shade val="51000"/>
                <a:satMod val="130000"/>
              </a:schemeClr>
            </a:gs>
            <a:gs pos="80000">
              <a:schemeClr val="accent2">
                <a:hueOff val="1386553"/>
                <a:satOff val="0"/>
                <a:lumOff val="2510"/>
                <a:alphaOff val="0"/>
                <a:shade val="93000"/>
                <a:satMod val="130000"/>
              </a:schemeClr>
            </a:gs>
            <a:gs pos="100000">
              <a:schemeClr val="accent2">
                <a:hueOff val="1386553"/>
                <a:satOff val="0"/>
                <a:lumOff val="2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B6051-EA0A-46B1-BFB1-1792FB46638A}">
      <dsp:nvSpPr>
        <dsp:cNvPr id="0" name=""/>
        <dsp:cNvSpPr/>
      </dsp:nvSpPr>
      <dsp:spPr>
        <a:xfrm>
          <a:off x="2700179" y="0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1984-86: New computer policy</a:t>
          </a:r>
          <a:endParaRPr lang="en-US" sz="1200" kern="1200"/>
        </a:p>
      </dsp:txBody>
      <dsp:txXfrm>
        <a:off x="2700179" y="0"/>
        <a:ext cx="1284749" cy="1216925"/>
      </dsp:txXfrm>
    </dsp:sp>
    <dsp:sp modelId="{0A2984E3-576C-4EF8-B35C-30FA23951EF3}">
      <dsp:nvSpPr>
        <dsp:cNvPr id="0" name=""/>
        <dsp:cNvSpPr/>
      </dsp:nvSpPr>
      <dsp:spPr>
        <a:xfrm>
          <a:off x="3190438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2773107"/>
                <a:satOff val="0"/>
                <a:lumOff val="5020"/>
                <a:alphaOff val="0"/>
                <a:shade val="51000"/>
                <a:satMod val="130000"/>
              </a:schemeClr>
            </a:gs>
            <a:gs pos="80000">
              <a:schemeClr val="accent2">
                <a:hueOff val="2773107"/>
                <a:satOff val="0"/>
                <a:lumOff val="5020"/>
                <a:alphaOff val="0"/>
                <a:shade val="93000"/>
                <a:satMod val="130000"/>
              </a:schemeClr>
            </a:gs>
            <a:gs pos="100000">
              <a:schemeClr val="accent2">
                <a:hueOff val="2773107"/>
                <a:satOff val="0"/>
                <a:lumOff val="5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E1E55E-5822-472B-B60A-DFA54B3A176D}">
      <dsp:nvSpPr>
        <dsp:cNvPr id="0" name=""/>
        <dsp:cNvSpPr/>
      </dsp:nvSpPr>
      <dsp:spPr>
        <a:xfrm>
          <a:off x="4049166" y="1825387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1990: Setting up of Software Technology parks of India</a:t>
          </a:r>
          <a:endParaRPr lang="en-US" sz="1200" kern="1200"/>
        </a:p>
      </dsp:txBody>
      <dsp:txXfrm>
        <a:off x="4049166" y="1825387"/>
        <a:ext cx="1284749" cy="1216925"/>
      </dsp:txXfrm>
    </dsp:sp>
    <dsp:sp modelId="{EF228168-625E-46E3-827E-AE9D25A55F42}">
      <dsp:nvSpPr>
        <dsp:cNvPr id="0" name=""/>
        <dsp:cNvSpPr/>
      </dsp:nvSpPr>
      <dsp:spPr>
        <a:xfrm>
          <a:off x="4539425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4159660"/>
                <a:satOff val="0"/>
                <a:lumOff val="7529"/>
                <a:alphaOff val="0"/>
                <a:shade val="51000"/>
                <a:satMod val="130000"/>
              </a:schemeClr>
            </a:gs>
            <a:gs pos="80000">
              <a:schemeClr val="accent2">
                <a:hueOff val="4159660"/>
                <a:satOff val="0"/>
                <a:lumOff val="7529"/>
                <a:alphaOff val="0"/>
                <a:shade val="93000"/>
                <a:satMod val="130000"/>
              </a:schemeClr>
            </a:gs>
            <a:gs pos="100000">
              <a:schemeClr val="accent2">
                <a:hueOff val="4159660"/>
                <a:satOff val="0"/>
                <a:lumOff val="7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B8163-B06F-45CA-A0B4-5D2EFD394A83}">
      <dsp:nvSpPr>
        <dsp:cNvPr id="0" name=""/>
        <dsp:cNvSpPr/>
      </dsp:nvSpPr>
      <dsp:spPr>
        <a:xfrm>
          <a:off x="5398153" y="0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1992-2000: Entry of various MNCs, Evolution of offshore model and Global Delivery Model.</a:t>
          </a:r>
          <a:endParaRPr lang="en-US" sz="1200" kern="1200"/>
        </a:p>
      </dsp:txBody>
      <dsp:txXfrm>
        <a:off x="5398153" y="0"/>
        <a:ext cx="1284749" cy="1216925"/>
      </dsp:txXfrm>
    </dsp:sp>
    <dsp:sp modelId="{AB7A0AA9-ACF8-47AB-B058-429E456E959F}">
      <dsp:nvSpPr>
        <dsp:cNvPr id="0" name=""/>
        <dsp:cNvSpPr/>
      </dsp:nvSpPr>
      <dsp:spPr>
        <a:xfrm>
          <a:off x="5888412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5546213"/>
                <a:satOff val="0"/>
                <a:lumOff val="10039"/>
                <a:alphaOff val="0"/>
                <a:shade val="51000"/>
                <a:satMod val="130000"/>
              </a:schemeClr>
            </a:gs>
            <a:gs pos="80000">
              <a:schemeClr val="accent2">
                <a:hueOff val="5546213"/>
                <a:satOff val="0"/>
                <a:lumOff val="10039"/>
                <a:alphaOff val="0"/>
                <a:shade val="93000"/>
                <a:satMod val="130000"/>
              </a:schemeClr>
            </a:gs>
            <a:gs pos="100000">
              <a:schemeClr val="accent2">
                <a:hueOff val="5546213"/>
                <a:satOff val="0"/>
                <a:lumOff val="10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DD5C4-8D55-490E-806C-13E052183944}">
      <dsp:nvSpPr>
        <dsp:cNvPr id="0" name=""/>
        <dsp:cNvSpPr/>
      </dsp:nvSpPr>
      <dsp:spPr>
        <a:xfrm>
          <a:off x="6747139" y="1825387"/>
          <a:ext cx="1284749" cy="121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Post 2000 issues like Y2k, dot com bubble helped India by positioning it as best cost provider.</a:t>
          </a:r>
          <a:endParaRPr lang="en-US" sz="1200" kern="1200"/>
        </a:p>
      </dsp:txBody>
      <dsp:txXfrm>
        <a:off x="6747139" y="1825387"/>
        <a:ext cx="1284749" cy="1216925"/>
      </dsp:txXfrm>
    </dsp:sp>
    <dsp:sp modelId="{D122914E-1E8A-46A2-BF9B-0461D42B5CFF}">
      <dsp:nvSpPr>
        <dsp:cNvPr id="0" name=""/>
        <dsp:cNvSpPr/>
      </dsp:nvSpPr>
      <dsp:spPr>
        <a:xfrm>
          <a:off x="7237398" y="1369040"/>
          <a:ext cx="304231" cy="304231"/>
        </a:xfrm>
        <a:prstGeom prst="ellipse">
          <a:avLst/>
        </a:prstGeom>
        <a:gradFill rotWithShape="0">
          <a:gsLst>
            <a:gs pos="0">
              <a:schemeClr val="accent2">
                <a:hueOff val="6932767"/>
                <a:satOff val="0"/>
                <a:lumOff val="12549"/>
                <a:alphaOff val="0"/>
                <a:shade val="51000"/>
                <a:satMod val="130000"/>
              </a:schemeClr>
            </a:gs>
            <a:gs pos="80000">
              <a:schemeClr val="accent2">
                <a:hueOff val="6932767"/>
                <a:satOff val="0"/>
                <a:lumOff val="1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6932767"/>
                <a:satOff val="0"/>
                <a:lumOff val="1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2A4CC-483D-4E3E-8837-32160347B817}">
      <dsp:nvSpPr>
        <dsp:cNvPr id="0" name=""/>
        <dsp:cNvSpPr/>
      </dsp:nvSpPr>
      <dsp:spPr>
        <a:xfrm>
          <a:off x="0" y="0"/>
          <a:ext cx="1607343" cy="411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Media Analytics</a:t>
          </a:r>
          <a:endParaRPr lang="en-US" sz="2000" kern="1200" dirty="0"/>
        </a:p>
      </dsp:txBody>
      <dsp:txXfrm>
        <a:off x="0" y="1645919"/>
        <a:ext cx="1607343" cy="1645919"/>
      </dsp:txXfrm>
    </dsp:sp>
    <dsp:sp modelId="{CB72F26E-D5A5-4810-B78D-102161A0BEFA}">
      <dsp:nvSpPr>
        <dsp:cNvPr id="0" name=""/>
        <dsp:cNvSpPr/>
      </dsp:nvSpPr>
      <dsp:spPr>
        <a:xfrm>
          <a:off x="118557" y="246888"/>
          <a:ext cx="1370228" cy="13702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862C7A-C105-4A42-BABB-C1151E07F31C}">
      <dsp:nvSpPr>
        <dsp:cNvPr id="0" name=""/>
        <dsp:cNvSpPr/>
      </dsp:nvSpPr>
      <dsp:spPr>
        <a:xfrm>
          <a:off x="1655564" y="0"/>
          <a:ext cx="1607343" cy="411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Big Data Analytics</a:t>
          </a:r>
          <a:endParaRPr lang="en-US" sz="2000" kern="1200"/>
        </a:p>
      </dsp:txBody>
      <dsp:txXfrm>
        <a:off x="1655564" y="1645919"/>
        <a:ext cx="1607343" cy="1645919"/>
      </dsp:txXfrm>
    </dsp:sp>
    <dsp:sp modelId="{5CD2081F-A2FE-40BD-86DE-9F76F85C12FE}">
      <dsp:nvSpPr>
        <dsp:cNvPr id="0" name=""/>
        <dsp:cNvSpPr/>
      </dsp:nvSpPr>
      <dsp:spPr>
        <a:xfrm>
          <a:off x="1774121" y="246888"/>
          <a:ext cx="1370228" cy="13702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0B88E2-F149-42BF-9B3B-5E6402A731C5}">
      <dsp:nvSpPr>
        <dsp:cNvPr id="0" name=""/>
        <dsp:cNvSpPr/>
      </dsp:nvSpPr>
      <dsp:spPr>
        <a:xfrm>
          <a:off x="3311128" y="0"/>
          <a:ext cx="1607343" cy="411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Enterprise Mobility</a:t>
          </a:r>
          <a:endParaRPr lang="en-US" sz="2000" kern="1200" dirty="0"/>
        </a:p>
      </dsp:txBody>
      <dsp:txXfrm>
        <a:off x="3311128" y="1645919"/>
        <a:ext cx="1607343" cy="1645919"/>
      </dsp:txXfrm>
    </dsp:sp>
    <dsp:sp modelId="{6424BFE5-B465-4FCF-AC79-471766F820FD}">
      <dsp:nvSpPr>
        <dsp:cNvPr id="0" name=""/>
        <dsp:cNvSpPr/>
      </dsp:nvSpPr>
      <dsp:spPr>
        <a:xfrm>
          <a:off x="3429685" y="246888"/>
          <a:ext cx="1370228" cy="137022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E38277-FE22-4FAB-89E1-F9BF024DDA44}">
      <dsp:nvSpPr>
        <dsp:cNvPr id="0" name=""/>
        <dsp:cNvSpPr/>
      </dsp:nvSpPr>
      <dsp:spPr>
        <a:xfrm>
          <a:off x="4966692" y="0"/>
          <a:ext cx="1607343" cy="411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Cloud computing</a:t>
          </a:r>
          <a:endParaRPr lang="en-US" sz="2000" kern="1200"/>
        </a:p>
      </dsp:txBody>
      <dsp:txXfrm>
        <a:off x="4966692" y="1645919"/>
        <a:ext cx="1607343" cy="1645919"/>
      </dsp:txXfrm>
    </dsp:sp>
    <dsp:sp modelId="{103BB40B-D434-4FF3-9353-D5325D31BCCB}">
      <dsp:nvSpPr>
        <dsp:cNvPr id="0" name=""/>
        <dsp:cNvSpPr/>
      </dsp:nvSpPr>
      <dsp:spPr>
        <a:xfrm>
          <a:off x="5085249" y="246888"/>
          <a:ext cx="1370228" cy="137022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7C8B08-C8DC-4FBE-A812-8CCCE8D0413C}">
      <dsp:nvSpPr>
        <dsp:cNvPr id="0" name=""/>
        <dsp:cNvSpPr/>
      </dsp:nvSpPr>
      <dsp:spPr>
        <a:xfrm>
          <a:off x="6622256" y="0"/>
          <a:ext cx="1607343" cy="411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Emerging geographies</a:t>
          </a:r>
          <a:endParaRPr lang="en-US" sz="2000" kern="1200" dirty="0"/>
        </a:p>
      </dsp:txBody>
      <dsp:txXfrm>
        <a:off x="6622256" y="1645919"/>
        <a:ext cx="1607343" cy="1645919"/>
      </dsp:txXfrm>
    </dsp:sp>
    <dsp:sp modelId="{64A992A2-E94F-4F6C-A887-75CA5F9AC26E}">
      <dsp:nvSpPr>
        <dsp:cNvPr id="0" name=""/>
        <dsp:cNvSpPr/>
      </dsp:nvSpPr>
      <dsp:spPr>
        <a:xfrm>
          <a:off x="6740813" y="246888"/>
          <a:ext cx="1370228" cy="137022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4123EC-3DAA-40E1-8CF9-41B1F0A74C00}">
      <dsp:nvSpPr>
        <dsp:cNvPr id="0" name=""/>
        <dsp:cNvSpPr/>
      </dsp:nvSpPr>
      <dsp:spPr>
        <a:xfrm>
          <a:off x="329183" y="3291839"/>
          <a:ext cx="7571232" cy="61722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A0F3B-195A-4178-AF70-4722573F16E1}" type="datetimeFigureOut">
              <a:rPr lang="en-US" smtClean="0"/>
              <a:pPr/>
              <a:t>7/31/2014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D969-2289-4A4D-A910-BE679903F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7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D969-2289-4A4D-A910-BE679903F7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z="1000" dirty="0" smtClean="0">
                <a:latin typeface="Arial" charset="0"/>
                <a:ea typeface="ＭＳ Ｐゴシック" pitchFamily="34" charset="-128"/>
              </a:rPr>
              <a:t>SMAC has risen: At previous events we have shown you our perspective on the expected rise of SMAC.  </a:t>
            </a:r>
            <a:r>
              <a:rPr lang="en-US" sz="1000" dirty="0" smtClean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 once-in-a-decade shift in the technology landscape.  Well, as we all know, it’s here.  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Explosion of data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Implications for business models across industries: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 eaLnBrk="1" hangingPunct="1">
              <a:spcBef>
                <a:spcPct val="0"/>
              </a:spcBef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These technologies are enabling our clients to re-imagine and re-design part or all of their business models. In other words, SMAC technologies are enabling our clients to become digital businesses. </a:t>
            </a:r>
            <a:endParaRPr lang="en-US" sz="1700" dirty="0" smtClean="0">
              <a:latin typeface="Arial" charset="0"/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Our Clients are re-thinking how they interact with their </a:t>
            </a:r>
            <a:r>
              <a:rPr lang="en-US" sz="1000" b="1" dirty="0" smtClean="0">
                <a:latin typeface="Calibri" pitchFamily="34" charset="0"/>
                <a:ea typeface="ＭＳ Ｐゴシック" pitchFamily="34" charset="-128"/>
              </a:rPr>
              <a:t>customers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 by driving better customer engagement, allowing anytime/anywhere customer interaction and creating new tailored products and services.</a:t>
            </a:r>
          </a:p>
          <a:p>
            <a:pPr marL="171450" indent="-171450"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In terms of their </a:t>
            </a:r>
            <a:r>
              <a:rPr lang="en-US" sz="1000" b="1" dirty="0" smtClean="0">
                <a:latin typeface="Calibri" pitchFamily="34" charset="0"/>
                <a:ea typeface="ＭＳ Ｐゴシック" pitchFamily="34" charset="-128"/>
              </a:rPr>
              <a:t>business partners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, our clients are seeking to improve interaction and collaboration to streamline supply chains and better integrate partners upstream and downstream. </a:t>
            </a:r>
          </a:p>
          <a:p>
            <a:pPr marL="171450" indent="-171450"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In considering the impact of SMAC technologies on </a:t>
            </a:r>
            <a:r>
              <a:rPr lang="en-US" sz="1000" b="1" dirty="0" smtClean="0">
                <a:latin typeface="Calibri" pitchFamily="34" charset="0"/>
                <a:ea typeface="ＭＳ Ｐゴシック" pitchFamily="34" charset="-128"/>
              </a:rPr>
              <a:t>employees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, our clients are looking to create a better experience by empowering field workers, allowing teams to bring their own devices to the workplace and creating more interactive and engaging collaboration spaces.</a:t>
            </a:r>
          </a:p>
          <a:p>
            <a:pPr marL="171450" indent="-171450">
              <a:buFontTx/>
              <a:buChar char="•"/>
            </a:pPr>
            <a:endParaRPr lang="en-U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And finally, as more industrial and consumer devices become internet-aware, clients are seeking to find value in new </a:t>
            </a:r>
            <a:r>
              <a:rPr lang="en-US" sz="1000" b="1" dirty="0" smtClean="0">
                <a:latin typeface="Calibri" pitchFamily="34" charset="0"/>
                <a:ea typeface="ＭＳ Ｐゴシック" pitchFamily="34" charset="-128"/>
              </a:rPr>
              <a:t>machine-to-machine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 and ma</a:t>
            </a:r>
            <a:r>
              <a:rPr lang="en-US" sz="1000" b="1" dirty="0" smtClean="0">
                <a:latin typeface="Calibri" pitchFamily="34" charset="0"/>
                <a:ea typeface="ＭＳ Ｐゴシック" pitchFamily="34" charset="-128"/>
              </a:rPr>
              <a:t>chine-to-business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 connections. 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DD25A-163B-4C88-9C69-14921B2D98EA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0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00AC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6858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lang="en-US" sz="3000" kern="1200" dirty="0">
                <a:solidFill>
                  <a:srgbClr val="00AC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600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64275"/>
            <a:ext cx="609600" cy="365125"/>
          </a:xfrm>
          <a:prstGeom prst="rect">
            <a:avLst/>
          </a:prstGeom>
        </p:spPr>
        <p:txBody>
          <a:bodyPr/>
          <a:lstStyle/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gnizant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6201" y="6250549"/>
            <a:ext cx="1562100" cy="56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6262415"/>
            <a:ext cx="1981200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www.cognizant.com</a:t>
            </a:r>
          </a:p>
          <a:p>
            <a:pPr algn="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Copyright © 2014 Cognizant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332094" y="6452853"/>
            <a:ext cx="303726" cy="0"/>
          </a:xfrm>
          <a:prstGeom prst="line">
            <a:avLst/>
          </a:prstGeom>
          <a:ln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64275"/>
            <a:ext cx="609600" cy="41363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71C97F3-19C9-4063-AC16-963CB8D9C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.in/url?q=http://paleocave.sciencesortof.com/2010/06/suck-squeeze-bang-and-blow-or-how-a-jet-engine-works/&amp;sa=U&amp;ei=5WxbU8KyFoOyrgebkYGoCQ&amp;ved=0CEcQ9QEwDQ&amp;usg=AFQjCNFWK10HxoGQ6S7-Y3RxuQu4yy2dKQ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4419600" y="5424948"/>
            <a:ext cx="4648200" cy="21792"/>
          </a:xfrm>
          <a:prstGeom prst="line">
            <a:avLst/>
          </a:prstGeom>
          <a:ln w="57150">
            <a:gradFill flip="none" rotWithShape="1">
              <a:gsLst>
                <a:gs pos="0">
                  <a:srgbClr val="FFFFFF"/>
                </a:gs>
                <a:gs pos="50000">
                  <a:schemeClr val="tx2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0049" y="5498068"/>
            <a:ext cx="570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Suresh Bethavandu | Aug 1, 2014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2667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HR</a:t>
            </a:r>
            <a:r>
              <a:rPr lang="en-US" sz="4800" dirty="0" smtClean="0"/>
              <a:t> in </a:t>
            </a:r>
            <a:r>
              <a:rPr lang="en-US" sz="4800" b="1" dirty="0" smtClean="0"/>
              <a:t>IT</a:t>
            </a:r>
            <a:r>
              <a:rPr lang="en-US" sz="4800" dirty="0" smtClean="0"/>
              <a:t> industry</a:t>
            </a:r>
            <a:endParaRPr lang="en-US" sz="4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286000" cy="348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0000" r="17500" b="14999"/>
          <a:stretch>
            <a:fillRect/>
          </a:stretch>
        </p:blipFill>
        <p:spPr bwMode="auto">
          <a:xfrm>
            <a:off x="0" y="640856"/>
            <a:ext cx="8153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Building a future workforce for SMAC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10521" r="28523" b="61452"/>
          <a:stretch/>
        </p:blipFill>
        <p:spPr bwMode="auto">
          <a:xfrm>
            <a:off x="8229601" y="640857"/>
            <a:ext cx="914399" cy="7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9" t="10521" r="4783" b="61452"/>
          <a:stretch/>
        </p:blipFill>
        <p:spPr bwMode="auto">
          <a:xfrm>
            <a:off x="8236424" y="1452151"/>
            <a:ext cx="907576" cy="9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38548" r="28523" b="33425"/>
          <a:stretch/>
        </p:blipFill>
        <p:spPr bwMode="auto">
          <a:xfrm>
            <a:off x="8229600" y="2475097"/>
            <a:ext cx="914400" cy="7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0" t="38548" r="2379" b="33425"/>
          <a:stretch/>
        </p:blipFill>
        <p:spPr bwMode="auto">
          <a:xfrm>
            <a:off x="8236425" y="3324101"/>
            <a:ext cx="907576" cy="79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1499" y="4492823"/>
            <a:ext cx="99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India Stats</a:t>
            </a:r>
            <a:endParaRPr lang="en-US" sz="1400" b="1" dirty="0"/>
          </a:p>
        </p:txBody>
      </p:sp>
      <p:sp>
        <p:nvSpPr>
          <p:cNvPr id="9" name="Up Arrow 8"/>
          <p:cNvSpPr/>
          <p:nvPr/>
        </p:nvSpPr>
        <p:spPr>
          <a:xfrm>
            <a:off x="8534400" y="4191000"/>
            <a:ext cx="228600" cy="30182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Investing in Vibrant Career growth; Retooling employee sills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4" r="1129" b="3442"/>
          <a:stretch/>
        </p:blipFill>
        <p:spPr bwMode="auto">
          <a:xfrm>
            <a:off x="0" y="685800"/>
            <a:ext cx="9144000" cy="527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http://static1.mindflash.com/wp-content/uploads/2011/03/111503-MF-H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2" r="671" b="10782"/>
          <a:stretch/>
        </p:blipFill>
        <p:spPr bwMode="auto">
          <a:xfrm>
            <a:off x="0" y="996287"/>
            <a:ext cx="9144000" cy="49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The new era HR Manager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5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HR in IT – 12 global trends </a:t>
            </a:r>
            <a:r>
              <a:rPr lang="en-US" sz="1800" b="1" i="1" dirty="0" smtClean="0"/>
              <a:t>(Deloitte survey)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3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wPageNumber"/>
          <p:cNvSpPr txBox="1">
            <a:spLocks noGrp="1" noChangeArrowheads="1"/>
          </p:cNvSpPr>
          <p:nvPr/>
        </p:nvSpPr>
        <p:spPr bwMode="gray">
          <a:xfrm>
            <a:off x="8424863" y="6327775"/>
            <a:ext cx="331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CCB6FBA-1B83-45BB-9823-03E08CC23223}" type="slidenum">
              <a:rPr lang="en-US" sz="800" b="1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352928" cy="738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00ACAE"/>
                </a:solidFill>
              </a:rPr>
              <a:t>A Knowledge Employee lifecycle : </a:t>
            </a:r>
            <a:br>
              <a:rPr lang="en-US" sz="2400" b="1" dirty="0" smtClean="0">
                <a:solidFill>
                  <a:srgbClr val="00ACAE"/>
                </a:solidFill>
              </a:rPr>
            </a:b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HR touch points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156"/>
          <p:cNvGrpSpPr>
            <a:grpSpLocks/>
          </p:cNvGrpSpPr>
          <p:nvPr/>
        </p:nvGrpSpPr>
        <p:grpSpPr bwMode="auto">
          <a:xfrm>
            <a:off x="732829" y="1769554"/>
            <a:ext cx="7943627" cy="2767243"/>
            <a:chOff x="8212901" y="4852683"/>
            <a:chExt cx="6405305" cy="1992896"/>
          </a:xfrm>
        </p:grpSpPr>
        <p:sp>
          <p:nvSpPr>
            <p:cNvPr id="75" name="Freeform 74"/>
            <p:cNvSpPr/>
            <p:nvPr/>
          </p:nvSpPr>
          <p:spPr>
            <a:xfrm>
              <a:off x="8240104" y="5087729"/>
              <a:ext cx="6176275" cy="1714958"/>
            </a:xfrm>
            <a:custGeom>
              <a:avLst/>
              <a:gdLst>
                <a:gd name="connsiteX0" fmla="*/ 0 w 6778752"/>
                <a:gd name="connsiteY0" fmla="*/ 1451824 h 1451824"/>
                <a:gd name="connsiteX1" fmla="*/ 463296 w 6778752"/>
                <a:gd name="connsiteY1" fmla="*/ 1415248 h 1451824"/>
                <a:gd name="connsiteX2" fmla="*/ 536448 w 6778752"/>
                <a:gd name="connsiteY2" fmla="*/ 1403056 h 1451824"/>
                <a:gd name="connsiteX3" fmla="*/ 573024 w 6778752"/>
                <a:gd name="connsiteY3" fmla="*/ 1390864 h 1451824"/>
                <a:gd name="connsiteX4" fmla="*/ 719328 w 6778752"/>
                <a:gd name="connsiteY4" fmla="*/ 1366480 h 1451824"/>
                <a:gd name="connsiteX5" fmla="*/ 877824 w 6778752"/>
                <a:gd name="connsiteY5" fmla="*/ 1354288 h 1451824"/>
                <a:gd name="connsiteX6" fmla="*/ 999744 w 6778752"/>
                <a:gd name="connsiteY6" fmla="*/ 1329904 h 1451824"/>
                <a:gd name="connsiteX7" fmla="*/ 1133856 w 6778752"/>
                <a:gd name="connsiteY7" fmla="*/ 1281136 h 1451824"/>
                <a:gd name="connsiteX8" fmla="*/ 1267968 w 6778752"/>
                <a:gd name="connsiteY8" fmla="*/ 1256752 h 1451824"/>
                <a:gd name="connsiteX9" fmla="*/ 1304544 w 6778752"/>
                <a:gd name="connsiteY9" fmla="*/ 1232368 h 1451824"/>
                <a:gd name="connsiteX10" fmla="*/ 1353312 w 6778752"/>
                <a:gd name="connsiteY10" fmla="*/ 1220176 h 1451824"/>
                <a:gd name="connsiteX11" fmla="*/ 1389888 w 6778752"/>
                <a:gd name="connsiteY11" fmla="*/ 1207984 h 1451824"/>
                <a:gd name="connsiteX12" fmla="*/ 1426464 w 6778752"/>
                <a:gd name="connsiteY12" fmla="*/ 1183600 h 1451824"/>
                <a:gd name="connsiteX13" fmla="*/ 1499616 w 6778752"/>
                <a:gd name="connsiteY13" fmla="*/ 1159216 h 1451824"/>
                <a:gd name="connsiteX14" fmla="*/ 1536192 w 6778752"/>
                <a:gd name="connsiteY14" fmla="*/ 1134832 h 1451824"/>
                <a:gd name="connsiteX15" fmla="*/ 1572768 w 6778752"/>
                <a:gd name="connsiteY15" fmla="*/ 1122640 h 1451824"/>
                <a:gd name="connsiteX16" fmla="*/ 1645920 w 6778752"/>
                <a:gd name="connsiteY16" fmla="*/ 1073872 h 1451824"/>
                <a:gd name="connsiteX17" fmla="*/ 1682496 w 6778752"/>
                <a:gd name="connsiteY17" fmla="*/ 1049488 h 1451824"/>
                <a:gd name="connsiteX18" fmla="*/ 1719072 w 6778752"/>
                <a:gd name="connsiteY18" fmla="*/ 1037296 h 1451824"/>
                <a:gd name="connsiteX19" fmla="*/ 1767840 w 6778752"/>
                <a:gd name="connsiteY19" fmla="*/ 1012912 h 1451824"/>
                <a:gd name="connsiteX20" fmla="*/ 1816608 w 6778752"/>
                <a:gd name="connsiteY20" fmla="*/ 1000720 h 1451824"/>
                <a:gd name="connsiteX21" fmla="*/ 1901952 w 6778752"/>
                <a:gd name="connsiteY21" fmla="*/ 976336 h 1451824"/>
                <a:gd name="connsiteX22" fmla="*/ 2694432 w 6778752"/>
                <a:gd name="connsiteY22" fmla="*/ 988528 h 1451824"/>
                <a:gd name="connsiteX23" fmla="*/ 2767584 w 6778752"/>
                <a:gd name="connsiteY23" fmla="*/ 1000720 h 1451824"/>
                <a:gd name="connsiteX24" fmla="*/ 2913888 w 6778752"/>
                <a:gd name="connsiteY24" fmla="*/ 1025104 h 1451824"/>
                <a:gd name="connsiteX25" fmla="*/ 3121152 w 6778752"/>
                <a:gd name="connsiteY25" fmla="*/ 1049488 h 1451824"/>
                <a:gd name="connsiteX26" fmla="*/ 3364992 w 6778752"/>
                <a:gd name="connsiteY26" fmla="*/ 1049488 h 1451824"/>
                <a:gd name="connsiteX27" fmla="*/ 3413760 w 6778752"/>
                <a:gd name="connsiteY27" fmla="*/ 1037296 h 1451824"/>
                <a:gd name="connsiteX28" fmla="*/ 3499104 w 6778752"/>
                <a:gd name="connsiteY28" fmla="*/ 1025104 h 1451824"/>
                <a:gd name="connsiteX29" fmla="*/ 3694176 w 6778752"/>
                <a:gd name="connsiteY29" fmla="*/ 1000720 h 1451824"/>
                <a:gd name="connsiteX30" fmla="*/ 3767328 w 6778752"/>
                <a:gd name="connsiteY30" fmla="*/ 976336 h 1451824"/>
                <a:gd name="connsiteX31" fmla="*/ 3816096 w 6778752"/>
                <a:gd name="connsiteY31" fmla="*/ 964144 h 1451824"/>
                <a:gd name="connsiteX32" fmla="*/ 3938016 w 6778752"/>
                <a:gd name="connsiteY32" fmla="*/ 927568 h 1451824"/>
                <a:gd name="connsiteX33" fmla="*/ 4011168 w 6778752"/>
                <a:gd name="connsiteY33" fmla="*/ 890992 h 1451824"/>
                <a:gd name="connsiteX34" fmla="*/ 4096512 w 6778752"/>
                <a:gd name="connsiteY34" fmla="*/ 830032 h 1451824"/>
                <a:gd name="connsiteX35" fmla="*/ 4145280 w 6778752"/>
                <a:gd name="connsiteY35" fmla="*/ 805648 h 1451824"/>
                <a:gd name="connsiteX36" fmla="*/ 4181856 w 6778752"/>
                <a:gd name="connsiteY36" fmla="*/ 781264 h 1451824"/>
                <a:gd name="connsiteX37" fmla="*/ 4279392 w 6778752"/>
                <a:gd name="connsiteY37" fmla="*/ 695920 h 1451824"/>
                <a:gd name="connsiteX38" fmla="*/ 4352544 w 6778752"/>
                <a:gd name="connsiteY38" fmla="*/ 634960 h 1451824"/>
                <a:gd name="connsiteX39" fmla="*/ 4401312 w 6778752"/>
                <a:gd name="connsiteY39" fmla="*/ 622768 h 1451824"/>
                <a:gd name="connsiteX40" fmla="*/ 4437888 w 6778752"/>
                <a:gd name="connsiteY40" fmla="*/ 598384 h 1451824"/>
                <a:gd name="connsiteX41" fmla="*/ 4462272 w 6778752"/>
                <a:gd name="connsiteY41" fmla="*/ 561808 h 1451824"/>
                <a:gd name="connsiteX42" fmla="*/ 4498848 w 6778752"/>
                <a:gd name="connsiteY42" fmla="*/ 549616 h 1451824"/>
                <a:gd name="connsiteX43" fmla="*/ 4584192 w 6778752"/>
                <a:gd name="connsiteY43" fmla="*/ 513040 h 1451824"/>
                <a:gd name="connsiteX44" fmla="*/ 4620768 w 6778752"/>
                <a:gd name="connsiteY44" fmla="*/ 488656 h 1451824"/>
                <a:gd name="connsiteX45" fmla="*/ 4730496 w 6778752"/>
                <a:gd name="connsiteY45" fmla="*/ 452080 h 1451824"/>
                <a:gd name="connsiteX46" fmla="*/ 4803648 w 6778752"/>
                <a:gd name="connsiteY46" fmla="*/ 427696 h 1451824"/>
                <a:gd name="connsiteX47" fmla="*/ 4864608 w 6778752"/>
                <a:gd name="connsiteY47" fmla="*/ 403312 h 1451824"/>
                <a:gd name="connsiteX48" fmla="*/ 5071872 w 6778752"/>
                <a:gd name="connsiteY48" fmla="*/ 378928 h 1451824"/>
                <a:gd name="connsiteX49" fmla="*/ 5230368 w 6778752"/>
                <a:gd name="connsiteY49" fmla="*/ 354544 h 1451824"/>
                <a:gd name="connsiteX50" fmla="*/ 5352288 w 6778752"/>
                <a:gd name="connsiteY50" fmla="*/ 317968 h 1451824"/>
                <a:gd name="connsiteX51" fmla="*/ 5401056 w 6778752"/>
                <a:gd name="connsiteY51" fmla="*/ 305776 h 1451824"/>
                <a:gd name="connsiteX52" fmla="*/ 5474208 w 6778752"/>
                <a:gd name="connsiteY52" fmla="*/ 269200 h 1451824"/>
                <a:gd name="connsiteX53" fmla="*/ 5547360 w 6778752"/>
                <a:gd name="connsiteY53" fmla="*/ 232624 h 1451824"/>
                <a:gd name="connsiteX54" fmla="*/ 5571744 w 6778752"/>
                <a:gd name="connsiteY54" fmla="*/ 196048 h 1451824"/>
                <a:gd name="connsiteX55" fmla="*/ 5608320 w 6778752"/>
                <a:gd name="connsiteY55" fmla="*/ 183856 h 1451824"/>
                <a:gd name="connsiteX56" fmla="*/ 5644896 w 6778752"/>
                <a:gd name="connsiteY56" fmla="*/ 159472 h 1451824"/>
                <a:gd name="connsiteX57" fmla="*/ 5693664 w 6778752"/>
                <a:gd name="connsiteY57" fmla="*/ 147280 h 1451824"/>
                <a:gd name="connsiteX58" fmla="*/ 5779008 w 6778752"/>
                <a:gd name="connsiteY58" fmla="*/ 122896 h 1451824"/>
                <a:gd name="connsiteX59" fmla="*/ 5815584 w 6778752"/>
                <a:gd name="connsiteY59" fmla="*/ 98512 h 1451824"/>
                <a:gd name="connsiteX60" fmla="*/ 5937504 w 6778752"/>
                <a:gd name="connsiteY60" fmla="*/ 74128 h 1451824"/>
                <a:gd name="connsiteX61" fmla="*/ 6071616 w 6778752"/>
                <a:gd name="connsiteY61" fmla="*/ 37552 h 1451824"/>
                <a:gd name="connsiteX62" fmla="*/ 6217920 w 6778752"/>
                <a:gd name="connsiteY62" fmla="*/ 25360 h 1451824"/>
                <a:gd name="connsiteX63" fmla="*/ 6534912 w 6778752"/>
                <a:gd name="connsiteY63" fmla="*/ 976 h 1451824"/>
                <a:gd name="connsiteX64" fmla="*/ 6778752 w 6778752"/>
                <a:gd name="connsiteY64" fmla="*/ 976 h 1451824"/>
                <a:gd name="connsiteX0" fmla="*/ 0 w 6778752"/>
                <a:gd name="connsiteY0" fmla="*/ 1451824 h 1452882"/>
                <a:gd name="connsiteX1" fmla="*/ 463296 w 6778752"/>
                <a:gd name="connsiteY1" fmla="*/ 1415248 h 1452882"/>
                <a:gd name="connsiteX2" fmla="*/ 536448 w 6778752"/>
                <a:gd name="connsiteY2" fmla="*/ 1403056 h 1452882"/>
                <a:gd name="connsiteX3" fmla="*/ 573024 w 6778752"/>
                <a:gd name="connsiteY3" fmla="*/ 1390864 h 1452882"/>
                <a:gd name="connsiteX4" fmla="*/ 719328 w 6778752"/>
                <a:gd name="connsiteY4" fmla="*/ 1366480 h 1452882"/>
                <a:gd name="connsiteX5" fmla="*/ 877824 w 6778752"/>
                <a:gd name="connsiteY5" fmla="*/ 1354288 h 1452882"/>
                <a:gd name="connsiteX6" fmla="*/ 999744 w 6778752"/>
                <a:gd name="connsiteY6" fmla="*/ 1329904 h 1452882"/>
                <a:gd name="connsiteX7" fmla="*/ 1133856 w 6778752"/>
                <a:gd name="connsiteY7" fmla="*/ 1281136 h 1452882"/>
                <a:gd name="connsiteX8" fmla="*/ 1267968 w 6778752"/>
                <a:gd name="connsiteY8" fmla="*/ 1256752 h 1452882"/>
                <a:gd name="connsiteX9" fmla="*/ 1304544 w 6778752"/>
                <a:gd name="connsiteY9" fmla="*/ 1232368 h 1452882"/>
                <a:gd name="connsiteX10" fmla="*/ 1353312 w 6778752"/>
                <a:gd name="connsiteY10" fmla="*/ 1220176 h 1452882"/>
                <a:gd name="connsiteX11" fmla="*/ 1389888 w 6778752"/>
                <a:gd name="connsiteY11" fmla="*/ 1207984 h 1452882"/>
                <a:gd name="connsiteX12" fmla="*/ 1426464 w 6778752"/>
                <a:gd name="connsiteY12" fmla="*/ 1183600 h 1452882"/>
                <a:gd name="connsiteX13" fmla="*/ 1499616 w 6778752"/>
                <a:gd name="connsiteY13" fmla="*/ 1159216 h 1452882"/>
                <a:gd name="connsiteX14" fmla="*/ 1536192 w 6778752"/>
                <a:gd name="connsiteY14" fmla="*/ 1134832 h 1452882"/>
                <a:gd name="connsiteX15" fmla="*/ 1572768 w 6778752"/>
                <a:gd name="connsiteY15" fmla="*/ 1122640 h 1452882"/>
                <a:gd name="connsiteX16" fmla="*/ 1645920 w 6778752"/>
                <a:gd name="connsiteY16" fmla="*/ 1073872 h 1452882"/>
                <a:gd name="connsiteX17" fmla="*/ 1682496 w 6778752"/>
                <a:gd name="connsiteY17" fmla="*/ 1049488 h 1452882"/>
                <a:gd name="connsiteX18" fmla="*/ 1719072 w 6778752"/>
                <a:gd name="connsiteY18" fmla="*/ 1037296 h 1452882"/>
                <a:gd name="connsiteX19" fmla="*/ 1767840 w 6778752"/>
                <a:gd name="connsiteY19" fmla="*/ 1012912 h 1452882"/>
                <a:gd name="connsiteX20" fmla="*/ 1816608 w 6778752"/>
                <a:gd name="connsiteY20" fmla="*/ 1000720 h 1452882"/>
                <a:gd name="connsiteX21" fmla="*/ 1901952 w 6778752"/>
                <a:gd name="connsiteY21" fmla="*/ 976336 h 1452882"/>
                <a:gd name="connsiteX22" fmla="*/ 2694432 w 6778752"/>
                <a:gd name="connsiteY22" fmla="*/ 988528 h 1452882"/>
                <a:gd name="connsiteX23" fmla="*/ 2767584 w 6778752"/>
                <a:gd name="connsiteY23" fmla="*/ 1000720 h 1452882"/>
                <a:gd name="connsiteX24" fmla="*/ 2913888 w 6778752"/>
                <a:gd name="connsiteY24" fmla="*/ 1025104 h 1452882"/>
                <a:gd name="connsiteX25" fmla="*/ 3121152 w 6778752"/>
                <a:gd name="connsiteY25" fmla="*/ 1049488 h 1452882"/>
                <a:gd name="connsiteX26" fmla="*/ 3364992 w 6778752"/>
                <a:gd name="connsiteY26" fmla="*/ 1049488 h 1452882"/>
                <a:gd name="connsiteX27" fmla="*/ 3413760 w 6778752"/>
                <a:gd name="connsiteY27" fmla="*/ 1037296 h 1452882"/>
                <a:gd name="connsiteX28" fmla="*/ 3499104 w 6778752"/>
                <a:gd name="connsiteY28" fmla="*/ 1025104 h 1452882"/>
                <a:gd name="connsiteX29" fmla="*/ 3694176 w 6778752"/>
                <a:gd name="connsiteY29" fmla="*/ 1000720 h 1452882"/>
                <a:gd name="connsiteX30" fmla="*/ 3767328 w 6778752"/>
                <a:gd name="connsiteY30" fmla="*/ 976336 h 1452882"/>
                <a:gd name="connsiteX31" fmla="*/ 3816096 w 6778752"/>
                <a:gd name="connsiteY31" fmla="*/ 964144 h 1452882"/>
                <a:gd name="connsiteX32" fmla="*/ 3938016 w 6778752"/>
                <a:gd name="connsiteY32" fmla="*/ 927568 h 1452882"/>
                <a:gd name="connsiteX33" fmla="*/ 4011168 w 6778752"/>
                <a:gd name="connsiteY33" fmla="*/ 890992 h 1452882"/>
                <a:gd name="connsiteX34" fmla="*/ 4096512 w 6778752"/>
                <a:gd name="connsiteY34" fmla="*/ 830032 h 1452882"/>
                <a:gd name="connsiteX35" fmla="*/ 4145280 w 6778752"/>
                <a:gd name="connsiteY35" fmla="*/ 805648 h 1452882"/>
                <a:gd name="connsiteX36" fmla="*/ 4181856 w 6778752"/>
                <a:gd name="connsiteY36" fmla="*/ 781264 h 1452882"/>
                <a:gd name="connsiteX37" fmla="*/ 4279392 w 6778752"/>
                <a:gd name="connsiteY37" fmla="*/ 695920 h 1452882"/>
                <a:gd name="connsiteX38" fmla="*/ 4352544 w 6778752"/>
                <a:gd name="connsiteY38" fmla="*/ 634960 h 1452882"/>
                <a:gd name="connsiteX39" fmla="*/ 4401312 w 6778752"/>
                <a:gd name="connsiteY39" fmla="*/ 622768 h 1452882"/>
                <a:gd name="connsiteX40" fmla="*/ 4437888 w 6778752"/>
                <a:gd name="connsiteY40" fmla="*/ 598384 h 1452882"/>
                <a:gd name="connsiteX41" fmla="*/ 4462272 w 6778752"/>
                <a:gd name="connsiteY41" fmla="*/ 561808 h 1452882"/>
                <a:gd name="connsiteX42" fmla="*/ 4498848 w 6778752"/>
                <a:gd name="connsiteY42" fmla="*/ 549616 h 1452882"/>
                <a:gd name="connsiteX43" fmla="*/ 4584192 w 6778752"/>
                <a:gd name="connsiteY43" fmla="*/ 513040 h 1452882"/>
                <a:gd name="connsiteX44" fmla="*/ 4620768 w 6778752"/>
                <a:gd name="connsiteY44" fmla="*/ 488656 h 1452882"/>
                <a:gd name="connsiteX45" fmla="*/ 4730496 w 6778752"/>
                <a:gd name="connsiteY45" fmla="*/ 452080 h 1452882"/>
                <a:gd name="connsiteX46" fmla="*/ 4803648 w 6778752"/>
                <a:gd name="connsiteY46" fmla="*/ 427696 h 1452882"/>
                <a:gd name="connsiteX47" fmla="*/ 4864608 w 6778752"/>
                <a:gd name="connsiteY47" fmla="*/ 403312 h 1452882"/>
                <a:gd name="connsiteX48" fmla="*/ 5071872 w 6778752"/>
                <a:gd name="connsiteY48" fmla="*/ 378928 h 1452882"/>
                <a:gd name="connsiteX49" fmla="*/ 5230368 w 6778752"/>
                <a:gd name="connsiteY49" fmla="*/ 354544 h 1452882"/>
                <a:gd name="connsiteX50" fmla="*/ 5352288 w 6778752"/>
                <a:gd name="connsiteY50" fmla="*/ 317968 h 1452882"/>
                <a:gd name="connsiteX51" fmla="*/ 5401056 w 6778752"/>
                <a:gd name="connsiteY51" fmla="*/ 305776 h 1452882"/>
                <a:gd name="connsiteX52" fmla="*/ 5474208 w 6778752"/>
                <a:gd name="connsiteY52" fmla="*/ 269200 h 1452882"/>
                <a:gd name="connsiteX53" fmla="*/ 5547360 w 6778752"/>
                <a:gd name="connsiteY53" fmla="*/ 232624 h 1452882"/>
                <a:gd name="connsiteX54" fmla="*/ 5571744 w 6778752"/>
                <a:gd name="connsiteY54" fmla="*/ 196048 h 1452882"/>
                <a:gd name="connsiteX55" fmla="*/ 5608320 w 6778752"/>
                <a:gd name="connsiteY55" fmla="*/ 183856 h 1452882"/>
                <a:gd name="connsiteX56" fmla="*/ 5644896 w 6778752"/>
                <a:gd name="connsiteY56" fmla="*/ 159472 h 1452882"/>
                <a:gd name="connsiteX57" fmla="*/ 5693664 w 6778752"/>
                <a:gd name="connsiteY57" fmla="*/ 147280 h 1452882"/>
                <a:gd name="connsiteX58" fmla="*/ 5779008 w 6778752"/>
                <a:gd name="connsiteY58" fmla="*/ 122896 h 1452882"/>
                <a:gd name="connsiteX59" fmla="*/ 5815584 w 6778752"/>
                <a:gd name="connsiteY59" fmla="*/ 98512 h 1452882"/>
                <a:gd name="connsiteX60" fmla="*/ 5937504 w 6778752"/>
                <a:gd name="connsiteY60" fmla="*/ 74128 h 1452882"/>
                <a:gd name="connsiteX61" fmla="*/ 6071616 w 6778752"/>
                <a:gd name="connsiteY61" fmla="*/ 37552 h 1452882"/>
                <a:gd name="connsiteX62" fmla="*/ 6217920 w 6778752"/>
                <a:gd name="connsiteY62" fmla="*/ 25360 h 1452882"/>
                <a:gd name="connsiteX63" fmla="*/ 6534912 w 6778752"/>
                <a:gd name="connsiteY63" fmla="*/ 976 h 1452882"/>
                <a:gd name="connsiteX64" fmla="*/ 6778752 w 6778752"/>
                <a:gd name="connsiteY64" fmla="*/ 976 h 1452882"/>
                <a:gd name="connsiteX0" fmla="*/ 0 w 6778752"/>
                <a:gd name="connsiteY0" fmla="*/ 1451824 h 1451824"/>
                <a:gd name="connsiteX1" fmla="*/ 463296 w 6778752"/>
                <a:gd name="connsiteY1" fmla="*/ 1415248 h 1451824"/>
                <a:gd name="connsiteX2" fmla="*/ 536448 w 6778752"/>
                <a:gd name="connsiteY2" fmla="*/ 1403056 h 1451824"/>
                <a:gd name="connsiteX3" fmla="*/ 573024 w 6778752"/>
                <a:gd name="connsiteY3" fmla="*/ 1390864 h 1451824"/>
                <a:gd name="connsiteX4" fmla="*/ 719328 w 6778752"/>
                <a:gd name="connsiteY4" fmla="*/ 1366480 h 1451824"/>
                <a:gd name="connsiteX5" fmla="*/ 877824 w 6778752"/>
                <a:gd name="connsiteY5" fmla="*/ 1354288 h 1451824"/>
                <a:gd name="connsiteX6" fmla="*/ 999744 w 6778752"/>
                <a:gd name="connsiteY6" fmla="*/ 1329904 h 1451824"/>
                <a:gd name="connsiteX7" fmla="*/ 1133856 w 6778752"/>
                <a:gd name="connsiteY7" fmla="*/ 1281136 h 1451824"/>
                <a:gd name="connsiteX8" fmla="*/ 1267968 w 6778752"/>
                <a:gd name="connsiteY8" fmla="*/ 1256752 h 1451824"/>
                <a:gd name="connsiteX9" fmla="*/ 1304544 w 6778752"/>
                <a:gd name="connsiteY9" fmla="*/ 1232368 h 1451824"/>
                <a:gd name="connsiteX10" fmla="*/ 1353312 w 6778752"/>
                <a:gd name="connsiteY10" fmla="*/ 1220176 h 1451824"/>
                <a:gd name="connsiteX11" fmla="*/ 1389888 w 6778752"/>
                <a:gd name="connsiteY11" fmla="*/ 1207984 h 1451824"/>
                <a:gd name="connsiteX12" fmla="*/ 1426464 w 6778752"/>
                <a:gd name="connsiteY12" fmla="*/ 1183600 h 1451824"/>
                <a:gd name="connsiteX13" fmla="*/ 1499616 w 6778752"/>
                <a:gd name="connsiteY13" fmla="*/ 1159216 h 1451824"/>
                <a:gd name="connsiteX14" fmla="*/ 1536192 w 6778752"/>
                <a:gd name="connsiteY14" fmla="*/ 1134832 h 1451824"/>
                <a:gd name="connsiteX15" fmla="*/ 1572768 w 6778752"/>
                <a:gd name="connsiteY15" fmla="*/ 1122640 h 1451824"/>
                <a:gd name="connsiteX16" fmla="*/ 1645920 w 6778752"/>
                <a:gd name="connsiteY16" fmla="*/ 1073872 h 1451824"/>
                <a:gd name="connsiteX17" fmla="*/ 1682496 w 6778752"/>
                <a:gd name="connsiteY17" fmla="*/ 1049488 h 1451824"/>
                <a:gd name="connsiteX18" fmla="*/ 1719072 w 6778752"/>
                <a:gd name="connsiteY18" fmla="*/ 1037296 h 1451824"/>
                <a:gd name="connsiteX19" fmla="*/ 1767840 w 6778752"/>
                <a:gd name="connsiteY19" fmla="*/ 1012912 h 1451824"/>
                <a:gd name="connsiteX20" fmla="*/ 1816608 w 6778752"/>
                <a:gd name="connsiteY20" fmla="*/ 1000720 h 1451824"/>
                <a:gd name="connsiteX21" fmla="*/ 1901952 w 6778752"/>
                <a:gd name="connsiteY21" fmla="*/ 976336 h 1451824"/>
                <a:gd name="connsiteX22" fmla="*/ 2694432 w 6778752"/>
                <a:gd name="connsiteY22" fmla="*/ 988528 h 1451824"/>
                <a:gd name="connsiteX23" fmla="*/ 2767584 w 6778752"/>
                <a:gd name="connsiteY23" fmla="*/ 1000720 h 1451824"/>
                <a:gd name="connsiteX24" fmla="*/ 2913888 w 6778752"/>
                <a:gd name="connsiteY24" fmla="*/ 1025104 h 1451824"/>
                <a:gd name="connsiteX25" fmla="*/ 3121152 w 6778752"/>
                <a:gd name="connsiteY25" fmla="*/ 1049488 h 1451824"/>
                <a:gd name="connsiteX26" fmla="*/ 3364992 w 6778752"/>
                <a:gd name="connsiteY26" fmla="*/ 1049488 h 1451824"/>
                <a:gd name="connsiteX27" fmla="*/ 3413760 w 6778752"/>
                <a:gd name="connsiteY27" fmla="*/ 1037296 h 1451824"/>
                <a:gd name="connsiteX28" fmla="*/ 3499104 w 6778752"/>
                <a:gd name="connsiteY28" fmla="*/ 1025104 h 1451824"/>
                <a:gd name="connsiteX29" fmla="*/ 3694176 w 6778752"/>
                <a:gd name="connsiteY29" fmla="*/ 1000720 h 1451824"/>
                <a:gd name="connsiteX30" fmla="*/ 3767328 w 6778752"/>
                <a:gd name="connsiteY30" fmla="*/ 976336 h 1451824"/>
                <a:gd name="connsiteX31" fmla="*/ 3816096 w 6778752"/>
                <a:gd name="connsiteY31" fmla="*/ 964144 h 1451824"/>
                <a:gd name="connsiteX32" fmla="*/ 3938016 w 6778752"/>
                <a:gd name="connsiteY32" fmla="*/ 927568 h 1451824"/>
                <a:gd name="connsiteX33" fmla="*/ 4011168 w 6778752"/>
                <a:gd name="connsiteY33" fmla="*/ 890992 h 1451824"/>
                <a:gd name="connsiteX34" fmla="*/ 4096512 w 6778752"/>
                <a:gd name="connsiteY34" fmla="*/ 830032 h 1451824"/>
                <a:gd name="connsiteX35" fmla="*/ 4145280 w 6778752"/>
                <a:gd name="connsiteY35" fmla="*/ 805648 h 1451824"/>
                <a:gd name="connsiteX36" fmla="*/ 4181856 w 6778752"/>
                <a:gd name="connsiteY36" fmla="*/ 781264 h 1451824"/>
                <a:gd name="connsiteX37" fmla="*/ 4279392 w 6778752"/>
                <a:gd name="connsiteY37" fmla="*/ 695920 h 1451824"/>
                <a:gd name="connsiteX38" fmla="*/ 4352544 w 6778752"/>
                <a:gd name="connsiteY38" fmla="*/ 634960 h 1451824"/>
                <a:gd name="connsiteX39" fmla="*/ 4401312 w 6778752"/>
                <a:gd name="connsiteY39" fmla="*/ 622768 h 1451824"/>
                <a:gd name="connsiteX40" fmla="*/ 4437888 w 6778752"/>
                <a:gd name="connsiteY40" fmla="*/ 598384 h 1451824"/>
                <a:gd name="connsiteX41" fmla="*/ 4462272 w 6778752"/>
                <a:gd name="connsiteY41" fmla="*/ 561808 h 1451824"/>
                <a:gd name="connsiteX42" fmla="*/ 4498848 w 6778752"/>
                <a:gd name="connsiteY42" fmla="*/ 549616 h 1451824"/>
                <a:gd name="connsiteX43" fmla="*/ 4584192 w 6778752"/>
                <a:gd name="connsiteY43" fmla="*/ 513040 h 1451824"/>
                <a:gd name="connsiteX44" fmla="*/ 4620768 w 6778752"/>
                <a:gd name="connsiteY44" fmla="*/ 488656 h 1451824"/>
                <a:gd name="connsiteX45" fmla="*/ 4730496 w 6778752"/>
                <a:gd name="connsiteY45" fmla="*/ 452080 h 1451824"/>
                <a:gd name="connsiteX46" fmla="*/ 4803648 w 6778752"/>
                <a:gd name="connsiteY46" fmla="*/ 427696 h 1451824"/>
                <a:gd name="connsiteX47" fmla="*/ 4864608 w 6778752"/>
                <a:gd name="connsiteY47" fmla="*/ 403312 h 1451824"/>
                <a:gd name="connsiteX48" fmla="*/ 5071872 w 6778752"/>
                <a:gd name="connsiteY48" fmla="*/ 378928 h 1451824"/>
                <a:gd name="connsiteX49" fmla="*/ 5230368 w 6778752"/>
                <a:gd name="connsiteY49" fmla="*/ 354544 h 1451824"/>
                <a:gd name="connsiteX50" fmla="*/ 5352288 w 6778752"/>
                <a:gd name="connsiteY50" fmla="*/ 317968 h 1451824"/>
                <a:gd name="connsiteX51" fmla="*/ 5401056 w 6778752"/>
                <a:gd name="connsiteY51" fmla="*/ 305776 h 1451824"/>
                <a:gd name="connsiteX52" fmla="*/ 5474208 w 6778752"/>
                <a:gd name="connsiteY52" fmla="*/ 269200 h 1451824"/>
                <a:gd name="connsiteX53" fmla="*/ 5547360 w 6778752"/>
                <a:gd name="connsiteY53" fmla="*/ 232624 h 1451824"/>
                <a:gd name="connsiteX54" fmla="*/ 5571744 w 6778752"/>
                <a:gd name="connsiteY54" fmla="*/ 196048 h 1451824"/>
                <a:gd name="connsiteX55" fmla="*/ 5608320 w 6778752"/>
                <a:gd name="connsiteY55" fmla="*/ 183856 h 1451824"/>
                <a:gd name="connsiteX56" fmla="*/ 5644896 w 6778752"/>
                <a:gd name="connsiteY56" fmla="*/ 159472 h 1451824"/>
                <a:gd name="connsiteX57" fmla="*/ 5693664 w 6778752"/>
                <a:gd name="connsiteY57" fmla="*/ 147280 h 1451824"/>
                <a:gd name="connsiteX58" fmla="*/ 5779008 w 6778752"/>
                <a:gd name="connsiteY58" fmla="*/ 122896 h 1451824"/>
                <a:gd name="connsiteX59" fmla="*/ 5815584 w 6778752"/>
                <a:gd name="connsiteY59" fmla="*/ 98512 h 1451824"/>
                <a:gd name="connsiteX60" fmla="*/ 5937504 w 6778752"/>
                <a:gd name="connsiteY60" fmla="*/ 74128 h 1451824"/>
                <a:gd name="connsiteX61" fmla="*/ 6071616 w 6778752"/>
                <a:gd name="connsiteY61" fmla="*/ 37552 h 1451824"/>
                <a:gd name="connsiteX62" fmla="*/ 6217920 w 6778752"/>
                <a:gd name="connsiteY62" fmla="*/ 25360 h 1451824"/>
                <a:gd name="connsiteX63" fmla="*/ 6534912 w 6778752"/>
                <a:gd name="connsiteY63" fmla="*/ 976 h 1451824"/>
                <a:gd name="connsiteX64" fmla="*/ 6778752 w 6778752"/>
                <a:gd name="connsiteY64" fmla="*/ 976 h 1451824"/>
                <a:gd name="connsiteX0" fmla="*/ 0 w 6778752"/>
                <a:gd name="connsiteY0" fmla="*/ 1451824 h 1452882"/>
                <a:gd name="connsiteX1" fmla="*/ 463296 w 6778752"/>
                <a:gd name="connsiteY1" fmla="*/ 1415248 h 1452882"/>
                <a:gd name="connsiteX2" fmla="*/ 536448 w 6778752"/>
                <a:gd name="connsiteY2" fmla="*/ 1403056 h 1452882"/>
                <a:gd name="connsiteX3" fmla="*/ 573024 w 6778752"/>
                <a:gd name="connsiteY3" fmla="*/ 1390864 h 1452882"/>
                <a:gd name="connsiteX4" fmla="*/ 719328 w 6778752"/>
                <a:gd name="connsiteY4" fmla="*/ 1366480 h 1452882"/>
                <a:gd name="connsiteX5" fmla="*/ 877824 w 6778752"/>
                <a:gd name="connsiteY5" fmla="*/ 1354288 h 1452882"/>
                <a:gd name="connsiteX6" fmla="*/ 999744 w 6778752"/>
                <a:gd name="connsiteY6" fmla="*/ 1329904 h 1452882"/>
                <a:gd name="connsiteX7" fmla="*/ 1133856 w 6778752"/>
                <a:gd name="connsiteY7" fmla="*/ 1281136 h 1452882"/>
                <a:gd name="connsiteX8" fmla="*/ 1267968 w 6778752"/>
                <a:gd name="connsiteY8" fmla="*/ 1256752 h 1452882"/>
                <a:gd name="connsiteX9" fmla="*/ 1304544 w 6778752"/>
                <a:gd name="connsiteY9" fmla="*/ 1232368 h 1452882"/>
                <a:gd name="connsiteX10" fmla="*/ 1353312 w 6778752"/>
                <a:gd name="connsiteY10" fmla="*/ 1220176 h 1452882"/>
                <a:gd name="connsiteX11" fmla="*/ 1389888 w 6778752"/>
                <a:gd name="connsiteY11" fmla="*/ 1207984 h 1452882"/>
                <a:gd name="connsiteX12" fmla="*/ 1426464 w 6778752"/>
                <a:gd name="connsiteY12" fmla="*/ 1183600 h 1452882"/>
                <a:gd name="connsiteX13" fmla="*/ 1499616 w 6778752"/>
                <a:gd name="connsiteY13" fmla="*/ 1159216 h 1452882"/>
                <a:gd name="connsiteX14" fmla="*/ 1536192 w 6778752"/>
                <a:gd name="connsiteY14" fmla="*/ 1134832 h 1452882"/>
                <a:gd name="connsiteX15" fmla="*/ 1572768 w 6778752"/>
                <a:gd name="connsiteY15" fmla="*/ 1122640 h 1452882"/>
                <a:gd name="connsiteX16" fmla="*/ 1645920 w 6778752"/>
                <a:gd name="connsiteY16" fmla="*/ 1073872 h 1452882"/>
                <a:gd name="connsiteX17" fmla="*/ 1682496 w 6778752"/>
                <a:gd name="connsiteY17" fmla="*/ 1049488 h 1452882"/>
                <a:gd name="connsiteX18" fmla="*/ 1719072 w 6778752"/>
                <a:gd name="connsiteY18" fmla="*/ 1037296 h 1452882"/>
                <a:gd name="connsiteX19" fmla="*/ 1767840 w 6778752"/>
                <a:gd name="connsiteY19" fmla="*/ 1012912 h 1452882"/>
                <a:gd name="connsiteX20" fmla="*/ 1816608 w 6778752"/>
                <a:gd name="connsiteY20" fmla="*/ 1000720 h 1452882"/>
                <a:gd name="connsiteX21" fmla="*/ 1901952 w 6778752"/>
                <a:gd name="connsiteY21" fmla="*/ 976336 h 1452882"/>
                <a:gd name="connsiteX22" fmla="*/ 2694432 w 6778752"/>
                <a:gd name="connsiteY22" fmla="*/ 988528 h 1452882"/>
                <a:gd name="connsiteX23" fmla="*/ 2767584 w 6778752"/>
                <a:gd name="connsiteY23" fmla="*/ 1000720 h 1452882"/>
                <a:gd name="connsiteX24" fmla="*/ 2913888 w 6778752"/>
                <a:gd name="connsiteY24" fmla="*/ 1025104 h 1452882"/>
                <a:gd name="connsiteX25" fmla="*/ 3121152 w 6778752"/>
                <a:gd name="connsiteY25" fmla="*/ 1049488 h 1452882"/>
                <a:gd name="connsiteX26" fmla="*/ 3364992 w 6778752"/>
                <a:gd name="connsiteY26" fmla="*/ 1049488 h 1452882"/>
                <a:gd name="connsiteX27" fmla="*/ 3413760 w 6778752"/>
                <a:gd name="connsiteY27" fmla="*/ 1037296 h 1452882"/>
                <a:gd name="connsiteX28" fmla="*/ 3499104 w 6778752"/>
                <a:gd name="connsiteY28" fmla="*/ 1025104 h 1452882"/>
                <a:gd name="connsiteX29" fmla="*/ 3694176 w 6778752"/>
                <a:gd name="connsiteY29" fmla="*/ 1000720 h 1452882"/>
                <a:gd name="connsiteX30" fmla="*/ 3767328 w 6778752"/>
                <a:gd name="connsiteY30" fmla="*/ 976336 h 1452882"/>
                <a:gd name="connsiteX31" fmla="*/ 3816096 w 6778752"/>
                <a:gd name="connsiteY31" fmla="*/ 964144 h 1452882"/>
                <a:gd name="connsiteX32" fmla="*/ 3938016 w 6778752"/>
                <a:gd name="connsiteY32" fmla="*/ 927568 h 1452882"/>
                <a:gd name="connsiteX33" fmla="*/ 4011168 w 6778752"/>
                <a:gd name="connsiteY33" fmla="*/ 890992 h 1452882"/>
                <a:gd name="connsiteX34" fmla="*/ 4096512 w 6778752"/>
                <a:gd name="connsiteY34" fmla="*/ 830032 h 1452882"/>
                <a:gd name="connsiteX35" fmla="*/ 4145280 w 6778752"/>
                <a:gd name="connsiteY35" fmla="*/ 805648 h 1452882"/>
                <a:gd name="connsiteX36" fmla="*/ 4181856 w 6778752"/>
                <a:gd name="connsiteY36" fmla="*/ 781264 h 1452882"/>
                <a:gd name="connsiteX37" fmla="*/ 4279392 w 6778752"/>
                <a:gd name="connsiteY37" fmla="*/ 695920 h 1452882"/>
                <a:gd name="connsiteX38" fmla="*/ 4352544 w 6778752"/>
                <a:gd name="connsiteY38" fmla="*/ 634960 h 1452882"/>
                <a:gd name="connsiteX39" fmla="*/ 4401312 w 6778752"/>
                <a:gd name="connsiteY39" fmla="*/ 622768 h 1452882"/>
                <a:gd name="connsiteX40" fmla="*/ 4437888 w 6778752"/>
                <a:gd name="connsiteY40" fmla="*/ 598384 h 1452882"/>
                <a:gd name="connsiteX41" fmla="*/ 4462272 w 6778752"/>
                <a:gd name="connsiteY41" fmla="*/ 561808 h 1452882"/>
                <a:gd name="connsiteX42" fmla="*/ 4498848 w 6778752"/>
                <a:gd name="connsiteY42" fmla="*/ 549616 h 1452882"/>
                <a:gd name="connsiteX43" fmla="*/ 4584192 w 6778752"/>
                <a:gd name="connsiteY43" fmla="*/ 513040 h 1452882"/>
                <a:gd name="connsiteX44" fmla="*/ 4620768 w 6778752"/>
                <a:gd name="connsiteY44" fmla="*/ 488656 h 1452882"/>
                <a:gd name="connsiteX45" fmla="*/ 4730496 w 6778752"/>
                <a:gd name="connsiteY45" fmla="*/ 452080 h 1452882"/>
                <a:gd name="connsiteX46" fmla="*/ 4803648 w 6778752"/>
                <a:gd name="connsiteY46" fmla="*/ 427696 h 1452882"/>
                <a:gd name="connsiteX47" fmla="*/ 4864608 w 6778752"/>
                <a:gd name="connsiteY47" fmla="*/ 403312 h 1452882"/>
                <a:gd name="connsiteX48" fmla="*/ 5071872 w 6778752"/>
                <a:gd name="connsiteY48" fmla="*/ 378928 h 1452882"/>
                <a:gd name="connsiteX49" fmla="*/ 5230368 w 6778752"/>
                <a:gd name="connsiteY49" fmla="*/ 354544 h 1452882"/>
                <a:gd name="connsiteX50" fmla="*/ 5352288 w 6778752"/>
                <a:gd name="connsiteY50" fmla="*/ 317968 h 1452882"/>
                <a:gd name="connsiteX51" fmla="*/ 5401056 w 6778752"/>
                <a:gd name="connsiteY51" fmla="*/ 305776 h 1452882"/>
                <a:gd name="connsiteX52" fmla="*/ 5474208 w 6778752"/>
                <a:gd name="connsiteY52" fmla="*/ 269200 h 1452882"/>
                <a:gd name="connsiteX53" fmla="*/ 5547360 w 6778752"/>
                <a:gd name="connsiteY53" fmla="*/ 232624 h 1452882"/>
                <a:gd name="connsiteX54" fmla="*/ 5571744 w 6778752"/>
                <a:gd name="connsiteY54" fmla="*/ 196048 h 1452882"/>
                <a:gd name="connsiteX55" fmla="*/ 5608320 w 6778752"/>
                <a:gd name="connsiteY55" fmla="*/ 183856 h 1452882"/>
                <a:gd name="connsiteX56" fmla="*/ 5644896 w 6778752"/>
                <a:gd name="connsiteY56" fmla="*/ 159472 h 1452882"/>
                <a:gd name="connsiteX57" fmla="*/ 5693664 w 6778752"/>
                <a:gd name="connsiteY57" fmla="*/ 147280 h 1452882"/>
                <a:gd name="connsiteX58" fmla="*/ 5779008 w 6778752"/>
                <a:gd name="connsiteY58" fmla="*/ 122896 h 1452882"/>
                <a:gd name="connsiteX59" fmla="*/ 5815584 w 6778752"/>
                <a:gd name="connsiteY59" fmla="*/ 98512 h 1452882"/>
                <a:gd name="connsiteX60" fmla="*/ 5937504 w 6778752"/>
                <a:gd name="connsiteY60" fmla="*/ 74128 h 1452882"/>
                <a:gd name="connsiteX61" fmla="*/ 6071616 w 6778752"/>
                <a:gd name="connsiteY61" fmla="*/ 37552 h 1452882"/>
                <a:gd name="connsiteX62" fmla="*/ 6217920 w 6778752"/>
                <a:gd name="connsiteY62" fmla="*/ 25360 h 1452882"/>
                <a:gd name="connsiteX63" fmla="*/ 6534912 w 6778752"/>
                <a:gd name="connsiteY63" fmla="*/ 976 h 1452882"/>
                <a:gd name="connsiteX64" fmla="*/ 6778752 w 6778752"/>
                <a:gd name="connsiteY64" fmla="*/ 976 h 14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778752" h="1452882">
                  <a:moveTo>
                    <a:pt x="0" y="1451824"/>
                  </a:moveTo>
                  <a:cubicBezTo>
                    <a:pt x="250607" y="1458824"/>
                    <a:pt x="96900" y="1429340"/>
                    <a:pt x="463296" y="1415248"/>
                  </a:cubicBezTo>
                  <a:cubicBezTo>
                    <a:pt x="487680" y="1411184"/>
                    <a:pt x="512316" y="1408419"/>
                    <a:pt x="536448" y="1403056"/>
                  </a:cubicBezTo>
                  <a:cubicBezTo>
                    <a:pt x="548993" y="1400268"/>
                    <a:pt x="560422" y="1393384"/>
                    <a:pt x="573024" y="1390864"/>
                  </a:cubicBezTo>
                  <a:cubicBezTo>
                    <a:pt x="621505" y="1381168"/>
                    <a:pt x="670560" y="1374608"/>
                    <a:pt x="719328" y="1366480"/>
                  </a:cubicBezTo>
                  <a:cubicBezTo>
                    <a:pt x="771595" y="1357769"/>
                    <a:pt x="824992" y="1358352"/>
                    <a:pt x="877824" y="1354288"/>
                  </a:cubicBezTo>
                  <a:lnTo>
                    <a:pt x="999744" y="1329904"/>
                  </a:lnTo>
                  <a:cubicBezTo>
                    <a:pt x="1068061" y="1316241"/>
                    <a:pt x="1070827" y="1300045"/>
                    <a:pt x="1133856" y="1281136"/>
                  </a:cubicBezTo>
                  <a:cubicBezTo>
                    <a:pt x="1155156" y="1274746"/>
                    <a:pt x="1250604" y="1259646"/>
                    <a:pt x="1267968" y="1256752"/>
                  </a:cubicBezTo>
                  <a:cubicBezTo>
                    <a:pt x="1280160" y="1248624"/>
                    <a:pt x="1291076" y="1238140"/>
                    <a:pt x="1304544" y="1232368"/>
                  </a:cubicBezTo>
                  <a:cubicBezTo>
                    <a:pt x="1319945" y="1225767"/>
                    <a:pt x="1337200" y="1224779"/>
                    <a:pt x="1353312" y="1220176"/>
                  </a:cubicBezTo>
                  <a:cubicBezTo>
                    <a:pt x="1365669" y="1216645"/>
                    <a:pt x="1377696" y="1212048"/>
                    <a:pt x="1389888" y="1207984"/>
                  </a:cubicBezTo>
                  <a:cubicBezTo>
                    <a:pt x="1402080" y="1199856"/>
                    <a:pt x="1413074" y="1189551"/>
                    <a:pt x="1426464" y="1183600"/>
                  </a:cubicBezTo>
                  <a:cubicBezTo>
                    <a:pt x="1449952" y="1173161"/>
                    <a:pt x="1499616" y="1159216"/>
                    <a:pt x="1499616" y="1159216"/>
                  </a:cubicBezTo>
                  <a:cubicBezTo>
                    <a:pt x="1511808" y="1151088"/>
                    <a:pt x="1523086" y="1141385"/>
                    <a:pt x="1536192" y="1134832"/>
                  </a:cubicBezTo>
                  <a:cubicBezTo>
                    <a:pt x="1547687" y="1129085"/>
                    <a:pt x="1561534" y="1128881"/>
                    <a:pt x="1572768" y="1122640"/>
                  </a:cubicBezTo>
                  <a:cubicBezTo>
                    <a:pt x="1598386" y="1108408"/>
                    <a:pt x="1621536" y="1090128"/>
                    <a:pt x="1645920" y="1073872"/>
                  </a:cubicBezTo>
                  <a:cubicBezTo>
                    <a:pt x="1658112" y="1065744"/>
                    <a:pt x="1668595" y="1054122"/>
                    <a:pt x="1682496" y="1049488"/>
                  </a:cubicBezTo>
                  <a:cubicBezTo>
                    <a:pt x="1694688" y="1045424"/>
                    <a:pt x="1707260" y="1042358"/>
                    <a:pt x="1719072" y="1037296"/>
                  </a:cubicBezTo>
                  <a:cubicBezTo>
                    <a:pt x="1735777" y="1030137"/>
                    <a:pt x="1750822" y="1019294"/>
                    <a:pt x="1767840" y="1012912"/>
                  </a:cubicBezTo>
                  <a:cubicBezTo>
                    <a:pt x="1783529" y="1007028"/>
                    <a:pt x="1800496" y="1005323"/>
                    <a:pt x="1816608" y="1000720"/>
                  </a:cubicBezTo>
                  <a:cubicBezTo>
                    <a:pt x="1939044" y="965738"/>
                    <a:pt x="1749495" y="1014450"/>
                    <a:pt x="1901952" y="976336"/>
                  </a:cubicBezTo>
                  <a:lnTo>
                    <a:pt x="2694432" y="988528"/>
                  </a:lnTo>
                  <a:cubicBezTo>
                    <a:pt x="2719143" y="989224"/>
                    <a:pt x="2743112" y="997224"/>
                    <a:pt x="2767584" y="1000720"/>
                  </a:cubicBezTo>
                  <a:cubicBezTo>
                    <a:pt x="3055249" y="1041815"/>
                    <a:pt x="2744603" y="991247"/>
                    <a:pt x="2913888" y="1025104"/>
                  </a:cubicBezTo>
                  <a:cubicBezTo>
                    <a:pt x="2995436" y="1041414"/>
                    <a:pt x="3027576" y="1040981"/>
                    <a:pt x="3121152" y="1049488"/>
                  </a:cubicBezTo>
                  <a:cubicBezTo>
                    <a:pt x="3219911" y="1082408"/>
                    <a:pt x="3163599" y="1068668"/>
                    <a:pt x="3364992" y="1049488"/>
                  </a:cubicBezTo>
                  <a:cubicBezTo>
                    <a:pt x="3381673" y="1047899"/>
                    <a:pt x="3397274" y="1040293"/>
                    <a:pt x="3413760" y="1037296"/>
                  </a:cubicBezTo>
                  <a:cubicBezTo>
                    <a:pt x="3442033" y="1032155"/>
                    <a:pt x="3470701" y="1029474"/>
                    <a:pt x="3499104" y="1025104"/>
                  </a:cubicBezTo>
                  <a:cubicBezTo>
                    <a:pt x="3639552" y="1003497"/>
                    <a:pt x="3503034" y="1019834"/>
                    <a:pt x="3694176" y="1000720"/>
                  </a:cubicBezTo>
                  <a:cubicBezTo>
                    <a:pt x="3718560" y="992592"/>
                    <a:pt x="3742392" y="982570"/>
                    <a:pt x="3767328" y="976336"/>
                  </a:cubicBezTo>
                  <a:cubicBezTo>
                    <a:pt x="3783584" y="972272"/>
                    <a:pt x="3800046" y="968959"/>
                    <a:pt x="3816096" y="964144"/>
                  </a:cubicBezTo>
                  <a:cubicBezTo>
                    <a:pt x="3964510" y="919620"/>
                    <a:pt x="3825611" y="955669"/>
                    <a:pt x="3938016" y="927568"/>
                  </a:cubicBezTo>
                  <a:cubicBezTo>
                    <a:pt x="4042838" y="857687"/>
                    <a:pt x="3910214" y="941469"/>
                    <a:pt x="4011168" y="890992"/>
                  </a:cubicBezTo>
                  <a:cubicBezTo>
                    <a:pt x="4036960" y="878096"/>
                    <a:pt x="4074422" y="843838"/>
                    <a:pt x="4096512" y="830032"/>
                  </a:cubicBezTo>
                  <a:cubicBezTo>
                    <a:pt x="4111924" y="820399"/>
                    <a:pt x="4129500" y="814665"/>
                    <a:pt x="4145280" y="805648"/>
                  </a:cubicBezTo>
                  <a:cubicBezTo>
                    <a:pt x="4158002" y="798378"/>
                    <a:pt x="4169664" y="789392"/>
                    <a:pt x="4181856" y="781264"/>
                  </a:cubicBezTo>
                  <a:cubicBezTo>
                    <a:pt x="4250944" y="677632"/>
                    <a:pt x="4137152" y="838160"/>
                    <a:pt x="4279392" y="695920"/>
                  </a:cubicBezTo>
                  <a:cubicBezTo>
                    <a:pt x="4301363" y="673949"/>
                    <a:pt x="4322839" y="647691"/>
                    <a:pt x="4352544" y="634960"/>
                  </a:cubicBezTo>
                  <a:cubicBezTo>
                    <a:pt x="4367945" y="628359"/>
                    <a:pt x="4385056" y="626832"/>
                    <a:pt x="4401312" y="622768"/>
                  </a:cubicBezTo>
                  <a:cubicBezTo>
                    <a:pt x="4413504" y="614640"/>
                    <a:pt x="4427527" y="608745"/>
                    <a:pt x="4437888" y="598384"/>
                  </a:cubicBezTo>
                  <a:cubicBezTo>
                    <a:pt x="4448249" y="588023"/>
                    <a:pt x="4450830" y="570962"/>
                    <a:pt x="4462272" y="561808"/>
                  </a:cubicBezTo>
                  <a:cubicBezTo>
                    <a:pt x="4472307" y="553780"/>
                    <a:pt x="4487036" y="554678"/>
                    <a:pt x="4498848" y="549616"/>
                  </a:cubicBezTo>
                  <a:cubicBezTo>
                    <a:pt x="4604308" y="504419"/>
                    <a:pt x="4498415" y="541632"/>
                    <a:pt x="4584192" y="513040"/>
                  </a:cubicBezTo>
                  <a:cubicBezTo>
                    <a:pt x="4596384" y="504912"/>
                    <a:pt x="4607378" y="494607"/>
                    <a:pt x="4620768" y="488656"/>
                  </a:cubicBezTo>
                  <a:lnTo>
                    <a:pt x="4730496" y="452080"/>
                  </a:lnTo>
                  <a:lnTo>
                    <a:pt x="4803648" y="427696"/>
                  </a:lnTo>
                  <a:cubicBezTo>
                    <a:pt x="4824410" y="420775"/>
                    <a:pt x="4843376" y="408620"/>
                    <a:pt x="4864608" y="403312"/>
                  </a:cubicBezTo>
                  <a:cubicBezTo>
                    <a:pt x="4900544" y="394328"/>
                    <a:pt x="5049045" y="381211"/>
                    <a:pt x="5071872" y="378928"/>
                  </a:cubicBezTo>
                  <a:cubicBezTo>
                    <a:pt x="5156732" y="350641"/>
                    <a:pt x="5065351" y="378118"/>
                    <a:pt x="5230368" y="354544"/>
                  </a:cubicBezTo>
                  <a:cubicBezTo>
                    <a:pt x="5275520" y="348094"/>
                    <a:pt x="5307036" y="329281"/>
                    <a:pt x="5352288" y="317968"/>
                  </a:cubicBezTo>
                  <a:lnTo>
                    <a:pt x="5401056" y="305776"/>
                  </a:lnTo>
                  <a:cubicBezTo>
                    <a:pt x="5505878" y="235895"/>
                    <a:pt x="5373254" y="319677"/>
                    <a:pt x="5474208" y="269200"/>
                  </a:cubicBezTo>
                  <a:cubicBezTo>
                    <a:pt x="5568746" y="221931"/>
                    <a:pt x="5455425" y="263269"/>
                    <a:pt x="5547360" y="232624"/>
                  </a:cubicBezTo>
                  <a:cubicBezTo>
                    <a:pt x="5555488" y="220432"/>
                    <a:pt x="5560302" y="205202"/>
                    <a:pt x="5571744" y="196048"/>
                  </a:cubicBezTo>
                  <a:cubicBezTo>
                    <a:pt x="5581779" y="188020"/>
                    <a:pt x="5596825" y="189603"/>
                    <a:pt x="5608320" y="183856"/>
                  </a:cubicBezTo>
                  <a:cubicBezTo>
                    <a:pt x="5621426" y="177303"/>
                    <a:pt x="5631428" y="165244"/>
                    <a:pt x="5644896" y="159472"/>
                  </a:cubicBezTo>
                  <a:cubicBezTo>
                    <a:pt x="5660297" y="152871"/>
                    <a:pt x="5677552" y="151883"/>
                    <a:pt x="5693664" y="147280"/>
                  </a:cubicBezTo>
                  <a:cubicBezTo>
                    <a:pt x="5816100" y="112298"/>
                    <a:pt x="5626551" y="161010"/>
                    <a:pt x="5779008" y="122896"/>
                  </a:cubicBezTo>
                  <a:cubicBezTo>
                    <a:pt x="5791200" y="114768"/>
                    <a:pt x="5802478" y="105065"/>
                    <a:pt x="5815584" y="98512"/>
                  </a:cubicBezTo>
                  <a:cubicBezTo>
                    <a:pt x="5849631" y="81488"/>
                    <a:pt x="5906053" y="78621"/>
                    <a:pt x="5937504" y="74128"/>
                  </a:cubicBezTo>
                  <a:cubicBezTo>
                    <a:pt x="5989509" y="56793"/>
                    <a:pt x="6018351" y="43818"/>
                    <a:pt x="6071616" y="37552"/>
                  </a:cubicBezTo>
                  <a:cubicBezTo>
                    <a:pt x="6120218" y="31834"/>
                    <a:pt x="6169203" y="30000"/>
                    <a:pt x="6217920" y="25360"/>
                  </a:cubicBezTo>
                  <a:cubicBezTo>
                    <a:pt x="6377491" y="10163"/>
                    <a:pt x="6326531" y="6608"/>
                    <a:pt x="6534912" y="976"/>
                  </a:cubicBezTo>
                  <a:cubicBezTo>
                    <a:pt x="6616162" y="-1220"/>
                    <a:pt x="6697472" y="976"/>
                    <a:pt x="6778752" y="976"/>
                  </a:cubicBezTo>
                </a:path>
              </a:pathLst>
            </a:custGeom>
            <a:noFill/>
            <a:ln w="279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4230044" y="4935553"/>
              <a:ext cx="470684" cy="302101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214593" y="5084351"/>
              <a:ext cx="6205814" cy="1761126"/>
            </a:xfrm>
            <a:custGeom>
              <a:avLst/>
              <a:gdLst>
                <a:gd name="connsiteX0" fmla="*/ 0 w 6778752"/>
                <a:gd name="connsiteY0" fmla="*/ 1451824 h 1451824"/>
                <a:gd name="connsiteX1" fmla="*/ 463296 w 6778752"/>
                <a:gd name="connsiteY1" fmla="*/ 1415248 h 1451824"/>
                <a:gd name="connsiteX2" fmla="*/ 536448 w 6778752"/>
                <a:gd name="connsiteY2" fmla="*/ 1403056 h 1451824"/>
                <a:gd name="connsiteX3" fmla="*/ 573024 w 6778752"/>
                <a:gd name="connsiteY3" fmla="*/ 1390864 h 1451824"/>
                <a:gd name="connsiteX4" fmla="*/ 719328 w 6778752"/>
                <a:gd name="connsiteY4" fmla="*/ 1366480 h 1451824"/>
                <a:gd name="connsiteX5" fmla="*/ 877824 w 6778752"/>
                <a:gd name="connsiteY5" fmla="*/ 1354288 h 1451824"/>
                <a:gd name="connsiteX6" fmla="*/ 999744 w 6778752"/>
                <a:gd name="connsiteY6" fmla="*/ 1329904 h 1451824"/>
                <a:gd name="connsiteX7" fmla="*/ 1133856 w 6778752"/>
                <a:gd name="connsiteY7" fmla="*/ 1281136 h 1451824"/>
                <a:gd name="connsiteX8" fmla="*/ 1267968 w 6778752"/>
                <a:gd name="connsiteY8" fmla="*/ 1256752 h 1451824"/>
                <a:gd name="connsiteX9" fmla="*/ 1304544 w 6778752"/>
                <a:gd name="connsiteY9" fmla="*/ 1232368 h 1451824"/>
                <a:gd name="connsiteX10" fmla="*/ 1353312 w 6778752"/>
                <a:gd name="connsiteY10" fmla="*/ 1220176 h 1451824"/>
                <a:gd name="connsiteX11" fmla="*/ 1389888 w 6778752"/>
                <a:gd name="connsiteY11" fmla="*/ 1207984 h 1451824"/>
                <a:gd name="connsiteX12" fmla="*/ 1426464 w 6778752"/>
                <a:gd name="connsiteY12" fmla="*/ 1183600 h 1451824"/>
                <a:gd name="connsiteX13" fmla="*/ 1499616 w 6778752"/>
                <a:gd name="connsiteY13" fmla="*/ 1159216 h 1451824"/>
                <a:gd name="connsiteX14" fmla="*/ 1536192 w 6778752"/>
                <a:gd name="connsiteY14" fmla="*/ 1134832 h 1451824"/>
                <a:gd name="connsiteX15" fmla="*/ 1572768 w 6778752"/>
                <a:gd name="connsiteY15" fmla="*/ 1122640 h 1451824"/>
                <a:gd name="connsiteX16" fmla="*/ 1645920 w 6778752"/>
                <a:gd name="connsiteY16" fmla="*/ 1073872 h 1451824"/>
                <a:gd name="connsiteX17" fmla="*/ 1682496 w 6778752"/>
                <a:gd name="connsiteY17" fmla="*/ 1049488 h 1451824"/>
                <a:gd name="connsiteX18" fmla="*/ 1719072 w 6778752"/>
                <a:gd name="connsiteY18" fmla="*/ 1037296 h 1451824"/>
                <a:gd name="connsiteX19" fmla="*/ 1767840 w 6778752"/>
                <a:gd name="connsiteY19" fmla="*/ 1012912 h 1451824"/>
                <a:gd name="connsiteX20" fmla="*/ 1816608 w 6778752"/>
                <a:gd name="connsiteY20" fmla="*/ 1000720 h 1451824"/>
                <a:gd name="connsiteX21" fmla="*/ 1901952 w 6778752"/>
                <a:gd name="connsiteY21" fmla="*/ 976336 h 1451824"/>
                <a:gd name="connsiteX22" fmla="*/ 2694432 w 6778752"/>
                <a:gd name="connsiteY22" fmla="*/ 988528 h 1451824"/>
                <a:gd name="connsiteX23" fmla="*/ 2767584 w 6778752"/>
                <a:gd name="connsiteY23" fmla="*/ 1000720 h 1451824"/>
                <a:gd name="connsiteX24" fmla="*/ 2913888 w 6778752"/>
                <a:gd name="connsiteY24" fmla="*/ 1025104 h 1451824"/>
                <a:gd name="connsiteX25" fmla="*/ 3121152 w 6778752"/>
                <a:gd name="connsiteY25" fmla="*/ 1049488 h 1451824"/>
                <a:gd name="connsiteX26" fmla="*/ 3364992 w 6778752"/>
                <a:gd name="connsiteY26" fmla="*/ 1049488 h 1451824"/>
                <a:gd name="connsiteX27" fmla="*/ 3413760 w 6778752"/>
                <a:gd name="connsiteY27" fmla="*/ 1037296 h 1451824"/>
                <a:gd name="connsiteX28" fmla="*/ 3499104 w 6778752"/>
                <a:gd name="connsiteY28" fmla="*/ 1025104 h 1451824"/>
                <a:gd name="connsiteX29" fmla="*/ 3694176 w 6778752"/>
                <a:gd name="connsiteY29" fmla="*/ 1000720 h 1451824"/>
                <a:gd name="connsiteX30" fmla="*/ 3767328 w 6778752"/>
                <a:gd name="connsiteY30" fmla="*/ 976336 h 1451824"/>
                <a:gd name="connsiteX31" fmla="*/ 3816096 w 6778752"/>
                <a:gd name="connsiteY31" fmla="*/ 964144 h 1451824"/>
                <a:gd name="connsiteX32" fmla="*/ 3938016 w 6778752"/>
                <a:gd name="connsiteY32" fmla="*/ 927568 h 1451824"/>
                <a:gd name="connsiteX33" fmla="*/ 4011168 w 6778752"/>
                <a:gd name="connsiteY33" fmla="*/ 890992 h 1451824"/>
                <a:gd name="connsiteX34" fmla="*/ 4096512 w 6778752"/>
                <a:gd name="connsiteY34" fmla="*/ 830032 h 1451824"/>
                <a:gd name="connsiteX35" fmla="*/ 4145280 w 6778752"/>
                <a:gd name="connsiteY35" fmla="*/ 805648 h 1451824"/>
                <a:gd name="connsiteX36" fmla="*/ 4181856 w 6778752"/>
                <a:gd name="connsiteY36" fmla="*/ 781264 h 1451824"/>
                <a:gd name="connsiteX37" fmla="*/ 4279392 w 6778752"/>
                <a:gd name="connsiteY37" fmla="*/ 695920 h 1451824"/>
                <a:gd name="connsiteX38" fmla="*/ 4352544 w 6778752"/>
                <a:gd name="connsiteY38" fmla="*/ 634960 h 1451824"/>
                <a:gd name="connsiteX39" fmla="*/ 4401312 w 6778752"/>
                <a:gd name="connsiteY39" fmla="*/ 622768 h 1451824"/>
                <a:gd name="connsiteX40" fmla="*/ 4437888 w 6778752"/>
                <a:gd name="connsiteY40" fmla="*/ 598384 h 1451824"/>
                <a:gd name="connsiteX41" fmla="*/ 4462272 w 6778752"/>
                <a:gd name="connsiteY41" fmla="*/ 561808 h 1451824"/>
                <a:gd name="connsiteX42" fmla="*/ 4498848 w 6778752"/>
                <a:gd name="connsiteY42" fmla="*/ 549616 h 1451824"/>
                <a:gd name="connsiteX43" fmla="*/ 4584192 w 6778752"/>
                <a:gd name="connsiteY43" fmla="*/ 513040 h 1451824"/>
                <a:gd name="connsiteX44" fmla="*/ 4620768 w 6778752"/>
                <a:gd name="connsiteY44" fmla="*/ 488656 h 1451824"/>
                <a:gd name="connsiteX45" fmla="*/ 4730496 w 6778752"/>
                <a:gd name="connsiteY45" fmla="*/ 452080 h 1451824"/>
                <a:gd name="connsiteX46" fmla="*/ 4803648 w 6778752"/>
                <a:gd name="connsiteY46" fmla="*/ 427696 h 1451824"/>
                <a:gd name="connsiteX47" fmla="*/ 4864608 w 6778752"/>
                <a:gd name="connsiteY47" fmla="*/ 403312 h 1451824"/>
                <a:gd name="connsiteX48" fmla="*/ 5071872 w 6778752"/>
                <a:gd name="connsiteY48" fmla="*/ 378928 h 1451824"/>
                <a:gd name="connsiteX49" fmla="*/ 5230368 w 6778752"/>
                <a:gd name="connsiteY49" fmla="*/ 354544 h 1451824"/>
                <a:gd name="connsiteX50" fmla="*/ 5352288 w 6778752"/>
                <a:gd name="connsiteY50" fmla="*/ 317968 h 1451824"/>
                <a:gd name="connsiteX51" fmla="*/ 5401056 w 6778752"/>
                <a:gd name="connsiteY51" fmla="*/ 305776 h 1451824"/>
                <a:gd name="connsiteX52" fmla="*/ 5474208 w 6778752"/>
                <a:gd name="connsiteY52" fmla="*/ 269200 h 1451824"/>
                <a:gd name="connsiteX53" fmla="*/ 5547360 w 6778752"/>
                <a:gd name="connsiteY53" fmla="*/ 232624 h 1451824"/>
                <a:gd name="connsiteX54" fmla="*/ 5571744 w 6778752"/>
                <a:gd name="connsiteY54" fmla="*/ 196048 h 1451824"/>
                <a:gd name="connsiteX55" fmla="*/ 5608320 w 6778752"/>
                <a:gd name="connsiteY55" fmla="*/ 183856 h 1451824"/>
                <a:gd name="connsiteX56" fmla="*/ 5644896 w 6778752"/>
                <a:gd name="connsiteY56" fmla="*/ 159472 h 1451824"/>
                <a:gd name="connsiteX57" fmla="*/ 5693664 w 6778752"/>
                <a:gd name="connsiteY57" fmla="*/ 147280 h 1451824"/>
                <a:gd name="connsiteX58" fmla="*/ 5779008 w 6778752"/>
                <a:gd name="connsiteY58" fmla="*/ 122896 h 1451824"/>
                <a:gd name="connsiteX59" fmla="*/ 5815584 w 6778752"/>
                <a:gd name="connsiteY59" fmla="*/ 98512 h 1451824"/>
                <a:gd name="connsiteX60" fmla="*/ 5937504 w 6778752"/>
                <a:gd name="connsiteY60" fmla="*/ 74128 h 1451824"/>
                <a:gd name="connsiteX61" fmla="*/ 6071616 w 6778752"/>
                <a:gd name="connsiteY61" fmla="*/ 37552 h 1451824"/>
                <a:gd name="connsiteX62" fmla="*/ 6217920 w 6778752"/>
                <a:gd name="connsiteY62" fmla="*/ 25360 h 1451824"/>
                <a:gd name="connsiteX63" fmla="*/ 6534912 w 6778752"/>
                <a:gd name="connsiteY63" fmla="*/ 976 h 1451824"/>
                <a:gd name="connsiteX64" fmla="*/ 6778752 w 6778752"/>
                <a:gd name="connsiteY64" fmla="*/ 976 h 1451824"/>
                <a:gd name="connsiteX0" fmla="*/ 0 w 6790990"/>
                <a:gd name="connsiteY0" fmla="*/ 1488400 h 1488400"/>
                <a:gd name="connsiteX1" fmla="*/ 475534 w 6790990"/>
                <a:gd name="connsiteY1" fmla="*/ 1415248 h 1488400"/>
                <a:gd name="connsiteX2" fmla="*/ 548686 w 6790990"/>
                <a:gd name="connsiteY2" fmla="*/ 1403056 h 1488400"/>
                <a:gd name="connsiteX3" fmla="*/ 585262 w 6790990"/>
                <a:gd name="connsiteY3" fmla="*/ 1390864 h 1488400"/>
                <a:gd name="connsiteX4" fmla="*/ 731566 w 6790990"/>
                <a:gd name="connsiteY4" fmla="*/ 1366480 h 1488400"/>
                <a:gd name="connsiteX5" fmla="*/ 890062 w 6790990"/>
                <a:gd name="connsiteY5" fmla="*/ 1354288 h 1488400"/>
                <a:gd name="connsiteX6" fmla="*/ 1011982 w 6790990"/>
                <a:gd name="connsiteY6" fmla="*/ 1329904 h 1488400"/>
                <a:gd name="connsiteX7" fmla="*/ 1146094 w 6790990"/>
                <a:gd name="connsiteY7" fmla="*/ 1281136 h 1488400"/>
                <a:gd name="connsiteX8" fmla="*/ 1280206 w 6790990"/>
                <a:gd name="connsiteY8" fmla="*/ 1256752 h 1488400"/>
                <a:gd name="connsiteX9" fmla="*/ 1316782 w 6790990"/>
                <a:gd name="connsiteY9" fmla="*/ 1232368 h 1488400"/>
                <a:gd name="connsiteX10" fmla="*/ 1365550 w 6790990"/>
                <a:gd name="connsiteY10" fmla="*/ 1220176 h 1488400"/>
                <a:gd name="connsiteX11" fmla="*/ 1402126 w 6790990"/>
                <a:gd name="connsiteY11" fmla="*/ 1207984 h 1488400"/>
                <a:gd name="connsiteX12" fmla="*/ 1438702 w 6790990"/>
                <a:gd name="connsiteY12" fmla="*/ 1183600 h 1488400"/>
                <a:gd name="connsiteX13" fmla="*/ 1511854 w 6790990"/>
                <a:gd name="connsiteY13" fmla="*/ 1159216 h 1488400"/>
                <a:gd name="connsiteX14" fmla="*/ 1548430 w 6790990"/>
                <a:gd name="connsiteY14" fmla="*/ 1134832 h 1488400"/>
                <a:gd name="connsiteX15" fmla="*/ 1585006 w 6790990"/>
                <a:gd name="connsiteY15" fmla="*/ 1122640 h 1488400"/>
                <a:gd name="connsiteX16" fmla="*/ 1658158 w 6790990"/>
                <a:gd name="connsiteY16" fmla="*/ 1073872 h 1488400"/>
                <a:gd name="connsiteX17" fmla="*/ 1694734 w 6790990"/>
                <a:gd name="connsiteY17" fmla="*/ 1049488 h 1488400"/>
                <a:gd name="connsiteX18" fmla="*/ 1731310 w 6790990"/>
                <a:gd name="connsiteY18" fmla="*/ 1037296 h 1488400"/>
                <a:gd name="connsiteX19" fmla="*/ 1780078 w 6790990"/>
                <a:gd name="connsiteY19" fmla="*/ 1012912 h 1488400"/>
                <a:gd name="connsiteX20" fmla="*/ 1828846 w 6790990"/>
                <a:gd name="connsiteY20" fmla="*/ 1000720 h 1488400"/>
                <a:gd name="connsiteX21" fmla="*/ 1914190 w 6790990"/>
                <a:gd name="connsiteY21" fmla="*/ 976336 h 1488400"/>
                <a:gd name="connsiteX22" fmla="*/ 2706670 w 6790990"/>
                <a:gd name="connsiteY22" fmla="*/ 988528 h 1488400"/>
                <a:gd name="connsiteX23" fmla="*/ 2779822 w 6790990"/>
                <a:gd name="connsiteY23" fmla="*/ 1000720 h 1488400"/>
                <a:gd name="connsiteX24" fmla="*/ 2926126 w 6790990"/>
                <a:gd name="connsiteY24" fmla="*/ 1025104 h 1488400"/>
                <a:gd name="connsiteX25" fmla="*/ 3133390 w 6790990"/>
                <a:gd name="connsiteY25" fmla="*/ 1049488 h 1488400"/>
                <a:gd name="connsiteX26" fmla="*/ 3377230 w 6790990"/>
                <a:gd name="connsiteY26" fmla="*/ 1049488 h 1488400"/>
                <a:gd name="connsiteX27" fmla="*/ 3425998 w 6790990"/>
                <a:gd name="connsiteY27" fmla="*/ 1037296 h 1488400"/>
                <a:gd name="connsiteX28" fmla="*/ 3511342 w 6790990"/>
                <a:gd name="connsiteY28" fmla="*/ 1025104 h 1488400"/>
                <a:gd name="connsiteX29" fmla="*/ 3706414 w 6790990"/>
                <a:gd name="connsiteY29" fmla="*/ 1000720 h 1488400"/>
                <a:gd name="connsiteX30" fmla="*/ 3779566 w 6790990"/>
                <a:gd name="connsiteY30" fmla="*/ 976336 h 1488400"/>
                <a:gd name="connsiteX31" fmla="*/ 3828334 w 6790990"/>
                <a:gd name="connsiteY31" fmla="*/ 964144 h 1488400"/>
                <a:gd name="connsiteX32" fmla="*/ 3950254 w 6790990"/>
                <a:gd name="connsiteY32" fmla="*/ 927568 h 1488400"/>
                <a:gd name="connsiteX33" fmla="*/ 4023406 w 6790990"/>
                <a:gd name="connsiteY33" fmla="*/ 890992 h 1488400"/>
                <a:gd name="connsiteX34" fmla="*/ 4108750 w 6790990"/>
                <a:gd name="connsiteY34" fmla="*/ 830032 h 1488400"/>
                <a:gd name="connsiteX35" fmla="*/ 4157518 w 6790990"/>
                <a:gd name="connsiteY35" fmla="*/ 805648 h 1488400"/>
                <a:gd name="connsiteX36" fmla="*/ 4194094 w 6790990"/>
                <a:gd name="connsiteY36" fmla="*/ 781264 h 1488400"/>
                <a:gd name="connsiteX37" fmla="*/ 4291630 w 6790990"/>
                <a:gd name="connsiteY37" fmla="*/ 695920 h 1488400"/>
                <a:gd name="connsiteX38" fmla="*/ 4364782 w 6790990"/>
                <a:gd name="connsiteY38" fmla="*/ 634960 h 1488400"/>
                <a:gd name="connsiteX39" fmla="*/ 4413550 w 6790990"/>
                <a:gd name="connsiteY39" fmla="*/ 622768 h 1488400"/>
                <a:gd name="connsiteX40" fmla="*/ 4450126 w 6790990"/>
                <a:gd name="connsiteY40" fmla="*/ 598384 h 1488400"/>
                <a:gd name="connsiteX41" fmla="*/ 4474510 w 6790990"/>
                <a:gd name="connsiteY41" fmla="*/ 561808 h 1488400"/>
                <a:gd name="connsiteX42" fmla="*/ 4511086 w 6790990"/>
                <a:gd name="connsiteY42" fmla="*/ 549616 h 1488400"/>
                <a:gd name="connsiteX43" fmla="*/ 4596430 w 6790990"/>
                <a:gd name="connsiteY43" fmla="*/ 513040 h 1488400"/>
                <a:gd name="connsiteX44" fmla="*/ 4633006 w 6790990"/>
                <a:gd name="connsiteY44" fmla="*/ 488656 h 1488400"/>
                <a:gd name="connsiteX45" fmla="*/ 4742734 w 6790990"/>
                <a:gd name="connsiteY45" fmla="*/ 452080 h 1488400"/>
                <a:gd name="connsiteX46" fmla="*/ 4815886 w 6790990"/>
                <a:gd name="connsiteY46" fmla="*/ 427696 h 1488400"/>
                <a:gd name="connsiteX47" fmla="*/ 4876846 w 6790990"/>
                <a:gd name="connsiteY47" fmla="*/ 403312 h 1488400"/>
                <a:gd name="connsiteX48" fmla="*/ 5084110 w 6790990"/>
                <a:gd name="connsiteY48" fmla="*/ 378928 h 1488400"/>
                <a:gd name="connsiteX49" fmla="*/ 5242606 w 6790990"/>
                <a:gd name="connsiteY49" fmla="*/ 354544 h 1488400"/>
                <a:gd name="connsiteX50" fmla="*/ 5364526 w 6790990"/>
                <a:gd name="connsiteY50" fmla="*/ 317968 h 1488400"/>
                <a:gd name="connsiteX51" fmla="*/ 5413294 w 6790990"/>
                <a:gd name="connsiteY51" fmla="*/ 305776 h 1488400"/>
                <a:gd name="connsiteX52" fmla="*/ 5486446 w 6790990"/>
                <a:gd name="connsiteY52" fmla="*/ 269200 h 1488400"/>
                <a:gd name="connsiteX53" fmla="*/ 5559598 w 6790990"/>
                <a:gd name="connsiteY53" fmla="*/ 232624 h 1488400"/>
                <a:gd name="connsiteX54" fmla="*/ 5583982 w 6790990"/>
                <a:gd name="connsiteY54" fmla="*/ 196048 h 1488400"/>
                <a:gd name="connsiteX55" fmla="*/ 5620558 w 6790990"/>
                <a:gd name="connsiteY55" fmla="*/ 183856 h 1488400"/>
                <a:gd name="connsiteX56" fmla="*/ 5657134 w 6790990"/>
                <a:gd name="connsiteY56" fmla="*/ 159472 h 1488400"/>
                <a:gd name="connsiteX57" fmla="*/ 5705902 w 6790990"/>
                <a:gd name="connsiteY57" fmla="*/ 147280 h 1488400"/>
                <a:gd name="connsiteX58" fmla="*/ 5791246 w 6790990"/>
                <a:gd name="connsiteY58" fmla="*/ 122896 h 1488400"/>
                <a:gd name="connsiteX59" fmla="*/ 5827822 w 6790990"/>
                <a:gd name="connsiteY59" fmla="*/ 98512 h 1488400"/>
                <a:gd name="connsiteX60" fmla="*/ 5949742 w 6790990"/>
                <a:gd name="connsiteY60" fmla="*/ 74128 h 1488400"/>
                <a:gd name="connsiteX61" fmla="*/ 6083854 w 6790990"/>
                <a:gd name="connsiteY61" fmla="*/ 37552 h 1488400"/>
                <a:gd name="connsiteX62" fmla="*/ 6230158 w 6790990"/>
                <a:gd name="connsiteY62" fmla="*/ 25360 h 1488400"/>
                <a:gd name="connsiteX63" fmla="*/ 6547150 w 6790990"/>
                <a:gd name="connsiteY63" fmla="*/ 976 h 1488400"/>
                <a:gd name="connsiteX64" fmla="*/ 6790990 w 6790990"/>
                <a:gd name="connsiteY64" fmla="*/ 976 h 1488400"/>
                <a:gd name="connsiteX0" fmla="*/ 0 w 6844512"/>
                <a:gd name="connsiteY0" fmla="*/ 1497755 h 1497755"/>
                <a:gd name="connsiteX1" fmla="*/ 475534 w 6844512"/>
                <a:gd name="connsiteY1" fmla="*/ 1424603 h 1497755"/>
                <a:gd name="connsiteX2" fmla="*/ 548686 w 6844512"/>
                <a:gd name="connsiteY2" fmla="*/ 1412411 h 1497755"/>
                <a:gd name="connsiteX3" fmla="*/ 585262 w 6844512"/>
                <a:gd name="connsiteY3" fmla="*/ 1400219 h 1497755"/>
                <a:gd name="connsiteX4" fmla="*/ 731566 w 6844512"/>
                <a:gd name="connsiteY4" fmla="*/ 1375835 h 1497755"/>
                <a:gd name="connsiteX5" fmla="*/ 890062 w 6844512"/>
                <a:gd name="connsiteY5" fmla="*/ 1363643 h 1497755"/>
                <a:gd name="connsiteX6" fmla="*/ 1011982 w 6844512"/>
                <a:gd name="connsiteY6" fmla="*/ 1339259 h 1497755"/>
                <a:gd name="connsiteX7" fmla="*/ 1146094 w 6844512"/>
                <a:gd name="connsiteY7" fmla="*/ 1290491 h 1497755"/>
                <a:gd name="connsiteX8" fmla="*/ 1280206 w 6844512"/>
                <a:gd name="connsiteY8" fmla="*/ 1266107 h 1497755"/>
                <a:gd name="connsiteX9" fmla="*/ 1316782 w 6844512"/>
                <a:gd name="connsiteY9" fmla="*/ 1241723 h 1497755"/>
                <a:gd name="connsiteX10" fmla="*/ 1365550 w 6844512"/>
                <a:gd name="connsiteY10" fmla="*/ 1229531 h 1497755"/>
                <a:gd name="connsiteX11" fmla="*/ 1402126 w 6844512"/>
                <a:gd name="connsiteY11" fmla="*/ 1217339 h 1497755"/>
                <a:gd name="connsiteX12" fmla="*/ 1438702 w 6844512"/>
                <a:gd name="connsiteY12" fmla="*/ 1192955 h 1497755"/>
                <a:gd name="connsiteX13" fmla="*/ 1511854 w 6844512"/>
                <a:gd name="connsiteY13" fmla="*/ 1168571 h 1497755"/>
                <a:gd name="connsiteX14" fmla="*/ 1548430 w 6844512"/>
                <a:gd name="connsiteY14" fmla="*/ 1144187 h 1497755"/>
                <a:gd name="connsiteX15" fmla="*/ 1585006 w 6844512"/>
                <a:gd name="connsiteY15" fmla="*/ 1131995 h 1497755"/>
                <a:gd name="connsiteX16" fmla="*/ 1658158 w 6844512"/>
                <a:gd name="connsiteY16" fmla="*/ 1083227 h 1497755"/>
                <a:gd name="connsiteX17" fmla="*/ 1694734 w 6844512"/>
                <a:gd name="connsiteY17" fmla="*/ 1058843 h 1497755"/>
                <a:gd name="connsiteX18" fmla="*/ 1731310 w 6844512"/>
                <a:gd name="connsiteY18" fmla="*/ 1046651 h 1497755"/>
                <a:gd name="connsiteX19" fmla="*/ 1780078 w 6844512"/>
                <a:gd name="connsiteY19" fmla="*/ 1022267 h 1497755"/>
                <a:gd name="connsiteX20" fmla="*/ 1828846 w 6844512"/>
                <a:gd name="connsiteY20" fmla="*/ 1010075 h 1497755"/>
                <a:gd name="connsiteX21" fmla="*/ 1914190 w 6844512"/>
                <a:gd name="connsiteY21" fmla="*/ 985691 h 1497755"/>
                <a:gd name="connsiteX22" fmla="*/ 2706670 w 6844512"/>
                <a:gd name="connsiteY22" fmla="*/ 997883 h 1497755"/>
                <a:gd name="connsiteX23" fmla="*/ 2779822 w 6844512"/>
                <a:gd name="connsiteY23" fmla="*/ 1010075 h 1497755"/>
                <a:gd name="connsiteX24" fmla="*/ 2926126 w 6844512"/>
                <a:gd name="connsiteY24" fmla="*/ 1034459 h 1497755"/>
                <a:gd name="connsiteX25" fmla="*/ 3133390 w 6844512"/>
                <a:gd name="connsiteY25" fmla="*/ 1058843 h 1497755"/>
                <a:gd name="connsiteX26" fmla="*/ 3377230 w 6844512"/>
                <a:gd name="connsiteY26" fmla="*/ 1058843 h 1497755"/>
                <a:gd name="connsiteX27" fmla="*/ 3425998 w 6844512"/>
                <a:gd name="connsiteY27" fmla="*/ 1046651 h 1497755"/>
                <a:gd name="connsiteX28" fmla="*/ 3511342 w 6844512"/>
                <a:gd name="connsiteY28" fmla="*/ 1034459 h 1497755"/>
                <a:gd name="connsiteX29" fmla="*/ 3706414 w 6844512"/>
                <a:gd name="connsiteY29" fmla="*/ 1010075 h 1497755"/>
                <a:gd name="connsiteX30" fmla="*/ 3779566 w 6844512"/>
                <a:gd name="connsiteY30" fmla="*/ 985691 h 1497755"/>
                <a:gd name="connsiteX31" fmla="*/ 3828334 w 6844512"/>
                <a:gd name="connsiteY31" fmla="*/ 973499 h 1497755"/>
                <a:gd name="connsiteX32" fmla="*/ 3950254 w 6844512"/>
                <a:gd name="connsiteY32" fmla="*/ 936923 h 1497755"/>
                <a:gd name="connsiteX33" fmla="*/ 4023406 w 6844512"/>
                <a:gd name="connsiteY33" fmla="*/ 900347 h 1497755"/>
                <a:gd name="connsiteX34" fmla="*/ 4108750 w 6844512"/>
                <a:gd name="connsiteY34" fmla="*/ 839387 h 1497755"/>
                <a:gd name="connsiteX35" fmla="*/ 4157518 w 6844512"/>
                <a:gd name="connsiteY35" fmla="*/ 815003 h 1497755"/>
                <a:gd name="connsiteX36" fmla="*/ 4194094 w 6844512"/>
                <a:gd name="connsiteY36" fmla="*/ 790619 h 1497755"/>
                <a:gd name="connsiteX37" fmla="*/ 4291630 w 6844512"/>
                <a:gd name="connsiteY37" fmla="*/ 705275 h 1497755"/>
                <a:gd name="connsiteX38" fmla="*/ 4364782 w 6844512"/>
                <a:gd name="connsiteY38" fmla="*/ 644315 h 1497755"/>
                <a:gd name="connsiteX39" fmla="*/ 4413550 w 6844512"/>
                <a:gd name="connsiteY39" fmla="*/ 632123 h 1497755"/>
                <a:gd name="connsiteX40" fmla="*/ 4450126 w 6844512"/>
                <a:gd name="connsiteY40" fmla="*/ 607739 h 1497755"/>
                <a:gd name="connsiteX41" fmla="*/ 4474510 w 6844512"/>
                <a:gd name="connsiteY41" fmla="*/ 571163 h 1497755"/>
                <a:gd name="connsiteX42" fmla="*/ 4511086 w 6844512"/>
                <a:gd name="connsiteY42" fmla="*/ 558971 h 1497755"/>
                <a:gd name="connsiteX43" fmla="*/ 4596430 w 6844512"/>
                <a:gd name="connsiteY43" fmla="*/ 522395 h 1497755"/>
                <a:gd name="connsiteX44" fmla="*/ 4633006 w 6844512"/>
                <a:gd name="connsiteY44" fmla="*/ 498011 h 1497755"/>
                <a:gd name="connsiteX45" fmla="*/ 4742734 w 6844512"/>
                <a:gd name="connsiteY45" fmla="*/ 461435 h 1497755"/>
                <a:gd name="connsiteX46" fmla="*/ 4815886 w 6844512"/>
                <a:gd name="connsiteY46" fmla="*/ 437051 h 1497755"/>
                <a:gd name="connsiteX47" fmla="*/ 4876846 w 6844512"/>
                <a:gd name="connsiteY47" fmla="*/ 412667 h 1497755"/>
                <a:gd name="connsiteX48" fmla="*/ 5084110 w 6844512"/>
                <a:gd name="connsiteY48" fmla="*/ 388283 h 1497755"/>
                <a:gd name="connsiteX49" fmla="*/ 5242606 w 6844512"/>
                <a:gd name="connsiteY49" fmla="*/ 363899 h 1497755"/>
                <a:gd name="connsiteX50" fmla="*/ 5364526 w 6844512"/>
                <a:gd name="connsiteY50" fmla="*/ 327323 h 1497755"/>
                <a:gd name="connsiteX51" fmla="*/ 5413294 w 6844512"/>
                <a:gd name="connsiteY51" fmla="*/ 315131 h 1497755"/>
                <a:gd name="connsiteX52" fmla="*/ 5486446 w 6844512"/>
                <a:gd name="connsiteY52" fmla="*/ 278555 h 1497755"/>
                <a:gd name="connsiteX53" fmla="*/ 5559598 w 6844512"/>
                <a:gd name="connsiteY53" fmla="*/ 241979 h 1497755"/>
                <a:gd name="connsiteX54" fmla="*/ 5583982 w 6844512"/>
                <a:gd name="connsiteY54" fmla="*/ 205403 h 1497755"/>
                <a:gd name="connsiteX55" fmla="*/ 5620558 w 6844512"/>
                <a:gd name="connsiteY55" fmla="*/ 193211 h 1497755"/>
                <a:gd name="connsiteX56" fmla="*/ 5657134 w 6844512"/>
                <a:gd name="connsiteY56" fmla="*/ 168827 h 1497755"/>
                <a:gd name="connsiteX57" fmla="*/ 5705902 w 6844512"/>
                <a:gd name="connsiteY57" fmla="*/ 156635 h 1497755"/>
                <a:gd name="connsiteX58" fmla="*/ 5791246 w 6844512"/>
                <a:gd name="connsiteY58" fmla="*/ 132251 h 1497755"/>
                <a:gd name="connsiteX59" fmla="*/ 5827822 w 6844512"/>
                <a:gd name="connsiteY59" fmla="*/ 107867 h 1497755"/>
                <a:gd name="connsiteX60" fmla="*/ 5949742 w 6844512"/>
                <a:gd name="connsiteY60" fmla="*/ 83483 h 1497755"/>
                <a:gd name="connsiteX61" fmla="*/ 6083854 w 6844512"/>
                <a:gd name="connsiteY61" fmla="*/ 46907 h 1497755"/>
                <a:gd name="connsiteX62" fmla="*/ 6230158 w 6844512"/>
                <a:gd name="connsiteY62" fmla="*/ 34715 h 1497755"/>
                <a:gd name="connsiteX63" fmla="*/ 6547150 w 6844512"/>
                <a:gd name="connsiteY63" fmla="*/ 10331 h 1497755"/>
                <a:gd name="connsiteX64" fmla="*/ 6844512 w 6844512"/>
                <a:gd name="connsiteY64" fmla="*/ 0 h 1497755"/>
                <a:gd name="connsiteX0" fmla="*/ 0 w 6813987"/>
                <a:gd name="connsiteY0" fmla="*/ 1491870 h 1491870"/>
                <a:gd name="connsiteX1" fmla="*/ 475534 w 6813987"/>
                <a:gd name="connsiteY1" fmla="*/ 1418718 h 1491870"/>
                <a:gd name="connsiteX2" fmla="*/ 548686 w 6813987"/>
                <a:gd name="connsiteY2" fmla="*/ 1406526 h 1491870"/>
                <a:gd name="connsiteX3" fmla="*/ 585262 w 6813987"/>
                <a:gd name="connsiteY3" fmla="*/ 1394334 h 1491870"/>
                <a:gd name="connsiteX4" fmla="*/ 731566 w 6813987"/>
                <a:gd name="connsiteY4" fmla="*/ 1369950 h 1491870"/>
                <a:gd name="connsiteX5" fmla="*/ 890062 w 6813987"/>
                <a:gd name="connsiteY5" fmla="*/ 1357758 h 1491870"/>
                <a:gd name="connsiteX6" fmla="*/ 1011982 w 6813987"/>
                <a:gd name="connsiteY6" fmla="*/ 1333374 h 1491870"/>
                <a:gd name="connsiteX7" fmla="*/ 1146094 w 6813987"/>
                <a:gd name="connsiteY7" fmla="*/ 1284606 h 1491870"/>
                <a:gd name="connsiteX8" fmla="*/ 1280206 w 6813987"/>
                <a:gd name="connsiteY8" fmla="*/ 1260222 h 1491870"/>
                <a:gd name="connsiteX9" fmla="*/ 1316782 w 6813987"/>
                <a:gd name="connsiteY9" fmla="*/ 1235838 h 1491870"/>
                <a:gd name="connsiteX10" fmla="*/ 1365550 w 6813987"/>
                <a:gd name="connsiteY10" fmla="*/ 1223646 h 1491870"/>
                <a:gd name="connsiteX11" fmla="*/ 1402126 w 6813987"/>
                <a:gd name="connsiteY11" fmla="*/ 1211454 h 1491870"/>
                <a:gd name="connsiteX12" fmla="*/ 1438702 w 6813987"/>
                <a:gd name="connsiteY12" fmla="*/ 1187070 h 1491870"/>
                <a:gd name="connsiteX13" fmla="*/ 1511854 w 6813987"/>
                <a:gd name="connsiteY13" fmla="*/ 1162686 h 1491870"/>
                <a:gd name="connsiteX14" fmla="*/ 1548430 w 6813987"/>
                <a:gd name="connsiteY14" fmla="*/ 1138302 h 1491870"/>
                <a:gd name="connsiteX15" fmla="*/ 1585006 w 6813987"/>
                <a:gd name="connsiteY15" fmla="*/ 1126110 h 1491870"/>
                <a:gd name="connsiteX16" fmla="*/ 1658158 w 6813987"/>
                <a:gd name="connsiteY16" fmla="*/ 1077342 h 1491870"/>
                <a:gd name="connsiteX17" fmla="*/ 1694734 w 6813987"/>
                <a:gd name="connsiteY17" fmla="*/ 1052958 h 1491870"/>
                <a:gd name="connsiteX18" fmla="*/ 1731310 w 6813987"/>
                <a:gd name="connsiteY18" fmla="*/ 1040766 h 1491870"/>
                <a:gd name="connsiteX19" fmla="*/ 1780078 w 6813987"/>
                <a:gd name="connsiteY19" fmla="*/ 1016382 h 1491870"/>
                <a:gd name="connsiteX20" fmla="*/ 1828846 w 6813987"/>
                <a:gd name="connsiteY20" fmla="*/ 1004190 h 1491870"/>
                <a:gd name="connsiteX21" fmla="*/ 1914190 w 6813987"/>
                <a:gd name="connsiteY21" fmla="*/ 979806 h 1491870"/>
                <a:gd name="connsiteX22" fmla="*/ 2706670 w 6813987"/>
                <a:gd name="connsiteY22" fmla="*/ 991998 h 1491870"/>
                <a:gd name="connsiteX23" fmla="*/ 2779822 w 6813987"/>
                <a:gd name="connsiteY23" fmla="*/ 1004190 h 1491870"/>
                <a:gd name="connsiteX24" fmla="*/ 2926126 w 6813987"/>
                <a:gd name="connsiteY24" fmla="*/ 1028574 h 1491870"/>
                <a:gd name="connsiteX25" fmla="*/ 3133390 w 6813987"/>
                <a:gd name="connsiteY25" fmla="*/ 1052958 h 1491870"/>
                <a:gd name="connsiteX26" fmla="*/ 3377230 w 6813987"/>
                <a:gd name="connsiteY26" fmla="*/ 1052958 h 1491870"/>
                <a:gd name="connsiteX27" fmla="*/ 3425998 w 6813987"/>
                <a:gd name="connsiteY27" fmla="*/ 1040766 h 1491870"/>
                <a:gd name="connsiteX28" fmla="*/ 3511342 w 6813987"/>
                <a:gd name="connsiteY28" fmla="*/ 1028574 h 1491870"/>
                <a:gd name="connsiteX29" fmla="*/ 3706414 w 6813987"/>
                <a:gd name="connsiteY29" fmla="*/ 1004190 h 1491870"/>
                <a:gd name="connsiteX30" fmla="*/ 3779566 w 6813987"/>
                <a:gd name="connsiteY30" fmla="*/ 979806 h 1491870"/>
                <a:gd name="connsiteX31" fmla="*/ 3828334 w 6813987"/>
                <a:gd name="connsiteY31" fmla="*/ 967614 h 1491870"/>
                <a:gd name="connsiteX32" fmla="*/ 3950254 w 6813987"/>
                <a:gd name="connsiteY32" fmla="*/ 931038 h 1491870"/>
                <a:gd name="connsiteX33" fmla="*/ 4023406 w 6813987"/>
                <a:gd name="connsiteY33" fmla="*/ 894462 h 1491870"/>
                <a:gd name="connsiteX34" fmla="*/ 4108750 w 6813987"/>
                <a:gd name="connsiteY34" fmla="*/ 833502 h 1491870"/>
                <a:gd name="connsiteX35" fmla="*/ 4157518 w 6813987"/>
                <a:gd name="connsiteY35" fmla="*/ 809118 h 1491870"/>
                <a:gd name="connsiteX36" fmla="*/ 4194094 w 6813987"/>
                <a:gd name="connsiteY36" fmla="*/ 784734 h 1491870"/>
                <a:gd name="connsiteX37" fmla="*/ 4291630 w 6813987"/>
                <a:gd name="connsiteY37" fmla="*/ 699390 h 1491870"/>
                <a:gd name="connsiteX38" fmla="*/ 4364782 w 6813987"/>
                <a:gd name="connsiteY38" fmla="*/ 638430 h 1491870"/>
                <a:gd name="connsiteX39" fmla="*/ 4413550 w 6813987"/>
                <a:gd name="connsiteY39" fmla="*/ 626238 h 1491870"/>
                <a:gd name="connsiteX40" fmla="*/ 4450126 w 6813987"/>
                <a:gd name="connsiteY40" fmla="*/ 601854 h 1491870"/>
                <a:gd name="connsiteX41" fmla="*/ 4474510 w 6813987"/>
                <a:gd name="connsiteY41" fmla="*/ 565278 h 1491870"/>
                <a:gd name="connsiteX42" fmla="*/ 4511086 w 6813987"/>
                <a:gd name="connsiteY42" fmla="*/ 553086 h 1491870"/>
                <a:gd name="connsiteX43" fmla="*/ 4596430 w 6813987"/>
                <a:gd name="connsiteY43" fmla="*/ 516510 h 1491870"/>
                <a:gd name="connsiteX44" fmla="*/ 4633006 w 6813987"/>
                <a:gd name="connsiteY44" fmla="*/ 492126 h 1491870"/>
                <a:gd name="connsiteX45" fmla="*/ 4742734 w 6813987"/>
                <a:gd name="connsiteY45" fmla="*/ 455550 h 1491870"/>
                <a:gd name="connsiteX46" fmla="*/ 4815886 w 6813987"/>
                <a:gd name="connsiteY46" fmla="*/ 431166 h 1491870"/>
                <a:gd name="connsiteX47" fmla="*/ 4876846 w 6813987"/>
                <a:gd name="connsiteY47" fmla="*/ 406782 h 1491870"/>
                <a:gd name="connsiteX48" fmla="*/ 5084110 w 6813987"/>
                <a:gd name="connsiteY48" fmla="*/ 382398 h 1491870"/>
                <a:gd name="connsiteX49" fmla="*/ 5242606 w 6813987"/>
                <a:gd name="connsiteY49" fmla="*/ 358014 h 1491870"/>
                <a:gd name="connsiteX50" fmla="*/ 5364526 w 6813987"/>
                <a:gd name="connsiteY50" fmla="*/ 321438 h 1491870"/>
                <a:gd name="connsiteX51" fmla="*/ 5413294 w 6813987"/>
                <a:gd name="connsiteY51" fmla="*/ 309246 h 1491870"/>
                <a:gd name="connsiteX52" fmla="*/ 5486446 w 6813987"/>
                <a:gd name="connsiteY52" fmla="*/ 272670 h 1491870"/>
                <a:gd name="connsiteX53" fmla="*/ 5559598 w 6813987"/>
                <a:gd name="connsiteY53" fmla="*/ 236094 h 1491870"/>
                <a:gd name="connsiteX54" fmla="*/ 5583982 w 6813987"/>
                <a:gd name="connsiteY54" fmla="*/ 199518 h 1491870"/>
                <a:gd name="connsiteX55" fmla="*/ 5620558 w 6813987"/>
                <a:gd name="connsiteY55" fmla="*/ 187326 h 1491870"/>
                <a:gd name="connsiteX56" fmla="*/ 5657134 w 6813987"/>
                <a:gd name="connsiteY56" fmla="*/ 162942 h 1491870"/>
                <a:gd name="connsiteX57" fmla="*/ 5705902 w 6813987"/>
                <a:gd name="connsiteY57" fmla="*/ 150750 h 1491870"/>
                <a:gd name="connsiteX58" fmla="*/ 5791246 w 6813987"/>
                <a:gd name="connsiteY58" fmla="*/ 126366 h 1491870"/>
                <a:gd name="connsiteX59" fmla="*/ 5827822 w 6813987"/>
                <a:gd name="connsiteY59" fmla="*/ 101982 h 1491870"/>
                <a:gd name="connsiteX60" fmla="*/ 5949742 w 6813987"/>
                <a:gd name="connsiteY60" fmla="*/ 77598 h 1491870"/>
                <a:gd name="connsiteX61" fmla="*/ 6083854 w 6813987"/>
                <a:gd name="connsiteY61" fmla="*/ 41022 h 1491870"/>
                <a:gd name="connsiteX62" fmla="*/ 6230158 w 6813987"/>
                <a:gd name="connsiteY62" fmla="*/ 28830 h 1491870"/>
                <a:gd name="connsiteX63" fmla="*/ 6547150 w 6813987"/>
                <a:gd name="connsiteY63" fmla="*/ 4446 h 1491870"/>
                <a:gd name="connsiteX64" fmla="*/ 6813987 w 6813987"/>
                <a:gd name="connsiteY64" fmla="*/ 7 h 149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813987" h="1491870">
                  <a:moveTo>
                    <a:pt x="0" y="1491870"/>
                  </a:moveTo>
                  <a:cubicBezTo>
                    <a:pt x="250607" y="1450102"/>
                    <a:pt x="109138" y="1432810"/>
                    <a:pt x="475534" y="1418718"/>
                  </a:cubicBezTo>
                  <a:cubicBezTo>
                    <a:pt x="499918" y="1414654"/>
                    <a:pt x="524554" y="1411889"/>
                    <a:pt x="548686" y="1406526"/>
                  </a:cubicBezTo>
                  <a:cubicBezTo>
                    <a:pt x="561231" y="1403738"/>
                    <a:pt x="572660" y="1396854"/>
                    <a:pt x="585262" y="1394334"/>
                  </a:cubicBezTo>
                  <a:cubicBezTo>
                    <a:pt x="633743" y="1384638"/>
                    <a:pt x="682798" y="1378078"/>
                    <a:pt x="731566" y="1369950"/>
                  </a:cubicBezTo>
                  <a:cubicBezTo>
                    <a:pt x="783833" y="1361239"/>
                    <a:pt x="837230" y="1361822"/>
                    <a:pt x="890062" y="1357758"/>
                  </a:cubicBezTo>
                  <a:lnTo>
                    <a:pt x="1011982" y="1333374"/>
                  </a:lnTo>
                  <a:cubicBezTo>
                    <a:pt x="1080299" y="1319711"/>
                    <a:pt x="1083065" y="1303515"/>
                    <a:pt x="1146094" y="1284606"/>
                  </a:cubicBezTo>
                  <a:cubicBezTo>
                    <a:pt x="1167394" y="1278216"/>
                    <a:pt x="1262842" y="1263116"/>
                    <a:pt x="1280206" y="1260222"/>
                  </a:cubicBezTo>
                  <a:cubicBezTo>
                    <a:pt x="1292398" y="1252094"/>
                    <a:pt x="1303314" y="1241610"/>
                    <a:pt x="1316782" y="1235838"/>
                  </a:cubicBezTo>
                  <a:cubicBezTo>
                    <a:pt x="1332183" y="1229237"/>
                    <a:pt x="1349438" y="1228249"/>
                    <a:pt x="1365550" y="1223646"/>
                  </a:cubicBezTo>
                  <a:cubicBezTo>
                    <a:pt x="1377907" y="1220115"/>
                    <a:pt x="1389934" y="1215518"/>
                    <a:pt x="1402126" y="1211454"/>
                  </a:cubicBezTo>
                  <a:cubicBezTo>
                    <a:pt x="1414318" y="1203326"/>
                    <a:pt x="1425312" y="1193021"/>
                    <a:pt x="1438702" y="1187070"/>
                  </a:cubicBezTo>
                  <a:cubicBezTo>
                    <a:pt x="1462190" y="1176631"/>
                    <a:pt x="1511854" y="1162686"/>
                    <a:pt x="1511854" y="1162686"/>
                  </a:cubicBezTo>
                  <a:cubicBezTo>
                    <a:pt x="1524046" y="1154558"/>
                    <a:pt x="1535324" y="1144855"/>
                    <a:pt x="1548430" y="1138302"/>
                  </a:cubicBezTo>
                  <a:cubicBezTo>
                    <a:pt x="1559925" y="1132555"/>
                    <a:pt x="1573772" y="1132351"/>
                    <a:pt x="1585006" y="1126110"/>
                  </a:cubicBezTo>
                  <a:cubicBezTo>
                    <a:pt x="1610624" y="1111878"/>
                    <a:pt x="1633774" y="1093598"/>
                    <a:pt x="1658158" y="1077342"/>
                  </a:cubicBezTo>
                  <a:cubicBezTo>
                    <a:pt x="1670350" y="1069214"/>
                    <a:pt x="1680833" y="1057592"/>
                    <a:pt x="1694734" y="1052958"/>
                  </a:cubicBezTo>
                  <a:cubicBezTo>
                    <a:pt x="1706926" y="1048894"/>
                    <a:pt x="1719498" y="1045828"/>
                    <a:pt x="1731310" y="1040766"/>
                  </a:cubicBezTo>
                  <a:cubicBezTo>
                    <a:pt x="1748015" y="1033607"/>
                    <a:pt x="1763060" y="1022764"/>
                    <a:pt x="1780078" y="1016382"/>
                  </a:cubicBezTo>
                  <a:cubicBezTo>
                    <a:pt x="1795767" y="1010498"/>
                    <a:pt x="1812734" y="1008793"/>
                    <a:pt x="1828846" y="1004190"/>
                  </a:cubicBezTo>
                  <a:cubicBezTo>
                    <a:pt x="1951282" y="969208"/>
                    <a:pt x="1761733" y="1017920"/>
                    <a:pt x="1914190" y="979806"/>
                  </a:cubicBezTo>
                  <a:lnTo>
                    <a:pt x="2706670" y="991998"/>
                  </a:lnTo>
                  <a:cubicBezTo>
                    <a:pt x="2731381" y="992694"/>
                    <a:pt x="2755350" y="1000694"/>
                    <a:pt x="2779822" y="1004190"/>
                  </a:cubicBezTo>
                  <a:cubicBezTo>
                    <a:pt x="3067487" y="1045285"/>
                    <a:pt x="2756841" y="994717"/>
                    <a:pt x="2926126" y="1028574"/>
                  </a:cubicBezTo>
                  <a:cubicBezTo>
                    <a:pt x="3007674" y="1044884"/>
                    <a:pt x="3039814" y="1044451"/>
                    <a:pt x="3133390" y="1052958"/>
                  </a:cubicBezTo>
                  <a:cubicBezTo>
                    <a:pt x="3232149" y="1085878"/>
                    <a:pt x="3175837" y="1072138"/>
                    <a:pt x="3377230" y="1052958"/>
                  </a:cubicBezTo>
                  <a:cubicBezTo>
                    <a:pt x="3393911" y="1051369"/>
                    <a:pt x="3409512" y="1043763"/>
                    <a:pt x="3425998" y="1040766"/>
                  </a:cubicBezTo>
                  <a:cubicBezTo>
                    <a:pt x="3454271" y="1035625"/>
                    <a:pt x="3482939" y="1032944"/>
                    <a:pt x="3511342" y="1028574"/>
                  </a:cubicBezTo>
                  <a:cubicBezTo>
                    <a:pt x="3651790" y="1006967"/>
                    <a:pt x="3515272" y="1023304"/>
                    <a:pt x="3706414" y="1004190"/>
                  </a:cubicBezTo>
                  <a:cubicBezTo>
                    <a:pt x="3730798" y="996062"/>
                    <a:pt x="3754630" y="986040"/>
                    <a:pt x="3779566" y="979806"/>
                  </a:cubicBezTo>
                  <a:cubicBezTo>
                    <a:pt x="3795822" y="975742"/>
                    <a:pt x="3812284" y="972429"/>
                    <a:pt x="3828334" y="967614"/>
                  </a:cubicBezTo>
                  <a:cubicBezTo>
                    <a:pt x="3976748" y="923090"/>
                    <a:pt x="3837849" y="959139"/>
                    <a:pt x="3950254" y="931038"/>
                  </a:cubicBezTo>
                  <a:cubicBezTo>
                    <a:pt x="4055076" y="861157"/>
                    <a:pt x="3922452" y="944939"/>
                    <a:pt x="4023406" y="894462"/>
                  </a:cubicBezTo>
                  <a:cubicBezTo>
                    <a:pt x="4049198" y="881566"/>
                    <a:pt x="4086660" y="847308"/>
                    <a:pt x="4108750" y="833502"/>
                  </a:cubicBezTo>
                  <a:cubicBezTo>
                    <a:pt x="4124162" y="823869"/>
                    <a:pt x="4141738" y="818135"/>
                    <a:pt x="4157518" y="809118"/>
                  </a:cubicBezTo>
                  <a:cubicBezTo>
                    <a:pt x="4170240" y="801848"/>
                    <a:pt x="4181902" y="792862"/>
                    <a:pt x="4194094" y="784734"/>
                  </a:cubicBezTo>
                  <a:cubicBezTo>
                    <a:pt x="4263182" y="681102"/>
                    <a:pt x="4149390" y="841630"/>
                    <a:pt x="4291630" y="699390"/>
                  </a:cubicBezTo>
                  <a:cubicBezTo>
                    <a:pt x="4313601" y="677419"/>
                    <a:pt x="4335077" y="651161"/>
                    <a:pt x="4364782" y="638430"/>
                  </a:cubicBezTo>
                  <a:cubicBezTo>
                    <a:pt x="4380183" y="631829"/>
                    <a:pt x="4397294" y="630302"/>
                    <a:pt x="4413550" y="626238"/>
                  </a:cubicBezTo>
                  <a:cubicBezTo>
                    <a:pt x="4425742" y="618110"/>
                    <a:pt x="4439765" y="612215"/>
                    <a:pt x="4450126" y="601854"/>
                  </a:cubicBezTo>
                  <a:cubicBezTo>
                    <a:pt x="4460487" y="591493"/>
                    <a:pt x="4463068" y="574432"/>
                    <a:pt x="4474510" y="565278"/>
                  </a:cubicBezTo>
                  <a:cubicBezTo>
                    <a:pt x="4484545" y="557250"/>
                    <a:pt x="4499274" y="558148"/>
                    <a:pt x="4511086" y="553086"/>
                  </a:cubicBezTo>
                  <a:cubicBezTo>
                    <a:pt x="4616546" y="507889"/>
                    <a:pt x="4510653" y="545102"/>
                    <a:pt x="4596430" y="516510"/>
                  </a:cubicBezTo>
                  <a:cubicBezTo>
                    <a:pt x="4608622" y="508382"/>
                    <a:pt x="4619616" y="498077"/>
                    <a:pt x="4633006" y="492126"/>
                  </a:cubicBezTo>
                  <a:lnTo>
                    <a:pt x="4742734" y="455550"/>
                  </a:lnTo>
                  <a:lnTo>
                    <a:pt x="4815886" y="431166"/>
                  </a:lnTo>
                  <a:cubicBezTo>
                    <a:pt x="4836648" y="424245"/>
                    <a:pt x="4855614" y="412090"/>
                    <a:pt x="4876846" y="406782"/>
                  </a:cubicBezTo>
                  <a:cubicBezTo>
                    <a:pt x="4912782" y="397798"/>
                    <a:pt x="5061283" y="384681"/>
                    <a:pt x="5084110" y="382398"/>
                  </a:cubicBezTo>
                  <a:cubicBezTo>
                    <a:pt x="5168970" y="354111"/>
                    <a:pt x="5077589" y="381588"/>
                    <a:pt x="5242606" y="358014"/>
                  </a:cubicBezTo>
                  <a:cubicBezTo>
                    <a:pt x="5287758" y="351564"/>
                    <a:pt x="5319274" y="332751"/>
                    <a:pt x="5364526" y="321438"/>
                  </a:cubicBezTo>
                  <a:lnTo>
                    <a:pt x="5413294" y="309246"/>
                  </a:lnTo>
                  <a:cubicBezTo>
                    <a:pt x="5518116" y="239365"/>
                    <a:pt x="5385492" y="323147"/>
                    <a:pt x="5486446" y="272670"/>
                  </a:cubicBezTo>
                  <a:cubicBezTo>
                    <a:pt x="5580984" y="225401"/>
                    <a:pt x="5467663" y="266739"/>
                    <a:pt x="5559598" y="236094"/>
                  </a:cubicBezTo>
                  <a:cubicBezTo>
                    <a:pt x="5567726" y="223902"/>
                    <a:pt x="5572540" y="208672"/>
                    <a:pt x="5583982" y="199518"/>
                  </a:cubicBezTo>
                  <a:cubicBezTo>
                    <a:pt x="5594017" y="191490"/>
                    <a:pt x="5609063" y="193073"/>
                    <a:pt x="5620558" y="187326"/>
                  </a:cubicBezTo>
                  <a:cubicBezTo>
                    <a:pt x="5633664" y="180773"/>
                    <a:pt x="5643666" y="168714"/>
                    <a:pt x="5657134" y="162942"/>
                  </a:cubicBezTo>
                  <a:cubicBezTo>
                    <a:pt x="5672535" y="156341"/>
                    <a:pt x="5689790" y="155353"/>
                    <a:pt x="5705902" y="150750"/>
                  </a:cubicBezTo>
                  <a:cubicBezTo>
                    <a:pt x="5828338" y="115768"/>
                    <a:pt x="5638789" y="164480"/>
                    <a:pt x="5791246" y="126366"/>
                  </a:cubicBezTo>
                  <a:cubicBezTo>
                    <a:pt x="5803438" y="118238"/>
                    <a:pt x="5814716" y="108535"/>
                    <a:pt x="5827822" y="101982"/>
                  </a:cubicBezTo>
                  <a:cubicBezTo>
                    <a:pt x="5861869" y="84958"/>
                    <a:pt x="5918291" y="82091"/>
                    <a:pt x="5949742" y="77598"/>
                  </a:cubicBezTo>
                  <a:cubicBezTo>
                    <a:pt x="6001747" y="60263"/>
                    <a:pt x="6030589" y="47288"/>
                    <a:pt x="6083854" y="41022"/>
                  </a:cubicBezTo>
                  <a:cubicBezTo>
                    <a:pt x="6132456" y="35304"/>
                    <a:pt x="6181441" y="33470"/>
                    <a:pt x="6230158" y="28830"/>
                  </a:cubicBezTo>
                  <a:cubicBezTo>
                    <a:pt x="6389729" y="13633"/>
                    <a:pt x="6449845" y="9250"/>
                    <a:pt x="6547150" y="4446"/>
                  </a:cubicBezTo>
                  <a:cubicBezTo>
                    <a:pt x="6644455" y="-358"/>
                    <a:pt x="6732707" y="7"/>
                    <a:pt x="6813987" y="7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/>
              </a:solidFill>
              <a:prstDash val="dash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 flipH="1">
            <a:off x="8662091" y="1795835"/>
            <a:ext cx="168493" cy="502760"/>
            <a:chOff x="777" y="965"/>
            <a:chExt cx="646" cy="1662"/>
          </a:xfrm>
        </p:grpSpPr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779" y="1277"/>
              <a:ext cx="642" cy="1349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val 42"/>
            <p:cNvSpPr>
              <a:spLocks noChangeArrowheads="1"/>
            </p:cNvSpPr>
            <p:nvPr/>
          </p:nvSpPr>
          <p:spPr bwMode="auto">
            <a:xfrm>
              <a:off x="960" y="973"/>
              <a:ext cx="259" cy="262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8539652" y="2318916"/>
            <a:ext cx="418704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Exit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19068" y="4152256"/>
            <a:ext cx="622757" cy="711423"/>
          </a:xfrm>
          <a:prstGeom prst="ellipse">
            <a:avLst/>
          </a:prstGeom>
          <a:solidFill>
            <a:srgbClr val="E65032"/>
          </a:solidFill>
          <a:ln w="25400" cap="flat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" lastClr="FFFFFF"/>
                </a:solidFill>
              </a:rPr>
              <a:t>Source</a:t>
            </a:r>
          </a:p>
        </p:txBody>
      </p: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703054" y="3041514"/>
            <a:ext cx="613162" cy="1143015"/>
            <a:chOff x="8336873" y="5784950"/>
            <a:chExt cx="499137" cy="810759"/>
          </a:xfrm>
        </p:grpSpPr>
        <p:grpSp>
          <p:nvGrpSpPr>
            <p:cNvPr id="55" name="Group 40"/>
            <p:cNvGrpSpPr>
              <a:grpSpLocks/>
            </p:cNvGrpSpPr>
            <p:nvPr/>
          </p:nvGrpSpPr>
          <p:grpSpPr bwMode="auto">
            <a:xfrm flipH="1">
              <a:off x="8336873" y="6235331"/>
              <a:ext cx="139786" cy="360378"/>
              <a:chOff x="777" y="965"/>
              <a:chExt cx="646" cy="1662"/>
            </a:xfrm>
          </p:grpSpPr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773" y="1271"/>
                <a:ext cx="649" cy="1345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42"/>
              <p:cNvSpPr>
                <a:spLocks noChangeArrowheads="1"/>
              </p:cNvSpPr>
              <p:nvPr/>
            </p:nvSpPr>
            <p:spPr bwMode="auto">
              <a:xfrm>
                <a:off x="951" y="949"/>
                <a:ext cx="273" cy="270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" name="Group 40"/>
            <p:cNvGrpSpPr>
              <a:grpSpLocks/>
            </p:cNvGrpSpPr>
            <p:nvPr/>
          </p:nvGrpSpPr>
          <p:grpSpPr bwMode="auto">
            <a:xfrm flipH="1">
              <a:off x="8522612" y="6170438"/>
              <a:ext cx="139786" cy="360378"/>
              <a:chOff x="777" y="965"/>
              <a:chExt cx="646" cy="1662"/>
            </a:xfrm>
          </p:grpSpPr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767" y="1274"/>
                <a:ext cx="655" cy="1340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Oval 42"/>
              <p:cNvSpPr>
                <a:spLocks noChangeArrowheads="1"/>
              </p:cNvSpPr>
              <p:nvPr/>
            </p:nvSpPr>
            <p:spPr bwMode="auto">
              <a:xfrm>
                <a:off x="945" y="957"/>
                <a:ext cx="267" cy="265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7" name="Group 40"/>
            <p:cNvGrpSpPr>
              <a:grpSpLocks/>
            </p:cNvGrpSpPr>
            <p:nvPr/>
          </p:nvGrpSpPr>
          <p:grpSpPr bwMode="auto">
            <a:xfrm flipH="1">
              <a:off x="8696224" y="6187334"/>
              <a:ext cx="139786" cy="360378"/>
              <a:chOff x="777" y="965"/>
              <a:chExt cx="646" cy="1662"/>
            </a:xfrm>
          </p:grpSpPr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>
                <a:off x="774" y="1269"/>
                <a:ext cx="649" cy="1355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952" y="962"/>
                <a:ext cx="273" cy="260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8" name="Group 40"/>
            <p:cNvGrpSpPr>
              <a:grpSpLocks/>
            </p:cNvGrpSpPr>
            <p:nvPr/>
          </p:nvGrpSpPr>
          <p:grpSpPr bwMode="auto">
            <a:xfrm flipH="1">
              <a:off x="8336873" y="5849843"/>
              <a:ext cx="139786" cy="360378"/>
              <a:chOff x="777" y="965"/>
              <a:chExt cx="646" cy="1662"/>
            </a:xfrm>
          </p:grpSpPr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773" y="1283"/>
                <a:ext cx="649" cy="1340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Oval 42"/>
              <p:cNvSpPr>
                <a:spLocks noChangeArrowheads="1"/>
              </p:cNvSpPr>
              <p:nvPr/>
            </p:nvSpPr>
            <p:spPr bwMode="auto">
              <a:xfrm>
                <a:off x="951" y="966"/>
                <a:ext cx="273" cy="270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9" name="Group 40"/>
            <p:cNvGrpSpPr>
              <a:grpSpLocks/>
            </p:cNvGrpSpPr>
            <p:nvPr/>
          </p:nvGrpSpPr>
          <p:grpSpPr bwMode="auto">
            <a:xfrm flipH="1">
              <a:off x="8522612" y="5784950"/>
              <a:ext cx="139786" cy="360378"/>
              <a:chOff x="777" y="965"/>
              <a:chExt cx="646" cy="1662"/>
            </a:xfrm>
          </p:grpSpPr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767" y="1281"/>
                <a:ext cx="655" cy="1345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val 42"/>
              <p:cNvSpPr>
                <a:spLocks noChangeArrowheads="1"/>
              </p:cNvSpPr>
              <p:nvPr/>
            </p:nvSpPr>
            <p:spPr bwMode="auto">
              <a:xfrm>
                <a:off x="945" y="964"/>
                <a:ext cx="267" cy="265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0" name="Group 40"/>
            <p:cNvGrpSpPr>
              <a:grpSpLocks/>
            </p:cNvGrpSpPr>
            <p:nvPr/>
          </p:nvGrpSpPr>
          <p:grpSpPr bwMode="auto">
            <a:xfrm flipH="1">
              <a:off x="8696224" y="5801846"/>
              <a:ext cx="139786" cy="360378"/>
              <a:chOff x="777" y="965"/>
              <a:chExt cx="646" cy="1662"/>
            </a:xfrm>
          </p:grpSpPr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774" y="1276"/>
                <a:ext cx="649" cy="1350"/>
              </a:xfrm>
              <a:custGeom>
                <a:avLst/>
                <a:gdLst>
                  <a:gd name="T0" fmla="*/ 506 w 646"/>
                  <a:gd name="T1" fmla="*/ 0 h 1348"/>
                  <a:gd name="T2" fmla="*/ 532 w 646"/>
                  <a:gd name="T3" fmla="*/ 4 h 1348"/>
                  <a:gd name="T4" fmla="*/ 558 w 646"/>
                  <a:gd name="T5" fmla="*/ 11 h 1348"/>
                  <a:gd name="T6" fmla="*/ 581 w 646"/>
                  <a:gd name="T7" fmla="*/ 22 h 1348"/>
                  <a:gd name="T8" fmla="*/ 608 w 646"/>
                  <a:gd name="T9" fmla="*/ 40 h 1348"/>
                  <a:gd name="T10" fmla="*/ 631 w 646"/>
                  <a:gd name="T11" fmla="*/ 64 h 1348"/>
                  <a:gd name="T12" fmla="*/ 646 w 646"/>
                  <a:gd name="T13" fmla="*/ 94 h 1348"/>
                  <a:gd name="T14" fmla="*/ 646 w 646"/>
                  <a:gd name="T15" fmla="*/ 612 h 1348"/>
                  <a:gd name="T16" fmla="*/ 640 w 646"/>
                  <a:gd name="T17" fmla="*/ 630 h 1348"/>
                  <a:gd name="T18" fmla="*/ 627 w 646"/>
                  <a:gd name="T19" fmla="*/ 648 h 1348"/>
                  <a:gd name="T20" fmla="*/ 604 w 646"/>
                  <a:gd name="T21" fmla="*/ 660 h 1348"/>
                  <a:gd name="T22" fmla="*/ 580 w 646"/>
                  <a:gd name="T23" fmla="*/ 661 h 1348"/>
                  <a:gd name="T24" fmla="*/ 559 w 646"/>
                  <a:gd name="T25" fmla="*/ 655 h 1348"/>
                  <a:gd name="T26" fmla="*/ 544 w 646"/>
                  <a:gd name="T27" fmla="*/ 641 h 1348"/>
                  <a:gd name="T28" fmla="*/ 536 w 646"/>
                  <a:gd name="T29" fmla="*/ 627 h 1348"/>
                  <a:gd name="T30" fmla="*/ 532 w 646"/>
                  <a:gd name="T31" fmla="*/ 611 h 1348"/>
                  <a:gd name="T32" fmla="*/ 495 w 646"/>
                  <a:gd name="T33" fmla="*/ 1272 h 1348"/>
                  <a:gd name="T34" fmla="*/ 487 w 646"/>
                  <a:gd name="T35" fmla="*/ 1305 h 1348"/>
                  <a:gd name="T36" fmla="*/ 469 w 646"/>
                  <a:gd name="T37" fmla="*/ 1331 h 1348"/>
                  <a:gd name="T38" fmla="*/ 444 w 646"/>
                  <a:gd name="T39" fmla="*/ 1343 h 1348"/>
                  <a:gd name="T40" fmla="*/ 420 w 646"/>
                  <a:gd name="T41" fmla="*/ 1348 h 1348"/>
                  <a:gd name="T42" fmla="*/ 392 w 646"/>
                  <a:gd name="T43" fmla="*/ 1343 h 1348"/>
                  <a:gd name="T44" fmla="*/ 369 w 646"/>
                  <a:gd name="T45" fmla="*/ 1330 h 1348"/>
                  <a:gd name="T46" fmla="*/ 352 w 646"/>
                  <a:gd name="T47" fmla="*/ 1309 h 1348"/>
                  <a:gd name="T48" fmla="*/ 344 w 646"/>
                  <a:gd name="T49" fmla="*/ 1290 h 1348"/>
                  <a:gd name="T50" fmla="*/ 304 w 646"/>
                  <a:gd name="T51" fmla="*/ 645 h 1348"/>
                  <a:gd name="T52" fmla="*/ 300 w 646"/>
                  <a:gd name="T53" fmla="*/ 1295 h 1348"/>
                  <a:gd name="T54" fmla="*/ 283 w 646"/>
                  <a:gd name="T55" fmla="*/ 1324 h 1348"/>
                  <a:gd name="T56" fmla="*/ 256 w 646"/>
                  <a:gd name="T57" fmla="*/ 1343 h 1348"/>
                  <a:gd name="T58" fmla="*/ 223 w 646"/>
                  <a:gd name="T59" fmla="*/ 1348 h 1348"/>
                  <a:gd name="T60" fmla="*/ 196 w 646"/>
                  <a:gd name="T61" fmla="*/ 1342 h 1348"/>
                  <a:gd name="T62" fmla="*/ 173 w 646"/>
                  <a:gd name="T63" fmla="*/ 1326 h 1348"/>
                  <a:gd name="T64" fmla="*/ 158 w 646"/>
                  <a:gd name="T65" fmla="*/ 1305 h 1348"/>
                  <a:gd name="T66" fmla="*/ 151 w 646"/>
                  <a:gd name="T67" fmla="*/ 1279 h 1348"/>
                  <a:gd name="T68" fmla="*/ 114 w 646"/>
                  <a:gd name="T69" fmla="*/ 611 h 1348"/>
                  <a:gd name="T70" fmla="*/ 107 w 646"/>
                  <a:gd name="T71" fmla="*/ 633 h 1348"/>
                  <a:gd name="T72" fmla="*/ 98 w 646"/>
                  <a:gd name="T73" fmla="*/ 644 h 1348"/>
                  <a:gd name="T74" fmla="*/ 85 w 646"/>
                  <a:gd name="T75" fmla="*/ 656 h 1348"/>
                  <a:gd name="T76" fmla="*/ 71 w 646"/>
                  <a:gd name="T77" fmla="*/ 661 h 1348"/>
                  <a:gd name="T78" fmla="*/ 51 w 646"/>
                  <a:gd name="T79" fmla="*/ 662 h 1348"/>
                  <a:gd name="T80" fmla="*/ 35 w 646"/>
                  <a:gd name="T81" fmla="*/ 658 h 1348"/>
                  <a:gd name="T82" fmla="*/ 22 w 646"/>
                  <a:gd name="T83" fmla="*/ 650 h 1348"/>
                  <a:gd name="T84" fmla="*/ 11 w 646"/>
                  <a:gd name="T85" fmla="*/ 638 h 1348"/>
                  <a:gd name="T86" fmla="*/ 4 w 646"/>
                  <a:gd name="T87" fmla="*/ 624 h 1348"/>
                  <a:gd name="T88" fmla="*/ 0 w 646"/>
                  <a:gd name="T89" fmla="*/ 110 h 1348"/>
                  <a:gd name="T90" fmla="*/ 15 w 646"/>
                  <a:gd name="T91" fmla="*/ 67 h 1348"/>
                  <a:gd name="T92" fmla="*/ 39 w 646"/>
                  <a:gd name="T93" fmla="*/ 41 h 1348"/>
                  <a:gd name="T94" fmla="*/ 80 w 646"/>
                  <a:gd name="T95" fmla="*/ 16 h 1348"/>
                  <a:gd name="T96" fmla="*/ 124 w 646"/>
                  <a:gd name="T97" fmla="*/ 4 h 1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6" h="1348">
                    <a:moveTo>
                      <a:pt x="155" y="0"/>
                    </a:moveTo>
                    <a:lnTo>
                      <a:pt x="495" y="0"/>
                    </a:lnTo>
                    <a:lnTo>
                      <a:pt x="506" y="0"/>
                    </a:lnTo>
                    <a:lnTo>
                      <a:pt x="514" y="1"/>
                    </a:lnTo>
                    <a:lnTo>
                      <a:pt x="522" y="3"/>
                    </a:lnTo>
                    <a:lnTo>
                      <a:pt x="532" y="4"/>
                    </a:lnTo>
                    <a:lnTo>
                      <a:pt x="540" y="6"/>
                    </a:lnTo>
                    <a:lnTo>
                      <a:pt x="548" y="8"/>
                    </a:lnTo>
                    <a:lnTo>
                      <a:pt x="558" y="11"/>
                    </a:lnTo>
                    <a:lnTo>
                      <a:pt x="566" y="15"/>
                    </a:lnTo>
                    <a:lnTo>
                      <a:pt x="573" y="18"/>
                    </a:lnTo>
                    <a:lnTo>
                      <a:pt x="581" y="22"/>
                    </a:lnTo>
                    <a:lnTo>
                      <a:pt x="591" y="27"/>
                    </a:lnTo>
                    <a:lnTo>
                      <a:pt x="599" y="33"/>
                    </a:lnTo>
                    <a:lnTo>
                      <a:pt x="608" y="40"/>
                    </a:lnTo>
                    <a:lnTo>
                      <a:pt x="617" y="48"/>
                    </a:lnTo>
                    <a:lnTo>
                      <a:pt x="624" y="56"/>
                    </a:lnTo>
                    <a:lnTo>
                      <a:pt x="631" y="64"/>
                    </a:lnTo>
                    <a:lnTo>
                      <a:pt x="638" y="75"/>
                    </a:lnTo>
                    <a:lnTo>
                      <a:pt x="641" y="83"/>
                    </a:lnTo>
                    <a:lnTo>
                      <a:pt x="646" y="94"/>
                    </a:lnTo>
                    <a:lnTo>
                      <a:pt x="646" y="104"/>
                    </a:lnTo>
                    <a:lnTo>
                      <a:pt x="646" y="113"/>
                    </a:lnTo>
                    <a:lnTo>
                      <a:pt x="646" y="612"/>
                    </a:lnTo>
                    <a:lnTo>
                      <a:pt x="644" y="618"/>
                    </a:lnTo>
                    <a:lnTo>
                      <a:pt x="642" y="624"/>
                    </a:lnTo>
                    <a:lnTo>
                      <a:pt x="640" y="630"/>
                    </a:lnTo>
                    <a:lnTo>
                      <a:pt x="637" y="636"/>
                    </a:lnTo>
                    <a:lnTo>
                      <a:pt x="632" y="642"/>
                    </a:lnTo>
                    <a:lnTo>
                      <a:pt x="627" y="648"/>
                    </a:lnTo>
                    <a:lnTo>
                      <a:pt x="619" y="653"/>
                    </a:lnTo>
                    <a:lnTo>
                      <a:pt x="611" y="658"/>
                    </a:lnTo>
                    <a:lnTo>
                      <a:pt x="604" y="660"/>
                    </a:lnTo>
                    <a:lnTo>
                      <a:pt x="596" y="662"/>
                    </a:lnTo>
                    <a:lnTo>
                      <a:pt x="588" y="662"/>
                    </a:lnTo>
                    <a:lnTo>
                      <a:pt x="580" y="661"/>
                    </a:lnTo>
                    <a:lnTo>
                      <a:pt x="572" y="659"/>
                    </a:lnTo>
                    <a:lnTo>
                      <a:pt x="565" y="657"/>
                    </a:lnTo>
                    <a:lnTo>
                      <a:pt x="559" y="655"/>
                    </a:lnTo>
                    <a:lnTo>
                      <a:pt x="553" y="650"/>
                    </a:lnTo>
                    <a:lnTo>
                      <a:pt x="548" y="646"/>
                    </a:lnTo>
                    <a:lnTo>
                      <a:pt x="544" y="641"/>
                    </a:lnTo>
                    <a:lnTo>
                      <a:pt x="540" y="636"/>
                    </a:lnTo>
                    <a:lnTo>
                      <a:pt x="537" y="631"/>
                    </a:lnTo>
                    <a:lnTo>
                      <a:pt x="536" y="627"/>
                    </a:lnTo>
                    <a:lnTo>
                      <a:pt x="534" y="622"/>
                    </a:lnTo>
                    <a:lnTo>
                      <a:pt x="533" y="618"/>
                    </a:lnTo>
                    <a:lnTo>
                      <a:pt x="532" y="611"/>
                    </a:lnTo>
                    <a:lnTo>
                      <a:pt x="533" y="228"/>
                    </a:lnTo>
                    <a:lnTo>
                      <a:pt x="495" y="228"/>
                    </a:lnTo>
                    <a:lnTo>
                      <a:pt x="495" y="1272"/>
                    </a:lnTo>
                    <a:lnTo>
                      <a:pt x="495" y="1282"/>
                    </a:lnTo>
                    <a:lnTo>
                      <a:pt x="492" y="1294"/>
                    </a:lnTo>
                    <a:lnTo>
                      <a:pt x="487" y="1305"/>
                    </a:lnTo>
                    <a:lnTo>
                      <a:pt x="482" y="1315"/>
                    </a:lnTo>
                    <a:lnTo>
                      <a:pt x="476" y="1323"/>
                    </a:lnTo>
                    <a:lnTo>
                      <a:pt x="469" y="1331"/>
                    </a:lnTo>
                    <a:lnTo>
                      <a:pt x="461" y="1335"/>
                    </a:lnTo>
                    <a:lnTo>
                      <a:pt x="452" y="1341"/>
                    </a:lnTo>
                    <a:lnTo>
                      <a:pt x="444" y="1343"/>
                    </a:lnTo>
                    <a:lnTo>
                      <a:pt x="436" y="1346"/>
                    </a:lnTo>
                    <a:lnTo>
                      <a:pt x="429" y="1347"/>
                    </a:lnTo>
                    <a:lnTo>
                      <a:pt x="420" y="1348"/>
                    </a:lnTo>
                    <a:lnTo>
                      <a:pt x="412" y="1348"/>
                    </a:lnTo>
                    <a:lnTo>
                      <a:pt x="403" y="1346"/>
                    </a:lnTo>
                    <a:lnTo>
                      <a:pt x="392" y="1343"/>
                    </a:lnTo>
                    <a:lnTo>
                      <a:pt x="383" y="1339"/>
                    </a:lnTo>
                    <a:lnTo>
                      <a:pt x="375" y="1335"/>
                    </a:lnTo>
                    <a:lnTo>
                      <a:pt x="369" y="1330"/>
                    </a:lnTo>
                    <a:lnTo>
                      <a:pt x="363" y="1324"/>
                    </a:lnTo>
                    <a:lnTo>
                      <a:pt x="357" y="1317"/>
                    </a:lnTo>
                    <a:lnTo>
                      <a:pt x="352" y="1309"/>
                    </a:lnTo>
                    <a:lnTo>
                      <a:pt x="348" y="1303"/>
                    </a:lnTo>
                    <a:lnTo>
                      <a:pt x="346" y="1296"/>
                    </a:lnTo>
                    <a:lnTo>
                      <a:pt x="344" y="1290"/>
                    </a:lnTo>
                    <a:lnTo>
                      <a:pt x="343" y="1281"/>
                    </a:lnTo>
                    <a:lnTo>
                      <a:pt x="343" y="645"/>
                    </a:lnTo>
                    <a:lnTo>
                      <a:pt x="304" y="645"/>
                    </a:lnTo>
                    <a:lnTo>
                      <a:pt x="303" y="1277"/>
                    </a:lnTo>
                    <a:lnTo>
                      <a:pt x="302" y="1286"/>
                    </a:lnTo>
                    <a:lnTo>
                      <a:pt x="300" y="1295"/>
                    </a:lnTo>
                    <a:lnTo>
                      <a:pt x="295" y="1305"/>
                    </a:lnTo>
                    <a:lnTo>
                      <a:pt x="290" y="1314"/>
                    </a:lnTo>
                    <a:lnTo>
                      <a:pt x="283" y="1324"/>
                    </a:lnTo>
                    <a:lnTo>
                      <a:pt x="275" y="1331"/>
                    </a:lnTo>
                    <a:lnTo>
                      <a:pt x="266" y="1338"/>
                    </a:lnTo>
                    <a:lnTo>
                      <a:pt x="256" y="1343"/>
                    </a:lnTo>
                    <a:lnTo>
                      <a:pt x="245" y="1346"/>
                    </a:lnTo>
                    <a:lnTo>
                      <a:pt x="234" y="1348"/>
                    </a:lnTo>
                    <a:lnTo>
                      <a:pt x="223" y="1348"/>
                    </a:lnTo>
                    <a:lnTo>
                      <a:pt x="213" y="1346"/>
                    </a:lnTo>
                    <a:lnTo>
                      <a:pt x="205" y="1345"/>
                    </a:lnTo>
                    <a:lnTo>
                      <a:pt x="196" y="1342"/>
                    </a:lnTo>
                    <a:lnTo>
                      <a:pt x="189" y="1338"/>
                    </a:lnTo>
                    <a:lnTo>
                      <a:pt x="181" y="1332"/>
                    </a:lnTo>
                    <a:lnTo>
                      <a:pt x="173" y="1326"/>
                    </a:lnTo>
                    <a:lnTo>
                      <a:pt x="168" y="1320"/>
                    </a:lnTo>
                    <a:lnTo>
                      <a:pt x="162" y="1312"/>
                    </a:lnTo>
                    <a:lnTo>
                      <a:pt x="158" y="1305"/>
                    </a:lnTo>
                    <a:lnTo>
                      <a:pt x="155" y="1297"/>
                    </a:lnTo>
                    <a:lnTo>
                      <a:pt x="154" y="1291"/>
                    </a:lnTo>
                    <a:lnTo>
                      <a:pt x="151" y="1279"/>
                    </a:lnTo>
                    <a:lnTo>
                      <a:pt x="152" y="228"/>
                    </a:lnTo>
                    <a:lnTo>
                      <a:pt x="114" y="228"/>
                    </a:lnTo>
                    <a:lnTo>
                      <a:pt x="114" y="611"/>
                    </a:lnTo>
                    <a:lnTo>
                      <a:pt x="113" y="618"/>
                    </a:lnTo>
                    <a:lnTo>
                      <a:pt x="111" y="625"/>
                    </a:lnTo>
                    <a:lnTo>
                      <a:pt x="107" y="633"/>
                    </a:lnTo>
                    <a:lnTo>
                      <a:pt x="104" y="638"/>
                    </a:lnTo>
                    <a:lnTo>
                      <a:pt x="102" y="641"/>
                    </a:lnTo>
                    <a:lnTo>
                      <a:pt x="98" y="644"/>
                    </a:lnTo>
                    <a:lnTo>
                      <a:pt x="94" y="648"/>
                    </a:lnTo>
                    <a:lnTo>
                      <a:pt x="91" y="652"/>
                    </a:lnTo>
                    <a:lnTo>
                      <a:pt x="85" y="656"/>
                    </a:lnTo>
                    <a:lnTo>
                      <a:pt x="81" y="657"/>
                    </a:lnTo>
                    <a:lnTo>
                      <a:pt x="76" y="659"/>
                    </a:lnTo>
                    <a:lnTo>
                      <a:pt x="71" y="661"/>
                    </a:lnTo>
                    <a:lnTo>
                      <a:pt x="66" y="662"/>
                    </a:lnTo>
                    <a:lnTo>
                      <a:pt x="61" y="662"/>
                    </a:lnTo>
                    <a:lnTo>
                      <a:pt x="51" y="662"/>
                    </a:lnTo>
                    <a:lnTo>
                      <a:pt x="47" y="661"/>
                    </a:lnTo>
                    <a:lnTo>
                      <a:pt x="41" y="659"/>
                    </a:lnTo>
                    <a:lnTo>
                      <a:pt x="35" y="658"/>
                    </a:lnTo>
                    <a:lnTo>
                      <a:pt x="31" y="656"/>
                    </a:lnTo>
                    <a:lnTo>
                      <a:pt x="27" y="653"/>
                    </a:lnTo>
                    <a:lnTo>
                      <a:pt x="22" y="650"/>
                    </a:lnTo>
                    <a:lnTo>
                      <a:pt x="19" y="647"/>
                    </a:lnTo>
                    <a:lnTo>
                      <a:pt x="14" y="642"/>
                    </a:lnTo>
                    <a:lnTo>
                      <a:pt x="11" y="638"/>
                    </a:lnTo>
                    <a:lnTo>
                      <a:pt x="8" y="633"/>
                    </a:lnTo>
                    <a:lnTo>
                      <a:pt x="6" y="630"/>
                    </a:lnTo>
                    <a:lnTo>
                      <a:pt x="4" y="624"/>
                    </a:lnTo>
                    <a:lnTo>
                      <a:pt x="2" y="619"/>
                    </a:lnTo>
                    <a:lnTo>
                      <a:pt x="0" y="613"/>
                    </a:lnTo>
                    <a:lnTo>
                      <a:pt x="0" y="110"/>
                    </a:lnTo>
                    <a:lnTo>
                      <a:pt x="3" y="94"/>
                    </a:lnTo>
                    <a:lnTo>
                      <a:pt x="8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30" y="49"/>
                    </a:lnTo>
                    <a:lnTo>
                      <a:pt x="39" y="41"/>
                    </a:lnTo>
                    <a:lnTo>
                      <a:pt x="53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1" y="12"/>
                    </a:lnTo>
                    <a:lnTo>
                      <a:pt x="108" y="7"/>
                    </a:lnTo>
                    <a:lnTo>
                      <a:pt x="124" y="4"/>
                    </a:lnTo>
                    <a:lnTo>
                      <a:pt x="14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auto">
              <a:xfrm>
                <a:off x="952" y="959"/>
                <a:ext cx="273" cy="270"/>
              </a:xfrm>
              <a:prstGeom prst="ellipse">
                <a:avLst/>
              </a:prstGeom>
              <a:solidFill>
                <a:srgbClr val="00B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 bwMode="auto">
          <a:xfrm>
            <a:off x="726197" y="4628727"/>
            <a:ext cx="625492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Recruit</a:t>
            </a:r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 flipH="1">
            <a:off x="1661135" y="3416502"/>
            <a:ext cx="171719" cy="508064"/>
            <a:chOff x="777" y="965"/>
            <a:chExt cx="646" cy="1662"/>
          </a:xfrm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771" y="1275"/>
              <a:ext cx="649" cy="135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auto">
            <a:xfrm>
              <a:off x="956" y="963"/>
              <a:ext cx="267" cy="26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 flipH="1">
            <a:off x="1874408" y="3370170"/>
            <a:ext cx="171719" cy="508064"/>
            <a:chOff x="777" y="965"/>
            <a:chExt cx="646" cy="1662"/>
          </a:xfrm>
        </p:grpSpPr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779" y="1286"/>
              <a:ext cx="642" cy="133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auto">
            <a:xfrm>
              <a:off x="957" y="964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flipH="1">
            <a:off x="1661135" y="2873038"/>
            <a:ext cx="171719" cy="508064"/>
            <a:chOff x="777" y="965"/>
            <a:chExt cx="646" cy="1662"/>
          </a:xfrm>
        </p:grpSpPr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771" y="1276"/>
              <a:ext cx="649" cy="135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auto">
            <a:xfrm>
              <a:off x="956" y="960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40"/>
          <p:cNvGrpSpPr>
            <a:grpSpLocks/>
          </p:cNvGrpSpPr>
          <p:nvPr/>
        </p:nvGrpSpPr>
        <p:grpSpPr bwMode="auto">
          <a:xfrm flipH="1">
            <a:off x="1874408" y="2826706"/>
            <a:ext cx="171719" cy="508064"/>
            <a:chOff x="777" y="965"/>
            <a:chExt cx="646" cy="1662"/>
          </a:xfrm>
        </p:grpSpPr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779" y="1282"/>
              <a:ext cx="642" cy="134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957" y="960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1613924" y="4452515"/>
            <a:ext cx="476412" cy="400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Start</a:t>
            </a:r>
            <a:br>
              <a:rPr lang="en-US" sz="1000" b="1" kern="0" dirty="0">
                <a:solidFill>
                  <a:srgbClr val="00B4AF"/>
                </a:solidFill>
              </a:rPr>
            </a:br>
            <a:r>
              <a:rPr lang="en-US" sz="1000" b="1" kern="0" dirty="0">
                <a:solidFill>
                  <a:srgbClr val="00B4AF"/>
                </a:solidFill>
              </a:rPr>
              <a:t>Date</a:t>
            </a:r>
          </a:p>
        </p:txBody>
      </p:sp>
      <p:cxnSp>
        <p:nvCxnSpPr>
          <p:cNvPr id="18" name="Straight Connector 167"/>
          <p:cNvCxnSpPr>
            <a:cxnSpLocks noChangeShapeType="1"/>
          </p:cNvCxnSpPr>
          <p:nvPr/>
        </p:nvCxnSpPr>
        <p:spPr bwMode="auto">
          <a:xfrm>
            <a:off x="2158661" y="2856978"/>
            <a:ext cx="0" cy="1977646"/>
          </a:xfrm>
          <a:prstGeom prst="line">
            <a:avLst/>
          </a:prstGeom>
          <a:noFill/>
          <a:ln w="38100" algn="ctr">
            <a:solidFill>
              <a:srgbClr val="EBAE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40"/>
          <p:cNvGrpSpPr>
            <a:grpSpLocks/>
          </p:cNvGrpSpPr>
          <p:nvPr/>
        </p:nvGrpSpPr>
        <p:grpSpPr bwMode="auto">
          <a:xfrm flipH="1">
            <a:off x="3190214" y="2903952"/>
            <a:ext cx="171719" cy="508064"/>
            <a:chOff x="777" y="965"/>
            <a:chExt cx="646" cy="1662"/>
          </a:xfrm>
        </p:grpSpPr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774" y="1289"/>
              <a:ext cx="655" cy="134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959" y="973"/>
              <a:ext cx="267" cy="265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/>
        </p:nvGrpSpPr>
        <p:grpSpPr bwMode="auto">
          <a:xfrm flipH="1">
            <a:off x="3468804" y="4023939"/>
            <a:ext cx="171719" cy="508064"/>
            <a:chOff x="777" y="965"/>
            <a:chExt cx="646" cy="1662"/>
          </a:xfrm>
        </p:grpSpPr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779" y="1282"/>
              <a:ext cx="642" cy="134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957" y="960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667000" y="3882603"/>
            <a:ext cx="910826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Onboarding</a:t>
            </a:r>
          </a:p>
        </p:txBody>
      </p:sp>
      <p:sp>
        <p:nvSpPr>
          <p:cNvPr id="22" name="TextBox 21"/>
          <p:cNvSpPr txBox="1"/>
          <p:nvPr/>
        </p:nvSpPr>
        <p:spPr bwMode="auto">
          <a:xfrm rot="20791365">
            <a:off x="4155353" y="4002142"/>
            <a:ext cx="965329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Performance</a:t>
            </a:r>
          </a:p>
        </p:txBody>
      </p:sp>
      <p:grpSp>
        <p:nvGrpSpPr>
          <p:cNvPr id="23" name="Group 40"/>
          <p:cNvGrpSpPr>
            <a:grpSpLocks/>
          </p:cNvGrpSpPr>
          <p:nvPr/>
        </p:nvGrpSpPr>
        <p:grpSpPr bwMode="auto">
          <a:xfrm flipH="1">
            <a:off x="5383462" y="3706123"/>
            <a:ext cx="171719" cy="508064"/>
            <a:chOff x="777" y="965"/>
            <a:chExt cx="646" cy="1662"/>
          </a:xfrm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70" y="1283"/>
              <a:ext cx="655" cy="134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948" y="966"/>
              <a:ext cx="280" cy="265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roup 40"/>
          <p:cNvGrpSpPr>
            <a:grpSpLocks/>
          </p:cNvGrpSpPr>
          <p:nvPr/>
        </p:nvGrpSpPr>
        <p:grpSpPr bwMode="auto">
          <a:xfrm flipH="1">
            <a:off x="4369000" y="3041694"/>
            <a:ext cx="171719" cy="508064"/>
            <a:chOff x="777" y="965"/>
            <a:chExt cx="646" cy="1662"/>
          </a:xfrm>
        </p:grpSpPr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776" y="1280"/>
              <a:ext cx="649" cy="134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954" y="958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flipH="1">
            <a:off x="5181637" y="2439036"/>
            <a:ext cx="171719" cy="508064"/>
            <a:chOff x="777" y="965"/>
            <a:chExt cx="646" cy="1662"/>
          </a:xfrm>
        </p:grpSpPr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774" y="1289"/>
              <a:ext cx="649" cy="133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al 42"/>
            <p:cNvSpPr>
              <a:spLocks noChangeArrowheads="1"/>
            </p:cNvSpPr>
            <p:nvPr/>
          </p:nvSpPr>
          <p:spPr bwMode="auto">
            <a:xfrm>
              <a:off x="958" y="967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 bwMode="auto">
          <a:xfrm rot="20068311">
            <a:off x="5793157" y="3031624"/>
            <a:ext cx="724877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Learning</a:t>
            </a:r>
          </a:p>
        </p:txBody>
      </p:sp>
      <p:grpSp>
        <p:nvGrpSpPr>
          <p:cNvPr id="27" name="Group 40"/>
          <p:cNvGrpSpPr>
            <a:grpSpLocks/>
          </p:cNvGrpSpPr>
          <p:nvPr/>
        </p:nvGrpSpPr>
        <p:grpSpPr bwMode="auto">
          <a:xfrm flipH="1">
            <a:off x="6384142" y="1840677"/>
            <a:ext cx="171718" cy="508065"/>
            <a:chOff x="777" y="965"/>
            <a:chExt cx="646" cy="1662"/>
          </a:xfrm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775" y="1288"/>
              <a:ext cx="649" cy="1335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960" y="977"/>
              <a:ext cx="267" cy="26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40"/>
          <p:cNvGrpSpPr>
            <a:grpSpLocks/>
          </p:cNvGrpSpPr>
          <p:nvPr/>
        </p:nvGrpSpPr>
        <p:grpSpPr bwMode="auto">
          <a:xfrm flipH="1">
            <a:off x="6861098" y="2787483"/>
            <a:ext cx="171718" cy="508065"/>
            <a:chOff x="777" y="965"/>
            <a:chExt cx="646" cy="1662"/>
          </a:xfrm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776" y="1281"/>
              <a:ext cx="649" cy="135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961" y="964"/>
              <a:ext cx="267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 rot="21189943">
            <a:off x="7309168" y="2354555"/>
            <a:ext cx="893192" cy="246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B4AF"/>
                </a:solidFill>
              </a:rPr>
              <a:t>Succession</a:t>
            </a:r>
          </a:p>
        </p:txBody>
      </p:sp>
      <p:grpSp>
        <p:nvGrpSpPr>
          <p:cNvPr id="30" name="Group 40"/>
          <p:cNvGrpSpPr>
            <a:grpSpLocks/>
          </p:cNvGrpSpPr>
          <p:nvPr/>
        </p:nvGrpSpPr>
        <p:grpSpPr bwMode="auto">
          <a:xfrm flipH="1">
            <a:off x="7756216" y="1321966"/>
            <a:ext cx="171719" cy="508064"/>
            <a:chOff x="777" y="965"/>
            <a:chExt cx="646" cy="1662"/>
          </a:xfrm>
        </p:grpSpPr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779" y="1282"/>
              <a:ext cx="642" cy="135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957" y="965"/>
              <a:ext cx="261" cy="270"/>
            </a:xfrm>
            <a:prstGeom prst="ellipse">
              <a:avLst/>
            </a:prstGeom>
            <a:solidFill>
              <a:srgbClr val="00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100"/>
          <p:cNvGrpSpPr>
            <a:grpSpLocks/>
          </p:cNvGrpSpPr>
          <p:nvPr/>
        </p:nvGrpSpPr>
        <p:grpSpPr bwMode="auto">
          <a:xfrm>
            <a:off x="7658694" y="116632"/>
            <a:ext cx="1106040" cy="1738312"/>
            <a:chOff x="2647121" y="175703"/>
            <a:chExt cx="1767352" cy="3178232"/>
          </a:xfrm>
        </p:grpSpPr>
        <p:grpSp>
          <p:nvGrpSpPr>
            <p:cNvPr id="88" name="Group 101"/>
            <p:cNvGrpSpPr>
              <a:grpSpLocks/>
            </p:cNvGrpSpPr>
            <p:nvPr/>
          </p:nvGrpSpPr>
          <p:grpSpPr bwMode="auto">
            <a:xfrm>
              <a:off x="2647121" y="175703"/>
              <a:ext cx="1767352" cy="3178232"/>
              <a:chOff x="13217126" y="1992284"/>
              <a:chExt cx="1767352" cy="3178232"/>
            </a:xfrm>
          </p:grpSpPr>
          <p:sp>
            <p:nvSpPr>
              <p:cNvPr id="93" name="Flowchart: Merge 92"/>
              <p:cNvSpPr/>
              <p:nvPr/>
            </p:nvSpPr>
            <p:spPr>
              <a:xfrm rot="19922854">
                <a:off x="14020539" y="2775958"/>
                <a:ext cx="963939" cy="2394558"/>
              </a:xfrm>
              <a:prstGeom prst="flowChartMerge">
                <a:avLst/>
              </a:prstGeom>
              <a:gradFill>
                <a:gsLst>
                  <a:gs pos="25000">
                    <a:srgbClr val="FF8F3B"/>
                  </a:gs>
                  <a:gs pos="53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217126" y="1992284"/>
                <a:ext cx="1468740" cy="1439638"/>
              </a:xfrm>
              <a:prstGeom prst="ellipse">
                <a:avLst/>
              </a:prstGeom>
              <a:solidFill>
                <a:srgbClr val="FF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89" name="Group 43"/>
            <p:cNvGrpSpPr>
              <a:grpSpLocks/>
            </p:cNvGrpSpPr>
            <p:nvPr/>
          </p:nvGrpSpPr>
          <p:grpSpPr bwMode="auto">
            <a:xfrm>
              <a:off x="2808761" y="297605"/>
              <a:ext cx="1199851" cy="1198729"/>
              <a:chOff x="4260751" y="5166993"/>
              <a:chExt cx="900367" cy="901478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260751" y="5166993"/>
                <a:ext cx="900367" cy="901478"/>
              </a:xfrm>
              <a:prstGeom prst="ellipse">
                <a:avLst/>
              </a:prstGeom>
              <a:solidFill>
                <a:srgbClr val="B4BE00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401054" y="5223358"/>
                <a:ext cx="629580" cy="295285"/>
              </a:xfrm>
              <a:prstGeom prst="ellipse">
                <a:avLst/>
              </a:prstGeom>
              <a:gradFill flip="none" rotWithShape="1">
                <a:gsLst>
                  <a:gs pos="29583">
                    <a:schemeClr val="bg1">
                      <a:alpha val="0"/>
                    </a:schemeClr>
                  </a:gs>
                  <a:gs pos="55833">
                    <a:schemeClr val="bg1">
                      <a:alpha val="22000"/>
                    </a:schemeClr>
                  </a:gs>
                  <a:gs pos="96000">
                    <a:schemeClr val="bg1">
                      <a:alpha val="2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" name="Picture 4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890" y="5378243"/>
                <a:ext cx="701535" cy="56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7080941" y="666184"/>
            <a:ext cx="2544763" cy="67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Exit</a:t>
            </a:r>
          </a:p>
        </p:txBody>
      </p:sp>
      <p:sp>
        <p:nvSpPr>
          <p:cNvPr id="97" name="Flowchart: Merge 96"/>
          <p:cNvSpPr/>
          <p:nvPr/>
        </p:nvSpPr>
        <p:spPr bwMode="auto">
          <a:xfrm rot="1477713" flipH="1" flipV="1">
            <a:off x="4503796" y="3725622"/>
            <a:ext cx="852488" cy="2019300"/>
          </a:xfrm>
          <a:prstGeom prst="flowChartMerge">
            <a:avLst/>
          </a:prstGeom>
          <a:gradFill>
            <a:gsLst>
              <a:gs pos="25000">
                <a:schemeClr val="tx2"/>
              </a:gs>
              <a:gs pos="53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 bwMode="auto">
          <a:xfrm flipH="1">
            <a:off x="4086476" y="4465661"/>
            <a:ext cx="1171324" cy="10969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200" i="1" dirty="0">
                <a:solidFill>
                  <a:prstClr val="black"/>
                </a:solidFill>
                <a:latin typeface="Arial Black" pitchFamily="34" charset="0"/>
              </a:rPr>
              <a:t>Engagement </a:t>
            </a:r>
          </a:p>
          <a:p>
            <a:pPr algn="ctr">
              <a:defRPr/>
            </a:pPr>
            <a:r>
              <a:rPr lang="en-US" sz="1200" i="1" dirty="0">
                <a:solidFill>
                  <a:prstClr val="black"/>
                </a:solidFill>
                <a:latin typeface="Arial Black" pitchFamily="34" charset="0"/>
              </a:rPr>
              <a:t>Survey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0" name="Flowchart: Merge 99"/>
          <p:cNvSpPr/>
          <p:nvPr/>
        </p:nvSpPr>
        <p:spPr bwMode="auto">
          <a:xfrm rot="20421350" flipH="1" flipV="1">
            <a:off x="6983316" y="2727789"/>
            <a:ext cx="852487" cy="2019300"/>
          </a:xfrm>
          <a:prstGeom prst="flowChartMerge">
            <a:avLst/>
          </a:prstGeom>
          <a:gradFill>
            <a:gsLst>
              <a:gs pos="25000">
                <a:schemeClr val="tx2">
                  <a:lumMod val="20000"/>
                  <a:lumOff val="80000"/>
                </a:schemeClr>
              </a:gs>
              <a:gs pos="92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934200" y="3810000"/>
            <a:ext cx="1214959" cy="1198580"/>
            <a:chOff x="3284669" y="7458409"/>
            <a:chExt cx="1214959" cy="1198580"/>
          </a:xfrm>
        </p:grpSpPr>
        <p:pic>
          <p:nvPicPr>
            <p:cNvPr id="102" name="Picture 3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669" y="7459125"/>
              <a:ext cx="1197864" cy="119786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Oval 102"/>
            <p:cNvSpPr/>
            <p:nvPr/>
          </p:nvSpPr>
          <p:spPr>
            <a:xfrm>
              <a:off x="3299183" y="7458409"/>
              <a:ext cx="1200445" cy="1197845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588785" y="4876800"/>
            <a:ext cx="2543175" cy="67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Multisource Feedback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9250" y="5337054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0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901054" y="5448129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1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2" name="Group 100"/>
          <p:cNvGrpSpPr>
            <a:grpSpLocks/>
          </p:cNvGrpSpPr>
          <p:nvPr/>
        </p:nvGrpSpPr>
        <p:grpSpPr bwMode="auto">
          <a:xfrm>
            <a:off x="2070288" y="1301242"/>
            <a:ext cx="1106040" cy="1738312"/>
            <a:chOff x="2647121" y="175703"/>
            <a:chExt cx="1767352" cy="3178232"/>
          </a:xfrm>
        </p:grpSpPr>
        <p:grpSp>
          <p:nvGrpSpPr>
            <p:cNvPr id="113" name="Group 101"/>
            <p:cNvGrpSpPr>
              <a:grpSpLocks/>
            </p:cNvGrpSpPr>
            <p:nvPr/>
          </p:nvGrpSpPr>
          <p:grpSpPr bwMode="auto">
            <a:xfrm>
              <a:off x="2647121" y="175703"/>
              <a:ext cx="1767352" cy="3178232"/>
              <a:chOff x="13217126" y="1992284"/>
              <a:chExt cx="1767352" cy="3178232"/>
            </a:xfrm>
          </p:grpSpPr>
          <p:sp>
            <p:nvSpPr>
              <p:cNvPr id="118" name="Flowchart: Merge 117"/>
              <p:cNvSpPr/>
              <p:nvPr/>
            </p:nvSpPr>
            <p:spPr>
              <a:xfrm rot="19922854">
                <a:off x="14020539" y="2775958"/>
                <a:ext cx="963939" cy="2394558"/>
              </a:xfrm>
              <a:prstGeom prst="flowChartMerge">
                <a:avLst/>
              </a:prstGeom>
              <a:gradFill>
                <a:gsLst>
                  <a:gs pos="25000">
                    <a:srgbClr val="FF8F3B"/>
                  </a:gs>
                  <a:gs pos="53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3217126" y="1992284"/>
                <a:ext cx="1468740" cy="1439638"/>
              </a:xfrm>
              <a:prstGeom prst="ellipse">
                <a:avLst/>
              </a:prstGeom>
              <a:solidFill>
                <a:srgbClr val="FF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14" name="Group 43"/>
            <p:cNvGrpSpPr>
              <a:grpSpLocks/>
            </p:cNvGrpSpPr>
            <p:nvPr/>
          </p:nvGrpSpPr>
          <p:grpSpPr bwMode="auto">
            <a:xfrm>
              <a:off x="2808761" y="297605"/>
              <a:ext cx="1199851" cy="1198729"/>
              <a:chOff x="4260751" y="5166993"/>
              <a:chExt cx="900367" cy="90147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260751" y="5166993"/>
                <a:ext cx="900367" cy="901478"/>
              </a:xfrm>
              <a:prstGeom prst="ellipse">
                <a:avLst/>
              </a:prstGeom>
              <a:solidFill>
                <a:srgbClr val="B4BE00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401054" y="5223358"/>
                <a:ext cx="629580" cy="295285"/>
              </a:xfrm>
              <a:prstGeom prst="ellipse">
                <a:avLst/>
              </a:prstGeom>
              <a:gradFill flip="none" rotWithShape="1">
                <a:gsLst>
                  <a:gs pos="29583">
                    <a:schemeClr val="bg1">
                      <a:alpha val="0"/>
                    </a:schemeClr>
                  </a:gs>
                  <a:gs pos="55833">
                    <a:schemeClr val="bg1">
                      <a:alpha val="22000"/>
                    </a:schemeClr>
                  </a:gs>
                  <a:gs pos="96000">
                    <a:schemeClr val="bg1">
                      <a:alpha val="2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7" name="Picture 4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890" y="5378243"/>
                <a:ext cx="701535" cy="56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6" name="Rectangle 85"/>
          <p:cNvSpPr/>
          <p:nvPr/>
        </p:nvSpPr>
        <p:spPr>
          <a:xfrm>
            <a:off x="1524769" y="1954584"/>
            <a:ext cx="2543175" cy="67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Entry/Onboarding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541783" y="5009960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2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912022" y="5334000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2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756966" y="4444701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3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215816" y="4878316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3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679404" y="4705451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3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374373" y="4901901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3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32054" y="4656762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4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44184" y="5425335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4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53144" y="5166323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5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04504" y="5039006"/>
            <a:ext cx="172516" cy="506535"/>
            <a:chOff x="2889250" y="5488710"/>
            <a:chExt cx="172516" cy="506535"/>
          </a:xfrm>
        </p:grpSpPr>
        <p:sp>
          <p:nvSpPr>
            <p:cNvPr id="16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718347" y="113048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6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069790" y="168614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6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562205" y="1263020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7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337698" y="1168776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7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732150" y="282517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78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395678" y="3755645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8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773379" y="2734139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8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8800425" y="4049137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8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6642" y="1521584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9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277878" y="1397060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9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68488" y="1998251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9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99015" y="1994969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19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030151" y="80086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0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43700" y="41268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0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775902" y="294333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08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9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774307" y="1078274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1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967354" y="3562404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1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499869" y="378743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1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887130" y="4281453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2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6547184" y="4549088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2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263726" y="4995592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2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934200" y="5360865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2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7455250" y="5410200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3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270477" y="5380786"/>
            <a:ext cx="172516" cy="506535"/>
            <a:chOff x="2889250" y="5488710"/>
            <a:chExt cx="172516" cy="506535"/>
          </a:xfrm>
          <a:solidFill>
            <a:srgbClr val="B4BE00"/>
          </a:solidFill>
        </p:grpSpPr>
        <p:sp>
          <p:nvSpPr>
            <p:cNvPr id="23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183440" y="5331226"/>
            <a:ext cx="172516" cy="506535"/>
            <a:chOff x="2889250" y="5488710"/>
            <a:chExt cx="172516" cy="506535"/>
          </a:xfrm>
        </p:grpSpPr>
        <p:sp>
          <p:nvSpPr>
            <p:cNvPr id="24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66589" y="2284859"/>
            <a:ext cx="172516" cy="506535"/>
            <a:chOff x="2889250" y="5488710"/>
            <a:chExt cx="172516" cy="506535"/>
          </a:xfrm>
        </p:grpSpPr>
        <p:sp>
          <p:nvSpPr>
            <p:cNvPr id="24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341634" y="2282505"/>
            <a:ext cx="172516" cy="506535"/>
            <a:chOff x="2889250" y="5488710"/>
            <a:chExt cx="172516" cy="506535"/>
          </a:xfrm>
        </p:grpSpPr>
        <p:sp>
          <p:nvSpPr>
            <p:cNvPr id="25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1466835" y="1150450"/>
            <a:ext cx="172516" cy="506535"/>
            <a:chOff x="2889250" y="5488710"/>
            <a:chExt cx="172516" cy="506535"/>
          </a:xfrm>
        </p:grpSpPr>
        <p:sp>
          <p:nvSpPr>
            <p:cNvPr id="25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145569" y="1196084"/>
            <a:ext cx="172516" cy="506535"/>
            <a:chOff x="2889250" y="5488710"/>
            <a:chExt cx="172516" cy="506535"/>
          </a:xfrm>
        </p:grpSpPr>
        <p:sp>
          <p:nvSpPr>
            <p:cNvPr id="25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594187" y="1630817"/>
            <a:ext cx="172516" cy="506535"/>
            <a:chOff x="2889250" y="5488710"/>
            <a:chExt cx="172516" cy="506535"/>
          </a:xfrm>
        </p:grpSpPr>
        <p:sp>
          <p:nvSpPr>
            <p:cNvPr id="26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159772" y="1173269"/>
            <a:ext cx="172516" cy="506535"/>
            <a:chOff x="2889250" y="5488710"/>
            <a:chExt cx="172516" cy="506535"/>
          </a:xfrm>
        </p:grpSpPr>
        <p:sp>
          <p:nvSpPr>
            <p:cNvPr id="26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4917195" y="1604121"/>
            <a:ext cx="172516" cy="506535"/>
            <a:chOff x="2889250" y="5488710"/>
            <a:chExt cx="172516" cy="506535"/>
          </a:xfrm>
        </p:grpSpPr>
        <p:sp>
          <p:nvSpPr>
            <p:cNvPr id="268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2557420" y="4530325"/>
            <a:ext cx="172516" cy="506535"/>
            <a:chOff x="2889250" y="5488710"/>
            <a:chExt cx="172516" cy="506535"/>
          </a:xfrm>
        </p:grpSpPr>
        <p:sp>
          <p:nvSpPr>
            <p:cNvPr id="27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2702997" y="5271627"/>
            <a:ext cx="172516" cy="506535"/>
            <a:chOff x="2889250" y="5488710"/>
            <a:chExt cx="172516" cy="506535"/>
          </a:xfrm>
        </p:grpSpPr>
        <p:sp>
          <p:nvSpPr>
            <p:cNvPr id="27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3061766" y="4415275"/>
            <a:ext cx="172516" cy="506535"/>
            <a:chOff x="2889250" y="5488710"/>
            <a:chExt cx="172516" cy="506535"/>
          </a:xfrm>
        </p:grpSpPr>
        <p:sp>
          <p:nvSpPr>
            <p:cNvPr id="27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5711822" y="3659309"/>
            <a:ext cx="172516" cy="506535"/>
            <a:chOff x="2889250" y="5488710"/>
            <a:chExt cx="172516" cy="506535"/>
          </a:xfrm>
        </p:grpSpPr>
        <p:sp>
          <p:nvSpPr>
            <p:cNvPr id="28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6317961" y="3445331"/>
            <a:ext cx="172516" cy="506535"/>
            <a:chOff x="2889250" y="5488710"/>
            <a:chExt cx="172516" cy="506535"/>
          </a:xfrm>
        </p:grpSpPr>
        <p:sp>
          <p:nvSpPr>
            <p:cNvPr id="28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5775485" y="4951236"/>
            <a:ext cx="172516" cy="506535"/>
            <a:chOff x="2889250" y="5488710"/>
            <a:chExt cx="172516" cy="506535"/>
          </a:xfrm>
        </p:grpSpPr>
        <p:sp>
          <p:nvSpPr>
            <p:cNvPr id="28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327353" y="4337088"/>
            <a:ext cx="172516" cy="506535"/>
            <a:chOff x="2889250" y="5488710"/>
            <a:chExt cx="172516" cy="506535"/>
          </a:xfrm>
        </p:grpSpPr>
        <p:sp>
          <p:nvSpPr>
            <p:cNvPr id="29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8309420" y="2775407"/>
            <a:ext cx="172516" cy="506535"/>
            <a:chOff x="2889250" y="5488710"/>
            <a:chExt cx="172516" cy="506535"/>
          </a:xfrm>
        </p:grpSpPr>
        <p:sp>
          <p:nvSpPr>
            <p:cNvPr id="29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8121991" y="3530618"/>
            <a:ext cx="172516" cy="506535"/>
            <a:chOff x="2889250" y="5488710"/>
            <a:chExt cx="172516" cy="506535"/>
          </a:xfrm>
        </p:grpSpPr>
        <p:sp>
          <p:nvSpPr>
            <p:cNvPr id="298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9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8600863" y="3312707"/>
            <a:ext cx="172516" cy="506535"/>
            <a:chOff x="2889250" y="5488710"/>
            <a:chExt cx="172516" cy="506535"/>
          </a:xfrm>
        </p:grpSpPr>
        <p:sp>
          <p:nvSpPr>
            <p:cNvPr id="301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8601559" y="4162007"/>
            <a:ext cx="172516" cy="506535"/>
            <a:chOff x="2889250" y="5488710"/>
            <a:chExt cx="172516" cy="506535"/>
          </a:xfrm>
        </p:grpSpPr>
        <p:sp>
          <p:nvSpPr>
            <p:cNvPr id="30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5889345" y="491852"/>
            <a:ext cx="172516" cy="506535"/>
            <a:chOff x="2889250" y="5488710"/>
            <a:chExt cx="172516" cy="506535"/>
          </a:xfrm>
        </p:grpSpPr>
        <p:sp>
          <p:nvSpPr>
            <p:cNvPr id="30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5803530" y="1143792"/>
            <a:ext cx="172516" cy="506535"/>
            <a:chOff x="2889250" y="5488710"/>
            <a:chExt cx="172516" cy="506535"/>
          </a:xfrm>
        </p:grpSpPr>
        <p:sp>
          <p:nvSpPr>
            <p:cNvPr id="31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6518874" y="882885"/>
            <a:ext cx="172516" cy="506535"/>
            <a:chOff x="2889250" y="5488710"/>
            <a:chExt cx="172516" cy="506535"/>
          </a:xfrm>
        </p:grpSpPr>
        <p:sp>
          <p:nvSpPr>
            <p:cNvPr id="313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5490520" y="1625214"/>
            <a:ext cx="172516" cy="506535"/>
            <a:chOff x="2889250" y="5488710"/>
            <a:chExt cx="172516" cy="506535"/>
          </a:xfrm>
        </p:grpSpPr>
        <p:sp>
          <p:nvSpPr>
            <p:cNvPr id="316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8701035" y="427551"/>
            <a:ext cx="172516" cy="506535"/>
            <a:chOff x="2889250" y="5488710"/>
            <a:chExt cx="172516" cy="506535"/>
          </a:xfrm>
        </p:grpSpPr>
        <p:sp>
          <p:nvSpPr>
            <p:cNvPr id="319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421624" y="629617"/>
            <a:ext cx="172516" cy="506535"/>
            <a:chOff x="2889250" y="5488710"/>
            <a:chExt cx="172516" cy="506535"/>
          </a:xfrm>
        </p:grpSpPr>
        <p:sp>
          <p:nvSpPr>
            <p:cNvPr id="322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3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897274" y="2192683"/>
            <a:ext cx="172516" cy="506535"/>
            <a:chOff x="2889250" y="5488710"/>
            <a:chExt cx="172516" cy="506535"/>
          </a:xfrm>
        </p:grpSpPr>
        <p:sp>
          <p:nvSpPr>
            <p:cNvPr id="325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7828484" y="5410200"/>
            <a:ext cx="172516" cy="506535"/>
            <a:chOff x="2889250" y="5488710"/>
            <a:chExt cx="172516" cy="506535"/>
          </a:xfrm>
        </p:grpSpPr>
        <p:sp>
          <p:nvSpPr>
            <p:cNvPr id="328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544551" y="2289588"/>
            <a:ext cx="172516" cy="506535"/>
            <a:chOff x="2889250" y="5488710"/>
            <a:chExt cx="172516" cy="506535"/>
          </a:xfrm>
        </p:grpSpPr>
        <p:sp>
          <p:nvSpPr>
            <p:cNvPr id="334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8696595" y="4830519"/>
            <a:ext cx="172516" cy="506535"/>
            <a:chOff x="2889250" y="5488710"/>
            <a:chExt cx="172516" cy="506535"/>
          </a:xfrm>
        </p:grpSpPr>
        <p:sp>
          <p:nvSpPr>
            <p:cNvPr id="337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342624" y="2504786"/>
            <a:ext cx="172516" cy="506535"/>
            <a:chOff x="2889250" y="5488710"/>
            <a:chExt cx="172516" cy="506535"/>
          </a:xfrm>
        </p:grpSpPr>
        <p:sp>
          <p:nvSpPr>
            <p:cNvPr id="340" name="Freeform 41"/>
            <p:cNvSpPr>
              <a:spLocks/>
            </p:cNvSpPr>
            <p:nvPr/>
          </p:nvSpPr>
          <p:spPr bwMode="auto">
            <a:xfrm flipH="1">
              <a:off x="2889250" y="5585615"/>
              <a:ext cx="172516" cy="409630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1" name="Oval 42"/>
            <p:cNvSpPr>
              <a:spLocks noChangeArrowheads="1"/>
            </p:cNvSpPr>
            <p:nvPr/>
          </p:nvSpPr>
          <p:spPr bwMode="auto">
            <a:xfrm flipH="1">
              <a:off x="2941882" y="5488710"/>
              <a:ext cx="72569" cy="825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53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6" grpId="0"/>
      <p:bldP spid="29" grpId="0"/>
      <p:bldP spid="95" grpId="0"/>
      <p:bldP spid="97" grpId="0" animBg="1"/>
      <p:bldP spid="98" grpId="0" animBg="1"/>
      <p:bldP spid="100" grpId="0" animBg="1"/>
      <p:bldP spid="104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Extract 4"/>
          <p:cNvSpPr/>
          <p:nvPr/>
        </p:nvSpPr>
        <p:spPr>
          <a:xfrm rot="5400000">
            <a:off x="2458243" y="2651919"/>
            <a:ext cx="3048000" cy="2020887"/>
          </a:xfrm>
          <a:prstGeom prst="flowChartExtra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3673475" y="1981200"/>
            <a:ext cx="530352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80% of the entrants into the workforce do not have the opportunity for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skill training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76200" y="2743200"/>
            <a:ext cx="338328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Only 10% of the total workforce in the country receive some kind of skill training</a:t>
            </a:r>
          </a:p>
        </p:txBody>
      </p:sp>
      <p:sp>
        <p:nvSpPr>
          <p:cNvPr id="31748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9067800" cy="868363"/>
          </a:xfrm>
        </p:spPr>
        <p:txBody>
          <a:bodyPr/>
          <a:lstStyle/>
          <a:p>
            <a:r>
              <a:rPr lang="en-US" sz="2400" b="1" dirty="0" smtClean="0"/>
              <a:t>Entry / onboarding : Skill Gap deficit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965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285750" indent="-16827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In India, about 12 million people join the workforce each year</a:t>
            </a:r>
          </a:p>
          <a:p>
            <a:pPr marL="285750" indent="-16827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Current skill capacity of the country is about four million</a:t>
            </a:r>
          </a:p>
          <a:p>
            <a:pPr marL="285750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India requires to enhance skilling and technical education capacity to about 15 million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3657600" y="3140075"/>
            <a:ext cx="5303520" cy="104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The overall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labor productivity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in India is much lower ($ 5.45 per person per hour while the figure for Mexico is $ 20.51)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76200" y="3886200"/>
            <a:ext cx="3383280" cy="82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Only ~6% of the total workforce (459 million) is in the organized sector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660775" y="4495800"/>
            <a:ext cx="5303520" cy="1146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Difficulty in finding a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suitable candidate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for available jobs due to:</a:t>
            </a:r>
          </a:p>
          <a:p>
            <a:pPr lvl="1" indent="-220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lack of available applicants</a:t>
            </a:r>
          </a:p>
          <a:p>
            <a:pPr lvl="1" indent="-220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shortage of hard skills</a:t>
            </a:r>
          </a:p>
          <a:p>
            <a:pPr lvl="1" indent="-2206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Shortage of suitable employability, including soft skills</a:t>
            </a:r>
          </a:p>
        </p:txBody>
      </p:sp>
    </p:spTree>
    <p:extLst>
      <p:ext uri="{BB962C8B-B14F-4D97-AF65-F5344CB8AC3E}">
        <p14:creationId xmlns:p14="http://schemas.microsoft.com/office/powerpoint/2010/main" val="37996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400" b="1" dirty="0" smtClean="0"/>
              <a:t>Performance: Managing the Workforce performance</a:t>
            </a:r>
            <a:br>
              <a:rPr lang="en-US" sz="2400" b="1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3" name="Shape 52"/>
          <p:cNvSpPr/>
          <p:nvPr/>
        </p:nvSpPr>
        <p:spPr>
          <a:xfrm>
            <a:off x="454925" y="914400"/>
            <a:ext cx="8234149" cy="4939415"/>
          </a:xfrm>
          <a:prstGeom prst="leftRightRibbon">
            <a:avLst>
              <a:gd name="adj1" fmla="val 72223"/>
              <a:gd name="adj2" fmla="val 9788"/>
              <a:gd name="adj3" fmla="val 6614"/>
            </a:avLst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grpSp>
        <p:nvGrpSpPr>
          <p:cNvPr id="54" name="Group 53"/>
          <p:cNvGrpSpPr/>
          <p:nvPr/>
        </p:nvGrpSpPr>
        <p:grpSpPr>
          <a:xfrm>
            <a:off x="1443022" y="2795291"/>
            <a:ext cx="2717269" cy="1613893"/>
            <a:chOff x="988097" y="1267687"/>
            <a:chExt cx="2717269" cy="1613893"/>
          </a:xfrm>
        </p:grpSpPr>
        <p:sp>
          <p:nvSpPr>
            <p:cNvPr id="55" name="Rectangle 54"/>
            <p:cNvSpPr/>
            <p:nvPr/>
          </p:nvSpPr>
          <p:spPr>
            <a:xfrm>
              <a:off x="988097" y="1267687"/>
              <a:ext cx="2717269" cy="16138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p3d/>
          </p:spPr>
        </p:sp>
        <p:sp>
          <p:nvSpPr>
            <p:cNvPr id="56" name="Rectangle 55"/>
            <p:cNvSpPr/>
            <p:nvPr/>
          </p:nvSpPr>
          <p:spPr>
            <a:xfrm>
              <a:off x="988097" y="1267687"/>
              <a:ext cx="2717269" cy="161389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231140" rIns="0" bIns="247650" numCol="1" spcCol="1270" anchor="ctr" anchorCtr="0">
              <a:noAutofit/>
            </a:bodyPr>
            <a:lstStyle/>
            <a:p>
              <a:pPr marL="0" marR="0" lvl="0" indent="0" algn="ctr" defTabSz="28892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67535" y="3308629"/>
            <a:ext cx="3211318" cy="1613893"/>
            <a:chOff x="4117074" y="1794673"/>
            <a:chExt cx="3211318" cy="1613893"/>
          </a:xfrm>
        </p:grpSpPr>
        <p:sp>
          <p:nvSpPr>
            <p:cNvPr id="58" name="Rectangle 57"/>
            <p:cNvSpPr/>
            <p:nvPr/>
          </p:nvSpPr>
          <p:spPr>
            <a:xfrm>
              <a:off x="4117074" y="1794673"/>
              <a:ext cx="3211318" cy="16138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p3d/>
          </p:spPr>
        </p:sp>
        <p:sp>
          <p:nvSpPr>
            <p:cNvPr id="59" name="Rectangle 58"/>
            <p:cNvSpPr/>
            <p:nvPr/>
          </p:nvSpPr>
          <p:spPr>
            <a:xfrm>
              <a:off x="4117074" y="1794673"/>
              <a:ext cx="3211318" cy="161389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231140" rIns="0" bIns="247650" numCol="1" spcCol="1270" anchor="ctr" anchorCtr="0">
              <a:noAutofit/>
            </a:bodyPr>
            <a:lstStyle/>
            <a:p>
              <a:pPr marL="0" marR="0" lvl="0" indent="0" algn="ctr" defTabSz="28892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59602" y="996282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Traditional Approach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49468" y="1273121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BBB59">
                    <a:lumMod val="50000"/>
                  </a:srgbClr>
                </a:solidFill>
                <a:latin typeface="Arial" charset="0"/>
              </a:rPr>
              <a:t>Emerging Trends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6898" y="2361065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Annual cycle feedback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87775" y="2361065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Just-in-time feedback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6896" y="2779141"/>
            <a:ext cx="329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Weakness-based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87773" y="2779141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Strength-based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6900" y="3192219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Evaluate &amp; direct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87777" y="3192219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Coach &amp; develop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6898" y="3637591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Compliance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87775" y="3637591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Impact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86898" y="4078648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Hierarchical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87775" y="4078648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Networked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86896" y="4510372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External rewards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87773" y="4510372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Intrinsic rewards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89170" y="1940249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Focus on Measurement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90047" y="1940249"/>
            <a:ext cx="30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Focus on Improvement</a:t>
            </a:r>
          </a:p>
        </p:txBody>
      </p:sp>
      <p:sp>
        <p:nvSpPr>
          <p:cNvPr id="76" name="Left-Right Arrow 75"/>
          <p:cNvSpPr/>
          <p:nvPr/>
        </p:nvSpPr>
        <p:spPr>
          <a:xfrm>
            <a:off x="3809764" y="2052548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Left-Right Arrow 76"/>
          <p:cNvSpPr/>
          <p:nvPr/>
        </p:nvSpPr>
        <p:spPr>
          <a:xfrm>
            <a:off x="3809764" y="2468007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Left-Right Arrow 77"/>
          <p:cNvSpPr/>
          <p:nvPr/>
        </p:nvSpPr>
        <p:spPr>
          <a:xfrm>
            <a:off x="3823865" y="2886083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Left-Right Arrow 78"/>
          <p:cNvSpPr/>
          <p:nvPr/>
        </p:nvSpPr>
        <p:spPr>
          <a:xfrm>
            <a:off x="3809764" y="3291876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Left-Right Arrow 79"/>
          <p:cNvSpPr/>
          <p:nvPr/>
        </p:nvSpPr>
        <p:spPr>
          <a:xfrm>
            <a:off x="3809764" y="3744533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Left-Right Arrow 80"/>
          <p:cNvSpPr/>
          <p:nvPr/>
        </p:nvSpPr>
        <p:spPr>
          <a:xfrm>
            <a:off x="3809764" y="4185590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3804971" y="4617314"/>
            <a:ext cx="822960" cy="155448"/>
          </a:xfrm>
          <a:prstGeom prst="leftRightArrow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/>
          <a:lstStyle/>
          <a:p>
            <a:r>
              <a:rPr lang="en-US" sz="2400" b="1" dirty="0" smtClean="0"/>
              <a:t>Managing the Gen Y &amp; Gen Z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 b="2369"/>
          <a:stretch/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79438"/>
            <a:ext cx="8229600" cy="411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AC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FF0000"/>
                </a:solidFill>
              </a:rPr>
              <a:t>More than 60% of the industry comprises of Gen 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3087"/>
          </a:xfrm>
        </p:spPr>
        <p:txBody>
          <a:bodyPr/>
          <a:lstStyle/>
          <a:p>
            <a:r>
              <a:rPr lang="en-US" sz="2400" b="1" dirty="0" smtClean="0"/>
              <a:t>Manifold impact of technology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/>
          <a:stretch/>
        </p:blipFill>
        <p:spPr bwMode="auto">
          <a:xfrm>
            <a:off x="0" y="1143000"/>
            <a:ext cx="9144000" cy="44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Tech-enabled HR processes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7620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…Leading to greater clarity and responsiveness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4148" r="61069" b="10326"/>
          <a:stretch/>
        </p:blipFill>
        <p:spPr bwMode="auto">
          <a:xfrm>
            <a:off x="76200" y="1143000"/>
            <a:ext cx="3810000" cy="434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8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1438" y="224135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CAE"/>
                </a:solidFill>
                <a:latin typeface="+mj-lt"/>
                <a:ea typeface="+mj-ea"/>
                <a:cs typeface="+mj-cs"/>
              </a:rPr>
              <a:t>Social HR </a:t>
            </a:r>
            <a:r>
              <a:rPr lang="en-US" sz="2400" b="1" dirty="0" smtClean="0">
                <a:solidFill>
                  <a:srgbClr val="00ACAE"/>
                </a:solidFill>
                <a:latin typeface="+mj-lt"/>
                <a:ea typeface="+mj-ea"/>
                <a:cs typeface="+mj-cs"/>
              </a:rPr>
              <a:t>– the new </a:t>
            </a:r>
            <a:r>
              <a:rPr lang="en-US" sz="2400" b="1" dirty="0">
                <a:solidFill>
                  <a:srgbClr val="00ACAE"/>
                </a:solidFill>
                <a:latin typeface="+mj-lt"/>
                <a:ea typeface="+mj-ea"/>
                <a:cs typeface="+mj-cs"/>
              </a:rPr>
              <a:t>buzz</a:t>
            </a:r>
            <a:endParaRPr lang="en-US" sz="2400" b="1" dirty="0">
              <a:solidFill>
                <a:srgbClr val="00ACA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stratify.co/wp-content/uploads/2012/11/Services-Section-Social-HR-Strategy-Graphic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75"/>
            <a:ext cx="8763000" cy="61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Evolution of Indian IT industry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122" name="Picture 2" descr="http://globalmj.eu/wp-content/uploads/2013/04/SHIVAKANTH_SHETTY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86" l="0" r="100000">
                        <a14:foregroundMark x1="11128" y1="42029" x2="11128" y2="42029"/>
                        <a14:foregroundMark x1="28338" y1="40580" x2="28783" y2="40580"/>
                        <a14:foregroundMark x1="49407" y1="40097" x2="49555" y2="40097"/>
                        <a14:foregroundMark x1="72404" y1="42512" x2="72404" y2="42512"/>
                        <a14:foregroundMark x1="87537" y1="35266" x2="87537" y2="35266"/>
                        <a14:foregroundMark x1="84718" y1="6280" x2="84718" y2="6280"/>
                        <a14:foregroundMark x1="65727" y1="81159" x2="65727" y2="81159"/>
                        <a14:foregroundMark x1="26113" y1="79710" x2="26113" y2="79710"/>
                        <a14:foregroundMark x1="23442" y1="86473" x2="23442" y2="86473"/>
                        <a14:foregroundMark x1="14985" y1="85507" x2="14985" y2="85507"/>
                        <a14:foregroundMark x1="16320" y1="88406" x2="16320" y2="88406"/>
                        <a14:foregroundMark x1="19585" y1="90338" x2="19585" y2="90338"/>
                        <a14:foregroundMark x1="21217" y1="89855" x2="21217" y2="89855"/>
                        <a14:foregroundMark x1="22404" y1="89372" x2="22404" y2="89372"/>
                        <a14:foregroundMark x1="24332" y1="85507" x2="24332" y2="85507"/>
                        <a14:foregroundMark x1="25223" y1="83092" x2="25223" y2="83092"/>
                        <a14:foregroundMark x1="25816" y1="81159" x2="25816" y2="81159"/>
                        <a14:foregroundMark x1="13501" y1="81643" x2="13501" y2="81643"/>
                        <a14:foregroundMark x1="15430" y1="86957" x2="15430" y2="86957"/>
                        <a14:foregroundMark x1="17507" y1="89372" x2="17507" y2="89372"/>
                        <a14:foregroundMark x1="18546" y1="90338" x2="18546" y2="90338"/>
                        <a14:foregroundMark x1="19288" y1="90338" x2="19288" y2="90338"/>
                        <a14:foregroundMark x1="20326" y1="90338" x2="20326" y2="90338"/>
                        <a14:foregroundMark x1="13947" y1="83575" x2="13947" y2="83575"/>
                        <a14:foregroundMark x1="13205" y1="80193" x2="13205" y2="80193"/>
                        <a14:foregroundMark x1="12760" y1="78744" x2="12760" y2="78744"/>
                        <a14:foregroundMark x1="26409" y1="78261" x2="26409" y2="78261"/>
                        <a14:foregroundMark x1="32938" y1="15459" x2="32938" y2="15459"/>
                        <a14:foregroundMark x1="33976" y1="11594" x2="33976" y2="11594"/>
                        <a14:foregroundMark x1="34718" y1="10628" x2="34718" y2="10628"/>
                        <a14:foregroundMark x1="35608" y1="8696" x2="35608" y2="8696"/>
                        <a14:foregroundMark x1="36795" y1="5797" x2="36795" y2="5797"/>
                        <a14:foregroundMark x1="37982" y1="4831" x2="37982" y2="4831"/>
                        <a14:foregroundMark x1="39169" y1="3865" x2="39169" y2="3865"/>
                        <a14:foregroundMark x1="40356" y1="3382" x2="40356" y2="3382"/>
                        <a14:foregroundMark x1="41543" y1="3865" x2="41840" y2="3865"/>
                        <a14:foregroundMark x1="43027" y1="4831" x2="43027" y2="4831"/>
                        <a14:foregroundMark x1="44659" y1="6763" x2="44659" y2="6763"/>
                        <a14:foregroundMark x1="45252" y1="8213" x2="45252" y2="8213"/>
                        <a14:foregroundMark x1="43769" y1="6280" x2="43769" y2="6280"/>
                        <a14:foregroundMark x1="45846" y1="10628" x2="45846" y2="10628"/>
                        <a14:foregroundMark x1="47033" y1="13043" x2="47033" y2="13043"/>
                        <a14:foregroundMark x1="47478" y1="15942" x2="47478" y2="15942"/>
                        <a14:foregroundMark x1="47774" y1="17391" x2="47774" y2="17391"/>
                        <a14:foregroundMark x1="32641" y1="17391" x2="32789" y2="16425"/>
                        <a14:foregroundMark x1="19733" y1="90821" x2="19733" y2="90821"/>
                        <a14:foregroundMark x1="26261" y1="77778" x2="26261" y2="777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94" r="39552" b="22351"/>
          <a:stretch/>
        </p:blipFill>
        <p:spPr bwMode="auto">
          <a:xfrm>
            <a:off x="0" y="951933"/>
            <a:ext cx="5527343" cy="17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lobalmj.eu/wp-content/uploads/2013/04/SHIVAKANTH_SHETTY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86" l="0" r="100000">
                        <a14:foregroundMark x1="11128" y1="42029" x2="11128" y2="42029"/>
                        <a14:foregroundMark x1="28338" y1="40580" x2="28783" y2="40580"/>
                        <a14:foregroundMark x1="49407" y1="40097" x2="49555" y2="40097"/>
                        <a14:foregroundMark x1="72404" y1="42512" x2="72404" y2="42512"/>
                        <a14:foregroundMark x1="87537" y1="35266" x2="87537" y2="35266"/>
                        <a14:foregroundMark x1="84718" y1="6280" x2="84718" y2="6280"/>
                        <a14:foregroundMark x1="65727" y1="81159" x2="65727" y2="81159"/>
                        <a14:foregroundMark x1="26113" y1="79710" x2="26113" y2="79710"/>
                        <a14:foregroundMark x1="23442" y1="86473" x2="23442" y2="86473"/>
                        <a14:foregroundMark x1="14985" y1="85507" x2="14985" y2="85507"/>
                        <a14:foregroundMark x1="16320" y1="88406" x2="16320" y2="88406"/>
                        <a14:foregroundMark x1="19585" y1="90338" x2="19585" y2="90338"/>
                        <a14:foregroundMark x1="21217" y1="89855" x2="21217" y2="89855"/>
                        <a14:foregroundMark x1="22404" y1="89372" x2="22404" y2="89372"/>
                        <a14:foregroundMark x1="24332" y1="85507" x2="24332" y2="85507"/>
                        <a14:foregroundMark x1="25223" y1="83092" x2="25223" y2="83092"/>
                        <a14:foregroundMark x1="25816" y1="81159" x2="25816" y2="81159"/>
                        <a14:foregroundMark x1="13501" y1="81643" x2="13501" y2="81643"/>
                        <a14:foregroundMark x1="15430" y1="86957" x2="15430" y2="86957"/>
                        <a14:foregroundMark x1="17507" y1="89372" x2="17507" y2="89372"/>
                        <a14:foregroundMark x1="18546" y1="90338" x2="18546" y2="90338"/>
                        <a14:foregroundMark x1="19288" y1="90338" x2="19288" y2="90338"/>
                        <a14:foregroundMark x1="20326" y1="90338" x2="20326" y2="90338"/>
                        <a14:foregroundMark x1="13947" y1="83575" x2="13947" y2="83575"/>
                        <a14:foregroundMark x1="13205" y1="80193" x2="13205" y2="80193"/>
                        <a14:foregroundMark x1="12760" y1="78744" x2="12760" y2="78744"/>
                        <a14:foregroundMark x1="26409" y1="78261" x2="26409" y2="78261"/>
                        <a14:foregroundMark x1="32938" y1="15459" x2="32938" y2="15459"/>
                        <a14:foregroundMark x1="33976" y1="11594" x2="33976" y2="11594"/>
                        <a14:foregroundMark x1="34718" y1="10628" x2="34718" y2="10628"/>
                        <a14:foregroundMark x1="35608" y1="8696" x2="35608" y2="8696"/>
                        <a14:foregroundMark x1="36795" y1="5797" x2="36795" y2="5797"/>
                        <a14:foregroundMark x1="37982" y1="4831" x2="37982" y2="4831"/>
                        <a14:foregroundMark x1="39169" y1="3865" x2="39169" y2="3865"/>
                        <a14:foregroundMark x1="40356" y1="3382" x2="40356" y2="3382"/>
                        <a14:foregroundMark x1="41543" y1="3865" x2="41840" y2="3865"/>
                        <a14:foregroundMark x1="43027" y1="4831" x2="43027" y2="4831"/>
                        <a14:foregroundMark x1="44659" y1="6763" x2="44659" y2="6763"/>
                        <a14:foregroundMark x1="45252" y1="8213" x2="45252" y2="8213"/>
                        <a14:foregroundMark x1="43769" y1="6280" x2="43769" y2="6280"/>
                        <a14:foregroundMark x1="45846" y1="10628" x2="45846" y2="10628"/>
                        <a14:foregroundMark x1="47033" y1="13043" x2="47033" y2="13043"/>
                        <a14:foregroundMark x1="47478" y1="15942" x2="47478" y2="15942"/>
                        <a14:foregroundMark x1="47774" y1="17391" x2="47774" y2="17391"/>
                        <a14:foregroundMark x1="32641" y1="17391" x2="32789" y2="16425"/>
                        <a14:foregroundMark x1="19733" y1="90821" x2="19733" y2="90821"/>
                        <a14:foregroundMark x1="26261" y1="77778" x2="26261" y2="7777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9" t="15597" b="21716"/>
          <a:stretch/>
        </p:blipFill>
        <p:spPr bwMode="auto">
          <a:xfrm>
            <a:off x="5486400" y="838200"/>
            <a:ext cx="3592773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1700884"/>
              </p:ext>
            </p:extLst>
          </p:nvPr>
        </p:nvGraphicFramePr>
        <p:xfrm>
          <a:off x="152399" y="2977487"/>
          <a:ext cx="8926773" cy="304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76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Data’fication </a:t>
            </a:r>
            <a:r>
              <a:rPr lang="en-US" sz="2400" b="1" dirty="0" smtClean="0"/>
              <a:t>of HR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0160" b="10148"/>
          <a:stretch/>
        </p:blipFill>
        <p:spPr>
          <a:xfrm>
            <a:off x="0" y="4899546"/>
            <a:ext cx="9144000" cy="112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40" b="69399" l="0" r="99656">
                        <a14:foregroundMark x1="28637" y1="13661" x2="10882" y2="63388"/>
                        <a14:foregroundMark x1="89233" y1="18033" x2="72967" y2="69035"/>
                        <a14:foregroundMark x1="84078" y1="14572" x2="68385" y2="60656"/>
                        <a14:foregroundMark x1="91065" y1="22587" x2="91065" y2="22587"/>
                        <a14:foregroundMark x1="29668" y1="20401" x2="29668" y2="20401"/>
                        <a14:foregroundMark x1="29095" y1="29690" x2="26460" y2="31876"/>
                        <a14:foregroundMark x1="25086" y1="41530" x2="23711" y2="45173"/>
                        <a14:foregroundMark x1="21649" y1="52095" x2="21191" y2="50820"/>
                        <a14:foregroundMark x1="22566" y1="17668" x2="12715" y2="52095"/>
                        <a14:foregroundMark x1="33104" y1="17668" x2="20275" y2="55009"/>
                        <a14:foregroundMark x1="15922" y1="64117" x2="15922" y2="64117"/>
                        <a14:foregroundMark x1="11340" y1="63024" x2="11340" y2="63024"/>
                        <a14:foregroundMark x1="8018" y1="61202" x2="8018" y2="61202"/>
                        <a14:foregroundMark x1="91523" y1="16029" x2="91523" y2="16029"/>
                        <a14:foregroundMark x1="92211" y1="26958" x2="92211" y2="26958"/>
                        <a14:foregroundMark x1="93929" y1="29508" x2="93929" y2="29508"/>
                        <a14:foregroundMark x1="67354" y1="61202" x2="67354" y2="61202"/>
                      </a14:backgroundRemoval>
                    </a14:imgEffect>
                  </a14:imgLayer>
                </a14:imgProps>
              </a:ext>
            </a:extLst>
          </a:blip>
          <a:srcRect b="31389"/>
          <a:stretch/>
        </p:blipFill>
        <p:spPr>
          <a:xfrm>
            <a:off x="-29570" y="996286"/>
            <a:ext cx="9144000" cy="3903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9628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Finance &amp; ERP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99628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Consumer &amp; CRM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99628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Talent, Leadership, HR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9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733800" cy="1143000"/>
          </a:xfrm>
        </p:spPr>
        <p:txBody>
          <a:bodyPr/>
          <a:lstStyle/>
          <a:p>
            <a:r>
              <a:rPr lang="en-US" sz="2000" b="1" i="1" dirty="0" smtClean="0"/>
              <a:t>New HR competencies  for changing work dynamics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 descr="http://hrgo2girl.com/wp-content/uploads/2014/06/130041HRCompetenciesModelGraph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714" y1="23647" x2="78000" y2="26781"/>
                        <a14:foregroundMark x1="20000" y1="53276" x2="20000" y2="53276"/>
                        <a14:foregroundMark x1="86571" y1="50997" x2="86571" y2="50997"/>
                        <a14:foregroundMark x1="70571" y1="68376" x2="70571" y2="68376"/>
                        <a14:foregroundMark x1="49714" y1="78917" x2="49714" y2="7891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88" y="176284"/>
            <a:ext cx="5750885" cy="57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icheconsulting.co.nz/images/HRM_impacts_on_bottomline_resul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2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25"/>
          <a:stretch/>
        </p:blipFill>
        <p:spPr bwMode="auto">
          <a:xfrm>
            <a:off x="0" y="2209800"/>
            <a:ext cx="3200400" cy="18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dirty="0" smtClean="0"/>
              <a:t>Employment opportunities for diverse sections of the society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/>
          <a:stretch/>
        </p:blipFill>
        <p:spPr bwMode="auto">
          <a:xfrm>
            <a:off x="0" y="761999"/>
            <a:ext cx="9144000" cy="52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8229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AC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Today, we </a:t>
            </a:r>
            <a:r>
              <a:rPr lang="en-US" sz="2400" b="1" dirty="0"/>
              <a:t>p</a:t>
            </a:r>
            <a:r>
              <a:rPr lang="en-US" sz="2400" b="1" dirty="0" smtClean="0"/>
              <a:t>rovide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33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5"/>
          <a:stretch/>
        </p:blipFill>
        <p:spPr bwMode="auto">
          <a:xfrm>
            <a:off x="12290" y="0"/>
            <a:ext cx="3495185" cy="60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8" b="95216"/>
          <a:stretch/>
        </p:blipFill>
        <p:spPr bwMode="auto">
          <a:xfrm>
            <a:off x="3507475" y="0"/>
            <a:ext cx="5631059" cy="3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59" b="40045"/>
          <a:stretch/>
        </p:blipFill>
        <p:spPr bwMode="auto">
          <a:xfrm>
            <a:off x="3455549" y="304800"/>
            <a:ext cx="568845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4" t="68133"/>
          <a:stretch/>
        </p:blipFill>
        <p:spPr bwMode="auto">
          <a:xfrm>
            <a:off x="3507475" y="4121624"/>
            <a:ext cx="5636525" cy="1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2400" b="1" dirty="0" smtClean="0"/>
              <a:t>Where we stand now..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615"/>
            <a:ext cx="9144000" cy="46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7" name="Picture 5" descr="http://i159.photobucket.com/albums/t148/livingstones/whatgotushere3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198960" y="1062038"/>
            <a:ext cx="600075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ACAE"/>
                </a:solidFill>
              </a:rPr>
              <a:t>The Business </a:t>
            </a:r>
            <a:r>
              <a:rPr lang="en-US" sz="2400" b="1" dirty="0">
                <a:solidFill>
                  <a:srgbClr val="00ACAE"/>
                </a:solidFill>
              </a:rPr>
              <a:t>m</a:t>
            </a:r>
            <a:r>
              <a:rPr lang="en-US" sz="2400" b="1" dirty="0">
                <a:solidFill>
                  <a:srgbClr val="00ACAE"/>
                </a:solidFill>
              </a:rPr>
              <a:t>odels </a:t>
            </a:r>
            <a:r>
              <a:rPr lang="en-US" sz="2400" b="1" dirty="0">
                <a:solidFill>
                  <a:srgbClr val="00ACAE"/>
                </a:solidFill>
              </a:rPr>
              <a:t>a</a:t>
            </a:r>
            <a:r>
              <a:rPr lang="en-US" sz="2400" b="1" dirty="0">
                <a:solidFill>
                  <a:srgbClr val="00ACAE"/>
                </a:solidFill>
              </a:rPr>
              <a:t>re </a:t>
            </a:r>
            <a:r>
              <a:rPr lang="en-US" sz="2400" b="1" dirty="0">
                <a:solidFill>
                  <a:srgbClr val="00ACAE"/>
                </a:solidFill>
              </a:rPr>
              <a:t>c</a:t>
            </a:r>
            <a:r>
              <a:rPr lang="en-US" sz="2400" b="1" dirty="0">
                <a:solidFill>
                  <a:srgbClr val="00ACAE"/>
                </a:solidFill>
              </a:rPr>
              <a:t>hanging</a:t>
            </a:r>
            <a:endParaRPr lang="en-US" sz="2400" b="1" dirty="0">
              <a:solidFill>
                <a:srgbClr val="00ACAE"/>
              </a:solidFill>
            </a:endParaRPr>
          </a:p>
        </p:txBody>
      </p:sp>
      <p:sp>
        <p:nvSpPr>
          <p:cNvPr id="12292" name="Rectangle 4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E07058-32AF-434B-9400-2B1242FC5A9E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572000" cy="29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bmw.com/_common/shared/newvehicles/i/i8/2013/showroom/design/exterior-design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 bwMode="auto">
          <a:xfrm>
            <a:off x="4572000" y="685800"/>
            <a:ext cx="4572000" cy="29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2Sp5jIftjk96kAX4YwvZN3egwbTw9EJlr7cp028NMBbvJAAosseEw8s24S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3381"/>
            <a:ext cx="2160240" cy="24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autogeekonline.net/gallery/data/722/Nike_Fuel_Ba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3664921"/>
            <a:ext cx="4585648" cy="23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nlytechtalks.com/images/technologytre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38400" cy="23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8" name="Picture 4" descr="http://static2.mindflash.com/wp-content/uploads/2011/04/110604-MF-NEWKNOWLEDG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8" b="6262"/>
          <a:stretch/>
        </p:blipFill>
        <p:spPr bwMode="auto">
          <a:xfrm>
            <a:off x="-1137" y="-76198"/>
            <a:ext cx="9145137" cy="61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2400" b="1" dirty="0" smtClean="0"/>
              <a:t>New focus areas for </a:t>
            </a:r>
            <a:r>
              <a:rPr lang="en-US" sz="3200" b="1" dirty="0" smtClean="0"/>
              <a:t>HR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97F3-19C9-4063-AC16-963CB8D9C4F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42753"/>
              </p:ext>
            </p:extLst>
          </p:nvPr>
        </p:nvGraphicFramePr>
        <p:xfrm>
          <a:off x="457200" y="990601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gnizant">
      <a:dk1>
        <a:sysClr val="windowText" lastClr="000000"/>
      </a:dk1>
      <a:lt1>
        <a:srgbClr val="F2F2F2"/>
      </a:lt1>
      <a:dk2>
        <a:srgbClr val="F2F2F2"/>
      </a:dk2>
      <a:lt2>
        <a:srgbClr val="EEECE1"/>
      </a:lt2>
      <a:accent1>
        <a:srgbClr val="00ACB6"/>
      </a:accent1>
      <a:accent2>
        <a:srgbClr val="74B000"/>
      </a:accent2>
      <a:accent3>
        <a:srgbClr val="00B0F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B6C3F3DF8A243960883F247DE2D8A" ma:contentTypeVersion="0" ma:contentTypeDescription="Create a new document." ma:contentTypeScope="" ma:versionID="acaa972e87d1750e55d0b3cd30b88e2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52959F0-37FA-4787-8ACA-A8209CDB13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C44CE-7E14-419C-9B9F-761C4A2B219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31DB09-4D1A-48E6-B9B7-D3A3B40EE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34792</TotalTime>
  <Words>633</Words>
  <Application>Microsoft Office PowerPoint</Application>
  <PresentationFormat>On-screen Show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Evolution of Indian IT industry</vt:lpstr>
      <vt:lpstr>Employment opportunities for diverse sections of the society</vt:lpstr>
      <vt:lpstr>PowerPoint Presentation</vt:lpstr>
      <vt:lpstr>Where we stand now..</vt:lpstr>
      <vt:lpstr>PowerPoint Presentation</vt:lpstr>
      <vt:lpstr>The Business models are changing</vt:lpstr>
      <vt:lpstr>PowerPoint Presentation</vt:lpstr>
      <vt:lpstr>New focus areas for HR</vt:lpstr>
      <vt:lpstr>Building a future workforce for SMAC</vt:lpstr>
      <vt:lpstr>Investing in Vibrant Career growth; Retooling employee sills</vt:lpstr>
      <vt:lpstr>The new era HR Manager</vt:lpstr>
      <vt:lpstr>HR in IT – 12 global trends (Deloitte survey)</vt:lpstr>
      <vt:lpstr>A Knowledge Employee lifecycle :  HR touch points</vt:lpstr>
      <vt:lpstr>Entry / onboarding : Skill Gap deficit</vt:lpstr>
      <vt:lpstr>Performance: Managing the Workforce performance </vt:lpstr>
      <vt:lpstr>Managing the Gen Y &amp; Gen Z</vt:lpstr>
      <vt:lpstr>Manifold impact of technology</vt:lpstr>
      <vt:lpstr>PowerPoint Presentation</vt:lpstr>
      <vt:lpstr>Data’fication of HR</vt:lpstr>
      <vt:lpstr>New HR competencies  for changing work dynamics</vt:lpstr>
    </vt:vector>
  </TitlesOfParts>
  <Company>Cognizant Technology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Vivek Vijayan</dc:creator>
  <cp:lastModifiedBy>Vivek Vijayan</cp:lastModifiedBy>
  <cp:revision>2199</cp:revision>
  <dcterms:created xsi:type="dcterms:W3CDTF">2011-10-12T08:55:34Z</dcterms:created>
  <dcterms:modified xsi:type="dcterms:W3CDTF">2014-07-31T10:40:57Z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0x010100885B6C3F3DF8A243960883F247DE2D8A</vt:lpwstr>
  </property>
  <property fmtid="{D5CDD505-2E9C-101B-9397-08002B2CF9AE}" pid="3" name="WorkRequests">
    <vt:lpwstr/>
  </property>
  <property fmtid="{D5CDD505-2E9C-101B-9397-08002B2CF9AE}" pid="4" name="WorkRequest">
    <vt:lpwstr/>
  </property>
  <property fmtid="{D5CDD505-2E9C-101B-9397-08002B2CF9AE}" pid="5" name="ApprovalStatus">
    <vt:lpwstr>Approved</vt:lpwstr>
  </property>
  <property fmtid="{D5CDD505-2E9C-101B-9397-08002B2CF9AE}" pid="6" name="CreatedTime">
    <vt:lpwstr>2012-02-13T03:58:36+00:00</vt:lpwstr>
  </property>
  <property fmtid="{D5CDD505-2E9C-101B-9397-08002B2CF9AE}" pid="7" name="ClientSupplied">
    <vt:lpwstr>false</vt:lpwstr>
  </property>
  <property fmtid="{D5CDD505-2E9C-101B-9397-08002B2CF9AE}" pid="8" name="CopyToPath">
    <vt:lpwstr>https://cognizant20/cts/Cognizant Marketing/DSC/CommDollar/Jeb</vt:lpwstr>
  </property>
  <property fmtid="{D5CDD505-2E9C-101B-9397-08002B2CF9AE}" pid="9" name="MBID">
    <vt:lpwstr>DS_ff16f41e-dcbc-4941-ae3e-09dddfe14aa3</vt:lpwstr>
  </property>
  <property fmtid="{D5CDD505-2E9C-101B-9397-08002B2CF9AE}" pid="10" name="AssociateID">
    <vt:lpwstr>CTS\191239</vt:lpwstr>
  </property>
</Properties>
</file>