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74" r:id="rId2"/>
    <p:sldMasterId id="2147483711" r:id="rId3"/>
    <p:sldMasterId id="2147483743" r:id="rId4"/>
    <p:sldMasterId id="2147483824" r:id="rId5"/>
  </p:sldMasterIdLst>
  <p:notesMasterIdLst>
    <p:notesMasterId r:id="rId14"/>
  </p:notesMasterIdLst>
  <p:handoutMasterIdLst>
    <p:handoutMasterId r:id="rId15"/>
  </p:handoutMasterIdLst>
  <p:sldIdLst>
    <p:sldId id="2076138980" r:id="rId6"/>
    <p:sldId id="2076138981" r:id="rId7"/>
    <p:sldId id="2076138968" r:id="rId8"/>
    <p:sldId id="2076138973" r:id="rId9"/>
    <p:sldId id="2076138971" r:id="rId10"/>
    <p:sldId id="2076138974" r:id="rId11"/>
    <p:sldId id="2076138977" r:id="rId12"/>
    <p:sldId id="20761389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ECDE2"/>
    <a:srgbClr val="E9ABB6"/>
    <a:srgbClr val="E1C272"/>
    <a:srgbClr val="E6ECE4"/>
    <a:srgbClr val="9BB695"/>
    <a:srgbClr val="DFE7DD"/>
    <a:srgbClr val="D5E0D2"/>
    <a:srgbClr val="F2F5F1"/>
    <a:srgbClr val="F8F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0" autoAdjust="0"/>
    <p:restoredTop sz="95865" autoAdjust="0"/>
  </p:normalViewPr>
  <p:slideViewPr>
    <p:cSldViewPr snapToGrid="0">
      <p:cViewPr varScale="1">
        <p:scale>
          <a:sx n="124" d="100"/>
          <a:sy n="124" d="100"/>
        </p:scale>
        <p:origin x="296"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902"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7E0AC5-52BD-478C-B8FE-DB87815D12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2623C620-4166-4BED-AAF4-4ED255253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A27078-C22E-47BD-8954-57D7880E7B3B}" type="datetimeFigureOut">
              <a:rPr lang="en-IN" smtClean="0"/>
              <a:t>15/07/22</a:t>
            </a:fld>
            <a:endParaRPr lang="en-IN"/>
          </a:p>
        </p:txBody>
      </p:sp>
      <p:sp>
        <p:nvSpPr>
          <p:cNvPr id="4" name="Footer Placeholder 3">
            <a:extLst>
              <a:ext uri="{FF2B5EF4-FFF2-40B4-BE49-F238E27FC236}">
                <a16:creationId xmlns:a16="http://schemas.microsoft.com/office/drawing/2014/main" id="{72E94B23-2ECA-4D8F-97A6-D05EC80684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80DB6C49-7908-43D8-BDD5-FE04B9D162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0E1815-FEFA-4BBC-9BAF-EA919C5A8DC1}" type="slidenum">
              <a:rPr lang="en-IN" smtClean="0"/>
              <a:t>‹#›</a:t>
            </a:fld>
            <a:endParaRPr lang="en-IN"/>
          </a:p>
        </p:txBody>
      </p:sp>
    </p:spTree>
    <p:extLst>
      <p:ext uri="{BB962C8B-B14F-4D97-AF65-F5344CB8AC3E}">
        <p14:creationId xmlns:p14="http://schemas.microsoft.com/office/powerpoint/2010/main" val="1894437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36C80-B558-47F1-B394-7FE23820FEA7}" type="datetimeFigureOut">
              <a:rPr lang="en-IN" smtClean="0"/>
              <a:t>15/07/22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E545A-71E4-49A6-85EB-702752E15326}" type="slidenum">
              <a:rPr lang="en-IN" smtClean="0"/>
              <a:t>‹#›</a:t>
            </a:fld>
            <a:endParaRPr lang="en-IN"/>
          </a:p>
        </p:txBody>
      </p:sp>
    </p:spTree>
    <p:extLst>
      <p:ext uri="{BB962C8B-B14F-4D97-AF65-F5344CB8AC3E}">
        <p14:creationId xmlns:p14="http://schemas.microsoft.com/office/powerpoint/2010/main" val="231646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ody varia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6BDE8-3CC1-4456-BCA8-FBA2B062B3F5}"/>
              </a:ext>
            </a:extLst>
          </p:cNvPr>
          <p:cNvSpPr>
            <a:spLocks noGrp="1"/>
          </p:cNvSpPr>
          <p:nvPr>
            <p:ph type="body" sz="quarter" idx="14"/>
          </p:nvPr>
        </p:nvSpPr>
        <p:spPr>
          <a:xfrm>
            <a:off x="239349" y="158734"/>
            <a:ext cx="9413875" cy="328447"/>
          </a:xfrm>
          <a:prstGeom prst="rect">
            <a:avLst/>
          </a:prstGeom>
        </p:spPr>
        <p:txBody>
          <a:bodyPr anchor="ctr"/>
          <a:lstStyle>
            <a:lvl1pPr marL="0" indent="0">
              <a:buNone/>
              <a:defRPr sz="2400">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0504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Breaker 9">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1115BA-F854-4321-9C79-6C1F7305CD4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8">
            <a:extLst>
              <a:ext uri="{FF2B5EF4-FFF2-40B4-BE49-F238E27FC236}">
                <a16:creationId xmlns:a16="http://schemas.microsoft.com/office/drawing/2014/main" id="{651486B8-A771-42F7-BDD0-F1D887D39137}"/>
              </a:ext>
            </a:extLst>
          </p:cNvPr>
          <p:cNvSpPr>
            <a:spLocks noGrp="1"/>
          </p:cNvSpPr>
          <p:nvPr>
            <p:ph type="body" sz="quarter" idx="10" hasCustomPrompt="1"/>
          </p:nvPr>
        </p:nvSpPr>
        <p:spPr>
          <a:xfrm>
            <a:off x="365124" y="2148521"/>
            <a:ext cx="7407275" cy="891541"/>
          </a:xfrm>
          <a:prstGeom prst="rect">
            <a:avLst/>
          </a:prstGeom>
        </p:spPr>
        <p:txBody>
          <a:bodyPr/>
          <a:lstStyle>
            <a:lvl1pPr marL="0" indent="0">
              <a:buNone/>
              <a:defRPr sz="48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6" name="Text Placeholder 12">
            <a:extLst>
              <a:ext uri="{FF2B5EF4-FFF2-40B4-BE49-F238E27FC236}">
                <a16:creationId xmlns:a16="http://schemas.microsoft.com/office/drawing/2014/main" id="{465E0E3F-373A-40E8-9011-5C4E9A819FB2}"/>
              </a:ext>
            </a:extLst>
          </p:cNvPr>
          <p:cNvSpPr>
            <a:spLocks noGrp="1"/>
          </p:cNvSpPr>
          <p:nvPr>
            <p:ph type="body" sz="quarter" idx="11" hasCustomPrompt="1"/>
          </p:nvPr>
        </p:nvSpPr>
        <p:spPr>
          <a:xfrm>
            <a:off x="365123" y="3233686"/>
            <a:ext cx="7407275" cy="7318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cxnSp>
        <p:nvCxnSpPr>
          <p:cNvPr id="5" name="Straight Connector 4">
            <a:extLst>
              <a:ext uri="{FF2B5EF4-FFF2-40B4-BE49-F238E27FC236}">
                <a16:creationId xmlns:a16="http://schemas.microsoft.com/office/drawing/2014/main" id="{DAE5B32B-86F2-43EF-A37C-4CF2B37D0CA1}"/>
              </a:ext>
            </a:extLst>
          </p:cNvPr>
          <p:cNvCxnSpPr/>
          <p:nvPr userDrawn="1"/>
        </p:nvCxnSpPr>
        <p:spPr>
          <a:xfrm>
            <a:off x="495300" y="3040062"/>
            <a:ext cx="1356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982D0E10-C741-4599-B5F1-A8C1D7E15732}"/>
              </a:ext>
            </a:extLst>
          </p:cNvPr>
          <p:cNvSpPr/>
          <p:nvPr userDrawn="1"/>
        </p:nvSpPr>
        <p:spPr>
          <a:xfrm>
            <a:off x="0" y="4171583"/>
            <a:ext cx="12192000" cy="2686417"/>
          </a:xfrm>
          <a:custGeom>
            <a:avLst/>
            <a:gdLst>
              <a:gd name="connsiteX0" fmla="*/ 0 w 12192000"/>
              <a:gd name="connsiteY0" fmla="*/ 0 h 2686417"/>
              <a:gd name="connsiteX1" fmla="*/ 12192000 w 12192000"/>
              <a:gd name="connsiteY1" fmla="*/ 0 h 2686417"/>
              <a:gd name="connsiteX2" fmla="*/ 12192000 w 12192000"/>
              <a:gd name="connsiteY2" fmla="*/ 336149 h 2686417"/>
              <a:gd name="connsiteX3" fmla="*/ 11903030 w 12192000"/>
              <a:gd name="connsiteY3" fmla="*/ 321499 h 2686417"/>
              <a:gd name="connsiteX4" fmla="*/ 11555055 w 12192000"/>
              <a:gd name="connsiteY4" fmla="*/ 315633 h 2686417"/>
              <a:gd name="connsiteX5" fmla="*/ 5609126 w 12192000"/>
              <a:gd name="connsiteY5" fmla="*/ 2675031 h 2686417"/>
              <a:gd name="connsiteX6" fmla="*/ 5600899 w 12192000"/>
              <a:gd name="connsiteY6" fmla="*/ 2686417 h 2686417"/>
              <a:gd name="connsiteX7" fmla="*/ 0 w 12192000"/>
              <a:gd name="connsiteY7" fmla="*/ 2686417 h 268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686417">
                <a:moveTo>
                  <a:pt x="0" y="0"/>
                </a:moveTo>
                <a:lnTo>
                  <a:pt x="12192000" y="0"/>
                </a:lnTo>
                <a:lnTo>
                  <a:pt x="12192000" y="336149"/>
                </a:lnTo>
                <a:lnTo>
                  <a:pt x="11903030" y="321499"/>
                </a:lnTo>
                <a:cubicBezTo>
                  <a:pt x="11787776" y="317604"/>
                  <a:pt x="11671761" y="315633"/>
                  <a:pt x="11555055" y="315633"/>
                </a:cubicBezTo>
                <a:cubicBezTo>
                  <a:pt x="8987524" y="315633"/>
                  <a:pt x="6754211" y="1269668"/>
                  <a:pt x="5609126" y="2675031"/>
                </a:cubicBezTo>
                <a:lnTo>
                  <a:pt x="5600899" y="2686417"/>
                </a:lnTo>
                <a:lnTo>
                  <a:pt x="0" y="268641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Tree>
    <p:extLst>
      <p:ext uri="{BB962C8B-B14F-4D97-AF65-F5344CB8AC3E}">
        <p14:creationId xmlns:p14="http://schemas.microsoft.com/office/powerpoint/2010/main" val="361730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er 10">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ECEEAB-28DC-425C-985B-3CCCE0291E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8">
            <a:extLst>
              <a:ext uri="{FF2B5EF4-FFF2-40B4-BE49-F238E27FC236}">
                <a16:creationId xmlns:a16="http://schemas.microsoft.com/office/drawing/2014/main" id="{9B7BB024-D8D7-4AF0-83F1-D044A999C3E9}"/>
              </a:ext>
            </a:extLst>
          </p:cNvPr>
          <p:cNvSpPr>
            <a:spLocks noGrp="1"/>
          </p:cNvSpPr>
          <p:nvPr>
            <p:ph type="body" sz="quarter" idx="10" hasCustomPrompt="1"/>
          </p:nvPr>
        </p:nvSpPr>
        <p:spPr>
          <a:xfrm>
            <a:off x="4182744" y="2681922"/>
            <a:ext cx="7407275" cy="697918"/>
          </a:xfrm>
          <a:prstGeom prst="rect">
            <a:avLst/>
          </a:prstGeom>
        </p:spPr>
        <p:txBody>
          <a:bodyPr/>
          <a:lstStyle>
            <a:lvl1pPr marL="0" indent="0">
              <a:buNone/>
              <a:defRPr sz="48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7" name="Text Placeholder 12">
            <a:extLst>
              <a:ext uri="{FF2B5EF4-FFF2-40B4-BE49-F238E27FC236}">
                <a16:creationId xmlns:a16="http://schemas.microsoft.com/office/drawing/2014/main" id="{5DC830BB-C4E1-4D9E-8114-6F97FE1D693D}"/>
              </a:ext>
            </a:extLst>
          </p:cNvPr>
          <p:cNvSpPr>
            <a:spLocks noGrp="1"/>
          </p:cNvSpPr>
          <p:nvPr>
            <p:ph type="body" sz="quarter" idx="11" hasCustomPrompt="1"/>
          </p:nvPr>
        </p:nvSpPr>
        <p:spPr>
          <a:xfrm>
            <a:off x="4182744" y="3767086"/>
            <a:ext cx="7407274" cy="7318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sp>
        <p:nvSpPr>
          <p:cNvPr id="6" name="Graphic 9">
            <a:extLst>
              <a:ext uri="{FF2B5EF4-FFF2-40B4-BE49-F238E27FC236}">
                <a16:creationId xmlns:a16="http://schemas.microsoft.com/office/drawing/2014/main" id="{2B162493-5C4C-4DD9-B2E2-98FA511CF067}"/>
              </a:ext>
            </a:extLst>
          </p:cNvPr>
          <p:cNvSpPr/>
          <p:nvPr userDrawn="1"/>
        </p:nvSpPr>
        <p:spPr>
          <a:xfrm>
            <a:off x="-2" y="7618"/>
            <a:ext cx="3992882" cy="3992882"/>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accent2"/>
          </a:solidFill>
          <a:ln w="12123" cap="flat">
            <a:noFill/>
            <a:prstDash val="solid"/>
            <a:miter/>
          </a:ln>
        </p:spPr>
        <p:txBody>
          <a:bodyPr rtlCol="0" anchor="ctr"/>
          <a:lstStyle/>
          <a:p>
            <a:endParaRPr lang="en-IN"/>
          </a:p>
        </p:txBody>
      </p:sp>
      <p:sp>
        <p:nvSpPr>
          <p:cNvPr id="8" name="Graphic 39">
            <a:extLst>
              <a:ext uri="{FF2B5EF4-FFF2-40B4-BE49-F238E27FC236}">
                <a16:creationId xmlns:a16="http://schemas.microsoft.com/office/drawing/2014/main" id="{080E57D7-02DD-430E-ADA0-96521F620DEE}"/>
              </a:ext>
            </a:extLst>
          </p:cNvPr>
          <p:cNvSpPr/>
          <p:nvPr userDrawn="1"/>
        </p:nvSpPr>
        <p:spPr>
          <a:xfrm flipH="1">
            <a:off x="-1" y="2293621"/>
            <a:ext cx="4564380" cy="4564380"/>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tx2"/>
          </a:solidFill>
          <a:ln w="12045" cap="flat">
            <a:noFill/>
            <a:prstDash val="solid"/>
            <a:miter/>
          </a:ln>
        </p:spPr>
        <p:txBody>
          <a:bodyPr rtlCol="0" anchor="ctr"/>
          <a:lstStyle/>
          <a:p>
            <a:endParaRPr lang="en-IN"/>
          </a:p>
        </p:txBody>
      </p:sp>
      <p:cxnSp>
        <p:nvCxnSpPr>
          <p:cNvPr id="9" name="Straight Connector 8">
            <a:extLst>
              <a:ext uri="{FF2B5EF4-FFF2-40B4-BE49-F238E27FC236}">
                <a16:creationId xmlns:a16="http://schemas.microsoft.com/office/drawing/2014/main" id="{DBC2012C-EE17-4F97-BB54-DE0273812C50}"/>
              </a:ext>
            </a:extLst>
          </p:cNvPr>
          <p:cNvCxnSpPr/>
          <p:nvPr userDrawn="1"/>
        </p:nvCxnSpPr>
        <p:spPr>
          <a:xfrm>
            <a:off x="4312920" y="3573462"/>
            <a:ext cx="1356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72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Breaker 10">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ECEEAB-28DC-425C-985B-3CCCE0291E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8">
            <a:extLst>
              <a:ext uri="{FF2B5EF4-FFF2-40B4-BE49-F238E27FC236}">
                <a16:creationId xmlns:a16="http://schemas.microsoft.com/office/drawing/2014/main" id="{9B7BB024-D8D7-4AF0-83F1-D044A999C3E9}"/>
              </a:ext>
            </a:extLst>
          </p:cNvPr>
          <p:cNvSpPr>
            <a:spLocks noGrp="1"/>
          </p:cNvSpPr>
          <p:nvPr>
            <p:ph type="body" sz="quarter" idx="10" hasCustomPrompt="1"/>
          </p:nvPr>
        </p:nvSpPr>
        <p:spPr>
          <a:xfrm>
            <a:off x="4182744" y="2681922"/>
            <a:ext cx="7407275" cy="697918"/>
          </a:xfrm>
          <a:prstGeom prst="rect">
            <a:avLst/>
          </a:prstGeom>
        </p:spPr>
        <p:txBody>
          <a:bodyPr/>
          <a:lstStyle>
            <a:lvl1pPr marL="0" indent="0">
              <a:buNone/>
              <a:defRPr sz="48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7" name="Text Placeholder 12">
            <a:extLst>
              <a:ext uri="{FF2B5EF4-FFF2-40B4-BE49-F238E27FC236}">
                <a16:creationId xmlns:a16="http://schemas.microsoft.com/office/drawing/2014/main" id="{5DC830BB-C4E1-4D9E-8114-6F97FE1D693D}"/>
              </a:ext>
            </a:extLst>
          </p:cNvPr>
          <p:cNvSpPr>
            <a:spLocks noGrp="1"/>
          </p:cNvSpPr>
          <p:nvPr>
            <p:ph type="body" sz="quarter" idx="11" hasCustomPrompt="1"/>
          </p:nvPr>
        </p:nvSpPr>
        <p:spPr>
          <a:xfrm>
            <a:off x="4182744" y="3767086"/>
            <a:ext cx="7407274" cy="7318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sp>
        <p:nvSpPr>
          <p:cNvPr id="6" name="Graphic 9">
            <a:extLst>
              <a:ext uri="{FF2B5EF4-FFF2-40B4-BE49-F238E27FC236}">
                <a16:creationId xmlns:a16="http://schemas.microsoft.com/office/drawing/2014/main" id="{78BB9A21-A8D1-42FF-AD68-D9CE5CB01B56}"/>
              </a:ext>
            </a:extLst>
          </p:cNvPr>
          <p:cNvSpPr/>
          <p:nvPr userDrawn="1"/>
        </p:nvSpPr>
        <p:spPr>
          <a:xfrm>
            <a:off x="-2" y="7618"/>
            <a:ext cx="3992882" cy="3992882"/>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accent4"/>
          </a:solidFill>
          <a:ln w="12123" cap="flat">
            <a:noFill/>
            <a:prstDash val="solid"/>
            <a:miter/>
          </a:ln>
        </p:spPr>
        <p:txBody>
          <a:bodyPr rtlCol="0" anchor="ctr"/>
          <a:lstStyle/>
          <a:p>
            <a:endParaRPr lang="en-IN"/>
          </a:p>
        </p:txBody>
      </p:sp>
      <p:sp>
        <p:nvSpPr>
          <p:cNvPr id="8" name="Graphic 39">
            <a:extLst>
              <a:ext uri="{FF2B5EF4-FFF2-40B4-BE49-F238E27FC236}">
                <a16:creationId xmlns:a16="http://schemas.microsoft.com/office/drawing/2014/main" id="{64E0B682-A5BA-4FB4-ADD9-0688A1B5757B}"/>
              </a:ext>
            </a:extLst>
          </p:cNvPr>
          <p:cNvSpPr/>
          <p:nvPr userDrawn="1"/>
        </p:nvSpPr>
        <p:spPr>
          <a:xfrm flipH="1">
            <a:off x="-1" y="2293621"/>
            <a:ext cx="4564380" cy="4564380"/>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tx2"/>
          </a:solidFill>
          <a:ln w="12045" cap="flat">
            <a:noFill/>
            <a:prstDash val="solid"/>
            <a:miter/>
          </a:ln>
        </p:spPr>
        <p:txBody>
          <a:bodyPr rtlCol="0" anchor="ctr"/>
          <a:lstStyle/>
          <a:p>
            <a:endParaRPr lang="en-IN"/>
          </a:p>
        </p:txBody>
      </p:sp>
      <p:cxnSp>
        <p:nvCxnSpPr>
          <p:cNvPr id="9" name="Straight Connector 8">
            <a:extLst>
              <a:ext uri="{FF2B5EF4-FFF2-40B4-BE49-F238E27FC236}">
                <a16:creationId xmlns:a16="http://schemas.microsoft.com/office/drawing/2014/main" id="{D618482F-F99A-4B6C-9586-5853348B9DE9}"/>
              </a:ext>
            </a:extLst>
          </p:cNvPr>
          <p:cNvCxnSpPr/>
          <p:nvPr userDrawn="1"/>
        </p:nvCxnSpPr>
        <p:spPr>
          <a:xfrm>
            <a:off x="4312920" y="3573462"/>
            <a:ext cx="1356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002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Breaker 10">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ECEEAB-28DC-425C-985B-3CCCE0291E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8">
            <a:extLst>
              <a:ext uri="{FF2B5EF4-FFF2-40B4-BE49-F238E27FC236}">
                <a16:creationId xmlns:a16="http://schemas.microsoft.com/office/drawing/2014/main" id="{9B7BB024-D8D7-4AF0-83F1-D044A999C3E9}"/>
              </a:ext>
            </a:extLst>
          </p:cNvPr>
          <p:cNvSpPr>
            <a:spLocks noGrp="1"/>
          </p:cNvSpPr>
          <p:nvPr>
            <p:ph type="body" sz="quarter" idx="10" hasCustomPrompt="1"/>
          </p:nvPr>
        </p:nvSpPr>
        <p:spPr>
          <a:xfrm>
            <a:off x="4182744" y="2681922"/>
            <a:ext cx="7407275" cy="697918"/>
          </a:xfrm>
          <a:prstGeom prst="rect">
            <a:avLst/>
          </a:prstGeom>
        </p:spPr>
        <p:txBody>
          <a:bodyPr/>
          <a:lstStyle>
            <a:lvl1pPr marL="0" indent="0">
              <a:buNone/>
              <a:defRPr sz="48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7" name="Text Placeholder 12">
            <a:extLst>
              <a:ext uri="{FF2B5EF4-FFF2-40B4-BE49-F238E27FC236}">
                <a16:creationId xmlns:a16="http://schemas.microsoft.com/office/drawing/2014/main" id="{5DC830BB-C4E1-4D9E-8114-6F97FE1D693D}"/>
              </a:ext>
            </a:extLst>
          </p:cNvPr>
          <p:cNvSpPr>
            <a:spLocks noGrp="1"/>
          </p:cNvSpPr>
          <p:nvPr>
            <p:ph type="body" sz="quarter" idx="11" hasCustomPrompt="1"/>
          </p:nvPr>
        </p:nvSpPr>
        <p:spPr>
          <a:xfrm>
            <a:off x="4182744" y="3767086"/>
            <a:ext cx="7407274" cy="7318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sp>
        <p:nvSpPr>
          <p:cNvPr id="6" name="Graphic 9">
            <a:extLst>
              <a:ext uri="{FF2B5EF4-FFF2-40B4-BE49-F238E27FC236}">
                <a16:creationId xmlns:a16="http://schemas.microsoft.com/office/drawing/2014/main" id="{29C356C2-AE12-4B91-9F18-F3FE401900E6}"/>
              </a:ext>
            </a:extLst>
          </p:cNvPr>
          <p:cNvSpPr/>
          <p:nvPr userDrawn="1"/>
        </p:nvSpPr>
        <p:spPr>
          <a:xfrm>
            <a:off x="-2" y="7618"/>
            <a:ext cx="3992882" cy="3992882"/>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accent4"/>
          </a:solidFill>
          <a:ln w="12123" cap="flat">
            <a:noFill/>
            <a:prstDash val="solid"/>
            <a:miter/>
          </a:ln>
        </p:spPr>
        <p:txBody>
          <a:bodyPr rtlCol="0" anchor="ctr"/>
          <a:lstStyle/>
          <a:p>
            <a:endParaRPr lang="en-IN"/>
          </a:p>
        </p:txBody>
      </p:sp>
      <p:sp>
        <p:nvSpPr>
          <p:cNvPr id="8" name="Graphic 39">
            <a:extLst>
              <a:ext uri="{FF2B5EF4-FFF2-40B4-BE49-F238E27FC236}">
                <a16:creationId xmlns:a16="http://schemas.microsoft.com/office/drawing/2014/main" id="{46F5C1EA-7CB1-4CF9-BD0E-3285DED7AA9A}"/>
              </a:ext>
            </a:extLst>
          </p:cNvPr>
          <p:cNvSpPr/>
          <p:nvPr userDrawn="1"/>
        </p:nvSpPr>
        <p:spPr>
          <a:xfrm flipH="1">
            <a:off x="-1" y="2293621"/>
            <a:ext cx="4564380" cy="4564380"/>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3"/>
          </a:solidFill>
          <a:ln w="12045" cap="flat">
            <a:noFill/>
            <a:prstDash val="solid"/>
            <a:miter/>
          </a:ln>
        </p:spPr>
        <p:txBody>
          <a:bodyPr rtlCol="0" anchor="ctr"/>
          <a:lstStyle/>
          <a:p>
            <a:endParaRPr lang="en-IN"/>
          </a:p>
        </p:txBody>
      </p:sp>
      <p:cxnSp>
        <p:nvCxnSpPr>
          <p:cNvPr id="9" name="Straight Connector 8">
            <a:extLst>
              <a:ext uri="{FF2B5EF4-FFF2-40B4-BE49-F238E27FC236}">
                <a16:creationId xmlns:a16="http://schemas.microsoft.com/office/drawing/2014/main" id="{5C2E9D04-5FC6-40B0-9D30-EF2CF11E5C98}"/>
              </a:ext>
            </a:extLst>
          </p:cNvPr>
          <p:cNvCxnSpPr/>
          <p:nvPr userDrawn="1"/>
        </p:nvCxnSpPr>
        <p:spPr>
          <a:xfrm>
            <a:off x="4312920" y="3573462"/>
            <a:ext cx="1356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4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er 11">
    <p:bg>
      <p:bgPr>
        <a:solidFill>
          <a:schemeClr val="tx2"/>
        </a:solidFill>
        <a:effectLst/>
      </p:bgPr>
    </p:bg>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60D19700-B698-4FD2-9ED3-FD402F372E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1425" y="-405000"/>
            <a:ext cx="3745913" cy="3834000"/>
          </a:xfrm>
          <a:prstGeom prst="rect">
            <a:avLst/>
          </a:prstGeom>
        </p:spPr>
      </p:pic>
      <p:sp>
        <p:nvSpPr>
          <p:cNvPr id="9" name="Text Placeholder 8">
            <a:extLst>
              <a:ext uri="{FF2B5EF4-FFF2-40B4-BE49-F238E27FC236}">
                <a16:creationId xmlns:a16="http://schemas.microsoft.com/office/drawing/2014/main" id="{2AED3251-4DD2-4786-B559-68795D0D1F71}"/>
              </a:ext>
            </a:extLst>
          </p:cNvPr>
          <p:cNvSpPr>
            <a:spLocks noGrp="1"/>
          </p:cNvSpPr>
          <p:nvPr>
            <p:ph type="body" sz="quarter" idx="10" hasCustomPrompt="1"/>
          </p:nvPr>
        </p:nvSpPr>
        <p:spPr>
          <a:xfrm>
            <a:off x="7185025" y="3174055"/>
            <a:ext cx="4321176" cy="1295623"/>
          </a:xfrm>
          <a:prstGeom prst="rect">
            <a:avLst/>
          </a:prstGeom>
          <a:ln>
            <a:noFill/>
          </a:ln>
        </p:spPr>
        <p:txBody>
          <a:bodyPr/>
          <a:lstStyle>
            <a:lvl1pPr marL="0" indent="0">
              <a:buNone/>
              <a:defRPr sz="48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11" name="Text Placeholder 12">
            <a:extLst>
              <a:ext uri="{FF2B5EF4-FFF2-40B4-BE49-F238E27FC236}">
                <a16:creationId xmlns:a16="http://schemas.microsoft.com/office/drawing/2014/main" id="{999F75CA-6B66-4803-98E7-706D47343A2E}"/>
              </a:ext>
            </a:extLst>
          </p:cNvPr>
          <p:cNvSpPr>
            <a:spLocks noGrp="1"/>
          </p:cNvSpPr>
          <p:nvPr>
            <p:ph type="body" sz="quarter" idx="11" hasCustomPrompt="1"/>
          </p:nvPr>
        </p:nvSpPr>
        <p:spPr>
          <a:xfrm>
            <a:off x="7185026" y="5100406"/>
            <a:ext cx="4321176" cy="1041313"/>
          </a:xfrm>
          <a:prstGeom prst="rect">
            <a:avLst/>
          </a:prstGeom>
          <a:ln>
            <a:noFill/>
          </a:ln>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sp>
        <p:nvSpPr>
          <p:cNvPr id="3" name="Picture Placeholder 2">
            <a:extLst>
              <a:ext uri="{FF2B5EF4-FFF2-40B4-BE49-F238E27FC236}">
                <a16:creationId xmlns:a16="http://schemas.microsoft.com/office/drawing/2014/main" id="{F7B55D96-AF51-49CE-9445-8C4C9129C706}"/>
              </a:ext>
            </a:extLst>
          </p:cNvPr>
          <p:cNvSpPr>
            <a:spLocks noGrp="1"/>
          </p:cNvSpPr>
          <p:nvPr>
            <p:ph type="pic" sz="quarter" idx="12"/>
          </p:nvPr>
        </p:nvSpPr>
        <p:spPr>
          <a:xfrm>
            <a:off x="0" y="0"/>
            <a:ext cx="6569075"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IN" dirty="0"/>
          </a:p>
        </p:txBody>
      </p:sp>
    </p:spTree>
    <p:extLst>
      <p:ext uri="{BB962C8B-B14F-4D97-AF65-F5344CB8AC3E}">
        <p14:creationId xmlns:p14="http://schemas.microsoft.com/office/powerpoint/2010/main" val="547532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er 14">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60D19700-B698-4FD2-9ED3-FD402F372E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1425" y="-405000"/>
            <a:ext cx="3745913" cy="3834000"/>
          </a:xfrm>
          <a:prstGeom prst="rect">
            <a:avLst/>
          </a:prstGeom>
        </p:spPr>
      </p:pic>
      <p:sp>
        <p:nvSpPr>
          <p:cNvPr id="9" name="Text Placeholder 8">
            <a:extLst>
              <a:ext uri="{FF2B5EF4-FFF2-40B4-BE49-F238E27FC236}">
                <a16:creationId xmlns:a16="http://schemas.microsoft.com/office/drawing/2014/main" id="{2AED3251-4DD2-4786-B559-68795D0D1F71}"/>
              </a:ext>
            </a:extLst>
          </p:cNvPr>
          <p:cNvSpPr>
            <a:spLocks noGrp="1"/>
          </p:cNvSpPr>
          <p:nvPr>
            <p:ph type="body" sz="quarter" idx="10" hasCustomPrompt="1"/>
          </p:nvPr>
        </p:nvSpPr>
        <p:spPr>
          <a:xfrm>
            <a:off x="7185025" y="3174055"/>
            <a:ext cx="4321176" cy="1295623"/>
          </a:xfrm>
          <a:prstGeom prst="rect">
            <a:avLst/>
          </a:prstGeom>
          <a:ln>
            <a:noFill/>
          </a:ln>
        </p:spPr>
        <p:txBody>
          <a:bodyPr/>
          <a:lstStyle>
            <a:lvl1pPr marL="0" indent="0">
              <a:buNone/>
              <a:defRPr sz="48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11" name="Text Placeholder 12">
            <a:extLst>
              <a:ext uri="{FF2B5EF4-FFF2-40B4-BE49-F238E27FC236}">
                <a16:creationId xmlns:a16="http://schemas.microsoft.com/office/drawing/2014/main" id="{999F75CA-6B66-4803-98E7-706D47343A2E}"/>
              </a:ext>
            </a:extLst>
          </p:cNvPr>
          <p:cNvSpPr>
            <a:spLocks noGrp="1"/>
          </p:cNvSpPr>
          <p:nvPr>
            <p:ph type="body" sz="quarter" idx="11" hasCustomPrompt="1"/>
          </p:nvPr>
        </p:nvSpPr>
        <p:spPr>
          <a:xfrm>
            <a:off x="7185025" y="5100406"/>
            <a:ext cx="4487571" cy="1041313"/>
          </a:xfrm>
          <a:prstGeom prst="rect">
            <a:avLst/>
          </a:prstGeom>
          <a:ln>
            <a:noFill/>
          </a:ln>
        </p:spPr>
        <p:txBody>
          <a:bodyPr/>
          <a:lstStyle>
            <a:lvl1pPr marL="0" indent="0">
              <a:buNone/>
              <a:defRPr sz="2400">
                <a:solidFill>
                  <a:schemeClr val="tx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sp>
        <p:nvSpPr>
          <p:cNvPr id="3" name="Picture Placeholder 2">
            <a:extLst>
              <a:ext uri="{FF2B5EF4-FFF2-40B4-BE49-F238E27FC236}">
                <a16:creationId xmlns:a16="http://schemas.microsoft.com/office/drawing/2014/main" id="{F7B55D96-AF51-49CE-9445-8C4C9129C706}"/>
              </a:ext>
            </a:extLst>
          </p:cNvPr>
          <p:cNvSpPr>
            <a:spLocks noGrp="1"/>
          </p:cNvSpPr>
          <p:nvPr>
            <p:ph type="pic" sz="quarter" idx="12"/>
          </p:nvPr>
        </p:nvSpPr>
        <p:spPr>
          <a:xfrm>
            <a:off x="0" y="0"/>
            <a:ext cx="6569075"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IN" dirty="0"/>
          </a:p>
        </p:txBody>
      </p:sp>
    </p:spTree>
    <p:extLst>
      <p:ext uri="{BB962C8B-B14F-4D97-AF65-F5344CB8AC3E}">
        <p14:creationId xmlns:p14="http://schemas.microsoft.com/office/powerpoint/2010/main" val="1506917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0E832-A380-4115-AD08-B06CFABA76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3257" y="2780681"/>
            <a:ext cx="1860846" cy="286814"/>
          </a:xfrm>
          <a:prstGeom prst="rect">
            <a:avLst/>
          </a:prstGeom>
        </p:spPr>
      </p:pic>
      <p:pic>
        <p:nvPicPr>
          <p:cNvPr id="3" name="Picture 2">
            <a:extLst>
              <a:ext uri="{FF2B5EF4-FFF2-40B4-BE49-F238E27FC236}">
                <a16:creationId xmlns:a16="http://schemas.microsoft.com/office/drawing/2014/main" id="{934BAA23-4B9B-42D7-B980-05F0CFC1CA7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439318"/>
            <a:ext cx="3636335" cy="537768"/>
          </a:xfrm>
          <a:prstGeom prst="rect">
            <a:avLst/>
          </a:prstGeom>
        </p:spPr>
      </p:pic>
      <p:sp>
        <p:nvSpPr>
          <p:cNvPr id="4" name="Rectangle 3">
            <a:extLst>
              <a:ext uri="{FF2B5EF4-FFF2-40B4-BE49-F238E27FC236}">
                <a16:creationId xmlns:a16="http://schemas.microsoft.com/office/drawing/2014/main" id="{E417DC16-A052-4AA1-98B3-DAF8A4F3C9D1}"/>
              </a:ext>
            </a:extLst>
          </p:cNvPr>
          <p:cNvSpPr/>
          <p:nvPr userDrawn="1"/>
        </p:nvSpPr>
        <p:spPr>
          <a:xfrm>
            <a:off x="311890" y="3596364"/>
            <a:ext cx="8243777" cy="954107"/>
          </a:xfrm>
          <a:prstGeom prst="rect">
            <a:avLst/>
          </a:prstGeom>
        </p:spPr>
        <p:txBody>
          <a:bodyPr wrap="square">
            <a:spAutoFit/>
          </a:bodyPr>
          <a:lstStyle/>
          <a:p>
            <a:r>
              <a:rPr lang="en-IN" sz="1400" dirty="0">
                <a:latin typeface="Arial" panose="020B0604020202020204" pitchFamily="34" charset="0"/>
              </a:rPr>
              <a:t>We conceptualize, build, and manage digital products through experience design, data engineering, and advanced analytics for over 130 leading companies. Our solutions leverage industry-leading platforms to help our clients be competitive, agile, and disruptive while moving with velocity through change and opportunity.</a:t>
            </a:r>
          </a:p>
        </p:txBody>
      </p:sp>
      <p:sp>
        <p:nvSpPr>
          <p:cNvPr id="5" name="Rectangle 4">
            <a:extLst>
              <a:ext uri="{FF2B5EF4-FFF2-40B4-BE49-F238E27FC236}">
                <a16:creationId xmlns:a16="http://schemas.microsoft.com/office/drawing/2014/main" id="{6F7F17FE-8D85-4C3D-A000-B8191B31A368}"/>
              </a:ext>
            </a:extLst>
          </p:cNvPr>
          <p:cNvSpPr/>
          <p:nvPr userDrawn="1"/>
        </p:nvSpPr>
        <p:spPr>
          <a:xfrm>
            <a:off x="311890" y="4671725"/>
            <a:ext cx="6173317" cy="738664"/>
          </a:xfrm>
          <a:prstGeom prst="rect">
            <a:avLst/>
          </a:prstGeom>
        </p:spPr>
        <p:txBody>
          <a:bodyPr wrap="square">
            <a:spAutoFit/>
          </a:bodyPr>
          <a:lstStyle/>
          <a:p>
            <a:r>
              <a:rPr lang="en-IN" sz="1400" dirty="0">
                <a:latin typeface="Arial" panose="020B0604020202020204" pitchFamily="34" charset="0"/>
              </a:rPr>
              <a:t>With headquarters in Pune, India, our 10,000+ associates work across 33 locations, including San Jose, Seattle, Princeton, Cape Town, London, Singapore, and Mexico City.</a:t>
            </a:r>
          </a:p>
        </p:txBody>
      </p:sp>
      <p:sp>
        <p:nvSpPr>
          <p:cNvPr id="6" name="Rectangle 5">
            <a:extLst>
              <a:ext uri="{FF2B5EF4-FFF2-40B4-BE49-F238E27FC236}">
                <a16:creationId xmlns:a16="http://schemas.microsoft.com/office/drawing/2014/main" id="{56EB8073-CF74-476C-96C9-E33F522CE42E}"/>
              </a:ext>
            </a:extLst>
          </p:cNvPr>
          <p:cNvSpPr/>
          <p:nvPr userDrawn="1"/>
        </p:nvSpPr>
        <p:spPr>
          <a:xfrm>
            <a:off x="0" y="5991"/>
            <a:ext cx="1219200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Partial Circle 4">
            <a:extLst>
              <a:ext uri="{FF2B5EF4-FFF2-40B4-BE49-F238E27FC236}">
                <a16:creationId xmlns:a16="http://schemas.microsoft.com/office/drawing/2014/main" id="{6DACF859-E9D8-4530-B90C-836278810530}"/>
              </a:ext>
            </a:extLst>
          </p:cNvPr>
          <p:cNvSpPr/>
          <p:nvPr userDrawn="1"/>
        </p:nvSpPr>
        <p:spPr>
          <a:xfrm>
            <a:off x="5861070" y="1"/>
            <a:ext cx="6376650" cy="3227016"/>
          </a:xfrm>
          <a:custGeom>
            <a:avLst/>
            <a:gdLst>
              <a:gd name="connsiteX0" fmla="*/ 20 w 6408420"/>
              <a:gd name="connsiteY0" fmla="*/ 3192926 h 6408420"/>
              <a:gd name="connsiteX1" fmla="*/ 3204210 w 6408420"/>
              <a:gd name="connsiteY1" fmla="*/ 0 h 6408420"/>
              <a:gd name="connsiteX2" fmla="*/ 3204210 w 6408420"/>
              <a:gd name="connsiteY2" fmla="*/ 3204210 h 6408420"/>
              <a:gd name="connsiteX3" fmla="*/ 20 w 6408420"/>
              <a:gd name="connsiteY3" fmla="*/ 3192926 h 6408420"/>
              <a:gd name="connsiteX0" fmla="*/ 0 w 6351250"/>
              <a:gd name="connsiteY0" fmla="*/ 3215786 h 3215786"/>
              <a:gd name="connsiteX1" fmla="*/ 6351250 w 6351250"/>
              <a:gd name="connsiteY1" fmla="*/ 0 h 3215786"/>
              <a:gd name="connsiteX2" fmla="*/ 6351250 w 6351250"/>
              <a:gd name="connsiteY2" fmla="*/ 3204210 h 3215786"/>
              <a:gd name="connsiteX3" fmla="*/ 0 w 6351250"/>
              <a:gd name="connsiteY3" fmla="*/ 3215786 h 3215786"/>
              <a:gd name="connsiteX0" fmla="*/ 0 w 6341090"/>
              <a:gd name="connsiteY0" fmla="*/ 3215786 h 3215786"/>
              <a:gd name="connsiteX1" fmla="*/ 6341090 w 6341090"/>
              <a:gd name="connsiteY1" fmla="*/ 0 h 3215786"/>
              <a:gd name="connsiteX2" fmla="*/ 6341090 w 6341090"/>
              <a:gd name="connsiteY2" fmla="*/ 3204210 h 3215786"/>
              <a:gd name="connsiteX3" fmla="*/ 0 w 6341090"/>
              <a:gd name="connsiteY3" fmla="*/ 3215786 h 3215786"/>
              <a:gd name="connsiteX0" fmla="*/ 0 w 6214090"/>
              <a:gd name="connsiteY0" fmla="*/ 3230514 h 3230514"/>
              <a:gd name="connsiteX1" fmla="*/ 6214090 w 6214090"/>
              <a:gd name="connsiteY1" fmla="*/ 0 h 3230514"/>
              <a:gd name="connsiteX2" fmla="*/ 6214090 w 6214090"/>
              <a:gd name="connsiteY2" fmla="*/ 3204210 h 3230514"/>
              <a:gd name="connsiteX3" fmla="*/ 0 w 6214090"/>
              <a:gd name="connsiteY3" fmla="*/ 3230514 h 3230514"/>
              <a:gd name="connsiteX0" fmla="*/ 0 w 6351250"/>
              <a:gd name="connsiteY0" fmla="*/ 3245242 h 3245242"/>
              <a:gd name="connsiteX1" fmla="*/ 6351250 w 6351250"/>
              <a:gd name="connsiteY1" fmla="*/ 0 h 3245242"/>
              <a:gd name="connsiteX2" fmla="*/ 6351250 w 6351250"/>
              <a:gd name="connsiteY2" fmla="*/ 3204210 h 3245242"/>
              <a:gd name="connsiteX3" fmla="*/ 0 w 6351250"/>
              <a:gd name="connsiteY3" fmla="*/ 3245242 h 3245242"/>
              <a:gd name="connsiteX0" fmla="*/ 0 w 8749010"/>
              <a:gd name="connsiteY0" fmla="*/ 3652721 h 3652721"/>
              <a:gd name="connsiteX1" fmla="*/ 8749010 w 8749010"/>
              <a:gd name="connsiteY1" fmla="*/ 0 h 3652721"/>
              <a:gd name="connsiteX2" fmla="*/ 6351250 w 8749010"/>
              <a:gd name="connsiteY2" fmla="*/ 3611689 h 3652721"/>
              <a:gd name="connsiteX3" fmla="*/ 0 w 8749010"/>
              <a:gd name="connsiteY3" fmla="*/ 3652721 h 3652721"/>
              <a:gd name="connsiteX0" fmla="*/ 0 w 6351250"/>
              <a:gd name="connsiteY0" fmla="*/ 3225605 h 3225605"/>
              <a:gd name="connsiteX1" fmla="*/ 6272510 w 6351250"/>
              <a:gd name="connsiteY1" fmla="*/ 0 h 3225605"/>
              <a:gd name="connsiteX2" fmla="*/ 6351250 w 6351250"/>
              <a:gd name="connsiteY2" fmla="*/ 3184573 h 3225605"/>
              <a:gd name="connsiteX3" fmla="*/ 0 w 6351250"/>
              <a:gd name="connsiteY3" fmla="*/ 3225605 h 3225605"/>
              <a:gd name="connsiteX0" fmla="*/ 0 w 6351250"/>
              <a:gd name="connsiteY0" fmla="*/ 3225605 h 3225605"/>
              <a:gd name="connsiteX1" fmla="*/ 6272510 w 6351250"/>
              <a:gd name="connsiteY1" fmla="*/ 0 h 3225605"/>
              <a:gd name="connsiteX2" fmla="*/ 6351250 w 6351250"/>
              <a:gd name="connsiteY2" fmla="*/ 3184573 h 3225605"/>
              <a:gd name="connsiteX3" fmla="*/ 0 w 6351250"/>
              <a:gd name="connsiteY3" fmla="*/ 3225605 h 3225605"/>
              <a:gd name="connsiteX0" fmla="*/ 0 w 6354084"/>
              <a:gd name="connsiteY0" fmla="*/ 3174056 h 3174056"/>
              <a:gd name="connsiteX1" fmla="*/ 6333470 w 6354084"/>
              <a:gd name="connsiteY1" fmla="*/ 0 h 3174056"/>
              <a:gd name="connsiteX2" fmla="*/ 6351250 w 6354084"/>
              <a:gd name="connsiteY2" fmla="*/ 3133024 h 3174056"/>
              <a:gd name="connsiteX3" fmla="*/ 0 w 6354084"/>
              <a:gd name="connsiteY3" fmla="*/ 3174056 h 3174056"/>
              <a:gd name="connsiteX0" fmla="*/ 0 w 6354084"/>
              <a:gd name="connsiteY0" fmla="*/ 3174056 h 3174056"/>
              <a:gd name="connsiteX1" fmla="*/ 6333470 w 6354084"/>
              <a:gd name="connsiteY1" fmla="*/ 0 h 3174056"/>
              <a:gd name="connsiteX2" fmla="*/ 6351250 w 6354084"/>
              <a:gd name="connsiteY2" fmla="*/ 3133024 h 3174056"/>
              <a:gd name="connsiteX3" fmla="*/ 0 w 6354084"/>
              <a:gd name="connsiteY3" fmla="*/ 3174056 h 3174056"/>
              <a:gd name="connsiteX0" fmla="*/ 0 w 6354084"/>
              <a:gd name="connsiteY0" fmla="*/ 3174056 h 3174056"/>
              <a:gd name="connsiteX1" fmla="*/ 6333470 w 6354084"/>
              <a:gd name="connsiteY1" fmla="*/ 0 h 3174056"/>
              <a:gd name="connsiteX2" fmla="*/ 6351250 w 6354084"/>
              <a:gd name="connsiteY2" fmla="*/ 3133024 h 3174056"/>
              <a:gd name="connsiteX3" fmla="*/ 0 w 6354084"/>
              <a:gd name="connsiteY3" fmla="*/ 3174056 h 3174056"/>
              <a:gd name="connsiteX0" fmla="*/ 0 w 6354084"/>
              <a:gd name="connsiteY0" fmla="*/ 3174056 h 3174056"/>
              <a:gd name="connsiteX1" fmla="*/ 6333470 w 6354084"/>
              <a:gd name="connsiteY1" fmla="*/ 0 h 3174056"/>
              <a:gd name="connsiteX2" fmla="*/ 6351250 w 6354084"/>
              <a:gd name="connsiteY2" fmla="*/ 3133024 h 3174056"/>
              <a:gd name="connsiteX3" fmla="*/ 0 w 6354084"/>
              <a:gd name="connsiteY3" fmla="*/ 3174056 h 3174056"/>
              <a:gd name="connsiteX0" fmla="*/ 0 w 6049284"/>
              <a:gd name="connsiteY0" fmla="*/ 3144600 h 3144600"/>
              <a:gd name="connsiteX1" fmla="*/ 6028670 w 6049284"/>
              <a:gd name="connsiteY1" fmla="*/ 0 h 3144600"/>
              <a:gd name="connsiteX2" fmla="*/ 6046450 w 6049284"/>
              <a:gd name="connsiteY2" fmla="*/ 3133024 h 3144600"/>
              <a:gd name="connsiteX3" fmla="*/ 0 w 6049284"/>
              <a:gd name="connsiteY3" fmla="*/ 3144600 h 3144600"/>
              <a:gd name="connsiteX0" fmla="*/ 0 w 6333764"/>
              <a:gd name="connsiteY0" fmla="*/ 3144600 h 3144600"/>
              <a:gd name="connsiteX1" fmla="*/ 6313150 w 6333764"/>
              <a:gd name="connsiteY1" fmla="*/ 0 h 3144600"/>
              <a:gd name="connsiteX2" fmla="*/ 6330930 w 6333764"/>
              <a:gd name="connsiteY2" fmla="*/ 3133024 h 3144600"/>
              <a:gd name="connsiteX3" fmla="*/ 0 w 6333764"/>
              <a:gd name="connsiteY3" fmla="*/ 3144600 h 3144600"/>
              <a:gd name="connsiteX0" fmla="*/ 0 w 6333764"/>
              <a:gd name="connsiteY0" fmla="*/ 3144600 h 3144600"/>
              <a:gd name="connsiteX1" fmla="*/ 6313150 w 6333764"/>
              <a:gd name="connsiteY1" fmla="*/ 0 h 3144600"/>
              <a:gd name="connsiteX2" fmla="*/ 6330930 w 6333764"/>
              <a:gd name="connsiteY2" fmla="*/ 3133024 h 3144600"/>
              <a:gd name="connsiteX3" fmla="*/ 0 w 6333764"/>
              <a:gd name="connsiteY3" fmla="*/ 3144600 h 3144600"/>
              <a:gd name="connsiteX0" fmla="*/ 0 w 6333764"/>
              <a:gd name="connsiteY0" fmla="*/ 3144600 h 3144600"/>
              <a:gd name="connsiteX1" fmla="*/ 6313150 w 6333764"/>
              <a:gd name="connsiteY1" fmla="*/ 0 h 3144600"/>
              <a:gd name="connsiteX2" fmla="*/ 6330930 w 6333764"/>
              <a:gd name="connsiteY2" fmla="*/ 3133024 h 3144600"/>
              <a:gd name="connsiteX3" fmla="*/ 0 w 6333764"/>
              <a:gd name="connsiteY3" fmla="*/ 3144600 h 3144600"/>
              <a:gd name="connsiteX0" fmla="*/ 0 w 6330930"/>
              <a:gd name="connsiteY0" fmla="*/ 3596263 h 3596263"/>
              <a:gd name="connsiteX1" fmla="*/ 6023590 w 6330930"/>
              <a:gd name="connsiteY1" fmla="*/ 0 h 3596263"/>
              <a:gd name="connsiteX2" fmla="*/ 6330930 w 6330930"/>
              <a:gd name="connsiteY2" fmla="*/ 3584687 h 3596263"/>
              <a:gd name="connsiteX3" fmla="*/ 0 w 6330930"/>
              <a:gd name="connsiteY3" fmla="*/ 3596263 h 3596263"/>
              <a:gd name="connsiteX0" fmla="*/ 0 w 6330930"/>
              <a:gd name="connsiteY0" fmla="*/ 3596263 h 3596263"/>
              <a:gd name="connsiteX1" fmla="*/ 6023590 w 6330930"/>
              <a:gd name="connsiteY1" fmla="*/ 0 h 3596263"/>
              <a:gd name="connsiteX2" fmla="*/ 6330930 w 6330930"/>
              <a:gd name="connsiteY2" fmla="*/ 3584687 h 3596263"/>
              <a:gd name="connsiteX3" fmla="*/ 0 w 6330930"/>
              <a:gd name="connsiteY3" fmla="*/ 3596263 h 3596263"/>
              <a:gd name="connsiteX0" fmla="*/ 0 w 6330930"/>
              <a:gd name="connsiteY0" fmla="*/ 3090597 h 3090597"/>
              <a:gd name="connsiteX1" fmla="*/ 6308070 w 6330930"/>
              <a:gd name="connsiteY1" fmla="*/ 0 h 3090597"/>
              <a:gd name="connsiteX2" fmla="*/ 6330930 w 6330930"/>
              <a:gd name="connsiteY2" fmla="*/ 3079021 h 3090597"/>
              <a:gd name="connsiteX3" fmla="*/ 0 w 6330930"/>
              <a:gd name="connsiteY3" fmla="*/ 3090597 h 3090597"/>
              <a:gd name="connsiteX0" fmla="*/ 0 w 6330930"/>
              <a:gd name="connsiteY0" fmla="*/ 3090923 h 3090923"/>
              <a:gd name="connsiteX1" fmla="*/ 6308070 w 6330930"/>
              <a:gd name="connsiteY1" fmla="*/ 326 h 3090923"/>
              <a:gd name="connsiteX2" fmla="*/ 6330930 w 6330930"/>
              <a:gd name="connsiteY2" fmla="*/ 3079347 h 3090923"/>
              <a:gd name="connsiteX3" fmla="*/ 0 w 6330930"/>
              <a:gd name="connsiteY3" fmla="*/ 3090923 h 3090923"/>
              <a:gd name="connsiteX0" fmla="*/ 0 w 6330930"/>
              <a:gd name="connsiteY0" fmla="*/ 3090923 h 3090923"/>
              <a:gd name="connsiteX1" fmla="*/ 6308070 w 6330930"/>
              <a:gd name="connsiteY1" fmla="*/ 326 h 3090923"/>
              <a:gd name="connsiteX2" fmla="*/ 6330930 w 6330930"/>
              <a:gd name="connsiteY2" fmla="*/ 3079347 h 3090923"/>
              <a:gd name="connsiteX3" fmla="*/ 0 w 6330930"/>
              <a:gd name="connsiteY3" fmla="*/ 3090923 h 3090923"/>
              <a:gd name="connsiteX0" fmla="*/ 0 w 6336010"/>
              <a:gd name="connsiteY0" fmla="*/ 3090923 h 3090923"/>
              <a:gd name="connsiteX1" fmla="*/ 6308070 w 6336010"/>
              <a:gd name="connsiteY1" fmla="*/ 326 h 3090923"/>
              <a:gd name="connsiteX2" fmla="*/ 6336010 w 6336010"/>
              <a:gd name="connsiteY2" fmla="*/ 3074438 h 3090923"/>
              <a:gd name="connsiteX3" fmla="*/ 0 w 6336010"/>
              <a:gd name="connsiteY3" fmla="*/ 3090923 h 3090923"/>
              <a:gd name="connsiteX0" fmla="*/ 0 w 6336010"/>
              <a:gd name="connsiteY0" fmla="*/ 3086018 h 3086018"/>
              <a:gd name="connsiteX1" fmla="*/ 6323310 w 6336010"/>
              <a:gd name="connsiteY1" fmla="*/ 330 h 3086018"/>
              <a:gd name="connsiteX2" fmla="*/ 6336010 w 6336010"/>
              <a:gd name="connsiteY2" fmla="*/ 3069533 h 3086018"/>
              <a:gd name="connsiteX3" fmla="*/ 0 w 6336010"/>
              <a:gd name="connsiteY3" fmla="*/ 3086018 h 3086018"/>
              <a:gd name="connsiteX0" fmla="*/ 0 w 6336010"/>
              <a:gd name="connsiteY0" fmla="*/ 3094495 h 3094495"/>
              <a:gd name="connsiteX1" fmla="*/ 6323310 w 6336010"/>
              <a:gd name="connsiteY1" fmla="*/ 8807 h 3094495"/>
              <a:gd name="connsiteX2" fmla="*/ 6336010 w 6336010"/>
              <a:gd name="connsiteY2" fmla="*/ 3078010 h 3094495"/>
              <a:gd name="connsiteX3" fmla="*/ 0 w 6336010"/>
              <a:gd name="connsiteY3" fmla="*/ 3094495 h 3094495"/>
              <a:gd name="connsiteX0" fmla="*/ 0 w 6326829"/>
              <a:gd name="connsiteY0" fmla="*/ 3094495 h 3094495"/>
              <a:gd name="connsiteX1" fmla="*/ 6323310 w 6326829"/>
              <a:gd name="connsiteY1" fmla="*/ 8807 h 3094495"/>
              <a:gd name="connsiteX2" fmla="*/ 6305530 w 6326829"/>
              <a:gd name="connsiteY2" fmla="*/ 3078010 h 3094495"/>
              <a:gd name="connsiteX3" fmla="*/ 0 w 6326829"/>
              <a:gd name="connsiteY3" fmla="*/ 3094495 h 3094495"/>
              <a:gd name="connsiteX0" fmla="*/ 0 w 6333683"/>
              <a:gd name="connsiteY0" fmla="*/ 3094495 h 3094495"/>
              <a:gd name="connsiteX1" fmla="*/ 6323310 w 6333683"/>
              <a:gd name="connsiteY1" fmla="*/ 8807 h 3094495"/>
              <a:gd name="connsiteX2" fmla="*/ 6305530 w 6333683"/>
              <a:gd name="connsiteY2" fmla="*/ 3078010 h 3094495"/>
              <a:gd name="connsiteX3" fmla="*/ 0 w 6333683"/>
              <a:gd name="connsiteY3" fmla="*/ 3094495 h 3094495"/>
              <a:gd name="connsiteX0" fmla="*/ 0 w 6328532"/>
              <a:gd name="connsiteY0" fmla="*/ 3094495 h 3094495"/>
              <a:gd name="connsiteX1" fmla="*/ 6323310 w 6328532"/>
              <a:gd name="connsiteY1" fmla="*/ 8807 h 3094495"/>
              <a:gd name="connsiteX2" fmla="*/ 6305530 w 6328532"/>
              <a:gd name="connsiteY2" fmla="*/ 3078010 h 3094495"/>
              <a:gd name="connsiteX3" fmla="*/ 0 w 6328532"/>
              <a:gd name="connsiteY3" fmla="*/ 3094495 h 3094495"/>
              <a:gd name="connsiteX0" fmla="*/ 0 w 6332089"/>
              <a:gd name="connsiteY0" fmla="*/ 3094495 h 3097647"/>
              <a:gd name="connsiteX1" fmla="*/ 6323310 w 6332089"/>
              <a:gd name="connsiteY1" fmla="*/ 8807 h 3097647"/>
              <a:gd name="connsiteX2" fmla="*/ 6325850 w 6332089"/>
              <a:gd name="connsiteY2" fmla="*/ 3097647 h 3097647"/>
              <a:gd name="connsiteX3" fmla="*/ 0 w 6332089"/>
              <a:gd name="connsiteY3" fmla="*/ 3094495 h 3097647"/>
              <a:gd name="connsiteX0" fmla="*/ 0 w 6348855"/>
              <a:gd name="connsiteY0" fmla="*/ 3084835 h 3087987"/>
              <a:gd name="connsiteX1" fmla="*/ 6343634 w 6348855"/>
              <a:gd name="connsiteY1" fmla="*/ 8928 h 3087987"/>
              <a:gd name="connsiteX2" fmla="*/ 6325850 w 6348855"/>
              <a:gd name="connsiteY2" fmla="*/ 3087987 h 3087987"/>
              <a:gd name="connsiteX3" fmla="*/ 0 w 6348855"/>
              <a:gd name="connsiteY3" fmla="*/ 3084835 h 3087987"/>
            </a:gdLst>
            <a:ahLst/>
            <a:cxnLst>
              <a:cxn ang="0">
                <a:pos x="connsiteX0" y="connsiteY0"/>
              </a:cxn>
              <a:cxn ang="0">
                <a:pos x="connsiteX1" y="connsiteY1"/>
              </a:cxn>
              <a:cxn ang="0">
                <a:pos x="connsiteX2" y="connsiteY2"/>
              </a:cxn>
              <a:cxn ang="0">
                <a:pos x="connsiteX3" y="connsiteY3"/>
              </a:cxn>
            </a:cxnLst>
            <a:rect l="l" t="t" r="r" b="b"/>
            <a:pathLst>
              <a:path w="6348855" h="3087987">
                <a:moveTo>
                  <a:pt x="0" y="3084835"/>
                </a:moveTo>
                <a:cubicBezTo>
                  <a:pt x="1459096" y="455564"/>
                  <a:pt x="5030523" y="-79439"/>
                  <a:pt x="6343634" y="8928"/>
                </a:cubicBezTo>
                <a:cubicBezTo>
                  <a:pt x="6362261" y="1961505"/>
                  <a:pt x="6325003" y="2046101"/>
                  <a:pt x="6325850" y="3087987"/>
                </a:cubicBezTo>
                <a:lnTo>
                  <a:pt x="0" y="30848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Partial Circle 4">
            <a:extLst>
              <a:ext uri="{FF2B5EF4-FFF2-40B4-BE49-F238E27FC236}">
                <a16:creationId xmlns:a16="http://schemas.microsoft.com/office/drawing/2014/main" id="{139AADF0-02AB-4219-85DB-2344BE023F76}"/>
              </a:ext>
            </a:extLst>
          </p:cNvPr>
          <p:cNvSpPr/>
          <p:nvPr userDrawn="1"/>
        </p:nvSpPr>
        <p:spPr>
          <a:xfrm>
            <a:off x="4611423" y="4267193"/>
            <a:ext cx="7580577" cy="2584816"/>
          </a:xfrm>
          <a:custGeom>
            <a:avLst/>
            <a:gdLst>
              <a:gd name="connsiteX0" fmla="*/ 20 w 6408420"/>
              <a:gd name="connsiteY0" fmla="*/ 3192926 h 6408420"/>
              <a:gd name="connsiteX1" fmla="*/ 3204210 w 6408420"/>
              <a:gd name="connsiteY1" fmla="*/ 0 h 6408420"/>
              <a:gd name="connsiteX2" fmla="*/ 3204210 w 6408420"/>
              <a:gd name="connsiteY2" fmla="*/ 3204210 h 6408420"/>
              <a:gd name="connsiteX3" fmla="*/ 20 w 6408420"/>
              <a:gd name="connsiteY3" fmla="*/ 3192926 h 6408420"/>
              <a:gd name="connsiteX0" fmla="*/ 0 w 6351250"/>
              <a:gd name="connsiteY0" fmla="*/ 3215786 h 3215786"/>
              <a:gd name="connsiteX1" fmla="*/ 6351250 w 6351250"/>
              <a:gd name="connsiteY1" fmla="*/ 0 h 3215786"/>
              <a:gd name="connsiteX2" fmla="*/ 6351250 w 6351250"/>
              <a:gd name="connsiteY2" fmla="*/ 3204210 h 3215786"/>
              <a:gd name="connsiteX3" fmla="*/ 0 w 6351250"/>
              <a:gd name="connsiteY3" fmla="*/ 3215786 h 3215786"/>
              <a:gd name="connsiteX0" fmla="*/ 0 w 6341090"/>
              <a:gd name="connsiteY0" fmla="*/ 3215786 h 3215786"/>
              <a:gd name="connsiteX1" fmla="*/ 6341090 w 6341090"/>
              <a:gd name="connsiteY1" fmla="*/ 0 h 3215786"/>
              <a:gd name="connsiteX2" fmla="*/ 6341090 w 6341090"/>
              <a:gd name="connsiteY2" fmla="*/ 3204210 h 3215786"/>
              <a:gd name="connsiteX3" fmla="*/ 0 w 6341090"/>
              <a:gd name="connsiteY3" fmla="*/ 3215786 h 3215786"/>
              <a:gd name="connsiteX0" fmla="*/ 0 w 6214090"/>
              <a:gd name="connsiteY0" fmla="*/ 3230514 h 3230514"/>
              <a:gd name="connsiteX1" fmla="*/ 6214090 w 6214090"/>
              <a:gd name="connsiteY1" fmla="*/ 0 h 3230514"/>
              <a:gd name="connsiteX2" fmla="*/ 6214090 w 6214090"/>
              <a:gd name="connsiteY2" fmla="*/ 3204210 h 3230514"/>
              <a:gd name="connsiteX3" fmla="*/ 0 w 6214090"/>
              <a:gd name="connsiteY3" fmla="*/ 3230514 h 3230514"/>
              <a:gd name="connsiteX0" fmla="*/ 0 w 6351250"/>
              <a:gd name="connsiteY0" fmla="*/ 3245242 h 3245242"/>
              <a:gd name="connsiteX1" fmla="*/ 6351250 w 6351250"/>
              <a:gd name="connsiteY1" fmla="*/ 0 h 3245242"/>
              <a:gd name="connsiteX2" fmla="*/ 6351250 w 6351250"/>
              <a:gd name="connsiteY2" fmla="*/ 3204210 h 3245242"/>
              <a:gd name="connsiteX3" fmla="*/ 0 w 6351250"/>
              <a:gd name="connsiteY3" fmla="*/ 3245242 h 3245242"/>
              <a:gd name="connsiteX0" fmla="*/ 0 w 8749010"/>
              <a:gd name="connsiteY0" fmla="*/ 3652721 h 3652721"/>
              <a:gd name="connsiteX1" fmla="*/ 8749010 w 8749010"/>
              <a:gd name="connsiteY1" fmla="*/ 0 h 3652721"/>
              <a:gd name="connsiteX2" fmla="*/ 6351250 w 8749010"/>
              <a:gd name="connsiteY2" fmla="*/ 3611689 h 3652721"/>
              <a:gd name="connsiteX3" fmla="*/ 0 w 8749010"/>
              <a:gd name="connsiteY3" fmla="*/ 3652721 h 3652721"/>
              <a:gd name="connsiteX0" fmla="*/ 0 w 6351250"/>
              <a:gd name="connsiteY0" fmla="*/ 3225605 h 3225605"/>
              <a:gd name="connsiteX1" fmla="*/ 6272510 w 6351250"/>
              <a:gd name="connsiteY1" fmla="*/ 0 h 3225605"/>
              <a:gd name="connsiteX2" fmla="*/ 6351250 w 6351250"/>
              <a:gd name="connsiteY2" fmla="*/ 3184573 h 3225605"/>
              <a:gd name="connsiteX3" fmla="*/ 0 w 6351250"/>
              <a:gd name="connsiteY3" fmla="*/ 3225605 h 3225605"/>
              <a:gd name="connsiteX0" fmla="*/ 0 w 6351250"/>
              <a:gd name="connsiteY0" fmla="*/ 3225605 h 3225605"/>
              <a:gd name="connsiteX1" fmla="*/ 6272510 w 6351250"/>
              <a:gd name="connsiteY1" fmla="*/ 0 h 3225605"/>
              <a:gd name="connsiteX2" fmla="*/ 6351250 w 6351250"/>
              <a:gd name="connsiteY2" fmla="*/ 3184573 h 3225605"/>
              <a:gd name="connsiteX3" fmla="*/ 0 w 6351250"/>
              <a:gd name="connsiteY3" fmla="*/ 3225605 h 3225605"/>
              <a:gd name="connsiteX0" fmla="*/ 0 w 6354084"/>
              <a:gd name="connsiteY0" fmla="*/ 3174056 h 3174056"/>
              <a:gd name="connsiteX1" fmla="*/ 6333470 w 6354084"/>
              <a:gd name="connsiteY1" fmla="*/ 0 h 3174056"/>
              <a:gd name="connsiteX2" fmla="*/ 6351250 w 6354084"/>
              <a:gd name="connsiteY2" fmla="*/ 3133024 h 3174056"/>
              <a:gd name="connsiteX3" fmla="*/ 0 w 6354084"/>
              <a:gd name="connsiteY3" fmla="*/ 3174056 h 3174056"/>
              <a:gd name="connsiteX0" fmla="*/ 0 w 6354084"/>
              <a:gd name="connsiteY0" fmla="*/ 3174056 h 3174056"/>
              <a:gd name="connsiteX1" fmla="*/ 6333470 w 6354084"/>
              <a:gd name="connsiteY1" fmla="*/ 0 h 3174056"/>
              <a:gd name="connsiteX2" fmla="*/ 6351250 w 6354084"/>
              <a:gd name="connsiteY2" fmla="*/ 3133024 h 3174056"/>
              <a:gd name="connsiteX3" fmla="*/ 0 w 6354084"/>
              <a:gd name="connsiteY3" fmla="*/ 3174056 h 3174056"/>
              <a:gd name="connsiteX0" fmla="*/ 0 w 6354084"/>
              <a:gd name="connsiteY0" fmla="*/ 3174056 h 3174056"/>
              <a:gd name="connsiteX1" fmla="*/ 6333470 w 6354084"/>
              <a:gd name="connsiteY1" fmla="*/ 0 h 3174056"/>
              <a:gd name="connsiteX2" fmla="*/ 6351250 w 6354084"/>
              <a:gd name="connsiteY2" fmla="*/ 3133024 h 3174056"/>
              <a:gd name="connsiteX3" fmla="*/ 0 w 6354084"/>
              <a:gd name="connsiteY3" fmla="*/ 3174056 h 3174056"/>
              <a:gd name="connsiteX0" fmla="*/ 0 w 6354084"/>
              <a:gd name="connsiteY0" fmla="*/ 3174056 h 3174056"/>
              <a:gd name="connsiteX1" fmla="*/ 6333470 w 6354084"/>
              <a:gd name="connsiteY1" fmla="*/ 0 h 3174056"/>
              <a:gd name="connsiteX2" fmla="*/ 6351250 w 6354084"/>
              <a:gd name="connsiteY2" fmla="*/ 3133024 h 3174056"/>
              <a:gd name="connsiteX3" fmla="*/ 0 w 6354084"/>
              <a:gd name="connsiteY3" fmla="*/ 3174056 h 3174056"/>
              <a:gd name="connsiteX0" fmla="*/ 0 w 6049284"/>
              <a:gd name="connsiteY0" fmla="*/ 3144600 h 3144600"/>
              <a:gd name="connsiteX1" fmla="*/ 6028670 w 6049284"/>
              <a:gd name="connsiteY1" fmla="*/ 0 h 3144600"/>
              <a:gd name="connsiteX2" fmla="*/ 6046450 w 6049284"/>
              <a:gd name="connsiteY2" fmla="*/ 3133024 h 3144600"/>
              <a:gd name="connsiteX3" fmla="*/ 0 w 6049284"/>
              <a:gd name="connsiteY3" fmla="*/ 3144600 h 3144600"/>
              <a:gd name="connsiteX0" fmla="*/ 0 w 6333764"/>
              <a:gd name="connsiteY0" fmla="*/ 3144600 h 3144600"/>
              <a:gd name="connsiteX1" fmla="*/ 6313150 w 6333764"/>
              <a:gd name="connsiteY1" fmla="*/ 0 h 3144600"/>
              <a:gd name="connsiteX2" fmla="*/ 6330930 w 6333764"/>
              <a:gd name="connsiteY2" fmla="*/ 3133024 h 3144600"/>
              <a:gd name="connsiteX3" fmla="*/ 0 w 6333764"/>
              <a:gd name="connsiteY3" fmla="*/ 3144600 h 3144600"/>
              <a:gd name="connsiteX0" fmla="*/ 0 w 6333764"/>
              <a:gd name="connsiteY0" fmla="*/ 3144600 h 3144600"/>
              <a:gd name="connsiteX1" fmla="*/ 6313150 w 6333764"/>
              <a:gd name="connsiteY1" fmla="*/ 0 h 3144600"/>
              <a:gd name="connsiteX2" fmla="*/ 6330930 w 6333764"/>
              <a:gd name="connsiteY2" fmla="*/ 3133024 h 3144600"/>
              <a:gd name="connsiteX3" fmla="*/ 0 w 6333764"/>
              <a:gd name="connsiteY3" fmla="*/ 3144600 h 3144600"/>
              <a:gd name="connsiteX0" fmla="*/ 0 w 6333764"/>
              <a:gd name="connsiteY0" fmla="*/ 3144600 h 3144600"/>
              <a:gd name="connsiteX1" fmla="*/ 6313150 w 6333764"/>
              <a:gd name="connsiteY1" fmla="*/ 0 h 3144600"/>
              <a:gd name="connsiteX2" fmla="*/ 6330930 w 6333764"/>
              <a:gd name="connsiteY2" fmla="*/ 3133024 h 3144600"/>
              <a:gd name="connsiteX3" fmla="*/ 0 w 6333764"/>
              <a:gd name="connsiteY3" fmla="*/ 3144600 h 3144600"/>
              <a:gd name="connsiteX0" fmla="*/ 0 w 6330930"/>
              <a:gd name="connsiteY0" fmla="*/ 3596263 h 3596263"/>
              <a:gd name="connsiteX1" fmla="*/ 6023590 w 6330930"/>
              <a:gd name="connsiteY1" fmla="*/ 0 h 3596263"/>
              <a:gd name="connsiteX2" fmla="*/ 6330930 w 6330930"/>
              <a:gd name="connsiteY2" fmla="*/ 3584687 h 3596263"/>
              <a:gd name="connsiteX3" fmla="*/ 0 w 6330930"/>
              <a:gd name="connsiteY3" fmla="*/ 3596263 h 3596263"/>
              <a:gd name="connsiteX0" fmla="*/ 0 w 6330930"/>
              <a:gd name="connsiteY0" fmla="*/ 3596263 h 3596263"/>
              <a:gd name="connsiteX1" fmla="*/ 6023590 w 6330930"/>
              <a:gd name="connsiteY1" fmla="*/ 0 h 3596263"/>
              <a:gd name="connsiteX2" fmla="*/ 6330930 w 6330930"/>
              <a:gd name="connsiteY2" fmla="*/ 3584687 h 3596263"/>
              <a:gd name="connsiteX3" fmla="*/ 0 w 6330930"/>
              <a:gd name="connsiteY3" fmla="*/ 3596263 h 3596263"/>
              <a:gd name="connsiteX0" fmla="*/ 0 w 6330930"/>
              <a:gd name="connsiteY0" fmla="*/ 3090597 h 3090597"/>
              <a:gd name="connsiteX1" fmla="*/ 6308070 w 6330930"/>
              <a:gd name="connsiteY1" fmla="*/ 0 h 3090597"/>
              <a:gd name="connsiteX2" fmla="*/ 6330930 w 6330930"/>
              <a:gd name="connsiteY2" fmla="*/ 3079021 h 3090597"/>
              <a:gd name="connsiteX3" fmla="*/ 0 w 6330930"/>
              <a:gd name="connsiteY3" fmla="*/ 3090597 h 3090597"/>
              <a:gd name="connsiteX0" fmla="*/ 0 w 6330930"/>
              <a:gd name="connsiteY0" fmla="*/ 3090923 h 3090923"/>
              <a:gd name="connsiteX1" fmla="*/ 6308070 w 6330930"/>
              <a:gd name="connsiteY1" fmla="*/ 326 h 3090923"/>
              <a:gd name="connsiteX2" fmla="*/ 6330930 w 6330930"/>
              <a:gd name="connsiteY2" fmla="*/ 3079347 h 3090923"/>
              <a:gd name="connsiteX3" fmla="*/ 0 w 6330930"/>
              <a:gd name="connsiteY3" fmla="*/ 3090923 h 3090923"/>
              <a:gd name="connsiteX0" fmla="*/ 0 w 6330930"/>
              <a:gd name="connsiteY0" fmla="*/ 3090923 h 3090923"/>
              <a:gd name="connsiteX1" fmla="*/ 6308070 w 6330930"/>
              <a:gd name="connsiteY1" fmla="*/ 326 h 3090923"/>
              <a:gd name="connsiteX2" fmla="*/ 6330930 w 6330930"/>
              <a:gd name="connsiteY2" fmla="*/ 3079347 h 3090923"/>
              <a:gd name="connsiteX3" fmla="*/ 0 w 6330930"/>
              <a:gd name="connsiteY3" fmla="*/ 3090923 h 3090923"/>
              <a:gd name="connsiteX0" fmla="*/ 0 w 6336010"/>
              <a:gd name="connsiteY0" fmla="*/ 3090923 h 3090923"/>
              <a:gd name="connsiteX1" fmla="*/ 6308070 w 6336010"/>
              <a:gd name="connsiteY1" fmla="*/ 326 h 3090923"/>
              <a:gd name="connsiteX2" fmla="*/ 6336010 w 6336010"/>
              <a:gd name="connsiteY2" fmla="*/ 3074438 h 3090923"/>
              <a:gd name="connsiteX3" fmla="*/ 0 w 6336010"/>
              <a:gd name="connsiteY3" fmla="*/ 3090923 h 3090923"/>
              <a:gd name="connsiteX0" fmla="*/ 0 w 6336010"/>
              <a:gd name="connsiteY0" fmla="*/ 3086018 h 3086018"/>
              <a:gd name="connsiteX1" fmla="*/ 6323310 w 6336010"/>
              <a:gd name="connsiteY1" fmla="*/ 330 h 3086018"/>
              <a:gd name="connsiteX2" fmla="*/ 6336010 w 6336010"/>
              <a:gd name="connsiteY2" fmla="*/ 3069533 h 3086018"/>
              <a:gd name="connsiteX3" fmla="*/ 0 w 6336010"/>
              <a:gd name="connsiteY3" fmla="*/ 3086018 h 3086018"/>
              <a:gd name="connsiteX0" fmla="*/ 0 w 6336010"/>
              <a:gd name="connsiteY0" fmla="*/ 3094495 h 3094495"/>
              <a:gd name="connsiteX1" fmla="*/ 6323310 w 6336010"/>
              <a:gd name="connsiteY1" fmla="*/ 8807 h 3094495"/>
              <a:gd name="connsiteX2" fmla="*/ 6336010 w 6336010"/>
              <a:gd name="connsiteY2" fmla="*/ 3078010 h 3094495"/>
              <a:gd name="connsiteX3" fmla="*/ 0 w 6336010"/>
              <a:gd name="connsiteY3" fmla="*/ 3094495 h 3094495"/>
              <a:gd name="connsiteX0" fmla="*/ 0 w 6326829"/>
              <a:gd name="connsiteY0" fmla="*/ 3094495 h 3094495"/>
              <a:gd name="connsiteX1" fmla="*/ 6323310 w 6326829"/>
              <a:gd name="connsiteY1" fmla="*/ 8807 h 3094495"/>
              <a:gd name="connsiteX2" fmla="*/ 6305530 w 6326829"/>
              <a:gd name="connsiteY2" fmla="*/ 3078010 h 3094495"/>
              <a:gd name="connsiteX3" fmla="*/ 0 w 6326829"/>
              <a:gd name="connsiteY3" fmla="*/ 3094495 h 3094495"/>
              <a:gd name="connsiteX0" fmla="*/ 0 w 6333683"/>
              <a:gd name="connsiteY0" fmla="*/ 3094495 h 3094495"/>
              <a:gd name="connsiteX1" fmla="*/ 6323310 w 6333683"/>
              <a:gd name="connsiteY1" fmla="*/ 8807 h 3094495"/>
              <a:gd name="connsiteX2" fmla="*/ 6305530 w 6333683"/>
              <a:gd name="connsiteY2" fmla="*/ 3078010 h 3094495"/>
              <a:gd name="connsiteX3" fmla="*/ 0 w 6333683"/>
              <a:gd name="connsiteY3" fmla="*/ 3094495 h 3094495"/>
              <a:gd name="connsiteX0" fmla="*/ 0 w 6328532"/>
              <a:gd name="connsiteY0" fmla="*/ 3094495 h 3094495"/>
              <a:gd name="connsiteX1" fmla="*/ 6323310 w 6328532"/>
              <a:gd name="connsiteY1" fmla="*/ 8807 h 3094495"/>
              <a:gd name="connsiteX2" fmla="*/ 6305530 w 6328532"/>
              <a:gd name="connsiteY2" fmla="*/ 3078010 h 3094495"/>
              <a:gd name="connsiteX3" fmla="*/ 0 w 6328532"/>
              <a:gd name="connsiteY3" fmla="*/ 3094495 h 3094495"/>
              <a:gd name="connsiteX0" fmla="*/ 0 w 6332089"/>
              <a:gd name="connsiteY0" fmla="*/ 3094495 h 3097647"/>
              <a:gd name="connsiteX1" fmla="*/ 6323310 w 6332089"/>
              <a:gd name="connsiteY1" fmla="*/ 8807 h 3097647"/>
              <a:gd name="connsiteX2" fmla="*/ 6325850 w 6332089"/>
              <a:gd name="connsiteY2" fmla="*/ 3097647 h 3097647"/>
              <a:gd name="connsiteX3" fmla="*/ 0 w 6332089"/>
              <a:gd name="connsiteY3" fmla="*/ 3094495 h 3097647"/>
              <a:gd name="connsiteX0" fmla="*/ 0 w 7877309"/>
              <a:gd name="connsiteY0" fmla="*/ 3072403 h 3097926"/>
              <a:gd name="connsiteX1" fmla="*/ 7868530 w 7877309"/>
              <a:gd name="connsiteY1" fmla="*/ 9086 h 3097926"/>
              <a:gd name="connsiteX2" fmla="*/ 7871070 w 7877309"/>
              <a:gd name="connsiteY2" fmla="*/ 3097926 h 3097926"/>
              <a:gd name="connsiteX3" fmla="*/ 0 w 7877309"/>
              <a:gd name="connsiteY3" fmla="*/ 3072403 h 3097926"/>
              <a:gd name="connsiteX0" fmla="*/ 0 w 7877309"/>
              <a:gd name="connsiteY0" fmla="*/ 3067632 h 3093155"/>
              <a:gd name="connsiteX1" fmla="*/ 7868530 w 7877309"/>
              <a:gd name="connsiteY1" fmla="*/ 4315 h 3093155"/>
              <a:gd name="connsiteX2" fmla="*/ 7871070 w 7877309"/>
              <a:gd name="connsiteY2" fmla="*/ 3093155 h 3093155"/>
              <a:gd name="connsiteX3" fmla="*/ 0 w 7877309"/>
              <a:gd name="connsiteY3" fmla="*/ 3067632 h 3093155"/>
              <a:gd name="connsiteX0" fmla="*/ 0 w 7877309"/>
              <a:gd name="connsiteY0" fmla="*/ 3067701 h 3093224"/>
              <a:gd name="connsiteX1" fmla="*/ 7868530 w 7877309"/>
              <a:gd name="connsiteY1" fmla="*/ 4384 h 3093224"/>
              <a:gd name="connsiteX2" fmla="*/ 7871070 w 7877309"/>
              <a:gd name="connsiteY2" fmla="*/ 3093224 h 3093224"/>
              <a:gd name="connsiteX3" fmla="*/ 0 w 7877309"/>
              <a:gd name="connsiteY3" fmla="*/ 3067701 h 3093224"/>
              <a:gd name="connsiteX0" fmla="*/ 0 w 7877309"/>
              <a:gd name="connsiteY0" fmla="*/ 3063317 h 3088840"/>
              <a:gd name="connsiteX1" fmla="*/ 7868530 w 7877309"/>
              <a:gd name="connsiteY1" fmla="*/ 0 h 3088840"/>
              <a:gd name="connsiteX2" fmla="*/ 7871070 w 7877309"/>
              <a:gd name="connsiteY2" fmla="*/ 3088840 h 3088840"/>
              <a:gd name="connsiteX3" fmla="*/ 0 w 7877309"/>
              <a:gd name="connsiteY3" fmla="*/ 3063317 h 3088840"/>
              <a:gd name="connsiteX0" fmla="*/ 0 w 7877309"/>
              <a:gd name="connsiteY0" fmla="*/ 3063317 h 3088840"/>
              <a:gd name="connsiteX1" fmla="*/ 7868530 w 7877309"/>
              <a:gd name="connsiteY1" fmla="*/ 0 h 3088840"/>
              <a:gd name="connsiteX2" fmla="*/ 7871070 w 7877309"/>
              <a:gd name="connsiteY2" fmla="*/ 3088840 h 3088840"/>
              <a:gd name="connsiteX3" fmla="*/ 0 w 7877309"/>
              <a:gd name="connsiteY3" fmla="*/ 3063317 h 3088840"/>
              <a:gd name="connsiteX0" fmla="*/ 0 w 7871070"/>
              <a:gd name="connsiteY0" fmla="*/ 2436905 h 2462428"/>
              <a:gd name="connsiteX1" fmla="*/ 7833806 w 7871070"/>
              <a:gd name="connsiteY1" fmla="*/ 0 h 2462428"/>
              <a:gd name="connsiteX2" fmla="*/ 7871070 w 7871070"/>
              <a:gd name="connsiteY2" fmla="*/ 2462428 h 2462428"/>
              <a:gd name="connsiteX3" fmla="*/ 0 w 7871070"/>
              <a:gd name="connsiteY3" fmla="*/ 2436905 h 2462428"/>
              <a:gd name="connsiteX0" fmla="*/ 0 w 7871070"/>
              <a:gd name="connsiteY0" fmla="*/ 2449843 h 2475366"/>
              <a:gd name="connsiteX1" fmla="*/ 7833806 w 7871070"/>
              <a:gd name="connsiteY1" fmla="*/ 12938 h 2475366"/>
              <a:gd name="connsiteX2" fmla="*/ 7871070 w 7871070"/>
              <a:gd name="connsiteY2" fmla="*/ 2475366 h 2475366"/>
              <a:gd name="connsiteX3" fmla="*/ 0 w 7871070"/>
              <a:gd name="connsiteY3" fmla="*/ 2449843 h 2475366"/>
              <a:gd name="connsiteX0" fmla="*/ 0 w 7886432"/>
              <a:gd name="connsiteY0" fmla="*/ 2477388 h 2502911"/>
              <a:gd name="connsiteX1" fmla="*/ 7880104 w 7886432"/>
              <a:gd name="connsiteY1" fmla="*/ 12518 h 2502911"/>
              <a:gd name="connsiteX2" fmla="*/ 7871070 w 7886432"/>
              <a:gd name="connsiteY2" fmla="*/ 2502911 h 2502911"/>
              <a:gd name="connsiteX3" fmla="*/ 0 w 7886432"/>
              <a:gd name="connsiteY3" fmla="*/ 2477388 h 2502911"/>
              <a:gd name="connsiteX0" fmla="*/ 0 w 7888488"/>
              <a:gd name="connsiteY0" fmla="*/ 2477388 h 2498002"/>
              <a:gd name="connsiteX1" fmla="*/ 7880104 w 7888488"/>
              <a:gd name="connsiteY1" fmla="*/ 12518 h 2498002"/>
              <a:gd name="connsiteX2" fmla="*/ 7881230 w 7888488"/>
              <a:gd name="connsiteY2" fmla="*/ 2498002 h 2498002"/>
              <a:gd name="connsiteX3" fmla="*/ 0 w 7888488"/>
              <a:gd name="connsiteY3" fmla="*/ 2477388 h 2498002"/>
            </a:gdLst>
            <a:ahLst/>
            <a:cxnLst>
              <a:cxn ang="0">
                <a:pos x="connsiteX0" y="connsiteY0"/>
              </a:cxn>
              <a:cxn ang="0">
                <a:pos x="connsiteX1" y="connsiteY1"/>
              </a:cxn>
              <a:cxn ang="0">
                <a:pos x="connsiteX2" y="connsiteY2"/>
              </a:cxn>
              <a:cxn ang="0">
                <a:pos x="connsiteX3" y="connsiteY3"/>
              </a:cxn>
            </a:cxnLst>
            <a:rect l="l" t="t" r="r" b="b"/>
            <a:pathLst>
              <a:path w="7888488" h="2498002">
                <a:moveTo>
                  <a:pt x="0" y="2477388"/>
                </a:moveTo>
                <a:cubicBezTo>
                  <a:pt x="2755460" y="580795"/>
                  <a:pt x="6104004" y="-103812"/>
                  <a:pt x="7880104" y="12518"/>
                </a:cubicBezTo>
                <a:cubicBezTo>
                  <a:pt x="7898731" y="1965095"/>
                  <a:pt x="7880383" y="1456116"/>
                  <a:pt x="7881230" y="2498002"/>
                </a:cubicBezTo>
                <a:lnTo>
                  <a:pt x="0" y="247738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9" name="Picture 8">
            <a:extLst>
              <a:ext uri="{FF2B5EF4-FFF2-40B4-BE49-F238E27FC236}">
                <a16:creationId xmlns:a16="http://schemas.microsoft.com/office/drawing/2014/main" id="{A14EEF16-CE3D-4CB1-A1E7-1679D73DA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977" y="2595967"/>
            <a:ext cx="1860846" cy="286814"/>
          </a:xfrm>
          <a:prstGeom prst="rect">
            <a:avLst/>
          </a:prstGeom>
        </p:spPr>
      </p:pic>
    </p:spTree>
    <p:extLst>
      <p:ext uri="{BB962C8B-B14F-4D97-AF65-F5344CB8AC3E}">
        <p14:creationId xmlns:p14="http://schemas.microsoft.com/office/powerpoint/2010/main" val="4080496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72F2F1-9FD5-40E9-87F3-9F148463DC1D}"/>
              </a:ext>
            </a:extLst>
          </p:cNvPr>
          <p:cNvSpPr/>
          <p:nvPr userDrawn="1"/>
        </p:nvSpPr>
        <p:spPr>
          <a:xfrm>
            <a:off x="-4030" y="-5270"/>
            <a:ext cx="12192000" cy="3016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 name="Group 10">
            <a:extLst>
              <a:ext uri="{FF2B5EF4-FFF2-40B4-BE49-F238E27FC236}">
                <a16:creationId xmlns:a16="http://schemas.microsoft.com/office/drawing/2014/main" id="{1DB41D9E-36FE-4CDF-9870-E2A18F3A24D2}"/>
              </a:ext>
            </a:extLst>
          </p:cNvPr>
          <p:cNvGrpSpPr/>
          <p:nvPr userDrawn="1"/>
        </p:nvGrpSpPr>
        <p:grpSpPr>
          <a:xfrm>
            <a:off x="-20558" y="-1066800"/>
            <a:ext cx="12208528" cy="4077546"/>
            <a:chOff x="38900" y="-1739"/>
            <a:chExt cx="15334447" cy="5121576"/>
          </a:xfrm>
        </p:grpSpPr>
        <p:grpSp>
          <p:nvGrpSpPr>
            <p:cNvPr id="12" name="Graphic 12">
              <a:extLst>
                <a:ext uri="{FF2B5EF4-FFF2-40B4-BE49-F238E27FC236}">
                  <a16:creationId xmlns:a16="http://schemas.microsoft.com/office/drawing/2014/main" id="{E2A80FD1-86C1-4C5B-A0B7-0D85880980CB}"/>
                </a:ext>
              </a:extLst>
            </p:cNvPr>
            <p:cNvGrpSpPr/>
            <p:nvPr/>
          </p:nvGrpSpPr>
          <p:grpSpPr>
            <a:xfrm rot="5400000">
              <a:off x="10261930" y="4210"/>
              <a:ext cx="5111416" cy="5111418"/>
              <a:chOff x="10261930" y="4210"/>
              <a:chExt cx="5111416" cy="5111418"/>
            </a:xfrm>
            <a:noFill/>
          </p:grpSpPr>
          <p:sp>
            <p:nvSpPr>
              <p:cNvPr id="47" name="Freeform: Shape 46">
                <a:extLst>
                  <a:ext uri="{FF2B5EF4-FFF2-40B4-BE49-F238E27FC236}">
                    <a16:creationId xmlns:a16="http://schemas.microsoft.com/office/drawing/2014/main" id="{A3109FDC-DA65-4E22-867C-88143329CBA1}"/>
                  </a:ext>
                </a:extLst>
              </p:cNvPr>
              <p:cNvSpPr/>
              <p:nvPr/>
            </p:nvSpPr>
            <p:spPr>
              <a:xfrm>
                <a:off x="14095493" y="383777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D991BE53-3853-4826-988C-00B1CC1ABDDA}"/>
                  </a:ext>
                </a:extLst>
              </p:cNvPr>
              <p:cNvSpPr/>
              <p:nvPr/>
            </p:nvSpPr>
            <p:spPr>
              <a:xfrm>
                <a:off x="11539784" y="383777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E922F35C-7D6F-4CEC-BE5C-5B73241CC16F}"/>
                  </a:ext>
                </a:extLst>
              </p:cNvPr>
              <p:cNvSpPr/>
              <p:nvPr/>
            </p:nvSpPr>
            <p:spPr>
              <a:xfrm>
                <a:off x="14095493" y="255992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8E2F3E1C-6C4B-47B9-A170-703E40B79737}"/>
                  </a:ext>
                </a:extLst>
              </p:cNvPr>
              <p:cNvSpPr/>
              <p:nvPr/>
            </p:nvSpPr>
            <p:spPr>
              <a:xfrm>
                <a:off x="10261930" y="421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279A49CA-9D20-4893-AB99-22A0282476D6}"/>
                  </a:ext>
                </a:extLst>
              </p:cNvPr>
              <p:cNvSpPr/>
              <p:nvPr/>
            </p:nvSpPr>
            <p:spPr>
              <a:xfrm>
                <a:off x="11539784" y="2559920"/>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A8757040-0E86-47D4-8814-979D1E7F8F2F}"/>
                  </a:ext>
                </a:extLst>
              </p:cNvPr>
              <p:cNvSpPr/>
              <p:nvPr/>
            </p:nvSpPr>
            <p:spPr>
              <a:xfrm>
                <a:off x="14095493" y="4210"/>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BDD3723D-3920-4486-B234-8856D9DC5DCF}"/>
                  </a:ext>
                </a:extLst>
              </p:cNvPr>
              <p:cNvSpPr/>
              <p:nvPr/>
            </p:nvSpPr>
            <p:spPr>
              <a:xfrm>
                <a:off x="12817639" y="421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FBB1CDB9-BBBB-4403-B923-487656B73A4A}"/>
                  </a:ext>
                </a:extLst>
              </p:cNvPr>
              <p:cNvSpPr/>
              <p:nvPr/>
            </p:nvSpPr>
            <p:spPr>
              <a:xfrm>
                <a:off x="12817639" y="3837774"/>
                <a:ext cx="1277854" cy="1277854"/>
              </a:xfrm>
              <a:custGeom>
                <a:avLst/>
                <a:gdLst>
                  <a:gd name="connsiteX0" fmla="*/ 1277854 w 1277854"/>
                  <a:gd name="connsiteY0" fmla="*/ 0 h 1277854"/>
                  <a:gd name="connsiteX1" fmla="*/ 1277854 w 1277854"/>
                  <a:gd name="connsiteY1" fmla="*/ 1277855 h 1277854"/>
                  <a:gd name="connsiteX2" fmla="*/ 0 w 1277854"/>
                  <a:gd name="connsiteY2" fmla="*/ 1277855 h 1277854"/>
                </a:gdLst>
                <a:ahLst/>
                <a:cxnLst>
                  <a:cxn ang="0">
                    <a:pos x="connsiteX0" y="connsiteY0"/>
                  </a:cxn>
                  <a:cxn ang="0">
                    <a:pos x="connsiteX1" y="connsiteY1"/>
                  </a:cxn>
                  <a:cxn ang="0">
                    <a:pos x="connsiteX2" y="connsiteY2"/>
                  </a:cxn>
                </a:cxnLst>
                <a:rect l="l" t="t" r="r" b="b"/>
                <a:pathLst>
                  <a:path w="1277854" h="1277854">
                    <a:moveTo>
                      <a:pt x="1277854" y="0"/>
                    </a:move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2C9D708A-373F-4A66-AD0D-CF27D78C7FDD}"/>
                  </a:ext>
                </a:extLst>
              </p:cNvPr>
              <p:cNvSpPr/>
              <p:nvPr/>
            </p:nvSpPr>
            <p:spPr>
              <a:xfrm>
                <a:off x="14095493" y="128206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6" name="Freeform: Shape 55">
                <a:extLst>
                  <a:ext uri="{FF2B5EF4-FFF2-40B4-BE49-F238E27FC236}">
                    <a16:creationId xmlns:a16="http://schemas.microsoft.com/office/drawing/2014/main" id="{754C5529-444F-4A3A-B811-E5AF7C685A49}"/>
                  </a:ext>
                </a:extLst>
              </p:cNvPr>
              <p:cNvSpPr/>
              <p:nvPr/>
            </p:nvSpPr>
            <p:spPr>
              <a:xfrm>
                <a:off x="10261930" y="128206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7" name="Freeform: Shape 56">
                <a:extLst>
                  <a:ext uri="{FF2B5EF4-FFF2-40B4-BE49-F238E27FC236}">
                    <a16:creationId xmlns:a16="http://schemas.microsoft.com/office/drawing/2014/main" id="{24FF667A-7465-419D-AF0E-3940FEF30AAE}"/>
                  </a:ext>
                </a:extLst>
              </p:cNvPr>
              <p:cNvSpPr/>
              <p:nvPr/>
            </p:nvSpPr>
            <p:spPr>
              <a:xfrm>
                <a:off x="12817639" y="2559920"/>
                <a:ext cx="1277854" cy="1277854"/>
              </a:xfrm>
              <a:custGeom>
                <a:avLst/>
                <a:gdLst>
                  <a:gd name="connsiteX0" fmla="*/ 0 w 1277854"/>
                  <a:gd name="connsiteY0" fmla="*/ 1277855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0" y="572108"/>
                      <a:pt x="572108" y="0"/>
                      <a:pt x="1277854" y="0"/>
                    </a:cubicBez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8" name="Freeform: Shape 57">
                <a:extLst>
                  <a:ext uri="{FF2B5EF4-FFF2-40B4-BE49-F238E27FC236}">
                    <a16:creationId xmlns:a16="http://schemas.microsoft.com/office/drawing/2014/main" id="{387122E4-BB20-4801-86C6-927B00ADB537}"/>
                  </a:ext>
                </a:extLst>
              </p:cNvPr>
              <p:cNvSpPr/>
              <p:nvPr/>
            </p:nvSpPr>
            <p:spPr>
              <a:xfrm>
                <a:off x="10261930" y="3837774"/>
                <a:ext cx="1277854" cy="1277854"/>
              </a:xfrm>
              <a:custGeom>
                <a:avLst/>
                <a:gdLst>
                  <a:gd name="connsiteX0" fmla="*/ 1277854 w 1277854"/>
                  <a:gd name="connsiteY0" fmla="*/ 0 h 1277854"/>
                  <a:gd name="connsiteX1" fmla="*/ 0 w 1277854"/>
                  <a:gd name="connsiteY1" fmla="*/ 1277855 h 1277854"/>
                  <a:gd name="connsiteX2" fmla="*/ 1277854 w 1277854"/>
                  <a:gd name="connsiteY2" fmla="*/ 1277855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572108" y="0"/>
                      <a:pt x="0" y="572108"/>
                      <a:pt x="0" y="1277855"/>
                    </a:cubicBezTo>
                    <a:lnTo>
                      <a:pt x="1277854" y="1277855"/>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7383F5FD-AB83-457F-860E-0FAB1E32007A}"/>
                  </a:ext>
                </a:extLst>
              </p:cNvPr>
              <p:cNvSpPr/>
              <p:nvPr/>
            </p:nvSpPr>
            <p:spPr>
              <a:xfrm>
                <a:off x="12817639" y="1282065"/>
                <a:ext cx="1277854" cy="1277854"/>
              </a:xfrm>
              <a:custGeom>
                <a:avLst/>
                <a:gdLst>
                  <a:gd name="connsiteX0" fmla="*/ 1277854 w 1277854"/>
                  <a:gd name="connsiteY0" fmla="*/ 0 h 1277854"/>
                  <a:gd name="connsiteX1" fmla="*/ 0 w 1277854"/>
                  <a:gd name="connsiteY1" fmla="*/ 1277855 h 1277854"/>
                  <a:gd name="connsiteX2" fmla="*/ 0 w 1277854"/>
                  <a:gd name="connsiteY2" fmla="*/ 0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1277854" y="705746"/>
                      <a:pt x="705746" y="1277855"/>
                      <a:pt x="0" y="1277855"/>
                    </a:cubicBez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60" name="Freeform: Shape 59">
                <a:extLst>
                  <a:ext uri="{FF2B5EF4-FFF2-40B4-BE49-F238E27FC236}">
                    <a16:creationId xmlns:a16="http://schemas.microsoft.com/office/drawing/2014/main" id="{E52DCFC0-AF1F-4A11-B0A3-E0DC07D4976D}"/>
                  </a:ext>
                </a:extLst>
              </p:cNvPr>
              <p:cNvSpPr/>
              <p:nvPr/>
            </p:nvSpPr>
            <p:spPr>
              <a:xfrm>
                <a:off x="11539784" y="1282065"/>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15BC6C0A-5F36-4DFB-9702-7A4631FD881B}"/>
                  </a:ext>
                </a:extLst>
              </p:cNvPr>
              <p:cNvSpPr/>
              <p:nvPr/>
            </p:nvSpPr>
            <p:spPr>
              <a:xfrm>
                <a:off x="10261930" y="2559920"/>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62" name="Freeform: Shape 61">
                <a:extLst>
                  <a:ext uri="{FF2B5EF4-FFF2-40B4-BE49-F238E27FC236}">
                    <a16:creationId xmlns:a16="http://schemas.microsoft.com/office/drawing/2014/main" id="{13B688B7-2D17-4183-B9CD-BB3257C8AE4C}"/>
                  </a:ext>
                </a:extLst>
              </p:cNvPr>
              <p:cNvSpPr/>
              <p:nvPr/>
            </p:nvSpPr>
            <p:spPr>
              <a:xfrm>
                <a:off x="11539784" y="4210"/>
                <a:ext cx="1277854" cy="1277854"/>
              </a:xfrm>
              <a:custGeom>
                <a:avLst/>
                <a:gdLst>
                  <a:gd name="connsiteX0" fmla="*/ 0 w 1277854"/>
                  <a:gd name="connsiteY0" fmla="*/ 1277855 h 1277854"/>
                  <a:gd name="connsiteX1" fmla="*/ 1277854 w 1277854"/>
                  <a:gd name="connsiteY1" fmla="*/ 0 h 1277854"/>
                  <a:gd name="connsiteX2" fmla="*/ 0 w 1277854"/>
                  <a:gd name="connsiteY2" fmla="*/ 0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705746" y="1277855"/>
                      <a:pt x="1277854" y="705746"/>
                      <a:pt x="1277854" y="0"/>
                    </a:cubicBezTo>
                    <a:lnTo>
                      <a:pt x="0" y="0"/>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grpSp>
        <p:grpSp>
          <p:nvGrpSpPr>
            <p:cNvPr id="13" name="Graphic 11">
              <a:extLst>
                <a:ext uri="{FF2B5EF4-FFF2-40B4-BE49-F238E27FC236}">
                  <a16:creationId xmlns:a16="http://schemas.microsoft.com/office/drawing/2014/main" id="{56066ACD-DA6E-4668-BDBB-BF5DC3705509}"/>
                </a:ext>
              </a:extLst>
            </p:cNvPr>
            <p:cNvGrpSpPr/>
            <p:nvPr/>
          </p:nvGrpSpPr>
          <p:grpSpPr>
            <a:xfrm rot="5400000">
              <a:off x="5145099" y="8420"/>
              <a:ext cx="5111416" cy="5111418"/>
              <a:chOff x="5145099" y="8420"/>
              <a:chExt cx="5111416" cy="5111418"/>
            </a:xfrm>
            <a:noFill/>
          </p:grpSpPr>
          <p:sp>
            <p:nvSpPr>
              <p:cNvPr id="31" name="Freeform: Shape 30">
                <a:extLst>
                  <a:ext uri="{FF2B5EF4-FFF2-40B4-BE49-F238E27FC236}">
                    <a16:creationId xmlns:a16="http://schemas.microsoft.com/office/drawing/2014/main" id="{80AA6333-F8DD-43FC-B68C-5AB9255ABC89}"/>
                  </a:ext>
                </a:extLst>
              </p:cNvPr>
              <p:cNvSpPr/>
              <p:nvPr/>
            </p:nvSpPr>
            <p:spPr>
              <a:xfrm>
                <a:off x="8978662" y="384198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5DCC83DA-172E-4051-B1A7-46A042613117}"/>
                  </a:ext>
                </a:extLst>
              </p:cNvPr>
              <p:cNvSpPr/>
              <p:nvPr/>
            </p:nvSpPr>
            <p:spPr>
              <a:xfrm>
                <a:off x="6422953" y="384198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66F4F558-E0CA-4CA9-89C7-58B858C5A001}"/>
                  </a:ext>
                </a:extLst>
              </p:cNvPr>
              <p:cNvSpPr/>
              <p:nvPr/>
            </p:nvSpPr>
            <p:spPr>
              <a:xfrm>
                <a:off x="8978662" y="256413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3D9060C6-F20C-43E4-B55F-52BB5B78F287}"/>
                  </a:ext>
                </a:extLst>
              </p:cNvPr>
              <p:cNvSpPr/>
              <p:nvPr/>
            </p:nvSpPr>
            <p:spPr>
              <a:xfrm>
                <a:off x="5145099" y="842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028BED0B-48A9-41D6-B7F4-869F647C4C52}"/>
                  </a:ext>
                </a:extLst>
              </p:cNvPr>
              <p:cNvSpPr/>
              <p:nvPr/>
            </p:nvSpPr>
            <p:spPr>
              <a:xfrm>
                <a:off x="6422953" y="2564130"/>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F6DF07F7-E6A0-4F5F-9421-865F33BCB877}"/>
                  </a:ext>
                </a:extLst>
              </p:cNvPr>
              <p:cNvSpPr/>
              <p:nvPr/>
            </p:nvSpPr>
            <p:spPr>
              <a:xfrm>
                <a:off x="8978662" y="8420"/>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5ABE57E9-03A2-4B26-A863-2F4C73DF1A00}"/>
                  </a:ext>
                </a:extLst>
              </p:cNvPr>
              <p:cNvSpPr/>
              <p:nvPr/>
            </p:nvSpPr>
            <p:spPr>
              <a:xfrm>
                <a:off x="7700808" y="842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81C05BA7-E425-4D51-83CE-4A89FB6065BE}"/>
                  </a:ext>
                </a:extLst>
              </p:cNvPr>
              <p:cNvSpPr/>
              <p:nvPr/>
            </p:nvSpPr>
            <p:spPr>
              <a:xfrm>
                <a:off x="7700808" y="3841984"/>
                <a:ext cx="1277854" cy="1277854"/>
              </a:xfrm>
              <a:custGeom>
                <a:avLst/>
                <a:gdLst>
                  <a:gd name="connsiteX0" fmla="*/ 1277854 w 1277854"/>
                  <a:gd name="connsiteY0" fmla="*/ 0 h 1277854"/>
                  <a:gd name="connsiteX1" fmla="*/ 1277854 w 1277854"/>
                  <a:gd name="connsiteY1" fmla="*/ 1277855 h 1277854"/>
                  <a:gd name="connsiteX2" fmla="*/ 0 w 1277854"/>
                  <a:gd name="connsiteY2" fmla="*/ 1277855 h 1277854"/>
                </a:gdLst>
                <a:ahLst/>
                <a:cxnLst>
                  <a:cxn ang="0">
                    <a:pos x="connsiteX0" y="connsiteY0"/>
                  </a:cxn>
                  <a:cxn ang="0">
                    <a:pos x="connsiteX1" y="connsiteY1"/>
                  </a:cxn>
                  <a:cxn ang="0">
                    <a:pos x="connsiteX2" y="connsiteY2"/>
                  </a:cxn>
                </a:cxnLst>
                <a:rect l="l" t="t" r="r" b="b"/>
                <a:pathLst>
                  <a:path w="1277854" h="1277854">
                    <a:moveTo>
                      <a:pt x="1277854" y="0"/>
                    </a:move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B8A2CA70-9782-4980-A7CC-475CAB27B122}"/>
                  </a:ext>
                </a:extLst>
              </p:cNvPr>
              <p:cNvSpPr/>
              <p:nvPr/>
            </p:nvSpPr>
            <p:spPr>
              <a:xfrm>
                <a:off x="8978662" y="128627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A92C5261-8843-4865-BD0C-380AD7476F7F}"/>
                  </a:ext>
                </a:extLst>
              </p:cNvPr>
              <p:cNvSpPr/>
              <p:nvPr/>
            </p:nvSpPr>
            <p:spPr>
              <a:xfrm>
                <a:off x="5145099" y="128627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78F5B891-DC69-4643-B2BE-629108197F8F}"/>
                  </a:ext>
                </a:extLst>
              </p:cNvPr>
              <p:cNvSpPr/>
              <p:nvPr/>
            </p:nvSpPr>
            <p:spPr>
              <a:xfrm>
                <a:off x="7700808" y="2564130"/>
                <a:ext cx="1277854" cy="1277854"/>
              </a:xfrm>
              <a:custGeom>
                <a:avLst/>
                <a:gdLst>
                  <a:gd name="connsiteX0" fmla="*/ 0 w 1277854"/>
                  <a:gd name="connsiteY0" fmla="*/ 1277855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0" y="572108"/>
                      <a:pt x="572108" y="0"/>
                      <a:pt x="1277854" y="0"/>
                    </a:cubicBez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D7AF7D89-6308-439C-95B5-1A70E0634F2D}"/>
                  </a:ext>
                </a:extLst>
              </p:cNvPr>
              <p:cNvSpPr/>
              <p:nvPr/>
            </p:nvSpPr>
            <p:spPr>
              <a:xfrm>
                <a:off x="5145099" y="3841984"/>
                <a:ext cx="1277854" cy="1277854"/>
              </a:xfrm>
              <a:custGeom>
                <a:avLst/>
                <a:gdLst>
                  <a:gd name="connsiteX0" fmla="*/ 1277854 w 1277854"/>
                  <a:gd name="connsiteY0" fmla="*/ 0 h 1277854"/>
                  <a:gd name="connsiteX1" fmla="*/ 0 w 1277854"/>
                  <a:gd name="connsiteY1" fmla="*/ 1277855 h 1277854"/>
                  <a:gd name="connsiteX2" fmla="*/ 1277854 w 1277854"/>
                  <a:gd name="connsiteY2" fmla="*/ 1277855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572108" y="0"/>
                      <a:pt x="0" y="572108"/>
                      <a:pt x="0" y="1277855"/>
                    </a:cubicBezTo>
                    <a:lnTo>
                      <a:pt x="1277854" y="1277855"/>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A17F34C4-2B49-4042-A1ED-D462558F3D3F}"/>
                  </a:ext>
                </a:extLst>
              </p:cNvPr>
              <p:cNvSpPr/>
              <p:nvPr/>
            </p:nvSpPr>
            <p:spPr>
              <a:xfrm>
                <a:off x="7700808" y="1286275"/>
                <a:ext cx="1277854" cy="1277854"/>
              </a:xfrm>
              <a:custGeom>
                <a:avLst/>
                <a:gdLst>
                  <a:gd name="connsiteX0" fmla="*/ 1277854 w 1277854"/>
                  <a:gd name="connsiteY0" fmla="*/ 0 h 1277854"/>
                  <a:gd name="connsiteX1" fmla="*/ 0 w 1277854"/>
                  <a:gd name="connsiteY1" fmla="*/ 1277855 h 1277854"/>
                  <a:gd name="connsiteX2" fmla="*/ 0 w 1277854"/>
                  <a:gd name="connsiteY2" fmla="*/ 0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1277854" y="705746"/>
                      <a:pt x="705746" y="1277855"/>
                      <a:pt x="0" y="1277855"/>
                    </a:cubicBez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3AE0E64F-F4A0-4BBD-8BA3-F38F79D0FD22}"/>
                  </a:ext>
                </a:extLst>
              </p:cNvPr>
              <p:cNvSpPr/>
              <p:nvPr/>
            </p:nvSpPr>
            <p:spPr>
              <a:xfrm>
                <a:off x="6422953" y="1286275"/>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D7245F37-4E1E-4C58-B9F6-5038D6E0D473}"/>
                  </a:ext>
                </a:extLst>
              </p:cNvPr>
              <p:cNvSpPr/>
              <p:nvPr/>
            </p:nvSpPr>
            <p:spPr>
              <a:xfrm>
                <a:off x="5145099" y="2564130"/>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2CD25A60-6BC5-4AC4-AB39-FEEBCEE9A258}"/>
                  </a:ext>
                </a:extLst>
              </p:cNvPr>
              <p:cNvSpPr/>
              <p:nvPr/>
            </p:nvSpPr>
            <p:spPr>
              <a:xfrm>
                <a:off x="6422953" y="8420"/>
                <a:ext cx="1277854" cy="1277854"/>
              </a:xfrm>
              <a:custGeom>
                <a:avLst/>
                <a:gdLst>
                  <a:gd name="connsiteX0" fmla="*/ 0 w 1277854"/>
                  <a:gd name="connsiteY0" fmla="*/ 1277855 h 1277854"/>
                  <a:gd name="connsiteX1" fmla="*/ 1277854 w 1277854"/>
                  <a:gd name="connsiteY1" fmla="*/ 0 h 1277854"/>
                  <a:gd name="connsiteX2" fmla="*/ 0 w 1277854"/>
                  <a:gd name="connsiteY2" fmla="*/ 0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705746" y="1277855"/>
                      <a:pt x="1277854" y="705746"/>
                      <a:pt x="1277854" y="0"/>
                    </a:cubicBezTo>
                    <a:lnTo>
                      <a:pt x="0" y="0"/>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grpSp>
        <p:grpSp>
          <p:nvGrpSpPr>
            <p:cNvPr id="14" name="Graphic 10">
              <a:extLst>
                <a:ext uri="{FF2B5EF4-FFF2-40B4-BE49-F238E27FC236}">
                  <a16:creationId xmlns:a16="http://schemas.microsoft.com/office/drawing/2014/main" id="{348F02CE-E35F-4106-AC02-59927AFB9F11}"/>
                </a:ext>
              </a:extLst>
            </p:cNvPr>
            <p:cNvGrpSpPr/>
            <p:nvPr/>
          </p:nvGrpSpPr>
          <p:grpSpPr>
            <a:xfrm>
              <a:off x="38900" y="-1739"/>
              <a:ext cx="5111416" cy="5111418"/>
              <a:chOff x="38900" y="-1739"/>
              <a:chExt cx="5111416" cy="5111418"/>
            </a:xfrm>
            <a:noFill/>
          </p:grpSpPr>
          <p:sp>
            <p:nvSpPr>
              <p:cNvPr id="15" name="Freeform: Shape 14">
                <a:extLst>
                  <a:ext uri="{FF2B5EF4-FFF2-40B4-BE49-F238E27FC236}">
                    <a16:creationId xmlns:a16="http://schemas.microsoft.com/office/drawing/2014/main" id="{47B89F18-8655-4EBD-8C29-34A541DDBDD1}"/>
                  </a:ext>
                </a:extLst>
              </p:cNvPr>
              <p:cNvSpPr/>
              <p:nvPr/>
            </p:nvSpPr>
            <p:spPr>
              <a:xfrm>
                <a:off x="3872463" y="383182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CB244F5D-B5A7-42EC-8822-E0888E55FCBA}"/>
                  </a:ext>
                </a:extLst>
              </p:cNvPr>
              <p:cNvSpPr/>
              <p:nvPr/>
            </p:nvSpPr>
            <p:spPr>
              <a:xfrm>
                <a:off x="1316754" y="383182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3DA055AE-7774-4304-9775-597B434801D9}"/>
                  </a:ext>
                </a:extLst>
              </p:cNvPr>
              <p:cNvSpPr/>
              <p:nvPr/>
            </p:nvSpPr>
            <p:spPr>
              <a:xfrm>
                <a:off x="3872463" y="255397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A059A58E-26DD-4FDA-90D2-90F4651562B6}"/>
                  </a:ext>
                </a:extLst>
              </p:cNvPr>
              <p:cNvSpPr/>
              <p:nvPr/>
            </p:nvSpPr>
            <p:spPr>
              <a:xfrm>
                <a:off x="38900" y="-1739"/>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586A8C7A-70E0-462C-8CEC-2F27E16C7236}"/>
                  </a:ext>
                </a:extLst>
              </p:cNvPr>
              <p:cNvSpPr/>
              <p:nvPr/>
            </p:nvSpPr>
            <p:spPr>
              <a:xfrm>
                <a:off x="1316754" y="2553970"/>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3159CE2F-B1E9-4635-88CD-96EBACB3433D}"/>
                  </a:ext>
                </a:extLst>
              </p:cNvPr>
              <p:cNvSpPr/>
              <p:nvPr/>
            </p:nvSpPr>
            <p:spPr>
              <a:xfrm>
                <a:off x="3872463" y="-1739"/>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DEF45A9A-39E8-4116-BC2E-19ADE6EF6F69}"/>
                  </a:ext>
                </a:extLst>
              </p:cNvPr>
              <p:cNvSpPr/>
              <p:nvPr/>
            </p:nvSpPr>
            <p:spPr>
              <a:xfrm>
                <a:off x="2594609" y="-1739"/>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4AD7AB8E-9A6D-4E3E-806E-54E10DE6AED6}"/>
                  </a:ext>
                </a:extLst>
              </p:cNvPr>
              <p:cNvSpPr/>
              <p:nvPr/>
            </p:nvSpPr>
            <p:spPr>
              <a:xfrm>
                <a:off x="2594609" y="3831824"/>
                <a:ext cx="1277854" cy="1277854"/>
              </a:xfrm>
              <a:custGeom>
                <a:avLst/>
                <a:gdLst>
                  <a:gd name="connsiteX0" fmla="*/ 1277854 w 1277854"/>
                  <a:gd name="connsiteY0" fmla="*/ 0 h 1277854"/>
                  <a:gd name="connsiteX1" fmla="*/ 1277854 w 1277854"/>
                  <a:gd name="connsiteY1" fmla="*/ 1277855 h 1277854"/>
                  <a:gd name="connsiteX2" fmla="*/ 0 w 1277854"/>
                  <a:gd name="connsiteY2" fmla="*/ 1277855 h 1277854"/>
                </a:gdLst>
                <a:ahLst/>
                <a:cxnLst>
                  <a:cxn ang="0">
                    <a:pos x="connsiteX0" y="connsiteY0"/>
                  </a:cxn>
                  <a:cxn ang="0">
                    <a:pos x="connsiteX1" y="connsiteY1"/>
                  </a:cxn>
                  <a:cxn ang="0">
                    <a:pos x="connsiteX2" y="connsiteY2"/>
                  </a:cxn>
                </a:cxnLst>
                <a:rect l="l" t="t" r="r" b="b"/>
                <a:pathLst>
                  <a:path w="1277854" h="1277854">
                    <a:moveTo>
                      <a:pt x="1277854" y="0"/>
                    </a:move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C4FCEC17-1CCE-42D1-9A58-72C418DB77DA}"/>
                  </a:ext>
                </a:extLst>
              </p:cNvPr>
              <p:cNvSpPr/>
              <p:nvPr/>
            </p:nvSpPr>
            <p:spPr>
              <a:xfrm>
                <a:off x="3872463" y="127611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A53ABF52-82C1-4E9A-AC5D-52861A58F4D6}"/>
                  </a:ext>
                </a:extLst>
              </p:cNvPr>
              <p:cNvSpPr/>
              <p:nvPr/>
            </p:nvSpPr>
            <p:spPr>
              <a:xfrm>
                <a:off x="38900" y="127611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45CB1235-089B-4A60-A3A2-82AEDC9F7241}"/>
                  </a:ext>
                </a:extLst>
              </p:cNvPr>
              <p:cNvSpPr/>
              <p:nvPr/>
            </p:nvSpPr>
            <p:spPr>
              <a:xfrm>
                <a:off x="2594609" y="2553970"/>
                <a:ext cx="1277854" cy="1277854"/>
              </a:xfrm>
              <a:custGeom>
                <a:avLst/>
                <a:gdLst>
                  <a:gd name="connsiteX0" fmla="*/ 0 w 1277854"/>
                  <a:gd name="connsiteY0" fmla="*/ 1277855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0" y="572108"/>
                      <a:pt x="572108" y="0"/>
                      <a:pt x="1277854" y="0"/>
                    </a:cubicBez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1DFBB504-00F2-4BD3-A4F0-BE9FD4B7397C}"/>
                  </a:ext>
                </a:extLst>
              </p:cNvPr>
              <p:cNvSpPr/>
              <p:nvPr/>
            </p:nvSpPr>
            <p:spPr>
              <a:xfrm>
                <a:off x="38900" y="3831824"/>
                <a:ext cx="1277854" cy="1277854"/>
              </a:xfrm>
              <a:custGeom>
                <a:avLst/>
                <a:gdLst>
                  <a:gd name="connsiteX0" fmla="*/ 1277854 w 1277854"/>
                  <a:gd name="connsiteY0" fmla="*/ 0 h 1277854"/>
                  <a:gd name="connsiteX1" fmla="*/ 0 w 1277854"/>
                  <a:gd name="connsiteY1" fmla="*/ 1277855 h 1277854"/>
                  <a:gd name="connsiteX2" fmla="*/ 1277854 w 1277854"/>
                  <a:gd name="connsiteY2" fmla="*/ 1277855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572108" y="0"/>
                      <a:pt x="0" y="572108"/>
                      <a:pt x="0" y="1277855"/>
                    </a:cubicBezTo>
                    <a:lnTo>
                      <a:pt x="1277854" y="1277855"/>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257BD4D3-6CA9-41DD-BACE-C1F59B01E69E}"/>
                  </a:ext>
                </a:extLst>
              </p:cNvPr>
              <p:cNvSpPr/>
              <p:nvPr/>
            </p:nvSpPr>
            <p:spPr>
              <a:xfrm>
                <a:off x="2594609" y="1276115"/>
                <a:ext cx="1277854" cy="1277854"/>
              </a:xfrm>
              <a:custGeom>
                <a:avLst/>
                <a:gdLst>
                  <a:gd name="connsiteX0" fmla="*/ 1277854 w 1277854"/>
                  <a:gd name="connsiteY0" fmla="*/ 0 h 1277854"/>
                  <a:gd name="connsiteX1" fmla="*/ 0 w 1277854"/>
                  <a:gd name="connsiteY1" fmla="*/ 1277855 h 1277854"/>
                  <a:gd name="connsiteX2" fmla="*/ 0 w 1277854"/>
                  <a:gd name="connsiteY2" fmla="*/ 0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1277854" y="705746"/>
                      <a:pt x="705746" y="1277855"/>
                      <a:pt x="0" y="1277855"/>
                    </a:cubicBez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BF4CB694-B083-40CE-B5DE-CED3A36B5FB3}"/>
                  </a:ext>
                </a:extLst>
              </p:cNvPr>
              <p:cNvSpPr/>
              <p:nvPr/>
            </p:nvSpPr>
            <p:spPr>
              <a:xfrm>
                <a:off x="1316754" y="1276115"/>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77393B25-5DA8-4233-BF8E-DBB3BA8529D4}"/>
                  </a:ext>
                </a:extLst>
              </p:cNvPr>
              <p:cNvSpPr/>
              <p:nvPr/>
            </p:nvSpPr>
            <p:spPr>
              <a:xfrm>
                <a:off x="38900" y="2553970"/>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BF3DDFA9-667F-4CE7-8C98-03E0BEF15349}"/>
                  </a:ext>
                </a:extLst>
              </p:cNvPr>
              <p:cNvSpPr/>
              <p:nvPr/>
            </p:nvSpPr>
            <p:spPr>
              <a:xfrm>
                <a:off x="1316754" y="-1739"/>
                <a:ext cx="1277854" cy="1277854"/>
              </a:xfrm>
              <a:custGeom>
                <a:avLst/>
                <a:gdLst>
                  <a:gd name="connsiteX0" fmla="*/ 0 w 1277854"/>
                  <a:gd name="connsiteY0" fmla="*/ 1277855 h 1277854"/>
                  <a:gd name="connsiteX1" fmla="*/ 1277854 w 1277854"/>
                  <a:gd name="connsiteY1" fmla="*/ 0 h 1277854"/>
                  <a:gd name="connsiteX2" fmla="*/ 0 w 1277854"/>
                  <a:gd name="connsiteY2" fmla="*/ 0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705746" y="1277855"/>
                      <a:pt x="1277854" y="705746"/>
                      <a:pt x="1277854" y="0"/>
                    </a:cubicBezTo>
                    <a:lnTo>
                      <a:pt x="0" y="0"/>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grpSp>
      </p:grpSp>
      <p:sp>
        <p:nvSpPr>
          <p:cNvPr id="63" name="Rectangle 62">
            <a:extLst>
              <a:ext uri="{FF2B5EF4-FFF2-40B4-BE49-F238E27FC236}">
                <a16:creationId xmlns:a16="http://schemas.microsoft.com/office/drawing/2014/main" id="{FEAD3CAB-A770-4E23-8244-ECABCBDEE90F}"/>
              </a:ext>
            </a:extLst>
          </p:cNvPr>
          <p:cNvSpPr/>
          <p:nvPr userDrawn="1"/>
        </p:nvSpPr>
        <p:spPr>
          <a:xfrm>
            <a:off x="290701" y="4470417"/>
            <a:ext cx="8243777" cy="1600438"/>
          </a:xfrm>
          <a:prstGeom prst="rect">
            <a:avLst/>
          </a:prstGeom>
        </p:spPr>
        <p:txBody>
          <a:bodyPr wrap="square">
            <a:spAutoFit/>
          </a:bodyPr>
          <a:lstStyle/>
          <a:p>
            <a:r>
              <a:rPr lang="en-IN" sz="1400" dirty="0">
                <a:latin typeface="Arial" panose="020B0604020202020204" pitchFamily="34" charset="0"/>
              </a:rPr>
              <a:t>We conceptualize, build, and manage digital products through experience design, data engineering, and advanced analytics for over 130 leading companies. Our solutions leverage industry-leading platforms to help our clients be competitive, agile, and disruptive while moving with velocity through change and opportunity.</a:t>
            </a:r>
          </a:p>
          <a:p>
            <a:br>
              <a:rPr kumimoji="0" lang="en-IN" sz="1400" b="0" i="0" u="none" strike="noStrike" kern="1200" cap="none" spc="0" normalizeH="0" baseline="0" noProof="0" dirty="0">
                <a:ln>
                  <a:noFill/>
                </a:ln>
                <a:effectLst/>
                <a:uLnTx/>
                <a:uFillTx/>
                <a:latin typeface="Arial" panose="020B0604020202020204" pitchFamily="34" charset="0"/>
                <a:ea typeface="+mn-ea"/>
                <a:cs typeface="+mn-cs"/>
              </a:rPr>
            </a:br>
            <a:r>
              <a:rPr lang="en-IN" sz="1400" dirty="0">
                <a:latin typeface="Arial" panose="020B0604020202020204" pitchFamily="34" charset="0"/>
              </a:rPr>
              <a:t>With headquarters in Pune, India, our 10,000+ associates work across 33 locations, including San Jose, Seattle, Princeton, Cape Town, London, Singapore, and Mexico City.</a:t>
            </a:r>
          </a:p>
        </p:txBody>
      </p:sp>
      <p:pic>
        <p:nvPicPr>
          <p:cNvPr id="64" name="Picture 63">
            <a:extLst>
              <a:ext uri="{FF2B5EF4-FFF2-40B4-BE49-F238E27FC236}">
                <a16:creationId xmlns:a16="http://schemas.microsoft.com/office/drawing/2014/main" id="{EF368F69-D1E6-4DA2-9421-CF80F43216E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0" y="3375531"/>
            <a:ext cx="2952101" cy="1188554"/>
          </a:xfrm>
          <a:prstGeom prst="rect">
            <a:avLst/>
          </a:prstGeom>
        </p:spPr>
      </p:pic>
    </p:spTree>
    <p:extLst>
      <p:ext uri="{BB962C8B-B14F-4D97-AF65-F5344CB8AC3E}">
        <p14:creationId xmlns:p14="http://schemas.microsoft.com/office/powerpoint/2010/main" val="1249051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72F2F1-9FD5-40E9-87F3-9F148463DC1D}"/>
              </a:ext>
            </a:extLst>
          </p:cNvPr>
          <p:cNvSpPr/>
          <p:nvPr userDrawn="1"/>
        </p:nvSpPr>
        <p:spPr>
          <a:xfrm>
            <a:off x="-4030" y="-5270"/>
            <a:ext cx="12192000" cy="3016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 name="Group 10">
            <a:extLst>
              <a:ext uri="{FF2B5EF4-FFF2-40B4-BE49-F238E27FC236}">
                <a16:creationId xmlns:a16="http://schemas.microsoft.com/office/drawing/2014/main" id="{1DB41D9E-36FE-4CDF-9870-E2A18F3A24D2}"/>
              </a:ext>
            </a:extLst>
          </p:cNvPr>
          <p:cNvGrpSpPr/>
          <p:nvPr userDrawn="1"/>
        </p:nvGrpSpPr>
        <p:grpSpPr>
          <a:xfrm>
            <a:off x="-20558" y="-1066800"/>
            <a:ext cx="12208528" cy="4077546"/>
            <a:chOff x="38900" y="-1739"/>
            <a:chExt cx="15334447" cy="5121576"/>
          </a:xfrm>
        </p:grpSpPr>
        <p:grpSp>
          <p:nvGrpSpPr>
            <p:cNvPr id="12" name="Graphic 12">
              <a:extLst>
                <a:ext uri="{FF2B5EF4-FFF2-40B4-BE49-F238E27FC236}">
                  <a16:creationId xmlns:a16="http://schemas.microsoft.com/office/drawing/2014/main" id="{E2A80FD1-86C1-4C5B-A0B7-0D85880980CB}"/>
                </a:ext>
              </a:extLst>
            </p:cNvPr>
            <p:cNvGrpSpPr/>
            <p:nvPr/>
          </p:nvGrpSpPr>
          <p:grpSpPr>
            <a:xfrm rot="5400000">
              <a:off x="10261930" y="4210"/>
              <a:ext cx="5111416" cy="5111418"/>
              <a:chOff x="10261930" y="4210"/>
              <a:chExt cx="5111416" cy="5111418"/>
            </a:xfrm>
            <a:noFill/>
          </p:grpSpPr>
          <p:sp>
            <p:nvSpPr>
              <p:cNvPr id="47" name="Freeform: Shape 46">
                <a:extLst>
                  <a:ext uri="{FF2B5EF4-FFF2-40B4-BE49-F238E27FC236}">
                    <a16:creationId xmlns:a16="http://schemas.microsoft.com/office/drawing/2014/main" id="{A3109FDC-DA65-4E22-867C-88143329CBA1}"/>
                  </a:ext>
                </a:extLst>
              </p:cNvPr>
              <p:cNvSpPr/>
              <p:nvPr/>
            </p:nvSpPr>
            <p:spPr>
              <a:xfrm>
                <a:off x="14095493" y="383777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D991BE53-3853-4826-988C-00B1CC1ABDDA}"/>
                  </a:ext>
                </a:extLst>
              </p:cNvPr>
              <p:cNvSpPr/>
              <p:nvPr/>
            </p:nvSpPr>
            <p:spPr>
              <a:xfrm>
                <a:off x="11539784" y="383777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E922F35C-7D6F-4CEC-BE5C-5B73241CC16F}"/>
                  </a:ext>
                </a:extLst>
              </p:cNvPr>
              <p:cNvSpPr/>
              <p:nvPr/>
            </p:nvSpPr>
            <p:spPr>
              <a:xfrm>
                <a:off x="14095493" y="255992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8E2F3E1C-6C4B-47B9-A170-703E40B79737}"/>
                  </a:ext>
                </a:extLst>
              </p:cNvPr>
              <p:cNvSpPr/>
              <p:nvPr/>
            </p:nvSpPr>
            <p:spPr>
              <a:xfrm>
                <a:off x="10261930" y="421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279A49CA-9D20-4893-AB99-22A0282476D6}"/>
                  </a:ext>
                </a:extLst>
              </p:cNvPr>
              <p:cNvSpPr/>
              <p:nvPr/>
            </p:nvSpPr>
            <p:spPr>
              <a:xfrm>
                <a:off x="11539784" y="2559920"/>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A8757040-0E86-47D4-8814-979D1E7F8F2F}"/>
                  </a:ext>
                </a:extLst>
              </p:cNvPr>
              <p:cNvSpPr/>
              <p:nvPr/>
            </p:nvSpPr>
            <p:spPr>
              <a:xfrm>
                <a:off x="14095493" y="4210"/>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BDD3723D-3920-4486-B234-8856D9DC5DCF}"/>
                  </a:ext>
                </a:extLst>
              </p:cNvPr>
              <p:cNvSpPr/>
              <p:nvPr/>
            </p:nvSpPr>
            <p:spPr>
              <a:xfrm>
                <a:off x="12817639" y="421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FBB1CDB9-BBBB-4403-B923-487656B73A4A}"/>
                  </a:ext>
                </a:extLst>
              </p:cNvPr>
              <p:cNvSpPr/>
              <p:nvPr/>
            </p:nvSpPr>
            <p:spPr>
              <a:xfrm>
                <a:off x="12817639" y="3837774"/>
                <a:ext cx="1277854" cy="1277854"/>
              </a:xfrm>
              <a:custGeom>
                <a:avLst/>
                <a:gdLst>
                  <a:gd name="connsiteX0" fmla="*/ 1277854 w 1277854"/>
                  <a:gd name="connsiteY0" fmla="*/ 0 h 1277854"/>
                  <a:gd name="connsiteX1" fmla="*/ 1277854 w 1277854"/>
                  <a:gd name="connsiteY1" fmla="*/ 1277855 h 1277854"/>
                  <a:gd name="connsiteX2" fmla="*/ 0 w 1277854"/>
                  <a:gd name="connsiteY2" fmla="*/ 1277855 h 1277854"/>
                </a:gdLst>
                <a:ahLst/>
                <a:cxnLst>
                  <a:cxn ang="0">
                    <a:pos x="connsiteX0" y="connsiteY0"/>
                  </a:cxn>
                  <a:cxn ang="0">
                    <a:pos x="connsiteX1" y="connsiteY1"/>
                  </a:cxn>
                  <a:cxn ang="0">
                    <a:pos x="connsiteX2" y="connsiteY2"/>
                  </a:cxn>
                </a:cxnLst>
                <a:rect l="l" t="t" r="r" b="b"/>
                <a:pathLst>
                  <a:path w="1277854" h="1277854">
                    <a:moveTo>
                      <a:pt x="1277854" y="0"/>
                    </a:move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2C9D708A-373F-4A66-AD0D-CF27D78C7FDD}"/>
                  </a:ext>
                </a:extLst>
              </p:cNvPr>
              <p:cNvSpPr/>
              <p:nvPr/>
            </p:nvSpPr>
            <p:spPr>
              <a:xfrm>
                <a:off x="14095493" y="128206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6" name="Freeform: Shape 55">
                <a:extLst>
                  <a:ext uri="{FF2B5EF4-FFF2-40B4-BE49-F238E27FC236}">
                    <a16:creationId xmlns:a16="http://schemas.microsoft.com/office/drawing/2014/main" id="{754C5529-444F-4A3A-B811-E5AF7C685A49}"/>
                  </a:ext>
                </a:extLst>
              </p:cNvPr>
              <p:cNvSpPr/>
              <p:nvPr/>
            </p:nvSpPr>
            <p:spPr>
              <a:xfrm>
                <a:off x="10261930" y="128206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7" name="Freeform: Shape 56">
                <a:extLst>
                  <a:ext uri="{FF2B5EF4-FFF2-40B4-BE49-F238E27FC236}">
                    <a16:creationId xmlns:a16="http://schemas.microsoft.com/office/drawing/2014/main" id="{24FF667A-7465-419D-AF0E-3940FEF30AAE}"/>
                  </a:ext>
                </a:extLst>
              </p:cNvPr>
              <p:cNvSpPr/>
              <p:nvPr/>
            </p:nvSpPr>
            <p:spPr>
              <a:xfrm>
                <a:off x="12817639" y="2559920"/>
                <a:ext cx="1277854" cy="1277854"/>
              </a:xfrm>
              <a:custGeom>
                <a:avLst/>
                <a:gdLst>
                  <a:gd name="connsiteX0" fmla="*/ 0 w 1277854"/>
                  <a:gd name="connsiteY0" fmla="*/ 1277855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0" y="572108"/>
                      <a:pt x="572108" y="0"/>
                      <a:pt x="1277854" y="0"/>
                    </a:cubicBez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58" name="Freeform: Shape 57">
                <a:extLst>
                  <a:ext uri="{FF2B5EF4-FFF2-40B4-BE49-F238E27FC236}">
                    <a16:creationId xmlns:a16="http://schemas.microsoft.com/office/drawing/2014/main" id="{387122E4-BB20-4801-86C6-927B00ADB537}"/>
                  </a:ext>
                </a:extLst>
              </p:cNvPr>
              <p:cNvSpPr/>
              <p:nvPr/>
            </p:nvSpPr>
            <p:spPr>
              <a:xfrm>
                <a:off x="10261930" y="3837774"/>
                <a:ext cx="1277854" cy="1277854"/>
              </a:xfrm>
              <a:custGeom>
                <a:avLst/>
                <a:gdLst>
                  <a:gd name="connsiteX0" fmla="*/ 1277854 w 1277854"/>
                  <a:gd name="connsiteY0" fmla="*/ 0 h 1277854"/>
                  <a:gd name="connsiteX1" fmla="*/ 0 w 1277854"/>
                  <a:gd name="connsiteY1" fmla="*/ 1277855 h 1277854"/>
                  <a:gd name="connsiteX2" fmla="*/ 1277854 w 1277854"/>
                  <a:gd name="connsiteY2" fmla="*/ 1277855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572108" y="0"/>
                      <a:pt x="0" y="572108"/>
                      <a:pt x="0" y="1277855"/>
                    </a:cubicBezTo>
                    <a:lnTo>
                      <a:pt x="1277854" y="1277855"/>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7383F5FD-AB83-457F-860E-0FAB1E32007A}"/>
                  </a:ext>
                </a:extLst>
              </p:cNvPr>
              <p:cNvSpPr/>
              <p:nvPr/>
            </p:nvSpPr>
            <p:spPr>
              <a:xfrm>
                <a:off x="12817639" y="1282065"/>
                <a:ext cx="1277854" cy="1277854"/>
              </a:xfrm>
              <a:custGeom>
                <a:avLst/>
                <a:gdLst>
                  <a:gd name="connsiteX0" fmla="*/ 1277854 w 1277854"/>
                  <a:gd name="connsiteY0" fmla="*/ 0 h 1277854"/>
                  <a:gd name="connsiteX1" fmla="*/ 0 w 1277854"/>
                  <a:gd name="connsiteY1" fmla="*/ 1277855 h 1277854"/>
                  <a:gd name="connsiteX2" fmla="*/ 0 w 1277854"/>
                  <a:gd name="connsiteY2" fmla="*/ 0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1277854" y="705746"/>
                      <a:pt x="705746" y="1277855"/>
                      <a:pt x="0" y="1277855"/>
                    </a:cubicBez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60" name="Freeform: Shape 59">
                <a:extLst>
                  <a:ext uri="{FF2B5EF4-FFF2-40B4-BE49-F238E27FC236}">
                    <a16:creationId xmlns:a16="http://schemas.microsoft.com/office/drawing/2014/main" id="{E52DCFC0-AF1F-4A11-B0A3-E0DC07D4976D}"/>
                  </a:ext>
                </a:extLst>
              </p:cNvPr>
              <p:cNvSpPr/>
              <p:nvPr/>
            </p:nvSpPr>
            <p:spPr>
              <a:xfrm>
                <a:off x="11539784" y="1282065"/>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15BC6C0A-5F36-4DFB-9702-7A4631FD881B}"/>
                  </a:ext>
                </a:extLst>
              </p:cNvPr>
              <p:cNvSpPr/>
              <p:nvPr/>
            </p:nvSpPr>
            <p:spPr>
              <a:xfrm>
                <a:off x="10261930" y="2559920"/>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62" name="Freeform: Shape 61">
                <a:extLst>
                  <a:ext uri="{FF2B5EF4-FFF2-40B4-BE49-F238E27FC236}">
                    <a16:creationId xmlns:a16="http://schemas.microsoft.com/office/drawing/2014/main" id="{13B688B7-2D17-4183-B9CD-BB3257C8AE4C}"/>
                  </a:ext>
                </a:extLst>
              </p:cNvPr>
              <p:cNvSpPr/>
              <p:nvPr/>
            </p:nvSpPr>
            <p:spPr>
              <a:xfrm>
                <a:off x="11539784" y="4210"/>
                <a:ext cx="1277854" cy="1277854"/>
              </a:xfrm>
              <a:custGeom>
                <a:avLst/>
                <a:gdLst>
                  <a:gd name="connsiteX0" fmla="*/ 0 w 1277854"/>
                  <a:gd name="connsiteY0" fmla="*/ 1277855 h 1277854"/>
                  <a:gd name="connsiteX1" fmla="*/ 1277854 w 1277854"/>
                  <a:gd name="connsiteY1" fmla="*/ 0 h 1277854"/>
                  <a:gd name="connsiteX2" fmla="*/ 0 w 1277854"/>
                  <a:gd name="connsiteY2" fmla="*/ 0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705746" y="1277855"/>
                      <a:pt x="1277854" y="705746"/>
                      <a:pt x="1277854" y="0"/>
                    </a:cubicBezTo>
                    <a:lnTo>
                      <a:pt x="0" y="0"/>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grpSp>
        <p:grpSp>
          <p:nvGrpSpPr>
            <p:cNvPr id="13" name="Graphic 11">
              <a:extLst>
                <a:ext uri="{FF2B5EF4-FFF2-40B4-BE49-F238E27FC236}">
                  <a16:creationId xmlns:a16="http://schemas.microsoft.com/office/drawing/2014/main" id="{56066ACD-DA6E-4668-BDBB-BF5DC3705509}"/>
                </a:ext>
              </a:extLst>
            </p:cNvPr>
            <p:cNvGrpSpPr/>
            <p:nvPr/>
          </p:nvGrpSpPr>
          <p:grpSpPr>
            <a:xfrm rot="5400000">
              <a:off x="5145099" y="8420"/>
              <a:ext cx="5111416" cy="5111418"/>
              <a:chOff x="5145099" y="8420"/>
              <a:chExt cx="5111416" cy="5111418"/>
            </a:xfrm>
            <a:noFill/>
          </p:grpSpPr>
          <p:sp>
            <p:nvSpPr>
              <p:cNvPr id="31" name="Freeform: Shape 30">
                <a:extLst>
                  <a:ext uri="{FF2B5EF4-FFF2-40B4-BE49-F238E27FC236}">
                    <a16:creationId xmlns:a16="http://schemas.microsoft.com/office/drawing/2014/main" id="{80AA6333-F8DD-43FC-B68C-5AB9255ABC89}"/>
                  </a:ext>
                </a:extLst>
              </p:cNvPr>
              <p:cNvSpPr/>
              <p:nvPr/>
            </p:nvSpPr>
            <p:spPr>
              <a:xfrm>
                <a:off x="8978662" y="384198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5DCC83DA-172E-4051-B1A7-46A042613117}"/>
                  </a:ext>
                </a:extLst>
              </p:cNvPr>
              <p:cNvSpPr/>
              <p:nvPr/>
            </p:nvSpPr>
            <p:spPr>
              <a:xfrm>
                <a:off x="6422953" y="384198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66F4F558-E0CA-4CA9-89C7-58B858C5A001}"/>
                  </a:ext>
                </a:extLst>
              </p:cNvPr>
              <p:cNvSpPr/>
              <p:nvPr/>
            </p:nvSpPr>
            <p:spPr>
              <a:xfrm>
                <a:off x="8978662" y="256413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3D9060C6-F20C-43E4-B55F-52BB5B78F287}"/>
                  </a:ext>
                </a:extLst>
              </p:cNvPr>
              <p:cNvSpPr/>
              <p:nvPr/>
            </p:nvSpPr>
            <p:spPr>
              <a:xfrm>
                <a:off x="5145099" y="842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028BED0B-48A9-41D6-B7F4-869F647C4C52}"/>
                  </a:ext>
                </a:extLst>
              </p:cNvPr>
              <p:cNvSpPr/>
              <p:nvPr/>
            </p:nvSpPr>
            <p:spPr>
              <a:xfrm>
                <a:off x="6422953" y="2564130"/>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F6DF07F7-E6A0-4F5F-9421-865F33BCB877}"/>
                  </a:ext>
                </a:extLst>
              </p:cNvPr>
              <p:cNvSpPr/>
              <p:nvPr/>
            </p:nvSpPr>
            <p:spPr>
              <a:xfrm>
                <a:off x="8978662" y="8420"/>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5ABE57E9-03A2-4B26-A863-2F4C73DF1A00}"/>
                  </a:ext>
                </a:extLst>
              </p:cNvPr>
              <p:cNvSpPr/>
              <p:nvPr/>
            </p:nvSpPr>
            <p:spPr>
              <a:xfrm>
                <a:off x="7700808" y="842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81C05BA7-E425-4D51-83CE-4A89FB6065BE}"/>
                  </a:ext>
                </a:extLst>
              </p:cNvPr>
              <p:cNvSpPr/>
              <p:nvPr/>
            </p:nvSpPr>
            <p:spPr>
              <a:xfrm>
                <a:off x="7700808" y="3841984"/>
                <a:ext cx="1277854" cy="1277854"/>
              </a:xfrm>
              <a:custGeom>
                <a:avLst/>
                <a:gdLst>
                  <a:gd name="connsiteX0" fmla="*/ 1277854 w 1277854"/>
                  <a:gd name="connsiteY0" fmla="*/ 0 h 1277854"/>
                  <a:gd name="connsiteX1" fmla="*/ 1277854 w 1277854"/>
                  <a:gd name="connsiteY1" fmla="*/ 1277855 h 1277854"/>
                  <a:gd name="connsiteX2" fmla="*/ 0 w 1277854"/>
                  <a:gd name="connsiteY2" fmla="*/ 1277855 h 1277854"/>
                </a:gdLst>
                <a:ahLst/>
                <a:cxnLst>
                  <a:cxn ang="0">
                    <a:pos x="connsiteX0" y="connsiteY0"/>
                  </a:cxn>
                  <a:cxn ang="0">
                    <a:pos x="connsiteX1" y="connsiteY1"/>
                  </a:cxn>
                  <a:cxn ang="0">
                    <a:pos x="connsiteX2" y="connsiteY2"/>
                  </a:cxn>
                </a:cxnLst>
                <a:rect l="l" t="t" r="r" b="b"/>
                <a:pathLst>
                  <a:path w="1277854" h="1277854">
                    <a:moveTo>
                      <a:pt x="1277854" y="0"/>
                    </a:move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B8A2CA70-9782-4980-A7CC-475CAB27B122}"/>
                  </a:ext>
                </a:extLst>
              </p:cNvPr>
              <p:cNvSpPr/>
              <p:nvPr/>
            </p:nvSpPr>
            <p:spPr>
              <a:xfrm>
                <a:off x="8978662" y="128627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A92C5261-8843-4865-BD0C-380AD7476F7F}"/>
                  </a:ext>
                </a:extLst>
              </p:cNvPr>
              <p:cNvSpPr/>
              <p:nvPr/>
            </p:nvSpPr>
            <p:spPr>
              <a:xfrm>
                <a:off x="5145099" y="128627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78F5B891-DC69-4643-B2BE-629108197F8F}"/>
                  </a:ext>
                </a:extLst>
              </p:cNvPr>
              <p:cNvSpPr/>
              <p:nvPr/>
            </p:nvSpPr>
            <p:spPr>
              <a:xfrm>
                <a:off x="7700808" y="2564130"/>
                <a:ext cx="1277854" cy="1277854"/>
              </a:xfrm>
              <a:custGeom>
                <a:avLst/>
                <a:gdLst>
                  <a:gd name="connsiteX0" fmla="*/ 0 w 1277854"/>
                  <a:gd name="connsiteY0" fmla="*/ 1277855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0" y="572108"/>
                      <a:pt x="572108" y="0"/>
                      <a:pt x="1277854" y="0"/>
                    </a:cubicBez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D7AF7D89-6308-439C-95B5-1A70E0634F2D}"/>
                  </a:ext>
                </a:extLst>
              </p:cNvPr>
              <p:cNvSpPr/>
              <p:nvPr/>
            </p:nvSpPr>
            <p:spPr>
              <a:xfrm>
                <a:off x="5145099" y="3841984"/>
                <a:ext cx="1277854" cy="1277854"/>
              </a:xfrm>
              <a:custGeom>
                <a:avLst/>
                <a:gdLst>
                  <a:gd name="connsiteX0" fmla="*/ 1277854 w 1277854"/>
                  <a:gd name="connsiteY0" fmla="*/ 0 h 1277854"/>
                  <a:gd name="connsiteX1" fmla="*/ 0 w 1277854"/>
                  <a:gd name="connsiteY1" fmla="*/ 1277855 h 1277854"/>
                  <a:gd name="connsiteX2" fmla="*/ 1277854 w 1277854"/>
                  <a:gd name="connsiteY2" fmla="*/ 1277855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572108" y="0"/>
                      <a:pt x="0" y="572108"/>
                      <a:pt x="0" y="1277855"/>
                    </a:cubicBezTo>
                    <a:lnTo>
                      <a:pt x="1277854" y="1277855"/>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A17F34C4-2B49-4042-A1ED-D462558F3D3F}"/>
                  </a:ext>
                </a:extLst>
              </p:cNvPr>
              <p:cNvSpPr/>
              <p:nvPr/>
            </p:nvSpPr>
            <p:spPr>
              <a:xfrm>
                <a:off x="7700808" y="1286275"/>
                <a:ext cx="1277854" cy="1277854"/>
              </a:xfrm>
              <a:custGeom>
                <a:avLst/>
                <a:gdLst>
                  <a:gd name="connsiteX0" fmla="*/ 1277854 w 1277854"/>
                  <a:gd name="connsiteY0" fmla="*/ 0 h 1277854"/>
                  <a:gd name="connsiteX1" fmla="*/ 0 w 1277854"/>
                  <a:gd name="connsiteY1" fmla="*/ 1277855 h 1277854"/>
                  <a:gd name="connsiteX2" fmla="*/ 0 w 1277854"/>
                  <a:gd name="connsiteY2" fmla="*/ 0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1277854" y="705746"/>
                      <a:pt x="705746" y="1277855"/>
                      <a:pt x="0" y="1277855"/>
                    </a:cubicBez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3AE0E64F-F4A0-4BBD-8BA3-F38F79D0FD22}"/>
                  </a:ext>
                </a:extLst>
              </p:cNvPr>
              <p:cNvSpPr/>
              <p:nvPr/>
            </p:nvSpPr>
            <p:spPr>
              <a:xfrm>
                <a:off x="6422953" y="1286275"/>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D7245F37-4E1E-4C58-B9F6-5038D6E0D473}"/>
                  </a:ext>
                </a:extLst>
              </p:cNvPr>
              <p:cNvSpPr/>
              <p:nvPr/>
            </p:nvSpPr>
            <p:spPr>
              <a:xfrm>
                <a:off x="5145099" y="2564130"/>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2CD25A60-6BC5-4AC4-AB39-FEEBCEE9A258}"/>
                  </a:ext>
                </a:extLst>
              </p:cNvPr>
              <p:cNvSpPr/>
              <p:nvPr/>
            </p:nvSpPr>
            <p:spPr>
              <a:xfrm>
                <a:off x="6422953" y="8420"/>
                <a:ext cx="1277854" cy="1277854"/>
              </a:xfrm>
              <a:custGeom>
                <a:avLst/>
                <a:gdLst>
                  <a:gd name="connsiteX0" fmla="*/ 0 w 1277854"/>
                  <a:gd name="connsiteY0" fmla="*/ 1277855 h 1277854"/>
                  <a:gd name="connsiteX1" fmla="*/ 1277854 w 1277854"/>
                  <a:gd name="connsiteY1" fmla="*/ 0 h 1277854"/>
                  <a:gd name="connsiteX2" fmla="*/ 0 w 1277854"/>
                  <a:gd name="connsiteY2" fmla="*/ 0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705746" y="1277855"/>
                      <a:pt x="1277854" y="705746"/>
                      <a:pt x="1277854" y="0"/>
                    </a:cubicBezTo>
                    <a:lnTo>
                      <a:pt x="0" y="0"/>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grpSp>
        <p:grpSp>
          <p:nvGrpSpPr>
            <p:cNvPr id="14" name="Graphic 10">
              <a:extLst>
                <a:ext uri="{FF2B5EF4-FFF2-40B4-BE49-F238E27FC236}">
                  <a16:creationId xmlns:a16="http://schemas.microsoft.com/office/drawing/2014/main" id="{348F02CE-E35F-4106-AC02-59927AFB9F11}"/>
                </a:ext>
              </a:extLst>
            </p:cNvPr>
            <p:cNvGrpSpPr/>
            <p:nvPr/>
          </p:nvGrpSpPr>
          <p:grpSpPr>
            <a:xfrm>
              <a:off x="38900" y="-1739"/>
              <a:ext cx="5111416" cy="5111418"/>
              <a:chOff x="38900" y="-1739"/>
              <a:chExt cx="5111416" cy="5111418"/>
            </a:xfrm>
            <a:noFill/>
          </p:grpSpPr>
          <p:sp>
            <p:nvSpPr>
              <p:cNvPr id="15" name="Freeform: Shape 14">
                <a:extLst>
                  <a:ext uri="{FF2B5EF4-FFF2-40B4-BE49-F238E27FC236}">
                    <a16:creationId xmlns:a16="http://schemas.microsoft.com/office/drawing/2014/main" id="{47B89F18-8655-4EBD-8C29-34A541DDBDD1}"/>
                  </a:ext>
                </a:extLst>
              </p:cNvPr>
              <p:cNvSpPr/>
              <p:nvPr/>
            </p:nvSpPr>
            <p:spPr>
              <a:xfrm>
                <a:off x="3872463" y="383182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CB244F5D-B5A7-42EC-8822-E0888E55FCBA}"/>
                  </a:ext>
                </a:extLst>
              </p:cNvPr>
              <p:cNvSpPr/>
              <p:nvPr/>
            </p:nvSpPr>
            <p:spPr>
              <a:xfrm>
                <a:off x="1316754" y="3831824"/>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lnTo>
                      <a:pt x="1277854" y="0"/>
                    </a:ln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3DA055AE-7774-4304-9775-597B434801D9}"/>
                  </a:ext>
                </a:extLst>
              </p:cNvPr>
              <p:cNvSpPr/>
              <p:nvPr/>
            </p:nvSpPr>
            <p:spPr>
              <a:xfrm>
                <a:off x="3872463" y="2553970"/>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A059A58E-26DD-4FDA-90D2-90F4651562B6}"/>
                  </a:ext>
                </a:extLst>
              </p:cNvPr>
              <p:cNvSpPr/>
              <p:nvPr/>
            </p:nvSpPr>
            <p:spPr>
              <a:xfrm>
                <a:off x="38900" y="-1739"/>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586A8C7A-70E0-462C-8CEC-2F27E16C7236}"/>
                  </a:ext>
                </a:extLst>
              </p:cNvPr>
              <p:cNvSpPr/>
              <p:nvPr/>
            </p:nvSpPr>
            <p:spPr>
              <a:xfrm>
                <a:off x="1316754" y="2553970"/>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3159CE2F-B1E9-4635-88CD-96EBACB3433D}"/>
                  </a:ext>
                </a:extLst>
              </p:cNvPr>
              <p:cNvSpPr/>
              <p:nvPr/>
            </p:nvSpPr>
            <p:spPr>
              <a:xfrm>
                <a:off x="3872463" y="-1739"/>
                <a:ext cx="1277854" cy="1277854"/>
              </a:xfrm>
              <a:custGeom>
                <a:avLst/>
                <a:gdLst>
                  <a:gd name="connsiteX0" fmla="*/ 0 w 1277854"/>
                  <a:gd name="connsiteY0" fmla="*/ 0 h 1277854"/>
                  <a:gd name="connsiteX1" fmla="*/ 1277854 w 1277854"/>
                  <a:gd name="connsiteY1" fmla="*/ 0 h 1277854"/>
                  <a:gd name="connsiteX2" fmla="*/ 1277854 w 1277854"/>
                  <a:gd name="connsiteY2" fmla="*/ 1277855 h 1277854"/>
                </a:gdLst>
                <a:ahLst/>
                <a:cxnLst>
                  <a:cxn ang="0">
                    <a:pos x="connsiteX0" y="connsiteY0"/>
                  </a:cxn>
                  <a:cxn ang="0">
                    <a:pos x="connsiteX1" y="connsiteY1"/>
                  </a:cxn>
                  <a:cxn ang="0">
                    <a:pos x="connsiteX2" y="connsiteY2"/>
                  </a:cxn>
                </a:cxnLst>
                <a:rect l="l" t="t" r="r" b="b"/>
                <a:pathLst>
                  <a:path w="1277854" h="1277854">
                    <a:moveTo>
                      <a:pt x="0" y="0"/>
                    </a:moveTo>
                    <a:lnTo>
                      <a:pt x="1277854" y="0"/>
                    </a:lnTo>
                    <a:lnTo>
                      <a:pt x="1277854"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DEF45A9A-39E8-4116-BC2E-19ADE6EF6F69}"/>
                  </a:ext>
                </a:extLst>
              </p:cNvPr>
              <p:cNvSpPr/>
              <p:nvPr/>
            </p:nvSpPr>
            <p:spPr>
              <a:xfrm>
                <a:off x="2594609" y="-1739"/>
                <a:ext cx="1277854" cy="1277854"/>
              </a:xfrm>
              <a:custGeom>
                <a:avLst/>
                <a:gdLst>
                  <a:gd name="connsiteX0" fmla="*/ 0 w 1277854"/>
                  <a:gd name="connsiteY0" fmla="*/ 1277855 h 1277854"/>
                  <a:gd name="connsiteX1" fmla="*/ 0 w 1277854"/>
                  <a:gd name="connsiteY1" fmla="*/ 0 h 1277854"/>
                  <a:gd name="connsiteX2" fmla="*/ 1277854 w 1277854"/>
                  <a:gd name="connsiteY2" fmla="*/ 0 h 1277854"/>
                </a:gdLst>
                <a:ahLst/>
                <a:cxnLst>
                  <a:cxn ang="0">
                    <a:pos x="connsiteX0" y="connsiteY0"/>
                  </a:cxn>
                  <a:cxn ang="0">
                    <a:pos x="connsiteX1" y="connsiteY1"/>
                  </a:cxn>
                  <a:cxn ang="0">
                    <a:pos x="connsiteX2" y="connsiteY2"/>
                  </a:cxn>
                </a:cxnLst>
                <a:rect l="l" t="t" r="r" b="b"/>
                <a:pathLst>
                  <a:path w="1277854" h="1277854">
                    <a:moveTo>
                      <a:pt x="0" y="1277855"/>
                    </a:move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4AD7AB8E-9A6D-4E3E-806E-54E10DE6AED6}"/>
                  </a:ext>
                </a:extLst>
              </p:cNvPr>
              <p:cNvSpPr/>
              <p:nvPr/>
            </p:nvSpPr>
            <p:spPr>
              <a:xfrm>
                <a:off x="2594609" y="3831824"/>
                <a:ext cx="1277854" cy="1277854"/>
              </a:xfrm>
              <a:custGeom>
                <a:avLst/>
                <a:gdLst>
                  <a:gd name="connsiteX0" fmla="*/ 1277854 w 1277854"/>
                  <a:gd name="connsiteY0" fmla="*/ 0 h 1277854"/>
                  <a:gd name="connsiteX1" fmla="*/ 1277854 w 1277854"/>
                  <a:gd name="connsiteY1" fmla="*/ 1277855 h 1277854"/>
                  <a:gd name="connsiteX2" fmla="*/ 0 w 1277854"/>
                  <a:gd name="connsiteY2" fmla="*/ 1277855 h 1277854"/>
                </a:gdLst>
                <a:ahLst/>
                <a:cxnLst>
                  <a:cxn ang="0">
                    <a:pos x="connsiteX0" y="connsiteY0"/>
                  </a:cxn>
                  <a:cxn ang="0">
                    <a:pos x="connsiteX1" y="connsiteY1"/>
                  </a:cxn>
                  <a:cxn ang="0">
                    <a:pos x="connsiteX2" y="connsiteY2"/>
                  </a:cxn>
                </a:cxnLst>
                <a:rect l="l" t="t" r="r" b="b"/>
                <a:pathLst>
                  <a:path w="1277854" h="1277854">
                    <a:moveTo>
                      <a:pt x="1277854" y="0"/>
                    </a:move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C4FCEC17-1CCE-42D1-9A58-72C418DB77DA}"/>
                  </a:ext>
                </a:extLst>
              </p:cNvPr>
              <p:cNvSpPr/>
              <p:nvPr/>
            </p:nvSpPr>
            <p:spPr>
              <a:xfrm>
                <a:off x="3872463" y="127611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A53ABF52-82C1-4E9A-AC5D-52861A58F4D6}"/>
                  </a:ext>
                </a:extLst>
              </p:cNvPr>
              <p:cNvSpPr/>
              <p:nvPr/>
            </p:nvSpPr>
            <p:spPr>
              <a:xfrm>
                <a:off x="38900" y="1276115"/>
                <a:ext cx="1277854" cy="1277854"/>
              </a:xfrm>
              <a:custGeom>
                <a:avLst/>
                <a:gdLst>
                  <a:gd name="connsiteX0" fmla="*/ 88755 w 1277854"/>
                  <a:gd name="connsiteY0" fmla="*/ 1277855 h 1277854"/>
                  <a:gd name="connsiteX1" fmla="*/ 1277854 w 1277854"/>
                  <a:gd name="connsiteY1" fmla="*/ 88755 h 1277854"/>
                  <a:gd name="connsiteX2" fmla="*/ 1277854 w 1277854"/>
                  <a:gd name="connsiteY2" fmla="*/ 0 h 1277854"/>
                  <a:gd name="connsiteX3" fmla="*/ 0 w 1277854"/>
                  <a:gd name="connsiteY3" fmla="*/ 0 h 1277854"/>
                  <a:gd name="connsiteX4" fmla="*/ 0 w 1277854"/>
                  <a:gd name="connsiteY4" fmla="*/ 1277855 h 1277854"/>
                  <a:gd name="connsiteX5" fmla="*/ 88755 w 1277854"/>
                  <a:gd name="connsiteY5" fmla="*/ 1277855 h 127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854" h="1277854">
                    <a:moveTo>
                      <a:pt x="88755" y="1277855"/>
                    </a:moveTo>
                    <a:cubicBezTo>
                      <a:pt x="88755" y="621117"/>
                      <a:pt x="621117" y="88755"/>
                      <a:pt x="1277854" y="88755"/>
                    </a:cubicBezTo>
                    <a:lnTo>
                      <a:pt x="1277854" y="0"/>
                    </a:lnTo>
                    <a:lnTo>
                      <a:pt x="0" y="0"/>
                    </a:lnTo>
                    <a:lnTo>
                      <a:pt x="0" y="1277855"/>
                    </a:lnTo>
                    <a:lnTo>
                      <a:pt x="88755"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45CB1235-089B-4A60-A3A2-82AEDC9F7241}"/>
                  </a:ext>
                </a:extLst>
              </p:cNvPr>
              <p:cNvSpPr/>
              <p:nvPr/>
            </p:nvSpPr>
            <p:spPr>
              <a:xfrm>
                <a:off x="2594609" y="2553970"/>
                <a:ext cx="1277854" cy="1277854"/>
              </a:xfrm>
              <a:custGeom>
                <a:avLst/>
                <a:gdLst>
                  <a:gd name="connsiteX0" fmla="*/ 0 w 1277854"/>
                  <a:gd name="connsiteY0" fmla="*/ 1277855 h 1277854"/>
                  <a:gd name="connsiteX1" fmla="*/ 1277854 w 1277854"/>
                  <a:gd name="connsiteY1" fmla="*/ 0 h 1277854"/>
                  <a:gd name="connsiteX2" fmla="*/ 1277854 w 1277854"/>
                  <a:gd name="connsiteY2" fmla="*/ 1277855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0" y="572108"/>
                      <a:pt x="572108" y="0"/>
                      <a:pt x="1277854" y="0"/>
                    </a:cubicBezTo>
                    <a:lnTo>
                      <a:pt x="1277854" y="1277855"/>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1DFBB504-00F2-4BD3-A4F0-BE9FD4B7397C}"/>
                  </a:ext>
                </a:extLst>
              </p:cNvPr>
              <p:cNvSpPr/>
              <p:nvPr/>
            </p:nvSpPr>
            <p:spPr>
              <a:xfrm>
                <a:off x="38900" y="3831824"/>
                <a:ext cx="1277854" cy="1277854"/>
              </a:xfrm>
              <a:custGeom>
                <a:avLst/>
                <a:gdLst>
                  <a:gd name="connsiteX0" fmla="*/ 1277854 w 1277854"/>
                  <a:gd name="connsiteY0" fmla="*/ 0 h 1277854"/>
                  <a:gd name="connsiteX1" fmla="*/ 0 w 1277854"/>
                  <a:gd name="connsiteY1" fmla="*/ 1277855 h 1277854"/>
                  <a:gd name="connsiteX2" fmla="*/ 1277854 w 1277854"/>
                  <a:gd name="connsiteY2" fmla="*/ 1277855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572108" y="0"/>
                      <a:pt x="0" y="572108"/>
                      <a:pt x="0" y="1277855"/>
                    </a:cubicBezTo>
                    <a:lnTo>
                      <a:pt x="1277854" y="1277855"/>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257BD4D3-6CA9-41DD-BACE-C1F59B01E69E}"/>
                  </a:ext>
                </a:extLst>
              </p:cNvPr>
              <p:cNvSpPr/>
              <p:nvPr/>
            </p:nvSpPr>
            <p:spPr>
              <a:xfrm>
                <a:off x="2594609" y="1276115"/>
                <a:ext cx="1277854" cy="1277854"/>
              </a:xfrm>
              <a:custGeom>
                <a:avLst/>
                <a:gdLst>
                  <a:gd name="connsiteX0" fmla="*/ 1277854 w 1277854"/>
                  <a:gd name="connsiteY0" fmla="*/ 0 h 1277854"/>
                  <a:gd name="connsiteX1" fmla="*/ 0 w 1277854"/>
                  <a:gd name="connsiteY1" fmla="*/ 1277855 h 1277854"/>
                  <a:gd name="connsiteX2" fmla="*/ 0 w 1277854"/>
                  <a:gd name="connsiteY2" fmla="*/ 0 h 1277854"/>
                  <a:gd name="connsiteX3" fmla="*/ 1277854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1277854" y="0"/>
                    </a:moveTo>
                    <a:cubicBezTo>
                      <a:pt x="1277854" y="705746"/>
                      <a:pt x="705746" y="1277855"/>
                      <a:pt x="0" y="1277855"/>
                    </a:cubicBezTo>
                    <a:lnTo>
                      <a:pt x="0" y="0"/>
                    </a:lnTo>
                    <a:lnTo>
                      <a:pt x="1277854" y="0"/>
                    </a:lnTo>
                    <a:close/>
                  </a:path>
                </a:pathLst>
              </a:custGeom>
              <a:noFill/>
              <a:ln w="16832" cap="flat">
                <a:solidFill>
                  <a:schemeClr val="bg1">
                    <a:alpha val="28000"/>
                  </a:schemeClr>
                </a:solid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BF4CB694-B083-40CE-B5DE-CED3A36B5FB3}"/>
                  </a:ext>
                </a:extLst>
              </p:cNvPr>
              <p:cNvSpPr/>
              <p:nvPr/>
            </p:nvSpPr>
            <p:spPr>
              <a:xfrm>
                <a:off x="1316754" y="1276115"/>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77393B25-5DA8-4233-BF8E-DBB3BA8529D4}"/>
                  </a:ext>
                </a:extLst>
              </p:cNvPr>
              <p:cNvSpPr/>
              <p:nvPr/>
            </p:nvSpPr>
            <p:spPr>
              <a:xfrm>
                <a:off x="38900" y="2553970"/>
                <a:ext cx="1277854" cy="1277854"/>
              </a:xfrm>
              <a:custGeom>
                <a:avLst/>
                <a:gdLst>
                  <a:gd name="connsiteX0" fmla="*/ 0 w 1277854"/>
                  <a:gd name="connsiteY0" fmla="*/ 0 h 1277854"/>
                  <a:gd name="connsiteX1" fmla="*/ 1277854 w 1277854"/>
                  <a:gd name="connsiteY1" fmla="*/ 1277855 h 1277854"/>
                  <a:gd name="connsiteX2" fmla="*/ 1277854 w 1277854"/>
                  <a:gd name="connsiteY2" fmla="*/ 0 h 1277854"/>
                  <a:gd name="connsiteX3" fmla="*/ 0 w 1277854"/>
                  <a:gd name="connsiteY3" fmla="*/ 0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0"/>
                    </a:moveTo>
                    <a:cubicBezTo>
                      <a:pt x="0" y="705746"/>
                      <a:pt x="572108" y="1277855"/>
                      <a:pt x="1277854" y="1277855"/>
                    </a:cubicBezTo>
                    <a:lnTo>
                      <a:pt x="1277854" y="0"/>
                    </a:lnTo>
                    <a:lnTo>
                      <a:pt x="0" y="0"/>
                    </a:lnTo>
                    <a:close/>
                  </a:path>
                </a:pathLst>
              </a:custGeom>
              <a:noFill/>
              <a:ln w="16832" cap="flat">
                <a:solidFill>
                  <a:schemeClr val="bg1">
                    <a:alpha val="28000"/>
                  </a:schemeClr>
                </a:solid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BF3DDFA9-667F-4CE7-8C98-03E0BEF15349}"/>
                  </a:ext>
                </a:extLst>
              </p:cNvPr>
              <p:cNvSpPr/>
              <p:nvPr/>
            </p:nvSpPr>
            <p:spPr>
              <a:xfrm>
                <a:off x="1316754" y="-1739"/>
                <a:ext cx="1277854" cy="1277854"/>
              </a:xfrm>
              <a:custGeom>
                <a:avLst/>
                <a:gdLst>
                  <a:gd name="connsiteX0" fmla="*/ 0 w 1277854"/>
                  <a:gd name="connsiteY0" fmla="*/ 1277855 h 1277854"/>
                  <a:gd name="connsiteX1" fmla="*/ 1277854 w 1277854"/>
                  <a:gd name="connsiteY1" fmla="*/ 0 h 1277854"/>
                  <a:gd name="connsiteX2" fmla="*/ 0 w 1277854"/>
                  <a:gd name="connsiteY2" fmla="*/ 0 h 1277854"/>
                  <a:gd name="connsiteX3" fmla="*/ 0 w 1277854"/>
                  <a:gd name="connsiteY3" fmla="*/ 1277855 h 1277854"/>
                </a:gdLst>
                <a:ahLst/>
                <a:cxnLst>
                  <a:cxn ang="0">
                    <a:pos x="connsiteX0" y="connsiteY0"/>
                  </a:cxn>
                  <a:cxn ang="0">
                    <a:pos x="connsiteX1" y="connsiteY1"/>
                  </a:cxn>
                  <a:cxn ang="0">
                    <a:pos x="connsiteX2" y="connsiteY2"/>
                  </a:cxn>
                  <a:cxn ang="0">
                    <a:pos x="connsiteX3" y="connsiteY3"/>
                  </a:cxn>
                </a:cxnLst>
                <a:rect l="l" t="t" r="r" b="b"/>
                <a:pathLst>
                  <a:path w="1277854" h="1277854">
                    <a:moveTo>
                      <a:pt x="0" y="1277855"/>
                    </a:moveTo>
                    <a:cubicBezTo>
                      <a:pt x="705746" y="1277855"/>
                      <a:pt x="1277854" y="705746"/>
                      <a:pt x="1277854" y="0"/>
                    </a:cubicBezTo>
                    <a:lnTo>
                      <a:pt x="0" y="0"/>
                    </a:lnTo>
                    <a:lnTo>
                      <a:pt x="0" y="1277855"/>
                    </a:lnTo>
                    <a:close/>
                  </a:path>
                </a:pathLst>
              </a:custGeom>
              <a:noFill/>
              <a:ln w="16832" cap="flat">
                <a:solidFill>
                  <a:schemeClr val="bg1">
                    <a:alpha val="28000"/>
                  </a:schemeClr>
                </a:solidFill>
                <a:prstDash val="solid"/>
                <a:miter/>
              </a:ln>
            </p:spPr>
            <p:txBody>
              <a:bodyPr rtlCol="0" anchor="ctr"/>
              <a:lstStyle/>
              <a:p>
                <a:endParaRPr lang="en-IN"/>
              </a:p>
            </p:txBody>
          </p:sp>
        </p:grpSp>
      </p:grpSp>
      <p:sp>
        <p:nvSpPr>
          <p:cNvPr id="63" name="Rectangle 62">
            <a:extLst>
              <a:ext uri="{FF2B5EF4-FFF2-40B4-BE49-F238E27FC236}">
                <a16:creationId xmlns:a16="http://schemas.microsoft.com/office/drawing/2014/main" id="{FEAD3CAB-A770-4E23-8244-ECABCBDEE90F}"/>
              </a:ext>
            </a:extLst>
          </p:cNvPr>
          <p:cNvSpPr/>
          <p:nvPr userDrawn="1"/>
        </p:nvSpPr>
        <p:spPr>
          <a:xfrm>
            <a:off x="290701" y="4470417"/>
            <a:ext cx="8243777" cy="1600438"/>
          </a:xfrm>
          <a:prstGeom prst="rect">
            <a:avLst/>
          </a:prstGeom>
        </p:spPr>
        <p:txBody>
          <a:bodyPr wrap="square">
            <a:spAutoFit/>
          </a:bodyPr>
          <a:lstStyle/>
          <a:p>
            <a:r>
              <a:rPr lang="en-IN" sz="1400" dirty="0">
                <a:latin typeface="Arial" panose="020B0604020202020204" pitchFamily="34" charset="0"/>
              </a:rPr>
              <a:t>We conceptualize, build, and manage digital products through experience design, data engineering, and advanced analytics for over 130 leading companies. Our solutions leverage industry-leading platforms to help our clients be competitive, agile, and disruptive while moving with velocity through change and opportunity.</a:t>
            </a:r>
          </a:p>
          <a:p>
            <a:br>
              <a:rPr kumimoji="0" lang="en-IN" sz="1400" b="0" i="0" u="none" strike="noStrike" kern="1200" cap="none" spc="0" normalizeH="0" baseline="0" noProof="0" dirty="0">
                <a:ln>
                  <a:noFill/>
                </a:ln>
                <a:effectLst/>
                <a:uLnTx/>
                <a:uFillTx/>
                <a:latin typeface="Arial" panose="020B0604020202020204" pitchFamily="34" charset="0"/>
                <a:ea typeface="+mn-ea"/>
                <a:cs typeface="+mn-cs"/>
              </a:rPr>
            </a:br>
            <a:r>
              <a:rPr lang="en-IN" sz="1400" dirty="0">
                <a:latin typeface="Arial" panose="020B0604020202020204" pitchFamily="34" charset="0"/>
              </a:rPr>
              <a:t>With headquarters in Pune, India, our 10,000+ associates work across 33 locations, including San Jose, Seattle, Princeton, Cape Town, London, Singapore, and Mexico City.</a:t>
            </a:r>
          </a:p>
        </p:txBody>
      </p:sp>
      <p:pic>
        <p:nvPicPr>
          <p:cNvPr id="64" name="Picture 63">
            <a:extLst>
              <a:ext uri="{FF2B5EF4-FFF2-40B4-BE49-F238E27FC236}">
                <a16:creationId xmlns:a16="http://schemas.microsoft.com/office/drawing/2014/main" id="{EF368F69-D1E6-4DA2-9421-CF80F43216E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0" y="3375531"/>
            <a:ext cx="2952101" cy="1188554"/>
          </a:xfrm>
          <a:prstGeom prst="rect">
            <a:avLst/>
          </a:prstGeom>
        </p:spPr>
      </p:pic>
    </p:spTree>
    <p:extLst>
      <p:ext uri="{BB962C8B-B14F-4D97-AF65-F5344CB8AC3E}">
        <p14:creationId xmlns:p14="http://schemas.microsoft.com/office/powerpoint/2010/main" val="1302507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2"/>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3F1A36A-CFC4-4DE5-B37D-34F83B82E7CB}"/>
              </a:ext>
            </a:extLst>
          </p:cNvPr>
          <p:cNvSpPr/>
          <p:nvPr userDrawn="1"/>
        </p:nvSpPr>
        <p:spPr>
          <a:xfrm>
            <a:off x="382468" y="1618439"/>
            <a:ext cx="8243777"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We conceptualize, build, and manage digital products through experience design, data engineering, and advanced analytics for over 130 leading companies. Our solutions leverage industry-leading platforms to help our clients be competitive, agile, and disruptive while moving with velocity through change and opportunity.</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IN"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br>
            <a:r>
              <a:rPr kumimoji="0" lang="en-IN"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With headquarters in Pune, India, our 10,000+ associates work across 33 locations, including San Jose, Seattle, Princeton, Cape Town, London, Singapore, and Mexico City.</a:t>
            </a:r>
          </a:p>
        </p:txBody>
      </p:sp>
      <p:pic>
        <p:nvPicPr>
          <p:cNvPr id="66" name="Picture 65">
            <a:extLst>
              <a:ext uri="{FF2B5EF4-FFF2-40B4-BE49-F238E27FC236}">
                <a16:creationId xmlns:a16="http://schemas.microsoft.com/office/drawing/2014/main" id="{ABF47ED0-ECC5-4CE5-8EEA-BA98F9326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67" y="539403"/>
            <a:ext cx="2952101" cy="1188554"/>
          </a:xfrm>
          <a:prstGeom prst="rect">
            <a:avLst/>
          </a:prstGeom>
        </p:spPr>
      </p:pic>
      <p:sp>
        <p:nvSpPr>
          <p:cNvPr id="67" name="Graphic 38">
            <a:extLst>
              <a:ext uri="{FF2B5EF4-FFF2-40B4-BE49-F238E27FC236}">
                <a16:creationId xmlns:a16="http://schemas.microsoft.com/office/drawing/2014/main" id="{9D1C37DB-C3DE-4993-9814-AB4C65D455BD}"/>
              </a:ext>
            </a:extLst>
          </p:cNvPr>
          <p:cNvSpPr/>
          <p:nvPr userDrawn="1"/>
        </p:nvSpPr>
        <p:spPr>
          <a:xfrm>
            <a:off x="5278292" y="-55708"/>
            <a:ext cx="6913708" cy="691370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68" name="Oval 67">
            <a:extLst>
              <a:ext uri="{FF2B5EF4-FFF2-40B4-BE49-F238E27FC236}">
                <a16:creationId xmlns:a16="http://schemas.microsoft.com/office/drawing/2014/main" id="{582962B3-AF51-4667-ABDF-8B8FAF3D2E51}"/>
              </a:ext>
            </a:extLst>
          </p:cNvPr>
          <p:cNvSpPr/>
          <p:nvPr userDrawn="1"/>
        </p:nvSpPr>
        <p:spPr>
          <a:xfrm>
            <a:off x="9807202" y="1886398"/>
            <a:ext cx="6407844" cy="640784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9" name="Straight Connector 68">
            <a:extLst>
              <a:ext uri="{FF2B5EF4-FFF2-40B4-BE49-F238E27FC236}">
                <a16:creationId xmlns:a16="http://schemas.microsoft.com/office/drawing/2014/main" id="{3C71FAAD-8F6A-495F-A5AE-0BBBC619A0A7}"/>
              </a:ext>
            </a:extLst>
          </p:cNvPr>
          <p:cNvCxnSpPr>
            <a:cxnSpLocks/>
          </p:cNvCxnSpPr>
          <p:nvPr userDrawn="1"/>
        </p:nvCxnSpPr>
        <p:spPr>
          <a:xfrm>
            <a:off x="0" y="4027990"/>
            <a:ext cx="8115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01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variation 1">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8C9D677F-8E02-48D1-A2E6-FE45197BFB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77647" y="191361"/>
            <a:ext cx="1331474" cy="205448"/>
          </a:xfrm>
          <a:prstGeom prst="rect">
            <a:avLst/>
          </a:prstGeom>
        </p:spPr>
      </p:pic>
      <p:sp>
        <p:nvSpPr>
          <p:cNvPr id="3" name="Text Placeholder 2">
            <a:extLst>
              <a:ext uri="{FF2B5EF4-FFF2-40B4-BE49-F238E27FC236}">
                <a16:creationId xmlns:a16="http://schemas.microsoft.com/office/drawing/2014/main" id="{A836BDE8-3CC1-4456-BCA8-FBA2B062B3F5}"/>
              </a:ext>
            </a:extLst>
          </p:cNvPr>
          <p:cNvSpPr>
            <a:spLocks noGrp="1"/>
          </p:cNvSpPr>
          <p:nvPr>
            <p:ph type="body" sz="quarter" idx="14"/>
          </p:nvPr>
        </p:nvSpPr>
        <p:spPr>
          <a:xfrm>
            <a:off x="239349" y="158734"/>
            <a:ext cx="9413875" cy="328447"/>
          </a:xfrm>
          <a:prstGeom prst="rect">
            <a:avLst/>
          </a:prstGeom>
        </p:spPr>
        <p:txBody>
          <a:bodyPr anchor="ctr"/>
          <a:lstStyle>
            <a:lvl1pPr marL="0" indent="0">
              <a:buNone/>
              <a:defRPr sz="2400">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096459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tx2"/>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3F1A36A-CFC4-4DE5-B37D-34F83B82E7CB}"/>
              </a:ext>
            </a:extLst>
          </p:cNvPr>
          <p:cNvSpPr/>
          <p:nvPr userDrawn="1"/>
        </p:nvSpPr>
        <p:spPr>
          <a:xfrm>
            <a:off x="382468" y="1618439"/>
            <a:ext cx="8243777"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We conceptualize, build, and manage digital products through experience design, data engineering, and advanced analytics for over 130 leading companies. Our solutions leverage industry-leading platforms to help our clients be competitive, agile, and disruptive while moving with velocity through change and opportunity.</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IN"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br>
            <a:r>
              <a:rPr kumimoji="0" lang="en-IN"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With headquarters in Pune, India, our 10,000+ associates work across 33 locations, including San Jose, Seattle, Princeton, Cape Town, London, Singapore, and Mexico City.</a:t>
            </a:r>
          </a:p>
        </p:txBody>
      </p:sp>
      <p:pic>
        <p:nvPicPr>
          <p:cNvPr id="66" name="Picture 65">
            <a:extLst>
              <a:ext uri="{FF2B5EF4-FFF2-40B4-BE49-F238E27FC236}">
                <a16:creationId xmlns:a16="http://schemas.microsoft.com/office/drawing/2014/main" id="{ABF47ED0-ECC5-4CE5-8EEA-BA98F9326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67" y="539403"/>
            <a:ext cx="2952101" cy="1188554"/>
          </a:xfrm>
          <a:prstGeom prst="rect">
            <a:avLst/>
          </a:prstGeom>
        </p:spPr>
      </p:pic>
      <p:sp>
        <p:nvSpPr>
          <p:cNvPr id="67" name="Graphic 38">
            <a:extLst>
              <a:ext uri="{FF2B5EF4-FFF2-40B4-BE49-F238E27FC236}">
                <a16:creationId xmlns:a16="http://schemas.microsoft.com/office/drawing/2014/main" id="{9D1C37DB-C3DE-4993-9814-AB4C65D455BD}"/>
              </a:ext>
            </a:extLst>
          </p:cNvPr>
          <p:cNvSpPr/>
          <p:nvPr userDrawn="1"/>
        </p:nvSpPr>
        <p:spPr>
          <a:xfrm>
            <a:off x="5278292" y="-55708"/>
            <a:ext cx="6913708" cy="691370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68" name="Oval 67">
            <a:extLst>
              <a:ext uri="{FF2B5EF4-FFF2-40B4-BE49-F238E27FC236}">
                <a16:creationId xmlns:a16="http://schemas.microsoft.com/office/drawing/2014/main" id="{582962B3-AF51-4667-ABDF-8B8FAF3D2E51}"/>
              </a:ext>
            </a:extLst>
          </p:cNvPr>
          <p:cNvSpPr/>
          <p:nvPr userDrawn="1"/>
        </p:nvSpPr>
        <p:spPr>
          <a:xfrm>
            <a:off x="9807202" y="1886398"/>
            <a:ext cx="6407844" cy="640784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9" name="Straight Connector 68">
            <a:extLst>
              <a:ext uri="{FF2B5EF4-FFF2-40B4-BE49-F238E27FC236}">
                <a16:creationId xmlns:a16="http://schemas.microsoft.com/office/drawing/2014/main" id="{3C71FAAD-8F6A-495F-A5AE-0BBBC619A0A7}"/>
              </a:ext>
            </a:extLst>
          </p:cNvPr>
          <p:cNvCxnSpPr>
            <a:cxnSpLocks/>
          </p:cNvCxnSpPr>
          <p:nvPr userDrawn="1"/>
        </p:nvCxnSpPr>
        <p:spPr>
          <a:xfrm>
            <a:off x="0" y="4027990"/>
            <a:ext cx="8115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311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bg2"/>
        </a:solidFill>
        <a:effectLst/>
      </p:bgPr>
    </p:bg>
    <p:spTree>
      <p:nvGrpSpPr>
        <p:cNvPr id="1" name=""/>
        <p:cNvGrpSpPr/>
        <p:nvPr/>
      </p:nvGrpSpPr>
      <p:grpSpPr>
        <a:xfrm>
          <a:off x="0" y="0"/>
          <a:ext cx="0" cy="0"/>
          <a:chOff x="0" y="0"/>
          <a:chExt cx="0" cy="0"/>
        </a:xfrm>
      </p:grpSpPr>
      <p:sp>
        <p:nvSpPr>
          <p:cNvPr id="67" name="Graphic 38">
            <a:extLst>
              <a:ext uri="{FF2B5EF4-FFF2-40B4-BE49-F238E27FC236}">
                <a16:creationId xmlns:a16="http://schemas.microsoft.com/office/drawing/2014/main" id="{9D1C37DB-C3DE-4993-9814-AB4C65D455BD}"/>
              </a:ext>
            </a:extLst>
          </p:cNvPr>
          <p:cNvSpPr/>
          <p:nvPr userDrawn="1"/>
        </p:nvSpPr>
        <p:spPr>
          <a:xfrm>
            <a:off x="5278292" y="-55708"/>
            <a:ext cx="6913708" cy="691370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68" name="Oval 67">
            <a:extLst>
              <a:ext uri="{FF2B5EF4-FFF2-40B4-BE49-F238E27FC236}">
                <a16:creationId xmlns:a16="http://schemas.microsoft.com/office/drawing/2014/main" id="{582962B3-AF51-4667-ABDF-8B8FAF3D2E51}"/>
              </a:ext>
            </a:extLst>
          </p:cNvPr>
          <p:cNvSpPr/>
          <p:nvPr userDrawn="1"/>
        </p:nvSpPr>
        <p:spPr>
          <a:xfrm>
            <a:off x="9807202" y="1886398"/>
            <a:ext cx="6407844" cy="640784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9" name="Straight Connector 68">
            <a:extLst>
              <a:ext uri="{FF2B5EF4-FFF2-40B4-BE49-F238E27FC236}">
                <a16:creationId xmlns:a16="http://schemas.microsoft.com/office/drawing/2014/main" id="{3C71FAAD-8F6A-495F-A5AE-0BBBC619A0A7}"/>
              </a:ext>
            </a:extLst>
          </p:cNvPr>
          <p:cNvCxnSpPr>
            <a:cxnSpLocks/>
          </p:cNvCxnSpPr>
          <p:nvPr userDrawn="1"/>
        </p:nvCxnSpPr>
        <p:spPr>
          <a:xfrm>
            <a:off x="0" y="4027990"/>
            <a:ext cx="8115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C4C7266-0B30-4485-B1BD-DAAFAC418D36}"/>
              </a:ext>
            </a:extLst>
          </p:cNvPr>
          <p:cNvSpPr/>
          <p:nvPr userDrawn="1"/>
        </p:nvSpPr>
        <p:spPr>
          <a:xfrm>
            <a:off x="306269" y="2698428"/>
            <a:ext cx="4380032"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6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Thank You</a:t>
            </a:r>
          </a:p>
        </p:txBody>
      </p:sp>
      <p:sp>
        <p:nvSpPr>
          <p:cNvPr id="8" name="Rectangle 7">
            <a:extLst>
              <a:ext uri="{FF2B5EF4-FFF2-40B4-BE49-F238E27FC236}">
                <a16:creationId xmlns:a16="http://schemas.microsoft.com/office/drawing/2014/main" id="{433CA6FE-153A-4B1E-B4D4-C45C6E54CB58}"/>
              </a:ext>
            </a:extLst>
          </p:cNvPr>
          <p:cNvSpPr/>
          <p:nvPr userDrawn="1"/>
        </p:nvSpPr>
        <p:spPr>
          <a:xfrm>
            <a:off x="458668" y="4340997"/>
            <a:ext cx="243693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www.zensar.com</a:t>
            </a:r>
          </a:p>
        </p:txBody>
      </p:sp>
    </p:spTree>
    <p:extLst>
      <p:ext uri="{BB962C8B-B14F-4D97-AF65-F5344CB8AC3E}">
        <p14:creationId xmlns:p14="http://schemas.microsoft.com/office/powerpoint/2010/main" val="3008236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tx2"/>
        </a:solidFill>
        <a:effectLst/>
      </p:bgPr>
    </p:bg>
    <p:spTree>
      <p:nvGrpSpPr>
        <p:cNvPr id="1" name=""/>
        <p:cNvGrpSpPr/>
        <p:nvPr/>
      </p:nvGrpSpPr>
      <p:grpSpPr>
        <a:xfrm>
          <a:off x="0" y="0"/>
          <a:ext cx="0" cy="0"/>
          <a:chOff x="0" y="0"/>
          <a:chExt cx="0" cy="0"/>
        </a:xfrm>
      </p:grpSpPr>
      <p:sp>
        <p:nvSpPr>
          <p:cNvPr id="67" name="Graphic 38">
            <a:extLst>
              <a:ext uri="{FF2B5EF4-FFF2-40B4-BE49-F238E27FC236}">
                <a16:creationId xmlns:a16="http://schemas.microsoft.com/office/drawing/2014/main" id="{9D1C37DB-C3DE-4993-9814-AB4C65D455BD}"/>
              </a:ext>
            </a:extLst>
          </p:cNvPr>
          <p:cNvSpPr/>
          <p:nvPr userDrawn="1"/>
        </p:nvSpPr>
        <p:spPr>
          <a:xfrm>
            <a:off x="5278292" y="-55708"/>
            <a:ext cx="6913708" cy="691370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68" name="Oval 67">
            <a:extLst>
              <a:ext uri="{FF2B5EF4-FFF2-40B4-BE49-F238E27FC236}">
                <a16:creationId xmlns:a16="http://schemas.microsoft.com/office/drawing/2014/main" id="{582962B3-AF51-4667-ABDF-8B8FAF3D2E51}"/>
              </a:ext>
            </a:extLst>
          </p:cNvPr>
          <p:cNvSpPr/>
          <p:nvPr userDrawn="1"/>
        </p:nvSpPr>
        <p:spPr>
          <a:xfrm>
            <a:off x="9807202" y="1886398"/>
            <a:ext cx="6407844" cy="640784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9" name="Straight Connector 68">
            <a:extLst>
              <a:ext uri="{FF2B5EF4-FFF2-40B4-BE49-F238E27FC236}">
                <a16:creationId xmlns:a16="http://schemas.microsoft.com/office/drawing/2014/main" id="{3C71FAAD-8F6A-495F-A5AE-0BBBC619A0A7}"/>
              </a:ext>
            </a:extLst>
          </p:cNvPr>
          <p:cNvCxnSpPr>
            <a:cxnSpLocks/>
          </p:cNvCxnSpPr>
          <p:nvPr userDrawn="1"/>
        </p:nvCxnSpPr>
        <p:spPr>
          <a:xfrm>
            <a:off x="0" y="4027990"/>
            <a:ext cx="8115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C4C7266-0B30-4485-B1BD-DAAFAC418D36}"/>
              </a:ext>
            </a:extLst>
          </p:cNvPr>
          <p:cNvSpPr/>
          <p:nvPr userDrawn="1"/>
        </p:nvSpPr>
        <p:spPr>
          <a:xfrm>
            <a:off x="306269" y="2698428"/>
            <a:ext cx="4380032"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6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Thank You</a:t>
            </a:r>
          </a:p>
        </p:txBody>
      </p:sp>
      <p:sp>
        <p:nvSpPr>
          <p:cNvPr id="8" name="Rectangle 7">
            <a:extLst>
              <a:ext uri="{FF2B5EF4-FFF2-40B4-BE49-F238E27FC236}">
                <a16:creationId xmlns:a16="http://schemas.microsoft.com/office/drawing/2014/main" id="{433CA6FE-153A-4B1E-B4D4-C45C6E54CB58}"/>
              </a:ext>
            </a:extLst>
          </p:cNvPr>
          <p:cNvSpPr/>
          <p:nvPr userDrawn="1"/>
        </p:nvSpPr>
        <p:spPr>
          <a:xfrm>
            <a:off x="458668" y="4340997"/>
            <a:ext cx="243693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www.zensar.com</a:t>
            </a:r>
          </a:p>
        </p:txBody>
      </p:sp>
    </p:spTree>
    <p:extLst>
      <p:ext uri="{BB962C8B-B14F-4D97-AF65-F5344CB8AC3E}">
        <p14:creationId xmlns:p14="http://schemas.microsoft.com/office/powerpoint/2010/main" val="656163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65CC76-77AA-4BA4-A710-F63FC784E21E}"/>
              </a:ext>
            </a:extLst>
          </p:cNvPr>
          <p:cNvSpPr>
            <a:spLocks noGrp="1"/>
          </p:cNvSpPr>
          <p:nvPr>
            <p:ph type="pic" sz="quarter" idx="14"/>
          </p:nvPr>
        </p:nvSpPr>
        <p:spPr>
          <a:xfrm>
            <a:off x="0" y="0"/>
            <a:ext cx="6497638" cy="6858000"/>
          </a:xfrm>
          <a:prstGeom prst="rect">
            <a:avLst/>
          </a:prstGeom>
        </p:spPr>
        <p:txBody>
          <a:bodyPr/>
          <a:lstStyle/>
          <a:p>
            <a:endParaRPr lang="en-IN"/>
          </a:p>
        </p:txBody>
      </p:sp>
      <p:pic>
        <p:nvPicPr>
          <p:cNvPr id="8" name="Picture 7" descr="Shape&#10;&#10;Description automatically generated with medium confidence">
            <a:extLst>
              <a:ext uri="{FF2B5EF4-FFF2-40B4-BE49-F238E27FC236}">
                <a16:creationId xmlns:a16="http://schemas.microsoft.com/office/drawing/2014/main" id="{B9E849E9-6EDF-454F-978E-99E15E3C41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96582" y="246182"/>
            <a:ext cx="1535133" cy="236872"/>
          </a:xfrm>
          <a:prstGeom prst="rect">
            <a:avLst/>
          </a:prstGeom>
        </p:spPr>
      </p:pic>
      <p:cxnSp>
        <p:nvCxnSpPr>
          <p:cNvPr id="11" name="Straight Connector 10">
            <a:extLst>
              <a:ext uri="{FF2B5EF4-FFF2-40B4-BE49-F238E27FC236}">
                <a16:creationId xmlns:a16="http://schemas.microsoft.com/office/drawing/2014/main" id="{EDED8179-30B8-4A1D-ACC2-5B0B639825E8}"/>
              </a:ext>
            </a:extLst>
          </p:cNvPr>
          <p:cNvCxnSpPr>
            <a:cxnSpLocks/>
          </p:cNvCxnSpPr>
          <p:nvPr userDrawn="1"/>
        </p:nvCxnSpPr>
        <p:spPr>
          <a:xfrm>
            <a:off x="6891020" y="3748722"/>
            <a:ext cx="701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FA1F51FA-11D3-408F-9AC4-A050DC401E12}"/>
              </a:ext>
            </a:extLst>
          </p:cNvPr>
          <p:cNvSpPr>
            <a:spLocks noGrp="1"/>
          </p:cNvSpPr>
          <p:nvPr>
            <p:ph type="body" sz="quarter" idx="10" hasCustomPrompt="1"/>
          </p:nvPr>
        </p:nvSpPr>
        <p:spPr>
          <a:xfrm>
            <a:off x="5248860" y="2593927"/>
            <a:ext cx="6495135" cy="628793"/>
          </a:xfrm>
          <a:prstGeom prst="rect">
            <a:avLst/>
          </a:prstGeom>
        </p:spPr>
        <p:txBody>
          <a:bodyPr/>
          <a:lstStyle>
            <a:lvl1pPr marL="0" indent="0">
              <a:buNone/>
              <a:defRPr sz="4400">
                <a:solidFill>
                  <a:schemeClr val="tx1"/>
                </a:solidFill>
                <a:latin typeface="Arial" panose="020B0604020202020204" pitchFamily="34" charset="0"/>
                <a:cs typeface="Arial" panose="020B0604020202020204" pitchFamily="34" charset="0"/>
              </a:defRPr>
            </a:lvl1pPr>
          </a:lstStyle>
          <a:p>
            <a:pPr lvl="0"/>
            <a:r>
              <a:rPr lang="en-US" dirty="0"/>
              <a:t>Presentation Title/Name</a:t>
            </a:r>
            <a:endParaRPr lang="en-IN" dirty="0"/>
          </a:p>
        </p:txBody>
      </p:sp>
      <p:sp>
        <p:nvSpPr>
          <p:cNvPr id="13" name="Text Placeholder 7">
            <a:extLst>
              <a:ext uri="{FF2B5EF4-FFF2-40B4-BE49-F238E27FC236}">
                <a16:creationId xmlns:a16="http://schemas.microsoft.com/office/drawing/2014/main" id="{ADDE0709-C043-4682-9F9F-A8F4E72E44E4}"/>
              </a:ext>
            </a:extLst>
          </p:cNvPr>
          <p:cNvSpPr>
            <a:spLocks noGrp="1"/>
          </p:cNvSpPr>
          <p:nvPr>
            <p:ph type="body" sz="quarter" idx="11" hasCustomPrompt="1"/>
          </p:nvPr>
        </p:nvSpPr>
        <p:spPr>
          <a:xfrm>
            <a:off x="5248859" y="3392949"/>
            <a:ext cx="6495135" cy="718187"/>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Presentation Subtitle – this can be a short description</a:t>
            </a:r>
            <a:endParaRPr lang="en-IN" dirty="0"/>
          </a:p>
        </p:txBody>
      </p:sp>
      <p:sp>
        <p:nvSpPr>
          <p:cNvPr id="14" name="Text Placeholder 7">
            <a:extLst>
              <a:ext uri="{FF2B5EF4-FFF2-40B4-BE49-F238E27FC236}">
                <a16:creationId xmlns:a16="http://schemas.microsoft.com/office/drawing/2014/main" id="{C4C5F739-09D6-4EB7-B5D7-71CDE8253896}"/>
              </a:ext>
            </a:extLst>
          </p:cNvPr>
          <p:cNvSpPr>
            <a:spLocks noGrp="1"/>
          </p:cNvSpPr>
          <p:nvPr>
            <p:ph type="body" sz="quarter" idx="12" hasCustomPrompt="1"/>
          </p:nvPr>
        </p:nvSpPr>
        <p:spPr>
          <a:xfrm>
            <a:off x="5248859" y="4783004"/>
            <a:ext cx="4107180" cy="375286"/>
          </a:xfrm>
          <a:prstGeom prst="rect">
            <a:avLst/>
          </a:prstGeom>
        </p:spPr>
        <p:txBody>
          <a:bodyPr/>
          <a:lstStyle>
            <a:lvl1pPr marL="0" indent="0">
              <a:buNone/>
              <a:defRPr sz="2000">
                <a:solidFill>
                  <a:schemeClr val="accent2"/>
                </a:solidFill>
                <a:latin typeface="Arial" panose="020B0604020202020204" pitchFamily="34" charset="0"/>
                <a:cs typeface="Arial" panose="020B0604020202020204" pitchFamily="34" charset="0"/>
              </a:defRPr>
            </a:lvl1pPr>
          </a:lstStyle>
          <a:p>
            <a:pPr lvl="0"/>
            <a:r>
              <a:rPr lang="en-US" dirty="0"/>
              <a:t>Date</a:t>
            </a:r>
            <a:endParaRPr lang="en-IN" dirty="0"/>
          </a:p>
        </p:txBody>
      </p:sp>
      <p:sp>
        <p:nvSpPr>
          <p:cNvPr id="15" name="Text Placeholder 7">
            <a:extLst>
              <a:ext uri="{FF2B5EF4-FFF2-40B4-BE49-F238E27FC236}">
                <a16:creationId xmlns:a16="http://schemas.microsoft.com/office/drawing/2014/main" id="{577AC67A-88BA-41FB-8224-55E3179DFEE0}"/>
              </a:ext>
            </a:extLst>
          </p:cNvPr>
          <p:cNvSpPr>
            <a:spLocks noGrp="1"/>
          </p:cNvSpPr>
          <p:nvPr>
            <p:ph type="body" sz="quarter" idx="13" hasCustomPrompt="1"/>
          </p:nvPr>
        </p:nvSpPr>
        <p:spPr>
          <a:xfrm>
            <a:off x="5248859" y="4313372"/>
            <a:ext cx="4107180" cy="375286"/>
          </a:xfrm>
          <a:prstGeom prst="rect">
            <a:avLst/>
          </a:prstGeom>
        </p:spPr>
        <p:txBody>
          <a:bodyPr/>
          <a:lstStyle>
            <a:lvl1pPr marL="0" indent="0">
              <a:buNone/>
              <a:defRPr sz="2000">
                <a:solidFill>
                  <a:schemeClr val="accent2"/>
                </a:solidFill>
                <a:latin typeface="Arial" panose="020B0604020202020204" pitchFamily="34" charset="0"/>
                <a:cs typeface="Arial" panose="020B0604020202020204" pitchFamily="34" charset="0"/>
              </a:defRPr>
            </a:lvl1pPr>
          </a:lstStyle>
          <a:p>
            <a:pPr lvl="0"/>
            <a:r>
              <a:rPr lang="en-US" dirty="0"/>
              <a:t>Title of Presenter</a:t>
            </a:r>
            <a:endParaRPr lang="en-IN" dirty="0"/>
          </a:p>
        </p:txBody>
      </p:sp>
    </p:spTree>
    <p:extLst>
      <p:ext uri="{BB962C8B-B14F-4D97-AF65-F5344CB8AC3E}">
        <p14:creationId xmlns:p14="http://schemas.microsoft.com/office/powerpoint/2010/main" val="4036809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65CC76-77AA-4BA4-A710-F63FC784E21E}"/>
              </a:ext>
            </a:extLst>
          </p:cNvPr>
          <p:cNvSpPr>
            <a:spLocks noGrp="1"/>
          </p:cNvSpPr>
          <p:nvPr>
            <p:ph type="pic" sz="quarter" idx="14"/>
          </p:nvPr>
        </p:nvSpPr>
        <p:spPr>
          <a:xfrm>
            <a:off x="0" y="0"/>
            <a:ext cx="6497638" cy="6858000"/>
          </a:xfrm>
          <a:prstGeom prst="rect">
            <a:avLst/>
          </a:prstGeom>
        </p:spPr>
        <p:txBody>
          <a:bodyPr/>
          <a:lstStyle/>
          <a:p>
            <a:endParaRPr lang="en-IN"/>
          </a:p>
        </p:txBody>
      </p:sp>
      <p:pic>
        <p:nvPicPr>
          <p:cNvPr id="8" name="Picture 7" descr="Shape&#10;&#10;Description automatically generated with medium confidence">
            <a:extLst>
              <a:ext uri="{FF2B5EF4-FFF2-40B4-BE49-F238E27FC236}">
                <a16:creationId xmlns:a16="http://schemas.microsoft.com/office/drawing/2014/main" id="{B9E849E9-6EDF-454F-978E-99E15E3C41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96582" y="246182"/>
            <a:ext cx="1535133" cy="236872"/>
          </a:xfrm>
          <a:prstGeom prst="rect">
            <a:avLst/>
          </a:prstGeom>
        </p:spPr>
      </p:pic>
      <p:cxnSp>
        <p:nvCxnSpPr>
          <p:cNvPr id="11" name="Straight Connector 10">
            <a:extLst>
              <a:ext uri="{FF2B5EF4-FFF2-40B4-BE49-F238E27FC236}">
                <a16:creationId xmlns:a16="http://schemas.microsoft.com/office/drawing/2014/main" id="{EDED8179-30B8-4A1D-ACC2-5B0B639825E8}"/>
              </a:ext>
            </a:extLst>
          </p:cNvPr>
          <p:cNvCxnSpPr>
            <a:cxnSpLocks/>
          </p:cNvCxnSpPr>
          <p:nvPr userDrawn="1"/>
        </p:nvCxnSpPr>
        <p:spPr>
          <a:xfrm>
            <a:off x="6891020" y="3748722"/>
            <a:ext cx="701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FA1F51FA-11D3-408F-9AC4-A050DC401E12}"/>
              </a:ext>
            </a:extLst>
          </p:cNvPr>
          <p:cNvSpPr>
            <a:spLocks noGrp="1"/>
          </p:cNvSpPr>
          <p:nvPr>
            <p:ph type="body" sz="quarter" idx="10" hasCustomPrompt="1"/>
          </p:nvPr>
        </p:nvSpPr>
        <p:spPr>
          <a:xfrm>
            <a:off x="5248860" y="2593927"/>
            <a:ext cx="6495135" cy="628793"/>
          </a:xfrm>
          <a:prstGeom prst="rect">
            <a:avLst/>
          </a:prstGeom>
        </p:spPr>
        <p:txBody>
          <a:bodyPr/>
          <a:lstStyle>
            <a:lvl1pPr marL="0" indent="0">
              <a:buNone/>
              <a:defRPr sz="4400">
                <a:solidFill>
                  <a:schemeClr val="tx1"/>
                </a:solidFill>
                <a:latin typeface="Arial" panose="020B0604020202020204" pitchFamily="34" charset="0"/>
                <a:cs typeface="Arial" panose="020B0604020202020204" pitchFamily="34" charset="0"/>
              </a:defRPr>
            </a:lvl1pPr>
          </a:lstStyle>
          <a:p>
            <a:pPr lvl="0"/>
            <a:r>
              <a:rPr lang="en-US" dirty="0"/>
              <a:t>Presentation Title/Name</a:t>
            </a:r>
            <a:endParaRPr lang="en-IN" dirty="0"/>
          </a:p>
        </p:txBody>
      </p:sp>
      <p:sp>
        <p:nvSpPr>
          <p:cNvPr id="13" name="Text Placeholder 7">
            <a:extLst>
              <a:ext uri="{FF2B5EF4-FFF2-40B4-BE49-F238E27FC236}">
                <a16:creationId xmlns:a16="http://schemas.microsoft.com/office/drawing/2014/main" id="{ADDE0709-C043-4682-9F9F-A8F4E72E44E4}"/>
              </a:ext>
            </a:extLst>
          </p:cNvPr>
          <p:cNvSpPr>
            <a:spLocks noGrp="1"/>
          </p:cNvSpPr>
          <p:nvPr>
            <p:ph type="body" sz="quarter" idx="11" hasCustomPrompt="1"/>
          </p:nvPr>
        </p:nvSpPr>
        <p:spPr>
          <a:xfrm>
            <a:off x="5248859" y="3392949"/>
            <a:ext cx="6495135" cy="718187"/>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Presentation Subtitle – this can be a short description</a:t>
            </a:r>
            <a:endParaRPr lang="en-IN" dirty="0"/>
          </a:p>
        </p:txBody>
      </p:sp>
      <p:sp>
        <p:nvSpPr>
          <p:cNvPr id="14" name="Text Placeholder 7">
            <a:extLst>
              <a:ext uri="{FF2B5EF4-FFF2-40B4-BE49-F238E27FC236}">
                <a16:creationId xmlns:a16="http://schemas.microsoft.com/office/drawing/2014/main" id="{C4C5F739-09D6-4EB7-B5D7-71CDE8253896}"/>
              </a:ext>
            </a:extLst>
          </p:cNvPr>
          <p:cNvSpPr>
            <a:spLocks noGrp="1"/>
          </p:cNvSpPr>
          <p:nvPr>
            <p:ph type="body" sz="quarter" idx="12" hasCustomPrompt="1"/>
          </p:nvPr>
        </p:nvSpPr>
        <p:spPr>
          <a:xfrm>
            <a:off x="5248859" y="4783004"/>
            <a:ext cx="4107180" cy="375286"/>
          </a:xfrm>
          <a:prstGeom prst="rect">
            <a:avLst/>
          </a:prstGeom>
        </p:spPr>
        <p:txBody>
          <a:bodyPr/>
          <a:lstStyle>
            <a:lvl1pPr marL="0" indent="0">
              <a:buNone/>
              <a:defRPr sz="2000">
                <a:solidFill>
                  <a:schemeClr val="accent2"/>
                </a:solidFill>
                <a:latin typeface="Arial" panose="020B0604020202020204" pitchFamily="34" charset="0"/>
                <a:cs typeface="Arial" panose="020B0604020202020204" pitchFamily="34" charset="0"/>
              </a:defRPr>
            </a:lvl1pPr>
          </a:lstStyle>
          <a:p>
            <a:pPr lvl="0"/>
            <a:r>
              <a:rPr lang="en-US" dirty="0"/>
              <a:t>Date</a:t>
            </a:r>
            <a:endParaRPr lang="en-IN" dirty="0"/>
          </a:p>
        </p:txBody>
      </p:sp>
      <p:sp>
        <p:nvSpPr>
          <p:cNvPr id="15" name="Text Placeholder 7">
            <a:extLst>
              <a:ext uri="{FF2B5EF4-FFF2-40B4-BE49-F238E27FC236}">
                <a16:creationId xmlns:a16="http://schemas.microsoft.com/office/drawing/2014/main" id="{577AC67A-88BA-41FB-8224-55E3179DFEE0}"/>
              </a:ext>
            </a:extLst>
          </p:cNvPr>
          <p:cNvSpPr>
            <a:spLocks noGrp="1"/>
          </p:cNvSpPr>
          <p:nvPr>
            <p:ph type="body" sz="quarter" idx="13" hasCustomPrompt="1"/>
          </p:nvPr>
        </p:nvSpPr>
        <p:spPr>
          <a:xfrm>
            <a:off x="5248859" y="4313372"/>
            <a:ext cx="4107180" cy="375286"/>
          </a:xfrm>
          <a:prstGeom prst="rect">
            <a:avLst/>
          </a:prstGeom>
        </p:spPr>
        <p:txBody>
          <a:bodyPr/>
          <a:lstStyle>
            <a:lvl1pPr marL="0" indent="0">
              <a:buNone/>
              <a:defRPr sz="2000">
                <a:solidFill>
                  <a:schemeClr val="accent2"/>
                </a:solidFill>
                <a:latin typeface="Arial" panose="020B0604020202020204" pitchFamily="34" charset="0"/>
                <a:cs typeface="Arial" panose="020B0604020202020204" pitchFamily="34" charset="0"/>
              </a:defRPr>
            </a:lvl1pPr>
          </a:lstStyle>
          <a:p>
            <a:pPr lvl="0"/>
            <a:r>
              <a:rPr lang="en-US" dirty="0"/>
              <a:t>Title of Presenter</a:t>
            </a:r>
            <a:endParaRPr lang="en-IN" dirty="0"/>
          </a:p>
        </p:txBody>
      </p:sp>
      <p:cxnSp>
        <p:nvCxnSpPr>
          <p:cNvPr id="6" name="Straight Connector 5">
            <a:extLst>
              <a:ext uri="{FF2B5EF4-FFF2-40B4-BE49-F238E27FC236}">
                <a16:creationId xmlns:a16="http://schemas.microsoft.com/office/drawing/2014/main" id="{15710765-E4E1-4730-896D-2844233B7D0D}"/>
              </a:ext>
            </a:extLst>
          </p:cNvPr>
          <p:cNvCxnSpPr>
            <a:cxnSpLocks/>
          </p:cNvCxnSpPr>
          <p:nvPr userDrawn="1"/>
        </p:nvCxnSpPr>
        <p:spPr>
          <a:xfrm>
            <a:off x="10281550" y="181738"/>
            <a:ext cx="0" cy="36576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822079C-5863-4A48-9FFC-167BDC42249D}"/>
              </a:ext>
            </a:extLst>
          </p:cNvPr>
          <p:cNvSpPr/>
          <p:nvPr userDrawn="1"/>
        </p:nvSpPr>
        <p:spPr>
          <a:xfrm>
            <a:off x="8351521" y="254150"/>
            <a:ext cx="1708181" cy="220936"/>
          </a:xfrm>
          <a:prstGeom prst="rect">
            <a:avLst/>
          </a:prstGeom>
          <a:solidFill>
            <a:schemeClr val="bg1"/>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dirty="0">
                <a:solidFill>
                  <a:schemeClr val="tx1"/>
                </a:solidFill>
                <a:latin typeface="Arial" panose="020B0604020202020204" pitchFamily="34" charset="0"/>
                <a:cs typeface="Arial" panose="020B0604020202020204" pitchFamily="34" charset="0"/>
              </a:rPr>
              <a:t>Partner/Client logo</a:t>
            </a:r>
          </a:p>
        </p:txBody>
      </p:sp>
    </p:spTree>
    <p:extLst>
      <p:ext uri="{BB962C8B-B14F-4D97-AF65-F5344CB8AC3E}">
        <p14:creationId xmlns:p14="http://schemas.microsoft.com/office/powerpoint/2010/main" val="2746037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15">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1EE17D5-BBD7-415E-9902-FE885EBAF1EF}"/>
              </a:ext>
            </a:extLst>
          </p:cNvPr>
          <p:cNvSpPr>
            <a:spLocks noGrp="1"/>
          </p:cNvSpPr>
          <p:nvPr>
            <p:ph type="pic" sz="quarter" idx="14"/>
          </p:nvPr>
        </p:nvSpPr>
        <p:spPr>
          <a:xfrm>
            <a:off x="0" y="0"/>
            <a:ext cx="12192000" cy="6858000"/>
          </a:xfrm>
          <a:prstGeom prst="rect">
            <a:avLst/>
          </a:prstGeom>
        </p:spPr>
        <p:txBody>
          <a:bodyPr/>
          <a:lstStyle/>
          <a:p>
            <a:endParaRPr lang="en-IN" dirty="0"/>
          </a:p>
        </p:txBody>
      </p:sp>
      <p:sp>
        <p:nvSpPr>
          <p:cNvPr id="19" name="Rectangle 18">
            <a:extLst>
              <a:ext uri="{FF2B5EF4-FFF2-40B4-BE49-F238E27FC236}">
                <a16:creationId xmlns:a16="http://schemas.microsoft.com/office/drawing/2014/main" id="{A0F72AD0-F476-4BD6-8DD3-AD4EF5FD104F}"/>
              </a:ext>
            </a:extLst>
          </p:cNvPr>
          <p:cNvSpPr/>
          <p:nvPr userDrawn="1"/>
        </p:nvSpPr>
        <p:spPr>
          <a:xfrm>
            <a:off x="6096000" y="0"/>
            <a:ext cx="6096000" cy="6858000"/>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Picture 19">
            <a:extLst>
              <a:ext uri="{FF2B5EF4-FFF2-40B4-BE49-F238E27FC236}">
                <a16:creationId xmlns:a16="http://schemas.microsoft.com/office/drawing/2014/main" id="{D26FB4E8-1D2E-4B67-9091-E27284E78007}"/>
              </a:ext>
            </a:extLst>
          </p:cNvPr>
          <p:cNvPicPr>
            <a:picLocks noChangeAspect="1"/>
          </p:cNvPicPr>
          <p:nvPr userDrawn="1"/>
        </p:nvPicPr>
        <p:blipFill rotWithShape="1">
          <a:blip r:embed="rId2" cstate="print">
            <a:alphaModFix amt="34000"/>
            <a:extLst>
              <a:ext uri="{28A0092B-C50C-407E-A947-70E740481C1C}">
                <a14:useLocalDpi xmlns:a14="http://schemas.microsoft.com/office/drawing/2010/main"/>
              </a:ext>
            </a:extLst>
          </a:blip>
          <a:srcRect r="62252"/>
          <a:stretch/>
        </p:blipFill>
        <p:spPr>
          <a:xfrm rot="5400000">
            <a:off x="5726431" y="369571"/>
            <a:ext cx="6835137" cy="6096000"/>
          </a:xfrm>
          <a:prstGeom prst="rect">
            <a:avLst/>
          </a:prstGeom>
          <a:effectLst>
            <a:outerShdw blurRad="50800" dist="50800" dir="5400000" algn="ctr" rotWithShape="0">
              <a:srgbClr val="000000"/>
            </a:outerShdw>
          </a:effectLst>
        </p:spPr>
      </p:pic>
      <p:pic>
        <p:nvPicPr>
          <p:cNvPr id="21" name="Picture 20" descr="Logo&#10;&#10;Description automatically generated">
            <a:extLst>
              <a:ext uri="{FF2B5EF4-FFF2-40B4-BE49-F238E27FC236}">
                <a16:creationId xmlns:a16="http://schemas.microsoft.com/office/drawing/2014/main" id="{EE2AB28C-1B1F-4EE8-AB2E-5129EF2E6AC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91301" y="538042"/>
            <a:ext cx="1988820" cy="306876"/>
          </a:xfrm>
          <a:prstGeom prst="rect">
            <a:avLst/>
          </a:prstGeom>
        </p:spPr>
      </p:pic>
      <p:sp>
        <p:nvSpPr>
          <p:cNvPr id="8" name="Text Placeholder 7">
            <a:extLst>
              <a:ext uri="{FF2B5EF4-FFF2-40B4-BE49-F238E27FC236}">
                <a16:creationId xmlns:a16="http://schemas.microsoft.com/office/drawing/2014/main" id="{FCC4B946-69EC-4906-BF89-6733C21ABED4}"/>
              </a:ext>
            </a:extLst>
          </p:cNvPr>
          <p:cNvSpPr>
            <a:spLocks noGrp="1"/>
          </p:cNvSpPr>
          <p:nvPr>
            <p:ph type="body" sz="quarter" idx="10" hasCustomPrompt="1"/>
          </p:nvPr>
        </p:nvSpPr>
        <p:spPr>
          <a:xfrm>
            <a:off x="6537960" y="2236946"/>
            <a:ext cx="4838700" cy="1298734"/>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stStyle>
          <a:p>
            <a:pPr lvl="0"/>
            <a:r>
              <a:rPr lang="en-US" dirty="0"/>
              <a:t>Presentation</a:t>
            </a:r>
            <a:br>
              <a:rPr lang="en-US" dirty="0"/>
            </a:br>
            <a:r>
              <a:rPr lang="en-US" dirty="0"/>
              <a:t>Title/Name</a:t>
            </a:r>
            <a:endParaRPr lang="en-IN" dirty="0"/>
          </a:p>
        </p:txBody>
      </p:sp>
      <p:sp>
        <p:nvSpPr>
          <p:cNvPr id="12" name="Text Placeholder 7">
            <a:extLst>
              <a:ext uri="{FF2B5EF4-FFF2-40B4-BE49-F238E27FC236}">
                <a16:creationId xmlns:a16="http://schemas.microsoft.com/office/drawing/2014/main" id="{11464F68-685D-4D42-86DA-56961A0441C8}"/>
              </a:ext>
            </a:extLst>
          </p:cNvPr>
          <p:cNvSpPr>
            <a:spLocks noGrp="1"/>
          </p:cNvSpPr>
          <p:nvPr>
            <p:ph type="body" sz="quarter" idx="11" hasCustomPrompt="1"/>
          </p:nvPr>
        </p:nvSpPr>
        <p:spPr>
          <a:xfrm>
            <a:off x="6591300" y="4097652"/>
            <a:ext cx="4107180" cy="718187"/>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Presentation Subtitle – this can be a short description</a:t>
            </a:r>
            <a:endParaRPr lang="en-IN" dirty="0"/>
          </a:p>
        </p:txBody>
      </p:sp>
      <p:sp>
        <p:nvSpPr>
          <p:cNvPr id="14" name="Text Placeholder 7">
            <a:extLst>
              <a:ext uri="{FF2B5EF4-FFF2-40B4-BE49-F238E27FC236}">
                <a16:creationId xmlns:a16="http://schemas.microsoft.com/office/drawing/2014/main" id="{04AD0B9E-3EE2-482C-AAE2-56B15A75BAF1}"/>
              </a:ext>
            </a:extLst>
          </p:cNvPr>
          <p:cNvSpPr>
            <a:spLocks noGrp="1"/>
          </p:cNvSpPr>
          <p:nvPr>
            <p:ph type="body" sz="quarter" idx="12" hasCustomPrompt="1"/>
          </p:nvPr>
        </p:nvSpPr>
        <p:spPr>
          <a:xfrm>
            <a:off x="6591300" y="5378132"/>
            <a:ext cx="4107180" cy="375286"/>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Date</a:t>
            </a:r>
            <a:endParaRPr lang="en-IN" dirty="0"/>
          </a:p>
        </p:txBody>
      </p:sp>
      <p:sp>
        <p:nvSpPr>
          <p:cNvPr id="18" name="Text Placeholder 7">
            <a:extLst>
              <a:ext uri="{FF2B5EF4-FFF2-40B4-BE49-F238E27FC236}">
                <a16:creationId xmlns:a16="http://schemas.microsoft.com/office/drawing/2014/main" id="{DB8C6F2C-8686-40A8-B85C-4F7B572A697D}"/>
              </a:ext>
            </a:extLst>
          </p:cNvPr>
          <p:cNvSpPr>
            <a:spLocks noGrp="1"/>
          </p:cNvSpPr>
          <p:nvPr>
            <p:ph type="body" sz="quarter" idx="13" hasCustomPrompt="1"/>
          </p:nvPr>
        </p:nvSpPr>
        <p:spPr>
          <a:xfrm>
            <a:off x="6591300" y="4908500"/>
            <a:ext cx="4107180" cy="375286"/>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Title of Presenter</a:t>
            </a:r>
            <a:endParaRPr lang="en-IN" dirty="0"/>
          </a:p>
        </p:txBody>
      </p:sp>
      <p:cxnSp>
        <p:nvCxnSpPr>
          <p:cNvPr id="22" name="Straight Connector 21">
            <a:extLst>
              <a:ext uri="{FF2B5EF4-FFF2-40B4-BE49-F238E27FC236}">
                <a16:creationId xmlns:a16="http://schemas.microsoft.com/office/drawing/2014/main" id="{1FFAB7E3-804C-42AC-80F9-37E7EA15DEDB}"/>
              </a:ext>
            </a:extLst>
          </p:cNvPr>
          <p:cNvCxnSpPr>
            <a:cxnSpLocks/>
          </p:cNvCxnSpPr>
          <p:nvPr userDrawn="1"/>
        </p:nvCxnSpPr>
        <p:spPr>
          <a:xfrm>
            <a:off x="6652260" y="3748722"/>
            <a:ext cx="701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246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10">
    <p:bg>
      <p:bgPr>
        <a:solidFill>
          <a:schemeClr val="bg2"/>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5293EADC-E3A8-4D5E-A31C-3F93B96FC50E}"/>
              </a:ext>
            </a:extLst>
          </p:cNvPr>
          <p:cNvSpPr>
            <a:spLocks noGrp="1"/>
          </p:cNvSpPr>
          <p:nvPr>
            <p:ph type="body" sz="quarter" idx="10" hasCustomPrompt="1"/>
          </p:nvPr>
        </p:nvSpPr>
        <p:spPr>
          <a:xfrm>
            <a:off x="524223" y="2236946"/>
            <a:ext cx="4838700" cy="1298734"/>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stStyle>
          <a:p>
            <a:pPr lvl="0"/>
            <a:r>
              <a:rPr lang="en-US" dirty="0"/>
              <a:t>Presentation</a:t>
            </a:r>
            <a:br>
              <a:rPr lang="en-US" dirty="0"/>
            </a:br>
            <a:r>
              <a:rPr lang="en-US" dirty="0"/>
              <a:t>Title/Name</a:t>
            </a:r>
            <a:endParaRPr lang="en-IN" dirty="0"/>
          </a:p>
        </p:txBody>
      </p:sp>
      <p:sp>
        <p:nvSpPr>
          <p:cNvPr id="24" name="Text Placeholder 7">
            <a:extLst>
              <a:ext uri="{FF2B5EF4-FFF2-40B4-BE49-F238E27FC236}">
                <a16:creationId xmlns:a16="http://schemas.microsoft.com/office/drawing/2014/main" id="{4D72FFD6-DC83-4CAE-8481-3BCDAA688111}"/>
              </a:ext>
            </a:extLst>
          </p:cNvPr>
          <p:cNvSpPr>
            <a:spLocks noGrp="1"/>
          </p:cNvSpPr>
          <p:nvPr>
            <p:ph type="body" sz="quarter" idx="11" hasCustomPrompt="1"/>
          </p:nvPr>
        </p:nvSpPr>
        <p:spPr>
          <a:xfrm>
            <a:off x="577563" y="4097652"/>
            <a:ext cx="4107180" cy="718187"/>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Presentation Subtitle – this can be a short description</a:t>
            </a:r>
            <a:endParaRPr lang="en-IN" dirty="0"/>
          </a:p>
        </p:txBody>
      </p:sp>
      <p:sp>
        <p:nvSpPr>
          <p:cNvPr id="25" name="Text Placeholder 7">
            <a:extLst>
              <a:ext uri="{FF2B5EF4-FFF2-40B4-BE49-F238E27FC236}">
                <a16:creationId xmlns:a16="http://schemas.microsoft.com/office/drawing/2014/main" id="{29C2818A-F624-4D3F-A481-AB49F5023552}"/>
              </a:ext>
            </a:extLst>
          </p:cNvPr>
          <p:cNvSpPr>
            <a:spLocks noGrp="1"/>
          </p:cNvSpPr>
          <p:nvPr>
            <p:ph type="body" sz="quarter" idx="12" hasCustomPrompt="1"/>
          </p:nvPr>
        </p:nvSpPr>
        <p:spPr>
          <a:xfrm>
            <a:off x="577563" y="5378132"/>
            <a:ext cx="4107180" cy="375286"/>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Date</a:t>
            </a:r>
            <a:endParaRPr lang="en-IN" dirty="0"/>
          </a:p>
        </p:txBody>
      </p:sp>
      <p:sp>
        <p:nvSpPr>
          <p:cNvPr id="26" name="Text Placeholder 7">
            <a:extLst>
              <a:ext uri="{FF2B5EF4-FFF2-40B4-BE49-F238E27FC236}">
                <a16:creationId xmlns:a16="http://schemas.microsoft.com/office/drawing/2014/main" id="{D8F6E836-8541-462C-9FB6-D1E4370E511A}"/>
              </a:ext>
            </a:extLst>
          </p:cNvPr>
          <p:cNvSpPr>
            <a:spLocks noGrp="1"/>
          </p:cNvSpPr>
          <p:nvPr>
            <p:ph type="body" sz="quarter" idx="13" hasCustomPrompt="1"/>
          </p:nvPr>
        </p:nvSpPr>
        <p:spPr>
          <a:xfrm>
            <a:off x="577563" y="4908500"/>
            <a:ext cx="4107180" cy="375286"/>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Title of Presenter</a:t>
            </a:r>
            <a:endParaRPr lang="en-IN" dirty="0"/>
          </a:p>
        </p:txBody>
      </p:sp>
      <p:pic>
        <p:nvPicPr>
          <p:cNvPr id="6" name="Picture 5" descr="Logo&#10;&#10;Description automatically generated">
            <a:extLst>
              <a:ext uri="{FF2B5EF4-FFF2-40B4-BE49-F238E27FC236}">
                <a16:creationId xmlns:a16="http://schemas.microsoft.com/office/drawing/2014/main" id="{C14C9C80-8805-4A73-8D5E-2BCF57D0ED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212" y="538042"/>
            <a:ext cx="1988820" cy="306876"/>
          </a:xfrm>
          <a:prstGeom prst="rect">
            <a:avLst/>
          </a:prstGeom>
        </p:spPr>
      </p:pic>
    </p:spTree>
    <p:extLst>
      <p:ext uri="{BB962C8B-B14F-4D97-AF65-F5344CB8AC3E}">
        <p14:creationId xmlns:p14="http://schemas.microsoft.com/office/powerpoint/2010/main" val="117401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11">
    <p:bg>
      <p:bgPr>
        <a:solidFill>
          <a:schemeClr val="bg2"/>
        </a:solidFill>
        <a:effectLst/>
      </p:bgPr>
    </p:bg>
    <p:spTree>
      <p:nvGrpSpPr>
        <p:cNvPr id="1" name=""/>
        <p:cNvGrpSpPr/>
        <p:nvPr/>
      </p:nvGrpSpPr>
      <p:grpSpPr>
        <a:xfrm>
          <a:off x="0" y="0"/>
          <a:ext cx="0" cy="0"/>
          <a:chOff x="0" y="0"/>
          <a:chExt cx="0" cy="0"/>
        </a:xfrm>
      </p:grpSpPr>
      <p:sp>
        <p:nvSpPr>
          <p:cNvPr id="7" name="Graphic 5">
            <a:extLst>
              <a:ext uri="{FF2B5EF4-FFF2-40B4-BE49-F238E27FC236}">
                <a16:creationId xmlns:a16="http://schemas.microsoft.com/office/drawing/2014/main" id="{B50AA8C6-693E-4DCE-B1BF-6E71597B49AB}"/>
              </a:ext>
            </a:extLst>
          </p:cNvPr>
          <p:cNvSpPr/>
          <p:nvPr userDrawn="1"/>
        </p:nvSpPr>
        <p:spPr>
          <a:xfrm>
            <a:off x="10510401" y="-9374"/>
            <a:ext cx="1718794" cy="1718794"/>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tx2"/>
          </a:solidFill>
          <a:ln w="12123" cap="flat">
            <a:noFill/>
            <a:prstDash val="solid"/>
            <a:miter/>
          </a:ln>
        </p:spPr>
        <p:txBody>
          <a:bodyPr rtlCol="0" anchor="ctr"/>
          <a:lstStyle/>
          <a:p>
            <a:endParaRPr lang="en-IN"/>
          </a:p>
        </p:txBody>
      </p:sp>
      <p:sp>
        <p:nvSpPr>
          <p:cNvPr id="8" name="Oval 7">
            <a:extLst>
              <a:ext uri="{FF2B5EF4-FFF2-40B4-BE49-F238E27FC236}">
                <a16:creationId xmlns:a16="http://schemas.microsoft.com/office/drawing/2014/main" id="{C21F1085-E7BC-4EAA-B061-1812B090A8C2}"/>
              </a:ext>
            </a:extLst>
          </p:cNvPr>
          <p:cNvSpPr/>
          <p:nvPr userDrawn="1"/>
        </p:nvSpPr>
        <p:spPr>
          <a:xfrm>
            <a:off x="8749946" y="-48260"/>
            <a:ext cx="1762564" cy="1762564"/>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Graphic 30">
            <a:extLst>
              <a:ext uri="{FF2B5EF4-FFF2-40B4-BE49-F238E27FC236}">
                <a16:creationId xmlns:a16="http://schemas.microsoft.com/office/drawing/2014/main" id="{01A6201F-D53A-44E6-9715-09A16B1F9C52}"/>
              </a:ext>
            </a:extLst>
          </p:cNvPr>
          <p:cNvSpPr/>
          <p:nvPr userDrawn="1"/>
        </p:nvSpPr>
        <p:spPr>
          <a:xfrm>
            <a:off x="7028825" y="1709420"/>
            <a:ext cx="1718794" cy="1718794"/>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bg2">
              <a:lumMod val="40000"/>
              <a:lumOff val="60000"/>
            </a:schemeClr>
          </a:solidFill>
          <a:ln w="12123" cap="flat">
            <a:noFill/>
            <a:prstDash val="solid"/>
            <a:miter/>
          </a:ln>
        </p:spPr>
        <p:txBody>
          <a:bodyPr rtlCol="0" anchor="ctr"/>
          <a:lstStyle/>
          <a:p>
            <a:endParaRPr lang="en-IN"/>
          </a:p>
        </p:txBody>
      </p:sp>
      <p:sp>
        <p:nvSpPr>
          <p:cNvPr id="10" name="Graphic 41">
            <a:extLst>
              <a:ext uri="{FF2B5EF4-FFF2-40B4-BE49-F238E27FC236}">
                <a16:creationId xmlns:a16="http://schemas.microsoft.com/office/drawing/2014/main" id="{E8132724-214B-4782-BA44-300E7D5575E8}"/>
              </a:ext>
            </a:extLst>
          </p:cNvPr>
          <p:cNvSpPr/>
          <p:nvPr userDrawn="1"/>
        </p:nvSpPr>
        <p:spPr>
          <a:xfrm>
            <a:off x="10489605" y="3452823"/>
            <a:ext cx="1702395" cy="1702395"/>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bg2">
              <a:lumMod val="40000"/>
              <a:lumOff val="60000"/>
            </a:schemeClr>
          </a:solidFill>
          <a:ln w="12045" cap="flat">
            <a:noFill/>
            <a:prstDash val="solid"/>
            <a:miter/>
          </a:ln>
        </p:spPr>
        <p:txBody>
          <a:bodyPr rtlCol="0" anchor="ctr"/>
          <a:lstStyle/>
          <a:p>
            <a:endParaRPr lang="en-IN"/>
          </a:p>
        </p:txBody>
      </p:sp>
      <p:sp>
        <p:nvSpPr>
          <p:cNvPr id="11" name="Graphic 52">
            <a:extLst>
              <a:ext uri="{FF2B5EF4-FFF2-40B4-BE49-F238E27FC236}">
                <a16:creationId xmlns:a16="http://schemas.microsoft.com/office/drawing/2014/main" id="{50773F6F-848C-403C-A6A6-7E1F5E56A363}"/>
              </a:ext>
            </a:extLst>
          </p:cNvPr>
          <p:cNvSpPr/>
          <p:nvPr userDrawn="1"/>
        </p:nvSpPr>
        <p:spPr>
          <a:xfrm>
            <a:off x="7070455" y="5155218"/>
            <a:ext cx="1690082" cy="1690082"/>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accent4">
              <a:lumMod val="20000"/>
              <a:lumOff val="80000"/>
            </a:schemeClr>
          </a:solidFill>
          <a:ln w="12123" cap="flat">
            <a:noFill/>
            <a:prstDash val="solid"/>
            <a:miter/>
          </a:ln>
        </p:spPr>
        <p:txBody>
          <a:bodyPr rtlCol="0" anchor="ctr"/>
          <a:lstStyle/>
          <a:p>
            <a:endParaRPr lang="en-IN"/>
          </a:p>
        </p:txBody>
      </p:sp>
      <p:sp>
        <p:nvSpPr>
          <p:cNvPr id="12" name="Oval 11">
            <a:extLst>
              <a:ext uri="{FF2B5EF4-FFF2-40B4-BE49-F238E27FC236}">
                <a16:creationId xmlns:a16="http://schemas.microsoft.com/office/drawing/2014/main" id="{540CC345-E334-4DD2-9754-73CF5B23D1CF}"/>
              </a:ext>
            </a:extLst>
          </p:cNvPr>
          <p:cNvSpPr/>
          <p:nvPr userDrawn="1"/>
        </p:nvSpPr>
        <p:spPr>
          <a:xfrm>
            <a:off x="8771831" y="5130416"/>
            <a:ext cx="1763321" cy="17633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Graphic 30">
            <a:extLst>
              <a:ext uri="{FF2B5EF4-FFF2-40B4-BE49-F238E27FC236}">
                <a16:creationId xmlns:a16="http://schemas.microsoft.com/office/drawing/2014/main" id="{17310742-5C8F-4CAE-A044-05DFB45E77F6}"/>
              </a:ext>
            </a:extLst>
          </p:cNvPr>
          <p:cNvSpPr/>
          <p:nvPr userDrawn="1"/>
        </p:nvSpPr>
        <p:spPr>
          <a:xfrm rot="10800000">
            <a:off x="8771831" y="3417963"/>
            <a:ext cx="1718794" cy="1718794"/>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bg2">
              <a:lumMod val="40000"/>
              <a:lumOff val="60000"/>
            </a:schemeClr>
          </a:solidFill>
          <a:ln w="12123" cap="flat">
            <a:noFill/>
            <a:prstDash val="solid"/>
            <a:miter/>
          </a:ln>
        </p:spPr>
        <p:txBody>
          <a:bodyPr rtlCol="0" anchor="ctr"/>
          <a:lstStyle/>
          <a:p>
            <a:endParaRPr lang="en-IN"/>
          </a:p>
        </p:txBody>
      </p:sp>
      <p:sp>
        <p:nvSpPr>
          <p:cNvPr id="14" name="Graphic 30">
            <a:extLst>
              <a:ext uri="{FF2B5EF4-FFF2-40B4-BE49-F238E27FC236}">
                <a16:creationId xmlns:a16="http://schemas.microsoft.com/office/drawing/2014/main" id="{04F12F07-80A8-4942-B52D-07DBE055F1D1}"/>
              </a:ext>
            </a:extLst>
          </p:cNvPr>
          <p:cNvSpPr/>
          <p:nvPr userDrawn="1"/>
        </p:nvSpPr>
        <p:spPr>
          <a:xfrm rot="10800000">
            <a:off x="10490624" y="5158867"/>
            <a:ext cx="1701375" cy="1701375"/>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noFill/>
          <a:ln w="12123" cap="flat">
            <a:solidFill>
              <a:schemeClr val="bg1"/>
            </a:solidFill>
            <a:prstDash val="solid"/>
            <a:miter/>
          </a:ln>
        </p:spPr>
        <p:txBody>
          <a:bodyPr rtlCol="0" anchor="ctr"/>
          <a:lstStyle/>
          <a:p>
            <a:endParaRPr lang="en-IN"/>
          </a:p>
        </p:txBody>
      </p:sp>
      <p:sp>
        <p:nvSpPr>
          <p:cNvPr id="15" name="Graphic 41">
            <a:extLst>
              <a:ext uri="{FF2B5EF4-FFF2-40B4-BE49-F238E27FC236}">
                <a16:creationId xmlns:a16="http://schemas.microsoft.com/office/drawing/2014/main" id="{12A66D4A-B35E-4112-9DAD-8F5C15AC9268}"/>
              </a:ext>
            </a:extLst>
          </p:cNvPr>
          <p:cNvSpPr/>
          <p:nvPr userDrawn="1"/>
        </p:nvSpPr>
        <p:spPr>
          <a:xfrm>
            <a:off x="7064298" y="3446185"/>
            <a:ext cx="1702395" cy="1702395"/>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16" name="Graphic 52">
            <a:extLst>
              <a:ext uri="{FF2B5EF4-FFF2-40B4-BE49-F238E27FC236}">
                <a16:creationId xmlns:a16="http://schemas.microsoft.com/office/drawing/2014/main" id="{15A5BD5F-4E2F-4DF2-B912-97A11A198B84}"/>
              </a:ext>
            </a:extLst>
          </p:cNvPr>
          <p:cNvSpPr/>
          <p:nvPr userDrawn="1"/>
        </p:nvSpPr>
        <p:spPr>
          <a:xfrm>
            <a:off x="10489604" y="1707964"/>
            <a:ext cx="1718793" cy="1718793"/>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noFill/>
          <a:ln w="12123" cap="flat">
            <a:solidFill>
              <a:schemeClr val="bg1"/>
            </a:solidFill>
            <a:prstDash val="solid"/>
            <a:miter/>
          </a:ln>
        </p:spPr>
        <p:txBody>
          <a:bodyPr rtlCol="0" anchor="ctr"/>
          <a:lstStyle/>
          <a:p>
            <a:endParaRPr lang="en-IN"/>
          </a:p>
        </p:txBody>
      </p:sp>
      <p:sp>
        <p:nvSpPr>
          <p:cNvPr id="17" name="Graphic 41">
            <a:extLst>
              <a:ext uri="{FF2B5EF4-FFF2-40B4-BE49-F238E27FC236}">
                <a16:creationId xmlns:a16="http://schemas.microsoft.com/office/drawing/2014/main" id="{8C8AFF78-5B6A-4F97-A58E-CFB91D5BE49E}"/>
              </a:ext>
            </a:extLst>
          </p:cNvPr>
          <p:cNvSpPr/>
          <p:nvPr userDrawn="1"/>
        </p:nvSpPr>
        <p:spPr>
          <a:xfrm>
            <a:off x="7017253" y="-22727"/>
            <a:ext cx="1731420" cy="1731420"/>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4">
              <a:lumMod val="60000"/>
              <a:lumOff val="40000"/>
            </a:schemeClr>
          </a:solidFill>
          <a:ln w="12045" cap="flat">
            <a:noFill/>
            <a:prstDash val="solid"/>
            <a:miter/>
          </a:ln>
        </p:spPr>
        <p:txBody>
          <a:bodyPr rtlCol="0" anchor="ctr"/>
          <a:lstStyle/>
          <a:p>
            <a:endParaRPr lang="en-IN"/>
          </a:p>
        </p:txBody>
      </p:sp>
      <p:sp>
        <p:nvSpPr>
          <p:cNvPr id="18" name="Graphic 41">
            <a:extLst>
              <a:ext uri="{FF2B5EF4-FFF2-40B4-BE49-F238E27FC236}">
                <a16:creationId xmlns:a16="http://schemas.microsoft.com/office/drawing/2014/main" id="{2E4C15D2-BD52-402B-A394-0B1E65B04DBD}"/>
              </a:ext>
            </a:extLst>
          </p:cNvPr>
          <p:cNvSpPr/>
          <p:nvPr userDrawn="1"/>
        </p:nvSpPr>
        <p:spPr>
          <a:xfrm rot="10800000">
            <a:off x="8747618" y="1695901"/>
            <a:ext cx="1752229" cy="175222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3">
              <a:lumMod val="40000"/>
              <a:lumOff val="60000"/>
            </a:schemeClr>
          </a:solidFill>
          <a:ln w="12045" cap="flat">
            <a:noFill/>
            <a:prstDash val="solid"/>
            <a:miter/>
          </a:ln>
        </p:spPr>
        <p:txBody>
          <a:bodyPr rtlCol="0" anchor="ctr"/>
          <a:lstStyle/>
          <a:p>
            <a:endParaRPr lang="en-IN"/>
          </a:p>
        </p:txBody>
      </p:sp>
      <p:sp>
        <p:nvSpPr>
          <p:cNvPr id="23" name="Text Placeholder 7">
            <a:extLst>
              <a:ext uri="{FF2B5EF4-FFF2-40B4-BE49-F238E27FC236}">
                <a16:creationId xmlns:a16="http://schemas.microsoft.com/office/drawing/2014/main" id="{5293EADC-E3A8-4D5E-A31C-3F93B96FC50E}"/>
              </a:ext>
            </a:extLst>
          </p:cNvPr>
          <p:cNvSpPr>
            <a:spLocks noGrp="1"/>
          </p:cNvSpPr>
          <p:nvPr>
            <p:ph type="body" sz="quarter" idx="10" hasCustomPrompt="1"/>
          </p:nvPr>
        </p:nvSpPr>
        <p:spPr>
          <a:xfrm>
            <a:off x="524223" y="2236946"/>
            <a:ext cx="4838700" cy="1298734"/>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stStyle>
          <a:p>
            <a:pPr lvl="0"/>
            <a:r>
              <a:rPr lang="en-US" dirty="0"/>
              <a:t>Presentation</a:t>
            </a:r>
            <a:br>
              <a:rPr lang="en-US" dirty="0"/>
            </a:br>
            <a:r>
              <a:rPr lang="en-US" dirty="0"/>
              <a:t>Title/Name</a:t>
            </a:r>
            <a:endParaRPr lang="en-IN" dirty="0"/>
          </a:p>
        </p:txBody>
      </p:sp>
      <p:sp>
        <p:nvSpPr>
          <p:cNvPr id="24" name="Text Placeholder 7">
            <a:extLst>
              <a:ext uri="{FF2B5EF4-FFF2-40B4-BE49-F238E27FC236}">
                <a16:creationId xmlns:a16="http://schemas.microsoft.com/office/drawing/2014/main" id="{4D72FFD6-DC83-4CAE-8481-3BCDAA688111}"/>
              </a:ext>
            </a:extLst>
          </p:cNvPr>
          <p:cNvSpPr>
            <a:spLocks noGrp="1"/>
          </p:cNvSpPr>
          <p:nvPr>
            <p:ph type="body" sz="quarter" idx="11" hasCustomPrompt="1"/>
          </p:nvPr>
        </p:nvSpPr>
        <p:spPr>
          <a:xfrm>
            <a:off x="577563" y="4097652"/>
            <a:ext cx="4107180" cy="718187"/>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Presentation Subtitle – this can be a short description</a:t>
            </a:r>
            <a:endParaRPr lang="en-IN" dirty="0"/>
          </a:p>
        </p:txBody>
      </p:sp>
      <p:sp>
        <p:nvSpPr>
          <p:cNvPr id="25" name="Text Placeholder 7">
            <a:extLst>
              <a:ext uri="{FF2B5EF4-FFF2-40B4-BE49-F238E27FC236}">
                <a16:creationId xmlns:a16="http://schemas.microsoft.com/office/drawing/2014/main" id="{29C2818A-F624-4D3F-A481-AB49F5023552}"/>
              </a:ext>
            </a:extLst>
          </p:cNvPr>
          <p:cNvSpPr>
            <a:spLocks noGrp="1"/>
          </p:cNvSpPr>
          <p:nvPr>
            <p:ph type="body" sz="quarter" idx="12" hasCustomPrompt="1"/>
          </p:nvPr>
        </p:nvSpPr>
        <p:spPr>
          <a:xfrm>
            <a:off x="577563" y="5378132"/>
            <a:ext cx="4107180" cy="375286"/>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Date</a:t>
            </a:r>
            <a:endParaRPr lang="en-IN" dirty="0"/>
          </a:p>
        </p:txBody>
      </p:sp>
      <p:sp>
        <p:nvSpPr>
          <p:cNvPr id="26" name="Text Placeholder 7">
            <a:extLst>
              <a:ext uri="{FF2B5EF4-FFF2-40B4-BE49-F238E27FC236}">
                <a16:creationId xmlns:a16="http://schemas.microsoft.com/office/drawing/2014/main" id="{D8F6E836-8541-462C-9FB6-D1E4370E511A}"/>
              </a:ext>
            </a:extLst>
          </p:cNvPr>
          <p:cNvSpPr>
            <a:spLocks noGrp="1"/>
          </p:cNvSpPr>
          <p:nvPr>
            <p:ph type="body" sz="quarter" idx="13" hasCustomPrompt="1"/>
          </p:nvPr>
        </p:nvSpPr>
        <p:spPr>
          <a:xfrm>
            <a:off x="577563" y="4908500"/>
            <a:ext cx="4107180" cy="375286"/>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Title of Presenter</a:t>
            </a:r>
            <a:endParaRPr lang="en-IN" dirty="0"/>
          </a:p>
        </p:txBody>
      </p:sp>
      <p:pic>
        <p:nvPicPr>
          <p:cNvPr id="28" name="Picture 27" descr="Logo&#10;&#10;Description automatically generated">
            <a:extLst>
              <a:ext uri="{FF2B5EF4-FFF2-40B4-BE49-F238E27FC236}">
                <a16:creationId xmlns:a16="http://schemas.microsoft.com/office/drawing/2014/main" id="{49FFDF8D-146E-4AE1-BD0F-B46B8C62656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212" y="538042"/>
            <a:ext cx="1988820" cy="306876"/>
          </a:xfrm>
          <a:prstGeom prst="rect">
            <a:avLst/>
          </a:prstGeom>
        </p:spPr>
      </p:pic>
    </p:spTree>
    <p:extLst>
      <p:ext uri="{BB962C8B-B14F-4D97-AF65-F5344CB8AC3E}">
        <p14:creationId xmlns:p14="http://schemas.microsoft.com/office/powerpoint/2010/main" val="2530624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12">
    <p:bg>
      <p:bgPr>
        <a:solidFill>
          <a:schemeClr val="tx2"/>
        </a:solidFill>
        <a:effectLst/>
      </p:bgPr>
    </p:bg>
    <p:spTree>
      <p:nvGrpSpPr>
        <p:cNvPr id="1" name=""/>
        <p:cNvGrpSpPr/>
        <p:nvPr/>
      </p:nvGrpSpPr>
      <p:grpSpPr>
        <a:xfrm>
          <a:off x="0" y="0"/>
          <a:ext cx="0" cy="0"/>
          <a:chOff x="0" y="0"/>
          <a:chExt cx="0" cy="0"/>
        </a:xfrm>
      </p:grpSpPr>
      <p:sp>
        <p:nvSpPr>
          <p:cNvPr id="7" name="Graphic 5">
            <a:extLst>
              <a:ext uri="{FF2B5EF4-FFF2-40B4-BE49-F238E27FC236}">
                <a16:creationId xmlns:a16="http://schemas.microsoft.com/office/drawing/2014/main" id="{B50AA8C6-693E-4DCE-B1BF-6E71597B49AB}"/>
              </a:ext>
            </a:extLst>
          </p:cNvPr>
          <p:cNvSpPr/>
          <p:nvPr userDrawn="1"/>
        </p:nvSpPr>
        <p:spPr>
          <a:xfrm>
            <a:off x="10510401" y="-9374"/>
            <a:ext cx="1718794" cy="1718794"/>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bg2"/>
          </a:solidFill>
          <a:ln w="12123" cap="flat">
            <a:noFill/>
            <a:prstDash val="solid"/>
            <a:miter/>
          </a:ln>
        </p:spPr>
        <p:txBody>
          <a:bodyPr rtlCol="0" anchor="ctr"/>
          <a:lstStyle/>
          <a:p>
            <a:endParaRPr lang="en-IN"/>
          </a:p>
        </p:txBody>
      </p:sp>
      <p:sp>
        <p:nvSpPr>
          <p:cNvPr id="8" name="Oval 7">
            <a:extLst>
              <a:ext uri="{FF2B5EF4-FFF2-40B4-BE49-F238E27FC236}">
                <a16:creationId xmlns:a16="http://schemas.microsoft.com/office/drawing/2014/main" id="{C21F1085-E7BC-4EAA-B061-1812B090A8C2}"/>
              </a:ext>
            </a:extLst>
          </p:cNvPr>
          <p:cNvSpPr/>
          <p:nvPr userDrawn="1"/>
        </p:nvSpPr>
        <p:spPr>
          <a:xfrm>
            <a:off x="8749946" y="-48260"/>
            <a:ext cx="1762564" cy="1762564"/>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Graphic 30">
            <a:extLst>
              <a:ext uri="{FF2B5EF4-FFF2-40B4-BE49-F238E27FC236}">
                <a16:creationId xmlns:a16="http://schemas.microsoft.com/office/drawing/2014/main" id="{01A6201F-D53A-44E6-9715-09A16B1F9C52}"/>
              </a:ext>
            </a:extLst>
          </p:cNvPr>
          <p:cNvSpPr/>
          <p:nvPr userDrawn="1"/>
        </p:nvSpPr>
        <p:spPr>
          <a:xfrm>
            <a:off x="7028825" y="1709420"/>
            <a:ext cx="1718794" cy="1718794"/>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bg2">
              <a:lumMod val="40000"/>
              <a:lumOff val="60000"/>
            </a:schemeClr>
          </a:solidFill>
          <a:ln w="12123" cap="flat">
            <a:noFill/>
            <a:prstDash val="solid"/>
            <a:miter/>
          </a:ln>
        </p:spPr>
        <p:txBody>
          <a:bodyPr rtlCol="0" anchor="ctr"/>
          <a:lstStyle/>
          <a:p>
            <a:endParaRPr lang="en-IN"/>
          </a:p>
        </p:txBody>
      </p:sp>
      <p:sp>
        <p:nvSpPr>
          <p:cNvPr id="10" name="Graphic 41">
            <a:extLst>
              <a:ext uri="{FF2B5EF4-FFF2-40B4-BE49-F238E27FC236}">
                <a16:creationId xmlns:a16="http://schemas.microsoft.com/office/drawing/2014/main" id="{E8132724-214B-4782-BA44-300E7D5575E8}"/>
              </a:ext>
            </a:extLst>
          </p:cNvPr>
          <p:cNvSpPr/>
          <p:nvPr userDrawn="1"/>
        </p:nvSpPr>
        <p:spPr>
          <a:xfrm>
            <a:off x="10489605" y="3452823"/>
            <a:ext cx="1702395" cy="1702395"/>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bg2">
              <a:lumMod val="40000"/>
              <a:lumOff val="60000"/>
            </a:schemeClr>
          </a:solidFill>
          <a:ln w="12045" cap="flat">
            <a:noFill/>
            <a:prstDash val="solid"/>
            <a:miter/>
          </a:ln>
        </p:spPr>
        <p:txBody>
          <a:bodyPr rtlCol="0" anchor="ctr"/>
          <a:lstStyle/>
          <a:p>
            <a:endParaRPr lang="en-IN"/>
          </a:p>
        </p:txBody>
      </p:sp>
      <p:sp>
        <p:nvSpPr>
          <p:cNvPr id="11" name="Graphic 52">
            <a:extLst>
              <a:ext uri="{FF2B5EF4-FFF2-40B4-BE49-F238E27FC236}">
                <a16:creationId xmlns:a16="http://schemas.microsoft.com/office/drawing/2014/main" id="{50773F6F-848C-403C-A6A6-7E1F5E56A363}"/>
              </a:ext>
            </a:extLst>
          </p:cNvPr>
          <p:cNvSpPr/>
          <p:nvPr userDrawn="1"/>
        </p:nvSpPr>
        <p:spPr>
          <a:xfrm>
            <a:off x="7070455" y="5155218"/>
            <a:ext cx="1690082" cy="1690082"/>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accent4">
              <a:lumMod val="20000"/>
              <a:lumOff val="80000"/>
            </a:schemeClr>
          </a:solidFill>
          <a:ln w="12123" cap="flat">
            <a:noFill/>
            <a:prstDash val="solid"/>
            <a:miter/>
          </a:ln>
        </p:spPr>
        <p:txBody>
          <a:bodyPr rtlCol="0" anchor="ctr"/>
          <a:lstStyle/>
          <a:p>
            <a:endParaRPr lang="en-IN"/>
          </a:p>
        </p:txBody>
      </p:sp>
      <p:sp>
        <p:nvSpPr>
          <p:cNvPr id="12" name="Oval 11">
            <a:extLst>
              <a:ext uri="{FF2B5EF4-FFF2-40B4-BE49-F238E27FC236}">
                <a16:creationId xmlns:a16="http://schemas.microsoft.com/office/drawing/2014/main" id="{540CC345-E334-4DD2-9754-73CF5B23D1CF}"/>
              </a:ext>
            </a:extLst>
          </p:cNvPr>
          <p:cNvSpPr/>
          <p:nvPr userDrawn="1"/>
        </p:nvSpPr>
        <p:spPr>
          <a:xfrm>
            <a:off x="8771831" y="5130416"/>
            <a:ext cx="1763321" cy="17633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Graphic 30">
            <a:extLst>
              <a:ext uri="{FF2B5EF4-FFF2-40B4-BE49-F238E27FC236}">
                <a16:creationId xmlns:a16="http://schemas.microsoft.com/office/drawing/2014/main" id="{17310742-5C8F-4CAE-A044-05DFB45E77F6}"/>
              </a:ext>
            </a:extLst>
          </p:cNvPr>
          <p:cNvSpPr/>
          <p:nvPr userDrawn="1"/>
        </p:nvSpPr>
        <p:spPr>
          <a:xfrm rot="10800000">
            <a:off x="8771831" y="3417963"/>
            <a:ext cx="1718794" cy="1718794"/>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bg2">
              <a:lumMod val="40000"/>
              <a:lumOff val="60000"/>
            </a:schemeClr>
          </a:solidFill>
          <a:ln w="12123" cap="flat">
            <a:noFill/>
            <a:prstDash val="solid"/>
            <a:miter/>
          </a:ln>
        </p:spPr>
        <p:txBody>
          <a:bodyPr rtlCol="0" anchor="ctr"/>
          <a:lstStyle/>
          <a:p>
            <a:endParaRPr lang="en-IN"/>
          </a:p>
        </p:txBody>
      </p:sp>
      <p:sp>
        <p:nvSpPr>
          <p:cNvPr id="14" name="Graphic 30">
            <a:extLst>
              <a:ext uri="{FF2B5EF4-FFF2-40B4-BE49-F238E27FC236}">
                <a16:creationId xmlns:a16="http://schemas.microsoft.com/office/drawing/2014/main" id="{04F12F07-80A8-4942-B52D-07DBE055F1D1}"/>
              </a:ext>
            </a:extLst>
          </p:cNvPr>
          <p:cNvSpPr/>
          <p:nvPr userDrawn="1"/>
        </p:nvSpPr>
        <p:spPr>
          <a:xfrm rot="10800000">
            <a:off x="10490624" y="5158867"/>
            <a:ext cx="1701375" cy="1701375"/>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noFill/>
          <a:ln w="12123" cap="flat">
            <a:solidFill>
              <a:schemeClr val="bg1"/>
            </a:solidFill>
            <a:prstDash val="solid"/>
            <a:miter/>
          </a:ln>
        </p:spPr>
        <p:txBody>
          <a:bodyPr rtlCol="0" anchor="ctr"/>
          <a:lstStyle/>
          <a:p>
            <a:endParaRPr lang="en-IN"/>
          </a:p>
        </p:txBody>
      </p:sp>
      <p:sp>
        <p:nvSpPr>
          <p:cNvPr id="15" name="Graphic 41">
            <a:extLst>
              <a:ext uri="{FF2B5EF4-FFF2-40B4-BE49-F238E27FC236}">
                <a16:creationId xmlns:a16="http://schemas.microsoft.com/office/drawing/2014/main" id="{12A66D4A-B35E-4112-9DAD-8F5C15AC9268}"/>
              </a:ext>
            </a:extLst>
          </p:cNvPr>
          <p:cNvSpPr/>
          <p:nvPr userDrawn="1"/>
        </p:nvSpPr>
        <p:spPr>
          <a:xfrm>
            <a:off x="7064298" y="3446185"/>
            <a:ext cx="1702395" cy="1702395"/>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16" name="Graphic 52">
            <a:extLst>
              <a:ext uri="{FF2B5EF4-FFF2-40B4-BE49-F238E27FC236}">
                <a16:creationId xmlns:a16="http://schemas.microsoft.com/office/drawing/2014/main" id="{15A5BD5F-4E2F-4DF2-B912-97A11A198B84}"/>
              </a:ext>
            </a:extLst>
          </p:cNvPr>
          <p:cNvSpPr/>
          <p:nvPr userDrawn="1"/>
        </p:nvSpPr>
        <p:spPr>
          <a:xfrm>
            <a:off x="10489604" y="1707964"/>
            <a:ext cx="1718793" cy="1718793"/>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noFill/>
          <a:ln w="12123" cap="flat">
            <a:solidFill>
              <a:schemeClr val="bg1"/>
            </a:solidFill>
            <a:prstDash val="solid"/>
            <a:miter/>
          </a:ln>
        </p:spPr>
        <p:txBody>
          <a:bodyPr rtlCol="0" anchor="ctr"/>
          <a:lstStyle/>
          <a:p>
            <a:endParaRPr lang="en-IN"/>
          </a:p>
        </p:txBody>
      </p:sp>
      <p:sp>
        <p:nvSpPr>
          <p:cNvPr id="17" name="Graphic 41">
            <a:extLst>
              <a:ext uri="{FF2B5EF4-FFF2-40B4-BE49-F238E27FC236}">
                <a16:creationId xmlns:a16="http://schemas.microsoft.com/office/drawing/2014/main" id="{8C8AFF78-5B6A-4F97-A58E-CFB91D5BE49E}"/>
              </a:ext>
            </a:extLst>
          </p:cNvPr>
          <p:cNvSpPr/>
          <p:nvPr userDrawn="1"/>
        </p:nvSpPr>
        <p:spPr>
          <a:xfrm>
            <a:off x="7017253" y="-22727"/>
            <a:ext cx="1731420" cy="1731420"/>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4">
              <a:lumMod val="60000"/>
              <a:lumOff val="40000"/>
            </a:schemeClr>
          </a:solidFill>
          <a:ln w="12045" cap="flat">
            <a:noFill/>
            <a:prstDash val="solid"/>
            <a:miter/>
          </a:ln>
        </p:spPr>
        <p:txBody>
          <a:bodyPr rtlCol="0" anchor="ctr"/>
          <a:lstStyle/>
          <a:p>
            <a:endParaRPr lang="en-IN"/>
          </a:p>
        </p:txBody>
      </p:sp>
      <p:sp>
        <p:nvSpPr>
          <p:cNvPr id="18" name="Graphic 41">
            <a:extLst>
              <a:ext uri="{FF2B5EF4-FFF2-40B4-BE49-F238E27FC236}">
                <a16:creationId xmlns:a16="http://schemas.microsoft.com/office/drawing/2014/main" id="{2E4C15D2-BD52-402B-A394-0B1E65B04DBD}"/>
              </a:ext>
            </a:extLst>
          </p:cNvPr>
          <p:cNvSpPr/>
          <p:nvPr userDrawn="1"/>
        </p:nvSpPr>
        <p:spPr>
          <a:xfrm rot="10800000">
            <a:off x="8747618" y="1695901"/>
            <a:ext cx="1752229" cy="175222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3">
              <a:lumMod val="40000"/>
              <a:lumOff val="60000"/>
            </a:schemeClr>
          </a:solidFill>
          <a:ln w="12045" cap="flat">
            <a:noFill/>
            <a:prstDash val="solid"/>
            <a:miter/>
          </a:ln>
        </p:spPr>
        <p:txBody>
          <a:bodyPr rtlCol="0" anchor="ctr"/>
          <a:lstStyle/>
          <a:p>
            <a:endParaRPr lang="en-IN"/>
          </a:p>
        </p:txBody>
      </p:sp>
      <p:sp>
        <p:nvSpPr>
          <p:cNvPr id="23" name="Text Placeholder 7">
            <a:extLst>
              <a:ext uri="{FF2B5EF4-FFF2-40B4-BE49-F238E27FC236}">
                <a16:creationId xmlns:a16="http://schemas.microsoft.com/office/drawing/2014/main" id="{5293EADC-E3A8-4D5E-A31C-3F93B96FC50E}"/>
              </a:ext>
            </a:extLst>
          </p:cNvPr>
          <p:cNvSpPr>
            <a:spLocks noGrp="1"/>
          </p:cNvSpPr>
          <p:nvPr>
            <p:ph type="body" sz="quarter" idx="10" hasCustomPrompt="1"/>
          </p:nvPr>
        </p:nvSpPr>
        <p:spPr>
          <a:xfrm>
            <a:off x="524223" y="2236946"/>
            <a:ext cx="4838700" cy="1298734"/>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stStyle>
          <a:p>
            <a:pPr lvl="0"/>
            <a:r>
              <a:rPr lang="en-US" dirty="0"/>
              <a:t>Presentation</a:t>
            </a:r>
            <a:br>
              <a:rPr lang="en-US" dirty="0"/>
            </a:br>
            <a:r>
              <a:rPr lang="en-US" dirty="0"/>
              <a:t>Title/Name</a:t>
            </a:r>
            <a:endParaRPr lang="en-IN" dirty="0"/>
          </a:p>
        </p:txBody>
      </p:sp>
      <p:sp>
        <p:nvSpPr>
          <p:cNvPr id="24" name="Text Placeholder 7">
            <a:extLst>
              <a:ext uri="{FF2B5EF4-FFF2-40B4-BE49-F238E27FC236}">
                <a16:creationId xmlns:a16="http://schemas.microsoft.com/office/drawing/2014/main" id="{4D72FFD6-DC83-4CAE-8481-3BCDAA688111}"/>
              </a:ext>
            </a:extLst>
          </p:cNvPr>
          <p:cNvSpPr>
            <a:spLocks noGrp="1"/>
          </p:cNvSpPr>
          <p:nvPr>
            <p:ph type="body" sz="quarter" idx="11" hasCustomPrompt="1"/>
          </p:nvPr>
        </p:nvSpPr>
        <p:spPr>
          <a:xfrm>
            <a:off x="577563" y="4097652"/>
            <a:ext cx="4107180" cy="718187"/>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Presentation Subtitle – this can be a short description</a:t>
            </a:r>
            <a:endParaRPr lang="en-IN" dirty="0"/>
          </a:p>
        </p:txBody>
      </p:sp>
      <p:sp>
        <p:nvSpPr>
          <p:cNvPr id="25" name="Text Placeholder 7">
            <a:extLst>
              <a:ext uri="{FF2B5EF4-FFF2-40B4-BE49-F238E27FC236}">
                <a16:creationId xmlns:a16="http://schemas.microsoft.com/office/drawing/2014/main" id="{29C2818A-F624-4D3F-A481-AB49F5023552}"/>
              </a:ext>
            </a:extLst>
          </p:cNvPr>
          <p:cNvSpPr>
            <a:spLocks noGrp="1"/>
          </p:cNvSpPr>
          <p:nvPr>
            <p:ph type="body" sz="quarter" idx="12" hasCustomPrompt="1"/>
          </p:nvPr>
        </p:nvSpPr>
        <p:spPr>
          <a:xfrm>
            <a:off x="577563" y="5378132"/>
            <a:ext cx="4107180" cy="375286"/>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Date</a:t>
            </a:r>
            <a:endParaRPr lang="en-IN" dirty="0"/>
          </a:p>
        </p:txBody>
      </p:sp>
      <p:sp>
        <p:nvSpPr>
          <p:cNvPr id="26" name="Text Placeholder 7">
            <a:extLst>
              <a:ext uri="{FF2B5EF4-FFF2-40B4-BE49-F238E27FC236}">
                <a16:creationId xmlns:a16="http://schemas.microsoft.com/office/drawing/2014/main" id="{D8F6E836-8541-462C-9FB6-D1E4370E511A}"/>
              </a:ext>
            </a:extLst>
          </p:cNvPr>
          <p:cNvSpPr>
            <a:spLocks noGrp="1"/>
          </p:cNvSpPr>
          <p:nvPr>
            <p:ph type="body" sz="quarter" idx="13" hasCustomPrompt="1"/>
          </p:nvPr>
        </p:nvSpPr>
        <p:spPr>
          <a:xfrm>
            <a:off x="577563" y="4908500"/>
            <a:ext cx="4107180" cy="375286"/>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Title of Presenter</a:t>
            </a:r>
            <a:endParaRPr lang="en-IN" dirty="0"/>
          </a:p>
        </p:txBody>
      </p:sp>
      <p:pic>
        <p:nvPicPr>
          <p:cNvPr id="19" name="Picture 18" descr="Logo&#10;&#10;Description automatically generated">
            <a:extLst>
              <a:ext uri="{FF2B5EF4-FFF2-40B4-BE49-F238E27FC236}">
                <a16:creationId xmlns:a16="http://schemas.microsoft.com/office/drawing/2014/main" id="{9D51314A-B75A-4C9E-A4D2-87F530F5DD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212" y="538042"/>
            <a:ext cx="1988820" cy="306876"/>
          </a:xfrm>
          <a:prstGeom prst="rect">
            <a:avLst/>
          </a:prstGeom>
        </p:spPr>
      </p:pic>
    </p:spTree>
    <p:extLst>
      <p:ext uri="{BB962C8B-B14F-4D97-AF65-F5344CB8AC3E}">
        <p14:creationId xmlns:p14="http://schemas.microsoft.com/office/powerpoint/2010/main" val="2797574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14">
    <p:bg>
      <p:bgPr>
        <a:solidFill>
          <a:schemeClr val="bg1"/>
        </a:solidFill>
        <a:effectLst/>
      </p:bgPr>
    </p:bg>
    <p:spTree>
      <p:nvGrpSpPr>
        <p:cNvPr id="1" name=""/>
        <p:cNvGrpSpPr/>
        <p:nvPr/>
      </p:nvGrpSpPr>
      <p:grpSpPr>
        <a:xfrm>
          <a:off x="0" y="0"/>
          <a:ext cx="0" cy="0"/>
          <a:chOff x="0" y="0"/>
          <a:chExt cx="0" cy="0"/>
        </a:xfrm>
      </p:grpSpPr>
      <p:sp>
        <p:nvSpPr>
          <p:cNvPr id="7" name="Graphic 5">
            <a:extLst>
              <a:ext uri="{FF2B5EF4-FFF2-40B4-BE49-F238E27FC236}">
                <a16:creationId xmlns:a16="http://schemas.microsoft.com/office/drawing/2014/main" id="{B50AA8C6-693E-4DCE-B1BF-6E71597B49AB}"/>
              </a:ext>
            </a:extLst>
          </p:cNvPr>
          <p:cNvSpPr/>
          <p:nvPr userDrawn="1"/>
        </p:nvSpPr>
        <p:spPr>
          <a:xfrm>
            <a:off x="10510401" y="-9374"/>
            <a:ext cx="1718794" cy="1718794"/>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tx2"/>
          </a:solidFill>
          <a:ln w="12123" cap="flat">
            <a:noFill/>
            <a:prstDash val="solid"/>
            <a:miter/>
          </a:ln>
        </p:spPr>
        <p:txBody>
          <a:bodyPr rtlCol="0" anchor="ctr"/>
          <a:lstStyle/>
          <a:p>
            <a:endParaRPr lang="en-IN"/>
          </a:p>
        </p:txBody>
      </p:sp>
      <p:sp>
        <p:nvSpPr>
          <p:cNvPr id="8" name="Oval 7">
            <a:extLst>
              <a:ext uri="{FF2B5EF4-FFF2-40B4-BE49-F238E27FC236}">
                <a16:creationId xmlns:a16="http://schemas.microsoft.com/office/drawing/2014/main" id="{C21F1085-E7BC-4EAA-B061-1812B090A8C2}"/>
              </a:ext>
            </a:extLst>
          </p:cNvPr>
          <p:cNvSpPr/>
          <p:nvPr userDrawn="1"/>
        </p:nvSpPr>
        <p:spPr>
          <a:xfrm>
            <a:off x="8749946" y="-48260"/>
            <a:ext cx="1762564" cy="1762564"/>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Graphic 30">
            <a:extLst>
              <a:ext uri="{FF2B5EF4-FFF2-40B4-BE49-F238E27FC236}">
                <a16:creationId xmlns:a16="http://schemas.microsoft.com/office/drawing/2014/main" id="{01A6201F-D53A-44E6-9715-09A16B1F9C52}"/>
              </a:ext>
            </a:extLst>
          </p:cNvPr>
          <p:cNvSpPr/>
          <p:nvPr userDrawn="1"/>
        </p:nvSpPr>
        <p:spPr>
          <a:xfrm>
            <a:off x="7028825" y="1709420"/>
            <a:ext cx="1718794" cy="1718794"/>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bg2">
              <a:lumMod val="40000"/>
              <a:lumOff val="60000"/>
            </a:schemeClr>
          </a:solidFill>
          <a:ln w="12123" cap="flat">
            <a:noFill/>
            <a:prstDash val="solid"/>
            <a:miter/>
          </a:ln>
        </p:spPr>
        <p:txBody>
          <a:bodyPr rtlCol="0" anchor="ctr"/>
          <a:lstStyle/>
          <a:p>
            <a:endParaRPr lang="en-IN"/>
          </a:p>
        </p:txBody>
      </p:sp>
      <p:sp>
        <p:nvSpPr>
          <p:cNvPr id="10" name="Graphic 41">
            <a:extLst>
              <a:ext uri="{FF2B5EF4-FFF2-40B4-BE49-F238E27FC236}">
                <a16:creationId xmlns:a16="http://schemas.microsoft.com/office/drawing/2014/main" id="{E8132724-214B-4782-BA44-300E7D5575E8}"/>
              </a:ext>
            </a:extLst>
          </p:cNvPr>
          <p:cNvSpPr/>
          <p:nvPr userDrawn="1"/>
        </p:nvSpPr>
        <p:spPr>
          <a:xfrm>
            <a:off x="10489605" y="3452823"/>
            <a:ext cx="1702395" cy="1702395"/>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rgbClr val="D4DCF0"/>
          </a:solidFill>
          <a:ln w="12045" cap="flat">
            <a:noFill/>
            <a:prstDash val="solid"/>
            <a:miter/>
          </a:ln>
        </p:spPr>
        <p:txBody>
          <a:bodyPr rtlCol="0" anchor="ctr"/>
          <a:lstStyle/>
          <a:p>
            <a:endParaRPr lang="en-IN"/>
          </a:p>
        </p:txBody>
      </p:sp>
      <p:sp>
        <p:nvSpPr>
          <p:cNvPr id="11" name="Graphic 52">
            <a:extLst>
              <a:ext uri="{FF2B5EF4-FFF2-40B4-BE49-F238E27FC236}">
                <a16:creationId xmlns:a16="http://schemas.microsoft.com/office/drawing/2014/main" id="{50773F6F-848C-403C-A6A6-7E1F5E56A363}"/>
              </a:ext>
            </a:extLst>
          </p:cNvPr>
          <p:cNvSpPr/>
          <p:nvPr userDrawn="1"/>
        </p:nvSpPr>
        <p:spPr>
          <a:xfrm>
            <a:off x="7070455" y="5155218"/>
            <a:ext cx="1690082" cy="1690082"/>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accent4">
              <a:lumMod val="20000"/>
              <a:lumOff val="80000"/>
            </a:schemeClr>
          </a:solidFill>
          <a:ln w="12123" cap="flat">
            <a:noFill/>
            <a:prstDash val="solid"/>
            <a:miter/>
          </a:ln>
        </p:spPr>
        <p:txBody>
          <a:bodyPr rtlCol="0" anchor="ctr"/>
          <a:lstStyle/>
          <a:p>
            <a:endParaRPr lang="en-IN"/>
          </a:p>
        </p:txBody>
      </p:sp>
      <p:sp>
        <p:nvSpPr>
          <p:cNvPr id="12" name="Oval 11">
            <a:extLst>
              <a:ext uri="{FF2B5EF4-FFF2-40B4-BE49-F238E27FC236}">
                <a16:creationId xmlns:a16="http://schemas.microsoft.com/office/drawing/2014/main" id="{540CC345-E334-4DD2-9754-73CF5B23D1CF}"/>
              </a:ext>
            </a:extLst>
          </p:cNvPr>
          <p:cNvSpPr/>
          <p:nvPr userDrawn="1"/>
        </p:nvSpPr>
        <p:spPr>
          <a:xfrm>
            <a:off x="8771831" y="5130416"/>
            <a:ext cx="1763321" cy="176332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Graphic 30">
            <a:extLst>
              <a:ext uri="{FF2B5EF4-FFF2-40B4-BE49-F238E27FC236}">
                <a16:creationId xmlns:a16="http://schemas.microsoft.com/office/drawing/2014/main" id="{17310742-5C8F-4CAE-A044-05DFB45E77F6}"/>
              </a:ext>
            </a:extLst>
          </p:cNvPr>
          <p:cNvSpPr/>
          <p:nvPr userDrawn="1"/>
        </p:nvSpPr>
        <p:spPr>
          <a:xfrm rot="10800000">
            <a:off x="8771831" y="3417963"/>
            <a:ext cx="1718794" cy="1718794"/>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bg2">
              <a:lumMod val="40000"/>
              <a:lumOff val="60000"/>
            </a:schemeClr>
          </a:solidFill>
          <a:ln w="12123" cap="flat">
            <a:noFill/>
            <a:prstDash val="solid"/>
            <a:miter/>
          </a:ln>
        </p:spPr>
        <p:txBody>
          <a:bodyPr rtlCol="0" anchor="ctr"/>
          <a:lstStyle/>
          <a:p>
            <a:endParaRPr lang="en-IN"/>
          </a:p>
        </p:txBody>
      </p:sp>
      <p:sp>
        <p:nvSpPr>
          <p:cNvPr id="14" name="Graphic 30">
            <a:extLst>
              <a:ext uri="{FF2B5EF4-FFF2-40B4-BE49-F238E27FC236}">
                <a16:creationId xmlns:a16="http://schemas.microsoft.com/office/drawing/2014/main" id="{04F12F07-80A8-4942-B52D-07DBE055F1D1}"/>
              </a:ext>
            </a:extLst>
          </p:cNvPr>
          <p:cNvSpPr/>
          <p:nvPr userDrawn="1"/>
        </p:nvSpPr>
        <p:spPr>
          <a:xfrm rot="10800000">
            <a:off x="10490624" y="5158867"/>
            <a:ext cx="1701375" cy="1701375"/>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tx2"/>
          </a:solidFill>
          <a:ln w="12123" cap="flat">
            <a:solidFill>
              <a:schemeClr val="bg1"/>
            </a:solidFill>
            <a:prstDash val="solid"/>
            <a:miter/>
          </a:ln>
        </p:spPr>
        <p:txBody>
          <a:bodyPr rtlCol="0" anchor="ctr"/>
          <a:lstStyle/>
          <a:p>
            <a:endParaRPr lang="en-IN"/>
          </a:p>
        </p:txBody>
      </p:sp>
      <p:sp>
        <p:nvSpPr>
          <p:cNvPr id="15" name="Graphic 41">
            <a:extLst>
              <a:ext uri="{FF2B5EF4-FFF2-40B4-BE49-F238E27FC236}">
                <a16:creationId xmlns:a16="http://schemas.microsoft.com/office/drawing/2014/main" id="{12A66D4A-B35E-4112-9DAD-8F5C15AC9268}"/>
              </a:ext>
            </a:extLst>
          </p:cNvPr>
          <p:cNvSpPr/>
          <p:nvPr userDrawn="1"/>
        </p:nvSpPr>
        <p:spPr>
          <a:xfrm>
            <a:off x="7064298" y="3446185"/>
            <a:ext cx="1702395" cy="1702395"/>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tx2"/>
          </a:solidFill>
          <a:ln w="12045" cap="flat">
            <a:solidFill>
              <a:schemeClr val="bg1"/>
            </a:solidFill>
            <a:prstDash val="solid"/>
            <a:miter/>
          </a:ln>
        </p:spPr>
        <p:txBody>
          <a:bodyPr rtlCol="0" anchor="ctr"/>
          <a:lstStyle/>
          <a:p>
            <a:endParaRPr lang="en-IN"/>
          </a:p>
        </p:txBody>
      </p:sp>
      <p:sp>
        <p:nvSpPr>
          <p:cNvPr id="16" name="Graphic 52">
            <a:extLst>
              <a:ext uri="{FF2B5EF4-FFF2-40B4-BE49-F238E27FC236}">
                <a16:creationId xmlns:a16="http://schemas.microsoft.com/office/drawing/2014/main" id="{15A5BD5F-4E2F-4DF2-B912-97A11A198B84}"/>
              </a:ext>
            </a:extLst>
          </p:cNvPr>
          <p:cNvSpPr/>
          <p:nvPr userDrawn="1"/>
        </p:nvSpPr>
        <p:spPr>
          <a:xfrm>
            <a:off x="10489604" y="1707964"/>
            <a:ext cx="1718793" cy="1718793"/>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rgbClr val="A9B8E1"/>
          </a:solidFill>
          <a:ln w="12123" cap="flat">
            <a:noFill/>
            <a:prstDash val="solid"/>
            <a:miter/>
          </a:ln>
        </p:spPr>
        <p:txBody>
          <a:bodyPr rtlCol="0" anchor="ctr"/>
          <a:lstStyle/>
          <a:p>
            <a:endParaRPr lang="en-IN"/>
          </a:p>
        </p:txBody>
      </p:sp>
      <p:sp>
        <p:nvSpPr>
          <p:cNvPr id="17" name="Graphic 41">
            <a:extLst>
              <a:ext uri="{FF2B5EF4-FFF2-40B4-BE49-F238E27FC236}">
                <a16:creationId xmlns:a16="http://schemas.microsoft.com/office/drawing/2014/main" id="{8C8AFF78-5B6A-4F97-A58E-CFB91D5BE49E}"/>
              </a:ext>
            </a:extLst>
          </p:cNvPr>
          <p:cNvSpPr/>
          <p:nvPr userDrawn="1"/>
        </p:nvSpPr>
        <p:spPr>
          <a:xfrm>
            <a:off x="7017253" y="-22727"/>
            <a:ext cx="1731420" cy="1731420"/>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4">
              <a:lumMod val="60000"/>
              <a:lumOff val="40000"/>
            </a:schemeClr>
          </a:solidFill>
          <a:ln w="12045" cap="flat">
            <a:noFill/>
            <a:prstDash val="solid"/>
            <a:miter/>
          </a:ln>
        </p:spPr>
        <p:txBody>
          <a:bodyPr rtlCol="0" anchor="ctr"/>
          <a:lstStyle/>
          <a:p>
            <a:endParaRPr lang="en-IN"/>
          </a:p>
        </p:txBody>
      </p:sp>
      <p:sp>
        <p:nvSpPr>
          <p:cNvPr id="18" name="Graphic 41">
            <a:extLst>
              <a:ext uri="{FF2B5EF4-FFF2-40B4-BE49-F238E27FC236}">
                <a16:creationId xmlns:a16="http://schemas.microsoft.com/office/drawing/2014/main" id="{2E4C15D2-BD52-402B-A394-0B1E65B04DBD}"/>
              </a:ext>
            </a:extLst>
          </p:cNvPr>
          <p:cNvSpPr/>
          <p:nvPr userDrawn="1"/>
        </p:nvSpPr>
        <p:spPr>
          <a:xfrm rot="10800000">
            <a:off x="8747618" y="1695901"/>
            <a:ext cx="1752229" cy="175222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3">
              <a:lumMod val="40000"/>
              <a:lumOff val="60000"/>
            </a:schemeClr>
          </a:solidFill>
          <a:ln w="12045" cap="flat">
            <a:noFill/>
            <a:prstDash val="solid"/>
            <a:miter/>
          </a:ln>
        </p:spPr>
        <p:txBody>
          <a:bodyPr rtlCol="0" anchor="ctr"/>
          <a:lstStyle/>
          <a:p>
            <a:endParaRPr lang="en-IN"/>
          </a:p>
        </p:txBody>
      </p:sp>
      <p:sp>
        <p:nvSpPr>
          <p:cNvPr id="23" name="Text Placeholder 7">
            <a:extLst>
              <a:ext uri="{FF2B5EF4-FFF2-40B4-BE49-F238E27FC236}">
                <a16:creationId xmlns:a16="http://schemas.microsoft.com/office/drawing/2014/main" id="{5293EADC-E3A8-4D5E-A31C-3F93B96FC50E}"/>
              </a:ext>
            </a:extLst>
          </p:cNvPr>
          <p:cNvSpPr>
            <a:spLocks noGrp="1"/>
          </p:cNvSpPr>
          <p:nvPr>
            <p:ph type="body" sz="quarter" idx="10" hasCustomPrompt="1"/>
          </p:nvPr>
        </p:nvSpPr>
        <p:spPr>
          <a:xfrm>
            <a:off x="524223" y="2236946"/>
            <a:ext cx="4838700" cy="1298734"/>
          </a:xfrm>
          <a:prstGeom prst="rect">
            <a:avLst/>
          </a:prstGeom>
        </p:spPr>
        <p:txBody>
          <a:bodyPr/>
          <a:lstStyle>
            <a:lvl1pPr marL="0" indent="0">
              <a:buNone/>
              <a:defRPr sz="4400">
                <a:solidFill>
                  <a:schemeClr val="tx1"/>
                </a:solidFill>
                <a:latin typeface="Arial" panose="020B0604020202020204" pitchFamily="34" charset="0"/>
                <a:cs typeface="Arial" panose="020B0604020202020204" pitchFamily="34" charset="0"/>
              </a:defRPr>
            </a:lvl1pPr>
          </a:lstStyle>
          <a:p>
            <a:pPr lvl="0"/>
            <a:r>
              <a:rPr lang="en-US" dirty="0"/>
              <a:t>Presentation</a:t>
            </a:r>
            <a:br>
              <a:rPr lang="en-US" dirty="0"/>
            </a:br>
            <a:r>
              <a:rPr lang="en-US" dirty="0"/>
              <a:t>Title/Name</a:t>
            </a:r>
            <a:endParaRPr lang="en-IN" dirty="0"/>
          </a:p>
        </p:txBody>
      </p:sp>
      <p:sp>
        <p:nvSpPr>
          <p:cNvPr id="24" name="Text Placeholder 7">
            <a:extLst>
              <a:ext uri="{FF2B5EF4-FFF2-40B4-BE49-F238E27FC236}">
                <a16:creationId xmlns:a16="http://schemas.microsoft.com/office/drawing/2014/main" id="{4D72FFD6-DC83-4CAE-8481-3BCDAA688111}"/>
              </a:ext>
            </a:extLst>
          </p:cNvPr>
          <p:cNvSpPr>
            <a:spLocks noGrp="1"/>
          </p:cNvSpPr>
          <p:nvPr>
            <p:ph type="body" sz="quarter" idx="11" hasCustomPrompt="1"/>
          </p:nvPr>
        </p:nvSpPr>
        <p:spPr>
          <a:xfrm>
            <a:off x="577563" y="4097652"/>
            <a:ext cx="4107180" cy="718187"/>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Presentation Subtitle – this can be a short description</a:t>
            </a:r>
            <a:endParaRPr lang="en-IN" dirty="0"/>
          </a:p>
        </p:txBody>
      </p:sp>
      <p:sp>
        <p:nvSpPr>
          <p:cNvPr id="25" name="Text Placeholder 7">
            <a:extLst>
              <a:ext uri="{FF2B5EF4-FFF2-40B4-BE49-F238E27FC236}">
                <a16:creationId xmlns:a16="http://schemas.microsoft.com/office/drawing/2014/main" id="{29C2818A-F624-4D3F-A481-AB49F5023552}"/>
              </a:ext>
            </a:extLst>
          </p:cNvPr>
          <p:cNvSpPr>
            <a:spLocks noGrp="1"/>
          </p:cNvSpPr>
          <p:nvPr>
            <p:ph type="body" sz="quarter" idx="12" hasCustomPrompt="1"/>
          </p:nvPr>
        </p:nvSpPr>
        <p:spPr>
          <a:xfrm>
            <a:off x="577563" y="5378132"/>
            <a:ext cx="4107180" cy="375286"/>
          </a:xfrm>
          <a:prstGeom prst="rect">
            <a:avLst/>
          </a:prstGeom>
        </p:spPr>
        <p:txBody>
          <a:bodyPr/>
          <a:lstStyle>
            <a:lvl1pPr marL="0" indent="0">
              <a:buNone/>
              <a:defRPr sz="2000">
                <a:solidFill>
                  <a:schemeClr val="accent2"/>
                </a:solidFill>
                <a:latin typeface="Arial" panose="020B0604020202020204" pitchFamily="34" charset="0"/>
                <a:cs typeface="Arial" panose="020B0604020202020204" pitchFamily="34" charset="0"/>
              </a:defRPr>
            </a:lvl1pPr>
          </a:lstStyle>
          <a:p>
            <a:pPr lvl="0"/>
            <a:r>
              <a:rPr lang="en-US" dirty="0"/>
              <a:t>Date</a:t>
            </a:r>
            <a:endParaRPr lang="en-IN" dirty="0"/>
          </a:p>
        </p:txBody>
      </p:sp>
      <p:sp>
        <p:nvSpPr>
          <p:cNvPr id="26" name="Text Placeholder 7">
            <a:extLst>
              <a:ext uri="{FF2B5EF4-FFF2-40B4-BE49-F238E27FC236}">
                <a16:creationId xmlns:a16="http://schemas.microsoft.com/office/drawing/2014/main" id="{D8F6E836-8541-462C-9FB6-D1E4370E511A}"/>
              </a:ext>
            </a:extLst>
          </p:cNvPr>
          <p:cNvSpPr>
            <a:spLocks noGrp="1"/>
          </p:cNvSpPr>
          <p:nvPr>
            <p:ph type="body" sz="quarter" idx="13" hasCustomPrompt="1"/>
          </p:nvPr>
        </p:nvSpPr>
        <p:spPr>
          <a:xfrm>
            <a:off x="577563" y="4908500"/>
            <a:ext cx="4107180" cy="375286"/>
          </a:xfrm>
          <a:prstGeom prst="rect">
            <a:avLst/>
          </a:prstGeom>
        </p:spPr>
        <p:txBody>
          <a:bodyPr/>
          <a:lstStyle>
            <a:lvl1pPr marL="0" indent="0">
              <a:buNone/>
              <a:defRPr sz="2000">
                <a:solidFill>
                  <a:schemeClr val="accent2"/>
                </a:solidFill>
                <a:latin typeface="Arial" panose="020B0604020202020204" pitchFamily="34" charset="0"/>
                <a:cs typeface="Arial" panose="020B0604020202020204" pitchFamily="34" charset="0"/>
              </a:defRPr>
            </a:lvl1pPr>
          </a:lstStyle>
          <a:p>
            <a:pPr lvl="0"/>
            <a:r>
              <a:rPr lang="en-US" dirty="0"/>
              <a:t>Title of Presenter</a:t>
            </a:r>
            <a:endParaRPr lang="en-IN" dirty="0"/>
          </a:p>
        </p:txBody>
      </p:sp>
      <p:pic>
        <p:nvPicPr>
          <p:cNvPr id="21" name="Picture 20" descr="Shape&#10;&#10;Description automatically generated with medium confidence">
            <a:extLst>
              <a:ext uri="{FF2B5EF4-FFF2-40B4-BE49-F238E27FC236}">
                <a16:creationId xmlns:a16="http://schemas.microsoft.com/office/drawing/2014/main" id="{D3A3986D-72D6-435B-8101-B9CD37A1DA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212" y="538041"/>
            <a:ext cx="2056042" cy="317249"/>
          </a:xfrm>
          <a:prstGeom prst="rect">
            <a:avLst/>
          </a:prstGeom>
        </p:spPr>
      </p:pic>
    </p:spTree>
    <p:extLst>
      <p:ext uri="{BB962C8B-B14F-4D97-AF65-F5344CB8AC3E}">
        <p14:creationId xmlns:p14="http://schemas.microsoft.com/office/powerpoint/2010/main" val="267211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B7C1981-7305-4C3C-B4A2-A122B762D3D1}"/>
              </a:ext>
            </a:extLst>
          </p:cNvPr>
          <p:cNvSpPr>
            <a:spLocks noGrp="1"/>
          </p:cNvSpPr>
          <p:nvPr>
            <p:ph type="pic" sz="quarter" idx="10"/>
          </p:nvPr>
        </p:nvSpPr>
        <p:spPr>
          <a:xfrm>
            <a:off x="6393180" y="0"/>
            <a:ext cx="5798820" cy="6858000"/>
          </a:xfrm>
          <a:prstGeom prst="rect">
            <a:avLst/>
          </a:prstGeom>
        </p:spPr>
        <p:txBody>
          <a:bodyPr/>
          <a:lstStyle/>
          <a:p>
            <a:endParaRPr lang="en-IN"/>
          </a:p>
        </p:txBody>
      </p:sp>
      <p:sp>
        <p:nvSpPr>
          <p:cNvPr id="5" name="Text Placeholder 4">
            <a:extLst>
              <a:ext uri="{FF2B5EF4-FFF2-40B4-BE49-F238E27FC236}">
                <a16:creationId xmlns:a16="http://schemas.microsoft.com/office/drawing/2014/main" id="{06EF4374-0F4A-48BF-9FC8-53F8AF986CD6}"/>
              </a:ext>
            </a:extLst>
          </p:cNvPr>
          <p:cNvSpPr>
            <a:spLocks noGrp="1"/>
          </p:cNvSpPr>
          <p:nvPr>
            <p:ph type="body" sz="quarter" idx="11" hasCustomPrompt="1"/>
          </p:nvPr>
        </p:nvSpPr>
        <p:spPr>
          <a:xfrm>
            <a:off x="350838" y="1447483"/>
            <a:ext cx="586422" cy="541337"/>
          </a:xfrm>
          <a:prstGeom prst="rect">
            <a:avLst/>
          </a:prstGeom>
        </p:spPr>
        <p:txBody>
          <a:bodyPr anchor="ctr"/>
          <a:lstStyle>
            <a:lvl1pPr marL="0" indent="0">
              <a:buNone/>
              <a:defRPr sz="2400" b="1">
                <a:solidFill>
                  <a:schemeClr val="accent2"/>
                </a:solidFill>
              </a:defRPr>
            </a:lvl1pPr>
          </a:lstStyle>
          <a:p>
            <a:pPr lvl="0"/>
            <a:r>
              <a:rPr lang="en-US" dirty="0"/>
              <a:t>01</a:t>
            </a:r>
            <a:endParaRPr lang="en-IN" dirty="0"/>
          </a:p>
        </p:txBody>
      </p:sp>
      <p:sp>
        <p:nvSpPr>
          <p:cNvPr id="6" name="Text Placeholder 4">
            <a:extLst>
              <a:ext uri="{FF2B5EF4-FFF2-40B4-BE49-F238E27FC236}">
                <a16:creationId xmlns:a16="http://schemas.microsoft.com/office/drawing/2014/main" id="{9F4B5A77-676D-40E1-91F7-080CD5C2EA9A}"/>
              </a:ext>
            </a:extLst>
          </p:cNvPr>
          <p:cNvSpPr>
            <a:spLocks noGrp="1"/>
          </p:cNvSpPr>
          <p:nvPr>
            <p:ph type="body" sz="quarter" idx="12" hasCustomPrompt="1"/>
          </p:nvPr>
        </p:nvSpPr>
        <p:spPr>
          <a:xfrm>
            <a:off x="350838" y="2293303"/>
            <a:ext cx="586422" cy="541337"/>
          </a:xfrm>
          <a:prstGeom prst="rect">
            <a:avLst/>
          </a:prstGeom>
        </p:spPr>
        <p:txBody>
          <a:bodyPr anchor="ctr"/>
          <a:lstStyle>
            <a:lvl1pPr marL="0" indent="0">
              <a:buNone/>
              <a:defRPr sz="2400" b="1">
                <a:solidFill>
                  <a:schemeClr val="accent2"/>
                </a:solidFill>
              </a:defRPr>
            </a:lvl1pPr>
          </a:lstStyle>
          <a:p>
            <a:pPr lvl="0"/>
            <a:r>
              <a:rPr lang="en-US" dirty="0"/>
              <a:t>02</a:t>
            </a:r>
            <a:endParaRPr lang="en-IN" dirty="0"/>
          </a:p>
        </p:txBody>
      </p:sp>
      <p:sp>
        <p:nvSpPr>
          <p:cNvPr id="7" name="Text Placeholder 4">
            <a:extLst>
              <a:ext uri="{FF2B5EF4-FFF2-40B4-BE49-F238E27FC236}">
                <a16:creationId xmlns:a16="http://schemas.microsoft.com/office/drawing/2014/main" id="{94A8E75D-876A-4E7E-A799-05678FA5E6A6}"/>
              </a:ext>
            </a:extLst>
          </p:cNvPr>
          <p:cNvSpPr>
            <a:spLocks noGrp="1"/>
          </p:cNvSpPr>
          <p:nvPr>
            <p:ph type="body" sz="quarter" idx="13" hasCustomPrompt="1"/>
          </p:nvPr>
        </p:nvSpPr>
        <p:spPr>
          <a:xfrm>
            <a:off x="350838" y="3139123"/>
            <a:ext cx="586422" cy="541337"/>
          </a:xfrm>
          <a:prstGeom prst="rect">
            <a:avLst/>
          </a:prstGeom>
        </p:spPr>
        <p:txBody>
          <a:bodyPr anchor="ctr"/>
          <a:lstStyle>
            <a:lvl1pPr marL="0" indent="0">
              <a:buNone/>
              <a:defRPr sz="2400" b="1">
                <a:solidFill>
                  <a:schemeClr val="accent2"/>
                </a:solidFill>
              </a:defRPr>
            </a:lvl1pPr>
          </a:lstStyle>
          <a:p>
            <a:pPr lvl="0"/>
            <a:r>
              <a:rPr lang="en-US" dirty="0"/>
              <a:t>03</a:t>
            </a:r>
            <a:endParaRPr lang="en-IN" dirty="0"/>
          </a:p>
        </p:txBody>
      </p:sp>
      <p:sp>
        <p:nvSpPr>
          <p:cNvPr id="8" name="Text Placeholder 4">
            <a:extLst>
              <a:ext uri="{FF2B5EF4-FFF2-40B4-BE49-F238E27FC236}">
                <a16:creationId xmlns:a16="http://schemas.microsoft.com/office/drawing/2014/main" id="{6EBDA681-8163-456B-9953-044E4E36F53E}"/>
              </a:ext>
            </a:extLst>
          </p:cNvPr>
          <p:cNvSpPr>
            <a:spLocks noGrp="1"/>
          </p:cNvSpPr>
          <p:nvPr>
            <p:ph type="body" sz="quarter" idx="14" hasCustomPrompt="1"/>
          </p:nvPr>
        </p:nvSpPr>
        <p:spPr>
          <a:xfrm>
            <a:off x="350838" y="3984943"/>
            <a:ext cx="586422" cy="541337"/>
          </a:xfrm>
          <a:prstGeom prst="rect">
            <a:avLst/>
          </a:prstGeom>
        </p:spPr>
        <p:txBody>
          <a:bodyPr anchor="ctr"/>
          <a:lstStyle>
            <a:lvl1pPr marL="0" indent="0">
              <a:buNone/>
              <a:defRPr sz="2400" b="1">
                <a:solidFill>
                  <a:schemeClr val="accent2"/>
                </a:solidFill>
              </a:defRPr>
            </a:lvl1pPr>
          </a:lstStyle>
          <a:p>
            <a:pPr lvl="0"/>
            <a:r>
              <a:rPr lang="en-US" dirty="0"/>
              <a:t>04</a:t>
            </a:r>
            <a:endParaRPr lang="en-IN" dirty="0"/>
          </a:p>
        </p:txBody>
      </p:sp>
      <p:sp>
        <p:nvSpPr>
          <p:cNvPr id="9" name="Text Placeholder 4">
            <a:extLst>
              <a:ext uri="{FF2B5EF4-FFF2-40B4-BE49-F238E27FC236}">
                <a16:creationId xmlns:a16="http://schemas.microsoft.com/office/drawing/2014/main" id="{F2A7EB5A-194B-4BB9-AE1E-05C77B87E745}"/>
              </a:ext>
            </a:extLst>
          </p:cNvPr>
          <p:cNvSpPr>
            <a:spLocks noGrp="1"/>
          </p:cNvSpPr>
          <p:nvPr>
            <p:ph type="body" sz="quarter" idx="15" hasCustomPrompt="1"/>
          </p:nvPr>
        </p:nvSpPr>
        <p:spPr>
          <a:xfrm>
            <a:off x="350838" y="4830763"/>
            <a:ext cx="586422" cy="541337"/>
          </a:xfrm>
          <a:prstGeom prst="rect">
            <a:avLst/>
          </a:prstGeom>
        </p:spPr>
        <p:txBody>
          <a:bodyPr anchor="ctr"/>
          <a:lstStyle>
            <a:lvl1pPr marL="0" indent="0">
              <a:buNone/>
              <a:defRPr sz="2400" b="1">
                <a:solidFill>
                  <a:schemeClr val="accent2"/>
                </a:solidFill>
              </a:defRPr>
            </a:lvl1pPr>
          </a:lstStyle>
          <a:p>
            <a:pPr lvl="0"/>
            <a:r>
              <a:rPr lang="en-US" dirty="0"/>
              <a:t>05</a:t>
            </a:r>
            <a:endParaRPr lang="en-IN" dirty="0"/>
          </a:p>
        </p:txBody>
      </p:sp>
      <p:sp>
        <p:nvSpPr>
          <p:cNvPr id="10" name="Text Placeholder 4">
            <a:extLst>
              <a:ext uri="{FF2B5EF4-FFF2-40B4-BE49-F238E27FC236}">
                <a16:creationId xmlns:a16="http://schemas.microsoft.com/office/drawing/2014/main" id="{7698AE6C-62CE-4D9F-BBF0-91C449F1306E}"/>
              </a:ext>
            </a:extLst>
          </p:cNvPr>
          <p:cNvSpPr>
            <a:spLocks noGrp="1"/>
          </p:cNvSpPr>
          <p:nvPr>
            <p:ph type="body" sz="quarter" idx="16" hasCustomPrompt="1"/>
          </p:nvPr>
        </p:nvSpPr>
        <p:spPr>
          <a:xfrm>
            <a:off x="350838" y="5676583"/>
            <a:ext cx="586422" cy="541337"/>
          </a:xfrm>
          <a:prstGeom prst="rect">
            <a:avLst/>
          </a:prstGeom>
        </p:spPr>
        <p:txBody>
          <a:bodyPr anchor="ctr"/>
          <a:lstStyle>
            <a:lvl1pPr marL="0" indent="0">
              <a:buNone/>
              <a:defRPr sz="2400" b="1">
                <a:solidFill>
                  <a:schemeClr val="accent2"/>
                </a:solidFill>
              </a:defRPr>
            </a:lvl1pPr>
          </a:lstStyle>
          <a:p>
            <a:pPr lvl="0"/>
            <a:r>
              <a:rPr lang="en-US" dirty="0"/>
              <a:t>06</a:t>
            </a:r>
            <a:endParaRPr lang="en-IN" dirty="0"/>
          </a:p>
        </p:txBody>
      </p:sp>
      <p:sp>
        <p:nvSpPr>
          <p:cNvPr id="12" name="Text Placeholder 11">
            <a:extLst>
              <a:ext uri="{FF2B5EF4-FFF2-40B4-BE49-F238E27FC236}">
                <a16:creationId xmlns:a16="http://schemas.microsoft.com/office/drawing/2014/main" id="{8E82145F-3792-4643-9A9A-C07BF6DF50F2}"/>
              </a:ext>
            </a:extLst>
          </p:cNvPr>
          <p:cNvSpPr>
            <a:spLocks noGrp="1"/>
          </p:cNvSpPr>
          <p:nvPr>
            <p:ph type="body" sz="quarter" idx="17" hasCustomPrompt="1"/>
          </p:nvPr>
        </p:nvSpPr>
        <p:spPr>
          <a:xfrm>
            <a:off x="1143000" y="1447165"/>
            <a:ext cx="4884737" cy="541338"/>
          </a:xfrm>
          <a:prstGeom prst="rect">
            <a:avLst/>
          </a:prstGeom>
        </p:spPr>
        <p:txBody>
          <a:bodyPr anchor="ctr"/>
          <a:lstStyle>
            <a:lvl1pPr marL="0" indent="0">
              <a:buNone/>
              <a:defRPr sz="2000">
                <a:latin typeface="Arial" panose="020B0604020202020204" pitchFamily="34" charset="0"/>
                <a:cs typeface="Arial" panose="020B0604020202020204" pitchFamily="34" charset="0"/>
              </a:defRPr>
            </a:lvl1pPr>
          </a:lstStyle>
          <a:p>
            <a:pPr lvl="0"/>
            <a:r>
              <a:rPr lang="en-US" dirty="0"/>
              <a:t>Topic 1</a:t>
            </a:r>
            <a:endParaRPr lang="en-IN" dirty="0"/>
          </a:p>
        </p:txBody>
      </p:sp>
      <p:sp>
        <p:nvSpPr>
          <p:cNvPr id="13" name="Text Placeholder 11">
            <a:extLst>
              <a:ext uri="{FF2B5EF4-FFF2-40B4-BE49-F238E27FC236}">
                <a16:creationId xmlns:a16="http://schemas.microsoft.com/office/drawing/2014/main" id="{9071817D-6DF7-405A-97A7-FF0A0DE83855}"/>
              </a:ext>
            </a:extLst>
          </p:cNvPr>
          <p:cNvSpPr>
            <a:spLocks noGrp="1"/>
          </p:cNvSpPr>
          <p:nvPr>
            <p:ph type="body" sz="quarter" idx="18" hasCustomPrompt="1"/>
          </p:nvPr>
        </p:nvSpPr>
        <p:spPr>
          <a:xfrm>
            <a:off x="1143000" y="2270125"/>
            <a:ext cx="4884737" cy="541338"/>
          </a:xfrm>
          <a:prstGeom prst="rect">
            <a:avLst/>
          </a:prstGeom>
        </p:spPr>
        <p:txBody>
          <a:bodyPr anchor="ctr"/>
          <a:lstStyle>
            <a:lvl1pPr marL="0" indent="0">
              <a:buNone/>
              <a:defRPr sz="2000">
                <a:latin typeface="Arial" panose="020B0604020202020204" pitchFamily="34" charset="0"/>
                <a:cs typeface="Arial" panose="020B0604020202020204" pitchFamily="34" charset="0"/>
              </a:defRPr>
            </a:lvl1pPr>
          </a:lstStyle>
          <a:p>
            <a:pPr lvl="0"/>
            <a:r>
              <a:rPr lang="en-US" dirty="0"/>
              <a:t>Topic 2</a:t>
            </a:r>
            <a:endParaRPr lang="en-IN" dirty="0"/>
          </a:p>
        </p:txBody>
      </p:sp>
      <p:sp>
        <p:nvSpPr>
          <p:cNvPr id="14" name="Text Placeholder 11">
            <a:extLst>
              <a:ext uri="{FF2B5EF4-FFF2-40B4-BE49-F238E27FC236}">
                <a16:creationId xmlns:a16="http://schemas.microsoft.com/office/drawing/2014/main" id="{6EE9C871-1048-4ED8-B1B6-33F3E3D4A853}"/>
              </a:ext>
            </a:extLst>
          </p:cNvPr>
          <p:cNvSpPr>
            <a:spLocks noGrp="1"/>
          </p:cNvSpPr>
          <p:nvPr>
            <p:ph type="body" sz="quarter" idx="19" hasCustomPrompt="1"/>
          </p:nvPr>
        </p:nvSpPr>
        <p:spPr>
          <a:xfrm>
            <a:off x="1143000" y="3138806"/>
            <a:ext cx="4884737" cy="541338"/>
          </a:xfrm>
          <a:prstGeom prst="rect">
            <a:avLst/>
          </a:prstGeom>
        </p:spPr>
        <p:txBody>
          <a:bodyPr anchor="ctr"/>
          <a:lstStyle>
            <a:lvl1pPr marL="0" indent="0">
              <a:buNone/>
              <a:defRPr sz="2000">
                <a:latin typeface="Arial" panose="020B0604020202020204" pitchFamily="34" charset="0"/>
                <a:cs typeface="Arial" panose="020B0604020202020204" pitchFamily="34" charset="0"/>
              </a:defRPr>
            </a:lvl1pPr>
          </a:lstStyle>
          <a:p>
            <a:pPr lvl="0"/>
            <a:r>
              <a:rPr lang="en-US" dirty="0"/>
              <a:t>Topic 3</a:t>
            </a:r>
            <a:endParaRPr lang="en-IN" dirty="0"/>
          </a:p>
        </p:txBody>
      </p:sp>
      <p:sp>
        <p:nvSpPr>
          <p:cNvPr id="15" name="Text Placeholder 11">
            <a:extLst>
              <a:ext uri="{FF2B5EF4-FFF2-40B4-BE49-F238E27FC236}">
                <a16:creationId xmlns:a16="http://schemas.microsoft.com/office/drawing/2014/main" id="{2A9ADF3C-324D-4485-A6F5-D2AC91A05497}"/>
              </a:ext>
            </a:extLst>
          </p:cNvPr>
          <p:cNvSpPr>
            <a:spLocks noGrp="1"/>
          </p:cNvSpPr>
          <p:nvPr>
            <p:ph type="body" sz="quarter" idx="20" hasCustomPrompt="1"/>
          </p:nvPr>
        </p:nvSpPr>
        <p:spPr>
          <a:xfrm>
            <a:off x="1143000" y="3961766"/>
            <a:ext cx="4884737" cy="541338"/>
          </a:xfrm>
          <a:prstGeom prst="rect">
            <a:avLst/>
          </a:prstGeom>
        </p:spPr>
        <p:txBody>
          <a:bodyPr anchor="ctr"/>
          <a:lstStyle>
            <a:lvl1pPr marL="0" indent="0">
              <a:buNone/>
              <a:defRPr sz="2000">
                <a:latin typeface="Arial" panose="020B0604020202020204" pitchFamily="34" charset="0"/>
                <a:cs typeface="Arial" panose="020B0604020202020204" pitchFamily="34" charset="0"/>
              </a:defRPr>
            </a:lvl1pPr>
          </a:lstStyle>
          <a:p>
            <a:pPr lvl="0"/>
            <a:r>
              <a:rPr lang="en-US" dirty="0"/>
              <a:t>Topic 4</a:t>
            </a:r>
            <a:endParaRPr lang="en-IN" dirty="0"/>
          </a:p>
        </p:txBody>
      </p:sp>
      <p:sp>
        <p:nvSpPr>
          <p:cNvPr id="16" name="Text Placeholder 11">
            <a:extLst>
              <a:ext uri="{FF2B5EF4-FFF2-40B4-BE49-F238E27FC236}">
                <a16:creationId xmlns:a16="http://schemas.microsoft.com/office/drawing/2014/main" id="{6321AC47-2C8B-4DD4-8F86-EFB3B6FCA3C0}"/>
              </a:ext>
            </a:extLst>
          </p:cNvPr>
          <p:cNvSpPr>
            <a:spLocks noGrp="1"/>
          </p:cNvSpPr>
          <p:nvPr>
            <p:ph type="body" sz="quarter" idx="21" hasCustomPrompt="1"/>
          </p:nvPr>
        </p:nvSpPr>
        <p:spPr>
          <a:xfrm>
            <a:off x="1143000" y="4837749"/>
            <a:ext cx="4884737" cy="541338"/>
          </a:xfrm>
          <a:prstGeom prst="rect">
            <a:avLst/>
          </a:prstGeom>
        </p:spPr>
        <p:txBody>
          <a:bodyPr anchor="ctr"/>
          <a:lstStyle>
            <a:lvl1pPr marL="0" indent="0">
              <a:buNone/>
              <a:defRPr sz="2000">
                <a:latin typeface="Arial" panose="020B0604020202020204" pitchFamily="34" charset="0"/>
                <a:cs typeface="Arial" panose="020B0604020202020204" pitchFamily="34" charset="0"/>
              </a:defRPr>
            </a:lvl1pPr>
          </a:lstStyle>
          <a:p>
            <a:pPr lvl="0"/>
            <a:r>
              <a:rPr lang="en-US" dirty="0"/>
              <a:t>Topic 5</a:t>
            </a:r>
            <a:endParaRPr lang="en-IN" dirty="0"/>
          </a:p>
        </p:txBody>
      </p:sp>
      <p:sp>
        <p:nvSpPr>
          <p:cNvPr id="17" name="Text Placeholder 11">
            <a:extLst>
              <a:ext uri="{FF2B5EF4-FFF2-40B4-BE49-F238E27FC236}">
                <a16:creationId xmlns:a16="http://schemas.microsoft.com/office/drawing/2014/main" id="{6435EFAE-68A1-4304-89AD-CF42EBF1678B}"/>
              </a:ext>
            </a:extLst>
          </p:cNvPr>
          <p:cNvSpPr>
            <a:spLocks noGrp="1"/>
          </p:cNvSpPr>
          <p:nvPr>
            <p:ph type="body" sz="quarter" idx="22" hasCustomPrompt="1"/>
          </p:nvPr>
        </p:nvSpPr>
        <p:spPr>
          <a:xfrm>
            <a:off x="1143000" y="5660709"/>
            <a:ext cx="4884737" cy="541338"/>
          </a:xfrm>
          <a:prstGeom prst="rect">
            <a:avLst/>
          </a:prstGeom>
        </p:spPr>
        <p:txBody>
          <a:bodyPr anchor="ctr"/>
          <a:lstStyle>
            <a:lvl1pPr marL="0" indent="0">
              <a:buNone/>
              <a:defRPr sz="2000">
                <a:latin typeface="Arial" panose="020B0604020202020204" pitchFamily="34" charset="0"/>
                <a:cs typeface="Arial" panose="020B0604020202020204" pitchFamily="34" charset="0"/>
              </a:defRPr>
            </a:lvl1pPr>
          </a:lstStyle>
          <a:p>
            <a:pPr lvl="0"/>
            <a:r>
              <a:rPr lang="en-US" dirty="0"/>
              <a:t>Topic 6</a:t>
            </a:r>
            <a:endParaRPr lang="en-IN" dirty="0"/>
          </a:p>
        </p:txBody>
      </p:sp>
      <p:sp>
        <p:nvSpPr>
          <p:cNvPr id="18" name="Text Placeholder 11">
            <a:extLst>
              <a:ext uri="{FF2B5EF4-FFF2-40B4-BE49-F238E27FC236}">
                <a16:creationId xmlns:a16="http://schemas.microsoft.com/office/drawing/2014/main" id="{6CC72C05-0908-40C5-8629-28C23738A2F8}"/>
              </a:ext>
            </a:extLst>
          </p:cNvPr>
          <p:cNvSpPr>
            <a:spLocks noGrp="1"/>
          </p:cNvSpPr>
          <p:nvPr>
            <p:ph type="body" sz="quarter" idx="23" hasCustomPrompt="1"/>
          </p:nvPr>
        </p:nvSpPr>
        <p:spPr>
          <a:xfrm>
            <a:off x="350838" y="369411"/>
            <a:ext cx="4884737" cy="541338"/>
          </a:xfrm>
          <a:prstGeom prst="rect">
            <a:avLst/>
          </a:prstGeom>
        </p:spPr>
        <p:txBody>
          <a:bodyPr/>
          <a:lstStyle>
            <a:lvl1pPr marL="0" indent="0">
              <a:buNone/>
              <a:defRPr b="1">
                <a:solidFill>
                  <a:schemeClr val="accent2"/>
                </a:solidFill>
              </a:defRPr>
            </a:lvl1pPr>
          </a:lstStyle>
          <a:p>
            <a:pPr lvl="0"/>
            <a:r>
              <a:rPr lang="en-US" dirty="0"/>
              <a:t>Agenda</a:t>
            </a:r>
            <a:endParaRPr lang="en-IN" dirty="0"/>
          </a:p>
        </p:txBody>
      </p:sp>
    </p:spTree>
    <p:extLst>
      <p:ext uri="{BB962C8B-B14F-4D97-AF65-F5344CB8AC3E}">
        <p14:creationId xmlns:p14="http://schemas.microsoft.com/office/powerpoint/2010/main" val="3149877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10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DC2D0-F6C3-464F-A564-25A11D754924}"/>
              </a:ext>
            </a:extLst>
          </p:cNvPr>
          <p:cNvSpPr/>
          <p:nvPr userDrawn="1"/>
        </p:nvSpPr>
        <p:spPr>
          <a:xfrm>
            <a:off x="0" y="0"/>
            <a:ext cx="6095998" cy="3428997"/>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DFCCA302-E5C3-4AA8-95D8-90120B492CE9}"/>
              </a:ext>
            </a:extLst>
          </p:cNvPr>
          <p:cNvSpPr/>
          <p:nvPr userDrawn="1"/>
        </p:nvSpPr>
        <p:spPr>
          <a:xfrm>
            <a:off x="6095998" y="-6"/>
            <a:ext cx="6095998" cy="342900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D4DE4C3F-961E-4CCE-91CC-B71C8A1B0F51}"/>
              </a:ext>
            </a:extLst>
          </p:cNvPr>
          <p:cNvSpPr/>
          <p:nvPr userDrawn="1"/>
        </p:nvSpPr>
        <p:spPr>
          <a:xfrm>
            <a:off x="0" y="3428997"/>
            <a:ext cx="6095998" cy="3429003"/>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A716D2EF-B34B-4828-99CF-8D8ABDDEF0D8}"/>
              </a:ext>
            </a:extLst>
          </p:cNvPr>
          <p:cNvSpPr/>
          <p:nvPr userDrawn="1"/>
        </p:nvSpPr>
        <p:spPr>
          <a:xfrm>
            <a:off x="6095998" y="3429004"/>
            <a:ext cx="6095998" cy="342899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descr="Shape&#10;&#10;Description automatically generated with medium confidence">
            <a:extLst>
              <a:ext uri="{FF2B5EF4-FFF2-40B4-BE49-F238E27FC236}">
                <a16:creationId xmlns:a16="http://schemas.microsoft.com/office/drawing/2014/main" id="{644674FD-72A5-4AEA-B735-96840D2C78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168"/>
          <a:stretch/>
        </p:blipFill>
        <p:spPr>
          <a:xfrm>
            <a:off x="6899137" y="1445718"/>
            <a:ext cx="4473713" cy="735674"/>
          </a:xfrm>
          <a:prstGeom prst="rect">
            <a:avLst/>
          </a:prstGeom>
        </p:spPr>
      </p:pic>
      <p:pic>
        <p:nvPicPr>
          <p:cNvPr id="7" name="Picture 6" descr="Logo&#10;&#10;Description automatically generated">
            <a:extLst>
              <a:ext uri="{FF2B5EF4-FFF2-40B4-BE49-F238E27FC236}">
                <a16:creationId xmlns:a16="http://schemas.microsoft.com/office/drawing/2014/main" id="{703C3559-3997-477D-8114-044BE3D7A1D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12161" y="1453133"/>
            <a:ext cx="4383079" cy="72084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86C63CE2-800E-4349-9608-B48C95FFEB1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0645" t="25008" r="11117" b="17903"/>
          <a:stretch/>
        </p:blipFill>
        <p:spPr>
          <a:xfrm>
            <a:off x="7002780" y="4488179"/>
            <a:ext cx="4290060" cy="1135381"/>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C5991A5-7998-41B9-A94E-6A8BA61A378E}"/>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p:blipFill>
        <p:spPr>
          <a:xfrm>
            <a:off x="830580" y="4522470"/>
            <a:ext cx="4305300" cy="1143000"/>
          </a:xfrm>
          <a:prstGeom prst="rect">
            <a:avLst/>
          </a:prstGeom>
        </p:spPr>
      </p:pic>
    </p:spTree>
    <p:extLst>
      <p:ext uri="{BB962C8B-B14F-4D97-AF65-F5344CB8AC3E}">
        <p14:creationId xmlns:p14="http://schemas.microsoft.com/office/powerpoint/2010/main" val="3322725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967D2F-CE55-4AC2-AA20-392C4107DFB6}"/>
              </a:ext>
            </a:extLst>
          </p:cNvPr>
          <p:cNvGrpSpPr/>
          <p:nvPr userDrawn="1"/>
        </p:nvGrpSpPr>
        <p:grpSpPr>
          <a:xfrm>
            <a:off x="5821680" y="1031376"/>
            <a:ext cx="5901645" cy="4795248"/>
            <a:chOff x="5488765" y="890751"/>
            <a:chExt cx="6124898" cy="4976647"/>
          </a:xfrm>
        </p:grpSpPr>
        <p:sp>
          <p:nvSpPr>
            <p:cNvPr id="3" name="Rectangle 2">
              <a:extLst>
                <a:ext uri="{FF2B5EF4-FFF2-40B4-BE49-F238E27FC236}">
                  <a16:creationId xmlns:a16="http://schemas.microsoft.com/office/drawing/2014/main" id="{B6235B74-AFBD-4188-9E0B-6DCC3F103075}"/>
                </a:ext>
              </a:extLst>
            </p:cNvPr>
            <p:cNvSpPr/>
            <p:nvPr/>
          </p:nvSpPr>
          <p:spPr>
            <a:xfrm>
              <a:off x="5488765" y="890751"/>
              <a:ext cx="3062449" cy="16588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7FEBECD1-1F0C-4234-B72F-6392B11D00E2}"/>
                </a:ext>
              </a:extLst>
            </p:cNvPr>
            <p:cNvSpPr/>
            <p:nvPr/>
          </p:nvSpPr>
          <p:spPr>
            <a:xfrm>
              <a:off x="8551214" y="890751"/>
              <a:ext cx="3062449" cy="1658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971DEBE6-075B-4C96-8336-833FB0377316}"/>
                </a:ext>
              </a:extLst>
            </p:cNvPr>
            <p:cNvSpPr/>
            <p:nvPr/>
          </p:nvSpPr>
          <p:spPr>
            <a:xfrm>
              <a:off x="5488765" y="2549633"/>
              <a:ext cx="3062449" cy="1658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68212716-4B60-4B92-9557-DF8F807988CA}"/>
                </a:ext>
              </a:extLst>
            </p:cNvPr>
            <p:cNvSpPr/>
            <p:nvPr/>
          </p:nvSpPr>
          <p:spPr>
            <a:xfrm>
              <a:off x="8551214" y="2549633"/>
              <a:ext cx="3062449" cy="1658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281D9F9-9A4A-4B95-839C-F2D26A98C9DA}"/>
                </a:ext>
              </a:extLst>
            </p:cNvPr>
            <p:cNvSpPr/>
            <p:nvPr/>
          </p:nvSpPr>
          <p:spPr>
            <a:xfrm>
              <a:off x="5488765" y="4208516"/>
              <a:ext cx="3062449" cy="165888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B7BE6353-2F76-4771-83C5-2262A9B8118C}"/>
                </a:ext>
              </a:extLst>
            </p:cNvPr>
            <p:cNvSpPr/>
            <p:nvPr/>
          </p:nvSpPr>
          <p:spPr>
            <a:xfrm>
              <a:off x="8551214" y="4208516"/>
              <a:ext cx="3062449" cy="16588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32C56465-9333-4780-941E-FF716362F862}"/>
                </a:ext>
              </a:extLst>
            </p:cNvPr>
            <p:cNvSpPr txBox="1"/>
            <p:nvPr/>
          </p:nvSpPr>
          <p:spPr>
            <a:xfrm>
              <a:off x="5689600" y="1210280"/>
              <a:ext cx="1519711" cy="938719"/>
            </a:xfrm>
            <a:prstGeom prst="rect">
              <a:avLst/>
            </a:prstGeom>
            <a:noFill/>
          </p:spPr>
          <p:txBody>
            <a:bodyPr wrap="square">
              <a:spAutoFit/>
            </a:bodyPr>
            <a:lstStyle/>
            <a:p>
              <a:r>
                <a:rPr lang="en-IN" sz="1100" dirty="0">
                  <a:solidFill>
                    <a:schemeClr val="bg1"/>
                  </a:solidFill>
                </a:rPr>
                <a:t>Royal blue</a:t>
              </a:r>
            </a:p>
            <a:p>
              <a:r>
                <a:rPr lang="en-IN" sz="1100" dirty="0">
                  <a:solidFill>
                    <a:schemeClr val="bg1"/>
                  </a:solidFill>
                </a:rPr>
                <a:t>Pantone® 2728 C RGB: 57 86 165 HEX: 3956A5 </a:t>
              </a:r>
            </a:p>
            <a:p>
              <a:r>
                <a:rPr lang="en-IN" sz="1100" dirty="0">
                  <a:solidFill>
                    <a:schemeClr val="bg1"/>
                  </a:solidFill>
                </a:rPr>
                <a:t>CMYK: 87  74  0  0 </a:t>
              </a:r>
            </a:p>
          </p:txBody>
        </p:sp>
        <p:sp>
          <p:nvSpPr>
            <p:cNvPr id="10" name="TextBox 9">
              <a:extLst>
                <a:ext uri="{FF2B5EF4-FFF2-40B4-BE49-F238E27FC236}">
                  <a16:creationId xmlns:a16="http://schemas.microsoft.com/office/drawing/2014/main" id="{9843A21A-77B1-4141-84FD-5E134DFCFF9E}"/>
                </a:ext>
              </a:extLst>
            </p:cNvPr>
            <p:cNvSpPr txBox="1"/>
            <p:nvPr/>
          </p:nvSpPr>
          <p:spPr>
            <a:xfrm>
              <a:off x="8752049" y="1210280"/>
              <a:ext cx="1604277" cy="938719"/>
            </a:xfrm>
            <a:prstGeom prst="rect">
              <a:avLst/>
            </a:prstGeom>
            <a:noFill/>
          </p:spPr>
          <p:txBody>
            <a:bodyPr wrap="square">
              <a:spAutoFit/>
            </a:bodyPr>
            <a:lstStyle/>
            <a:p>
              <a:r>
                <a:rPr lang="en-IN" sz="1100" dirty="0">
                  <a:solidFill>
                    <a:schemeClr val="bg1"/>
                  </a:solidFill>
                </a:rPr>
                <a:t>Navy blue</a:t>
              </a:r>
            </a:p>
            <a:p>
              <a:r>
                <a:rPr lang="en-IN" sz="1100" dirty="0">
                  <a:solidFill>
                    <a:schemeClr val="bg1"/>
                  </a:solidFill>
                </a:rPr>
                <a:t>Pantone® 2758 C RGB: 16 0 93</a:t>
              </a:r>
            </a:p>
            <a:p>
              <a:r>
                <a:rPr lang="en-IN" sz="1100" dirty="0">
                  <a:solidFill>
                    <a:schemeClr val="bg1"/>
                  </a:solidFill>
                </a:rPr>
                <a:t>HEX: 10005D </a:t>
              </a:r>
            </a:p>
            <a:p>
              <a:r>
                <a:rPr lang="en-IN" sz="1100" dirty="0">
                  <a:solidFill>
                    <a:schemeClr val="bg1"/>
                  </a:solidFill>
                </a:rPr>
                <a:t>CMYK: 100 100 22 34 </a:t>
              </a:r>
            </a:p>
          </p:txBody>
        </p:sp>
        <p:sp>
          <p:nvSpPr>
            <p:cNvPr id="11" name="TextBox 10">
              <a:extLst>
                <a:ext uri="{FF2B5EF4-FFF2-40B4-BE49-F238E27FC236}">
                  <a16:creationId xmlns:a16="http://schemas.microsoft.com/office/drawing/2014/main" id="{C938792A-FF86-4CC3-B7F3-B21482DCA3E6}"/>
                </a:ext>
              </a:extLst>
            </p:cNvPr>
            <p:cNvSpPr txBox="1"/>
            <p:nvPr/>
          </p:nvSpPr>
          <p:spPr>
            <a:xfrm>
              <a:off x="5689600" y="2909714"/>
              <a:ext cx="1519711" cy="938719"/>
            </a:xfrm>
            <a:prstGeom prst="rect">
              <a:avLst/>
            </a:prstGeom>
            <a:noFill/>
          </p:spPr>
          <p:txBody>
            <a:bodyPr wrap="square">
              <a:spAutoFit/>
            </a:bodyPr>
            <a:lstStyle/>
            <a:p>
              <a:r>
                <a:rPr lang="en-IN" sz="1100" dirty="0">
                  <a:solidFill>
                    <a:schemeClr val="bg1"/>
                  </a:solidFill>
                </a:rPr>
                <a:t>Scarlet red</a:t>
              </a:r>
            </a:p>
            <a:p>
              <a:r>
                <a:rPr lang="en-IN" sz="1100" dirty="0">
                  <a:solidFill>
                    <a:schemeClr val="bg1"/>
                  </a:solidFill>
                </a:rPr>
                <a:t>Pantone® 485 C RGB: 255 75 65 HEX: FF4B41 CMYK: 0 85 75 0</a:t>
              </a:r>
            </a:p>
          </p:txBody>
        </p:sp>
        <p:sp>
          <p:nvSpPr>
            <p:cNvPr id="12" name="TextBox 11">
              <a:extLst>
                <a:ext uri="{FF2B5EF4-FFF2-40B4-BE49-F238E27FC236}">
                  <a16:creationId xmlns:a16="http://schemas.microsoft.com/office/drawing/2014/main" id="{B0DFA5C2-238E-4D89-BB54-F52E8D840659}"/>
                </a:ext>
              </a:extLst>
            </p:cNvPr>
            <p:cNvSpPr txBox="1"/>
            <p:nvPr/>
          </p:nvSpPr>
          <p:spPr>
            <a:xfrm>
              <a:off x="8752049" y="2909714"/>
              <a:ext cx="1519711" cy="938719"/>
            </a:xfrm>
            <a:prstGeom prst="rect">
              <a:avLst/>
            </a:prstGeom>
            <a:noFill/>
          </p:spPr>
          <p:txBody>
            <a:bodyPr wrap="square">
              <a:spAutoFit/>
            </a:bodyPr>
            <a:lstStyle/>
            <a:p>
              <a:r>
                <a:rPr lang="es-ES" sz="1100" dirty="0" err="1">
                  <a:solidFill>
                    <a:schemeClr val="bg1"/>
                  </a:solidFill>
                </a:rPr>
                <a:t>Crimson</a:t>
              </a:r>
              <a:r>
                <a:rPr lang="es-ES" sz="1100" dirty="0">
                  <a:solidFill>
                    <a:schemeClr val="bg1"/>
                  </a:solidFill>
                </a:rPr>
                <a:t> red Pantone® 2350 CRGB: 180 30 38 HEX: B41E26</a:t>
              </a:r>
            </a:p>
            <a:p>
              <a:r>
                <a:rPr lang="es-ES" sz="1100" dirty="0">
                  <a:solidFill>
                    <a:schemeClr val="bg1"/>
                  </a:solidFill>
                </a:rPr>
                <a:t>CMYK: 20 100 97 11 </a:t>
              </a:r>
              <a:endParaRPr lang="en-IN" sz="1100" dirty="0">
                <a:solidFill>
                  <a:schemeClr val="bg1"/>
                </a:solidFill>
              </a:endParaRPr>
            </a:p>
          </p:txBody>
        </p:sp>
        <p:sp>
          <p:nvSpPr>
            <p:cNvPr id="13" name="TextBox 12">
              <a:extLst>
                <a:ext uri="{FF2B5EF4-FFF2-40B4-BE49-F238E27FC236}">
                  <a16:creationId xmlns:a16="http://schemas.microsoft.com/office/drawing/2014/main" id="{37CFC8EF-34B2-46F0-9B65-DD7046DEDAA1}"/>
                </a:ext>
              </a:extLst>
            </p:cNvPr>
            <p:cNvSpPr txBox="1"/>
            <p:nvPr/>
          </p:nvSpPr>
          <p:spPr>
            <a:xfrm>
              <a:off x="5689600" y="4568596"/>
              <a:ext cx="1519711" cy="769441"/>
            </a:xfrm>
            <a:prstGeom prst="rect">
              <a:avLst/>
            </a:prstGeom>
            <a:noFill/>
          </p:spPr>
          <p:txBody>
            <a:bodyPr wrap="square">
              <a:spAutoFit/>
            </a:bodyPr>
            <a:lstStyle/>
            <a:p>
              <a:r>
                <a:rPr lang="en-IN" sz="1100" dirty="0"/>
                <a:t>White</a:t>
              </a:r>
            </a:p>
            <a:p>
              <a:r>
                <a:rPr lang="en-IN" sz="1100" dirty="0"/>
                <a:t>RGB: 255 255 255 HEX: FFFFFF</a:t>
              </a:r>
            </a:p>
            <a:p>
              <a:r>
                <a:rPr lang="pl-PL" sz="1100" dirty="0"/>
                <a:t>CMYK: 0 0 0 0 </a:t>
              </a:r>
              <a:endParaRPr lang="en-IN" sz="1100" dirty="0"/>
            </a:p>
          </p:txBody>
        </p:sp>
        <p:sp>
          <p:nvSpPr>
            <p:cNvPr id="14" name="TextBox 13">
              <a:extLst>
                <a:ext uri="{FF2B5EF4-FFF2-40B4-BE49-F238E27FC236}">
                  <a16:creationId xmlns:a16="http://schemas.microsoft.com/office/drawing/2014/main" id="{93C6E9C4-477A-4B84-ADEF-A775C7D1BE06}"/>
                </a:ext>
              </a:extLst>
            </p:cNvPr>
            <p:cNvSpPr txBox="1"/>
            <p:nvPr/>
          </p:nvSpPr>
          <p:spPr>
            <a:xfrm>
              <a:off x="8752049" y="4568596"/>
              <a:ext cx="1519711" cy="769441"/>
            </a:xfrm>
            <a:prstGeom prst="rect">
              <a:avLst/>
            </a:prstGeom>
            <a:noFill/>
          </p:spPr>
          <p:txBody>
            <a:bodyPr wrap="square">
              <a:spAutoFit/>
            </a:bodyPr>
            <a:lstStyle/>
            <a:p>
              <a:r>
                <a:rPr lang="en-IN" sz="1100" dirty="0">
                  <a:solidFill>
                    <a:schemeClr val="bg1"/>
                  </a:solidFill>
                </a:rPr>
                <a:t>Black</a:t>
              </a:r>
            </a:p>
            <a:p>
              <a:r>
                <a:rPr lang="en-IN" sz="1100" dirty="0">
                  <a:solidFill>
                    <a:schemeClr val="bg1"/>
                  </a:solidFill>
                </a:rPr>
                <a:t>RGB: 0 0 0 </a:t>
              </a:r>
            </a:p>
            <a:p>
              <a:r>
                <a:rPr lang="en-IN" sz="1100" dirty="0">
                  <a:solidFill>
                    <a:schemeClr val="bg1"/>
                  </a:solidFill>
                </a:rPr>
                <a:t>HEX: 000000 </a:t>
              </a:r>
            </a:p>
            <a:p>
              <a:r>
                <a:rPr lang="en-IN" sz="1100" dirty="0">
                  <a:solidFill>
                    <a:schemeClr val="bg1"/>
                  </a:solidFill>
                </a:rPr>
                <a:t>CMYK: 0 0 0 100</a:t>
              </a:r>
            </a:p>
          </p:txBody>
        </p:sp>
      </p:grpSp>
      <p:sp>
        <p:nvSpPr>
          <p:cNvPr id="15" name="TextBox 14">
            <a:extLst>
              <a:ext uri="{FF2B5EF4-FFF2-40B4-BE49-F238E27FC236}">
                <a16:creationId xmlns:a16="http://schemas.microsoft.com/office/drawing/2014/main" id="{32C93B38-A437-4356-AD21-1AFE8510BF98}"/>
              </a:ext>
            </a:extLst>
          </p:cNvPr>
          <p:cNvSpPr txBox="1"/>
          <p:nvPr userDrawn="1"/>
        </p:nvSpPr>
        <p:spPr>
          <a:xfrm>
            <a:off x="637668" y="648522"/>
            <a:ext cx="3450111" cy="1446550"/>
          </a:xfrm>
          <a:prstGeom prst="rect">
            <a:avLst/>
          </a:prstGeom>
          <a:noFill/>
        </p:spPr>
        <p:txBody>
          <a:bodyPr wrap="square" rtlCol="0">
            <a:spAutoFit/>
          </a:bodyPr>
          <a:lstStyle/>
          <a:p>
            <a:r>
              <a:rPr lang="en-IN" sz="4400" dirty="0">
                <a:solidFill>
                  <a:schemeClr val="tx1"/>
                </a:solidFill>
                <a:latin typeface="Arial" panose="020B0604020202020204" pitchFamily="34" charset="0"/>
                <a:cs typeface="Arial" panose="020B0604020202020204" pitchFamily="34" charset="0"/>
              </a:rPr>
              <a:t>Primary</a:t>
            </a:r>
          </a:p>
          <a:p>
            <a:r>
              <a:rPr lang="en-IN" sz="4400" dirty="0">
                <a:solidFill>
                  <a:schemeClr val="tx1"/>
                </a:solidFill>
                <a:latin typeface="Arial" panose="020B0604020202020204" pitchFamily="34" charset="0"/>
                <a:cs typeface="Arial" panose="020B0604020202020204" pitchFamily="34" charset="0"/>
              </a:rPr>
              <a:t>Colours</a:t>
            </a:r>
          </a:p>
        </p:txBody>
      </p:sp>
      <p:cxnSp>
        <p:nvCxnSpPr>
          <p:cNvPr id="16" name="Straight Connector 15">
            <a:extLst>
              <a:ext uri="{FF2B5EF4-FFF2-40B4-BE49-F238E27FC236}">
                <a16:creationId xmlns:a16="http://schemas.microsoft.com/office/drawing/2014/main" id="{525D4E28-A67A-457E-8E69-5358D71C1CD4}"/>
              </a:ext>
            </a:extLst>
          </p:cNvPr>
          <p:cNvCxnSpPr>
            <a:cxnSpLocks/>
          </p:cNvCxnSpPr>
          <p:nvPr userDrawn="1"/>
        </p:nvCxnSpPr>
        <p:spPr>
          <a:xfrm>
            <a:off x="680720" y="2306320"/>
            <a:ext cx="374904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930A57A-0A4F-4E79-A230-A1E615742E3D}"/>
              </a:ext>
            </a:extLst>
          </p:cNvPr>
          <p:cNvSpPr txBox="1"/>
          <p:nvPr userDrawn="1"/>
        </p:nvSpPr>
        <p:spPr>
          <a:xfrm>
            <a:off x="637668" y="2636960"/>
            <a:ext cx="4012485" cy="3046988"/>
          </a:xfrm>
          <a:prstGeom prst="rect">
            <a:avLst/>
          </a:prstGeom>
          <a:noFill/>
        </p:spPr>
        <p:txBody>
          <a:bodyPr wrap="square" rtlCol="0">
            <a:spAutoFit/>
          </a:bodyPr>
          <a:lstStyle/>
          <a:p>
            <a:r>
              <a:rPr lang="en-IN" sz="2400" dirty="0">
                <a:solidFill>
                  <a:schemeClr val="tx1"/>
                </a:solidFill>
                <a:latin typeface="Arial" panose="020B0604020202020204" pitchFamily="34" charset="0"/>
                <a:cs typeface="Arial" panose="020B0604020202020204" pitchFamily="34" charset="0"/>
              </a:rPr>
              <a:t>Please use these colours as your foundational colours while maintaining a balance and avoiding overpowering the canvas with one colour. These have been provided in the PowerPoint colour bar as well</a:t>
            </a:r>
          </a:p>
        </p:txBody>
      </p:sp>
    </p:spTree>
    <p:extLst>
      <p:ext uri="{BB962C8B-B14F-4D97-AF65-F5344CB8AC3E}">
        <p14:creationId xmlns:p14="http://schemas.microsoft.com/office/powerpoint/2010/main" val="3187730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C26084-255D-4148-84C0-740B9A00AADC}"/>
              </a:ext>
            </a:extLst>
          </p:cNvPr>
          <p:cNvSpPr txBox="1"/>
          <p:nvPr userDrawn="1"/>
        </p:nvSpPr>
        <p:spPr>
          <a:xfrm>
            <a:off x="637668" y="648522"/>
            <a:ext cx="3450111" cy="1446550"/>
          </a:xfrm>
          <a:prstGeom prst="rect">
            <a:avLst/>
          </a:prstGeom>
          <a:noFill/>
        </p:spPr>
        <p:txBody>
          <a:bodyPr wrap="square" rtlCol="0">
            <a:spAutoFit/>
          </a:bodyPr>
          <a:lstStyle/>
          <a:p>
            <a:r>
              <a:rPr lang="en-IN" sz="4400" dirty="0">
                <a:solidFill>
                  <a:schemeClr val="tx1"/>
                </a:solidFill>
                <a:latin typeface="Arial" panose="020B0604020202020204" pitchFamily="34" charset="0"/>
                <a:cs typeface="Arial" panose="020B0604020202020204" pitchFamily="34" charset="0"/>
              </a:rPr>
              <a:t>Accent Colours</a:t>
            </a:r>
          </a:p>
        </p:txBody>
      </p:sp>
      <p:cxnSp>
        <p:nvCxnSpPr>
          <p:cNvPr id="3" name="Straight Connector 2">
            <a:extLst>
              <a:ext uri="{FF2B5EF4-FFF2-40B4-BE49-F238E27FC236}">
                <a16:creationId xmlns:a16="http://schemas.microsoft.com/office/drawing/2014/main" id="{3AC0FA0C-B87B-44FA-A511-4518C0BEE4E2}"/>
              </a:ext>
            </a:extLst>
          </p:cNvPr>
          <p:cNvCxnSpPr>
            <a:cxnSpLocks/>
          </p:cNvCxnSpPr>
          <p:nvPr userDrawn="1"/>
        </p:nvCxnSpPr>
        <p:spPr>
          <a:xfrm>
            <a:off x="680720" y="2306320"/>
            <a:ext cx="374904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C477537-83CF-4516-97A2-CB5BF1E60FCD}"/>
              </a:ext>
            </a:extLst>
          </p:cNvPr>
          <p:cNvSpPr txBox="1"/>
          <p:nvPr userDrawn="1"/>
        </p:nvSpPr>
        <p:spPr>
          <a:xfrm>
            <a:off x="637668" y="2636960"/>
            <a:ext cx="3830280" cy="2677656"/>
          </a:xfrm>
          <a:prstGeom prst="rect">
            <a:avLst/>
          </a:prstGeom>
          <a:noFill/>
        </p:spPr>
        <p:txBody>
          <a:bodyPr wrap="square" rtlCol="0">
            <a:spAutoFit/>
          </a:bodyPr>
          <a:lstStyle/>
          <a:p>
            <a:r>
              <a:rPr lang="en-IN" sz="2400" dirty="0">
                <a:solidFill>
                  <a:schemeClr val="tx1"/>
                </a:solidFill>
                <a:latin typeface="Arial" panose="020B0604020202020204" pitchFamily="34" charset="0"/>
                <a:cs typeface="Arial" panose="020B0604020202020204" pitchFamily="34" charset="0"/>
              </a:rPr>
              <a:t>Please use these colours only as secondary supporting colours to the primary colours. Some of these colours have been provided in the PowerPoint colour bar</a:t>
            </a:r>
          </a:p>
        </p:txBody>
      </p:sp>
      <p:grpSp>
        <p:nvGrpSpPr>
          <p:cNvPr id="5" name="Group 4">
            <a:extLst>
              <a:ext uri="{FF2B5EF4-FFF2-40B4-BE49-F238E27FC236}">
                <a16:creationId xmlns:a16="http://schemas.microsoft.com/office/drawing/2014/main" id="{1017D6AE-AD77-4B1C-BA51-4DCDE69A1DC1}"/>
              </a:ext>
            </a:extLst>
          </p:cNvPr>
          <p:cNvGrpSpPr/>
          <p:nvPr userDrawn="1"/>
        </p:nvGrpSpPr>
        <p:grpSpPr>
          <a:xfrm>
            <a:off x="5564182" y="386258"/>
            <a:ext cx="6124898" cy="6085484"/>
            <a:chOff x="5488765" y="433552"/>
            <a:chExt cx="6124898" cy="6085484"/>
          </a:xfrm>
        </p:grpSpPr>
        <p:sp>
          <p:nvSpPr>
            <p:cNvPr id="6" name="Rectangle 5">
              <a:extLst>
                <a:ext uri="{FF2B5EF4-FFF2-40B4-BE49-F238E27FC236}">
                  <a16:creationId xmlns:a16="http://schemas.microsoft.com/office/drawing/2014/main" id="{EA92E1CE-6318-4F5D-A650-B5AF664A7286}"/>
                </a:ext>
              </a:extLst>
            </p:cNvPr>
            <p:cNvSpPr/>
            <p:nvPr/>
          </p:nvSpPr>
          <p:spPr>
            <a:xfrm>
              <a:off x="5488765" y="433552"/>
              <a:ext cx="3062449" cy="1265182"/>
            </a:xfrm>
            <a:prstGeom prst="rect">
              <a:avLst/>
            </a:prstGeom>
            <a:solidFill>
              <a:srgbClr val="BDB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Rectangle 6">
              <a:extLst>
                <a:ext uri="{FF2B5EF4-FFF2-40B4-BE49-F238E27FC236}">
                  <a16:creationId xmlns:a16="http://schemas.microsoft.com/office/drawing/2014/main" id="{DAF44E64-A4E9-4B7A-9B0E-8A72E2338C4F}"/>
                </a:ext>
              </a:extLst>
            </p:cNvPr>
            <p:cNvSpPr/>
            <p:nvPr/>
          </p:nvSpPr>
          <p:spPr>
            <a:xfrm>
              <a:off x="5488766" y="1698734"/>
              <a:ext cx="1020816" cy="256189"/>
            </a:xfrm>
            <a:prstGeom prst="rect">
              <a:avLst/>
            </a:prstGeom>
            <a:solidFill>
              <a:srgbClr val="CB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Rectangle 7">
              <a:extLst>
                <a:ext uri="{FF2B5EF4-FFF2-40B4-BE49-F238E27FC236}">
                  <a16:creationId xmlns:a16="http://schemas.microsoft.com/office/drawing/2014/main" id="{40548C75-75D9-4AE7-89B8-C5C072BB8A32}"/>
                </a:ext>
              </a:extLst>
            </p:cNvPr>
            <p:cNvSpPr/>
            <p:nvPr/>
          </p:nvSpPr>
          <p:spPr>
            <a:xfrm>
              <a:off x="6509582" y="1698734"/>
              <a:ext cx="1020816" cy="256189"/>
            </a:xfrm>
            <a:prstGeom prst="rect">
              <a:avLst/>
            </a:prstGeom>
            <a:solidFill>
              <a:srgbClr val="D7D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Rectangle 8">
              <a:extLst>
                <a:ext uri="{FF2B5EF4-FFF2-40B4-BE49-F238E27FC236}">
                  <a16:creationId xmlns:a16="http://schemas.microsoft.com/office/drawing/2014/main" id="{85840CC4-1483-4963-8E18-155A6C5B9981}"/>
                </a:ext>
              </a:extLst>
            </p:cNvPr>
            <p:cNvSpPr/>
            <p:nvPr/>
          </p:nvSpPr>
          <p:spPr>
            <a:xfrm>
              <a:off x="7530398" y="1698734"/>
              <a:ext cx="1020816" cy="256189"/>
            </a:xfrm>
            <a:prstGeom prst="rect">
              <a:avLst/>
            </a:prstGeom>
            <a:solidFill>
              <a:srgbClr val="E3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Rectangle 9">
              <a:extLst>
                <a:ext uri="{FF2B5EF4-FFF2-40B4-BE49-F238E27FC236}">
                  <a16:creationId xmlns:a16="http://schemas.microsoft.com/office/drawing/2014/main" id="{A43AB5F6-418A-4B92-9935-B0C6CF4B3936}"/>
                </a:ext>
              </a:extLst>
            </p:cNvPr>
            <p:cNvSpPr/>
            <p:nvPr/>
          </p:nvSpPr>
          <p:spPr>
            <a:xfrm>
              <a:off x="8551214" y="433552"/>
              <a:ext cx="3062449" cy="1265182"/>
            </a:xfrm>
            <a:prstGeom prst="rect">
              <a:avLst/>
            </a:prstGeom>
            <a:solidFill>
              <a:srgbClr val="D6B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Rectangle 10">
              <a:extLst>
                <a:ext uri="{FF2B5EF4-FFF2-40B4-BE49-F238E27FC236}">
                  <a16:creationId xmlns:a16="http://schemas.microsoft.com/office/drawing/2014/main" id="{E3DF75F5-1BEC-4B9E-B9F6-8DFB1C60E062}"/>
                </a:ext>
              </a:extLst>
            </p:cNvPr>
            <p:cNvSpPr/>
            <p:nvPr/>
          </p:nvSpPr>
          <p:spPr>
            <a:xfrm>
              <a:off x="8551215" y="1698734"/>
              <a:ext cx="1020816" cy="256189"/>
            </a:xfrm>
            <a:prstGeom prst="rect">
              <a:avLst/>
            </a:prstGeom>
            <a:solidFill>
              <a:srgbClr val="DFC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Rectangle 11">
              <a:extLst>
                <a:ext uri="{FF2B5EF4-FFF2-40B4-BE49-F238E27FC236}">
                  <a16:creationId xmlns:a16="http://schemas.microsoft.com/office/drawing/2014/main" id="{55D02DD9-B796-4A9F-BCA6-BA3034E1937F}"/>
                </a:ext>
              </a:extLst>
            </p:cNvPr>
            <p:cNvSpPr/>
            <p:nvPr/>
          </p:nvSpPr>
          <p:spPr>
            <a:xfrm>
              <a:off x="9572031" y="1698734"/>
              <a:ext cx="1020816" cy="256189"/>
            </a:xfrm>
            <a:prstGeom prst="rect">
              <a:avLst/>
            </a:prstGeom>
            <a:solidFill>
              <a:srgbClr val="E5D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Rectangle 12">
              <a:extLst>
                <a:ext uri="{FF2B5EF4-FFF2-40B4-BE49-F238E27FC236}">
                  <a16:creationId xmlns:a16="http://schemas.microsoft.com/office/drawing/2014/main" id="{04377D0A-CAE3-424F-98DB-230B435BFB54}"/>
                </a:ext>
              </a:extLst>
            </p:cNvPr>
            <p:cNvSpPr/>
            <p:nvPr/>
          </p:nvSpPr>
          <p:spPr>
            <a:xfrm>
              <a:off x="10592847" y="1698734"/>
              <a:ext cx="1020816" cy="256189"/>
            </a:xfrm>
            <a:prstGeom prst="rect">
              <a:avLst/>
            </a:prstGeom>
            <a:solidFill>
              <a:srgbClr val="ED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Rectangle 13">
              <a:extLst>
                <a:ext uri="{FF2B5EF4-FFF2-40B4-BE49-F238E27FC236}">
                  <a16:creationId xmlns:a16="http://schemas.microsoft.com/office/drawing/2014/main" id="{2A482687-CC44-44C5-BB55-015C899D068D}"/>
                </a:ext>
              </a:extLst>
            </p:cNvPr>
            <p:cNvSpPr/>
            <p:nvPr/>
          </p:nvSpPr>
          <p:spPr>
            <a:xfrm>
              <a:off x="5488765" y="1954923"/>
              <a:ext cx="3062449" cy="1265182"/>
            </a:xfrm>
            <a:prstGeom prst="rect">
              <a:avLst/>
            </a:prstGeom>
            <a:solidFill>
              <a:srgbClr val="9B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5" name="Rectangle 14">
              <a:extLst>
                <a:ext uri="{FF2B5EF4-FFF2-40B4-BE49-F238E27FC236}">
                  <a16:creationId xmlns:a16="http://schemas.microsoft.com/office/drawing/2014/main" id="{FAD10647-1E14-4343-A858-2CFDDB49B9EC}"/>
                </a:ext>
              </a:extLst>
            </p:cNvPr>
            <p:cNvSpPr/>
            <p:nvPr/>
          </p:nvSpPr>
          <p:spPr>
            <a:xfrm>
              <a:off x="5488766" y="3220105"/>
              <a:ext cx="1020816" cy="256189"/>
            </a:xfrm>
            <a:prstGeom prst="rect">
              <a:avLst/>
            </a:prstGeom>
            <a:solidFill>
              <a:srgbClr val="ADC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Rectangle 15">
              <a:extLst>
                <a:ext uri="{FF2B5EF4-FFF2-40B4-BE49-F238E27FC236}">
                  <a16:creationId xmlns:a16="http://schemas.microsoft.com/office/drawing/2014/main" id="{5D3DD09C-D65C-4AF5-9DBC-B9EDF8100D85}"/>
                </a:ext>
              </a:extLst>
            </p:cNvPr>
            <p:cNvSpPr/>
            <p:nvPr/>
          </p:nvSpPr>
          <p:spPr>
            <a:xfrm>
              <a:off x="6509582" y="3220105"/>
              <a:ext cx="1020816" cy="256189"/>
            </a:xfrm>
            <a:prstGeom prst="rect">
              <a:avLst/>
            </a:prstGeom>
            <a:solidFill>
              <a:srgbClr val="C1D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Rectangle 16">
              <a:extLst>
                <a:ext uri="{FF2B5EF4-FFF2-40B4-BE49-F238E27FC236}">
                  <a16:creationId xmlns:a16="http://schemas.microsoft.com/office/drawing/2014/main" id="{F4B709BE-175A-4FA0-AB1F-F93139ED60FB}"/>
                </a:ext>
              </a:extLst>
            </p:cNvPr>
            <p:cNvSpPr/>
            <p:nvPr/>
          </p:nvSpPr>
          <p:spPr>
            <a:xfrm>
              <a:off x="7530398" y="3220105"/>
              <a:ext cx="1020816" cy="256189"/>
            </a:xfrm>
            <a:prstGeom prst="rect">
              <a:avLst/>
            </a:prstGeom>
            <a:solidFill>
              <a:srgbClr val="D5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Rectangle 17">
              <a:extLst>
                <a:ext uri="{FF2B5EF4-FFF2-40B4-BE49-F238E27FC236}">
                  <a16:creationId xmlns:a16="http://schemas.microsoft.com/office/drawing/2014/main" id="{07B70D4F-1101-477D-9C39-102975E329C2}"/>
                </a:ext>
              </a:extLst>
            </p:cNvPr>
            <p:cNvSpPr/>
            <p:nvPr/>
          </p:nvSpPr>
          <p:spPr>
            <a:xfrm>
              <a:off x="8551214" y="1954923"/>
              <a:ext cx="3062449" cy="1265182"/>
            </a:xfrm>
            <a:prstGeom prst="rect">
              <a:avLst/>
            </a:prstGeom>
            <a:solidFill>
              <a:srgbClr val="85C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Rectangle 18">
              <a:extLst>
                <a:ext uri="{FF2B5EF4-FFF2-40B4-BE49-F238E27FC236}">
                  <a16:creationId xmlns:a16="http://schemas.microsoft.com/office/drawing/2014/main" id="{6B4AB34F-4924-427D-A078-06F44C39C2B9}"/>
                </a:ext>
              </a:extLst>
            </p:cNvPr>
            <p:cNvSpPr/>
            <p:nvPr/>
          </p:nvSpPr>
          <p:spPr>
            <a:xfrm>
              <a:off x="8551215" y="3220105"/>
              <a:ext cx="1020816" cy="256189"/>
            </a:xfrm>
            <a:prstGeom prst="rect">
              <a:avLst/>
            </a:prstGeom>
            <a:solidFill>
              <a:srgbClr val="9DD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a:extLst>
                <a:ext uri="{FF2B5EF4-FFF2-40B4-BE49-F238E27FC236}">
                  <a16:creationId xmlns:a16="http://schemas.microsoft.com/office/drawing/2014/main" id="{C505F4CE-E89F-450E-9518-6666CFB84AD7}"/>
                </a:ext>
              </a:extLst>
            </p:cNvPr>
            <p:cNvSpPr/>
            <p:nvPr/>
          </p:nvSpPr>
          <p:spPr>
            <a:xfrm>
              <a:off x="9572031" y="3220105"/>
              <a:ext cx="1020816" cy="256189"/>
            </a:xfrm>
            <a:prstGeom prst="rect">
              <a:avLst/>
            </a:prstGeom>
            <a:solidFill>
              <a:srgbClr val="B5D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Rectangle 20">
              <a:extLst>
                <a:ext uri="{FF2B5EF4-FFF2-40B4-BE49-F238E27FC236}">
                  <a16:creationId xmlns:a16="http://schemas.microsoft.com/office/drawing/2014/main" id="{41A04989-4066-498E-8BD0-A761410275C2}"/>
                </a:ext>
              </a:extLst>
            </p:cNvPr>
            <p:cNvSpPr/>
            <p:nvPr/>
          </p:nvSpPr>
          <p:spPr>
            <a:xfrm>
              <a:off x="10592847" y="3220105"/>
              <a:ext cx="1020816" cy="256189"/>
            </a:xfrm>
            <a:prstGeom prst="rect">
              <a:avLst/>
            </a:prstGeom>
            <a:solidFill>
              <a:srgbClr val="CD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2" name="Rectangle 21">
              <a:extLst>
                <a:ext uri="{FF2B5EF4-FFF2-40B4-BE49-F238E27FC236}">
                  <a16:creationId xmlns:a16="http://schemas.microsoft.com/office/drawing/2014/main" id="{B4D0C644-0CE0-4E8A-AE7D-2AB1197EC355}"/>
                </a:ext>
              </a:extLst>
            </p:cNvPr>
            <p:cNvSpPr/>
            <p:nvPr/>
          </p:nvSpPr>
          <p:spPr>
            <a:xfrm>
              <a:off x="5488765" y="3476294"/>
              <a:ext cx="3062449" cy="1265182"/>
            </a:xfrm>
            <a:prstGeom prst="rect">
              <a:avLst/>
            </a:prstGeom>
            <a:solidFill>
              <a:srgbClr val="95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Rectangle 22">
              <a:extLst>
                <a:ext uri="{FF2B5EF4-FFF2-40B4-BE49-F238E27FC236}">
                  <a16:creationId xmlns:a16="http://schemas.microsoft.com/office/drawing/2014/main" id="{71C109D8-F997-4219-8DC6-8A8E264519D5}"/>
                </a:ext>
              </a:extLst>
            </p:cNvPr>
            <p:cNvSpPr/>
            <p:nvPr/>
          </p:nvSpPr>
          <p:spPr>
            <a:xfrm>
              <a:off x="5488766" y="4741476"/>
              <a:ext cx="1020816" cy="256189"/>
            </a:xfrm>
            <a:prstGeom prst="rect">
              <a:avLst/>
            </a:prstGeom>
            <a:solidFill>
              <a:srgbClr val="AA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Rectangle 23">
              <a:extLst>
                <a:ext uri="{FF2B5EF4-FFF2-40B4-BE49-F238E27FC236}">
                  <a16:creationId xmlns:a16="http://schemas.microsoft.com/office/drawing/2014/main" id="{C8920006-EA69-42AC-9EC5-EDCCB64817E5}"/>
                </a:ext>
              </a:extLst>
            </p:cNvPr>
            <p:cNvSpPr/>
            <p:nvPr/>
          </p:nvSpPr>
          <p:spPr>
            <a:xfrm>
              <a:off x="6509582" y="4741476"/>
              <a:ext cx="1020816" cy="256189"/>
            </a:xfrm>
            <a:prstGeom prst="rect">
              <a:avLst/>
            </a:prstGeom>
            <a:solidFill>
              <a:srgbClr val="BE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Rectangle 24">
              <a:extLst>
                <a:ext uri="{FF2B5EF4-FFF2-40B4-BE49-F238E27FC236}">
                  <a16:creationId xmlns:a16="http://schemas.microsoft.com/office/drawing/2014/main" id="{CFD1939A-57B8-4432-BA7D-F074DBF608F7}"/>
                </a:ext>
              </a:extLst>
            </p:cNvPr>
            <p:cNvSpPr/>
            <p:nvPr/>
          </p:nvSpPr>
          <p:spPr>
            <a:xfrm>
              <a:off x="7530398" y="4741476"/>
              <a:ext cx="1020816" cy="256189"/>
            </a:xfrm>
            <a:prstGeom prst="rect">
              <a:avLst/>
            </a:prstGeom>
            <a:solidFill>
              <a:srgbClr val="D4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6" name="Rectangle 25">
              <a:extLst>
                <a:ext uri="{FF2B5EF4-FFF2-40B4-BE49-F238E27FC236}">
                  <a16:creationId xmlns:a16="http://schemas.microsoft.com/office/drawing/2014/main" id="{C0E56A2F-131F-44AC-AA28-964619633365}"/>
                </a:ext>
              </a:extLst>
            </p:cNvPr>
            <p:cNvSpPr/>
            <p:nvPr/>
          </p:nvSpPr>
          <p:spPr>
            <a:xfrm>
              <a:off x="8551214" y="3476294"/>
              <a:ext cx="3062449" cy="1265182"/>
            </a:xfrm>
            <a:prstGeom prst="rect">
              <a:avLst/>
            </a:prstGeom>
            <a:solidFill>
              <a:srgbClr val="B6A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ectangle 26">
              <a:extLst>
                <a:ext uri="{FF2B5EF4-FFF2-40B4-BE49-F238E27FC236}">
                  <a16:creationId xmlns:a16="http://schemas.microsoft.com/office/drawing/2014/main" id="{6E40DDA9-A0AD-4D19-BB71-3E74753A023E}"/>
                </a:ext>
              </a:extLst>
            </p:cNvPr>
            <p:cNvSpPr/>
            <p:nvPr/>
          </p:nvSpPr>
          <p:spPr>
            <a:xfrm>
              <a:off x="8551215" y="4741476"/>
              <a:ext cx="1020816" cy="256189"/>
            </a:xfrm>
            <a:prstGeom prst="rect">
              <a:avLst/>
            </a:prstGeom>
            <a:solidFill>
              <a:srgbClr val="C3B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Rectangle 27">
              <a:extLst>
                <a:ext uri="{FF2B5EF4-FFF2-40B4-BE49-F238E27FC236}">
                  <a16:creationId xmlns:a16="http://schemas.microsoft.com/office/drawing/2014/main" id="{E9953396-D320-4E66-A84C-A28641BB3F71}"/>
                </a:ext>
              </a:extLst>
            </p:cNvPr>
            <p:cNvSpPr/>
            <p:nvPr/>
          </p:nvSpPr>
          <p:spPr>
            <a:xfrm>
              <a:off x="9572031" y="4741476"/>
              <a:ext cx="1020816" cy="256189"/>
            </a:xfrm>
            <a:prstGeom prst="rect">
              <a:avLst/>
            </a:prstGeom>
            <a:solidFill>
              <a:srgbClr val="D1C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9" name="Rectangle 28">
              <a:extLst>
                <a:ext uri="{FF2B5EF4-FFF2-40B4-BE49-F238E27FC236}">
                  <a16:creationId xmlns:a16="http://schemas.microsoft.com/office/drawing/2014/main" id="{BB81974C-81DD-4E72-AD24-1D7D00A5DA72}"/>
                </a:ext>
              </a:extLst>
            </p:cNvPr>
            <p:cNvSpPr/>
            <p:nvPr/>
          </p:nvSpPr>
          <p:spPr>
            <a:xfrm>
              <a:off x="10592847" y="4741476"/>
              <a:ext cx="1020816" cy="256189"/>
            </a:xfrm>
            <a:prstGeom prst="rect">
              <a:avLst/>
            </a:prstGeom>
            <a:solidFill>
              <a:srgbClr val="E0D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0" name="Rectangle 29">
              <a:extLst>
                <a:ext uri="{FF2B5EF4-FFF2-40B4-BE49-F238E27FC236}">
                  <a16:creationId xmlns:a16="http://schemas.microsoft.com/office/drawing/2014/main" id="{57D18D80-C6F8-4999-8DDE-E0F0BAAFA3A5}"/>
                </a:ext>
              </a:extLst>
            </p:cNvPr>
            <p:cNvSpPr/>
            <p:nvPr/>
          </p:nvSpPr>
          <p:spPr>
            <a:xfrm>
              <a:off x="5488765" y="4997665"/>
              <a:ext cx="3062449" cy="1265182"/>
            </a:xfrm>
            <a:prstGeom prst="rect">
              <a:avLst/>
            </a:prstGeom>
            <a:solidFill>
              <a:srgbClr val="E9A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1" name="Rectangle 30">
              <a:extLst>
                <a:ext uri="{FF2B5EF4-FFF2-40B4-BE49-F238E27FC236}">
                  <a16:creationId xmlns:a16="http://schemas.microsoft.com/office/drawing/2014/main" id="{E64C9FFF-734F-435B-B460-2BC96761233B}"/>
                </a:ext>
              </a:extLst>
            </p:cNvPr>
            <p:cNvSpPr/>
            <p:nvPr/>
          </p:nvSpPr>
          <p:spPr>
            <a:xfrm>
              <a:off x="5488766" y="6262847"/>
              <a:ext cx="1020816" cy="256189"/>
            </a:xfrm>
            <a:prstGeom prst="rect">
              <a:avLst/>
            </a:prstGeom>
            <a:solidFill>
              <a:srgbClr val="EDB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2" name="Rectangle 31">
              <a:extLst>
                <a:ext uri="{FF2B5EF4-FFF2-40B4-BE49-F238E27FC236}">
                  <a16:creationId xmlns:a16="http://schemas.microsoft.com/office/drawing/2014/main" id="{505AF97B-E7A4-4A3C-8B36-9BB9766292C6}"/>
                </a:ext>
              </a:extLst>
            </p:cNvPr>
            <p:cNvSpPr/>
            <p:nvPr/>
          </p:nvSpPr>
          <p:spPr>
            <a:xfrm>
              <a:off x="6509582" y="6262847"/>
              <a:ext cx="1020816" cy="256189"/>
            </a:xfrm>
            <a:prstGeom prst="rect">
              <a:avLst/>
            </a:prstGeom>
            <a:solidFill>
              <a:srgbClr val="F1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Rectangle 32">
              <a:extLst>
                <a:ext uri="{FF2B5EF4-FFF2-40B4-BE49-F238E27FC236}">
                  <a16:creationId xmlns:a16="http://schemas.microsoft.com/office/drawing/2014/main" id="{B992E2CD-030D-497E-B75F-9A38542017CC}"/>
                </a:ext>
              </a:extLst>
            </p:cNvPr>
            <p:cNvSpPr/>
            <p:nvPr/>
          </p:nvSpPr>
          <p:spPr>
            <a:xfrm>
              <a:off x="7530398" y="6262847"/>
              <a:ext cx="1020816" cy="256189"/>
            </a:xfrm>
            <a:prstGeom prst="rect">
              <a:avLst/>
            </a:prstGeom>
            <a:solidFill>
              <a:srgbClr val="F5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4" name="Rectangle 33">
              <a:extLst>
                <a:ext uri="{FF2B5EF4-FFF2-40B4-BE49-F238E27FC236}">
                  <a16:creationId xmlns:a16="http://schemas.microsoft.com/office/drawing/2014/main" id="{AAC2275C-0088-439A-BAD6-8A378E341EE7}"/>
                </a:ext>
              </a:extLst>
            </p:cNvPr>
            <p:cNvSpPr/>
            <p:nvPr/>
          </p:nvSpPr>
          <p:spPr>
            <a:xfrm>
              <a:off x="8551214" y="4997665"/>
              <a:ext cx="3062449" cy="1265182"/>
            </a:xfrm>
            <a:prstGeom prst="rect">
              <a:avLst/>
            </a:prstGeom>
            <a:solidFill>
              <a:srgbClr val="E1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5" name="Rectangle 34">
              <a:extLst>
                <a:ext uri="{FF2B5EF4-FFF2-40B4-BE49-F238E27FC236}">
                  <a16:creationId xmlns:a16="http://schemas.microsoft.com/office/drawing/2014/main" id="{6A16E348-8DDF-4B6D-9324-4F4AFD76BE7A}"/>
                </a:ext>
              </a:extLst>
            </p:cNvPr>
            <p:cNvSpPr/>
            <p:nvPr/>
          </p:nvSpPr>
          <p:spPr>
            <a:xfrm>
              <a:off x="8551215" y="6262847"/>
              <a:ext cx="1020816" cy="256189"/>
            </a:xfrm>
            <a:prstGeom prst="rect">
              <a:avLst/>
            </a:prstGeom>
            <a:solidFill>
              <a:srgbClr val="E7D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Rectangle 35">
              <a:extLst>
                <a:ext uri="{FF2B5EF4-FFF2-40B4-BE49-F238E27FC236}">
                  <a16:creationId xmlns:a16="http://schemas.microsoft.com/office/drawing/2014/main" id="{B5DB7CEA-6F1E-4225-8E33-D9FA20D5FE59}"/>
                </a:ext>
              </a:extLst>
            </p:cNvPr>
            <p:cNvSpPr/>
            <p:nvPr/>
          </p:nvSpPr>
          <p:spPr>
            <a:xfrm>
              <a:off x="9572031" y="6262847"/>
              <a:ext cx="1020816" cy="256189"/>
            </a:xfrm>
            <a:prstGeom prst="rect">
              <a:avLst/>
            </a:prstGeom>
            <a:solidFill>
              <a:srgbClr val="EED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7" name="Rectangle 36">
              <a:extLst>
                <a:ext uri="{FF2B5EF4-FFF2-40B4-BE49-F238E27FC236}">
                  <a16:creationId xmlns:a16="http://schemas.microsoft.com/office/drawing/2014/main" id="{600A543F-74B6-49F5-9CE5-068B9A25AB6C}"/>
                </a:ext>
              </a:extLst>
            </p:cNvPr>
            <p:cNvSpPr/>
            <p:nvPr/>
          </p:nvSpPr>
          <p:spPr>
            <a:xfrm>
              <a:off x="10592847" y="6262847"/>
              <a:ext cx="1020816" cy="256189"/>
            </a:xfrm>
            <a:prstGeom prst="rect">
              <a:avLst/>
            </a:prstGeom>
            <a:solidFill>
              <a:srgbClr val="F3E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8" name="TextBox 37">
              <a:extLst>
                <a:ext uri="{FF2B5EF4-FFF2-40B4-BE49-F238E27FC236}">
                  <a16:creationId xmlns:a16="http://schemas.microsoft.com/office/drawing/2014/main" id="{2ECD57A2-75E8-4F37-8FF2-5C64D309014B}"/>
                </a:ext>
              </a:extLst>
            </p:cNvPr>
            <p:cNvSpPr txBox="1"/>
            <p:nvPr/>
          </p:nvSpPr>
          <p:spPr>
            <a:xfrm>
              <a:off x="5689600" y="655984"/>
              <a:ext cx="1519711" cy="769441"/>
            </a:xfrm>
            <a:prstGeom prst="rect">
              <a:avLst/>
            </a:prstGeom>
            <a:noFill/>
          </p:spPr>
          <p:txBody>
            <a:bodyPr wrap="square">
              <a:spAutoFit/>
            </a:bodyPr>
            <a:lstStyle/>
            <a:p>
              <a:r>
                <a:rPr lang="en-IN" sz="1100" dirty="0"/>
                <a:t>Pantone® 4178 C </a:t>
              </a:r>
            </a:p>
            <a:p>
              <a:r>
                <a:rPr lang="en-IN" sz="1100" dirty="0"/>
                <a:t>RGB</a:t>
              </a:r>
              <a:r>
                <a:rPr lang="en-IN" sz="1100"/>
                <a:t>: 189 190 176 </a:t>
              </a:r>
              <a:endParaRPr lang="en-IN" sz="1100" dirty="0"/>
            </a:p>
            <a:p>
              <a:r>
                <a:rPr lang="en-IN" sz="1100" dirty="0"/>
                <a:t>HEX: C0C0B3 </a:t>
              </a:r>
            </a:p>
            <a:p>
              <a:r>
                <a:rPr lang="en-IN" sz="1100" dirty="0"/>
                <a:t>CMYK: 32 19 34 3</a:t>
              </a:r>
            </a:p>
          </p:txBody>
        </p:sp>
        <p:sp>
          <p:nvSpPr>
            <p:cNvPr id="39" name="TextBox 38">
              <a:extLst>
                <a:ext uri="{FF2B5EF4-FFF2-40B4-BE49-F238E27FC236}">
                  <a16:creationId xmlns:a16="http://schemas.microsoft.com/office/drawing/2014/main" id="{DE622CAD-AD58-4C07-94AE-FBC2EC22DC14}"/>
                </a:ext>
              </a:extLst>
            </p:cNvPr>
            <p:cNvSpPr txBox="1"/>
            <p:nvPr/>
          </p:nvSpPr>
          <p:spPr>
            <a:xfrm>
              <a:off x="5812835" y="1696024"/>
              <a:ext cx="548640" cy="261610"/>
            </a:xfrm>
            <a:prstGeom prst="rect">
              <a:avLst/>
            </a:prstGeom>
            <a:noFill/>
          </p:spPr>
          <p:txBody>
            <a:bodyPr wrap="square">
              <a:spAutoFit/>
            </a:bodyPr>
            <a:lstStyle/>
            <a:p>
              <a:r>
                <a:rPr lang="en-IN" sz="1100" dirty="0"/>
                <a:t>80%</a:t>
              </a:r>
            </a:p>
          </p:txBody>
        </p:sp>
        <p:sp>
          <p:nvSpPr>
            <p:cNvPr id="40" name="TextBox 39">
              <a:extLst>
                <a:ext uri="{FF2B5EF4-FFF2-40B4-BE49-F238E27FC236}">
                  <a16:creationId xmlns:a16="http://schemas.microsoft.com/office/drawing/2014/main" id="{033CCDF2-C45F-415C-9B40-E898A1859EDA}"/>
                </a:ext>
              </a:extLst>
            </p:cNvPr>
            <p:cNvSpPr txBox="1"/>
            <p:nvPr/>
          </p:nvSpPr>
          <p:spPr>
            <a:xfrm>
              <a:off x="6799010" y="1696024"/>
              <a:ext cx="548640" cy="261610"/>
            </a:xfrm>
            <a:prstGeom prst="rect">
              <a:avLst/>
            </a:prstGeom>
            <a:noFill/>
          </p:spPr>
          <p:txBody>
            <a:bodyPr wrap="square">
              <a:spAutoFit/>
            </a:bodyPr>
            <a:lstStyle/>
            <a:p>
              <a:r>
                <a:rPr lang="en-IN" sz="1100" dirty="0"/>
                <a:t>60%</a:t>
              </a:r>
            </a:p>
          </p:txBody>
        </p:sp>
        <p:sp>
          <p:nvSpPr>
            <p:cNvPr id="41" name="TextBox 40">
              <a:extLst>
                <a:ext uri="{FF2B5EF4-FFF2-40B4-BE49-F238E27FC236}">
                  <a16:creationId xmlns:a16="http://schemas.microsoft.com/office/drawing/2014/main" id="{186BFA97-C0F6-43AB-BE15-D9017B6CBA57}"/>
                </a:ext>
              </a:extLst>
            </p:cNvPr>
            <p:cNvSpPr txBox="1"/>
            <p:nvPr/>
          </p:nvSpPr>
          <p:spPr>
            <a:xfrm>
              <a:off x="7800776" y="1696024"/>
              <a:ext cx="548640" cy="261610"/>
            </a:xfrm>
            <a:prstGeom prst="rect">
              <a:avLst/>
            </a:prstGeom>
            <a:noFill/>
          </p:spPr>
          <p:txBody>
            <a:bodyPr wrap="square">
              <a:spAutoFit/>
            </a:bodyPr>
            <a:lstStyle/>
            <a:p>
              <a:r>
                <a:rPr lang="en-IN" sz="1100" dirty="0"/>
                <a:t>40%</a:t>
              </a:r>
            </a:p>
          </p:txBody>
        </p:sp>
        <p:sp>
          <p:nvSpPr>
            <p:cNvPr id="42" name="TextBox 41">
              <a:extLst>
                <a:ext uri="{FF2B5EF4-FFF2-40B4-BE49-F238E27FC236}">
                  <a16:creationId xmlns:a16="http://schemas.microsoft.com/office/drawing/2014/main" id="{A9438B82-7F07-413C-910B-46E64F8C3CC1}"/>
                </a:ext>
              </a:extLst>
            </p:cNvPr>
            <p:cNvSpPr txBox="1"/>
            <p:nvPr/>
          </p:nvSpPr>
          <p:spPr>
            <a:xfrm>
              <a:off x="8835541" y="1696024"/>
              <a:ext cx="548640" cy="261610"/>
            </a:xfrm>
            <a:prstGeom prst="rect">
              <a:avLst/>
            </a:prstGeom>
            <a:noFill/>
          </p:spPr>
          <p:txBody>
            <a:bodyPr wrap="square">
              <a:spAutoFit/>
            </a:bodyPr>
            <a:lstStyle/>
            <a:p>
              <a:r>
                <a:rPr lang="en-IN" sz="1100" dirty="0"/>
                <a:t>80%</a:t>
              </a:r>
            </a:p>
          </p:txBody>
        </p:sp>
        <p:sp>
          <p:nvSpPr>
            <p:cNvPr id="43" name="TextBox 42">
              <a:extLst>
                <a:ext uri="{FF2B5EF4-FFF2-40B4-BE49-F238E27FC236}">
                  <a16:creationId xmlns:a16="http://schemas.microsoft.com/office/drawing/2014/main" id="{207B9395-3139-4DB3-A72F-1590C38F9154}"/>
                </a:ext>
              </a:extLst>
            </p:cNvPr>
            <p:cNvSpPr txBox="1"/>
            <p:nvPr/>
          </p:nvSpPr>
          <p:spPr>
            <a:xfrm>
              <a:off x="9848386" y="1696024"/>
              <a:ext cx="548640" cy="261610"/>
            </a:xfrm>
            <a:prstGeom prst="rect">
              <a:avLst/>
            </a:prstGeom>
            <a:noFill/>
          </p:spPr>
          <p:txBody>
            <a:bodyPr wrap="square">
              <a:spAutoFit/>
            </a:bodyPr>
            <a:lstStyle/>
            <a:p>
              <a:r>
                <a:rPr lang="en-IN" sz="1100" dirty="0"/>
                <a:t>60%</a:t>
              </a:r>
            </a:p>
          </p:txBody>
        </p:sp>
        <p:sp>
          <p:nvSpPr>
            <p:cNvPr id="44" name="TextBox 43">
              <a:extLst>
                <a:ext uri="{FF2B5EF4-FFF2-40B4-BE49-F238E27FC236}">
                  <a16:creationId xmlns:a16="http://schemas.microsoft.com/office/drawing/2014/main" id="{52D37A0D-38C4-4A55-9C88-A7F9458D55FB}"/>
                </a:ext>
              </a:extLst>
            </p:cNvPr>
            <p:cNvSpPr txBox="1"/>
            <p:nvPr/>
          </p:nvSpPr>
          <p:spPr>
            <a:xfrm>
              <a:off x="10861582" y="1696024"/>
              <a:ext cx="548640" cy="261610"/>
            </a:xfrm>
            <a:prstGeom prst="rect">
              <a:avLst/>
            </a:prstGeom>
            <a:noFill/>
          </p:spPr>
          <p:txBody>
            <a:bodyPr wrap="square">
              <a:spAutoFit/>
            </a:bodyPr>
            <a:lstStyle/>
            <a:p>
              <a:r>
                <a:rPr lang="en-IN" sz="1100" dirty="0"/>
                <a:t>40%</a:t>
              </a:r>
            </a:p>
          </p:txBody>
        </p:sp>
        <p:sp>
          <p:nvSpPr>
            <p:cNvPr id="45" name="TextBox 44">
              <a:extLst>
                <a:ext uri="{FF2B5EF4-FFF2-40B4-BE49-F238E27FC236}">
                  <a16:creationId xmlns:a16="http://schemas.microsoft.com/office/drawing/2014/main" id="{7BBEE6CC-E3FF-48CA-8FB8-AB90E3820BF0}"/>
                </a:ext>
              </a:extLst>
            </p:cNvPr>
            <p:cNvSpPr txBox="1"/>
            <p:nvPr/>
          </p:nvSpPr>
          <p:spPr>
            <a:xfrm>
              <a:off x="5812835" y="3211974"/>
              <a:ext cx="548640" cy="261610"/>
            </a:xfrm>
            <a:prstGeom prst="rect">
              <a:avLst/>
            </a:prstGeom>
            <a:noFill/>
          </p:spPr>
          <p:txBody>
            <a:bodyPr wrap="square">
              <a:spAutoFit/>
            </a:bodyPr>
            <a:lstStyle/>
            <a:p>
              <a:r>
                <a:rPr lang="en-IN" sz="1100" dirty="0"/>
                <a:t>80%</a:t>
              </a:r>
            </a:p>
          </p:txBody>
        </p:sp>
        <p:sp>
          <p:nvSpPr>
            <p:cNvPr id="46" name="TextBox 45">
              <a:extLst>
                <a:ext uri="{FF2B5EF4-FFF2-40B4-BE49-F238E27FC236}">
                  <a16:creationId xmlns:a16="http://schemas.microsoft.com/office/drawing/2014/main" id="{34DF3B37-510A-4FB5-8226-E7ECF6438626}"/>
                </a:ext>
              </a:extLst>
            </p:cNvPr>
            <p:cNvSpPr txBox="1"/>
            <p:nvPr/>
          </p:nvSpPr>
          <p:spPr>
            <a:xfrm>
              <a:off x="6799010" y="3211974"/>
              <a:ext cx="548640" cy="261610"/>
            </a:xfrm>
            <a:prstGeom prst="rect">
              <a:avLst/>
            </a:prstGeom>
            <a:noFill/>
          </p:spPr>
          <p:txBody>
            <a:bodyPr wrap="square">
              <a:spAutoFit/>
            </a:bodyPr>
            <a:lstStyle/>
            <a:p>
              <a:r>
                <a:rPr lang="en-IN" sz="1100" dirty="0"/>
                <a:t>60%</a:t>
              </a:r>
            </a:p>
          </p:txBody>
        </p:sp>
        <p:sp>
          <p:nvSpPr>
            <p:cNvPr id="47" name="TextBox 46">
              <a:extLst>
                <a:ext uri="{FF2B5EF4-FFF2-40B4-BE49-F238E27FC236}">
                  <a16:creationId xmlns:a16="http://schemas.microsoft.com/office/drawing/2014/main" id="{FACCE4E1-64D3-4036-B475-2ADE302DF651}"/>
                </a:ext>
              </a:extLst>
            </p:cNvPr>
            <p:cNvSpPr txBox="1"/>
            <p:nvPr/>
          </p:nvSpPr>
          <p:spPr>
            <a:xfrm>
              <a:off x="7800776" y="3211974"/>
              <a:ext cx="548640" cy="261610"/>
            </a:xfrm>
            <a:prstGeom prst="rect">
              <a:avLst/>
            </a:prstGeom>
            <a:noFill/>
          </p:spPr>
          <p:txBody>
            <a:bodyPr wrap="square">
              <a:spAutoFit/>
            </a:bodyPr>
            <a:lstStyle/>
            <a:p>
              <a:r>
                <a:rPr lang="en-IN" sz="1100" dirty="0"/>
                <a:t>40%</a:t>
              </a:r>
            </a:p>
          </p:txBody>
        </p:sp>
        <p:sp>
          <p:nvSpPr>
            <p:cNvPr id="48" name="TextBox 47">
              <a:extLst>
                <a:ext uri="{FF2B5EF4-FFF2-40B4-BE49-F238E27FC236}">
                  <a16:creationId xmlns:a16="http://schemas.microsoft.com/office/drawing/2014/main" id="{780A8AE7-9BED-45B5-8986-25CF2A90F511}"/>
                </a:ext>
              </a:extLst>
            </p:cNvPr>
            <p:cNvSpPr txBox="1"/>
            <p:nvPr/>
          </p:nvSpPr>
          <p:spPr>
            <a:xfrm>
              <a:off x="8835541" y="3211974"/>
              <a:ext cx="548640" cy="261610"/>
            </a:xfrm>
            <a:prstGeom prst="rect">
              <a:avLst/>
            </a:prstGeom>
            <a:noFill/>
          </p:spPr>
          <p:txBody>
            <a:bodyPr wrap="square">
              <a:spAutoFit/>
            </a:bodyPr>
            <a:lstStyle/>
            <a:p>
              <a:r>
                <a:rPr lang="en-IN" sz="1100" dirty="0"/>
                <a:t>80%</a:t>
              </a:r>
            </a:p>
          </p:txBody>
        </p:sp>
        <p:sp>
          <p:nvSpPr>
            <p:cNvPr id="49" name="TextBox 48">
              <a:extLst>
                <a:ext uri="{FF2B5EF4-FFF2-40B4-BE49-F238E27FC236}">
                  <a16:creationId xmlns:a16="http://schemas.microsoft.com/office/drawing/2014/main" id="{B3C5C14E-942E-44BC-8831-F3D083EBBF3D}"/>
                </a:ext>
              </a:extLst>
            </p:cNvPr>
            <p:cNvSpPr txBox="1"/>
            <p:nvPr/>
          </p:nvSpPr>
          <p:spPr>
            <a:xfrm>
              <a:off x="9848386" y="3211974"/>
              <a:ext cx="548640" cy="261610"/>
            </a:xfrm>
            <a:prstGeom prst="rect">
              <a:avLst/>
            </a:prstGeom>
            <a:noFill/>
          </p:spPr>
          <p:txBody>
            <a:bodyPr wrap="square">
              <a:spAutoFit/>
            </a:bodyPr>
            <a:lstStyle/>
            <a:p>
              <a:r>
                <a:rPr lang="en-IN" sz="1100" dirty="0"/>
                <a:t>60%</a:t>
              </a:r>
            </a:p>
          </p:txBody>
        </p:sp>
        <p:sp>
          <p:nvSpPr>
            <p:cNvPr id="50" name="TextBox 49">
              <a:extLst>
                <a:ext uri="{FF2B5EF4-FFF2-40B4-BE49-F238E27FC236}">
                  <a16:creationId xmlns:a16="http://schemas.microsoft.com/office/drawing/2014/main" id="{7F674632-C6AD-4C17-B3C2-A239448448EF}"/>
                </a:ext>
              </a:extLst>
            </p:cNvPr>
            <p:cNvSpPr txBox="1"/>
            <p:nvPr/>
          </p:nvSpPr>
          <p:spPr>
            <a:xfrm>
              <a:off x="10861582" y="3211974"/>
              <a:ext cx="548640" cy="261610"/>
            </a:xfrm>
            <a:prstGeom prst="rect">
              <a:avLst/>
            </a:prstGeom>
            <a:noFill/>
          </p:spPr>
          <p:txBody>
            <a:bodyPr wrap="square">
              <a:spAutoFit/>
            </a:bodyPr>
            <a:lstStyle/>
            <a:p>
              <a:r>
                <a:rPr lang="en-IN" sz="1100" dirty="0"/>
                <a:t>40%</a:t>
              </a:r>
            </a:p>
          </p:txBody>
        </p:sp>
        <p:sp>
          <p:nvSpPr>
            <p:cNvPr id="51" name="TextBox 50">
              <a:extLst>
                <a:ext uri="{FF2B5EF4-FFF2-40B4-BE49-F238E27FC236}">
                  <a16:creationId xmlns:a16="http://schemas.microsoft.com/office/drawing/2014/main" id="{78789353-0844-4AC5-AA9F-DBD91D9FF49E}"/>
                </a:ext>
              </a:extLst>
            </p:cNvPr>
            <p:cNvSpPr txBox="1"/>
            <p:nvPr/>
          </p:nvSpPr>
          <p:spPr>
            <a:xfrm>
              <a:off x="5812835" y="4727924"/>
              <a:ext cx="548640" cy="261610"/>
            </a:xfrm>
            <a:prstGeom prst="rect">
              <a:avLst/>
            </a:prstGeom>
            <a:noFill/>
          </p:spPr>
          <p:txBody>
            <a:bodyPr wrap="square">
              <a:spAutoFit/>
            </a:bodyPr>
            <a:lstStyle/>
            <a:p>
              <a:r>
                <a:rPr lang="en-IN" sz="1100" dirty="0"/>
                <a:t>80%</a:t>
              </a:r>
            </a:p>
          </p:txBody>
        </p:sp>
        <p:sp>
          <p:nvSpPr>
            <p:cNvPr id="52" name="TextBox 51">
              <a:extLst>
                <a:ext uri="{FF2B5EF4-FFF2-40B4-BE49-F238E27FC236}">
                  <a16:creationId xmlns:a16="http://schemas.microsoft.com/office/drawing/2014/main" id="{1E13299B-75CE-4072-8138-BC789D03DDF6}"/>
                </a:ext>
              </a:extLst>
            </p:cNvPr>
            <p:cNvSpPr txBox="1"/>
            <p:nvPr/>
          </p:nvSpPr>
          <p:spPr>
            <a:xfrm>
              <a:off x="6799010" y="4727924"/>
              <a:ext cx="548640" cy="261610"/>
            </a:xfrm>
            <a:prstGeom prst="rect">
              <a:avLst/>
            </a:prstGeom>
            <a:noFill/>
          </p:spPr>
          <p:txBody>
            <a:bodyPr wrap="square">
              <a:spAutoFit/>
            </a:bodyPr>
            <a:lstStyle/>
            <a:p>
              <a:r>
                <a:rPr lang="en-IN" sz="1100" dirty="0"/>
                <a:t>60%</a:t>
              </a:r>
            </a:p>
          </p:txBody>
        </p:sp>
        <p:sp>
          <p:nvSpPr>
            <p:cNvPr id="53" name="TextBox 52">
              <a:extLst>
                <a:ext uri="{FF2B5EF4-FFF2-40B4-BE49-F238E27FC236}">
                  <a16:creationId xmlns:a16="http://schemas.microsoft.com/office/drawing/2014/main" id="{2E9A229B-BD2C-4735-9938-BA30A0D28D6D}"/>
                </a:ext>
              </a:extLst>
            </p:cNvPr>
            <p:cNvSpPr txBox="1"/>
            <p:nvPr/>
          </p:nvSpPr>
          <p:spPr>
            <a:xfrm>
              <a:off x="7800776" y="4727924"/>
              <a:ext cx="548640" cy="261610"/>
            </a:xfrm>
            <a:prstGeom prst="rect">
              <a:avLst/>
            </a:prstGeom>
            <a:noFill/>
          </p:spPr>
          <p:txBody>
            <a:bodyPr wrap="square">
              <a:spAutoFit/>
            </a:bodyPr>
            <a:lstStyle/>
            <a:p>
              <a:r>
                <a:rPr lang="en-IN" sz="1100" dirty="0"/>
                <a:t>40%</a:t>
              </a:r>
            </a:p>
          </p:txBody>
        </p:sp>
        <p:sp>
          <p:nvSpPr>
            <p:cNvPr id="54" name="TextBox 53">
              <a:extLst>
                <a:ext uri="{FF2B5EF4-FFF2-40B4-BE49-F238E27FC236}">
                  <a16:creationId xmlns:a16="http://schemas.microsoft.com/office/drawing/2014/main" id="{F03C516E-D999-4EE7-9620-B01381F049B9}"/>
                </a:ext>
              </a:extLst>
            </p:cNvPr>
            <p:cNvSpPr txBox="1"/>
            <p:nvPr/>
          </p:nvSpPr>
          <p:spPr>
            <a:xfrm>
              <a:off x="8835541" y="4727924"/>
              <a:ext cx="548640" cy="261610"/>
            </a:xfrm>
            <a:prstGeom prst="rect">
              <a:avLst/>
            </a:prstGeom>
            <a:noFill/>
          </p:spPr>
          <p:txBody>
            <a:bodyPr wrap="square">
              <a:spAutoFit/>
            </a:bodyPr>
            <a:lstStyle/>
            <a:p>
              <a:r>
                <a:rPr lang="en-IN" sz="1100" dirty="0"/>
                <a:t>80%</a:t>
              </a:r>
            </a:p>
          </p:txBody>
        </p:sp>
        <p:sp>
          <p:nvSpPr>
            <p:cNvPr id="55" name="TextBox 54">
              <a:extLst>
                <a:ext uri="{FF2B5EF4-FFF2-40B4-BE49-F238E27FC236}">
                  <a16:creationId xmlns:a16="http://schemas.microsoft.com/office/drawing/2014/main" id="{6E1BDE16-9E17-4D82-BD4A-E3DA70E13806}"/>
                </a:ext>
              </a:extLst>
            </p:cNvPr>
            <p:cNvSpPr txBox="1"/>
            <p:nvPr/>
          </p:nvSpPr>
          <p:spPr>
            <a:xfrm>
              <a:off x="9848386" y="4727924"/>
              <a:ext cx="548640" cy="261610"/>
            </a:xfrm>
            <a:prstGeom prst="rect">
              <a:avLst/>
            </a:prstGeom>
            <a:noFill/>
          </p:spPr>
          <p:txBody>
            <a:bodyPr wrap="square">
              <a:spAutoFit/>
            </a:bodyPr>
            <a:lstStyle/>
            <a:p>
              <a:r>
                <a:rPr lang="en-IN" sz="1100" dirty="0"/>
                <a:t>60%</a:t>
              </a:r>
            </a:p>
          </p:txBody>
        </p:sp>
        <p:sp>
          <p:nvSpPr>
            <p:cNvPr id="56" name="TextBox 55">
              <a:extLst>
                <a:ext uri="{FF2B5EF4-FFF2-40B4-BE49-F238E27FC236}">
                  <a16:creationId xmlns:a16="http://schemas.microsoft.com/office/drawing/2014/main" id="{470B1780-6E6F-4930-9ABF-AE8B74971A57}"/>
                </a:ext>
              </a:extLst>
            </p:cNvPr>
            <p:cNvSpPr txBox="1"/>
            <p:nvPr/>
          </p:nvSpPr>
          <p:spPr>
            <a:xfrm>
              <a:off x="10861582" y="4727924"/>
              <a:ext cx="548640" cy="261610"/>
            </a:xfrm>
            <a:prstGeom prst="rect">
              <a:avLst/>
            </a:prstGeom>
            <a:noFill/>
          </p:spPr>
          <p:txBody>
            <a:bodyPr wrap="square">
              <a:spAutoFit/>
            </a:bodyPr>
            <a:lstStyle/>
            <a:p>
              <a:r>
                <a:rPr lang="en-IN" sz="1100" dirty="0"/>
                <a:t>40%</a:t>
              </a:r>
            </a:p>
          </p:txBody>
        </p:sp>
        <p:sp>
          <p:nvSpPr>
            <p:cNvPr id="57" name="TextBox 56">
              <a:extLst>
                <a:ext uri="{FF2B5EF4-FFF2-40B4-BE49-F238E27FC236}">
                  <a16:creationId xmlns:a16="http://schemas.microsoft.com/office/drawing/2014/main" id="{D0EABE4A-4B07-477A-A9AD-6A252C011D24}"/>
                </a:ext>
              </a:extLst>
            </p:cNvPr>
            <p:cNvSpPr txBox="1"/>
            <p:nvPr/>
          </p:nvSpPr>
          <p:spPr>
            <a:xfrm>
              <a:off x="5812835" y="6254430"/>
              <a:ext cx="548640" cy="261610"/>
            </a:xfrm>
            <a:prstGeom prst="rect">
              <a:avLst/>
            </a:prstGeom>
            <a:noFill/>
          </p:spPr>
          <p:txBody>
            <a:bodyPr wrap="square">
              <a:spAutoFit/>
            </a:bodyPr>
            <a:lstStyle/>
            <a:p>
              <a:r>
                <a:rPr lang="en-IN" sz="1100" dirty="0"/>
                <a:t>80%</a:t>
              </a:r>
            </a:p>
          </p:txBody>
        </p:sp>
        <p:sp>
          <p:nvSpPr>
            <p:cNvPr id="58" name="TextBox 57">
              <a:extLst>
                <a:ext uri="{FF2B5EF4-FFF2-40B4-BE49-F238E27FC236}">
                  <a16:creationId xmlns:a16="http://schemas.microsoft.com/office/drawing/2014/main" id="{D59FEAE3-06F6-485C-9E78-62B364AC8D54}"/>
                </a:ext>
              </a:extLst>
            </p:cNvPr>
            <p:cNvSpPr txBox="1"/>
            <p:nvPr/>
          </p:nvSpPr>
          <p:spPr>
            <a:xfrm>
              <a:off x="6799010" y="6254430"/>
              <a:ext cx="548640" cy="261610"/>
            </a:xfrm>
            <a:prstGeom prst="rect">
              <a:avLst/>
            </a:prstGeom>
            <a:noFill/>
          </p:spPr>
          <p:txBody>
            <a:bodyPr wrap="square">
              <a:spAutoFit/>
            </a:bodyPr>
            <a:lstStyle/>
            <a:p>
              <a:r>
                <a:rPr lang="en-IN" sz="1100" dirty="0"/>
                <a:t>60%</a:t>
              </a:r>
            </a:p>
          </p:txBody>
        </p:sp>
        <p:sp>
          <p:nvSpPr>
            <p:cNvPr id="59" name="TextBox 58">
              <a:extLst>
                <a:ext uri="{FF2B5EF4-FFF2-40B4-BE49-F238E27FC236}">
                  <a16:creationId xmlns:a16="http://schemas.microsoft.com/office/drawing/2014/main" id="{AB3BFD25-D14C-482D-AF60-8509CD9289BE}"/>
                </a:ext>
              </a:extLst>
            </p:cNvPr>
            <p:cNvSpPr txBox="1"/>
            <p:nvPr/>
          </p:nvSpPr>
          <p:spPr>
            <a:xfrm>
              <a:off x="7800776" y="6254430"/>
              <a:ext cx="548640" cy="261610"/>
            </a:xfrm>
            <a:prstGeom prst="rect">
              <a:avLst/>
            </a:prstGeom>
            <a:noFill/>
          </p:spPr>
          <p:txBody>
            <a:bodyPr wrap="square">
              <a:spAutoFit/>
            </a:bodyPr>
            <a:lstStyle/>
            <a:p>
              <a:r>
                <a:rPr lang="en-IN" sz="1100" dirty="0"/>
                <a:t>40%</a:t>
              </a:r>
            </a:p>
          </p:txBody>
        </p:sp>
        <p:sp>
          <p:nvSpPr>
            <p:cNvPr id="60" name="TextBox 59">
              <a:extLst>
                <a:ext uri="{FF2B5EF4-FFF2-40B4-BE49-F238E27FC236}">
                  <a16:creationId xmlns:a16="http://schemas.microsoft.com/office/drawing/2014/main" id="{53278C56-B848-4695-9A4E-D4DA4BCDA9B4}"/>
                </a:ext>
              </a:extLst>
            </p:cNvPr>
            <p:cNvSpPr txBox="1"/>
            <p:nvPr/>
          </p:nvSpPr>
          <p:spPr>
            <a:xfrm>
              <a:off x="8835541" y="6254430"/>
              <a:ext cx="548640" cy="261610"/>
            </a:xfrm>
            <a:prstGeom prst="rect">
              <a:avLst/>
            </a:prstGeom>
            <a:noFill/>
          </p:spPr>
          <p:txBody>
            <a:bodyPr wrap="square">
              <a:spAutoFit/>
            </a:bodyPr>
            <a:lstStyle/>
            <a:p>
              <a:r>
                <a:rPr lang="en-IN" sz="1100" dirty="0"/>
                <a:t>80%</a:t>
              </a:r>
            </a:p>
          </p:txBody>
        </p:sp>
        <p:sp>
          <p:nvSpPr>
            <p:cNvPr id="61" name="TextBox 60">
              <a:extLst>
                <a:ext uri="{FF2B5EF4-FFF2-40B4-BE49-F238E27FC236}">
                  <a16:creationId xmlns:a16="http://schemas.microsoft.com/office/drawing/2014/main" id="{B926A0B7-00C4-45AC-A965-9F643E588850}"/>
                </a:ext>
              </a:extLst>
            </p:cNvPr>
            <p:cNvSpPr txBox="1"/>
            <p:nvPr/>
          </p:nvSpPr>
          <p:spPr>
            <a:xfrm>
              <a:off x="9848386" y="6254430"/>
              <a:ext cx="548640" cy="261610"/>
            </a:xfrm>
            <a:prstGeom prst="rect">
              <a:avLst/>
            </a:prstGeom>
            <a:noFill/>
          </p:spPr>
          <p:txBody>
            <a:bodyPr wrap="square">
              <a:spAutoFit/>
            </a:bodyPr>
            <a:lstStyle/>
            <a:p>
              <a:r>
                <a:rPr lang="en-IN" sz="1100" dirty="0"/>
                <a:t>60%</a:t>
              </a:r>
            </a:p>
          </p:txBody>
        </p:sp>
        <p:sp>
          <p:nvSpPr>
            <p:cNvPr id="62" name="TextBox 61">
              <a:extLst>
                <a:ext uri="{FF2B5EF4-FFF2-40B4-BE49-F238E27FC236}">
                  <a16:creationId xmlns:a16="http://schemas.microsoft.com/office/drawing/2014/main" id="{34F3EBD6-4BC3-445D-9905-CBC0FE17689B}"/>
                </a:ext>
              </a:extLst>
            </p:cNvPr>
            <p:cNvSpPr txBox="1"/>
            <p:nvPr/>
          </p:nvSpPr>
          <p:spPr>
            <a:xfrm>
              <a:off x="10861582" y="6254430"/>
              <a:ext cx="548640" cy="261610"/>
            </a:xfrm>
            <a:prstGeom prst="rect">
              <a:avLst/>
            </a:prstGeom>
            <a:noFill/>
          </p:spPr>
          <p:txBody>
            <a:bodyPr wrap="square">
              <a:spAutoFit/>
            </a:bodyPr>
            <a:lstStyle/>
            <a:p>
              <a:r>
                <a:rPr lang="en-IN" sz="1100" dirty="0"/>
                <a:t>40%</a:t>
              </a:r>
            </a:p>
          </p:txBody>
        </p:sp>
        <p:sp>
          <p:nvSpPr>
            <p:cNvPr id="63" name="TextBox 62">
              <a:extLst>
                <a:ext uri="{FF2B5EF4-FFF2-40B4-BE49-F238E27FC236}">
                  <a16:creationId xmlns:a16="http://schemas.microsoft.com/office/drawing/2014/main" id="{1EB34584-0F52-4B0F-9F8E-22DF7E083B6C}"/>
                </a:ext>
              </a:extLst>
            </p:cNvPr>
            <p:cNvSpPr txBox="1"/>
            <p:nvPr/>
          </p:nvSpPr>
          <p:spPr>
            <a:xfrm>
              <a:off x="8752049" y="655984"/>
              <a:ext cx="1519711" cy="769441"/>
            </a:xfrm>
            <a:prstGeom prst="rect">
              <a:avLst/>
            </a:prstGeom>
            <a:noFill/>
          </p:spPr>
          <p:txBody>
            <a:bodyPr wrap="square">
              <a:spAutoFit/>
            </a:bodyPr>
            <a:lstStyle/>
            <a:p>
              <a:r>
                <a:rPr lang="en-IN" sz="1100" dirty="0"/>
                <a:t>Pantone® 4178 C </a:t>
              </a:r>
            </a:p>
            <a:p>
              <a:r>
                <a:rPr lang="en-IN" sz="1100" dirty="0"/>
                <a:t>RGB: 214 184 154</a:t>
              </a:r>
            </a:p>
            <a:p>
              <a:r>
                <a:rPr lang="en-IN" sz="1100" dirty="0"/>
                <a:t>HEX: C0C0B3 </a:t>
              </a:r>
            </a:p>
            <a:p>
              <a:r>
                <a:rPr lang="en-IN" sz="1100" dirty="0"/>
                <a:t>CMYK: 32 19 34 3</a:t>
              </a:r>
            </a:p>
          </p:txBody>
        </p:sp>
        <p:sp>
          <p:nvSpPr>
            <p:cNvPr id="64" name="TextBox 63">
              <a:extLst>
                <a:ext uri="{FF2B5EF4-FFF2-40B4-BE49-F238E27FC236}">
                  <a16:creationId xmlns:a16="http://schemas.microsoft.com/office/drawing/2014/main" id="{145E2881-01AD-4D7C-9674-29B5DC688A2F}"/>
                </a:ext>
              </a:extLst>
            </p:cNvPr>
            <p:cNvSpPr txBox="1"/>
            <p:nvPr/>
          </p:nvSpPr>
          <p:spPr>
            <a:xfrm>
              <a:off x="5689600" y="2233638"/>
              <a:ext cx="1615440" cy="769441"/>
            </a:xfrm>
            <a:prstGeom prst="rect">
              <a:avLst/>
            </a:prstGeom>
            <a:noFill/>
          </p:spPr>
          <p:txBody>
            <a:bodyPr wrap="square">
              <a:spAutoFit/>
            </a:bodyPr>
            <a:lstStyle/>
            <a:p>
              <a:r>
                <a:rPr lang="en-IN" sz="1100" dirty="0"/>
                <a:t>Pantone® 4206 C </a:t>
              </a:r>
            </a:p>
            <a:p>
              <a:r>
                <a:rPr lang="en-IN" sz="1100" dirty="0"/>
                <a:t>RGB: 155 183 150 </a:t>
              </a:r>
            </a:p>
            <a:p>
              <a:r>
                <a:rPr lang="en-IN" sz="1100" dirty="0"/>
                <a:t>HEX: 9BB796 </a:t>
              </a:r>
            </a:p>
            <a:p>
              <a:r>
                <a:rPr lang="en-IN" sz="1100" dirty="0"/>
                <a:t>CMYK: 44 11 50 6</a:t>
              </a:r>
            </a:p>
          </p:txBody>
        </p:sp>
        <p:sp>
          <p:nvSpPr>
            <p:cNvPr id="65" name="TextBox 64">
              <a:extLst>
                <a:ext uri="{FF2B5EF4-FFF2-40B4-BE49-F238E27FC236}">
                  <a16:creationId xmlns:a16="http://schemas.microsoft.com/office/drawing/2014/main" id="{3F61B1B7-68A6-462F-AEEA-D29020E0ACD1}"/>
                </a:ext>
              </a:extLst>
            </p:cNvPr>
            <p:cNvSpPr txBox="1"/>
            <p:nvPr/>
          </p:nvSpPr>
          <p:spPr>
            <a:xfrm>
              <a:off x="8835541" y="2233638"/>
              <a:ext cx="1615440" cy="769441"/>
            </a:xfrm>
            <a:prstGeom prst="rect">
              <a:avLst/>
            </a:prstGeom>
            <a:noFill/>
          </p:spPr>
          <p:txBody>
            <a:bodyPr wrap="square">
              <a:spAutoFit/>
            </a:bodyPr>
            <a:lstStyle/>
            <a:p>
              <a:r>
                <a:rPr lang="it-IT" sz="1100" dirty="0"/>
                <a:t>Pantone® 7472 C RGB: 135 200 195 HEX: 87C8C3 </a:t>
              </a:r>
            </a:p>
            <a:p>
              <a:r>
                <a:rPr lang="it-IT" sz="1100" dirty="0"/>
                <a:t>CMYK: 61 0 28 0</a:t>
              </a:r>
              <a:endParaRPr lang="en-IN" sz="1100" dirty="0"/>
            </a:p>
          </p:txBody>
        </p:sp>
        <p:sp>
          <p:nvSpPr>
            <p:cNvPr id="66" name="TextBox 65">
              <a:extLst>
                <a:ext uri="{FF2B5EF4-FFF2-40B4-BE49-F238E27FC236}">
                  <a16:creationId xmlns:a16="http://schemas.microsoft.com/office/drawing/2014/main" id="{DA486DDB-8927-43A1-BF59-0D68466F1943}"/>
                </a:ext>
              </a:extLst>
            </p:cNvPr>
            <p:cNvSpPr txBox="1"/>
            <p:nvPr/>
          </p:nvSpPr>
          <p:spPr>
            <a:xfrm>
              <a:off x="5689600" y="3682479"/>
              <a:ext cx="1615440" cy="769441"/>
            </a:xfrm>
            <a:prstGeom prst="rect">
              <a:avLst/>
            </a:prstGeom>
            <a:noFill/>
          </p:spPr>
          <p:txBody>
            <a:bodyPr wrap="square">
              <a:spAutoFit/>
            </a:bodyPr>
            <a:lstStyle/>
            <a:p>
              <a:r>
                <a:rPr lang="en-IN" sz="1100" dirty="0"/>
                <a:t>Pantone® 644 C </a:t>
              </a:r>
            </a:p>
            <a:p>
              <a:r>
                <a:rPr lang="en-IN" sz="1100" dirty="0"/>
                <a:t>RGB: 151 175 212 </a:t>
              </a:r>
            </a:p>
            <a:p>
              <a:r>
                <a:rPr lang="en-IN" sz="1100" dirty="0"/>
                <a:t>HEX: 97AFD4 </a:t>
              </a:r>
            </a:p>
            <a:p>
              <a:r>
                <a:rPr lang="en-IN" sz="1100" dirty="0"/>
                <a:t>CMYK: 38 15 0 0</a:t>
              </a:r>
            </a:p>
          </p:txBody>
        </p:sp>
        <p:sp>
          <p:nvSpPr>
            <p:cNvPr id="67" name="TextBox 66">
              <a:extLst>
                <a:ext uri="{FF2B5EF4-FFF2-40B4-BE49-F238E27FC236}">
                  <a16:creationId xmlns:a16="http://schemas.microsoft.com/office/drawing/2014/main" id="{0324D3F0-403F-43C5-B0FD-BC284451FB38}"/>
                </a:ext>
              </a:extLst>
            </p:cNvPr>
            <p:cNvSpPr txBox="1"/>
            <p:nvPr/>
          </p:nvSpPr>
          <p:spPr>
            <a:xfrm>
              <a:off x="8835541" y="3682479"/>
              <a:ext cx="1615440" cy="769441"/>
            </a:xfrm>
            <a:prstGeom prst="rect">
              <a:avLst/>
            </a:prstGeom>
            <a:noFill/>
          </p:spPr>
          <p:txBody>
            <a:bodyPr wrap="square">
              <a:spAutoFit/>
            </a:bodyPr>
            <a:lstStyle/>
            <a:p>
              <a:r>
                <a:rPr lang="it-IT" sz="1100" dirty="0"/>
                <a:t>Pantone® 2645 C RGB: 183 162 224 HEX: B7A2E0 </a:t>
              </a:r>
            </a:p>
            <a:p>
              <a:r>
                <a:rPr lang="it-IT" sz="1100" dirty="0"/>
                <a:t>CMYK: 34 41 0 0 </a:t>
              </a:r>
              <a:endParaRPr lang="en-IN" sz="1100" dirty="0"/>
            </a:p>
          </p:txBody>
        </p:sp>
        <p:sp>
          <p:nvSpPr>
            <p:cNvPr id="68" name="TextBox 67">
              <a:extLst>
                <a:ext uri="{FF2B5EF4-FFF2-40B4-BE49-F238E27FC236}">
                  <a16:creationId xmlns:a16="http://schemas.microsoft.com/office/drawing/2014/main" id="{FC4A369D-DCB6-49AC-81B7-2B4C93F76B69}"/>
                </a:ext>
              </a:extLst>
            </p:cNvPr>
            <p:cNvSpPr txBox="1"/>
            <p:nvPr/>
          </p:nvSpPr>
          <p:spPr>
            <a:xfrm>
              <a:off x="5689600" y="5228800"/>
              <a:ext cx="1615440" cy="769441"/>
            </a:xfrm>
            <a:prstGeom prst="rect">
              <a:avLst/>
            </a:prstGeom>
            <a:noFill/>
          </p:spPr>
          <p:txBody>
            <a:bodyPr wrap="square">
              <a:spAutoFit/>
            </a:bodyPr>
            <a:lstStyle/>
            <a:p>
              <a:r>
                <a:rPr lang="en-IN" sz="1100" dirty="0"/>
                <a:t>Pantone® 3519 C RGB: 234 173 184 HEX: EAADB8 </a:t>
              </a:r>
            </a:p>
            <a:p>
              <a:r>
                <a:rPr lang="en-IN" sz="1100" dirty="0"/>
                <a:t>CMYK: 2 38 19 0</a:t>
              </a:r>
            </a:p>
          </p:txBody>
        </p:sp>
        <p:sp>
          <p:nvSpPr>
            <p:cNvPr id="69" name="TextBox 68">
              <a:extLst>
                <a:ext uri="{FF2B5EF4-FFF2-40B4-BE49-F238E27FC236}">
                  <a16:creationId xmlns:a16="http://schemas.microsoft.com/office/drawing/2014/main" id="{64BB9DB5-C18A-42E7-BE49-BB44C0DA9356}"/>
                </a:ext>
              </a:extLst>
            </p:cNvPr>
            <p:cNvSpPr txBox="1"/>
            <p:nvPr/>
          </p:nvSpPr>
          <p:spPr>
            <a:xfrm>
              <a:off x="8835541" y="5228800"/>
              <a:ext cx="1615440" cy="769441"/>
            </a:xfrm>
            <a:prstGeom prst="rect">
              <a:avLst/>
            </a:prstGeom>
            <a:noFill/>
          </p:spPr>
          <p:txBody>
            <a:bodyPr wrap="square">
              <a:spAutoFit/>
            </a:bodyPr>
            <a:lstStyle/>
            <a:p>
              <a:r>
                <a:rPr lang="it-IT" sz="1100" dirty="0"/>
                <a:t>Pantone® 458 C </a:t>
              </a:r>
            </a:p>
            <a:p>
              <a:r>
                <a:rPr lang="it-IT" sz="1100" dirty="0"/>
                <a:t>RGB: 228 197 115 HEX: E4C573 </a:t>
              </a:r>
            </a:p>
            <a:p>
              <a:r>
                <a:rPr lang="it-IT" sz="1100" dirty="0"/>
                <a:t>CMYK: 10 9 71 2</a:t>
              </a:r>
              <a:endParaRPr lang="en-IN" sz="1100" dirty="0"/>
            </a:p>
          </p:txBody>
        </p:sp>
      </p:grpSp>
    </p:spTree>
    <p:extLst>
      <p:ext uri="{BB962C8B-B14F-4D97-AF65-F5344CB8AC3E}">
        <p14:creationId xmlns:p14="http://schemas.microsoft.com/office/powerpoint/2010/main" val="1928483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Graphic 5">
            <a:extLst>
              <a:ext uri="{FF2B5EF4-FFF2-40B4-BE49-F238E27FC236}">
                <a16:creationId xmlns:a16="http://schemas.microsoft.com/office/drawing/2014/main" id="{97674304-C199-473E-A950-3202481FA62D}"/>
              </a:ext>
            </a:extLst>
          </p:cNvPr>
          <p:cNvSpPr/>
          <p:nvPr userDrawn="1"/>
        </p:nvSpPr>
        <p:spPr>
          <a:xfrm>
            <a:off x="334765" y="364895"/>
            <a:ext cx="922720" cy="92272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bg2"/>
          </a:solidFill>
          <a:ln w="12123" cap="flat">
            <a:noFill/>
            <a:prstDash val="solid"/>
            <a:miter/>
          </a:ln>
        </p:spPr>
        <p:txBody>
          <a:bodyPr rtlCol="0" anchor="ctr"/>
          <a:lstStyle/>
          <a:p>
            <a:endParaRPr lang="en-IN"/>
          </a:p>
        </p:txBody>
      </p:sp>
      <p:sp>
        <p:nvSpPr>
          <p:cNvPr id="4" name="Graphic 7">
            <a:extLst>
              <a:ext uri="{FF2B5EF4-FFF2-40B4-BE49-F238E27FC236}">
                <a16:creationId xmlns:a16="http://schemas.microsoft.com/office/drawing/2014/main" id="{CCB132B7-CEC5-4AFD-9E01-A637BB9945CA}"/>
              </a:ext>
            </a:extLst>
          </p:cNvPr>
          <p:cNvSpPr/>
          <p:nvPr userDrawn="1"/>
        </p:nvSpPr>
        <p:spPr>
          <a:xfrm>
            <a:off x="1522507" y="364895"/>
            <a:ext cx="922720" cy="92272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tx2"/>
          </a:solidFill>
          <a:ln w="12123" cap="flat">
            <a:noFill/>
            <a:prstDash val="solid"/>
            <a:miter/>
          </a:ln>
        </p:spPr>
        <p:txBody>
          <a:bodyPr rtlCol="0" anchor="ctr"/>
          <a:lstStyle/>
          <a:p>
            <a:endParaRPr lang="en-IN"/>
          </a:p>
        </p:txBody>
      </p:sp>
      <p:sp>
        <p:nvSpPr>
          <p:cNvPr id="5" name="Graphic 8">
            <a:extLst>
              <a:ext uri="{FF2B5EF4-FFF2-40B4-BE49-F238E27FC236}">
                <a16:creationId xmlns:a16="http://schemas.microsoft.com/office/drawing/2014/main" id="{93ADA257-9601-4E31-AA0E-83A84BC6343E}"/>
              </a:ext>
            </a:extLst>
          </p:cNvPr>
          <p:cNvSpPr/>
          <p:nvPr userDrawn="1"/>
        </p:nvSpPr>
        <p:spPr>
          <a:xfrm>
            <a:off x="2710249" y="364895"/>
            <a:ext cx="922720" cy="92272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accent1"/>
          </a:solidFill>
          <a:ln w="12123" cap="flat">
            <a:noFill/>
            <a:prstDash val="solid"/>
            <a:miter/>
          </a:ln>
        </p:spPr>
        <p:txBody>
          <a:bodyPr rtlCol="0" anchor="ctr"/>
          <a:lstStyle/>
          <a:p>
            <a:endParaRPr lang="en-IN"/>
          </a:p>
        </p:txBody>
      </p:sp>
      <p:sp>
        <p:nvSpPr>
          <p:cNvPr id="6" name="Graphic 9">
            <a:extLst>
              <a:ext uri="{FF2B5EF4-FFF2-40B4-BE49-F238E27FC236}">
                <a16:creationId xmlns:a16="http://schemas.microsoft.com/office/drawing/2014/main" id="{453B9FF4-86CC-4DDD-97D7-E36E5ED36327}"/>
              </a:ext>
            </a:extLst>
          </p:cNvPr>
          <p:cNvSpPr/>
          <p:nvPr userDrawn="1"/>
        </p:nvSpPr>
        <p:spPr>
          <a:xfrm>
            <a:off x="3897991" y="364895"/>
            <a:ext cx="922720" cy="92272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accent2"/>
          </a:solidFill>
          <a:ln w="12123" cap="flat">
            <a:noFill/>
            <a:prstDash val="solid"/>
            <a:miter/>
          </a:ln>
        </p:spPr>
        <p:txBody>
          <a:bodyPr rtlCol="0" anchor="ctr"/>
          <a:lstStyle/>
          <a:p>
            <a:endParaRPr lang="en-IN"/>
          </a:p>
        </p:txBody>
      </p:sp>
      <p:sp>
        <p:nvSpPr>
          <p:cNvPr id="7" name="Graphic 10">
            <a:extLst>
              <a:ext uri="{FF2B5EF4-FFF2-40B4-BE49-F238E27FC236}">
                <a16:creationId xmlns:a16="http://schemas.microsoft.com/office/drawing/2014/main" id="{700B2747-2728-4D20-B518-3358C43B1EAC}"/>
              </a:ext>
            </a:extLst>
          </p:cNvPr>
          <p:cNvSpPr/>
          <p:nvPr userDrawn="1"/>
        </p:nvSpPr>
        <p:spPr>
          <a:xfrm>
            <a:off x="5085733" y="364895"/>
            <a:ext cx="922720" cy="92272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accent3"/>
          </a:solidFill>
          <a:ln w="12123" cap="flat">
            <a:noFill/>
            <a:prstDash val="solid"/>
            <a:miter/>
          </a:ln>
        </p:spPr>
        <p:txBody>
          <a:bodyPr rtlCol="0" anchor="ctr"/>
          <a:lstStyle/>
          <a:p>
            <a:endParaRPr lang="en-IN"/>
          </a:p>
        </p:txBody>
      </p:sp>
      <p:sp>
        <p:nvSpPr>
          <p:cNvPr id="8" name="Graphic 11">
            <a:extLst>
              <a:ext uri="{FF2B5EF4-FFF2-40B4-BE49-F238E27FC236}">
                <a16:creationId xmlns:a16="http://schemas.microsoft.com/office/drawing/2014/main" id="{4487C46E-FA02-4A0F-B9F6-E77346A10DD3}"/>
              </a:ext>
            </a:extLst>
          </p:cNvPr>
          <p:cNvSpPr/>
          <p:nvPr userDrawn="1"/>
        </p:nvSpPr>
        <p:spPr>
          <a:xfrm>
            <a:off x="7461217" y="364895"/>
            <a:ext cx="922720" cy="92272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accent4"/>
          </a:solidFill>
          <a:ln w="12123" cap="flat">
            <a:noFill/>
            <a:prstDash val="solid"/>
            <a:miter/>
          </a:ln>
        </p:spPr>
        <p:txBody>
          <a:bodyPr rtlCol="0" anchor="ctr"/>
          <a:lstStyle/>
          <a:p>
            <a:endParaRPr lang="en-IN"/>
          </a:p>
        </p:txBody>
      </p:sp>
      <p:sp>
        <p:nvSpPr>
          <p:cNvPr id="9" name="Graphic 12">
            <a:extLst>
              <a:ext uri="{FF2B5EF4-FFF2-40B4-BE49-F238E27FC236}">
                <a16:creationId xmlns:a16="http://schemas.microsoft.com/office/drawing/2014/main" id="{9D381EB0-E15E-4E5E-8566-9B10542067B1}"/>
              </a:ext>
            </a:extLst>
          </p:cNvPr>
          <p:cNvSpPr/>
          <p:nvPr userDrawn="1"/>
        </p:nvSpPr>
        <p:spPr>
          <a:xfrm>
            <a:off x="9853653" y="364895"/>
            <a:ext cx="922720" cy="92272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accent6"/>
          </a:solidFill>
          <a:ln w="12123" cap="flat">
            <a:noFill/>
            <a:prstDash val="solid"/>
            <a:miter/>
          </a:ln>
        </p:spPr>
        <p:txBody>
          <a:bodyPr rtlCol="0" anchor="ctr"/>
          <a:lstStyle/>
          <a:p>
            <a:endParaRPr lang="en-IN" dirty="0"/>
          </a:p>
        </p:txBody>
      </p:sp>
      <p:sp>
        <p:nvSpPr>
          <p:cNvPr id="10" name="Graphic 13">
            <a:extLst>
              <a:ext uri="{FF2B5EF4-FFF2-40B4-BE49-F238E27FC236}">
                <a16:creationId xmlns:a16="http://schemas.microsoft.com/office/drawing/2014/main" id="{61580F25-95CD-4A8E-BED5-08006DEA868A}"/>
              </a:ext>
            </a:extLst>
          </p:cNvPr>
          <p:cNvSpPr/>
          <p:nvPr userDrawn="1"/>
        </p:nvSpPr>
        <p:spPr>
          <a:xfrm>
            <a:off x="11024443" y="364895"/>
            <a:ext cx="922720" cy="92272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accent5"/>
          </a:solidFill>
          <a:ln w="12123" cap="flat">
            <a:noFill/>
            <a:prstDash val="solid"/>
            <a:miter/>
          </a:ln>
        </p:spPr>
        <p:txBody>
          <a:bodyPr rtlCol="0" anchor="ctr"/>
          <a:lstStyle/>
          <a:p>
            <a:endParaRPr lang="en-IN"/>
          </a:p>
        </p:txBody>
      </p:sp>
      <p:sp>
        <p:nvSpPr>
          <p:cNvPr id="11" name="Graphic 14">
            <a:extLst>
              <a:ext uri="{FF2B5EF4-FFF2-40B4-BE49-F238E27FC236}">
                <a16:creationId xmlns:a16="http://schemas.microsoft.com/office/drawing/2014/main" id="{B13C3ED4-3ACA-424D-99A0-170CBA4174AA}"/>
              </a:ext>
            </a:extLst>
          </p:cNvPr>
          <p:cNvSpPr/>
          <p:nvPr userDrawn="1"/>
        </p:nvSpPr>
        <p:spPr>
          <a:xfrm>
            <a:off x="8648959" y="364895"/>
            <a:ext cx="922720" cy="92272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bg1"/>
          </a:solidFill>
          <a:ln w="12123" cap="flat">
            <a:solidFill>
              <a:schemeClr val="bg1">
                <a:lumMod val="85000"/>
              </a:schemeClr>
            </a:solidFill>
            <a:prstDash val="solid"/>
            <a:miter/>
          </a:ln>
        </p:spPr>
        <p:txBody>
          <a:bodyPr rtlCol="0" anchor="ctr"/>
          <a:lstStyle/>
          <a:p>
            <a:endParaRPr lang="en-IN"/>
          </a:p>
        </p:txBody>
      </p:sp>
      <p:sp>
        <p:nvSpPr>
          <p:cNvPr id="12" name="Graphic 15">
            <a:extLst>
              <a:ext uri="{FF2B5EF4-FFF2-40B4-BE49-F238E27FC236}">
                <a16:creationId xmlns:a16="http://schemas.microsoft.com/office/drawing/2014/main" id="{33A13BB2-5726-477C-AC6D-D25F109D8BC4}"/>
              </a:ext>
            </a:extLst>
          </p:cNvPr>
          <p:cNvSpPr/>
          <p:nvPr userDrawn="1"/>
        </p:nvSpPr>
        <p:spPr>
          <a:xfrm>
            <a:off x="6273475" y="364895"/>
            <a:ext cx="922720" cy="92272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tx1"/>
          </a:solidFill>
          <a:ln w="12123" cap="flat">
            <a:noFill/>
            <a:prstDash val="solid"/>
            <a:miter/>
          </a:ln>
        </p:spPr>
        <p:txBody>
          <a:bodyPr rtlCol="0" anchor="ctr"/>
          <a:lstStyle/>
          <a:p>
            <a:endParaRPr lang="en-IN"/>
          </a:p>
        </p:txBody>
      </p:sp>
      <p:sp>
        <p:nvSpPr>
          <p:cNvPr id="13" name="Graphic 27">
            <a:extLst>
              <a:ext uri="{FF2B5EF4-FFF2-40B4-BE49-F238E27FC236}">
                <a16:creationId xmlns:a16="http://schemas.microsoft.com/office/drawing/2014/main" id="{F7853DD7-B3D0-446D-8424-D383232DD70D}"/>
              </a:ext>
            </a:extLst>
          </p:cNvPr>
          <p:cNvSpPr/>
          <p:nvPr userDrawn="1"/>
        </p:nvSpPr>
        <p:spPr>
          <a:xfrm>
            <a:off x="334765" y="1663731"/>
            <a:ext cx="922721" cy="92272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bg2"/>
          </a:solidFill>
          <a:ln w="12123" cap="flat">
            <a:noFill/>
            <a:prstDash val="solid"/>
            <a:miter/>
          </a:ln>
        </p:spPr>
        <p:txBody>
          <a:bodyPr rtlCol="0" anchor="ctr"/>
          <a:lstStyle/>
          <a:p>
            <a:endParaRPr lang="en-IN"/>
          </a:p>
        </p:txBody>
      </p:sp>
      <p:sp>
        <p:nvSpPr>
          <p:cNvPr id="14" name="Graphic 28">
            <a:extLst>
              <a:ext uri="{FF2B5EF4-FFF2-40B4-BE49-F238E27FC236}">
                <a16:creationId xmlns:a16="http://schemas.microsoft.com/office/drawing/2014/main" id="{B9AE314E-E961-45A9-95A3-E4027D4D92B5}"/>
              </a:ext>
            </a:extLst>
          </p:cNvPr>
          <p:cNvSpPr/>
          <p:nvPr userDrawn="1"/>
        </p:nvSpPr>
        <p:spPr>
          <a:xfrm>
            <a:off x="1522506" y="1663731"/>
            <a:ext cx="922721" cy="92272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tx2"/>
          </a:solidFill>
          <a:ln w="12123" cap="flat">
            <a:noFill/>
            <a:prstDash val="solid"/>
            <a:miter/>
          </a:ln>
        </p:spPr>
        <p:txBody>
          <a:bodyPr rtlCol="0" anchor="ctr"/>
          <a:lstStyle/>
          <a:p>
            <a:endParaRPr lang="en-IN"/>
          </a:p>
        </p:txBody>
      </p:sp>
      <p:sp>
        <p:nvSpPr>
          <p:cNvPr id="15" name="Graphic 29">
            <a:extLst>
              <a:ext uri="{FF2B5EF4-FFF2-40B4-BE49-F238E27FC236}">
                <a16:creationId xmlns:a16="http://schemas.microsoft.com/office/drawing/2014/main" id="{A9EC148E-0665-45D9-9303-D1A5A57F8A23}"/>
              </a:ext>
            </a:extLst>
          </p:cNvPr>
          <p:cNvSpPr/>
          <p:nvPr userDrawn="1"/>
        </p:nvSpPr>
        <p:spPr>
          <a:xfrm>
            <a:off x="2710249" y="1663731"/>
            <a:ext cx="922721" cy="92272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accent1"/>
          </a:solidFill>
          <a:ln w="12123" cap="flat">
            <a:noFill/>
            <a:prstDash val="solid"/>
            <a:miter/>
          </a:ln>
        </p:spPr>
        <p:txBody>
          <a:bodyPr rtlCol="0" anchor="ctr"/>
          <a:lstStyle/>
          <a:p>
            <a:endParaRPr lang="en-IN"/>
          </a:p>
        </p:txBody>
      </p:sp>
      <p:sp>
        <p:nvSpPr>
          <p:cNvPr id="16" name="Graphic 30">
            <a:extLst>
              <a:ext uri="{FF2B5EF4-FFF2-40B4-BE49-F238E27FC236}">
                <a16:creationId xmlns:a16="http://schemas.microsoft.com/office/drawing/2014/main" id="{0D2FB9F5-CCB9-43B3-A89B-BA5E3A599464}"/>
              </a:ext>
            </a:extLst>
          </p:cNvPr>
          <p:cNvSpPr/>
          <p:nvPr userDrawn="1"/>
        </p:nvSpPr>
        <p:spPr>
          <a:xfrm>
            <a:off x="3897990" y="1663731"/>
            <a:ext cx="922721" cy="92272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accent2"/>
          </a:solidFill>
          <a:ln w="12123" cap="flat">
            <a:noFill/>
            <a:prstDash val="solid"/>
            <a:miter/>
          </a:ln>
        </p:spPr>
        <p:txBody>
          <a:bodyPr rtlCol="0" anchor="ctr"/>
          <a:lstStyle/>
          <a:p>
            <a:endParaRPr lang="en-IN"/>
          </a:p>
        </p:txBody>
      </p:sp>
      <p:sp>
        <p:nvSpPr>
          <p:cNvPr id="17" name="Graphic 31">
            <a:extLst>
              <a:ext uri="{FF2B5EF4-FFF2-40B4-BE49-F238E27FC236}">
                <a16:creationId xmlns:a16="http://schemas.microsoft.com/office/drawing/2014/main" id="{B22C603C-0A5A-4811-88F3-02E5F7874C3E}"/>
              </a:ext>
            </a:extLst>
          </p:cNvPr>
          <p:cNvSpPr/>
          <p:nvPr userDrawn="1"/>
        </p:nvSpPr>
        <p:spPr>
          <a:xfrm>
            <a:off x="5085731" y="1663731"/>
            <a:ext cx="922721" cy="92272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accent3"/>
          </a:solidFill>
          <a:ln w="12123" cap="flat">
            <a:noFill/>
            <a:prstDash val="solid"/>
            <a:miter/>
          </a:ln>
        </p:spPr>
        <p:txBody>
          <a:bodyPr rtlCol="0" anchor="ctr"/>
          <a:lstStyle/>
          <a:p>
            <a:endParaRPr lang="en-IN"/>
          </a:p>
        </p:txBody>
      </p:sp>
      <p:sp>
        <p:nvSpPr>
          <p:cNvPr id="18" name="Graphic 32">
            <a:extLst>
              <a:ext uri="{FF2B5EF4-FFF2-40B4-BE49-F238E27FC236}">
                <a16:creationId xmlns:a16="http://schemas.microsoft.com/office/drawing/2014/main" id="{11001345-C070-471B-AB08-27EAE9F40128}"/>
              </a:ext>
            </a:extLst>
          </p:cNvPr>
          <p:cNvSpPr/>
          <p:nvPr userDrawn="1"/>
        </p:nvSpPr>
        <p:spPr>
          <a:xfrm>
            <a:off x="6273472" y="1663731"/>
            <a:ext cx="922721" cy="92272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tx1"/>
          </a:solidFill>
          <a:ln w="12123" cap="flat">
            <a:noFill/>
            <a:prstDash val="solid"/>
            <a:miter/>
          </a:ln>
        </p:spPr>
        <p:txBody>
          <a:bodyPr rtlCol="0" anchor="ctr"/>
          <a:lstStyle/>
          <a:p>
            <a:endParaRPr lang="en-IN"/>
          </a:p>
        </p:txBody>
      </p:sp>
      <p:sp>
        <p:nvSpPr>
          <p:cNvPr id="19" name="Graphic 33">
            <a:extLst>
              <a:ext uri="{FF2B5EF4-FFF2-40B4-BE49-F238E27FC236}">
                <a16:creationId xmlns:a16="http://schemas.microsoft.com/office/drawing/2014/main" id="{F929BB8D-83FA-49B1-8442-D6EEA63DD309}"/>
              </a:ext>
            </a:extLst>
          </p:cNvPr>
          <p:cNvSpPr/>
          <p:nvPr userDrawn="1"/>
        </p:nvSpPr>
        <p:spPr>
          <a:xfrm>
            <a:off x="7461215" y="1663731"/>
            <a:ext cx="922721" cy="92272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accent4"/>
          </a:solidFill>
          <a:ln w="12123" cap="flat">
            <a:noFill/>
            <a:prstDash val="solid"/>
            <a:miter/>
          </a:ln>
        </p:spPr>
        <p:txBody>
          <a:bodyPr rtlCol="0" anchor="ctr"/>
          <a:lstStyle/>
          <a:p>
            <a:endParaRPr lang="en-IN"/>
          </a:p>
        </p:txBody>
      </p:sp>
      <p:sp>
        <p:nvSpPr>
          <p:cNvPr id="20" name="Graphic 34">
            <a:extLst>
              <a:ext uri="{FF2B5EF4-FFF2-40B4-BE49-F238E27FC236}">
                <a16:creationId xmlns:a16="http://schemas.microsoft.com/office/drawing/2014/main" id="{24473224-F9FE-4FD3-8D32-BB111659F6F3}"/>
              </a:ext>
            </a:extLst>
          </p:cNvPr>
          <p:cNvSpPr/>
          <p:nvPr userDrawn="1"/>
        </p:nvSpPr>
        <p:spPr>
          <a:xfrm>
            <a:off x="8648956" y="1663731"/>
            <a:ext cx="922721" cy="92272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bg1"/>
          </a:solidFill>
          <a:ln w="12123" cap="flat">
            <a:solidFill>
              <a:schemeClr val="bg1">
                <a:lumMod val="85000"/>
              </a:schemeClr>
            </a:solidFill>
            <a:prstDash val="solid"/>
            <a:miter/>
          </a:ln>
        </p:spPr>
        <p:txBody>
          <a:bodyPr rtlCol="0" anchor="ctr"/>
          <a:lstStyle/>
          <a:p>
            <a:endParaRPr lang="en-IN"/>
          </a:p>
        </p:txBody>
      </p:sp>
      <p:sp>
        <p:nvSpPr>
          <p:cNvPr id="21" name="Graphic 35">
            <a:extLst>
              <a:ext uri="{FF2B5EF4-FFF2-40B4-BE49-F238E27FC236}">
                <a16:creationId xmlns:a16="http://schemas.microsoft.com/office/drawing/2014/main" id="{3694574C-E50C-4BF4-9A6B-7A809A7662F6}"/>
              </a:ext>
            </a:extLst>
          </p:cNvPr>
          <p:cNvSpPr/>
          <p:nvPr userDrawn="1"/>
        </p:nvSpPr>
        <p:spPr>
          <a:xfrm>
            <a:off x="9836697" y="1663731"/>
            <a:ext cx="922721" cy="92272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accent6"/>
          </a:solidFill>
          <a:ln w="12123" cap="flat">
            <a:noFill/>
            <a:prstDash val="solid"/>
            <a:miter/>
          </a:ln>
        </p:spPr>
        <p:txBody>
          <a:bodyPr rtlCol="0" anchor="ctr"/>
          <a:lstStyle/>
          <a:p>
            <a:endParaRPr lang="en-IN"/>
          </a:p>
        </p:txBody>
      </p:sp>
      <p:sp>
        <p:nvSpPr>
          <p:cNvPr id="22" name="Graphic 36">
            <a:extLst>
              <a:ext uri="{FF2B5EF4-FFF2-40B4-BE49-F238E27FC236}">
                <a16:creationId xmlns:a16="http://schemas.microsoft.com/office/drawing/2014/main" id="{36009F76-F97A-4CC4-A1AE-288635B0ED7B}"/>
              </a:ext>
            </a:extLst>
          </p:cNvPr>
          <p:cNvSpPr/>
          <p:nvPr userDrawn="1"/>
        </p:nvSpPr>
        <p:spPr>
          <a:xfrm>
            <a:off x="11024438" y="1663731"/>
            <a:ext cx="922721" cy="92272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solidFill>
            <a:schemeClr val="accent5"/>
          </a:solidFill>
          <a:ln w="12123" cap="flat">
            <a:noFill/>
            <a:prstDash val="solid"/>
            <a:miter/>
          </a:ln>
        </p:spPr>
        <p:txBody>
          <a:bodyPr rtlCol="0" anchor="ctr"/>
          <a:lstStyle/>
          <a:p>
            <a:endParaRPr lang="en-IN"/>
          </a:p>
        </p:txBody>
      </p:sp>
      <p:sp>
        <p:nvSpPr>
          <p:cNvPr id="23" name="Graphic 38">
            <a:extLst>
              <a:ext uri="{FF2B5EF4-FFF2-40B4-BE49-F238E27FC236}">
                <a16:creationId xmlns:a16="http://schemas.microsoft.com/office/drawing/2014/main" id="{2387FA47-FCDC-4D9B-B215-113F74BFE28F}"/>
              </a:ext>
            </a:extLst>
          </p:cNvPr>
          <p:cNvSpPr/>
          <p:nvPr userDrawn="1"/>
        </p:nvSpPr>
        <p:spPr>
          <a:xfrm>
            <a:off x="343244" y="2886527"/>
            <a:ext cx="916768" cy="91676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bg2"/>
          </a:solidFill>
          <a:ln w="12045" cap="flat">
            <a:noFill/>
            <a:prstDash val="solid"/>
            <a:miter/>
          </a:ln>
        </p:spPr>
        <p:txBody>
          <a:bodyPr rtlCol="0" anchor="ctr"/>
          <a:lstStyle/>
          <a:p>
            <a:endParaRPr lang="en-IN"/>
          </a:p>
        </p:txBody>
      </p:sp>
      <p:sp>
        <p:nvSpPr>
          <p:cNvPr id="24" name="Graphic 39">
            <a:extLst>
              <a:ext uri="{FF2B5EF4-FFF2-40B4-BE49-F238E27FC236}">
                <a16:creationId xmlns:a16="http://schemas.microsoft.com/office/drawing/2014/main" id="{4068BD3F-0877-43B6-8D91-6E3BF0424947}"/>
              </a:ext>
            </a:extLst>
          </p:cNvPr>
          <p:cNvSpPr/>
          <p:nvPr userDrawn="1"/>
        </p:nvSpPr>
        <p:spPr>
          <a:xfrm>
            <a:off x="1530985" y="2886527"/>
            <a:ext cx="916768" cy="91676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tx2"/>
          </a:solidFill>
          <a:ln w="12045" cap="flat">
            <a:noFill/>
            <a:prstDash val="solid"/>
            <a:miter/>
          </a:ln>
        </p:spPr>
        <p:txBody>
          <a:bodyPr rtlCol="0" anchor="ctr"/>
          <a:lstStyle/>
          <a:p>
            <a:endParaRPr lang="en-IN"/>
          </a:p>
        </p:txBody>
      </p:sp>
      <p:sp>
        <p:nvSpPr>
          <p:cNvPr id="25" name="Graphic 40">
            <a:extLst>
              <a:ext uri="{FF2B5EF4-FFF2-40B4-BE49-F238E27FC236}">
                <a16:creationId xmlns:a16="http://schemas.microsoft.com/office/drawing/2014/main" id="{C7C1126A-20D7-4181-825C-750448C6D138}"/>
              </a:ext>
            </a:extLst>
          </p:cNvPr>
          <p:cNvSpPr/>
          <p:nvPr userDrawn="1"/>
        </p:nvSpPr>
        <p:spPr>
          <a:xfrm>
            <a:off x="2718728" y="2886527"/>
            <a:ext cx="916768" cy="91676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1"/>
          </a:solidFill>
          <a:ln w="12045" cap="flat">
            <a:noFill/>
            <a:prstDash val="solid"/>
            <a:miter/>
          </a:ln>
        </p:spPr>
        <p:txBody>
          <a:bodyPr rtlCol="0" anchor="ctr"/>
          <a:lstStyle/>
          <a:p>
            <a:endParaRPr lang="en-IN"/>
          </a:p>
        </p:txBody>
      </p:sp>
      <p:sp>
        <p:nvSpPr>
          <p:cNvPr id="26" name="Graphic 41">
            <a:extLst>
              <a:ext uri="{FF2B5EF4-FFF2-40B4-BE49-F238E27FC236}">
                <a16:creationId xmlns:a16="http://schemas.microsoft.com/office/drawing/2014/main" id="{35AF8D0E-03DC-43E0-B514-1BD192875BFF}"/>
              </a:ext>
            </a:extLst>
          </p:cNvPr>
          <p:cNvSpPr/>
          <p:nvPr userDrawn="1"/>
        </p:nvSpPr>
        <p:spPr>
          <a:xfrm>
            <a:off x="3906469" y="2886527"/>
            <a:ext cx="916768" cy="91676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2"/>
          </a:solidFill>
          <a:ln w="12045" cap="flat">
            <a:noFill/>
            <a:prstDash val="solid"/>
            <a:miter/>
          </a:ln>
        </p:spPr>
        <p:txBody>
          <a:bodyPr rtlCol="0" anchor="ctr"/>
          <a:lstStyle/>
          <a:p>
            <a:endParaRPr lang="en-IN"/>
          </a:p>
        </p:txBody>
      </p:sp>
      <p:sp>
        <p:nvSpPr>
          <p:cNvPr id="27" name="Graphic 42">
            <a:extLst>
              <a:ext uri="{FF2B5EF4-FFF2-40B4-BE49-F238E27FC236}">
                <a16:creationId xmlns:a16="http://schemas.microsoft.com/office/drawing/2014/main" id="{C3A7E16B-1717-4A57-BB44-55A6495789B4}"/>
              </a:ext>
            </a:extLst>
          </p:cNvPr>
          <p:cNvSpPr/>
          <p:nvPr userDrawn="1"/>
        </p:nvSpPr>
        <p:spPr>
          <a:xfrm>
            <a:off x="5094209" y="2886527"/>
            <a:ext cx="916768" cy="91676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3"/>
          </a:solidFill>
          <a:ln w="12045" cap="flat">
            <a:noFill/>
            <a:prstDash val="solid"/>
            <a:miter/>
          </a:ln>
        </p:spPr>
        <p:txBody>
          <a:bodyPr rtlCol="0" anchor="ctr"/>
          <a:lstStyle/>
          <a:p>
            <a:endParaRPr lang="en-IN"/>
          </a:p>
        </p:txBody>
      </p:sp>
      <p:sp>
        <p:nvSpPr>
          <p:cNvPr id="28" name="Graphic 43">
            <a:extLst>
              <a:ext uri="{FF2B5EF4-FFF2-40B4-BE49-F238E27FC236}">
                <a16:creationId xmlns:a16="http://schemas.microsoft.com/office/drawing/2014/main" id="{099946C9-D6B8-49EB-951E-6431582B55DC}"/>
              </a:ext>
            </a:extLst>
          </p:cNvPr>
          <p:cNvSpPr/>
          <p:nvPr userDrawn="1"/>
        </p:nvSpPr>
        <p:spPr>
          <a:xfrm>
            <a:off x="6281949" y="2886527"/>
            <a:ext cx="916768" cy="91676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tx1"/>
          </a:solidFill>
          <a:ln w="12045" cap="flat">
            <a:noFill/>
            <a:prstDash val="solid"/>
            <a:miter/>
          </a:ln>
        </p:spPr>
        <p:txBody>
          <a:bodyPr rtlCol="0" anchor="ctr"/>
          <a:lstStyle/>
          <a:p>
            <a:endParaRPr lang="en-IN"/>
          </a:p>
        </p:txBody>
      </p:sp>
      <p:sp>
        <p:nvSpPr>
          <p:cNvPr id="29" name="Graphic 44">
            <a:extLst>
              <a:ext uri="{FF2B5EF4-FFF2-40B4-BE49-F238E27FC236}">
                <a16:creationId xmlns:a16="http://schemas.microsoft.com/office/drawing/2014/main" id="{72EC3C0A-4156-4B65-842A-1208205FC8C6}"/>
              </a:ext>
            </a:extLst>
          </p:cNvPr>
          <p:cNvSpPr/>
          <p:nvPr userDrawn="1"/>
        </p:nvSpPr>
        <p:spPr>
          <a:xfrm>
            <a:off x="7469690" y="2886527"/>
            <a:ext cx="916768" cy="91676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4"/>
          </a:solidFill>
          <a:ln w="12045" cap="flat">
            <a:noFill/>
            <a:prstDash val="solid"/>
            <a:miter/>
          </a:ln>
        </p:spPr>
        <p:txBody>
          <a:bodyPr rtlCol="0" anchor="ctr"/>
          <a:lstStyle/>
          <a:p>
            <a:endParaRPr lang="en-IN"/>
          </a:p>
        </p:txBody>
      </p:sp>
      <p:sp>
        <p:nvSpPr>
          <p:cNvPr id="30" name="Graphic 45">
            <a:extLst>
              <a:ext uri="{FF2B5EF4-FFF2-40B4-BE49-F238E27FC236}">
                <a16:creationId xmlns:a16="http://schemas.microsoft.com/office/drawing/2014/main" id="{A1CBE32F-6441-48AE-86D4-3E9DC50184E3}"/>
              </a:ext>
            </a:extLst>
          </p:cNvPr>
          <p:cNvSpPr/>
          <p:nvPr userDrawn="1"/>
        </p:nvSpPr>
        <p:spPr>
          <a:xfrm>
            <a:off x="8657433" y="2886527"/>
            <a:ext cx="916768" cy="91676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bg1"/>
          </a:solidFill>
          <a:ln w="12045" cap="flat">
            <a:solidFill>
              <a:schemeClr val="bg1">
                <a:lumMod val="85000"/>
              </a:schemeClr>
            </a:solidFill>
            <a:prstDash val="solid"/>
            <a:miter/>
          </a:ln>
        </p:spPr>
        <p:txBody>
          <a:bodyPr rtlCol="0" anchor="ctr"/>
          <a:lstStyle/>
          <a:p>
            <a:endParaRPr lang="en-IN"/>
          </a:p>
        </p:txBody>
      </p:sp>
      <p:sp>
        <p:nvSpPr>
          <p:cNvPr id="31" name="Graphic 46">
            <a:extLst>
              <a:ext uri="{FF2B5EF4-FFF2-40B4-BE49-F238E27FC236}">
                <a16:creationId xmlns:a16="http://schemas.microsoft.com/office/drawing/2014/main" id="{E97FC4DD-AAE0-439E-AE92-C35064F614D4}"/>
              </a:ext>
            </a:extLst>
          </p:cNvPr>
          <p:cNvSpPr/>
          <p:nvPr userDrawn="1"/>
        </p:nvSpPr>
        <p:spPr>
          <a:xfrm>
            <a:off x="9845174" y="2886527"/>
            <a:ext cx="916768" cy="91676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6"/>
          </a:solidFill>
          <a:ln w="12045" cap="flat">
            <a:noFill/>
            <a:prstDash val="solid"/>
            <a:miter/>
          </a:ln>
        </p:spPr>
        <p:txBody>
          <a:bodyPr rtlCol="0" anchor="ctr"/>
          <a:lstStyle/>
          <a:p>
            <a:endParaRPr lang="en-IN"/>
          </a:p>
        </p:txBody>
      </p:sp>
      <p:sp>
        <p:nvSpPr>
          <p:cNvPr id="32" name="Graphic 47">
            <a:extLst>
              <a:ext uri="{FF2B5EF4-FFF2-40B4-BE49-F238E27FC236}">
                <a16:creationId xmlns:a16="http://schemas.microsoft.com/office/drawing/2014/main" id="{57EBC61A-83C5-4B86-89C8-BA85AD0EA853}"/>
              </a:ext>
            </a:extLst>
          </p:cNvPr>
          <p:cNvSpPr/>
          <p:nvPr userDrawn="1"/>
        </p:nvSpPr>
        <p:spPr>
          <a:xfrm>
            <a:off x="11032914" y="2886527"/>
            <a:ext cx="916768" cy="916768"/>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solidFill>
            <a:schemeClr val="accent5"/>
          </a:solidFill>
          <a:ln w="12045" cap="flat">
            <a:noFill/>
            <a:prstDash val="solid"/>
            <a:miter/>
          </a:ln>
        </p:spPr>
        <p:txBody>
          <a:bodyPr rtlCol="0" anchor="ctr"/>
          <a:lstStyle/>
          <a:p>
            <a:endParaRPr lang="en-IN"/>
          </a:p>
        </p:txBody>
      </p:sp>
      <p:sp>
        <p:nvSpPr>
          <p:cNvPr id="33" name="Graphic 49">
            <a:extLst>
              <a:ext uri="{FF2B5EF4-FFF2-40B4-BE49-F238E27FC236}">
                <a16:creationId xmlns:a16="http://schemas.microsoft.com/office/drawing/2014/main" id="{B23B84B3-E6EA-446C-9CD7-F3ED9C07DC5F}"/>
              </a:ext>
            </a:extLst>
          </p:cNvPr>
          <p:cNvSpPr/>
          <p:nvPr userDrawn="1"/>
        </p:nvSpPr>
        <p:spPr>
          <a:xfrm>
            <a:off x="334765" y="4349058"/>
            <a:ext cx="922721" cy="922721"/>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bg2"/>
          </a:solidFill>
          <a:ln w="12123" cap="flat">
            <a:noFill/>
            <a:prstDash val="solid"/>
            <a:miter/>
          </a:ln>
        </p:spPr>
        <p:txBody>
          <a:bodyPr rtlCol="0" anchor="ctr"/>
          <a:lstStyle/>
          <a:p>
            <a:endParaRPr lang="en-IN"/>
          </a:p>
        </p:txBody>
      </p:sp>
      <p:sp>
        <p:nvSpPr>
          <p:cNvPr id="34" name="Graphic 50">
            <a:extLst>
              <a:ext uri="{FF2B5EF4-FFF2-40B4-BE49-F238E27FC236}">
                <a16:creationId xmlns:a16="http://schemas.microsoft.com/office/drawing/2014/main" id="{0B04AAFE-5D53-4FD1-B8B2-3C55CDC5F2A9}"/>
              </a:ext>
            </a:extLst>
          </p:cNvPr>
          <p:cNvSpPr/>
          <p:nvPr userDrawn="1"/>
        </p:nvSpPr>
        <p:spPr>
          <a:xfrm>
            <a:off x="1522506" y="4349058"/>
            <a:ext cx="922721" cy="922721"/>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tx2"/>
          </a:solidFill>
          <a:ln w="12123" cap="flat">
            <a:noFill/>
            <a:prstDash val="solid"/>
            <a:miter/>
          </a:ln>
        </p:spPr>
        <p:txBody>
          <a:bodyPr rtlCol="0" anchor="ctr"/>
          <a:lstStyle/>
          <a:p>
            <a:endParaRPr lang="en-IN"/>
          </a:p>
        </p:txBody>
      </p:sp>
      <p:sp>
        <p:nvSpPr>
          <p:cNvPr id="35" name="Graphic 51">
            <a:extLst>
              <a:ext uri="{FF2B5EF4-FFF2-40B4-BE49-F238E27FC236}">
                <a16:creationId xmlns:a16="http://schemas.microsoft.com/office/drawing/2014/main" id="{552DCD41-20A0-47EF-B2FF-10CF89ACC034}"/>
              </a:ext>
            </a:extLst>
          </p:cNvPr>
          <p:cNvSpPr/>
          <p:nvPr userDrawn="1"/>
        </p:nvSpPr>
        <p:spPr>
          <a:xfrm>
            <a:off x="2710248" y="4349058"/>
            <a:ext cx="922721" cy="922721"/>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accent1"/>
          </a:solidFill>
          <a:ln w="12123" cap="flat">
            <a:noFill/>
            <a:prstDash val="solid"/>
            <a:miter/>
          </a:ln>
        </p:spPr>
        <p:txBody>
          <a:bodyPr rtlCol="0" anchor="ctr"/>
          <a:lstStyle/>
          <a:p>
            <a:endParaRPr lang="en-IN"/>
          </a:p>
        </p:txBody>
      </p:sp>
      <p:sp>
        <p:nvSpPr>
          <p:cNvPr id="36" name="Graphic 52">
            <a:extLst>
              <a:ext uri="{FF2B5EF4-FFF2-40B4-BE49-F238E27FC236}">
                <a16:creationId xmlns:a16="http://schemas.microsoft.com/office/drawing/2014/main" id="{A9B1D906-59D7-4A90-80E7-C18805287C15}"/>
              </a:ext>
            </a:extLst>
          </p:cNvPr>
          <p:cNvSpPr/>
          <p:nvPr userDrawn="1"/>
        </p:nvSpPr>
        <p:spPr>
          <a:xfrm>
            <a:off x="3897989" y="4349058"/>
            <a:ext cx="922721" cy="922721"/>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accent2"/>
          </a:solidFill>
          <a:ln w="12123" cap="flat">
            <a:noFill/>
            <a:prstDash val="solid"/>
            <a:miter/>
          </a:ln>
        </p:spPr>
        <p:txBody>
          <a:bodyPr rtlCol="0" anchor="ctr"/>
          <a:lstStyle/>
          <a:p>
            <a:endParaRPr lang="en-IN"/>
          </a:p>
        </p:txBody>
      </p:sp>
      <p:sp>
        <p:nvSpPr>
          <p:cNvPr id="37" name="Graphic 53">
            <a:extLst>
              <a:ext uri="{FF2B5EF4-FFF2-40B4-BE49-F238E27FC236}">
                <a16:creationId xmlns:a16="http://schemas.microsoft.com/office/drawing/2014/main" id="{E911EEF1-F4D0-4902-B835-5208ADC58423}"/>
              </a:ext>
            </a:extLst>
          </p:cNvPr>
          <p:cNvSpPr/>
          <p:nvPr userDrawn="1"/>
        </p:nvSpPr>
        <p:spPr>
          <a:xfrm>
            <a:off x="5085730" y="4349058"/>
            <a:ext cx="922721" cy="922721"/>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accent3"/>
          </a:solidFill>
          <a:ln w="12123" cap="flat">
            <a:noFill/>
            <a:prstDash val="solid"/>
            <a:miter/>
          </a:ln>
        </p:spPr>
        <p:txBody>
          <a:bodyPr rtlCol="0" anchor="ctr"/>
          <a:lstStyle/>
          <a:p>
            <a:endParaRPr lang="en-IN"/>
          </a:p>
        </p:txBody>
      </p:sp>
      <p:sp>
        <p:nvSpPr>
          <p:cNvPr id="38" name="Graphic 54">
            <a:extLst>
              <a:ext uri="{FF2B5EF4-FFF2-40B4-BE49-F238E27FC236}">
                <a16:creationId xmlns:a16="http://schemas.microsoft.com/office/drawing/2014/main" id="{D9625CBD-0D88-47F8-B6BD-67CFE81E1D21}"/>
              </a:ext>
            </a:extLst>
          </p:cNvPr>
          <p:cNvSpPr/>
          <p:nvPr userDrawn="1"/>
        </p:nvSpPr>
        <p:spPr>
          <a:xfrm>
            <a:off x="6273470" y="4349058"/>
            <a:ext cx="922721" cy="922721"/>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tx1"/>
          </a:solidFill>
          <a:ln w="12123" cap="flat">
            <a:noFill/>
            <a:prstDash val="solid"/>
            <a:miter/>
          </a:ln>
        </p:spPr>
        <p:txBody>
          <a:bodyPr rtlCol="0" anchor="ctr"/>
          <a:lstStyle/>
          <a:p>
            <a:endParaRPr lang="en-IN"/>
          </a:p>
        </p:txBody>
      </p:sp>
      <p:sp>
        <p:nvSpPr>
          <p:cNvPr id="39" name="Graphic 55">
            <a:extLst>
              <a:ext uri="{FF2B5EF4-FFF2-40B4-BE49-F238E27FC236}">
                <a16:creationId xmlns:a16="http://schemas.microsoft.com/office/drawing/2014/main" id="{70CEAFA5-C396-4E91-A4F7-E365AC994881}"/>
              </a:ext>
            </a:extLst>
          </p:cNvPr>
          <p:cNvSpPr/>
          <p:nvPr userDrawn="1"/>
        </p:nvSpPr>
        <p:spPr>
          <a:xfrm>
            <a:off x="7461211" y="4349058"/>
            <a:ext cx="922721" cy="922721"/>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accent4"/>
          </a:solidFill>
          <a:ln w="12123" cap="flat">
            <a:noFill/>
            <a:prstDash val="solid"/>
            <a:miter/>
          </a:ln>
        </p:spPr>
        <p:txBody>
          <a:bodyPr rtlCol="0" anchor="ctr"/>
          <a:lstStyle/>
          <a:p>
            <a:endParaRPr lang="en-IN"/>
          </a:p>
        </p:txBody>
      </p:sp>
      <p:sp>
        <p:nvSpPr>
          <p:cNvPr id="40" name="Graphic 56">
            <a:extLst>
              <a:ext uri="{FF2B5EF4-FFF2-40B4-BE49-F238E27FC236}">
                <a16:creationId xmlns:a16="http://schemas.microsoft.com/office/drawing/2014/main" id="{0141FBF9-4A2E-4ED8-A2E0-6B0C83A89D05}"/>
              </a:ext>
            </a:extLst>
          </p:cNvPr>
          <p:cNvSpPr/>
          <p:nvPr userDrawn="1"/>
        </p:nvSpPr>
        <p:spPr>
          <a:xfrm>
            <a:off x="8648953" y="4349058"/>
            <a:ext cx="922721" cy="922721"/>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bg1"/>
          </a:solidFill>
          <a:ln w="12123" cap="flat">
            <a:solidFill>
              <a:schemeClr val="bg1">
                <a:lumMod val="85000"/>
              </a:schemeClr>
            </a:solidFill>
            <a:prstDash val="solid"/>
            <a:miter/>
          </a:ln>
        </p:spPr>
        <p:txBody>
          <a:bodyPr rtlCol="0" anchor="ctr"/>
          <a:lstStyle/>
          <a:p>
            <a:endParaRPr lang="en-IN"/>
          </a:p>
        </p:txBody>
      </p:sp>
      <p:sp>
        <p:nvSpPr>
          <p:cNvPr id="41" name="Graphic 57">
            <a:extLst>
              <a:ext uri="{FF2B5EF4-FFF2-40B4-BE49-F238E27FC236}">
                <a16:creationId xmlns:a16="http://schemas.microsoft.com/office/drawing/2014/main" id="{3AAE36A1-C8CA-4933-8F41-617F06668FCD}"/>
              </a:ext>
            </a:extLst>
          </p:cNvPr>
          <p:cNvSpPr/>
          <p:nvPr userDrawn="1"/>
        </p:nvSpPr>
        <p:spPr>
          <a:xfrm>
            <a:off x="9836694" y="4349058"/>
            <a:ext cx="922721" cy="922721"/>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accent6"/>
          </a:solidFill>
          <a:ln w="12123" cap="flat">
            <a:noFill/>
            <a:prstDash val="solid"/>
            <a:miter/>
          </a:ln>
        </p:spPr>
        <p:txBody>
          <a:bodyPr rtlCol="0" anchor="ctr"/>
          <a:lstStyle/>
          <a:p>
            <a:endParaRPr lang="en-IN"/>
          </a:p>
        </p:txBody>
      </p:sp>
      <p:sp>
        <p:nvSpPr>
          <p:cNvPr id="42" name="Graphic 58">
            <a:extLst>
              <a:ext uri="{FF2B5EF4-FFF2-40B4-BE49-F238E27FC236}">
                <a16:creationId xmlns:a16="http://schemas.microsoft.com/office/drawing/2014/main" id="{BC5F3B9E-08C5-4E24-B0E5-A2B40FC1D733}"/>
              </a:ext>
            </a:extLst>
          </p:cNvPr>
          <p:cNvSpPr/>
          <p:nvPr userDrawn="1"/>
        </p:nvSpPr>
        <p:spPr>
          <a:xfrm>
            <a:off x="11024435" y="4349058"/>
            <a:ext cx="922721" cy="922721"/>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solidFill>
            <a:schemeClr val="accent5"/>
          </a:solidFill>
          <a:ln w="12123" cap="flat">
            <a:noFill/>
            <a:prstDash val="solid"/>
            <a:miter/>
          </a:ln>
        </p:spPr>
        <p:txBody>
          <a:bodyPr rtlCol="0" anchor="ctr"/>
          <a:lstStyle/>
          <a:p>
            <a:endParaRPr lang="en-IN"/>
          </a:p>
        </p:txBody>
      </p:sp>
      <p:sp>
        <p:nvSpPr>
          <p:cNvPr id="43" name="Oval 42">
            <a:extLst>
              <a:ext uri="{FF2B5EF4-FFF2-40B4-BE49-F238E27FC236}">
                <a16:creationId xmlns:a16="http://schemas.microsoft.com/office/drawing/2014/main" id="{0CC2A334-3342-46B2-98F6-3488A382D316}"/>
              </a:ext>
            </a:extLst>
          </p:cNvPr>
          <p:cNvSpPr/>
          <p:nvPr userDrawn="1"/>
        </p:nvSpPr>
        <p:spPr>
          <a:xfrm>
            <a:off x="334765" y="5524500"/>
            <a:ext cx="916768" cy="91676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9108EC1D-EB3D-4FCB-AB61-F77B3C8360D3}"/>
              </a:ext>
            </a:extLst>
          </p:cNvPr>
          <p:cNvSpPr/>
          <p:nvPr userDrawn="1"/>
        </p:nvSpPr>
        <p:spPr>
          <a:xfrm>
            <a:off x="1530985" y="5524500"/>
            <a:ext cx="916768" cy="9167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7B10CBCD-A4D3-4F13-97BD-2395C86A0FB7}"/>
              </a:ext>
            </a:extLst>
          </p:cNvPr>
          <p:cNvSpPr/>
          <p:nvPr userDrawn="1"/>
        </p:nvSpPr>
        <p:spPr>
          <a:xfrm>
            <a:off x="2710248" y="5524500"/>
            <a:ext cx="916768" cy="9167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FF14C503-210A-4C1C-AD59-2E7AF6173C9D}"/>
              </a:ext>
            </a:extLst>
          </p:cNvPr>
          <p:cNvSpPr/>
          <p:nvPr userDrawn="1"/>
        </p:nvSpPr>
        <p:spPr>
          <a:xfrm>
            <a:off x="3906469" y="5524500"/>
            <a:ext cx="916768" cy="916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F947DA41-5A66-4732-8B69-9E5DFD3522A8}"/>
              </a:ext>
            </a:extLst>
          </p:cNvPr>
          <p:cNvSpPr/>
          <p:nvPr userDrawn="1"/>
        </p:nvSpPr>
        <p:spPr>
          <a:xfrm>
            <a:off x="5085730" y="5524500"/>
            <a:ext cx="916768" cy="916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2B483ACB-8B6D-4DB1-B9D6-216DEEDFA0B9}"/>
              </a:ext>
            </a:extLst>
          </p:cNvPr>
          <p:cNvSpPr/>
          <p:nvPr userDrawn="1"/>
        </p:nvSpPr>
        <p:spPr>
          <a:xfrm>
            <a:off x="6281949" y="5524500"/>
            <a:ext cx="916768" cy="9167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Oval 48">
            <a:extLst>
              <a:ext uri="{FF2B5EF4-FFF2-40B4-BE49-F238E27FC236}">
                <a16:creationId xmlns:a16="http://schemas.microsoft.com/office/drawing/2014/main" id="{3E277396-7CCD-4E61-9902-523096AE5548}"/>
              </a:ext>
            </a:extLst>
          </p:cNvPr>
          <p:cNvSpPr/>
          <p:nvPr userDrawn="1"/>
        </p:nvSpPr>
        <p:spPr>
          <a:xfrm>
            <a:off x="7478169" y="5524500"/>
            <a:ext cx="916768" cy="916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24A5855A-6AD4-4009-902C-FEEF7B703E6E}"/>
              </a:ext>
            </a:extLst>
          </p:cNvPr>
          <p:cNvSpPr/>
          <p:nvPr userDrawn="1"/>
        </p:nvSpPr>
        <p:spPr>
          <a:xfrm>
            <a:off x="8657432" y="5524500"/>
            <a:ext cx="916768" cy="916768"/>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Oval 50">
            <a:extLst>
              <a:ext uri="{FF2B5EF4-FFF2-40B4-BE49-F238E27FC236}">
                <a16:creationId xmlns:a16="http://schemas.microsoft.com/office/drawing/2014/main" id="{7038BA11-BBD1-4131-9977-512336E61F44}"/>
              </a:ext>
            </a:extLst>
          </p:cNvPr>
          <p:cNvSpPr/>
          <p:nvPr userDrawn="1"/>
        </p:nvSpPr>
        <p:spPr>
          <a:xfrm>
            <a:off x="9853653" y="5524500"/>
            <a:ext cx="916768" cy="916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Oval 51">
            <a:extLst>
              <a:ext uri="{FF2B5EF4-FFF2-40B4-BE49-F238E27FC236}">
                <a16:creationId xmlns:a16="http://schemas.microsoft.com/office/drawing/2014/main" id="{99260FD1-A31D-42EE-AF34-C81C4F28BDBA}"/>
              </a:ext>
            </a:extLst>
          </p:cNvPr>
          <p:cNvSpPr/>
          <p:nvPr userDrawn="1"/>
        </p:nvSpPr>
        <p:spPr>
          <a:xfrm>
            <a:off x="11032914" y="5524500"/>
            <a:ext cx="916768" cy="916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2371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er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88EE5D-5034-4D07-A38C-762872C3C46A}"/>
              </a:ext>
            </a:extLst>
          </p:cNvPr>
          <p:cNvSpPr>
            <a:spLocks noGrp="1"/>
          </p:cNvSpPr>
          <p:nvPr>
            <p:ph type="pic" sz="quarter" idx="12"/>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IN" dirty="0"/>
          </a:p>
        </p:txBody>
      </p:sp>
      <p:sp>
        <p:nvSpPr>
          <p:cNvPr id="5" name="Rectangle 4">
            <a:extLst>
              <a:ext uri="{FF2B5EF4-FFF2-40B4-BE49-F238E27FC236}">
                <a16:creationId xmlns:a16="http://schemas.microsoft.com/office/drawing/2014/main" id="{B097A0AA-D87D-490C-AF59-BEBE91301374}"/>
              </a:ext>
            </a:extLst>
          </p:cNvPr>
          <p:cNvSpPr/>
          <p:nvPr userDrawn="1"/>
        </p:nvSpPr>
        <p:spPr>
          <a:xfrm>
            <a:off x="0" y="4000499"/>
            <a:ext cx="12192000" cy="2857501"/>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2E152CB6-DEEF-471D-8567-EB09FCD5BD7E}"/>
              </a:ext>
            </a:extLst>
          </p:cNvPr>
          <p:cNvSpPr>
            <a:spLocks noGrp="1"/>
          </p:cNvSpPr>
          <p:nvPr>
            <p:ph type="body" sz="quarter" idx="10" hasCustomPrompt="1"/>
          </p:nvPr>
        </p:nvSpPr>
        <p:spPr>
          <a:xfrm>
            <a:off x="517524" y="4548821"/>
            <a:ext cx="7407275" cy="891541"/>
          </a:xfrm>
          <a:prstGeom prst="rect">
            <a:avLst/>
          </a:prstGeom>
        </p:spPr>
        <p:txBody>
          <a:bodyPr/>
          <a:lstStyle>
            <a:lvl1pPr marL="0" indent="0">
              <a:buNone/>
              <a:defRPr sz="48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13" name="Text Placeholder 12">
            <a:extLst>
              <a:ext uri="{FF2B5EF4-FFF2-40B4-BE49-F238E27FC236}">
                <a16:creationId xmlns:a16="http://schemas.microsoft.com/office/drawing/2014/main" id="{F9A8C1A9-F890-4FDF-A982-CCFBC8E4246D}"/>
              </a:ext>
            </a:extLst>
          </p:cNvPr>
          <p:cNvSpPr>
            <a:spLocks noGrp="1"/>
          </p:cNvSpPr>
          <p:nvPr>
            <p:ph type="body" sz="quarter" idx="11" hasCustomPrompt="1"/>
          </p:nvPr>
        </p:nvSpPr>
        <p:spPr>
          <a:xfrm>
            <a:off x="517524" y="5680392"/>
            <a:ext cx="5239464" cy="7318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spTree>
    <p:extLst>
      <p:ext uri="{BB962C8B-B14F-4D97-AF65-F5344CB8AC3E}">
        <p14:creationId xmlns:p14="http://schemas.microsoft.com/office/powerpoint/2010/main" val="401027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er 6">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8195E9D-8603-46CE-BA30-5B97B877B429}"/>
              </a:ext>
            </a:extLst>
          </p:cNvPr>
          <p:cNvSpPr>
            <a:spLocks noGrp="1"/>
          </p:cNvSpPr>
          <p:nvPr>
            <p:ph type="pic" sz="quarter" idx="12"/>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IN"/>
          </a:p>
        </p:txBody>
      </p:sp>
      <p:sp>
        <p:nvSpPr>
          <p:cNvPr id="5" name="Rectangle 4">
            <a:extLst>
              <a:ext uri="{FF2B5EF4-FFF2-40B4-BE49-F238E27FC236}">
                <a16:creationId xmlns:a16="http://schemas.microsoft.com/office/drawing/2014/main" id="{07A0C9B7-62EE-4B67-94DF-2B64F4B0BAF6}"/>
              </a:ext>
            </a:extLst>
          </p:cNvPr>
          <p:cNvSpPr/>
          <p:nvPr userDrawn="1"/>
        </p:nvSpPr>
        <p:spPr>
          <a:xfrm>
            <a:off x="6096000" y="0"/>
            <a:ext cx="6096000" cy="6858001"/>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2E152CB6-DEEF-471D-8567-EB09FCD5BD7E}"/>
              </a:ext>
            </a:extLst>
          </p:cNvPr>
          <p:cNvSpPr>
            <a:spLocks noGrp="1"/>
          </p:cNvSpPr>
          <p:nvPr>
            <p:ph type="body" sz="quarter" idx="10" hasCustomPrompt="1"/>
          </p:nvPr>
        </p:nvSpPr>
        <p:spPr>
          <a:xfrm>
            <a:off x="6257925" y="408621"/>
            <a:ext cx="4460876" cy="1308418"/>
          </a:xfrm>
          <a:prstGeom prst="rect">
            <a:avLst/>
          </a:prstGeom>
        </p:spPr>
        <p:txBody>
          <a:bodyPr/>
          <a:lstStyle>
            <a:lvl1pPr marL="0" indent="0">
              <a:buNone/>
              <a:defRPr sz="48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13" name="Text Placeholder 12">
            <a:extLst>
              <a:ext uri="{FF2B5EF4-FFF2-40B4-BE49-F238E27FC236}">
                <a16:creationId xmlns:a16="http://schemas.microsoft.com/office/drawing/2014/main" id="{F9A8C1A9-F890-4FDF-A982-CCFBC8E4246D}"/>
              </a:ext>
            </a:extLst>
          </p:cNvPr>
          <p:cNvSpPr>
            <a:spLocks noGrp="1"/>
          </p:cNvSpPr>
          <p:nvPr>
            <p:ph type="body" sz="quarter" idx="11" hasCustomPrompt="1"/>
          </p:nvPr>
        </p:nvSpPr>
        <p:spPr>
          <a:xfrm>
            <a:off x="6257925" y="2256472"/>
            <a:ext cx="4747896" cy="7318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spTree>
    <p:extLst>
      <p:ext uri="{BB962C8B-B14F-4D97-AF65-F5344CB8AC3E}">
        <p14:creationId xmlns:p14="http://schemas.microsoft.com/office/powerpoint/2010/main" val="373192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er 7">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85E23A36-C147-42B5-9E42-4B90AA6D3396}"/>
              </a:ext>
            </a:extLst>
          </p:cNvPr>
          <p:cNvSpPr>
            <a:spLocks noGrp="1"/>
          </p:cNvSpPr>
          <p:nvPr>
            <p:ph type="body" sz="quarter" idx="10" hasCustomPrompt="1"/>
          </p:nvPr>
        </p:nvSpPr>
        <p:spPr>
          <a:xfrm>
            <a:off x="268605" y="2788602"/>
            <a:ext cx="6594476" cy="731838"/>
          </a:xfrm>
          <a:prstGeom prst="rect">
            <a:avLst/>
          </a:prstGeom>
        </p:spPr>
        <p:txBody>
          <a:bodyPr/>
          <a:lstStyle>
            <a:lvl1pPr marL="0" indent="0">
              <a:buNone/>
              <a:defRPr sz="48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19" name="Text Placeholder 12">
            <a:extLst>
              <a:ext uri="{FF2B5EF4-FFF2-40B4-BE49-F238E27FC236}">
                <a16:creationId xmlns:a16="http://schemas.microsoft.com/office/drawing/2014/main" id="{60A34632-35BD-416E-86F0-E6C30259CED9}"/>
              </a:ext>
            </a:extLst>
          </p:cNvPr>
          <p:cNvSpPr>
            <a:spLocks noGrp="1"/>
          </p:cNvSpPr>
          <p:nvPr>
            <p:ph type="body" sz="quarter" idx="11" hasCustomPrompt="1"/>
          </p:nvPr>
        </p:nvSpPr>
        <p:spPr>
          <a:xfrm>
            <a:off x="268604" y="3873766"/>
            <a:ext cx="6594476" cy="7318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sp>
        <p:nvSpPr>
          <p:cNvPr id="4" name="Graphic 9">
            <a:extLst>
              <a:ext uri="{FF2B5EF4-FFF2-40B4-BE49-F238E27FC236}">
                <a16:creationId xmlns:a16="http://schemas.microsoft.com/office/drawing/2014/main" id="{687FF182-1F0D-499D-A86D-A197C745365A}"/>
              </a:ext>
            </a:extLst>
          </p:cNvPr>
          <p:cNvSpPr/>
          <p:nvPr userDrawn="1"/>
        </p:nvSpPr>
        <p:spPr>
          <a:xfrm flipH="1">
            <a:off x="8749391" y="0"/>
            <a:ext cx="1717040" cy="171704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noFill/>
          <a:ln w="12123" cap="flat">
            <a:solidFill>
              <a:schemeClr val="bg1"/>
            </a:solidFill>
            <a:prstDash val="solid"/>
            <a:miter/>
          </a:ln>
        </p:spPr>
        <p:txBody>
          <a:bodyPr rtlCol="0" anchor="ctr"/>
          <a:lstStyle/>
          <a:p>
            <a:endParaRPr lang="en-IN"/>
          </a:p>
        </p:txBody>
      </p:sp>
      <p:sp>
        <p:nvSpPr>
          <p:cNvPr id="5" name="Graphic 9">
            <a:extLst>
              <a:ext uri="{FF2B5EF4-FFF2-40B4-BE49-F238E27FC236}">
                <a16:creationId xmlns:a16="http://schemas.microsoft.com/office/drawing/2014/main" id="{97BF35A6-A5C0-4B58-A0CD-CBD8609EC970}"/>
              </a:ext>
            </a:extLst>
          </p:cNvPr>
          <p:cNvSpPr/>
          <p:nvPr userDrawn="1"/>
        </p:nvSpPr>
        <p:spPr>
          <a:xfrm flipH="1">
            <a:off x="8754977" y="5932"/>
            <a:ext cx="1711000" cy="1722181"/>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bg2"/>
          </a:solidFill>
          <a:ln w="12123" cap="flat">
            <a:noFill/>
            <a:prstDash val="solid"/>
            <a:miter/>
          </a:ln>
        </p:spPr>
        <p:txBody>
          <a:bodyPr rtlCol="0" anchor="ctr"/>
          <a:lstStyle/>
          <a:p>
            <a:endParaRPr lang="en-IN"/>
          </a:p>
        </p:txBody>
      </p:sp>
      <p:sp>
        <p:nvSpPr>
          <p:cNvPr id="6" name="Graphic 30">
            <a:extLst>
              <a:ext uri="{FF2B5EF4-FFF2-40B4-BE49-F238E27FC236}">
                <a16:creationId xmlns:a16="http://schemas.microsoft.com/office/drawing/2014/main" id="{60EE2855-FEF2-4B90-96FD-F16768B370B3}"/>
              </a:ext>
            </a:extLst>
          </p:cNvPr>
          <p:cNvSpPr/>
          <p:nvPr userDrawn="1"/>
        </p:nvSpPr>
        <p:spPr>
          <a:xfrm rot="10800000">
            <a:off x="7042508" y="3437890"/>
            <a:ext cx="1715411" cy="171541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noFill/>
          <a:ln w="12123" cap="flat">
            <a:solidFill>
              <a:schemeClr val="bg1"/>
            </a:solidFill>
            <a:prstDash val="solid"/>
            <a:miter/>
          </a:ln>
        </p:spPr>
        <p:txBody>
          <a:bodyPr rtlCol="0" anchor="ctr"/>
          <a:lstStyle/>
          <a:p>
            <a:endParaRPr lang="en-IN"/>
          </a:p>
        </p:txBody>
      </p:sp>
      <p:sp>
        <p:nvSpPr>
          <p:cNvPr id="7" name="Graphic 41">
            <a:extLst>
              <a:ext uri="{FF2B5EF4-FFF2-40B4-BE49-F238E27FC236}">
                <a16:creationId xmlns:a16="http://schemas.microsoft.com/office/drawing/2014/main" id="{E79A0B34-1D67-4FB4-87A2-EE6C9CB01430}"/>
              </a:ext>
            </a:extLst>
          </p:cNvPr>
          <p:cNvSpPr/>
          <p:nvPr userDrawn="1"/>
        </p:nvSpPr>
        <p:spPr>
          <a:xfrm>
            <a:off x="8739233" y="1721591"/>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8" name="Graphic 52">
            <a:extLst>
              <a:ext uri="{FF2B5EF4-FFF2-40B4-BE49-F238E27FC236}">
                <a16:creationId xmlns:a16="http://schemas.microsoft.com/office/drawing/2014/main" id="{EBCF11EF-B9ED-400A-95C6-DD35B125F026}"/>
              </a:ext>
            </a:extLst>
          </p:cNvPr>
          <p:cNvSpPr/>
          <p:nvPr userDrawn="1"/>
        </p:nvSpPr>
        <p:spPr>
          <a:xfrm>
            <a:off x="7031441" y="0"/>
            <a:ext cx="1717040" cy="1717040"/>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noFill/>
          <a:ln w="12123" cap="flat">
            <a:solidFill>
              <a:schemeClr val="bg1"/>
            </a:solidFill>
            <a:prstDash val="solid"/>
            <a:miter/>
          </a:ln>
        </p:spPr>
        <p:txBody>
          <a:bodyPr rtlCol="0" anchor="ctr"/>
          <a:lstStyle/>
          <a:p>
            <a:endParaRPr lang="en-IN"/>
          </a:p>
        </p:txBody>
      </p:sp>
      <p:sp>
        <p:nvSpPr>
          <p:cNvPr id="9" name="Graphic 52">
            <a:extLst>
              <a:ext uri="{FF2B5EF4-FFF2-40B4-BE49-F238E27FC236}">
                <a16:creationId xmlns:a16="http://schemas.microsoft.com/office/drawing/2014/main" id="{D097BB8A-FF00-4700-8C01-C491B40F0BB5}"/>
              </a:ext>
            </a:extLst>
          </p:cNvPr>
          <p:cNvSpPr/>
          <p:nvPr userDrawn="1"/>
        </p:nvSpPr>
        <p:spPr>
          <a:xfrm>
            <a:off x="10468973" y="2540"/>
            <a:ext cx="1717040" cy="1717040"/>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noFill/>
          <a:ln w="12123" cap="flat">
            <a:solidFill>
              <a:schemeClr val="bg1"/>
            </a:solidFill>
            <a:prstDash val="solid"/>
            <a:miter/>
          </a:ln>
        </p:spPr>
        <p:txBody>
          <a:bodyPr rtlCol="0" anchor="ctr"/>
          <a:lstStyle/>
          <a:p>
            <a:endParaRPr lang="en-IN"/>
          </a:p>
        </p:txBody>
      </p:sp>
      <p:sp>
        <p:nvSpPr>
          <p:cNvPr id="10" name="Graphic 9">
            <a:extLst>
              <a:ext uri="{FF2B5EF4-FFF2-40B4-BE49-F238E27FC236}">
                <a16:creationId xmlns:a16="http://schemas.microsoft.com/office/drawing/2014/main" id="{5742AB8C-17E9-4A04-8D02-EC4B150A18DD}"/>
              </a:ext>
            </a:extLst>
          </p:cNvPr>
          <p:cNvSpPr/>
          <p:nvPr userDrawn="1"/>
        </p:nvSpPr>
        <p:spPr>
          <a:xfrm flipH="1">
            <a:off x="7032351" y="1724122"/>
            <a:ext cx="1717040" cy="171704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noFill/>
          <a:ln w="12123" cap="flat">
            <a:solidFill>
              <a:schemeClr val="bg1"/>
            </a:solidFill>
            <a:prstDash val="solid"/>
            <a:miter/>
          </a:ln>
        </p:spPr>
        <p:txBody>
          <a:bodyPr rtlCol="0" anchor="ctr"/>
          <a:lstStyle/>
          <a:p>
            <a:endParaRPr lang="en-IN" dirty="0"/>
          </a:p>
        </p:txBody>
      </p:sp>
      <p:sp>
        <p:nvSpPr>
          <p:cNvPr id="11" name="Graphic 9">
            <a:extLst>
              <a:ext uri="{FF2B5EF4-FFF2-40B4-BE49-F238E27FC236}">
                <a16:creationId xmlns:a16="http://schemas.microsoft.com/office/drawing/2014/main" id="{BB95FDB6-949B-4ABD-B132-BEA5E628FFE2}"/>
              </a:ext>
            </a:extLst>
          </p:cNvPr>
          <p:cNvSpPr/>
          <p:nvPr userDrawn="1"/>
        </p:nvSpPr>
        <p:spPr>
          <a:xfrm flipH="1">
            <a:off x="10476135" y="3443911"/>
            <a:ext cx="1717040" cy="171704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noFill/>
          <a:ln w="12123" cap="flat">
            <a:solidFill>
              <a:schemeClr val="bg1"/>
            </a:solidFill>
            <a:prstDash val="solid"/>
            <a:miter/>
          </a:ln>
        </p:spPr>
        <p:txBody>
          <a:bodyPr rtlCol="0" anchor="ctr"/>
          <a:lstStyle/>
          <a:p>
            <a:endParaRPr lang="en-IN"/>
          </a:p>
        </p:txBody>
      </p:sp>
      <p:sp>
        <p:nvSpPr>
          <p:cNvPr id="12" name="Graphic 9">
            <a:extLst>
              <a:ext uri="{FF2B5EF4-FFF2-40B4-BE49-F238E27FC236}">
                <a16:creationId xmlns:a16="http://schemas.microsoft.com/office/drawing/2014/main" id="{DD3BDCEE-0C82-4F91-9BC9-FE5722E2359B}"/>
              </a:ext>
            </a:extLst>
          </p:cNvPr>
          <p:cNvSpPr/>
          <p:nvPr userDrawn="1"/>
        </p:nvSpPr>
        <p:spPr>
          <a:xfrm rot="10800000" flipH="1">
            <a:off x="8762727" y="5157321"/>
            <a:ext cx="1717040" cy="171704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noFill/>
          <a:ln w="12123" cap="flat">
            <a:solidFill>
              <a:schemeClr val="bg1"/>
            </a:solidFill>
            <a:prstDash val="solid"/>
            <a:miter/>
          </a:ln>
        </p:spPr>
        <p:txBody>
          <a:bodyPr rtlCol="0" anchor="ctr"/>
          <a:lstStyle/>
          <a:p>
            <a:endParaRPr lang="en-IN"/>
          </a:p>
        </p:txBody>
      </p:sp>
      <p:sp>
        <p:nvSpPr>
          <p:cNvPr id="13" name="Graphic 41">
            <a:extLst>
              <a:ext uri="{FF2B5EF4-FFF2-40B4-BE49-F238E27FC236}">
                <a16:creationId xmlns:a16="http://schemas.microsoft.com/office/drawing/2014/main" id="{1851B312-DDFE-44BC-89F7-1ACCE633B363}"/>
              </a:ext>
            </a:extLst>
          </p:cNvPr>
          <p:cNvSpPr/>
          <p:nvPr userDrawn="1"/>
        </p:nvSpPr>
        <p:spPr>
          <a:xfrm rot="10800000">
            <a:off x="8752387" y="1714509"/>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14" name="Graphic 41">
            <a:extLst>
              <a:ext uri="{FF2B5EF4-FFF2-40B4-BE49-F238E27FC236}">
                <a16:creationId xmlns:a16="http://schemas.microsoft.com/office/drawing/2014/main" id="{7773118E-EAE5-4C33-963D-4233EB0B7CA1}"/>
              </a:ext>
            </a:extLst>
          </p:cNvPr>
          <p:cNvSpPr/>
          <p:nvPr userDrawn="1"/>
        </p:nvSpPr>
        <p:spPr>
          <a:xfrm rot="5400000">
            <a:off x="7042510" y="5157561"/>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15" name="Graphic 41">
            <a:extLst>
              <a:ext uri="{FF2B5EF4-FFF2-40B4-BE49-F238E27FC236}">
                <a16:creationId xmlns:a16="http://schemas.microsoft.com/office/drawing/2014/main" id="{5BF3E623-FC74-4B40-8741-7F0A3D82775C}"/>
              </a:ext>
            </a:extLst>
          </p:cNvPr>
          <p:cNvSpPr/>
          <p:nvPr userDrawn="1"/>
        </p:nvSpPr>
        <p:spPr>
          <a:xfrm rot="16200000">
            <a:off x="10474961" y="5161952"/>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16" name="Graphic 41">
            <a:extLst>
              <a:ext uri="{FF2B5EF4-FFF2-40B4-BE49-F238E27FC236}">
                <a16:creationId xmlns:a16="http://schemas.microsoft.com/office/drawing/2014/main" id="{F824E372-25F2-401F-9DAA-B9BDB605343C}"/>
              </a:ext>
            </a:extLst>
          </p:cNvPr>
          <p:cNvSpPr/>
          <p:nvPr userDrawn="1"/>
        </p:nvSpPr>
        <p:spPr>
          <a:xfrm>
            <a:off x="8761097" y="3441902"/>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18" name="Graphic 41">
            <a:extLst>
              <a:ext uri="{FF2B5EF4-FFF2-40B4-BE49-F238E27FC236}">
                <a16:creationId xmlns:a16="http://schemas.microsoft.com/office/drawing/2014/main" id="{09C22FC6-4CDE-4305-93B2-173F2F47C9ED}"/>
              </a:ext>
            </a:extLst>
          </p:cNvPr>
          <p:cNvSpPr/>
          <p:nvPr userDrawn="1"/>
        </p:nvSpPr>
        <p:spPr>
          <a:xfrm rot="10800000">
            <a:off x="8759323" y="3438603"/>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20" name="Graphic 9">
            <a:extLst>
              <a:ext uri="{FF2B5EF4-FFF2-40B4-BE49-F238E27FC236}">
                <a16:creationId xmlns:a16="http://schemas.microsoft.com/office/drawing/2014/main" id="{8A2D176C-CF62-4FB4-8E53-69297E0A1755}"/>
              </a:ext>
            </a:extLst>
          </p:cNvPr>
          <p:cNvSpPr/>
          <p:nvPr userDrawn="1"/>
        </p:nvSpPr>
        <p:spPr>
          <a:xfrm rot="16200000" flipH="1">
            <a:off x="10462768" y="1722852"/>
            <a:ext cx="1717040" cy="171704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noFill/>
          <a:ln w="12123" cap="flat">
            <a:solidFill>
              <a:schemeClr val="bg1"/>
            </a:solidFill>
            <a:prstDash val="solid"/>
            <a:miter/>
          </a:ln>
        </p:spPr>
        <p:txBody>
          <a:bodyPr rtlCol="0" anchor="ctr"/>
          <a:lstStyle/>
          <a:p>
            <a:endParaRPr lang="en-IN"/>
          </a:p>
        </p:txBody>
      </p:sp>
      <p:cxnSp>
        <p:nvCxnSpPr>
          <p:cNvPr id="21" name="Straight Connector 20">
            <a:extLst>
              <a:ext uri="{FF2B5EF4-FFF2-40B4-BE49-F238E27FC236}">
                <a16:creationId xmlns:a16="http://schemas.microsoft.com/office/drawing/2014/main" id="{A4C86356-50D8-483F-82B6-0A0AD1A5B3D0}"/>
              </a:ext>
            </a:extLst>
          </p:cNvPr>
          <p:cNvCxnSpPr/>
          <p:nvPr userDrawn="1"/>
        </p:nvCxnSpPr>
        <p:spPr>
          <a:xfrm>
            <a:off x="398780" y="3680142"/>
            <a:ext cx="1356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89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er 8">
    <p:bg>
      <p:bgPr>
        <a:solidFill>
          <a:schemeClr val="tx2"/>
        </a:solidFill>
        <a:effectLst/>
      </p:bgPr>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85E23A36-C147-42B5-9E42-4B90AA6D3396}"/>
              </a:ext>
            </a:extLst>
          </p:cNvPr>
          <p:cNvSpPr>
            <a:spLocks noGrp="1"/>
          </p:cNvSpPr>
          <p:nvPr>
            <p:ph type="body" sz="quarter" idx="10" hasCustomPrompt="1"/>
          </p:nvPr>
        </p:nvSpPr>
        <p:spPr>
          <a:xfrm>
            <a:off x="268604" y="2788602"/>
            <a:ext cx="6743885" cy="731838"/>
          </a:xfrm>
          <a:prstGeom prst="rect">
            <a:avLst/>
          </a:prstGeom>
        </p:spPr>
        <p:txBody>
          <a:bodyPr/>
          <a:lstStyle>
            <a:lvl1pPr marL="0" indent="0">
              <a:buNone/>
              <a:defRPr sz="48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19" name="Text Placeholder 12">
            <a:extLst>
              <a:ext uri="{FF2B5EF4-FFF2-40B4-BE49-F238E27FC236}">
                <a16:creationId xmlns:a16="http://schemas.microsoft.com/office/drawing/2014/main" id="{60A34632-35BD-416E-86F0-E6C30259CED9}"/>
              </a:ext>
            </a:extLst>
          </p:cNvPr>
          <p:cNvSpPr>
            <a:spLocks noGrp="1"/>
          </p:cNvSpPr>
          <p:nvPr>
            <p:ph type="body" sz="quarter" idx="11" hasCustomPrompt="1"/>
          </p:nvPr>
        </p:nvSpPr>
        <p:spPr>
          <a:xfrm>
            <a:off x="268603" y="3873766"/>
            <a:ext cx="6743885" cy="731838"/>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sp>
        <p:nvSpPr>
          <p:cNvPr id="4" name="Graphic 9">
            <a:extLst>
              <a:ext uri="{FF2B5EF4-FFF2-40B4-BE49-F238E27FC236}">
                <a16:creationId xmlns:a16="http://schemas.microsoft.com/office/drawing/2014/main" id="{D420FC49-5867-48FB-81EA-CBC1E5C99501}"/>
              </a:ext>
            </a:extLst>
          </p:cNvPr>
          <p:cNvSpPr/>
          <p:nvPr userDrawn="1"/>
        </p:nvSpPr>
        <p:spPr>
          <a:xfrm flipH="1">
            <a:off x="8749391" y="0"/>
            <a:ext cx="1717040" cy="171704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noFill/>
          <a:ln w="12123" cap="flat">
            <a:solidFill>
              <a:schemeClr val="bg1"/>
            </a:solidFill>
            <a:prstDash val="solid"/>
            <a:miter/>
          </a:ln>
        </p:spPr>
        <p:txBody>
          <a:bodyPr rtlCol="0" anchor="ctr"/>
          <a:lstStyle/>
          <a:p>
            <a:endParaRPr lang="en-IN"/>
          </a:p>
        </p:txBody>
      </p:sp>
      <p:cxnSp>
        <p:nvCxnSpPr>
          <p:cNvPr id="5" name="Straight Connector 4">
            <a:extLst>
              <a:ext uri="{FF2B5EF4-FFF2-40B4-BE49-F238E27FC236}">
                <a16:creationId xmlns:a16="http://schemas.microsoft.com/office/drawing/2014/main" id="{B97B312A-49D9-41B6-B4E0-C32728EA31FD}"/>
              </a:ext>
            </a:extLst>
          </p:cNvPr>
          <p:cNvCxnSpPr/>
          <p:nvPr userDrawn="1"/>
        </p:nvCxnSpPr>
        <p:spPr>
          <a:xfrm>
            <a:off x="398780" y="3680142"/>
            <a:ext cx="13563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Graphic 9">
            <a:extLst>
              <a:ext uri="{FF2B5EF4-FFF2-40B4-BE49-F238E27FC236}">
                <a16:creationId xmlns:a16="http://schemas.microsoft.com/office/drawing/2014/main" id="{73333F25-568D-4655-A6CA-EECF52F73504}"/>
              </a:ext>
            </a:extLst>
          </p:cNvPr>
          <p:cNvSpPr/>
          <p:nvPr userDrawn="1"/>
        </p:nvSpPr>
        <p:spPr>
          <a:xfrm flipH="1">
            <a:off x="8754977" y="10712"/>
            <a:ext cx="1711000" cy="1703558"/>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chemeClr val="accent2"/>
          </a:solidFill>
          <a:ln w="12123" cap="flat">
            <a:noFill/>
            <a:prstDash val="solid"/>
            <a:miter/>
          </a:ln>
        </p:spPr>
        <p:txBody>
          <a:bodyPr rtlCol="0" anchor="ctr"/>
          <a:lstStyle/>
          <a:p>
            <a:endParaRPr lang="en-IN"/>
          </a:p>
        </p:txBody>
      </p:sp>
      <p:sp>
        <p:nvSpPr>
          <p:cNvPr id="7" name="Graphic 30">
            <a:extLst>
              <a:ext uri="{FF2B5EF4-FFF2-40B4-BE49-F238E27FC236}">
                <a16:creationId xmlns:a16="http://schemas.microsoft.com/office/drawing/2014/main" id="{6D71693F-E15F-48B7-973E-45DB4F34BE8C}"/>
              </a:ext>
            </a:extLst>
          </p:cNvPr>
          <p:cNvSpPr/>
          <p:nvPr userDrawn="1"/>
        </p:nvSpPr>
        <p:spPr>
          <a:xfrm rot="10800000">
            <a:off x="7042508" y="3437890"/>
            <a:ext cx="1715411" cy="1715411"/>
          </a:xfrm>
          <a:custGeom>
            <a:avLst/>
            <a:gdLst>
              <a:gd name="connsiteX0" fmla="*/ 64089 w 922721"/>
              <a:gd name="connsiteY0" fmla="*/ 922722 h 922721"/>
              <a:gd name="connsiteX1" fmla="*/ 922722 w 922721"/>
              <a:gd name="connsiteY1" fmla="*/ 64089 h 922721"/>
              <a:gd name="connsiteX2" fmla="*/ 922722 w 922721"/>
              <a:gd name="connsiteY2" fmla="*/ 0 h 922721"/>
              <a:gd name="connsiteX3" fmla="*/ 0 w 922721"/>
              <a:gd name="connsiteY3" fmla="*/ 0 h 922721"/>
              <a:gd name="connsiteX4" fmla="*/ 0 w 922721"/>
              <a:gd name="connsiteY4" fmla="*/ 922722 h 922721"/>
              <a:gd name="connsiteX5" fmla="*/ 64089 w 922721"/>
              <a:gd name="connsiteY5" fmla="*/ 922722 h 9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21" h="922721">
                <a:moveTo>
                  <a:pt x="64089" y="922722"/>
                </a:moveTo>
                <a:cubicBezTo>
                  <a:pt x="64089" y="448501"/>
                  <a:pt x="448501" y="64089"/>
                  <a:pt x="922722" y="64089"/>
                </a:cubicBezTo>
                <a:lnTo>
                  <a:pt x="922722" y="0"/>
                </a:lnTo>
                <a:lnTo>
                  <a:pt x="0" y="0"/>
                </a:lnTo>
                <a:lnTo>
                  <a:pt x="0" y="922722"/>
                </a:lnTo>
                <a:lnTo>
                  <a:pt x="64089" y="922722"/>
                </a:lnTo>
                <a:close/>
              </a:path>
            </a:pathLst>
          </a:custGeom>
          <a:noFill/>
          <a:ln w="12123" cap="flat">
            <a:solidFill>
              <a:schemeClr val="bg1"/>
            </a:solidFill>
            <a:prstDash val="solid"/>
            <a:miter/>
          </a:ln>
        </p:spPr>
        <p:txBody>
          <a:bodyPr rtlCol="0" anchor="ctr"/>
          <a:lstStyle/>
          <a:p>
            <a:endParaRPr lang="en-IN"/>
          </a:p>
        </p:txBody>
      </p:sp>
      <p:sp>
        <p:nvSpPr>
          <p:cNvPr id="8" name="Graphic 41">
            <a:extLst>
              <a:ext uri="{FF2B5EF4-FFF2-40B4-BE49-F238E27FC236}">
                <a16:creationId xmlns:a16="http://schemas.microsoft.com/office/drawing/2014/main" id="{52ECDB89-9167-4C68-891B-2CC0F3607B94}"/>
              </a:ext>
            </a:extLst>
          </p:cNvPr>
          <p:cNvSpPr/>
          <p:nvPr userDrawn="1"/>
        </p:nvSpPr>
        <p:spPr>
          <a:xfrm>
            <a:off x="8739233" y="1721591"/>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9" name="Graphic 52">
            <a:extLst>
              <a:ext uri="{FF2B5EF4-FFF2-40B4-BE49-F238E27FC236}">
                <a16:creationId xmlns:a16="http://schemas.microsoft.com/office/drawing/2014/main" id="{269E8C35-2384-42F5-B4C0-93156B70BB1F}"/>
              </a:ext>
            </a:extLst>
          </p:cNvPr>
          <p:cNvSpPr/>
          <p:nvPr userDrawn="1"/>
        </p:nvSpPr>
        <p:spPr>
          <a:xfrm>
            <a:off x="7031441" y="0"/>
            <a:ext cx="1717040" cy="1717040"/>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noFill/>
          <a:ln w="12123" cap="flat">
            <a:solidFill>
              <a:schemeClr val="bg1"/>
            </a:solidFill>
            <a:prstDash val="solid"/>
            <a:miter/>
          </a:ln>
        </p:spPr>
        <p:txBody>
          <a:bodyPr rtlCol="0" anchor="ctr"/>
          <a:lstStyle/>
          <a:p>
            <a:endParaRPr lang="en-IN"/>
          </a:p>
        </p:txBody>
      </p:sp>
      <p:sp>
        <p:nvSpPr>
          <p:cNvPr id="10" name="Graphic 52">
            <a:extLst>
              <a:ext uri="{FF2B5EF4-FFF2-40B4-BE49-F238E27FC236}">
                <a16:creationId xmlns:a16="http://schemas.microsoft.com/office/drawing/2014/main" id="{43CF0472-51B7-4993-AEEC-5B17FB2DD16C}"/>
              </a:ext>
            </a:extLst>
          </p:cNvPr>
          <p:cNvSpPr/>
          <p:nvPr userDrawn="1"/>
        </p:nvSpPr>
        <p:spPr>
          <a:xfrm>
            <a:off x="10468973" y="2540"/>
            <a:ext cx="1717040" cy="1717040"/>
          </a:xfrm>
          <a:custGeom>
            <a:avLst/>
            <a:gdLst>
              <a:gd name="connsiteX0" fmla="*/ 0 w 922721"/>
              <a:gd name="connsiteY0" fmla="*/ 0 h 922721"/>
              <a:gd name="connsiteX1" fmla="*/ 922722 w 922721"/>
              <a:gd name="connsiteY1" fmla="*/ 0 h 922721"/>
              <a:gd name="connsiteX2" fmla="*/ 922722 w 922721"/>
              <a:gd name="connsiteY2" fmla="*/ 922722 h 922721"/>
              <a:gd name="connsiteX3" fmla="*/ 0 w 922721"/>
              <a:gd name="connsiteY3" fmla="*/ 922722 h 922721"/>
            </a:gdLst>
            <a:ahLst/>
            <a:cxnLst>
              <a:cxn ang="0">
                <a:pos x="connsiteX0" y="connsiteY0"/>
              </a:cxn>
              <a:cxn ang="0">
                <a:pos x="connsiteX1" y="connsiteY1"/>
              </a:cxn>
              <a:cxn ang="0">
                <a:pos x="connsiteX2" y="connsiteY2"/>
              </a:cxn>
              <a:cxn ang="0">
                <a:pos x="connsiteX3" y="connsiteY3"/>
              </a:cxn>
            </a:cxnLst>
            <a:rect l="l" t="t" r="r" b="b"/>
            <a:pathLst>
              <a:path w="922721" h="922721">
                <a:moveTo>
                  <a:pt x="0" y="0"/>
                </a:moveTo>
                <a:lnTo>
                  <a:pt x="922722" y="0"/>
                </a:lnTo>
                <a:lnTo>
                  <a:pt x="922722" y="922722"/>
                </a:lnTo>
                <a:lnTo>
                  <a:pt x="0" y="922722"/>
                </a:lnTo>
                <a:close/>
              </a:path>
            </a:pathLst>
          </a:custGeom>
          <a:noFill/>
          <a:ln w="12123" cap="flat">
            <a:solidFill>
              <a:schemeClr val="bg1"/>
            </a:solidFill>
            <a:prstDash val="solid"/>
            <a:miter/>
          </a:ln>
        </p:spPr>
        <p:txBody>
          <a:bodyPr rtlCol="0" anchor="ctr"/>
          <a:lstStyle/>
          <a:p>
            <a:endParaRPr lang="en-IN"/>
          </a:p>
        </p:txBody>
      </p:sp>
      <p:sp>
        <p:nvSpPr>
          <p:cNvPr id="11" name="Graphic 9">
            <a:extLst>
              <a:ext uri="{FF2B5EF4-FFF2-40B4-BE49-F238E27FC236}">
                <a16:creationId xmlns:a16="http://schemas.microsoft.com/office/drawing/2014/main" id="{F07D370E-AE57-4B15-97C2-A51BE4C53F17}"/>
              </a:ext>
            </a:extLst>
          </p:cNvPr>
          <p:cNvSpPr/>
          <p:nvPr userDrawn="1"/>
        </p:nvSpPr>
        <p:spPr>
          <a:xfrm flipH="1">
            <a:off x="7032351" y="1724122"/>
            <a:ext cx="1717040" cy="171704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noFill/>
          <a:ln w="12123" cap="flat">
            <a:solidFill>
              <a:schemeClr val="bg1"/>
            </a:solidFill>
            <a:prstDash val="solid"/>
            <a:miter/>
          </a:ln>
        </p:spPr>
        <p:txBody>
          <a:bodyPr rtlCol="0" anchor="ctr"/>
          <a:lstStyle/>
          <a:p>
            <a:endParaRPr lang="en-IN" dirty="0"/>
          </a:p>
        </p:txBody>
      </p:sp>
      <p:sp>
        <p:nvSpPr>
          <p:cNvPr id="12" name="Graphic 9">
            <a:extLst>
              <a:ext uri="{FF2B5EF4-FFF2-40B4-BE49-F238E27FC236}">
                <a16:creationId xmlns:a16="http://schemas.microsoft.com/office/drawing/2014/main" id="{366F9F1D-CACE-42C4-8EAE-A7C58EFC427E}"/>
              </a:ext>
            </a:extLst>
          </p:cNvPr>
          <p:cNvSpPr/>
          <p:nvPr userDrawn="1"/>
        </p:nvSpPr>
        <p:spPr>
          <a:xfrm flipH="1">
            <a:off x="10476135" y="3443911"/>
            <a:ext cx="1717040" cy="171704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noFill/>
          <a:ln w="12123" cap="flat">
            <a:solidFill>
              <a:schemeClr val="bg1"/>
            </a:solidFill>
            <a:prstDash val="solid"/>
            <a:miter/>
          </a:ln>
        </p:spPr>
        <p:txBody>
          <a:bodyPr rtlCol="0" anchor="ctr"/>
          <a:lstStyle/>
          <a:p>
            <a:endParaRPr lang="en-IN"/>
          </a:p>
        </p:txBody>
      </p:sp>
      <p:sp>
        <p:nvSpPr>
          <p:cNvPr id="13" name="Graphic 9">
            <a:extLst>
              <a:ext uri="{FF2B5EF4-FFF2-40B4-BE49-F238E27FC236}">
                <a16:creationId xmlns:a16="http://schemas.microsoft.com/office/drawing/2014/main" id="{5793F4A4-E07F-4EA2-8D0C-66AB70CC3E69}"/>
              </a:ext>
            </a:extLst>
          </p:cNvPr>
          <p:cNvSpPr/>
          <p:nvPr userDrawn="1"/>
        </p:nvSpPr>
        <p:spPr>
          <a:xfrm rot="10800000" flipH="1">
            <a:off x="8762727" y="5157321"/>
            <a:ext cx="1717040" cy="171704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noFill/>
          <a:ln w="12123" cap="flat">
            <a:solidFill>
              <a:schemeClr val="bg1"/>
            </a:solidFill>
            <a:prstDash val="solid"/>
            <a:miter/>
          </a:ln>
        </p:spPr>
        <p:txBody>
          <a:bodyPr rtlCol="0" anchor="ctr"/>
          <a:lstStyle/>
          <a:p>
            <a:endParaRPr lang="en-IN"/>
          </a:p>
        </p:txBody>
      </p:sp>
      <p:sp>
        <p:nvSpPr>
          <p:cNvPr id="14" name="Graphic 41">
            <a:extLst>
              <a:ext uri="{FF2B5EF4-FFF2-40B4-BE49-F238E27FC236}">
                <a16:creationId xmlns:a16="http://schemas.microsoft.com/office/drawing/2014/main" id="{92537366-B857-41A0-9C48-79964DCEA7C8}"/>
              </a:ext>
            </a:extLst>
          </p:cNvPr>
          <p:cNvSpPr/>
          <p:nvPr userDrawn="1"/>
        </p:nvSpPr>
        <p:spPr>
          <a:xfrm rot="10800000">
            <a:off x="8752387" y="1714509"/>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15" name="Graphic 41">
            <a:extLst>
              <a:ext uri="{FF2B5EF4-FFF2-40B4-BE49-F238E27FC236}">
                <a16:creationId xmlns:a16="http://schemas.microsoft.com/office/drawing/2014/main" id="{756F3F04-6FF4-4E1B-BE06-1B750F23883C}"/>
              </a:ext>
            </a:extLst>
          </p:cNvPr>
          <p:cNvSpPr/>
          <p:nvPr userDrawn="1"/>
        </p:nvSpPr>
        <p:spPr>
          <a:xfrm rot="5400000">
            <a:off x="7042510" y="5157561"/>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16" name="Graphic 41">
            <a:extLst>
              <a:ext uri="{FF2B5EF4-FFF2-40B4-BE49-F238E27FC236}">
                <a16:creationId xmlns:a16="http://schemas.microsoft.com/office/drawing/2014/main" id="{C0A0AE62-8BED-4533-8282-425B15A22B7A}"/>
              </a:ext>
            </a:extLst>
          </p:cNvPr>
          <p:cNvSpPr/>
          <p:nvPr userDrawn="1"/>
        </p:nvSpPr>
        <p:spPr>
          <a:xfrm rot="16200000">
            <a:off x="10474961" y="5161952"/>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18" name="Graphic 41">
            <a:extLst>
              <a:ext uri="{FF2B5EF4-FFF2-40B4-BE49-F238E27FC236}">
                <a16:creationId xmlns:a16="http://schemas.microsoft.com/office/drawing/2014/main" id="{C4014567-A9E7-486D-8120-4CD42D5BCBE2}"/>
              </a:ext>
            </a:extLst>
          </p:cNvPr>
          <p:cNvSpPr/>
          <p:nvPr userDrawn="1"/>
        </p:nvSpPr>
        <p:spPr>
          <a:xfrm>
            <a:off x="8761097" y="3441902"/>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20" name="Graphic 41">
            <a:extLst>
              <a:ext uri="{FF2B5EF4-FFF2-40B4-BE49-F238E27FC236}">
                <a16:creationId xmlns:a16="http://schemas.microsoft.com/office/drawing/2014/main" id="{41372BD6-9558-417B-9C0C-3A7B6F8B6DD1}"/>
              </a:ext>
            </a:extLst>
          </p:cNvPr>
          <p:cNvSpPr/>
          <p:nvPr userDrawn="1"/>
        </p:nvSpPr>
        <p:spPr>
          <a:xfrm rot="10800000">
            <a:off x="8759323" y="3438603"/>
            <a:ext cx="1717039" cy="1717039"/>
          </a:xfrm>
          <a:custGeom>
            <a:avLst/>
            <a:gdLst>
              <a:gd name="connsiteX0" fmla="*/ 916769 w 916768"/>
              <a:gd name="connsiteY0" fmla="*/ 0 h 916768"/>
              <a:gd name="connsiteX1" fmla="*/ 916769 w 916768"/>
              <a:gd name="connsiteY1" fmla="*/ 916769 h 916768"/>
              <a:gd name="connsiteX2" fmla="*/ 0 w 916768"/>
              <a:gd name="connsiteY2" fmla="*/ 916769 h 916768"/>
            </a:gdLst>
            <a:ahLst/>
            <a:cxnLst>
              <a:cxn ang="0">
                <a:pos x="connsiteX0" y="connsiteY0"/>
              </a:cxn>
              <a:cxn ang="0">
                <a:pos x="connsiteX1" y="connsiteY1"/>
              </a:cxn>
              <a:cxn ang="0">
                <a:pos x="connsiteX2" y="connsiteY2"/>
              </a:cxn>
            </a:cxnLst>
            <a:rect l="l" t="t" r="r" b="b"/>
            <a:pathLst>
              <a:path w="916768" h="916768">
                <a:moveTo>
                  <a:pt x="916769" y="0"/>
                </a:moveTo>
                <a:lnTo>
                  <a:pt x="916769" y="916769"/>
                </a:lnTo>
                <a:lnTo>
                  <a:pt x="0" y="916769"/>
                </a:lnTo>
                <a:close/>
              </a:path>
            </a:pathLst>
          </a:custGeom>
          <a:noFill/>
          <a:ln w="12045" cap="flat">
            <a:solidFill>
              <a:schemeClr val="bg1"/>
            </a:solidFill>
            <a:prstDash val="solid"/>
            <a:miter/>
          </a:ln>
        </p:spPr>
        <p:txBody>
          <a:bodyPr rtlCol="0" anchor="ctr"/>
          <a:lstStyle/>
          <a:p>
            <a:endParaRPr lang="en-IN"/>
          </a:p>
        </p:txBody>
      </p:sp>
      <p:sp>
        <p:nvSpPr>
          <p:cNvPr id="21" name="Graphic 9">
            <a:extLst>
              <a:ext uri="{FF2B5EF4-FFF2-40B4-BE49-F238E27FC236}">
                <a16:creationId xmlns:a16="http://schemas.microsoft.com/office/drawing/2014/main" id="{56E097FD-2FE9-4BA0-BA36-CBFFB927AB45}"/>
              </a:ext>
            </a:extLst>
          </p:cNvPr>
          <p:cNvSpPr/>
          <p:nvPr userDrawn="1"/>
        </p:nvSpPr>
        <p:spPr>
          <a:xfrm rot="16200000" flipH="1">
            <a:off x="10462768" y="1722852"/>
            <a:ext cx="1717040" cy="171704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noFill/>
          <a:ln w="12123" cap="flat">
            <a:solidFill>
              <a:schemeClr val="bg1"/>
            </a:solidFill>
            <a:prstDash val="solid"/>
            <a:miter/>
          </a:ln>
        </p:spPr>
        <p:txBody>
          <a:bodyPr rtlCol="0" anchor="ctr"/>
          <a:lstStyle/>
          <a:p>
            <a:endParaRPr lang="en-IN"/>
          </a:p>
        </p:txBody>
      </p:sp>
    </p:spTree>
    <p:extLst>
      <p:ext uri="{BB962C8B-B14F-4D97-AF65-F5344CB8AC3E}">
        <p14:creationId xmlns:p14="http://schemas.microsoft.com/office/powerpoint/2010/main" val="223170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er 9">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1115BA-F854-4321-9C79-6C1F7305CD4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8">
            <a:extLst>
              <a:ext uri="{FF2B5EF4-FFF2-40B4-BE49-F238E27FC236}">
                <a16:creationId xmlns:a16="http://schemas.microsoft.com/office/drawing/2014/main" id="{651486B8-A771-42F7-BDD0-F1D887D39137}"/>
              </a:ext>
            </a:extLst>
          </p:cNvPr>
          <p:cNvSpPr>
            <a:spLocks noGrp="1"/>
          </p:cNvSpPr>
          <p:nvPr>
            <p:ph type="body" sz="quarter" idx="10" hasCustomPrompt="1"/>
          </p:nvPr>
        </p:nvSpPr>
        <p:spPr>
          <a:xfrm>
            <a:off x="365124" y="2148521"/>
            <a:ext cx="7407275" cy="891541"/>
          </a:xfrm>
          <a:prstGeom prst="rect">
            <a:avLst/>
          </a:prstGeom>
        </p:spPr>
        <p:txBody>
          <a:bodyPr/>
          <a:lstStyle>
            <a:lvl1pPr marL="0" indent="0">
              <a:buNone/>
              <a:defRPr sz="48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6" name="Text Placeholder 12">
            <a:extLst>
              <a:ext uri="{FF2B5EF4-FFF2-40B4-BE49-F238E27FC236}">
                <a16:creationId xmlns:a16="http://schemas.microsoft.com/office/drawing/2014/main" id="{465E0E3F-373A-40E8-9011-5C4E9A819FB2}"/>
              </a:ext>
            </a:extLst>
          </p:cNvPr>
          <p:cNvSpPr>
            <a:spLocks noGrp="1"/>
          </p:cNvSpPr>
          <p:nvPr>
            <p:ph type="body" sz="quarter" idx="11" hasCustomPrompt="1"/>
          </p:nvPr>
        </p:nvSpPr>
        <p:spPr>
          <a:xfrm>
            <a:off x="365123" y="3233686"/>
            <a:ext cx="7407275" cy="7318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cxnSp>
        <p:nvCxnSpPr>
          <p:cNvPr id="5" name="Straight Connector 4">
            <a:extLst>
              <a:ext uri="{FF2B5EF4-FFF2-40B4-BE49-F238E27FC236}">
                <a16:creationId xmlns:a16="http://schemas.microsoft.com/office/drawing/2014/main" id="{DAE5B32B-86F2-43EF-A37C-4CF2B37D0CA1}"/>
              </a:ext>
            </a:extLst>
          </p:cNvPr>
          <p:cNvCxnSpPr/>
          <p:nvPr userDrawn="1"/>
        </p:nvCxnSpPr>
        <p:spPr>
          <a:xfrm>
            <a:off x="495300" y="3040062"/>
            <a:ext cx="1356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982D0E10-C741-4599-B5F1-A8C1D7E15732}"/>
              </a:ext>
            </a:extLst>
          </p:cNvPr>
          <p:cNvSpPr/>
          <p:nvPr userDrawn="1"/>
        </p:nvSpPr>
        <p:spPr>
          <a:xfrm>
            <a:off x="0" y="4171583"/>
            <a:ext cx="12192000" cy="2686417"/>
          </a:xfrm>
          <a:custGeom>
            <a:avLst/>
            <a:gdLst>
              <a:gd name="connsiteX0" fmla="*/ 0 w 12192000"/>
              <a:gd name="connsiteY0" fmla="*/ 0 h 2686417"/>
              <a:gd name="connsiteX1" fmla="*/ 12192000 w 12192000"/>
              <a:gd name="connsiteY1" fmla="*/ 0 h 2686417"/>
              <a:gd name="connsiteX2" fmla="*/ 12192000 w 12192000"/>
              <a:gd name="connsiteY2" fmla="*/ 336149 h 2686417"/>
              <a:gd name="connsiteX3" fmla="*/ 11903030 w 12192000"/>
              <a:gd name="connsiteY3" fmla="*/ 321499 h 2686417"/>
              <a:gd name="connsiteX4" fmla="*/ 11555055 w 12192000"/>
              <a:gd name="connsiteY4" fmla="*/ 315633 h 2686417"/>
              <a:gd name="connsiteX5" fmla="*/ 5609126 w 12192000"/>
              <a:gd name="connsiteY5" fmla="*/ 2675031 h 2686417"/>
              <a:gd name="connsiteX6" fmla="*/ 5600899 w 12192000"/>
              <a:gd name="connsiteY6" fmla="*/ 2686417 h 2686417"/>
              <a:gd name="connsiteX7" fmla="*/ 0 w 12192000"/>
              <a:gd name="connsiteY7" fmla="*/ 2686417 h 268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686417">
                <a:moveTo>
                  <a:pt x="0" y="0"/>
                </a:moveTo>
                <a:lnTo>
                  <a:pt x="12192000" y="0"/>
                </a:lnTo>
                <a:lnTo>
                  <a:pt x="12192000" y="336149"/>
                </a:lnTo>
                <a:lnTo>
                  <a:pt x="11903030" y="321499"/>
                </a:lnTo>
                <a:cubicBezTo>
                  <a:pt x="11787776" y="317604"/>
                  <a:pt x="11671761" y="315633"/>
                  <a:pt x="11555055" y="315633"/>
                </a:cubicBezTo>
                <a:cubicBezTo>
                  <a:pt x="8987524" y="315633"/>
                  <a:pt x="6754211" y="1269668"/>
                  <a:pt x="5609126" y="2675031"/>
                </a:cubicBezTo>
                <a:lnTo>
                  <a:pt x="5600899" y="2686417"/>
                </a:lnTo>
                <a:lnTo>
                  <a:pt x="0" y="26864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Tree>
    <p:extLst>
      <p:ext uri="{BB962C8B-B14F-4D97-AF65-F5344CB8AC3E}">
        <p14:creationId xmlns:p14="http://schemas.microsoft.com/office/powerpoint/2010/main" val="263978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Breaker 9">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1115BA-F854-4321-9C79-6C1F7305CD4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8">
            <a:extLst>
              <a:ext uri="{FF2B5EF4-FFF2-40B4-BE49-F238E27FC236}">
                <a16:creationId xmlns:a16="http://schemas.microsoft.com/office/drawing/2014/main" id="{651486B8-A771-42F7-BDD0-F1D887D39137}"/>
              </a:ext>
            </a:extLst>
          </p:cNvPr>
          <p:cNvSpPr>
            <a:spLocks noGrp="1"/>
          </p:cNvSpPr>
          <p:nvPr>
            <p:ph type="body" sz="quarter" idx="10" hasCustomPrompt="1"/>
          </p:nvPr>
        </p:nvSpPr>
        <p:spPr>
          <a:xfrm>
            <a:off x="365124" y="2148521"/>
            <a:ext cx="7407275" cy="891541"/>
          </a:xfrm>
          <a:prstGeom prst="rect">
            <a:avLst/>
          </a:prstGeom>
        </p:spPr>
        <p:txBody>
          <a:bodyPr/>
          <a:lstStyle>
            <a:lvl1pPr marL="0" indent="0">
              <a:buNone/>
              <a:defRPr sz="48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Insert section title here</a:t>
            </a:r>
            <a:endParaRPr lang="en-IN" dirty="0"/>
          </a:p>
        </p:txBody>
      </p:sp>
      <p:sp>
        <p:nvSpPr>
          <p:cNvPr id="6" name="Text Placeholder 12">
            <a:extLst>
              <a:ext uri="{FF2B5EF4-FFF2-40B4-BE49-F238E27FC236}">
                <a16:creationId xmlns:a16="http://schemas.microsoft.com/office/drawing/2014/main" id="{465E0E3F-373A-40E8-9011-5C4E9A819FB2}"/>
              </a:ext>
            </a:extLst>
          </p:cNvPr>
          <p:cNvSpPr>
            <a:spLocks noGrp="1"/>
          </p:cNvSpPr>
          <p:nvPr>
            <p:ph type="body" sz="quarter" idx="11" hasCustomPrompt="1"/>
          </p:nvPr>
        </p:nvSpPr>
        <p:spPr>
          <a:xfrm>
            <a:off x="365123" y="3233686"/>
            <a:ext cx="7407275" cy="7318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Insert section subtitle here – this can be a short description</a:t>
            </a:r>
          </a:p>
          <a:p>
            <a:pPr lvl="0"/>
            <a:endParaRPr lang="en-IN" dirty="0"/>
          </a:p>
        </p:txBody>
      </p:sp>
      <p:cxnSp>
        <p:nvCxnSpPr>
          <p:cNvPr id="5" name="Straight Connector 4">
            <a:extLst>
              <a:ext uri="{FF2B5EF4-FFF2-40B4-BE49-F238E27FC236}">
                <a16:creationId xmlns:a16="http://schemas.microsoft.com/office/drawing/2014/main" id="{DAE5B32B-86F2-43EF-A37C-4CF2B37D0CA1}"/>
              </a:ext>
            </a:extLst>
          </p:cNvPr>
          <p:cNvCxnSpPr/>
          <p:nvPr userDrawn="1"/>
        </p:nvCxnSpPr>
        <p:spPr>
          <a:xfrm>
            <a:off x="495300" y="3040062"/>
            <a:ext cx="1356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982D0E10-C741-4599-B5F1-A8C1D7E15732}"/>
              </a:ext>
            </a:extLst>
          </p:cNvPr>
          <p:cNvSpPr/>
          <p:nvPr userDrawn="1"/>
        </p:nvSpPr>
        <p:spPr>
          <a:xfrm>
            <a:off x="0" y="4171583"/>
            <a:ext cx="12192000" cy="2686417"/>
          </a:xfrm>
          <a:custGeom>
            <a:avLst/>
            <a:gdLst>
              <a:gd name="connsiteX0" fmla="*/ 0 w 12192000"/>
              <a:gd name="connsiteY0" fmla="*/ 0 h 2686417"/>
              <a:gd name="connsiteX1" fmla="*/ 12192000 w 12192000"/>
              <a:gd name="connsiteY1" fmla="*/ 0 h 2686417"/>
              <a:gd name="connsiteX2" fmla="*/ 12192000 w 12192000"/>
              <a:gd name="connsiteY2" fmla="*/ 336149 h 2686417"/>
              <a:gd name="connsiteX3" fmla="*/ 11903030 w 12192000"/>
              <a:gd name="connsiteY3" fmla="*/ 321499 h 2686417"/>
              <a:gd name="connsiteX4" fmla="*/ 11555055 w 12192000"/>
              <a:gd name="connsiteY4" fmla="*/ 315633 h 2686417"/>
              <a:gd name="connsiteX5" fmla="*/ 5609126 w 12192000"/>
              <a:gd name="connsiteY5" fmla="*/ 2675031 h 2686417"/>
              <a:gd name="connsiteX6" fmla="*/ 5600899 w 12192000"/>
              <a:gd name="connsiteY6" fmla="*/ 2686417 h 2686417"/>
              <a:gd name="connsiteX7" fmla="*/ 0 w 12192000"/>
              <a:gd name="connsiteY7" fmla="*/ 2686417 h 268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686417">
                <a:moveTo>
                  <a:pt x="0" y="0"/>
                </a:moveTo>
                <a:lnTo>
                  <a:pt x="12192000" y="0"/>
                </a:lnTo>
                <a:lnTo>
                  <a:pt x="12192000" y="336149"/>
                </a:lnTo>
                <a:lnTo>
                  <a:pt x="11903030" y="321499"/>
                </a:lnTo>
                <a:cubicBezTo>
                  <a:pt x="11787776" y="317604"/>
                  <a:pt x="11671761" y="315633"/>
                  <a:pt x="11555055" y="315633"/>
                </a:cubicBezTo>
                <a:cubicBezTo>
                  <a:pt x="8987524" y="315633"/>
                  <a:pt x="6754211" y="1269668"/>
                  <a:pt x="5609126" y="2675031"/>
                </a:cubicBezTo>
                <a:lnTo>
                  <a:pt x="5600899" y="2686417"/>
                </a:lnTo>
                <a:lnTo>
                  <a:pt x="0" y="268641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Tree>
    <p:extLst>
      <p:ext uri="{BB962C8B-B14F-4D97-AF65-F5344CB8AC3E}">
        <p14:creationId xmlns:p14="http://schemas.microsoft.com/office/powerpoint/2010/main" val="1155315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EEFE5-81BB-4318-89AF-4DD001D228CD}"/>
              </a:ext>
            </a:extLst>
          </p:cNvPr>
          <p:cNvSpPr/>
          <p:nvPr userDrawn="1"/>
        </p:nvSpPr>
        <p:spPr>
          <a:xfrm>
            <a:off x="0" y="0"/>
            <a:ext cx="12192000" cy="6858000"/>
          </a:xfrm>
          <a:prstGeom prst="rect">
            <a:avLst/>
          </a:prstGeom>
          <a:solidFill>
            <a:srgbClr val="E6EC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tx1"/>
              </a:solidFill>
              <a:latin typeface="Arial" panose="020B0604020202020204" pitchFamily="34" charset="0"/>
              <a:cs typeface="Arial" panose="020B0604020202020204" pitchFamily="34" charset="0"/>
            </a:endParaRPr>
          </a:p>
        </p:txBody>
      </p:sp>
      <p:sp>
        <p:nvSpPr>
          <p:cNvPr id="5" name="Graphic 14">
            <a:extLst>
              <a:ext uri="{FF2B5EF4-FFF2-40B4-BE49-F238E27FC236}">
                <a16:creationId xmlns:a16="http://schemas.microsoft.com/office/drawing/2014/main" id="{C9BF3AE8-2220-4DA7-9CDC-35E9DBBF2EC0}"/>
              </a:ext>
            </a:extLst>
          </p:cNvPr>
          <p:cNvSpPr/>
          <p:nvPr userDrawn="1"/>
        </p:nvSpPr>
        <p:spPr>
          <a:xfrm rot="16200000" flipV="1">
            <a:off x="5808799" y="477519"/>
            <a:ext cx="6383200" cy="6383200"/>
          </a:xfrm>
          <a:custGeom>
            <a:avLst/>
            <a:gdLst>
              <a:gd name="connsiteX0" fmla="*/ 922721 w 922720"/>
              <a:gd name="connsiteY0" fmla="*/ 0 h 922720"/>
              <a:gd name="connsiteX1" fmla="*/ 0 w 922720"/>
              <a:gd name="connsiteY1" fmla="*/ 922721 h 922720"/>
              <a:gd name="connsiteX2" fmla="*/ 0 w 922720"/>
              <a:gd name="connsiteY2" fmla="*/ 0 h 922720"/>
              <a:gd name="connsiteX3" fmla="*/ 922721 w 922720"/>
              <a:gd name="connsiteY3" fmla="*/ 0 h 922720"/>
            </a:gdLst>
            <a:ahLst/>
            <a:cxnLst>
              <a:cxn ang="0">
                <a:pos x="connsiteX0" y="connsiteY0"/>
              </a:cxn>
              <a:cxn ang="0">
                <a:pos x="connsiteX1" y="connsiteY1"/>
              </a:cxn>
              <a:cxn ang="0">
                <a:pos x="connsiteX2" y="connsiteY2"/>
              </a:cxn>
              <a:cxn ang="0">
                <a:pos x="connsiteX3" y="connsiteY3"/>
              </a:cxn>
            </a:cxnLst>
            <a:rect l="l" t="t" r="r" b="b"/>
            <a:pathLst>
              <a:path w="922720" h="922720">
                <a:moveTo>
                  <a:pt x="922721" y="0"/>
                </a:moveTo>
                <a:cubicBezTo>
                  <a:pt x="922721" y="509609"/>
                  <a:pt x="509609" y="922721"/>
                  <a:pt x="0" y="922721"/>
                </a:cubicBezTo>
                <a:lnTo>
                  <a:pt x="0" y="0"/>
                </a:lnTo>
                <a:lnTo>
                  <a:pt x="922721" y="0"/>
                </a:lnTo>
                <a:close/>
              </a:path>
            </a:pathLst>
          </a:custGeom>
          <a:solidFill>
            <a:srgbClr val="DFE7DD"/>
          </a:solidFill>
          <a:ln w="6350" cap="flat">
            <a:noFill/>
            <a:prstDash val="solid"/>
            <a:miter/>
          </a:ln>
        </p:spPr>
        <p:txBody>
          <a:bodyPr rtlCol="0" anchor="ctr"/>
          <a:lstStyle/>
          <a:p>
            <a:endParaRPr lang="en-IN"/>
          </a:p>
        </p:txBody>
      </p:sp>
      <p:pic>
        <p:nvPicPr>
          <p:cNvPr id="6" name="Picture 5" descr="Shape&#10;&#10;Description automatically generated with medium confidence">
            <a:extLst>
              <a:ext uri="{FF2B5EF4-FFF2-40B4-BE49-F238E27FC236}">
                <a16:creationId xmlns:a16="http://schemas.microsoft.com/office/drawing/2014/main" id="{C08581AC-1A2E-4DB6-9CD4-A6C12531F67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77647" y="191361"/>
            <a:ext cx="1331474" cy="205448"/>
          </a:xfrm>
          <a:prstGeom prst="rect">
            <a:avLst/>
          </a:prstGeom>
        </p:spPr>
      </p:pic>
      <p:sp>
        <p:nvSpPr>
          <p:cNvPr id="10" name="TextBox 9">
            <a:extLst>
              <a:ext uri="{FF2B5EF4-FFF2-40B4-BE49-F238E27FC236}">
                <a16:creationId xmlns:a16="http://schemas.microsoft.com/office/drawing/2014/main" id="{C53EC4C8-C23A-44C2-9DC9-7258EBF5EC0C}"/>
              </a:ext>
            </a:extLst>
          </p:cNvPr>
          <p:cNvSpPr txBox="1"/>
          <p:nvPr/>
        </p:nvSpPr>
        <p:spPr>
          <a:xfrm>
            <a:off x="20320" y="6541249"/>
            <a:ext cx="5350670" cy="276999"/>
          </a:xfrm>
          <a:prstGeom prst="rect">
            <a:avLst/>
          </a:prstGeom>
          <a:noFill/>
        </p:spPr>
        <p:txBody>
          <a:bodyPr wrap="square" rtlCol="0">
            <a:spAutoFit/>
          </a:bodyPr>
          <a:lstStyle/>
          <a:p>
            <a:r>
              <a:rPr lang="en-US" sz="1200" dirty="0">
                <a:latin typeface="Arial Regular"/>
                <a:cs typeface="Arial" panose="020B0604020202020204" pitchFamily="34" charset="0"/>
              </a:rPr>
              <a:t>Page </a:t>
            </a:r>
            <a:fld id="{B947F380-F5A3-EC4A-93F6-D4C42508984B}" type="slidenum">
              <a:rPr lang="en-US" sz="1200" smtClean="0">
                <a:latin typeface="Arial Regular"/>
                <a:cs typeface="Arial" panose="020B0604020202020204" pitchFamily="34" charset="0"/>
              </a:rPr>
              <a:t>‹#›</a:t>
            </a:fld>
            <a:r>
              <a:rPr lang="en-US" sz="1200" dirty="0">
                <a:latin typeface="Arial Regular"/>
                <a:cs typeface="Arial" panose="020B0604020202020204" pitchFamily="34" charset="0"/>
              </a:rPr>
              <a:t> | © Zensar </a:t>
            </a:r>
            <a:r>
              <a:rPr lang="en-US" sz="1200" dirty="0">
                <a:latin typeface="Arial" panose="020B0604020202020204" pitchFamily="34" charset="0"/>
                <a:cs typeface="Arial" panose="020B0604020202020204" pitchFamily="34" charset="0"/>
              </a:rPr>
              <a:t>Technologies</a:t>
            </a:r>
            <a:r>
              <a:rPr lang="en-US" sz="1200" dirty="0">
                <a:latin typeface="Arial Regular"/>
                <a:cs typeface="Arial" panose="020B0604020202020204" pitchFamily="34" charset="0"/>
              </a:rPr>
              <a:t>, 2022</a:t>
            </a:r>
          </a:p>
        </p:txBody>
      </p:sp>
    </p:spTree>
    <p:extLst>
      <p:ext uri="{BB962C8B-B14F-4D97-AF65-F5344CB8AC3E}">
        <p14:creationId xmlns:p14="http://schemas.microsoft.com/office/powerpoint/2010/main" val="2788563725"/>
      </p:ext>
    </p:extLst>
  </p:cSld>
  <p:clrMap bg1="lt1" tx1="dk1" bg2="lt2" tx2="dk2" accent1="accent1" accent2="accent2" accent3="accent3" accent4="accent4" accent5="accent5" accent6="accent6" hlink="hlink" folHlink="folHlink"/>
  <p:sldLayoutIdLst>
    <p:sldLayoutId id="2147483826" r:id="rId1"/>
    <p:sldLayoutId id="2147483676"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217871"/>
      </p:ext>
    </p:extLst>
  </p:cSld>
  <p:clrMap bg1="lt1" tx1="dk1" bg2="lt2" tx2="dk2" accent1="accent1" accent2="accent2" accent3="accent3" accent4="accent4" accent5="accent5" accent6="accent6" hlink="hlink" folHlink="folHlink"/>
  <p:sldLayoutIdLst>
    <p:sldLayoutId id="2147483785"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214068"/>
      </p:ext>
    </p:extLst>
  </p:cSld>
  <p:clrMap bg1="lt1" tx1="dk1" bg2="lt2" tx2="dk2" accent1="accent1" accent2="accent2" accent3="accent3" accent4="accent4" accent5="accent5" accent6="accent6" hlink="hlink" folHlink="folHlink"/>
  <p:sldLayoutIdLst>
    <p:sldLayoutId id="2147483712" r:id="rId1"/>
    <p:sldLayoutId id="2147483790" r:id="rId2"/>
    <p:sldLayoutId id="2147483741" r:id="rId3"/>
    <p:sldLayoutId id="2147483742" r:id="rId4"/>
    <p:sldLayoutId id="2147483716" r:id="rId5"/>
    <p:sldLayoutId id="2147483830" r:id="rId6"/>
    <p:sldLayoutId id="2147483829" r:id="rId7"/>
    <p:sldLayoutId id="2147483722" r:id="rId8"/>
    <p:sldLayoutId id="2147483827" r:id="rId9"/>
    <p:sldLayoutId id="2147483828" r:id="rId10"/>
    <p:sldLayoutId id="2147483770" r:id="rId11"/>
    <p:sldLayoutId id="2147483771" r:id="rId12"/>
    <p:sldLayoutId id="2147483832" r:id="rId13"/>
    <p:sldLayoutId id="2147483833" r:id="rId14"/>
    <p:sldLayoutId id="2147483834" r:id="rId15"/>
    <p:sldLayoutId id="2147483835" r:id="rId16"/>
    <p:sldLayoutId id="2147483836" r:id="rId17"/>
    <p:sldLayoutId id="2147483837" r:id="rId18"/>
    <p:sldLayoutId id="2147483838" r:id="rId1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657704"/>
      </p:ext>
    </p:extLst>
  </p:cSld>
  <p:clrMap bg1="lt1" tx1="dk1" bg2="lt2" tx2="dk2" accent1="accent1" accent2="accent2" accent3="accent3" accent4="accent4" accent5="accent5" accent6="accent6" hlink="hlink" folHlink="folHlink"/>
  <p:sldLayoutIdLst>
    <p:sldLayoutId id="2147483751" r:id="rId1"/>
    <p:sldLayoutId id="2147483843" r:id="rId2"/>
    <p:sldLayoutId id="2147483747" r:id="rId3"/>
    <p:sldLayoutId id="2147483791" r:id="rId4"/>
    <p:sldLayoutId id="2147483792" r:id="rId5"/>
    <p:sldLayoutId id="2147483793" r:id="rId6"/>
    <p:sldLayoutId id="2147483755" r:id="rId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634483"/>
      </p:ext>
    </p:extLst>
  </p:cSld>
  <p:clrMap bg1="lt1" tx1="dk1" bg2="lt2" tx2="dk2" accent1="accent1" accent2="accent2" accent3="accent3" accent4="accent4" accent5="accent5" accent6="accent6" hlink="hlink" folHlink="folHlink"/>
  <p:sldLayoutIdLst>
    <p:sldLayoutId id="2147483825" r:id="rId1"/>
    <p:sldLayoutId id="2147483841" r:id="rId2"/>
    <p:sldLayoutId id="2147483839" r:id="rId3"/>
    <p:sldLayoutId id="2147483840" r:id="rId4"/>
    <p:sldLayoutId id="2147483842" r:id="rId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unglobalcompact.org/what-is-gc/our-work/sustainable-development" TargetMode="External"/><Relationship Id="rId2" Type="http://schemas.openxmlformats.org/officeDocument/2006/relationships/hyperlink" Target="https://www.unglobalcompact.org/what-is-gc/mission/principles" TargetMode="External"/><Relationship Id="rId1" Type="http://schemas.openxmlformats.org/officeDocument/2006/relationships/slideLayout" Target="../slideLayouts/slideLayout1.xml"/><Relationship Id="rId4" Type="http://schemas.openxmlformats.org/officeDocument/2006/relationships/hyperlink" Target="https://www.unglobalcompact.org/what-is-gc/our-work/sustainable-development/sdg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zensar.com/"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sv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7E738-83C8-066A-B896-451B0355E97A}"/>
              </a:ext>
            </a:extLst>
          </p:cNvPr>
          <p:cNvSpPr>
            <a:spLocks noGrp="1"/>
          </p:cNvSpPr>
          <p:nvPr>
            <p:ph type="body" sz="quarter" idx="10"/>
          </p:nvPr>
        </p:nvSpPr>
        <p:spPr/>
        <p:txBody>
          <a:bodyPr/>
          <a:lstStyle/>
          <a:p>
            <a:r>
              <a:rPr lang="en-US" dirty="0"/>
              <a:t>ESG and Sustainable Development </a:t>
            </a:r>
          </a:p>
        </p:txBody>
      </p:sp>
      <p:sp>
        <p:nvSpPr>
          <p:cNvPr id="3" name="Text Placeholder 2">
            <a:extLst>
              <a:ext uri="{FF2B5EF4-FFF2-40B4-BE49-F238E27FC236}">
                <a16:creationId xmlns:a16="http://schemas.microsoft.com/office/drawing/2014/main" id="{81281C7C-C56A-E0CB-AF9F-922452A80DB4}"/>
              </a:ext>
            </a:extLst>
          </p:cNvPr>
          <p:cNvSpPr>
            <a:spLocks noGrp="1"/>
          </p:cNvSpPr>
          <p:nvPr>
            <p:ph type="body" sz="quarter" idx="11"/>
          </p:nvPr>
        </p:nvSpPr>
        <p:spPr>
          <a:xfrm>
            <a:off x="268605" y="4562134"/>
            <a:ext cx="6594476" cy="731838"/>
          </a:xfrm>
        </p:spPr>
        <p:txBody>
          <a:bodyPr/>
          <a:lstStyle/>
          <a:p>
            <a:r>
              <a:rPr lang="en-US" dirty="0"/>
              <a:t>Responsibility and Opportunity for Technology Businesses </a:t>
            </a:r>
          </a:p>
        </p:txBody>
      </p:sp>
    </p:spTree>
    <p:extLst>
      <p:ext uri="{BB962C8B-B14F-4D97-AF65-F5344CB8AC3E}">
        <p14:creationId xmlns:p14="http://schemas.microsoft.com/office/powerpoint/2010/main" val="295338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F6961E-2E2F-DE70-1731-4FB2749C5DE9}"/>
              </a:ext>
            </a:extLst>
          </p:cNvPr>
          <p:cNvSpPr>
            <a:spLocks noGrp="1"/>
          </p:cNvSpPr>
          <p:nvPr>
            <p:ph type="body" sz="quarter" idx="11"/>
          </p:nvPr>
        </p:nvSpPr>
        <p:spPr>
          <a:xfrm>
            <a:off x="4193018" y="1979383"/>
            <a:ext cx="7407274" cy="731838"/>
          </a:xfrm>
        </p:spPr>
        <p:txBody>
          <a:bodyPr/>
          <a:lstStyle/>
          <a:p>
            <a:r>
              <a:rPr lang="en-US" sz="4400" dirty="0"/>
              <a:t>Sustainable development is the masterful balance of meeting  our own needs without jeopardizing future generations’ ability to do the same  </a:t>
            </a:r>
          </a:p>
        </p:txBody>
      </p:sp>
    </p:spTree>
    <p:extLst>
      <p:ext uri="{BB962C8B-B14F-4D97-AF65-F5344CB8AC3E}">
        <p14:creationId xmlns:p14="http://schemas.microsoft.com/office/powerpoint/2010/main" val="216665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41E1D6-C141-4E58-A619-9E3318BA2162}"/>
              </a:ext>
            </a:extLst>
          </p:cNvPr>
          <p:cNvSpPr>
            <a:spLocks noGrp="1"/>
          </p:cNvSpPr>
          <p:nvPr>
            <p:ph type="body" sz="quarter" idx="14"/>
          </p:nvPr>
        </p:nvSpPr>
        <p:spPr/>
        <p:txBody>
          <a:bodyPr/>
          <a:lstStyle/>
          <a:p>
            <a:r>
              <a:rPr lang="en-US" dirty="0">
                <a:latin typeface="Calibri" panose="020F0502020204030204" pitchFamily="34" charset="0"/>
                <a:cs typeface="Calibri" panose="020F0502020204030204" pitchFamily="34" charset="0"/>
              </a:rPr>
              <a:t>Why ESG – Global Shifts </a:t>
            </a:r>
          </a:p>
        </p:txBody>
      </p:sp>
      <p:sp>
        <p:nvSpPr>
          <p:cNvPr id="117" name="Rectangle 116">
            <a:extLst>
              <a:ext uri="{FF2B5EF4-FFF2-40B4-BE49-F238E27FC236}">
                <a16:creationId xmlns:a16="http://schemas.microsoft.com/office/drawing/2014/main" id="{0F3D7D80-02D1-453D-82A9-11D850E92235}"/>
              </a:ext>
            </a:extLst>
          </p:cNvPr>
          <p:cNvSpPr/>
          <p:nvPr/>
        </p:nvSpPr>
        <p:spPr>
          <a:xfrm>
            <a:off x="439807" y="661269"/>
            <a:ext cx="9780105" cy="375552"/>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Calibri" panose="020F0502020204030204" pitchFamily="34" charset="0"/>
              </a:rPr>
              <a:t>Impact of Business &amp; Economic decisions on the environment &amp; communities</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9" name="Rectangle 118">
            <a:extLst>
              <a:ext uri="{FF2B5EF4-FFF2-40B4-BE49-F238E27FC236}">
                <a16:creationId xmlns:a16="http://schemas.microsoft.com/office/drawing/2014/main" id="{DBD446D9-45BC-449A-8AB3-68BBE959E181}"/>
              </a:ext>
            </a:extLst>
          </p:cNvPr>
          <p:cNvSpPr/>
          <p:nvPr/>
        </p:nvSpPr>
        <p:spPr>
          <a:xfrm>
            <a:off x="439807" y="1101752"/>
            <a:ext cx="10469219" cy="543162"/>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The environmental impact of economic growth includes the increased consumption of non-renewable resources, higher levels of pollution, global warming and the potential loss of environmental habitats. </a:t>
            </a:r>
          </a:p>
        </p:txBody>
      </p:sp>
      <p:sp>
        <p:nvSpPr>
          <p:cNvPr id="2" name="Rectangle 1">
            <a:extLst>
              <a:ext uri="{FF2B5EF4-FFF2-40B4-BE49-F238E27FC236}">
                <a16:creationId xmlns:a16="http://schemas.microsoft.com/office/drawing/2014/main" id="{A8352B0D-ABFE-43EA-BA78-E54EEE993228}"/>
              </a:ext>
            </a:extLst>
          </p:cNvPr>
          <p:cNvSpPr/>
          <p:nvPr/>
        </p:nvSpPr>
        <p:spPr>
          <a:xfrm>
            <a:off x="415578" y="1709845"/>
            <a:ext cx="11360843" cy="1261884"/>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ESG consciousness among corporates in India: Leading examples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ESG a part of top management KRAs and embedded into company’s decision-making and performance evaluation.</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Major capital investors keen to support start-ups that actively facilitate ESG goals.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Roadmaps towards reduction in greenhouse gas emissions towards zero. </a:t>
            </a:r>
            <a:endParaRPr lang="en-US" sz="1400" dirty="0"/>
          </a:p>
        </p:txBody>
      </p:sp>
      <p:sp>
        <p:nvSpPr>
          <p:cNvPr id="9" name="Rectangle 8">
            <a:extLst>
              <a:ext uri="{FF2B5EF4-FFF2-40B4-BE49-F238E27FC236}">
                <a16:creationId xmlns:a16="http://schemas.microsoft.com/office/drawing/2014/main" id="{74FCD5A3-5EFB-4E38-A3C8-27B9D6C57D6E}"/>
              </a:ext>
            </a:extLst>
          </p:cNvPr>
          <p:cNvSpPr/>
          <p:nvPr/>
        </p:nvSpPr>
        <p:spPr>
          <a:xfrm>
            <a:off x="439807" y="3029200"/>
            <a:ext cx="11360843" cy="1231106"/>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The Paris Agreement- </a:t>
            </a:r>
            <a:r>
              <a:rPr lang="en-US" sz="1400" dirty="0">
                <a:latin typeface="Calibri" panose="020F0502020204030204" pitchFamily="34" charset="0"/>
                <a:cs typeface="Calibri" panose="020F0502020204030204" pitchFamily="34" charset="0"/>
              </a:rPr>
              <a:t>sets long-term goals to guide all nations: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substantially reduce global greenhouse gas emissions to limit the global temperature increase in this century to 2 degrees Celsius while pursuing efforts to limit the increase even further to 1.5 degrees;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review countries’ commitments every five years;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provide financing to developing countries to mitigate climate change, strengthen resilience and enhance abilities to adapt to climate impacts.</a:t>
            </a:r>
          </a:p>
        </p:txBody>
      </p:sp>
      <p:sp>
        <p:nvSpPr>
          <p:cNvPr id="11" name="Rectangle 10">
            <a:extLst>
              <a:ext uri="{FF2B5EF4-FFF2-40B4-BE49-F238E27FC236}">
                <a16:creationId xmlns:a16="http://schemas.microsoft.com/office/drawing/2014/main" id="{5B39B422-2652-4311-8FE4-AA99E0648072}"/>
              </a:ext>
            </a:extLst>
          </p:cNvPr>
          <p:cNvSpPr/>
          <p:nvPr/>
        </p:nvSpPr>
        <p:spPr>
          <a:xfrm>
            <a:off x="415578" y="4436320"/>
            <a:ext cx="9780105" cy="375552"/>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Calibri" panose="020F0502020204030204" pitchFamily="34" charset="0"/>
              </a:rPr>
              <a:t>UN Global Compact</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B638A08-8B61-42A6-B798-5578E20268BF}"/>
              </a:ext>
            </a:extLst>
          </p:cNvPr>
          <p:cNvSpPr/>
          <p:nvPr/>
        </p:nvSpPr>
        <p:spPr>
          <a:xfrm>
            <a:off x="523874" y="4811872"/>
            <a:ext cx="11668126" cy="1589281"/>
          </a:xfrm>
          <a:prstGeom prst="rect">
            <a:avLst/>
          </a:prstGeom>
        </p:spPr>
        <p:txBody>
          <a:bodyPr wrap="square">
            <a:spAutoFit/>
          </a:bodyPr>
          <a:lstStyle/>
          <a:p>
            <a:pPr>
              <a:spcAft>
                <a:spcPts val="1800"/>
              </a:spcAft>
            </a:pPr>
            <a:r>
              <a:rPr lang="en-US" sz="1400" dirty="0">
                <a:solidFill>
                  <a:srgbClr val="3F3F3F"/>
                </a:solidFill>
                <a:latin typeface="Calibri" panose="020F0502020204030204" pitchFamily="34" charset="0"/>
                <a:ea typeface="Times New Roman" panose="02020603050405020304" pitchFamily="18" charset="0"/>
                <a:cs typeface="Calibri" panose="020F0502020204030204" pitchFamily="34" charset="0"/>
              </a:rPr>
              <a:t>The World’s larges corporate sustainability initiative, a call to companies to align strategies and operations with universal principles on human rights, labor, environment and anticorruption and take actions that advance societal goals. The UN Global Compact supports companies to:</a:t>
            </a:r>
            <a:endParaRPr lang="en-IN" sz="14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1200"/>
              </a:spcAft>
              <a:buFont typeface="+mj-lt"/>
              <a:buAutoNum type="arabicPeriod"/>
              <a:tabLst>
                <a:tab pos="457200" algn="l"/>
              </a:tabLst>
            </a:pPr>
            <a:r>
              <a:rPr lang="en-US" sz="1400" dirty="0">
                <a:solidFill>
                  <a:srgbClr val="3F3F3F"/>
                </a:solidFill>
                <a:latin typeface="Calibri" panose="020F0502020204030204" pitchFamily="34" charset="0"/>
                <a:ea typeface="Calibri" panose="020F0502020204030204" pitchFamily="34" charset="0"/>
                <a:cs typeface="Calibri" panose="020F0502020204030204" pitchFamily="34" charset="0"/>
              </a:rPr>
              <a:t>Do business responsibly by aligning their strategies and operations with </a:t>
            </a:r>
            <a:r>
              <a:rPr lang="en-US" sz="1400" u="sng" dirty="0">
                <a:solidFill>
                  <a:srgbClr val="FF00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Ten Principles</a:t>
            </a:r>
            <a:r>
              <a:rPr lang="en-US" sz="1400" dirty="0">
                <a:solidFill>
                  <a:srgbClr val="3F3F3F"/>
                </a:solidFill>
                <a:latin typeface="Calibri" panose="020F0502020204030204" pitchFamily="34" charset="0"/>
                <a:ea typeface="Calibri" panose="020F0502020204030204" pitchFamily="34" charset="0"/>
                <a:cs typeface="Calibri" panose="020F0502020204030204" pitchFamily="34" charset="0"/>
              </a:rPr>
              <a:t> on human rights, </a:t>
            </a:r>
            <a:r>
              <a:rPr lang="en-US" sz="1400" dirty="0" err="1">
                <a:solidFill>
                  <a:srgbClr val="3F3F3F"/>
                </a:solidFill>
                <a:latin typeface="Calibri" panose="020F0502020204030204" pitchFamily="34" charset="0"/>
                <a:ea typeface="Calibri" panose="020F0502020204030204" pitchFamily="34" charset="0"/>
                <a:cs typeface="Calibri" panose="020F0502020204030204" pitchFamily="34" charset="0"/>
              </a:rPr>
              <a:t>labour</a:t>
            </a:r>
            <a:r>
              <a:rPr lang="en-US" sz="1400" dirty="0">
                <a:solidFill>
                  <a:srgbClr val="3F3F3F"/>
                </a:solidFill>
                <a:latin typeface="Calibri" panose="020F0502020204030204" pitchFamily="34" charset="0"/>
                <a:ea typeface="Calibri" panose="020F0502020204030204" pitchFamily="34" charset="0"/>
                <a:cs typeface="Calibri" panose="020F0502020204030204" pitchFamily="34" charset="0"/>
              </a:rPr>
              <a:t>, environment and anti-corruption; and</a:t>
            </a:r>
            <a:endParaRPr lang="en-IN" sz="1400" dirty="0">
              <a:solidFill>
                <a:srgbClr val="3F3F3F"/>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1200"/>
              </a:spcAft>
              <a:buFont typeface="+mj-lt"/>
              <a:buAutoNum type="arabicPeriod"/>
              <a:tabLst>
                <a:tab pos="457200" algn="l"/>
              </a:tabLst>
            </a:pPr>
            <a:r>
              <a:rPr lang="en-US" sz="1400" dirty="0">
                <a:solidFill>
                  <a:srgbClr val="3F3F3F"/>
                </a:solidFill>
                <a:latin typeface="Calibri" panose="020F0502020204030204" pitchFamily="34" charset="0"/>
                <a:ea typeface="Calibri" panose="020F0502020204030204" pitchFamily="34" charset="0"/>
                <a:cs typeface="Calibri" panose="020F0502020204030204" pitchFamily="34" charset="0"/>
              </a:rPr>
              <a:t>Take strategic actions to advance </a:t>
            </a:r>
            <a:r>
              <a:rPr lang="en-US" sz="1400" u="sng" dirty="0">
                <a:solidFill>
                  <a:srgbClr val="FF000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broader societal goals</a:t>
            </a:r>
            <a:r>
              <a:rPr lang="en-US" sz="1400" dirty="0">
                <a:solidFill>
                  <a:srgbClr val="3F3F3F"/>
                </a:solidFill>
                <a:latin typeface="Calibri" panose="020F0502020204030204" pitchFamily="34" charset="0"/>
                <a:ea typeface="Calibri" panose="020F0502020204030204" pitchFamily="34" charset="0"/>
                <a:cs typeface="Calibri" panose="020F0502020204030204" pitchFamily="34" charset="0"/>
              </a:rPr>
              <a:t>, such as the </a:t>
            </a:r>
            <a:r>
              <a:rPr lang="en-US" sz="1400" u="sng" dirty="0">
                <a:solidFill>
                  <a:srgbClr val="FF000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UN Sustainable Development Goals</a:t>
            </a:r>
            <a:r>
              <a:rPr lang="en-US" sz="1400" dirty="0">
                <a:solidFill>
                  <a:srgbClr val="3F3F3F"/>
                </a:solidFill>
                <a:latin typeface="Calibri" panose="020F0502020204030204" pitchFamily="34" charset="0"/>
                <a:ea typeface="Calibri" panose="020F0502020204030204" pitchFamily="34" charset="0"/>
                <a:cs typeface="Calibri" panose="020F0502020204030204" pitchFamily="34" charset="0"/>
              </a:rPr>
              <a:t>, with an emphasis on collaboration and innovation.</a:t>
            </a:r>
            <a:endParaRPr lang="en-IN" sz="1400" dirty="0">
              <a:solidFill>
                <a:srgbClr val="3F3F3F"/>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499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41E1D6-C141-4E58-A619-9E3318BA2162}"/>
              </a:ext>
            </a:extLst>
          </p:cNvPr>
          <p:cNvSpPr>
            <a:spLocks noGrp="1"/>
          </p:cNvSpPr>
          <p:nvPr>
            <p:ph type="body" sz="quarter" idx="14"/>
          </p:nvPr>
        </p:nvSpPr>
        <p:spPr/>
        <p:txBody>
          <a:bodyPr/>
          <a:lstStyle/>
          <a:p>
            <a:r>
              <a:rPr lang="en-US" dirty="0">
                <a:latin typeface="Calibri" panose="020F0502020204030204" pitchFamily="34" charset="0"/>
                <a:cs typeface="Calibri" panose="020F0502020204030204" pitchFamily="34" charset="0"/>
              </a:rPr>
              <a:t>Sustainable Development goals (SDGs)</a:t>
            </a:r>
          </a:p>
        </p:txBody>
      </p:sp>
      <p:sp>
        <p:nvSpPr>
          <p:cNvPr id="10" name="Rectangle 9">
            <a:extLst>
              <a:ext uri="{FF2B5EF4-FFF2-40B4-BE49-F238E27FC236}">
                <a16:creationId xmlns:a16="http://schemas.microsoft.com/office/drawing/2014/main" id="{7E001708-3680-46E8-A15A-145176E57A0D}"/>
              </a:ext>
            </a:extLst>
          </p:cNvPr>
          <p:cNvSpPr/>
          <p:nvPr/>
        </p:nvSpPr>
        <p:spPr>
          <a:xfrm>
            <a:off x="393475" y="944785"/>
            <a:ext cx="10994283" cy="4801314"/>
          </a:xfrm>
          <a:prstGeom prst="rect">
            <a:avLst/>
          </a:prstGeom>
        </p:spPr>
        <p:txBody>
          <a:bodyPr wrap="square">
            <a:spAutoFit/>
          </a:bodyPr>
          <a:lstStyle/>
          <a:p>
            <a:pPr fontAlgn="base"/>
            <a:r>
              <a:rPr lang="en-US" b="1" dirty="0">
                <a:latin typeface="Calibri" panose="020F0502020204030204" pitchFamily="34" charset="0"/>
                <a:cs typeface="Calibri" panose="020F0502020204030204" pitchFamily="34" charset="0"/>
              </a:rPr>
              <a:t>GOAL 1: No Poverty</a:t>
            </a:r>
          </a:p>
          <a:p>
            <a:pPr fontAlgn="base"/>
            <a:r>
              <a:rPr lang="en-US" b="1" dirty="0">
                <a:latin typeface="Calibri" panose="020F0502020204030204" pitchFamily="34" charset="0"/>
                <a:cs typeface="Calibri" panose="020F0502020204030204" pitchFamily="34" charset="0"/>
              </a:rPr>
              <a:t>GOAL 2: Zero Hunger</a:t>
            </a:r>
          </a:p>
          <a:p>
            <a:pPr fontAlgn="base"/>
            <a:r>
              <a:rPr lang="en-US" b="1" dirty="0">
                <a:latin typeface="Calibri" panose="020F0502020204030204" pitchFamily="34" charset="0"/>
                <a:cs typeface="Calibri" panose="020F0502020204030204" pitchFamily="34" charset="0"/>
              </a:rPr>
              <a:t>GOAL 3: Good Health and Well-being</a:t>
            </a:r>
          </a:p>
          <a:p>
            <a:pPr fontAlgn="base"/>
            <a:r>
              <a:rPr lang="en-US" b="1" dirty="0">
                <a:latin typeface="Calibri" panose="020F0502020204030204" pitchFamily="34" charset="0"/>
                <a:cs typeface="Calibri" panose="020F0502020204030204" pitchFamily="34" charset="0"/>
              </a:rPr>
              <a:t>GOAL 4: Quality Education</a:t>
            </a:r>
          </a:p>
          <a:p>
            <a:pPr fontAlgn="base"/>
            <a:r>
              <a:rPr lang="en-US" b="1" dirty="0">
                <a:latin typeface="Calibri" panose="020F0502020204030204" pitchFamily="34" charset="0"/>
                <a:cs typeface="Calibri" panose="020F0502020204030204" pitchFamily="34" charset="0"/>
              </a:rPr>
              <a:t>GOAL 5: Gender Equality</a:t>
            </a:r>
          </a:p>
          <a:p>
            <a:pPr fontAlgn="base"/>
            <a:r>
              <a:rPr lang="en-US" b="1" dirty="0">
                <a:latin typeface="Calibri" panose="020F0502020204030204" pitchFamily="34" charset="0"/>
                <a:cs typeface="Calibri" panose="020F0502020204030204" pitchFamily="34" charset="0"/>
              </a:rPr>
              <a:t>GOAL 6: Clean Water and Sanitation</a:t>
            </a:r>
          </a:p>
          <a:p>
            <a:pPr fontAlgn="base"/>
            <a:r>
              <a:rPr lang="en-US" b="1" dirty="0">
                <a:latin typeface="Calibri" panose="020F0502020204030204" pitchFamily="34" charset="0"/>
                <a:cs typeface="Calibri" panose="020F0502020204030204" pitchFamily="34" charset="0"/>
              </a:rPr>
              <a:t>GOAL 7: Affordable and Clean Energy</a:t>
            </a:r>
          </a:p>
          <a:p>
            <a:pPr fontAlgn="base"/>
            <a:r>
              <a:rPr lang="en-US" b="1" dirty="0">
                <a:latin typeface="Calibri" panose="020F0502020204030204" pitchFamily="34" charset="0"/>
                <a:cs typeface="Calibri" panose="020F0502020204030204" pitchFamily="34" charset="0"/>
              </a:rPr>
              <a:t>GOAL 8: Decent Work and Economic Growth</a:t>
            </a:r>
          </a:p>
          <a:p>
            <a:pPr fontAlgn="base"/>
            <a:r>
              <a:rPr lang="en-US" b="1" dirty="0">
                <a:latin typeface="Calibri" panose="020F0502020204030204" pitchFamily="34" charset="0"/>
                <a:cs typeface="Calibri" panose="020F0502020204030204" pitchFamily="34" charset="0"/>
              </a:rPr>
              <a:t>GOAL 9: Industry, Innovation and Infrastructure</a:t>
            </a:r>
          </a:p>
          <a:p>
            <a:pPr fontAlgn="base"/>
            <a:r>
              <a:rPr lang="en-US" b="1" dirty="0">
                <a:latin typeface="Calibri" panose="020F0502020204030204" pitchFamily="34" charset="0"/>
                <a:cs typeface="Calibri" panose="020F0502020204030204" pitchFamily="34" charset="0"/>
              </a:rPr>
              <a:t>GOAL 10: Reduced Inequality</a:t>
            </a:r>
          </a:p>
          <a:p>
            <a:pPr fontAlgn="base"/>
            <a:r>
              <a:rPr lang="en-US" b="1" dirty="0">
                <a:latin typeface="Calibri" panose="020F0502020204030204" pitchFamily="34" charset="0"/>
                <a:cs typeface="Calibri" panose="020F0502020204030204" pitchFamily="34" charset="0"/>
              </a:rPr>
              <a:t>GOAL 11: Sustainable Cities and Communities</a:t>
            </a:r>
          </a:p>
          <a:p>
            <a:pPr fontAlgn="base"/>
            <a:r>
              <a:rPr lang="en-US" b="1" dirty="0">
                <a:latin typeface="Calibri" panose="020F0502020204030204" pitchFamily="34" charset="0"/>
                <a:cs typeface="Calibri" panose="020F0502020204030204" pitchFamily="34" charset="0"/>
              </a:rPr>
              <a:t>GOAL 12: Responsible Consumption and Production</a:t>
            </a:r>
          </a:p>
          <a:p>
            <a:pPr fontAlgn="base"/>
            <a:r>
              <a:rPr lang="en-US" b="1" dirty="0">
                <a:latin typeface="Calibri" panose="020F0502020204030204" pitchFamily="34" charset="0"/>
                <a:cs typeface="Calibri" panose="020F0502020204030204" pitchFamily="34" charset="0"/>
              </a:rPr>
              <a:t>GOAL 13: Climate Action</a:t>
            </a:r>
          </a:p>
          <a:p>
            <a:pPr fontAlgn="base"/>
            <a:r>
              <a:rPr lang="en-US" b="1" dirty="0">
                <a:latin typeface="Calibri" panose="020F0502020204030204" pitchFamily="34" charset="0"/>
                <a:cs typeface="Calibri" panose="020F0502020204030204" pitchFamily="34" charset="0"/>
              </a:rPr>
              <a:t>GOAL 14: Life Below Water</a:t>
            </a:r>
          </a:p>
          <a:p>
            <a:pPr fontAlgn="base"/>
            <a:r>
              <a:rPr lang="en-US" b="1" dirty="0">
                <a:latin typeface="Calibri" panose="020F0502020204030204" pitchFamily="34" charset="0"/>
                <a:cs typeface="Calibri" panose="020F0502020204030204" pitchFamily="34" charset="0"/>
              </a:rPr>
              <a:t>GOAL 15: Life on Land</a:t>
            </a:r>
          </a:p>
          <a:p>
            <a:pPr fontAlgn="base"/>
            <a:r>
              <a:rPr lang="en-US" b="1" dirty="0">
                <a:latin typeface="Calibri" panose="020F0502020204030204" pitchFamily="34" charset="0"/>
                <a:cs typeface="Calibri" panose="020F0502020204030204" pitchFamily="34" charset="0"/>
              </a:rPr>
              <a:t>GOAL 16: Peace and Justice Strong Institutions</a:t>
            </a:r>
          </a:p>
          <a:p>
            <a:pPr fontAlgn="base"/>
            <a:r>
              <a:rPr lang="en-US" b="1" dirty="0">
                <a:latin typeface="Calibri" panose="020F0502020204030204" pitchFamily="34" charset="0"/>
                <a:cs typeface="Calibri" panose="020F0502020204030204" pitchFamily="34" charset="0"/>
              </a:rPr>
              <a:t>GOAL 17: Partnerships to achieve the Goal</a:t>
            </a:r>
          </a:p>
        </p:txBody>
      </p:sp>
      <p:pic>
        <p:nvPicPr>
          <p:cNvPr id="12" name="Picture 11" descr="Graphical user interface&#10;&#10;Description automatically generated">
            <a:extLst>
              <a:ext uri="{FF2B5EF4-FFF2-40B4-BE49-F238E27FC236}">
                <a16:creationId xmlns:a16="http://schemas.microsoft.com/office/drawing/2014/main" id="{24E31C09-D0A1-40CE-89F4-6E6C5CA8A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013" y="944785"/>
            <a:ext cx="6573987" cy="4647631"/>
          </a:xfrm>
          <a:prstGeom prst="rect">
            <a:avLst/>
          </a:prstGeom>
        </p:spPr>
      </p:pic>
    </p:spTree>
    <p:extLst>
      <p:ext uri="{BB962C8B-B14F-4D97-AF65-F5344CB8AC3E}">
        <p14:creationId xmlns:p14="http://schemas.microsoft.com/office/powerpoint/2010/main" val="15919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41E1D6-C141-4E58-A619-9E3318BA2162}"/>
              </a:ext>
            </a:extLst>
          </p:cNvPr>
          <p:cNvSpPr>
            <a:spLocks noGrp="1"/>
          </p:cNvSpPr>
          <p:nvPr>
            <p:ph type="body" sz="quarter" idx="14"/>
          </p:nvPr>
        </p:nvSpPr>
        <p:spPr/>
        <p:txBody>
          <a:bodyPr/>
          <a:lstStyle/>
          <a:p>
            <a:r>
              <a:rPr lang="en-US" dirty="0">
                <a:latin typeface="Calibri" panose="020F0502020204030204" pitchFamily="34" charset="0"/>
                <a:cs typeface="Calibri" panose="020F0502020204030204" pitchFamily="34" charset="0"/>
              </a:rPr>
              <a:t>ESG: Tech companies </a:t>
            </a:r>
          </a:p>
        </p:txBody>
      </p:sp>
      <p:pic>
        <p:nvPicPr>
          <p:cNvPr id="3" name="Picture 2">
            <a:extLst>
              <a:ext uri="{FF2B5EF4-FFF2-40B4-BE49-F238E27FC236}">
                <a16:creationId xmlns:a16="http://schemas.microsoft.com/office/drawing/2014/main" id="{4C9811AA-BD7B-46B8-9329-5A521A62CC16}"/>
              </a:ext>
            </a:extLst>
          </p:cNvPr>
          <p:cNvPicPr>
            <a:picLocks noChangeAspect="1"/>
          </p:cNvPicPr>
          <p:nvPr/>
        </p:nvPicPr>
        <p:blipFill>
          <a:blip r:embed="rId2"/>
          <a:stretch>
            <a:fillRect/>
          </a:stretch>
        </p:blipFill>
        <p:spPr>
          <a:xfrm>
            <a:off x="220299" y="1536087"/>
            <a:ext cx="5623560" cy="4518660"/>
          </a:xfrm>
          <a:prstGeom prst="rect">
            <a:avLst/>
          </a:prstGeom>
        </p:spPr>
      </p:pic>
      <p:sp>
        <p:nvSpPr>
          <p:cNvPr id="4" name="TextBox 3">
            <a:extLst>
              <a:ext uri="{FF2B5EF4-FFF2-40B4-BE49-F238E27FC236}">
                <a16:creationId xmlns:a16="http://schemas.microsoft.com/office/drawing/2014/main" id="{7EEEC4C7-FFFA-417D-87A4-DC81A29EC1F8}"/>
              </a:ext>
            </a:extLst>
          </p:cNvPr>
          <p:cNvSpPr txBox="1"/>
          <p:nvPr/>
        </p:nvSpPr>
        <p:spPr>
          <a:xfrm>
            <a:off x="239349" y="1000125"/>
            <a:ext cx="5475651" cy="400110"/>
          </a:xfrm>
          <a:prstGeom prst="rect">
            <a:avLst/>
          </a:prstGeom>
          <a:noFill/>
        </p:spPr>
        <p:txBody>
          <a:bodyPr wrap="square" rtlCol="0">
            <a:spAutoFit/>
          </a:bodyPr>
          <a:lstStyle/>
          <a:p>
            <a:pPr algn="l"/>
            <a:r>
              <a:rPr lang="en-US" sz="2000" b="1" u="sng" dirty="0">
                <a:latin typeface="Calibri" panose="020F0502020204030204" pitchFamily="34" charset="0"/>
                <a:cs typeface="Calibri" panose="020F0502020204030204" pitchFamily="34" charset="0"/>
              </a:rPr>
              <a:t>ESG: What Tech Companies are Thinking &amp; Doing </a:t>
            </a:r>
            <a:endParaRPr lang="en-IN" sz="2000" b="1" u="sng" dirty="0" err="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464BD2F-EA85-4709-A9BF-AC033765F59A}"/>
              </a:ext>
            </a:extLst>
          </p:cNvPr>
          <p:cNvSpPr txBox="1"/>
          <p:nvPr/>
        </p:nvSpPr>
        <p:spPr>
          <a:xfrm>
            <a:off x="7029450" y="1000125"/>
            <a:ext cx="4942251" cy="400110"/>
          </a:xfrm>
          <a:prstGeom prst="rect">
            <a:avLst/>
          </a:prstGeom>
          <a:noFill/>
        </p:spPr>
        <p:txBody>
          <a:bodyPr wrap="square" rtlCol="0">
            <a:spAutoFit/>
          </a:bodyPr>
          <a:lstStyle/>
          <a:p>
            <a:pPr algn="l"/>
            <a:r>
              <a:rPr lang="en-US" sz="2000" b="1" u="sng" dirty="0">
                <a:latin typeface="Calibri" panose="020F0502020204030204" pitchFamily="34" charset="0"/>
                <a:cs typeface="Calibri" panose="020F0502020204030204" pitchFamily="34" charset="0"/>
              </a:rPr>
              <a:t>ESG: At Zensar</a:t>
            </a:r>
            <a:endParaRPr lang="en-IN" sz="2000" b="1" u="sng" dirty="0" err="1">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194961E-FAA5-4E45-8D53-555351503962}"/>
              </a:ext>
            </a:extLst>
          </p:cNvPr>
          <p:cNvSpPr txBox="1"/>
          <p:nvPr/>
        </p:nvSpPr>
        <p:spPr>
          <a:xfrm>
            <a:off x="6658222" y="1536087"/>
            <a:ext cx="5313479" cy="4832092"/>
          </a:xfrm>
          <a:prstGeom prst="rect">
            <a:avLst/>
          </a:prstGeom>
          <a:noFill/>
        </p:spPr>
        <p:txBody>
          <a:bodyPr wrap="square" rtlCol="0">
            <a:spAutoFit/>
          </a:bodyPr>
          <a:lstStyle/>
          <a:p>
            <a:pPr marL="342900" indent="-342900" algn="l">
              <a:buFont typeface="Arial" panose="020B0604020202020204" pitchFamily="34" charset="0"/>
              <a:buChar char="•"/>
            </a:pPr>
            <a:r>
              <a:rPr lang="en-US" sz="1600" dirty="0">
                <a:latin typeface="Calibri" panose="020F0502020204030204" pitchFamily="34" charset="0"/>
                <a:cs typeface="Calibri" panose="020F0502020204030204" pitchFamily="34" charset="0"/>
              </a:rPr>
              <a:t>ESG charter at Zensar driven by the </a:t>
            </a:r>
            <a:r>
              <a:rPr lang="en-US" sz="1600" b="1" dirty="0">
                <a:latin typeface="Calibri" panose="020F0502020204030204" pitchFamily="34" charset="0"/>
                <a:cs typeface="Calibri" panose="020F0502020204030204" pitchFamily="34" charset="0"/>
              </a:rPr>
              <a:t>Board committee</a:t>
            </a:r>
          </a:p>
          <a:p>
            <a:pPr marL="342900" indent="-342900" algn="l">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600" dirty="0">
                <a:latin typeface="Calibri" panose="020F0502020204030204" pitchFamily="34" charset="0"/>
                <a:cs typeface="Calibri" panose="020F0502020204030204" pitchFamily="34" charset="0"/>
              </a:rPr>
              <a:t>Goal definition – </a:t>
            </a:r>
            <a:r>
              <a:rPr lang="en-US" sz="1600" b="1" dirty="0">
                <a:latin typeface="Calibri" panose="020F0502020204030204" pitchFamily="34" charset="0"/>
                <a:cs typeface="Calibri" panose="020F0502020204030204" pitchFamily="34" charset="0"/>
              </a:rPr>
              <a:t>Short, Medium</a:t>
            </a:r>
            <a:r>
              <a:rPr lang="en-US" sz="1600" dirty="0">
                <a:latin typeface="Calibri" panose="020F0502020204030204" pitchFamily="34" charset="0"/>
                <a:cs typeface="Calibri" panose="020F0502020204030204" pitchFamily="34" charset="0"/>
              </a:rPr>
              <a:t>, and </a:t>
            </a:r>
            <a:r>
              <a:rPr lang="en-US" sz="1600" b="1" dirty="0">
                <a:latin typeface="Calibri" panose="020F0502020204030204" pitchFamily="34" charset="0"/>
                <a:cs typeface="Calibri" panose="020F0502020204030204" pitchFamily="34" charset="0"/>
              </a:rPr>
              <a:t>Long term</a:t>
            </a:r>
          </a:p>
          <a:p>
            <a:pPr marL="342900" indent="-342900" algn="l">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600" b="1" dirty="0">
                <a:latin typeface="Calibri" panose="020F0502020204030204" pitchFamily="34" charset="0"/>
                <a:cs typeface="Calibri" panose="020F0502020204030204" pitchFamily="34" charset="0"/>
              </a:rPr>
              <a:t>Chief Substantiality Officer appointed</a:t>
            </a:r>
            <a:r>
              <a:rPr lang="en-US" sz="1600" dirty="0">
                <a:latin typeface="Calibri" panose="020F0502020204030204" pitchFamily="34" charset="0"/>
                <a:cs typeface="Calibri" panose="020F0502020204030204" pitchFamily="34" charset="0"/>
              </a:rPr>
              <a:t>, and team formed to drive the charter </a:t>
            </a:r>
          </a:p>
          <a:p>
            <a:pPr marL="342900" indent="-342900" algn="l">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600" b="1" dirty="0">
                <a:latin typeface="Calibri" panose="020F0502020204030204" pitchFamily="34" charset="0"/>
                <a:cs typeface="Calibri" panose="020F0502020204030204" pitchFamily="34" charset="0"/>
              </a:rPr>
              <a:t>Advisory</a:t>
            </a:r>
            <a:r>
              <a:rPr lang="en-US" sz="1600" dirty="0">
                <a:latin typeface="Calibri" panose="020F0502020204030204" pitchFamily="34" charset="0"/>
                <a:cs typeface="Calibri" panose="020F0502020204030204" pitchFamily="34" charset="0"/>
              </a:rPr>
              <a:t> from one of the Top 5 consultants</a:t>
            </a:r>
          </a:p>
          <a:p>
            <a:pPr algn="l"/>
            <a:endParaRPr lang="en-US" sz="16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600" b="1" dirty="0">
                <a:latin typeface="Calibri" panose="020F0502020204030204" pitchFamily="34" charset="0"/>
                <a:cs typeface="Calibri" panose="020F0502020204030204" pitchFamily="34" charset="0"/>
              </a:rPr>
              <a:t>Centre of Excellence at Group (RPG) </a:t>
            </a:r>
            <a:r>
              <a:rPr lang="en-US" sz="1600" dirty="0">
                <a:latin typeface="Calibri" panose="020F0502020204030204" pitchFamily="34" charset="0"/>
                <a:cs typeface="Calibri" panose="020F0502020204030204" pitchFamily="34" charset="0"/>
              </a:rPr>
              <a:t>level, with representation from all companies including Zensar </a:t>
            </a:r>
          </a:p>
          <a:p>
            <a:pPr marL="342900" indent="-342900" algn="l">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b="1" dirty="0">
                <a:latin typeface="Calibri" panose="020F0502020204030204" pitchFamily="34" charset="0"/>
                <a:cs typeface="Calibri" panose="020F0502020204030204" pitchFamily="34" charset="0"/>
              </a:rPr>
              <a:t>Dedicated Webpage on Sustainability</a:t>
            </a:r>
            <a:r>
              <a:rPr lang="en-US" sz="1600" dirty="0">
                <a:latin typeface="Calibri" panose="020F0502020204030204" pitchFamily="34" charset="0"/>
                <a:cs typeface="Calibri" panose="020F0502020204030204" pitchFamily="34" charset="0"/>
              </a:rPr>
              <a:t> on our Website: </a:t>
            </a:r>
            <a:r>
              <a:rPr lang="en-US" sz="1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www.Zensar.com</a:t>
            </a:r>
            <a:r>
              <a:rPr lang="en-US" sz="1600" dirty="0">
                <a:latin typeface="Calibri" panose="020F0502020204030204" pitchFamily="34" charset="0"/>
                <a:cs typeface="Calibri" panose="020F0502020204030204" pitchFamily="34" charset="0"/>
              </a:rPr>
              <a:t>, with CRP declaration </a:t>
            </a:r>
          </a:p>
          <a:p>
            <a:pPr marL="342900" indent="-3429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Integrated Annual reports accessible to stakeholders – </a:t>
            </a:r>
            <a:r>
              <a:rPr lang="en-US" sz="1600" b="1" dirty="0">
                <a:latin typeface="Calibri" panose="020F0502020204030204" pitchFamily="34" charset="0"/>
                <a:cs typeface="Calibri" panose="020F0502020204030204" pitchFamily="34" charset="0"/>
              </a:rPr>
              <a:t>Sustainable Business reporting</a:t>
            </a:r>
          </a:p>
          <a:p>
            <a:endParaRPr lang="en-US" sz="1600" dirty="0">
              <a:latin typeface="Calibri" panose="020F0502020204030204" pitchFamily="34" charset="0"/>
              <a:cs typeface="Calibri" panose="020F0502020204030204" pitchFamily="34" charset="0"/>
            </a:endParaRPr>
          </a:p>
          <a:p>
            <a:pPr algn="l"/>
            <a:endParaRPr lang="en-IN" sz="2000"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392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41E1D6-C141-4E58-A619-9E3318BA2162}"/>
              </a:ext>
            </a:extLst>
          </p:cNvPr>
          <p:cNvSpPr>
            <a:spLocks noGrp="1"/>
          </p:cNvSpPr>
          <p:nvPr>
            <p:ph type="body" sz="quarter" idx="14"/>
          </p:nvPr>
        </p:nvSpPr>
        <p:spPr/>
        <p:txBody>
          <a:bodyPr/>
          <a:lstStyle/>
          <a:p>
            <a:r>
              <a:rPr lang="en-US" dirty="0">
                <a:latin typeface="Calibri" panose="020F0502020204030204" pitchFamily="34" charset="0"/>
                <a:cs typeface="Calibri" panose="020F0502020204030204" pitchFamily="34" charset="0"/>
              </a:rPr>
              <a:t>ESG at Zensar- Progress &amp; Industry Validation</a:t>
            </a:r>
          </a:p>
        </p:txBody>
      </p:sp>
      <p:sp>
        <p:nvSpPr>
          <p:cNvPr id="52" name="Freeform: Shape 51">
            <a:extLst>
              <a:ext uri="{FF2B5EF4-FFF2-40B4-BE49-F238E27FC236}">
                <a16:creationId xmlns:a16="http://schemas.microsoft.com/office/drawing/2014/main" id="{0C7923BC-AFD1-4CBF-B6F6-190F702B8218}"/>
              </a:ext>
            </a:extLst>
          </p:cNvPr>
          <p:cNvSpPr/>
          <p:nvPr/>
        </p:nvSpPr>
        <p:spPr>
          <a:xfrm rot="5400000">
            <a:off x="766568" y="1695006"/>
            <a:ext cx="637023" cy="318511"/>
          </a:xfrm>
          <a:custGeom>
            <a:avLst/>
            <a:gdLst>
              <a:gd name="connsiteX0" fmla="*/ 0 w 1666924"/>
              <a:gd name="connsiteY0" fmla="*/ 0 h 833462"/>
              <a:gd name="connsiteX1" fmla="*/ 1666924 w 1666924"/>
              <a:gd name="connsiteY1" fmla="*/ 0 h 833462"/>
              <a:gd name="connsiteX2" fmla="*/ 833462 w 1666924"/>
              <a:gd name="connsiteY2" fmla="*/ 833462 h 833462"/>
              <a:gd name="connsiteX3" fmla="*/ 0 w 1666924"/>
              <a:gd name="connsiteY3" fmla="*/ 0 h 833462"/>
            </a:gdLst>
            <a:ahLst/>
            <a:cxnLst>
              <a:cxn ang="0">
                <a:pos x="connsiteX0" y="connsiteY0"/>
              </a:cxn>
              <a:cxn ang="0">
                <a:pos x="connsiteX1" y="connsiteY1"/>
              </a:cxn>
              <a:cxn ang="0">
                <a:pos x="connsiteX2" y="connsiteY2"/>
              </a:cxn>
              <a:cxn ang="0">
                <a:pos x="connsiteX3" y="connsiteY3"/>
              </a:cxn>
            </a:cxnLst>
            <a:rect l="l" t="t" r="r" b="b"/>
            <a:pathLst>
              <a:path w="1666924" h="833462">
                <a:moveTo>
                  <a:pt x="0" y="0"/>
                </a:moveTo>
                <a:lnTo>
                  <a:pt x="1666924" y="0"/>
                </a:lnTo>
                <a:cubicBezTo>
                  <a:pt x="1666924" y="460308"/>
                  <a:pt x="1293770" y="833462"/>
                  <a:pt x="833462" y="833462"/>
                </a:cubicBezTo>
                <a:cubicBezTo>
                  <a:pt x="373154" y="833462"/>
                  <a:pt x="0" y="460308"/>
                  <a:pt x="0" y="0"/>
                </a:cubicBezTo>
                <a:close/>
              </a:path>
            </a:pathLst>
          </a:custGeom>
          <a:solidFill>
            <a:srgbClr val="9BB69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D6E3DE55-A954-4B91-9950-6466BD8AAE95}"/>
              </a:ext>
            </a:extLst>
          </p:cNvPr>
          <p:cNvSpPr/>
          <p:nvPr/>
        </p:nvSpPr>
        <p:spPr>
          <a:xfrm rot="5400000">
            <a:off x="766568" y="3583027"/>
            <a:ext cx="637023" cy="318511"/>
          </a:xfrm>
          <a:custGeom>
            <a:avLst/>
            <a:gdLst>
              <a:gd name="connsiteX0" fmla="*/ 0 w 1666924"/>
              <a:gd name="connsiteY0" fmla="*/ 0 h 833462"/>
              <a:gd name="connsiteX1" fmla="*/ 1666924 w 1666924"/>
              <a:gd name="connsiteY1" fmla="*/ 0 h 833462"/>
              <a:gd name="connsiteX2" fmla="*/ 833462 w 1666924"/>
              <a:gd name="connsiteY2" fmla="*/ 833462 h 833462"/>
              <a:gd name="connsiteX3" fmla="*/ 0 w 1666924"/>
              <a:gd name="connsiteY3" fmla="*/ 0 h 833462"/>
            </a:gdLst>
            <a:ahLst/>
            <a:cxnLst>
              <a:cxn ang="0">
                <a:pos x="connsiteX0" y="connsiteY0"/>
              </a:cxn>
              <a:cxn ang="0">
                <a:pos x="connsiteX1" y="connsiteY1"/>
              </a:cxn>
              <a:cxn ang="0">
                <a:pos x="connsiteX2" y="connsiteY2"/>
              </a:cxn>
              <a:cxn ang="0">
                <a:pos x="connsiteX3" y="connsiteY3"/>
              </a:cxn>
            </a:cxnLst>
            <a:rect l="l" t="t" r="r" b="b"/>
            <a:pathLst>
              <a:path w="1666924" h="833462">
                <a:moveTo>
                  <a:pt x="0" y="0"/>
                </a:moveTo>
                <a:lnTo>
                  <a:pt x="1666924" y="0"/>
                </a:lnTo>
                <a:cubicBezTo>
                  <a:pt x="1666924" y="460308"/>
                  <a:pt x="1293770" y="833462"/>
                  <a:pt x="833462" y="833462"/>
                </a:cubicBezTo>
                <a:cubicBezTo>
                  <a:pt x="373154" y="833462"/>
                  <a:pt x="0" y="460308"/>
                  <a:pt x="0" y="0"/>
                </a:cubicBezTo>
                <a:close/>
              </a:path>
            </a:pathLst>
          </a:custGeom>
          <a:solidFill>
            <a:srgbClr val="9BB69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967AD1E1-D6CE-409B-8B4C-BCE7FCC4D426}"/>
              </a:ext>
            </a:extLst>
          </p:cNvPr>
          <p:cNvSpPr txBox="1"/>
          <p:nvPr/>
        </p:nvSpPr>
        <p:spPr>
          <a:xfrm>
            <a:off x="621658" y="4079439"/>
            <a:ext cx="712054" cy="307777"/>
          </a:xfrm>
          <a:prstGeom prst="rect">
            <a:avLst/>
          </a:prstGeom>
          <a:noFill/>
        </p:spPr>
        <p:txBody>
          <a:bodyPr wrap="none" rtlCol="0">
            <a:spAutoFit/>
          </a:bodyPr>
          <a:lstStyle/>
          <a:p>
            <a:pPr algn="r"/>
            <a:r>
              <a:rPr lang="en-US" sz="1400" b="1" dirty="0">
                <a:solidFill>
                  <a:schemeClr val="bg2"/>
                </a:solidFill>
                <a:latin typeface="Arial" panose="020B0604020202020204" pitchFamily="34" charset="0"/>
                <a:cs typeface="Arial" panose="020B0604020202020204" pitchFamily="34" charset="0"/>
              </a:rPr>
              <a:t>Social</a:t>
            </a:r>
          </a:p>
        </p:txBody>
      </p:sp>
      <p:sp>
        <p:nvSpPr>
          <p:cNvPr id="55" name="Freeform: Shape 54">
            <a:extLst>
              <a:ext uri="{FF2B5EF4-FFF2-40B4-BE49-F238E27FC236}">
                <a16:creationId xmlns:a16="http://schemas.microsoft.com/office/drawing/2014/main" id="{D2E18D6A-8856-4131-B195-AF3EEDB1B4F8}"/>
              </a:ext>
            </a:extLst>
          </p:cNvPr>
          <p:cNvSpPr/>
          <p:nvPr/>
        </p:nvSpPr>
        <p:spPr>
          <a:xfrm rot="5400000">
            <a:off x="766357" y="5422676"/>
            <a:ext cx="637023" cy="318511"/>
          </a:xfrm>
          <a:custGeom>
            <a:avLst/>
            <a:gdLst>
              <a:gd name="connsiteX0" fmla="*/ 0 w 1666924"/>
              <a:gd name="connsiteY0" fmla="*/ 0 h 833462"/>
              <a:gd name="connsiteX1" fmla="*/ 1666924 w 1666924"/>
              <a:gd name="connsiteY1" fmla="*/ 0 h 833462"/>
              <a:gd name="connsiteX2" fmla="*/ 833462 w 1666924"/>
              <a:gd name="connsiteY2" fmla="*/ 833462 h 833462"/>
              <a:gd name="connsiteX3" fmla="*/ 0 w 1666924"/>
              <a:gd name="connsiteY3" fmla="*/ 0 h 833462"/>
            </a:gdLst>
            <a:ahLst/>
            <a:cxnLst>
              <a:cxn ang="0">
                <a:pos x="connsiteX0" y="connsiteY0"/>
              </a:cxn>
              <a:cxn ang="0">
                <a:pos x="connsiteX1" y="connsiteY1"/>
              </a:cxn>
              <a:cxn ang="0">
                <a:pos x="connsiteX2" y="connsiteY2"/>
              </a:cxn>
              <a:cxn ang="0">
                <a:pos x="connsiteX3" y="connsiteY3"/>
              </a:cxn>
            </a:cxnLst>
            <a:rect l="l" t="t" r="r" b="b"/>
            <a:pathLst>
              <a:path w="1666924" h="833462">
                <a:moveTo>
                  <a:pt x="0" y="0"/>
                </a:moveTo>
                <a:lnTo>
                  <a:pt x="1666924" y="0"/>
                </a:lnTo>
                <a:cubicBezTo>
                  <a:pt x="1666924" y="460308"/>
                  <a:pt x="1293770" y="833462"/>
                  <a:pt x="833462" y="833462"/>
                </a:cubicBezTo>
                <a:cubicBezTo>
                  <a:pt x="373154" y="833462"/>
                  <a:pt x="0" y="460308"/>
                  <a:pt x="0" y="0"/>
                </a:cubicBezTo>
                <a:close/>
              </a:path>
            </a:pathLst>
          </a:custGeom>
          <a:solidFill>
            <a:srgbClr val="9BB69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pic>
        <p:nvPicPr>
          <p:cNvPr id="56" name="Graphic 55">
            <a:extLst>
              <a:ext uri="{FF2B5EF4-FFF2-40B4-BE49-F238E27FC236}">
                <a16:creationId xmlns:a16="http://schemas.microsoft.com/office/drawing/2014/main" id="{61E89C4D-49CD-4BB5-8B89-D793B1BCA22B}"/>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20320"/>
          <a:stretch/>
        </p:blipFill>
        <p:spPr>
          <a:xfrm>
            <a:off x="607640" y="1552464"/>
            <a:ext cx="603022" cy="603594"/>
          </a:xfrm>
          <a:prstGeom prst="rect">
            <a:avLst/>
          </a:prstGeom>
        </p:spPr>
      </p:pic>
      <p:grpSp>
        <p:nvGrpSpPr>
          <p:cNvPr id="57" name="Group 56">
            <a:extLst>
              <a:ext uri="{FF2B5EF4-FFF2-40B4-BE49-F238E27FC236}">
                <a16:creationId xmlns:a16="http://schemas.microsoft.com/office/drawing/2014/main" id="{1F9B51E5-ED8F-4CCA-AB7B-A8F3AAB9177F}"/>
              </a:ext>
            </a:extLst>
          </p:cNvPr>
          <p:cNvGrpSpPr/>
          <p:nvPr/>
        </p:nvGrpSpPr>
        <p:grpSpPr>
          <a:xfrm>
            <a:off x="565819" y="3480961"/>
            <a:ext cx="522643" cy="522643"/>
            <a:chOff x="2802673" y="3162765"/>
            <a:chExt cx="1219200" cy="1219200"/>
          </a:xfrm>
          <a:solidFill>
            <a:schemeClr val="accent2"/>
          </a:solidFill>
        </p:grpSpPr>
        <p:sp>
          <p:nvSpPr>
            <p:cNvPr id="58" name="Graphic 60">
              <a:extLst>
                <a:ext uri="{FF2B5EF4-FFF2-40B4-BE49-F238E27FC236}">
                  <a16:creationId xmlns:a16="http://schemas.microsoft.com/office/drawing/2014/main" id="{6A4C3123-47EE-456B-A93F-A9B3F97E2F74}"/>
                </a:ext>
              </a:extLst>
            </p:cNvPr>
            <p:cNvSpPr/>
            <p:nvPr/>
          </p:nvSpPr>
          <p:spPr>
            <a:xfrm>
              <a:off x="2878873" y="3162765"/>
              <a:ext cx="171450" cy="171450"/>
            </a:xfrm>
            <a:custGeom>
              <a:avLst/>
              <a:gdLst>
                <a:gd name="connsiteX0" fmla="*/ 85725 w 171450"/>
                <a:gd name="connsiteY0" fmla="*/ 171450 h 171450"/>
                <a:gd name="connsiteX1" fmla="*/ 171450 w 171450"/>
                <a:gd name="connsiteY1" fmla="*/ 85725 h 171450"/>
                <a:gd name="connsiteX2" fmla="*/ 85725 w 171450"/>
                <a:gd name="connsiteY2" fmla="*/ 0 h 171450"/>
                <a:gd name="connsiteX3" fmla="*/ 0 w 171450"/>
                <a:gd name="connsiteY3" fmla="*/ 85725 h 171450"/>
                <a:gd name="connsiteX4" fmla="*/ 85725 w 171450"/>
                <a:gd name="connsiteY4" fmla="*/ 171450 h 171450"/>
                <a:gd name="connsiteX5" fmla="*/ 85725 w 171450"/>
                <a:gd name="connsiteY5" fmla="*/ 171450 h 171450"/>
                <a:gd name="connsiteX6" fmla="*/ 85725 w 171450"/>
                <a:gd name="connsiteY6" fmla="*/ 38100 h 171450"/>
                <a:gd name="connsiteX7" fmla="*/ 133350 w 171450"/>
                <a:gd name="connsiteY7" fmla="*/ 85725 h 171450"/>
                <a:gd name="connsiteX8" fmla="*/ 85725 w 171450"/>
                <a:gd name="connsiteY8" fmla="*/ 133350 h 171450"/>
                <a:gd name="connsiteX9" fmla="*/ 38100 w 171450"/>
                <a:gd name="connsiteY9" fmla="*/ 85725 h 171450"/>
                <a:gd name="connsiteX10" fmla="*/ 85725 w 171450"/>
                <a:gd name="connsiteY10" fmla="*/ 381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171450">
                  <a:moveTo>
                    <a:pt x="85725" y="171450"/>
                  </a:moveTo>
                  <a:cubicBezTo>
                    <a:pt x="133350" y="171450"/>
                    <a:pt x="171450" y="133350"/>
                    <a:pt x="171450" y="85725"/>
                  </a:cubicBezTo>
                  <a:cubicBezTo>
                    <a:pt x="171450" y="38100"/>
                    <a:pt x="133350" y="0"/>
                    <a:pt x="85725" y="0"/>
                  </a:cubicBezTo>
                  <a:cubicBezTo>
                    <a:pt x="38100" y="0"/>
                    <a:pt x="0" y="38100"/>
                    <a:pt x="0" y="85725"/>
                  </a:cubicBezTo>
                  <a:cubicBezTo>
                    <a:pt x="0" y="133350"/>
                    <a:pt x="38100" y="171450"/>
                    <a:pt x="85725" y="171450"/>
                  </a:cubicBezTo>
                  <a:cubicBezTo>
                    <a:pt x="85725" y="171450"/>
                    <a:pt x="85725" y="171450"/>
                    <a:pt x="85725" y="171450"/>
                  </a:cubicBezTo>
                  <a:close/>
                  <a:moveTo>
                    <a:pt x="85725" y="38100"/>
                  </a:moveTo>
                  <a:cubicBezTo>
                    <a:pt x="112395" y="38100"/>
                    <a:pt x="133350" y="59055"/>
                    <a:pt x="133350" y="85725"/>
                  </a:cubicBezTo>
                  <a:cubicBezTo>
                    <a:pt x="133350" y="112395"/>
                    <a:pt x="112395" y="133350"/>
                    <a:pt x="85725" y="133350"/>
                  </a:cubicBezTo>
                  <a:cubicBezTo>
                    <a:pt x="59055" y="133350"/>
                    <a:pt x="38100" y="112395"/>
                    <a:pt x="38100" y="85725"/>
                  </a:cubicBezTo>
                  <a:cubicBezTo>
                    <a:pt x="38100" y="59055"/>
                    <a:pt x="59055" y="38100"/>
                    <a:pt x="85725" y="3810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59" name="Graphic 60">
              <a:extLst>
                <a:ext uri="{FF2B5EF4-FFF2-40B4-BE49-F238E27FC236}">
                  <a16:creationId xmlns:a16="http://schemas.microsoft.com/office/drawing/2014/main" id="{19F7CA3F-6C40-40BD-B434-B2347D80FF46}"/>
                </a:ext>
              </a:extLst>
            </p:cNvPr>
            <p:cNvSpPr/>
            <p:nvPr/>
          </p:nvSpPr>
          <p:spPr>
            <a:xfrm>
              <a:off x="3907573" y="3324690"/>
              <a:ext cx="113369" cy="350519"/>
            </a:xfrm>
            <a:custGeom>
              <a:avLst/>
              <a:gdLst>
                <a:gd name="connsiteX0" fmla="*/ 49530 w 113369"/>
                <a:gd name="connsiteY0" fmla="*/ 0 h 350519"/>
                <a:gd name="connsiteX1" fmla="*/ 0 w 113369"/>
                <a:gd name="connsiteY1" fmla="*/ 38100 h 350519"/>
                <a:gd name="connsiteX2" fmla="*/ 49530 w 113369"/>
                <a:gd name="connsiteY2" fmla="*/ 38100 h 350519"/>
                <a:gd name="connsiteX3" fmla="*/ 76200 w 113369"/>
                <a:gd name="connsiteY3" fmla="*/ 63818 h 350519"/>
                <a:gd name="connsiteX4" fmla="*/ 76200 w 113369"/>
                <a:gd name="connsiteY4" fmla="*/ 308610 h 350519"/>
                <a:gd name="connsiteX5" fmla="*/ 72390 w 113369"/>
                <a:gd name="connsiteY5" fmla="*/ 312420 h 350519"/>
                <a:gd name="connsiteX6" fmla="*/ 72390 w 113369"/>
                <a:gd name="connsiteY6" fmla="*/ 350520 h 350519"/>
                <a:gd name="connsiteX7" fmla="*/ 72390 w 113369"/>
                <a:gd name="connsiteY7" fmla="*/ 350520 h 350519"/>
                <a:gd name="connsiteX8" fmla="*/ 73342 w 113369"/>
                <a:gd name="connsiteY8" fmla="*/ 350520 h 350519"/>
                <a:gd name="connsiteX9" fmla="*/ 113348 w 113369"/>
                <a:gd name="connsiteY9" fmla="*/ 308610 h 350519"/>
                <a:gd name="connsiteX10" fmla="*/ 113348 w 113369"/>
                <a:gd name="connsiteY10" fmla="*/ 63818 h 350519"/>
                <a:gd name="connsiteX11" fmla="*/ 49530 w 113369"/>
                <a:gd name="connsiteY11" fmla="*/ 0 h 3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69" h="350519">
                  <a:moveTo>
                    <a:pt x="49530" y="0"/>
                  </a:moveTo>
                  <a:cubicBezTo>
                    <a:pt x="36195" y="17145"/>
                    <a:pt x="19050" y="29528"/>
                    <a:pt x="0" y="38100"/>
                  </a:cubicBezTo>
                  <a:lnTo>
                    <a:pt x="49530" y="38100"/>
                  </a:lnTo>
                  <a:cubicBezTo>
                    <a:pt x="63817" y="38100"/>
                    <a:pt x="76200" y="49530"/>
                    <a:pt x="76200" y="63818"/>
                  </a:cubicBezTo>
                  <a:lnTo>
                    <a:pt x="76200" y="308610"/>
                  </a:lnTo>
                  <a:cubicBezTo>
                    <a:pt x="76200" y="310515"/>
                    <a:pt x="74295" y="312420"/>
                    <a:pt x="72390" y="312420"/>
                  </a:cubicBezTo>
                  <a:lnTo>
                    <a:pt x="72390" y="350520"/>
                  </a:lnTo>
                  <a:lnTo>
                    <a:pt x="72390" y="350520"/>
                  </a:lnTo>
                  <a:cubicBezTo>
                    <a:pt x="72390" y="350520"/>
                    <a:pt x="73342" y="350520"/>
                    <a:pt x="73342" y="350520"/>
                  </a:cubicBezTo>
                  <a:cubicBezTo>
                    <a:pt x="96202" y="349568"/>
                    <a:pt x="113348" y="331470"/>
                    <a:pt x="113348" y="308610"/>
                  </a:cubicBezTo>
                  <a:lnTo>
                    <a:pt x="113348" y="63818"/>
                  </a:lnTo>
                  <a:cubicBezTo>
                    <a:pt x="114300" y="28575"/>
                    <a:pt x="84773" y="0"/>
                    <a:pt x="49530" y="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60" name="Graphic 60">
              <a:extLst>
                <a:ext uri="{FF2B5EF4-FFF2-40B4-BE49-F238E27FC236}">
                  <a16:creationId xmlns:a16="http://schemas.microsoft.com/office/drawing/2014/main" id="{31017235-72FD-4A7C-9870-670CE9DD5D81}"/>
                </a:ext>
              </a:extLst>
            </p:cNvPr>
            <p:cNvSpPr/>
            <p:nvPr/>
          </p:nvSpPr>
          <p:spPr>
            <a:xfrm>
              <a:off x="3774223" y="3162765"/>
              <a:ext cx="171450" cy="171450"/>
            </a:xfrm>
            <a:custGeom>
              <a:avLst/>
              <a:gdLst>
                <a:gd name="connsiteX0" fmla="*/ 85725 w 171450"/>
                <a:gd name="connsiteY0" fmla="*/ 171450 h 171450"/>
                <a:gd name="connsiteX1" fmla="*/ 171450 w 171450"/>
                <a:gd name="connsiteY1" fmla="*/ 85725 h 171450"/>
                <a:gd name="connsiteX2" fmla="*/ 85725 w 171450"/>
                <a:gd name="connsiteY2" fmla="*/ 0 h 171450"/>
                <a:gd name="connsiteX3" fmla="*/ 0 w 171450"/>
                <a:gd name="connsiteY3" fmla="*/ 85725 h 171450"/>
                <a:gd name="connsiteX4" fmla="*/ 85725 w 171450"/>
                <a:gd name="connsiteY4" fmla="*/ 171450 h 171450"/>
                <a:gd name="connsiteX5" fmla="*/ 85725 w 171450"/>
                <a:gd name="connsiteY5" fmla="*/ 171450 h 171450"/>
                <a:gd name="connsiteX6" fmla="*/ 85725 w 171450"/>
                <a:gd name="connsiteY6" fmla="*/ 38100 h 171450"/>
                <a:gd name="connsiteX7" fmla="*/ 133350 w 171450"/>
                <a:gd name="connsiteY7" fmla="*/ 85725 h 171450"/>
                <a:gd name="connsiteX8" fmla="*/ 85725 w 171450"/>
                <a:gd name="connsiteY8" fmla="*/ 133350 h 171450"/>
                <a:gd name="connsiteX9" fmla="*/ 38100 w 171450"/>
                <a:gd name="connsiteY9" fmla="*/ 85725 h 171450"/>
                <a:gd name="connsiteX10" fmla="*/ 85725 w 171450"/>
                <a:gd name="connsiteY10" fmla="*/ 381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171450">
                  <a:moveTo>
                    <a:pt x="85725" y="171450"/>
                  </a:moveTo>
                  <a:cubicBezTo>
                    <a:pt x="133350" y="171450"/>
                    <a:pt x="171450" y="133350"/>
                    <a:pt x="171450" y="85725"/>
                  </a:cubicBezTo>
                  <a:cubicBezTo>
                    <a:pt x="171450" y="38100"/>
                    <a:pt x="133350" y="0"/>
                    <a:pt x="85725" y="0"/>
                  </a:cubicBezTo>
                  <a:cubicBezTo>
                    <a:pt x="38100" y="0"/>
                    <a:pt x="0" y="38100"/>
                    <a:pt x="0" y="85725"/>
                  </a:cubicBezTo>
                  <a:cubicBezTo>
                    <a:pt x="0" y="133350"/>
                    <a:pt x="38100" y="171450"/>
                    <a:pt x="85725" y="171450"/>
                  </a:cubicBezTo>
                  <a:cubicBezTo>
                    <a:pt x="85725" y="171450"/>
                    <a:pt x="85725" y="171450"/>
                    <a:pt x="85725" y="171450"/>
                  </a:cubicBezTo>
                  <a:close/>
                  <a:moveTo>
                    <a:pt x="85725" y="38100"/>
                  </a:moveTo>
                  <a:cubicBezTo>
                    <a:pt x="112395" y="38100"/>
                    <a:pt x="133350" y="59055"/>
                    <a:pt x="133350" y="85725"/>
                  </a:cubicBezTo>
                  <a:cubicBezTo>
                    <a:pt x="133350" y="112395"/>
                    <a:pt x="112395" y="133350"/>
                    <a:pt x="85725" y="133350"/>
                  </a:cubicBezTo>
                  <a:cubicBezTo>
                    <a:pt x="59055" y="133350"/>
                    <a:pt x="38100" y="112395"/>
                    <a:pt x="38100" y="85725"/>
                  </a:cubicBezTo>
                  <a:cubicBezTo>
                    <a:pt x="38100" y="59055"/>
                    <a:pt x="59055" y="38100"/>
                    <a:pt x="85725" y="3810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61" name="Graphic 60">
              <a:extLst>
                <a:ext uri="{FF2B5EF4-FFF2-40B4-BE49-F238E27FC236}">
                  <a16:creationId xmlns:a16="http://schemas.microsoft.com/office/drawing/2014/main" id="{8D3700A7-E99E-4D6F-A563-742365B088A0}"/>
                </a:ext>
              </a:extLst>
            </p:cNvPr>
            <p:cNvSpPr/>
            <p:nvPr/>
          </p:nvSpPr>
          <p:spPr>
            <a:xfrm>
              <a:off x="3850423" y="3753315"/>
              <a:ext cx="171450" cy="628650"/>
            </a:xfrm>
            <a:custGeom>
              <a:avLst/>
              <a:gdLst>
                <a:gd name="connsiteX0" fmla="*/ 106680 w 171450"/>
                <a:gd name="connsiteY0" fmla="*/ 0 h 628650"/>
                <a:gd name="connsiteX1" fmla="*/ 57150 w 171450"/>
                <a:gd name="connsiteY1" fmla="*/ 38100 h 628650"/>
                <a:gd name="connsiteX2" fmla="*/ 106680 w 171450"/>
                <a:gd name="connsiteY2" fmla="*/ 38100 h 628650"/>
                <a:gd name="connsiteX3" fmla="*/ 133350 w 171450"/>
                <a:gd name="connsiteY3" fmla="*/ 63817 h 628650"/>
                <a:gd name="connsiteX4" fmla="*/ 133350 w 171450"/>
                <a:gd name="connsiteY4" fmla="*/ 308610 h 628650"/>
                <a:gd name="connsiteX5" fmla="*/ 129540 w 171450"/>
                <a:gd name="connsiteY5" fmla="*/ 312420 h 628650"/>
                <a:gd name="connsiteX6" fmla="*/ 104775 w 171450"/>
                <a:gd name="connsiteY6" fmla="*/ 312420 h 628650"/>
                <a:gd name="connsiteX7" fmla="*/ 104775 w 171450"/>
                <a:gd name="connsiteY7" fmla="*/ 247650 h 628650"/>
                <a:gd name="connsiteX8" fmla="*/ 85725 w 171450"/>
                <a:gd name="connsiteY8" fmla="*/ 228600 h 628650"/>
                <a:gd name="connsiteX9" fmla="*/ 66675 w 171450"/>
                <a:gd name="connsiteY9" fmla="*/ 247650 h 628650"/>
                <a:gd name="connsiteX10" fmla="*/ 66675 w 171450"/>
                <a:gd name="connsiteY10" fmla="*/ 585788 h 628650"/>
                <a:gd name="connsiteX11" fmla="*/ 63817 w 171450"/>
                <a:gd name="connsiteY11" fmla="*/ 590550 h 628650"/>
                <a:gd name="connsiteX12" fmla="*/ 28575 w 171450"/>
                <a:gd name="connsiteY12" fmla="*/ 590550 h 628650"/>
                <a:gd name="connsiteX13" fmla="*/ 28575 w 171450"/>
                <a:gd name="connsiteY13" fmla="*/ 447675 h 628650"/>
                <a:gd name="connsiteX14" fmla="*/ 9525 w 171450"/>
                <a:gd name="connsiteY14" fmla="*/ 428625 h 628650"/>
                <a:gd name="connsiteX15" fmla="*/ 0 w 171450"/>
                <a:gd name="connsiteY15" fmla="*/ 431483 h 628650"/>
                <a:gd name="connsiteX16" fmla="*/ 0 w 171450"/>
                <a:gd name="connsiteY16" fmla="*/ 628650 h 628650"/>
                <a:gd name="connsiteX17" fmla="*/ 63817 w 171450"/>
                <a:gd name="connsiteY17" fmla="*/ 628650 h 628650"/>
                <a:gd name="connsiteX18" fmla="*/ 104775 w 171450"/>
                <a:gd name="connsiteY18" fmla="*/ 585788 h 628650"/>
                <a:gd name="connsiteX19" fmla="*/ 104775 w 171450"/>
                <a:gd name="connsiteY19" fmla="*/ 350520 h 628650"/>
                <a:gd name="connsiteX20" fmla="*/ 129540 w 171450"/>
                <a:gd name="connsiteY20" fmla="*/ 350520 h 628650"/>
                <a:gd name="connsiteX21" fmla="*/ 171450 w 171450"/>
                <a:gd name="connsiteY21" fmla="*/ 308610 h 628650"/>
                <a:gd name="connsiteX22" fmla="*/ 171450 w 171450"/>
                <a:gd name="connsiteY22" fmla="*/ 63817 h 628650"/>
                <a:gd name="connsiteX23" fmla="*/ 106680 w 171450"/>
                <a:gd name="connsiteY23" fmla="*/ 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450" h="628650">
                  <a:moveTo>
                    <a:pt x="106680" y="0"/>
                  </a:moveTo>
                  <a:cubicBezTo>
                    <a:pt x="93345" y="17145"/>
                    <a:pt x="76200" y="29527"/>
                    <a:pt x="57150" y="38100"/>
                  </a:cubicBezTo>
                  <a:lnTo>
                    <a:pt x="106680" y="38100"/>
                  </a:lnTo>
                  <a:cubicBezTo>
                    <a:pt x="120967" y="38100"/>
                    <a:pt x="133350" y="49530"/>
                    <a:pt x="133350" y="63817"/>
                  </a:cubicBezTo>
                  <a:lnTo>
                    <a:pt x="133350" y="308610"/>
                  </a:lnTo>
                  <a:cubicBezTo>
                    <a:pt x="133350" y="310515"/>
                    <a:pt x="131445" y="312420"/>
                    <a:pt x="129540" y="312420"/>
                  </a:cubicBezTo>
                  <a:lnTo>
                    <a:pt x="104775" y="312420"/>
                  </a:lnTo>
                  <a:lnTo>
                    <a:pt x="104775" y="247650"/>
                  </a:lnTo>
                  <a:cubicBezTo>
                    <a:pt x="104775" y="237173"/>
                    <a:pt x="96202" y="228600"/>
                    <a:pt x="85725" y="228600"/>
                  </a:cubicBezTo>
                  <a:cubicBezTo>
                    <a:pt x="75248" y="228600"/>
                    <a:pt x="66675" y="237173"/>
                    <a:pt x="66675" y="247650"/>
                  </a:cubicBezTo>
                  <a:lnTo>
                    <a:pt x="66675" y="585788"/>
                  </a:lnTo>
                  <a:cubicBezTo>
                    <a:pt x="66675" y="588645"/>
                    <a:pt x="64770" y="590550"/>
                    <a:pt x="63817" y="590550"/>
                  </a:cubicBezTo>
                  <a:lnTo>
                    <a:pt x="28575" y="590550"/>
                  </a:lnTo>
                  <a:lnTo>
                    <a:pt x="28575" y="447675"/>
                  </a:lnTo>
                  <a:cubicBezTo>
                    <a:pt x="28575" y="437198"/>
                    <a:pt x="20002" y="428625"/>
                    <a:pt x="9525" y="428625"/>
                  </a:cubicBezTo>
                  <a:cubicBezTo>
                    <a:pt x="5715" y="428625"/>
                    <a:pt x="2858" y="429578"/>
                    <a:pt x="0" y="431483"/>
                  </a:cubicBezTo>
                  <a:lnTo>
                    <a:pt x="0" y="628650"/>
                  </a:lnTo>
                  <a:lnTo>
                    <a:pt x="63817" y="628650"/>
                  </a:lnTo>
                  <a:cubicBezTo>
                    <a:pt x="86677" y="627698"/>
                    <a:pt x="104775" y="608648"/>
                    <a:pt x="104775" y="585788"/>
                  </a:cubicBezTo>
                  <a:lnTo>
                    <a:pt x="104775" y="350520"/>
                  </a:lnTo>
                  <a:lnTo>
                    <a:pt x="129540" y="350520"/>
                  </a:lnTo>
                  <a:cubicBezTo>
                    <a:pt x="152400" y="350520"/>
                    <a:pt x="171450" y="332423"/>
                    <a:pt x="171450" y="308610"/>
                  </a:cubicBezTo>
                  <a:lnTo>
                    <a:pt x="171450" y="63817"/>
                  </a:lnTo>
                  <a:cubicBezTo>
                    <a:pt x="171450" y="28575"/>
                    <a:pt x="141923" y="0"/>
                    <a:pt x="106680" y="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62" name="Graphic 60">
              <a:extLst>
                <a:ext uri="{FF2B5EF4-FFF2-40B4-BE49-F238E27FC236}">
                  <a16:creationId xmlns:a16="http://schemas.microsoft.com/office/drawing/2014/main" id="{3DD5FE53-6C4D-4F81-A141-037B501024B1}"/>
                </a:ext>
              </a:extLst>
            </p:cNvPr>
            <p:cNvSpPr/>
            <p:nvPr/>
          </p:nvSpPr>
          <p:spPr>
            <a:xfrm>
              <a:off x="3774223" y="3591390"/>
              <a:ext cx="171450" cy="171450"/>
            </a:xfrm>
            <a:custGeom>
              <a:avLst/>
              <a:gdLst>
                <a:gd name="connsiteX0" fmla="*/ 0 w 171450"/>
                <a:gd name="connsiteY0" fmla="*/ 85725 h 171450"/>
                <a:gd name="connsiteX1" fmla="*/ 85725 w 171450"/>
                <a:gd name="connsiteY1" fmla="*/ 171450 h 171450"/>
                <a:gd name="connsiteX2" fmla="*/ 171450 w 171450"/>
                <a:gd name="connsiteY2" fmla="*/ 85725 h 171450"/>
                <a:gd name="connsiteX3" fmla="*/ 85725 w 171450"/>
                <a:gd name="connsiteY3" fmla="*/ 0 h 171450"/>
                <a:gd name="connsiteX4" fmla="*/ 0 w 171450"/>
                <a:gd name="connsiteY4" fmla="*/ 85725 h 171450"/>
                <a:gd name="connsiteX5" fmla="*/ 0 w 171450"/>
                <a:gd name="connsiteY5" fmla="*/ 85725 h 171450"/>
                <a:gd name="connsiteX6" fmla="*/ 85725 w 171450"/>
                <a:gd name="connsiteY6" fmla="*/ 38100 h 171450"/>
                <a:gd name="connsiteX7" fmla="*/ 133350 w 171450"/>
                <a:gd name="connsiteY7" fmla="*/ 85725 h 171450"/>
                <a:gd name="connsiteX8" fmla="*/ 85725 w 171450"/>
                <a:gd name="connsiteY8" fmla="*/ 133350 h 171450"/>
                <a:gd name="connsiteX9" fmla="*/ 38100 w 171450"/>
                <a:gd name="connsiteY9" fmla="*/ 85725 h 171450"/>
                <a:gd name="connsiteX10" fmla="*/ 85725 w 171450"/>
                <a:gd name="connsiteY10" fmla="*/ 381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171450">
                  <a:moveTo>
                    <a:pt x="0" y="85725"/>
                  </a:moveTo>
                  <a:cubicBezTo>
                    <a:pt x="0" y="133350"/>
                    <a:pt x="38100" y="171450"/>
                    <a:pt x="85725" y="171450"/>
                  </a:cubicBezTo>
                  <a:cubicBezTo>
                    <a:pt x="133350" y="171450"/>
                    <a:pt x="171450" y="133350"/>
                    <a:pt x="171450" y="85725"/>
                  </a:cubicBezTo>
                  <a:cubicBezTo>
                    <a:pt x="171450" y="38100"/>
                    <a:pt x="133350" y="0"/>
                    <a:pt x="85725" y="0"/>
                  </a:cubicBezTo>
                  <a:cubicBezTo>
                    <a:pt x="38100" y="0"/>
                    <a:pt x="0" y="38100"/>
                    <a:pt x="0" y="85725"/>
                  </a:cubicBezTo>
                  <a:cubicBezTo>
                    <a:pt x="0" y="85725"/>
                    <a:pt x="0" y="85725"/>
                    <a:pt x="0" y="85725"/>
                  </a:cubicBezTo>
                  <a:close/>
                  <a:moveTo>
                    <a:pt x="85725" y="38100"/>
                  </a:moveTo>
                  <a:cubicBezTo>
                    <a:pt x="112395" y="38100"/>
                    <a:pt x="133350" y="59055"/>
                    <a:pt x="133350" y="85725"/>
                  </a:cubicBezTo>
                  <a:cubicBezTo>
                    <a:pt x="133350" y="112395"/>
                    <a:pt x="112395" y="133350"/>
                    <a:pt x="85725" y="133350"/>
                  </a:cubicBezTo>
                  <a:cubicBezTo>
                    <a:pt x="59055" y="133350"/>
                    <a:pt x="38100" y="112395"/>
                    <a:pt x="38100" y="85725"/>
                  </a:cubicBezTo>
                  <a:cubicBezTo>
                    <a:pt x="38100" y="59055"/>
                    <a:pt x="59055" y="38100"/>
                    <a:pt x="85725" y="3810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63" name="Graphic 60">
              <a:extLst>
                <a:ext uri="{FF2B5EF4-FFF2-40B4-BE49-F238E27FC236}">
                  <a16:creationId xmlns:a16="http://schemas.microsoft.com/office/drawing/2014/main" id="{DE7C7249-ADA8-40E0-96D3-8638A1FA8037}"/>
                </a:ext>
              </a:extLst>
            </p:cNvPr>
            <p:cNvSpPr/>
            <p:nvPr/>
          </p:nvSpPr>
          <p:spPr>
            <a:xfrm>
              <a:off x="3288448" y="3162765"/>
              <a:ext cx="247650" cy="247650"/>
            </a:xfrm>
            <a:custGeom>
              <a:avLst/>
              <a:gdLst>
                <a:gd name="connsiteX0" fmla="*/ 123825 w 247650"/>
                <a:gd name="connsiteY0" fmla="*/ 247650 h 247650"/>
                <a:gd name="connsiteX1" fmla="*/ 247650 w 247650"/>
                <a:gd name="connsiteY1" fmla="*/ 123825 h 247650"/>
                <a:gd name="connsiteX2" fmla="*/ 123825 w 247650"/>
                <a:gd name="connsiteY2" fmla="*/ 0 h 247650"/>
                <a:gd name="connsiteX3" fmla="*/ 0 w 247650"/>
                <a:gd name="connsiteY3" fmla="*/ 123825 h 247650"/>
                <a:gd name="connsiteX4" fmla="*/ 123825 w 247650"/>
                <a:gd name="connsiteY4" fmla="*/ 247650 h 247650"/>
                <a:gd name="connsiteX5" fmla="*/ 123825 w 247650"/>
                <a:gd name="connsiteY5" fmla="*/ 38100 h 247650"/>
                <a:gd name="connsiteX6" fmla="*/ 209550 w 247650"/>
                <a:gd name="connsiteY6" fmla="*/ 123825 h 247650"/>
                <a:gd name="connsiteX7" fmla="*/ 123825 w 247650"/>
                <a:gd name="connsiteY7" fmla="*/ 209550 h 247650"/>
                <a:gd name="connsiteX8" fmla="*/ 38100 w 247650"/>
                <a:gd name="connsiteY8" fmla="*/ 123825 h 247650"/>
                <a:gd name="connsiteX9" fmla="*/ 123825 w 247650"/>
                <a:gd name="connsiteY9" fmla="*/ 3810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650" h="247650">
                  <a:moveTo>
                    <a:pt x="123825" y="247650"/>
                  </a:moveTo>
                  <a:cubicBezTo>
                    <a:pt x="192405" y="247650"/>
                    <a:pt x="247650" y="192405"/>
                    <a:pt x="247650" y="123825"/>
                  </a:cubicBezTo>
                  <a:cubicBezTo>
                    <a:pt x="247650" y="55245"/>
                    <a:pt x="192405" y="0"/>
                    <a:pt x="123825" y="0"/>
                  </a:cubicBezTo>
                  <a:cubicBezTo>
                    <a:pt x="55245" y="0"/>
                    <a:pt x="0" y="55245"/>
                    <a:pt x="0" y="123825"/>
                  </a:cubicBezTo>
                  <a:cubicBezTo>
                    <a:pt x="0" y="192405"/>
                    <a:pt x="55245" y="247650"/>
                    <a:pt x="123825" y="247650"/>
                  </a:cubicBezTo>
                  <a:close/>
                  <a:moveTo>
                    <a:pt x="123825" y="38100"/>
                  </a:moveTo>
                  <a:cubicBezTo>
                    <a:pt x="171450" y="38100"/>
                    <a:pt x="209550" y="76200"/>
                    <a:pt x="209550" y="123825"/>
                  </a:cubicBezTo>
                  <a:cubicBezTo>
                    <a:pt x="209550" y="171450"/>
                    <a:pt x="171450" y="209550"/>
                    <a:pt x="123825" y="209550"/>
                  </a:cubicBezTo>
                  <a:cubicBezTo>
                    <a:pt x="76200" y="209550"/>
                    <a:pt x="38100" y="171450"/>
                    <a:pt x="38100" y="123825"/>
                  </a:cubicBezTo>
                  <a:cubicBezTo>
                    <a:pt x="38100" y="76200"/>
                    <a:pt x="76200" y="38100"/>
                    <a:pt x="123825" y="3810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64" name="Graphic 60">
              <a:extLst>
                <a:ext uri="{FF2B5EF4-FFF2-40B4-BE49-F238E27FC236}">
                  <a16:creationId xmlns:a16="http://schemas.microsoft.com/office/drawing/2014/main" id="{C2816B86-CBF2-4439-82CB-660740777BA9}"/>
                </a:ext>
              </a:extLst>
            </p:cNvPr>
            <p:cNvSpPr/>
            <p:nvPr/>
          </p:nvSpPr>
          <p:spPr>
            <a:xfrm>
              <a:off x="3012223" y="3324690"/>
              <a:ext cx="114300" cy="350519"/>
            </a:xfrm>
            <a:custGeom>
              <a:avLst/>
              <a:gdLst>
                <a:gd name="connsiteX0" fmla="*/ 49530 w 114300"/>
                <a:gd name="connsiteY0" fmla="*/ 38100 h 350519"/>
                <a:gd name="connsiteX1" fmla="*/ 76200 w 114300"/>
                <a:gd name="connsiteY1" fmla="*/ 63818 h 350519"/>
                <a:gd name="connsiteX2" fmla="*/ 76200 w 114300"/>
                <a:gd name="connsiteY2" fmla="*/ 308610 h 350519"/>
                <a:gd name="connsiteX3" fmla="*/ 72390 w 114300"/>
                <a:gd name="connsiteY3" fmla="*/ 312420 h 350519"/>
                <a:gd name="connsiteX4" fmla="*/ 72390 w 114300"/>
                <a:gd name="connsiteY4" fmla="*/ 322898 h 350519"/>
                <a:gd name="connsiteX5" fmla="*/ 76200 w 114300"/>
                <a:gd name="connsiteY5" fmla="*/ 350520 h 350519"/>
                <a:gd name="connsiteX6" fmla="*/ 114300 w 114300"/>
                <a:gd name="connsiteY6" fmla="*/ 309563 h 350519"/>
                <a:gd name="connsiteX7" fmla="*/ 114300 w 114300"/>
                <a:gd name="connsiteY7" fmla="*/ 63818 h 350519"/>
                <a:gd name="connsiteX8" fmla="*/ 49530 w 114300"/>
                <a:gd name="connsiteY8" fmla="*/ 0 h 350519"/>
                <a:gd name="connsiteX9" fmla="*/ 0 w 114300"/>
                <a:gd name="connsiteY9" fmla="*/ 38100 h 350519"/>
                <a:gd name="connsiteX10" fmla="*/ 49530 w 114300"/>
                <a:gd name="connsiteY10" fmla="*/ 38100 h 3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350519">
                  <a:moveTo>
                    <a:pt x="49530" y="38100"/>
                  </a:moveTo>
                  <a:cubicBezTo>
                    <a:pt x="63818" y="38100"/>
                    <a:pt x="76200" y="49530"/>
                    <a:pt x="76200" y="63818"/>
                  </a:cubicBezTo>
                  <a:lnTo>
                    <a:pt x="76200" y="308610"/>
                  </a:lnTo>
                  <a:cubicBezTo>
                    <a:pt x="76200" y="310515"/>
                    <a:pt x="74295" y="312420"/>
                    <a:pt x="72390" y="312420"/>
                  </a:cubicBezTo>
                  <a:lnTo>
                    <a:pt x="72390" y="322898"/>
                  </a:lnTo>
                  <a:cubicBezTo>
                    <a:pt x="74295" y="331470"/>
                    <a:pt x="76200" y="340995"/>
                    <a:pt x="76200" y="350520"/>
                  </a:cubicBezTo>
                  <a:cubicBezTo>
                    <a:pt x="98107" y="348615"/>
                    <a:pt x="114300" y="330518"/>
                    <a:pt x="114300" y="309563"/>
                  </a:cubicBezTo>
                  <a:lnTo>
                    <a:pt x="114300" y="63818"/>
                  </a:lnTo>
                  <a:cubicBezTo>
                    <a:pt x="114300" y="28575"/>
                    <a:pt x="84773" y="0"/>
                    <a:pt x="49530" y="0"/>
                  </a:cubicBezTo>
                  <a:cubicBezTo>
                    <a:pt x="36195" y="17145"/>
                    <a:pt x="19050" y="29528"/>
                    <a:pt x="0" y="38100"/>
                  </a:cubicBezTo>
                  <a:lnTo>
                    <a:pt x="49530" y="38100"/>
                  </a:ln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65" name="Graphic 60">
              <a:extLst>
                <a:ext uri="{FF2B5EF4-FFF2-40B4-BE49-F238E27FC236}">
                  <a16:creationId xmlns:a16="http://schemas.microsoft.com/office/drawing/2014/main" id="{87CBE7CA-02A2-43CB-A30A-B7DAE7942183}"/>
                </a:ext>
              </a:extLst>
            </p:cNvPr>
            <p:cNvSpPr/>
            <p:nvPr/>
          </p:nvSpPr>
          <p:spPr>
            <a:xfrm>
              <a:off x="2878873" y="3591390"/>
              <a:ext cx="171450" cy="171450"/>
            </a:xfrm>
            <a:custGeom>
              <a:avLst/>
              <a:gdLst>
                <a:gd name="connsiteX0" fmla="*/ 0 w 171450"/>
                <a:gd name="connsiteY0" fmla="*/ 85725 h 171450"/>
                <a:gd name="connsiteX1" fmla="*/ 85725 w 171450"/>
                <a:gd name="connsiteY1" fmla="*/ 171450 h 171450"/>
                <a:gd name="connsiteX2" fmla="*/ 171450 w 171450"/>
                <a:gd name="connsiteY2" fmla="*/ 85725 h 171450"/>
                <a:gd name="connsiteX3" fmla="*/ 85725 w 171450"/>
                <a:gd name="connsiteY3" fmla="*/ 0 h 171450"/>
                <a:gd name="connsiteX4" fmla="*/ 0 w 171450"/>
                <a:gd name="connsiteY4" fmla="*/ 85725 h 171450"/>
                <a:gd name="connsiteX5" fmla="*/ 0 w 171450"/>
                <a:gd name="connsiteY5" fmla="*/ 85725 h 171450"/>
                <a:gd name="connsiteX6" fmla="*/ 133350 w 171450"/>
                <a:gd name="connsiteY6" fmla="*/ 85725 h 171450"/>
                <a:gd name="connsiteX7" fmla="*/ 85725 w 171450"/>
                <a:gd name="connsiteY7" fmla="*/ 133350 h 171450"/>
                <a:gd name="connsiteX8" fmla="*/ 38100 w 171450"/>
                <a:gd name="connsiteY8" fmla="*/ 85725 h 171450"/>
                <a:gd name="connsiteX9" fmla="*/ 85725 w 171450"/>
                <a:gd name="connsiteY9" fmla="*/ 38100 h 171450"/>
                <a:gd name="connsiteX10" fmla="*/ 133350 w 171450"/>
                <a:gd name="connsiteY10" fmla="*/ 857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171450">
                  <a:moveTo>
                    <a:pt x="0" y="85725"/>
                  </a:moveTo>
                  <a:cubicBezTo>
                    <a:pt x="0" y="133350"/>
                    <a:pt x="38100" y="171450"/>
                    <a:pt x="85725" y="171450"/>
                  </a:cubicBezTo>
                  <a:cubicBezTo>
                    <a:pt x="133350" y="171450"/>
                    <a:pt x="171450" y="133350"/>
                    <a:pt x="171450" y="85725"/>
                  </a:cubicBezTo>
                  <a:cubicBezTo>
                    <a:pt x="171450" y="38100"/>
                    <a:pt x="133350" y="0"/>
                    <a:pt x="85725" y="0"/>
                  </a:cubicBezTo>
                  <a:cubicBezTo>
                    <a:pt x="38100" y="0"/>
                    <a:pt x="0" y="38100"/>
                    <a:pt x="0" y="85725"/>
                  </a:cubicBezTo>
                  <a:cubicBezTo>
                    <a:pt x="0" y="85725"/>
                    <a:pt x="0" y="85725"/>
                    <a:pt x="0" y="85725"/>
                  </a:cubicBezTo>
                  <a:close/>
                  <a:moveTo>
                    <a:pt x="133350" y="85725"/>
                  </a:moveTo>
                  <a:cubicBezTo>
                    <a:pt x="133350" y="112395"/>
                    <a:pt x="112395" y="133350"/>
                    <a:pt x="85725" y="133350"/>
                  </a:cubicBezTo>
                  <a:cubicBezTo>
                    <a:pt x="59055" y="133350"/>
                    <a:pt x="38100" y="112395"/>
                    <a:pt x="38100" y="85725"/>
                  </a:cubicBezTo>
                  <a:cubicBezTo>
                    <a:pt x="38100" y="59055"/>
                    <a:pt x="59055" y="38100"/>
                    <a:pt x="85725" y="38100"/>
                  </a:cubicBezTo>
                  <a:cubicBezTo>
                    <a:pt x="112395" y="38100"/>
                    <a:pt x="133350" y="59055"/>
                    <a:pt x="133350" y="85725"/>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66" name="Graphic 60">
              <a:extLst>
                <a:ext uri="{FF2B5EF4-FFF2-40B4-BE49-F238E27FC236}">
                  <a16:creationId xmlns:a16="http://schemas.microsoft.com/office/drawing/2014/main" id="{C0B07D6C-2382-46CA-BD2F-EBF9F854F303}"/>
                </a:ext>
              </a:extLst>
            </p:cNvPr>
            <p:cNvSpPr/>
            <p:nvPr/>
          </p:nvSpPr>
          <p:spPr>
            <a:xfrm>
              <a:off x="3317023" y="3524715"/>
              <a:ext cx="190500" cy="190500"/>
            </a:xfrm>
            <a:custGeom>
              <a:avLst/>
              <a:gdLst>
                <a:gd name="connsiteX0" fmla="*/ 190500 w 190500"/>
                <a:gd name="connsiteY0" fmla="*/ 95250 h 190500"/>
                <a:gd name="connsiteX1" fmla="*/ 95250 w 190500"/>
                <a:gd name="connsiteY1" fmla="*/ 0 h 190500"/>
                <a:gd name="connsiteX2" fmla="*/ 0 w 190500"/>
                <a:gd name="connsiteY2" fmla="*/ 95250 h 190500"/>
                <a:gd name="connsiteX3" fmla="*/ 95250 w 190500"/>
                <a:gd name="connsiteY3" fmla="*/ 190500 h 190500"/>
                <a:gd name="connsiteX4" fmla="*/ 190500 w 190500"/>
                <a:gd name="connsiteY4" fmla="*/ 95250 h 190500"/>
                <a:gd name="connsiteX5" fmla="*/ 95250 w 190500"/>
                <a:gd name="connsiteY5" fmla="*/ 152400 h 190500"/>
                <a:gd name="connsiteX6" fmla="*/ 38100 w 190500"/>
                <a:gd name="connsiteY6" fmla="*/ 95250 h 190500"/>
                <a:gd name="connsiteX7" fmla="*/ 95250 w 190500"/>
                <a:gd name="connsiteY7" fmla="*/ 38100 h 190500"/>
                <a:gd name="connsiteX8" fmla="*/ 152400 w 190500"/>
                <a:gd name="connsiteY8" fmla="*/ 95250 h 190500"/>
                <a:gd name="connsiteX9" fmla="*/ 95250 w 190500"/>
                <a:gd name="connsiteY9" fmla="*/ 1524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190500" y="95250"/>
                  </a:moveTo>
                  <a:cubicBezTo>
                    <a:pt x="190500" y="42863"/>
                    <a:pt x="147638" y="0"/>
                    <a:pt x="95250" y="0"/>
                  </a:cubicBezTo>
                  <a:cubicBezTo>
                    <a:pt x="42863" y="0"/>
                    <a:pt x="0" y="42863"/>
                    <a:pt x="0" y="95250"/>
                  </a:cubicBezTo>
                  <a:cubicBezTo>
                    <a:pt x="0" y="147638"/>
                    <a:pt x="42863" y="190500"/>
                    <a:pt x="95250" y="190500"/>
                  </a:cubicBezTo>
                  <a:cubicBezTo>
                    <a:pt x="147638" y="190500"/>
                    <a:pt x="190500" y="147638"/>
                    <a:pt x="190500" y="95250"/>
                  </a:cubicBezTo>
                  <a:close/>
                  <a:moveTo>
                    <a:pt x="95250" y="152400"/>
                  </a:moveTo>
                  <a:cubicBezTo>
                    <a:pt x="63818" y="152400"/>
                    <a:pt x="38100" y="126682"/>
                    <a:pt x="38100" y="95250"/>
                  </a:cubicBezTo>
                  <a:cubicBezTo>
                    <a:pt x="38100" y="63818"/>
                    <a:pt x="63818" y="38100"/>
                    <a:pt x="95250" y="38100"/>
                  </a:cubicBezTo>
                  <a:cubicBezTo>
                    <a:pt x="126683" y="38100"/>
                    <a:pt x="152400" y="63818"/>
                    <a:pt x="152400" y="95250"/>
                  </a:cubicBezTo>
                  <a:cubicBezTo>
                    <a:pt x="152400" y="126682"/>
                    <a:pt x="126683" y="152400"/>
                    <a:pt x="95250" y="15240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67" name="Graphic 60">
              <a:extLst>
                <a:ext uri="{FF2B5EF4-FFF2-40B4-BE49-F238E27FC236}">
                  <a16:creationId xmlns:a16="http://schemas.microsoft.com/office/drawing/2014/main" id="{9369B410-549F-4146-A3AB-D0C08A37B7F5}"/>
                </a:ext>
              </a:extLst>
            </p:cNvPr>
            <p:cNvSpPr/>
            <p:nvPr/>
          </p:nvSpPr>
          <p:spPr>
            <a:xfrm>
              <a:off x="3698023" y="3753315"/>
              <a:ext cx="114300" cy="135254"/>
            </a:xfrm>
            <a:custGeom>
              <a:avLst/>
              <a:gdLst>
                <a:gd name="connsiteX0" fmla="*/ 64770 w 114300"/>
                <a:gd name="connsiteY0" fmla="*/ 0 h 135254"/>
                <a:gd name="connsiteX1" fmla="*/ 0 w 114300"/>
                <a:gd name="connsiteY1" fmla="*/ 63817 h 135254"/>
                <a:gd name="connsiteX2" fmla="*/ 0 w 114300"/>
                <a:gd name="connsiteY2" fmla="*/ 107633 h 135254"/>
                <a:gd name="connsiteX3" fmla="*/ 38100 w 114300"/>
                <a:gd name="connsiteY3" fmla="*/ 135255 h 135254"/>
                <a:gd name="connsiteX4" fmla="*/ 38100 w 114300"/>
                <a:gd name="connsiteY4" fmla="*/ 63817 h 135254"/>
                <a:gd name="connsiteX5" fmla="*/ 64770 w 114300"/>
                <a:gd name="connsiteY5" fmla="*/ 38100 h 135254"/>
                <a:gd name="connsiteX6" fmla="*/ 114300 w 114300"/>
                <a:gd name="connsiteY6" fmla="*/ 38100 h 135254"/>
                <a:gd name="connsiteX7" fmla="*/ 64770 w 114300"/>
                <a:gd name="connsiteY7" fmla="*/ 0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35254">
                  <a:moveTo>
                    <a:pt x="64770" y="0"/>
                  </a:moveTo>
                  <a:cubicBezTo>
                    <a:pt x="29527" y="0"/>
                    <a:pt x="0" y="28575"/>
                    <a:pt x="0" y="63817"/>
                  </a:cubicBezTo>
                  <a:lnTo>
                    <a:pt x="0" y="107633"/>
                  </a:lnTo>
                  <a:cubicBezTo>
                    <a:pt x="14288" y="114300"/>
                    <a:pt x="26670" y="123825"/>
                    <a:pt x="38100" y="135255"/>
                  </a:cubicBezTo>
                  <a:lnTo>
                    <a:pt x="38100" y="63817"/>
                  </a:lnTo>
                  <a:cubicBezTo>
                    <a:pt x="38100" y="49530"/>
                    <a:pt x="50483" y="38100"/>
                    <a:pt x="64770" y="38100"/>
                  </a:cubicBezTo>
                  <a:lnTo>
                    <a:pt x="114300" y="38100"/>
                  </a:lnTo>
                  <a:cubicBezTo>
                    <a:pt x="95250" y="29527"/>
                    <a:pt x="77152" y="17145"/>
                    <a:pt x="64770" y="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68" name="Graphic 60">
              <a:extLst>
                <a:ext uri="{FF2B5EF4-FFF2-40B4-BE49-F238E27FC236}">
                  <a16:creationId xmlns:a16="http://schemas.microsoft.com/office/drawing/2014/main" id="{F630E224-805D-441C-B573-3F4C7FE99D45}"/>
                </a:ext>
              </a:extLst>
            </p:cNvPr>
            <p:cNvSpPr/>
            <p:nvPr/>
          </p:nvSpPr>
          <p:spPr>
            <a:xfrm>
              <a:off x="3469423" y="4058115"/>
              <a:ext cx="102870" cy="323850"/>
            </a:xfrm>
            <a:custGeom>
              <a:avLst/>
              <a:gdLst>
                <a:gd name="connsiteX0" fmla="*/ 61913 w 102870"/>
                <a:gd name="connsiteY0" fmla="*/ 0 h 323850"/>
                <a:gd name="connsiteX1" fmla="*/ 0 w 102870"/>
                <a:gd name="connsiteY1" fmla="*/ 67627 h 323850"/>
                <a:gd name="connsiteX2" fmla="*/ 0 w 102870"/>
                <a:gd name="connsiteY2" fmla="*/ 304800 h 323850"/>
                <a:gd name="connsiteX3" fmla="*/ 19050 w 102870"/>
                <a:gd name="connsiteY3" fmla="*/ 323850 h 323850"/>
                <a:gd name="connsiteX4" fmla="*/ 38100 w 102870"/>
                <a:gd name="connsiteY4" fmla="*/ 304800 h 323850"/>
                <a:gd name="connsiteX5" fmla="*/ 38100 w 102870"/>
                <a:gd name="connsiteY5" fmla="*/ 67627 h 323850"/>
                <a:gd name="connsiteX6" fmla="*/ 67627 w 102870"/>
                <a:gd name="connsiteY6" fmla="*/ 38100 h 323850"/>
                <a:gd name="connsiteX7" fmla="*/ 102870 w 102870"/>
                <a:gd name="connsiteY7" fmla="*/ 38100 h 323850"/>
                <a:gd name="connsiteX8" fmla="*/ 61913 w 102870"/>
                <a:gd name="connsiteY8"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323850">
                  <a:moveTo>
                    <a:pt x="61913" y="0"/>
                  </a:moveTo>
                  <a:cubicBezTo>
                    <a:pt x="26670" y="2858"/>
                    <a:pt x="0" y="32385"/>
                    <a:pt x="0" y="67627"/>
                  </a:cubicBezTo>
                  <a:lnTo>
                    <a:pt x="0" y="304800"/>
                  </a:lnTo>
                  <a:cubicBezTo>
                    <a:pt x="0" y="315278"/>
                    <a:pt x="8573" y="323850"/>
                    <a:pt x="19050" y="323850"/>
                  </a:cubicBezTo>
                  <a:cubicBezTo>
                    <a:pt x="29527" y="323850"/>
                    <a:pt x="38100" y="315278"/>
                    <a:pt x="38100" y="304800"/>
                  </a:cubicBezTo>
                  <a:lnTo>
                    <a:pt x="38100" y="67627"/>
                  </a:lnTo>
                  <a:cubicBezTo>
                    <a:pt x="38100" y="51435"/>
                    <a:pt x="51435" y="38100"/>
                    <a:pt x="67627" y="38100"/>
                  </a:cubicBezTo>
                  <a:lnTo>
                    <a:pt x="102870" y="38100"/>
                  </a:lnTo>
                  <a:cubicBezTo>
                    <a:pt x="86677" y="28575"/>
                    <a:pt x="73342" y="15240"/>
                    <a:pt x="61913" y="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69" name="Graphic 60">
              <a:extLst>
                <a:ext uri="{FF2B5EF4-FFF2-40B4-BE49-F238E27FC236}">
                  <a16:creationId xmlns:a16="http://schemas.microsoft.com/office/drawing/2014/main" id="{0830C805-3E68-4467-8F89-71D351A45AA2}"/>
                </a:ext>
              </a:extLst>
            </p:cNvPr>
            <p:cNvSpPr/>
            <p:nvPr/>
          </p:nvSpPr>
          <p:spPr>
            <a:xfrm>
              <a:off x="3709452" y="4058115"/>
              <a:ext cx="102870" cy="323850"/>
            </a:xfrm>
            <a:custGeom>
              <a:avLst/>
              <a:gdLst>
                <a:gd name="connsiteX0" fmla="*/ 40958 w 102870"/>
                <a:gd name="connsiteY0" fmla="*/ 0 h 323850"/>
                <a:gd name="connsiteX1" fmla="*/ 0 w 102870"/>
                <a:gd name="connsiteY1" fmla="*/ 38100 h 323850"/>
                <a:gd name="connsiteX2" fmla="*/ 35243 w 102870"/>
                <a:gd name="connsiteY2" fmla="*/ 38100 h 323850"/>
                <a:gd name="connsiteX3" fmla="*/ 64770 w 102870"/>
                <a:gd name="connsiteY3" fmla="*/ 67627 h 323850"/>
                <a:gd name="connsiteX4" fmla="*/ 64770 w 102870"/>
                <a:gd name="connsiteY4" fmla="*/ 304800 h 323850"/>
                <a:gd name="connsiteX5" fmla="*/ 83820 w 102870"/>
                <a:gd name="connsiteY5" fmla="*/ 323850 h 323850"/>
                <a:gd name="connsiteX6" fmla="*/ 102870 w 102870"/>
                <a:gd name="connsiteY6" fmla="*/ 304800 h 323850"/>
                <a:gd name="connsiteX7" fmla="*/ 102870 w 102870"/>
                <a:gd name="connsiteY7" fmla="*/ 67627 h 323850"/>
                <a:gd name="connsiteX8" fmla="*/ 40958 w 102870"/>
                <a:gd name="connsiteY8"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323850">
                  <a:moveTo>
                    <a:pt x="40958" y="0"/>
                  </a:moveTo>
                  <a:cubicBezTo>
                    <a:pt x="30480" y="15240"/>
                    <a:pt x="16193" y="28575"/>
                    <a:pt x="0" y="38100"/>
                  </a:cubicBezTo>
                  <a:lnTo>
                    <a:pt x="35243" y="38100"/>
                  </a:lnTo>
                  <a:cubicBezTo>
                    <a:pt x="51435" y="38100"/>
                    <a:pt x="64770" y="51435"/>
                    <a:pt x="64770" y="67627"/>
                  </a:cubicBezTo>
                  <a:lnTo>
                    <a:pt x="64770" y="304800"/>
                  </a:lnTo>
                  <a:cubicBezTo>
                    <a:pt x="64770" y="315278"/>
                    <a:pt x="73343" y="323850"/>
                    <a:pt x="83820" y="323850"/>
                  </a:cubicBezTo>
                  <a:cubicBezTo>
                    <a:pt x="94298" y="323850"/>
                    <a:pt x="102870" y="315278"/>
                    <a:pt x="102870" y="304800"/>
                  </a:cubicBezTo>
                  <a:lnTo>
                    <a:pt x="102870" y="67627"/>
                  </a:lnTo>
                  <a:cubicBezTo>
                    <a:pt x="102870" y="32385"/>
                    <a:pt x="75248" y="2858"/>
                    <a:pt x="40958" y="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70" name="Graphic 60">
              <a:extLst>
                <a:ext uri="{FF2B5EF4-FFF2-40B4-BE49-F238E27FC236}">
                  <a16:creationId xmlns:a16="http://schemas.microsoft.com/office/drawing/2014/main" id="{2FC96AA6-CB5B-4F08-94EE-E8774BCA3544}"/>
                </a:ext>
              </a:extLst>
            </p:cNvPr>
            <p:cNvSpPr/>
            <p:nvPr/>
          </p:nvSpPr>
          <p:spPr>
            <a:xfrm>
              <a:off x="3545623" y="3886665"/>
              <a:ext cx="190500" cy="190500"/>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 name="connsiteX5" fmla="*/ 95250 w 190500"/>
                <a:gd name="connsiteY5" fmla="*/ 152400 h 190500"/>
                <a:gd name="connsiteX6" fmla="*/ 38100 w 190500"/>
                <a:gd name="connsiteY6" fmla="*/ 95250 h 190500"/>
                <a:gd name="connsiteX7" fmla="*/ 95250 w 190500"/>
                <a:gd name="connsiteY7" fmla="*/ 38100 h 190500"/>
                <a:gd name="connsiteX8" fmla="*/ 152400 w 190500"/>
                <a:gd name="connsiteY8" fmla="*/ 95250 h 190500"/>
                <a:gd name="connsiteX9" fmla="*/ 95250 w 190500"/>
                <a:gd name="connsiteY9" fmla="*/ 1524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0"/>
                  </a:moveTo>
                  <a:cubicBezTo>
                    <a:pt x="42863" y="0"/>
                    <a:pt x="0" y="42863"/>
                    <a:pt x="0" y="95250"/>
                  </a:cubicBezTo>
                  <a:cubicBezTo>
                    <a:pt x="0" y="147638"/>
                    <a:pt x="42863" y="190500"/>
                    <a:pt x="95250" y="190500"/>
                  </a:cubicBezTo>
                  <a:cubicBezTo>
                    <a:pt x="147638" y="190500"/>
                    <a:pt x="190500" y="147638"/>
                    <a:pt x="190500" y="95250"/>
                  </a:cubicBezTo>
                  <a:cubicBezTo>
                    <a:pt x="190500" y="42863"/>
                    <a:pt x="147638" y="0"/>
                    <a:pt x="95250" y="0"/>
                  </a:cubicBezTo>
                  <a:close/>
                  <a:moveTo>
                    <a:pt x="95250" y="152400"/>
                  </a:moveTo>
                  <a:cubicBezTo>
                    <a:pt x="63817" y="152400"/>
                    <a:pt x="38100" y="126683"/>
                    <a:pt x="38100" y="95250"/>
                  </a:cubicBezTo>
                  <a:cubicBezTo>
                    <a:pt x="38100" y="63817"/>
                    <a:pt x="63817" y="38100"/>
                    <a:pt x="95250" y="38100"/>
                  </a:cubicBezTo>
                  <a:cubicBezTo>
                    <a:pt x="126683" y="38100"/>
                    <a:pt x="152400" y="63817"/>
                    <a:pt x="152400" y="95250"/>
                  </a:cubicBezTo>
                  <a:cubicBezTo>
                    <a:pt x="152400" y="126683"/>
                    <a:pt x="126683" y="152400"/>
                    <a:pt x="95250" y="15240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71" name="Graphic 60">
              <a:extLst>
                <a:ext uri="{FF2B5EF4-FFF2-40B4-BE49-F238E27FC236}">
                  <a16:creationId xmlns:a16="http://schemas.microsoft.com/office/drawing/2014/main" id="{F03D9D82-25CC-455C-BDF2-A0A95CFF70C5}"/>
                </a:ext>
              </a:extLst>
            </p:cNvPr>
            <p:cNvSpPr/>
            <p:nvPr/>
          </p:nvSpPr>
          <p:spPr>
            <a:xfrm>
              <a:off x="3012223" y="3753315"/>
              <a:ext cx="114300" cy="135254"/>
            </a:xfrm>
            <a:custGeom>
              <a:avLst/>
              <a:gdLst>
                <a:gd name="connsiteX0" fmla="*/ 76200 w 114300"/>
                <a:gd name="connsiteY0" fmla="*/ 63817 h 135254"/>
                <a:gd name="connsiteX1" fmla="*/ 76200 w 114300"/>
                <a:gd name="connsiteY1" fmla="*/ 135255 h 135254"/>
                <a:gd name="connsiteX2" fmla="*/ 114300 w 114300"/>
                <a:gd name="connsiteY2" fmla="*/ 107633 h 135254"/>
                <a:gd name="connsiteX3" fmla="*/ 114300 w 114300"/>
                <a:gd name="connsiteY3" fmla="*/ 63817 h 135254"/>
                <a:gd name="connsiteX4" fmla="*/ 49530 w 114300"/>
                <a:gd name="connsiteY4" fmla="*/ 0 h 135254"/>
                <a:gd name="connsiteX5" fmla="*/ 0 w 114300"/>
                <a:gd name="connsiteY5" fmla="*/ 38100 h 135254"/>
                <a:gd name="connsiteX6" fmla="*/ 49530 w 114300"/>
                <a:gd name="connsiteY6" fmla="*/ 38100 h 135254"/>
                <a:gd name="connsiteX7" fmla="*/ 76200 w 114300"/>
                <a:gd name="connsiteY7" fmla="*/ 63817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35254">
                  <a:moveTo>
                    <a:pt x="76200" y="63817"/>
                  </a:moveTo>
                  <a:lnTo>
                    <a:pt x="76200" y="135255"/>
                  </a:lnTo>
                  <a:cubicBezTo>
                    <a:pt x="87630" y="123825"/>
                    <a:pt x="100013" y="115252"/>
                    <a:pt x="114300" y="107633"/>
                  </a:cubicBezTo>
                  <a:lnTo>
                    <a:pt x="114300" y="63817"/>
                  </a:lnTo>
                  <a:cubicBezTo>
                    <a:pt x="114300" y="28575"/>
                    <a:pt x="84773" y="0"/>
                    <a:pt x="49530" y="0"/>
                  </a:cubicBezTo>
                  <a:cubicBezTo>
                    <a:pt x="36195" y="17145"/>
                    <a:pt x="19050" y="29527"/>
                    <a:pt x="0" y="38100"/>
                  </a:cubicBezTo>
                  <a:lnTo>
                    <a:pt x="49530" y="38100"/>
                  </a:lnTo>
                  <a:cubicBezTo>
                    <a:pt x="63818" y="38100"/>
                    <a:pt x="76200" y="49530"/>
                    <a:pt x="76200" y="63817"/>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72" name="Graphic 60">
              <a:extLst>
                <a:ext uri="{FF2B5EF4-FFF2-40B4-BE49-F238E27FC236}">
                  <a16:creationId xmlns:a16="http://schemas.microsoft.com/office/drawing/2014/main" id="{0C55DDBE-82D3-4188-AD80-F115BB718103}"/>
                </a:ext>
              </a:extLst>
            </p:cNvPr>
            <p:cNvSpPr/>
            <p:nvPr/>
          </p:nvSpPr>
          <p:spPr>
            <a:xfrm>
              <a:off x="3240823" y="3696165"/>
              <a:ext cx="102869" cy="193357"/>
            </a:xfrm>
            <a:custGeom>
              <a:avLst/>
              <a:gdLst>
                <a:gd name="connsiteX0" fmla="*/ 0 w 102869"/>
                <a:gd name="connsiteY0" fmla="*/ 165735 h 193357"/>
                <a:gd name="connsiteX1" fmla="*/ 38100 w 102869"/>
                <a:gd name="connsiteY1" fmla="*/ 193358 h 193357"/>
                <a:gd name="connsiteX2" fmla="*/ 38100 w 102869"/>
                <a:gd name="connsiteY2" fmla="*/ 66675 h 193357"/>
                <a:gd name="connsiteX3" fmla="*/ 67627 w 102869"/>
                <a:gd name="connsiteY3" fmla="*/ 38100 h 193357"/>
                <a:gd name="connsiteX4" fmla="*/ 102870 w 102869"/>
                <a:gd name="connsiteY4" fmla="*/ 38100 h 193357"/>
                <a:gd name="connsiteX5" fmla="*/ 61913 w 102869"/>
                <a:gd name="connsiteY5" fmla="*/ 0 h 193357"/>
                <a:gd name="connsiteX6" fmla="*/ 0 w 102869"/>
                <a:gd name="connsiteY6" fmla="*/ 66675 h 193357"/>
                <a:gd name="connsiteX7" fmla="*/ 0 w 102869"/>
                <a:gd name="connsiteY7" fmla="*/ 165735 h 1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69" h="193357">
                  <a:moveTo>
                    <a:pt x="0" y="165735"/>
                  </a:moveTo>
                  <a:cubicBezTo>
                    <a:pt x="14288" y="172402"/>
                    <a:pt x="26670" y="181927"/>
                    <a:pt x="38100" y="193358"/>
                  </a:cubicBezTo>
                  <a:lnTo>
                    <a:pt x="38100" y="66675"/>
                  </a:lnTo>
                  <a:cubicBezTo>
                    <a:pt x="38100" y="50482"/>
                    <a:pt x="51435" y="38100"/>
                    <a:pt x="67627" y="38100"/>
                  </a:cubicBezTo>
                  <a:lnTo>
                    <a:pt x="102870" y="38100"/>
                  </a:lnTo>
                  <a:cubicBezTo>
                    <a:pt x="86677" y="28575"/>
                    <a:pt x="73343" y="15240"/>
                    <a:pt x="61913" y="0"/>
                  </a:cubicBezTo>
                  <a:cubicBezTo>
                    <a:pt x="26670" y="2857"/>
                    <a:pt x="0" y="31432"/>
                    <a:pt x="0" y="66675"/>
                  </a:cubicBezTo>
                  <a:lnTo>
                    <a:pt x="0" y="165735"/>
                  </a:ln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73" name="Graphic 60">
              <a:extLst>
                <a:ext uri="{FF2B5EF4-FFF2-40B4-BE49-F238E27FC236}">
                  <a16:creationId xmlns:a16="http://schemas.microsoft.com/office/drawing/2014/main" id="{F386C8AF-9AA1-4530-9D3D-E8695355D03F}"/>
                </a:ext>
              </a:extLst>
            </p:cNvPr>
            <p:cNvSpPr/>
            <p:nvPr/>
          </p:nvSpPr>
          <p:spPr>
            <a:xfrm>
              <a:off x="3088423" y="3886665"/>
              <a:ext cx="190500" cy="190500"/>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 name="connsiteX5" fmla="*/ 95250 w 190500"/>
                <a:gd name="connsiteY5" fmla="*/ 152400 h 190500"/>
                <a:gd name="connsiteX6" fmla="*/ 38100 w 190500"/>
                <a:gd name="connsiteY6" fmla="*/ 95250 h 190500"/>
                <a:gd name="connsiteX7" fmla="*/ 95250 w 190500"/>
                <a:gd name="connsiteY7" fmla="*/ 38100 h 190500"/>
                <a:gd name="connsiteX8" fmla="*/ 152400 w 190500"/>
                <a:gd name="connsiteY8" fmla="*/ 95250 h 190500"/>
                <a:gd name="connsiteX9" fmla="*/ 95250 w 190500"/>
                <a:gd name="connsiteY9" fmla="*/ 1524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0"/>
                  </a:moveTo>
                  <a:cubicBezTo>
                    <a:pt x="42863" y="0"/>
                    <a:pt x="0" y="42863"/>
                    <a:pt x="0" y="95250"/>
                  </a:cubicBezTo>
                  <a:cubicBezTo>
                    <a:pt x="0" y="147638"/>
                    <a:pt x="42863" y="190500"/>
                    <a:pt x="95250" y="190500"/>
                  </a:cubicBezTo>
                  <a:cubicBezTo>
                    <a:pt x="147638" y="190500"/>
                    <a:pt x="190500" y="147638"/>
                    <a:pt x="190500" y="95250"/>
                  </a:cubicBezTo>
                  <a:cubicBezTo>
                    <a:pt x="190500" y="42863"/>
                    <a:pt x="147638" y="0"/>
                    <a:pt x="95250" y="0"/>
                  </a:cubicBezTo>
                  <a:close/>
                  <a:moveTo>
                    <a:pt x="95250" y="152400"/>
                  </a:moveTo>
                  <a:cubicBezTo>
                    <a:pt x="63818" y="152400"/>
                    <a:pt x="38100" y="126683"/>
                    <a:pt x="38100" y="95250"/>
                  </a:cubicBezTo>
                  <a:cubicBezTo>
                    <a:pt x="38100" y="63817"/>
                    <a:pt x="63818" y="38100"/>
                    <a:pt x="95250" y="38100"/>
                  </a:cubicBezTo>
                  <a:cubicBezTo>
                    <a:pt x="126682" y="38100"/>
                    <a:pt x="152400" y="63817"/>
                    <a:pt x="152400" y="95250"/>
                  </a:cubicBezTo>
                  <a:cubicBezTo>
                    <a:pt x="152400" y="126683"/>
                    <a:pt x="126682" y="152400"/>
                    <a:pt x="95250" y="15240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74" name="Graphic 60">
              <a:extLst>
                <a:ext uri="{FF2B5EF4-FFF2-40B4-BE49-F238E27FC236}">
                  <a16:creationId xmlns:a16="http://schemas.microsoft.com/office/drawing/2014/main" id="{A31333F1-D631-4ABD-935A-3A53DD0D2221}"/>
                </a:ext>
              </a:extLst>
            </p:cNvPr>
            <p:cNvSpPr/>
            <p:nvPr/>
          </p:nvSpPr>
          <p:spPr>
            <a:xfrm>
              <a:off x="2802673" y="3324690"/>
              <a:ext cx="114300" cy="361950"/>
            </a:xfrm>
            <a:custGeom>
              <a:avLst/>
              <a:gdLst>
                <a:gd name="connsiteX0" fmla="*/ 38100 w 114300"/>
                <a:gd name="connsiteY0" fmla="*/ 361950 h 361950"/>
                <a:gd name="connsiteX1" fmla="*/ 38100 w 114300"/>
                <a:gd name="connsiteY1" fmla="*/ 352425 h 361950"/>
                <a:gd name="connsiteX2" fmla="*/ 41910 w 114300"/>
                <a:gd name="connsiteY2" fmla="*/ 323850 h 361950"/>
                <a:gd name="connsiteX3" fmla="*/ 38100 w 114300"/>
                <a:gd name="connsiteY3" fmla="*/ 320040 h 361950"/>
                <a:gd name="connsiteX4" fmla="*/ 38100 w 114300"/>
                <a:gd name="connsiteY4" fmla="*/ 63818 h 361950"/>
                <a:gd name="connsiteX5" fmla="*/ 64770 w 114300"/>
                <a:gd name="connsiteY5" fmla="*/ 38100 h 361950"/>
                <a:gd name="connsiteX6" fmla="*/ 114300 w 114300"/>
                <a:gd name="connsiteY6" fmla="*/ 38100 h 361950"/>
                <a:gd name="connsiteX7" fmla="*/ 64770 w 114300"/>
                <a:gd name="connsiteY7" fmla="*/ 0 h 361950"/>
                <a:gd name="connsiteX8" fmla="*/ 0 w 114300"/>
                <a:gd name="connsiteY8" fmla="*/ 63818 h 361950"/>
                <a:gd name="connsiteX9" fmla="*/ 0 w 114300"/>
                <a:gd name="connsiteY9" fmla="*/ 320040 h 361950"/>
                <a:gd name="connsiteX10" fmla="*/ 38100 w 114300"/>
                <a:gd name="connsiteY10" fmla="*/ 3619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361950">
                  <a:moveTo>
                    <a:pt x="38100" y="361950"/>
                  </a:moveTo>
                  <a:cubicBezTo>
                    <a:pt x="38100" y="359093"/>
                    <a:pt x="38100" y="356235"/>
                    <a:pt x="38100" y="352425"/>
                  </a:cubicBezTo>
                  <a:cubicBezTo>
                    <a:pt x="38100" y="342900"/>
                    <a:pt x="39053" y="333375"/>
                    <a:pt x="41910" y="323850"/>
                  </a:cubicBezTo>
                  <a:cubicBezTo>
                    <a:pt x="40005" y="323850"/>
                    <a:pt x="38100" y="321945"/>
                    <a:pt x="38100" y="320040"/>
                  </a:cubicBezTo>
                  <a:lnTo>
                    <a:pt x="38100" y="63818"/>
                  </a:lnTo>
                  <a:cubicBezTo>
                    <a:pt x="38100" y="49530"/>
                    <a:pt x="50483" y="38100"/>
                    <a:pt x="64770" y="38100"/>
                  </a:cubicBezTo>
                  <a:lnTo>
                    <a:pt x="114300" y="38100"/>
                  </a:lnTo>
                  <a:cubicBezTo>
                    <a:pt x="94298" y="29528"/>
                    <a:pt x="77153" y="17145"/>
                    <a:pt x="64770" y="0"/>
                  </a:cubicBezTo>
                  <a:cubicBezTo>
                    <a:pt x="29528" y="0"/>
                    <a:pt x="0" y="28575"/>
                    <a:pt x="0" y="63818"/>
                  </a:cubicBezTo>
                  <a:lnTo>
                    <a:pt x="0" y="320040"/>
                  </a:lnTo>
                  <a:cubicBezTo>
                    <a:pt x="0" y="341948"/>
                    <a:pt x="17145" y="360045"/>
                    <a:pt x="38100" y="36195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75" name="Graphic 60">
              <a:extLst>
                <a:ext uri="{FF2B5EF4-FFF2-40B4-BE49-F238E27FC236}">
                  <a16:creationId xmlns:a16="http://schemas.microsoft.com/office/drawing/2014/main" id="{4D4EF8E5-0B2B-4CB9-9C5A-102039B21867}"/>
                </a:ext>
              </a:extLst>
            </p:cNvPr>
            <p:cNvSpPr/>
            <p:nvPr/>
          </p:nvSpPr>
          <p:spPr>
            <a:xfrm>
              <a:off x="3698023" y="3324690"/>
              <a:ext cx="114300" cy="339089"/>
            </a:xfrm>
            <a:custGeom>
              <a:avLst/>
              <a:gdLst>
                <a:gd name="connsiteX0" fmla="*/ 38100 w 114300"/>
                <a:gd name="connsiteY0" fmla="*/ 339090 h 339089"/>
                <a:gd name="connsiteX1" fmla="*/ 38100 w 114300"/>
                <a:gd name="connsiteY1" fmla="*/ 339090 h 339089"/>
                <a:gd name="connsiteX2" fmla="*/ 49530 w 114300"/>
                <a:gd name="connsiteY2" fmla="*/ 300990 h 339089"/>
                <a:gd name="connsiteX3" fmla="*/ 38100 w 114300"/>
                <a:gd name="connsiteY3" fmla="*/ 300990 h 339089"/>
                <a:gd name="connsiteX4" fmla="*/ 38100 w 114300"/>
                <a:gd name="connsiteY4" fmla="*/ 63818 h 339089"/>
                <a:gd name="connsiteX5" fmla="*/ 64770 w 114300"/>
                <a:gd name="connsiteY5" fmla="*/ 38100 h 339089"/>
                <a:gd name="connsiteX6" fmla="*/ 114300 w 114300"/>
                <a:gd name="connsiteY6" fmla="*/ 38100 h 339089"/>
                <a:gd name="connsiteX7" fmla="*/ 64770 w 114300"/>
                <a:gd name="connsiteY7" fmla="*/ 0 h 339089"/>
                <a:gd name="connsiteX8" fmla="*/ 0 w 114300"/>
                <a:gd name="connsiteY8" fmla="*/ 63818 h 339089"/>
                <a:gd name="connsiteX9" fmla="*/ 0 w 114300"/>
                <a:gd name="connsiteY9" fmla="*/ 300990 h 339089"/>
                <a:gd name="connsiteX10" fmla="*/ 38100 w 114300"/>
                <a:gd name="connsiteY10" fmla="*/ 339090 h 33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339089">
                  <a:moveTo>
                    <a:pt x="38100" y="339090"/>
                  </a:moveTo>
                  <a:lnTo>
                    <a:pt x="38100" y="339090"/>
                  </a:lnTo>
                  <a:cubicBezTo>
                    <a:pt x="40005" y="325755"/>
                    <a:pt x="43815" y="313373"/>
                    <a:pt x="49530" y="300990"/>
                  </a:cubicBezTo>
                  <a:lnTo>
                    <a:pt x="38100" y="300990"/>
                  </a:lnTo>
                  <a:lnTo>
                    <a:pt x="38100" y="63818"/>
                  </a:lnTo>
                  <a:cubicBezTo>
                    <a:pt x="38100" y="49530"/>
                    <a:pt x="50483" y="38100"/>
                    <a:pt x="64770" y="38100"/>
                  </a:cubicBezTo>
                  <a:lnTo>
                    <a:pt x="114300" y="38100"/>
                  </a:lnTo>
                  <a:cubicBezTo>
                    <a:pt x="94298" y="29528"/>
                    <a:pt x="77152" y="17145"/>
                    <a:pt x="64770" y="0"/>
                  </a:cubicBezTo>
                  <a:cubicBezTo>
                    <a:pt x="29527" y="0"/>
                    <a:pt x="0" y="28575"/>
                    <a:pt x="0" y="63818"/>
                  </a:cubicBezTo>
                  <a:lnTo>
                    <a:pt x="0" y="300990"/>
                  </a:lnTo>
                  <a:cubicBezTo>
                    <a:pt x="0" y="321945"/>
                    <a:pt x="17145" y="339090"/>
                    <a:pt x="38100" y="33909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76" name="Graphic 60">
              <a:extLst>
                <a:ext uri="{FF2B5EF4-FFF2-40B4-BE49-F238E27FC236}">
                  <a16:creationId xmlns:a16="http://schemas.microsoft.com/office/drawing/2014/main" id="{1EE41077-ECE1-4B21-B829-A63A5A83D0EE}"/>
                </a:ext>
              </a:extLst>
            </p:cNvPr>
            <p:cNvSpPr/>
            <p:nvPr/>
          </p:nvSpPr>
          <p:spPr>
            <a:xfrm>
              <a:off x="3163670" y="3391365"/>
              <a:ext cx="172402" cy="459104"/>
            </a:xfrm>
            <a:custGeom>
              <a:avLst/>
              <a:gdLst>
                <a:gd name="connsiteX0" fmla="*/ 39052 w 172402"/>
                <a:gd name="connsiteY0" fmla="*/ 459105 h 459104"/>
                <a:gd name="connsiteX1" fmla="*/ 39052 w 172402"/>
                <a:gd name="connsiteY1" fmla="*/ 93345 h 459104"/>
                <a:gd name="connsiteX2" fmla="*/ 93345 w 172402"/>
                <a:gd name="connsiteY2" fmla="*/ 38100 h 459104"/>
                <a:gd name="connsiteX3" fmla="*/ 172402 w 172402"/>
                <a:gd name="connsiteY3" fmla="*/ 38100 h 459104"/>
                <a:gd name="connsiteX4" fmla="*/ 124777 w 172402"/>
                <a:gd name="connsiteY4" fmla="*/ 0 h 459104"/>
                <a:gd name="connsiteX5" fmla="*/ 92392 w 172402"/>
                <a:gd name="connsiteY5" fmla="*/ 0 h 459104"/>
                <a:gd name="connsiteX6" fmla="*/ 0 w 172402"/>
                <a:gd name="connsiteY6" fmla="*/ 93345 h 459104"/>
                <a:gd name="connsiteX7" fmla="*/ 0 w 172402"/>
                <a:gd name="connsiteY7" fmla="*/ 459105 h 459104"/>
                <a:gd name="connsiteX8" fmla="*/ 39052 w 172402"/>
                <a:gd name="connsiteY8" fmla="*/ 459105 h 45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2" h="459104">
                  <a:moveTo>
                    <a:pt x="39052" y="459105"/>
                  </a:moveTo>
                  <a:lnTo>
                    <a:pt x="39052" y="93345"/>
                  </a:lnTo>
                  <a:cubicBezTo>
                    <a:pt x="39052" y="62865"/>
                    <a:pt x="62865" y="38100"/>
                    <a:pt x="93345" y="38100"/>
                  </a:cubicBezTo>
                  <a:lnTo>
                    <a:pt x="172402" y="38100"/>
                  </a:lnTo>
                  <a:cubicBezTo>
                    <a:pt x="154305" y="28575"/>
                    <a:pt x="138113" y="15240"/>
                    <a:pt x="124777" y="0"/>
                  </a:cubicBezTo>
                  <a:lnTo>
                    <a:pt x="92392" y="0"/>
                  </a:lnTo>
                  <a:cubicBezTo>
                    <a:pt x="40957" y="0"/>
                    <a:pt x="0" y="41910"/>
                    <a:pt x="0" y="93345"/>
                  </a:cubicBezTo>
                  <a:lnTo>
                    <a:pt x="0" y="459105"/>
                  </a:lnTo>
                  <a:cubicBezTo>
                    <a:pt x="13335" y="456248"/>
                    <a:pt x="26670" y="456248"/>
                    <a:pt x="39052" y="459105"/>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77" name="Graphic 60">
              <a:extLst>
                <a:ext uri="{FF2B5EF4-FFF2-40B4-BE49-F238E27FC236}">
                  <a16:creationId xmlns:a16="http://schemas.microsoft.com/office/drawing/2014/main" id="{D98AC7F4-79F0-4929-8B16-85B21CF5651A}"/>
                </a:ext>
              </a:extLst>
            </p:cNvPr>
            <p:cNvSpPr/>
            <p:nvPr/>
          </p:nvSpPr>
          <p:spPr>
            <a:xfrm>
              <a:off x="3012223" y="4058115"/>
              <a:ext cx="102869" cy="323850"/>
            </a:xfrm>
            <a:custGeom>
              <a:avLst/>
              <a:gdLst>
                <a:gd name="connsiteX0" fmla="*/ 61913 w 102869"/>
                <a:gd name="connsiteY0" fmla="*/ 0 h 323850"/>
                <a:gd name="connsiteX1" fmla="*/ 0 w 102869"/>
                <a:gd name="connsiteY1" fmla="*/ 67627 h 323850"/>
                <a:gd name="connsiteX2" fmla="*/ 0 w 102869"/>
                <a:gd name="connsiteY2" fmla="*/ 304800 h 323850"/>
                <a:gd name="connsiteX3" fmla="*/ 19050 w 102869"/>
                <a:gd name="connsiteY3" fmla="*/ 323850 h 323850"/>
                <a:gd name="connsiteX4" fmla="*/ 38100 w 102869"/>
                <a:gd name="connsiteY4" fmla="*/ 304800 h 323850"/>
                <a:gd name="connsiteX5" fmla="*/ 38100 w 102869"/>
                <a:gd name="connsiteY5" fmla="*/ 67627 h 323850"/>
                <a:gd name="connsiteX6" fmla="*/ 67628 w 102869"/>
                <a:gd name="connsiteY6" fmla="*/ 38100 h 323850"/>
                <a:gd name="connsiteX7" fmla="*/ 102870 w 102869"/>
                <a:gd name="connsiteY7" fmla="*/ 38100 h 323850"/>
                <a:gd name="connsiteX8" fmla="*/ 61913 w 102869"/>
                <a:gd name="connsiteY8"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 h="323850">
                  <a:moveTo>
                    <a:pt x="61913" y="0"/>
                  </a:moveTo>
                  <a:cubicBezTo>
                    <a:pt x="26670" y="2858"/>
                    <a:pt x="0" y="32385"/>
                    <a:pt x="0" y="67627"/>
                  </a:cubicBezTo>
                  <a:lnTo>
                    <a:pt x="0" y="304800"/>
                  </a:lnTo>
                  <a:cubicBezTo>
                    <a:pt x="0" y="315278"/>
                    <a:pt x="8572" y="323850"/>
                    <a:pt x="19050" y="323850"/>
                  </a:cubicBezTo>
                  <a:cubicBezTo>
                    <a:pt x="29528" y="323850"/>
                    <a:pt x="38100" y="315278"/>
                    <a:pt x="38100" y="304800"/>
                  </a:cubicBezTo>
                  <a:lnTo>
                    <a:pt x="38100" y="67627"/>
                  </a:lnTo>
                  <a:cubicBezTo>
                    <a:pt x="38100" y="51435"/>
                    <a:pt x="51435" y="38100"/>
                    <a:pt x="67628" y="38100"/>
                  </a:cubicBezTo>
                  <a:lnTo>
                    <a:pt x="102870" y="38100"/>
                  </a:lnTo>
                  <a:cubicBezTo>
                    <a:pt x="86678" y="28575"/>
                    <a:pt x="73343" y="15240"/>
                    <a:pt x="61913" y="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78" name="Graphic 60">
              <a:extLst>
                <a:ext uri="{FF2B5EF4-FFF2-40B4-BE49-F238E27FC236}">
                  <a16:creationId xmlns:a16="http://schemas.microsoft.com/office/drawing/2014/main" id="{E831C826-317D-4D3C-A71A-EDDBDDD2036D}"/>
                </a:ext>
              </a:extLst>
            </p:cNvPr>
            <p:cNvSpPr/>
            <p:nvPr/>
          </p:nvSpPr>
          <p:spPr>
            <a:xfrm>
              <a:off x="3252253" y="4058115"/>
              <a:ext cx="102869" cy="323850"/>
            </a:xfrm>
            <a:custGeom>
              <a:avLst/>
              <a:gdLst>
                <a:gd name="connsiteX0" fmla="*/ 40957 w 102869"/>
                <a:gd name="connsiteY0" fmla="*/ 0 h 323850"/>
                <a:gd name="connsiteX1" fmla="*/ 0 w 102869"/>
                <a:gd name="connsiteY1" fmla="*/ 38100 h 323850"/>
                <a:gd name="connsiteX2" fmla="*/ 35243 w 102869"/>
                <a:gd name="connsiteY2" fmla="*/ 38100 h 323850"/>
                <a:gd name="connsiteX3" fmla="*/ 64770 w 102869"/>
                <a:gd name="connsiteY3" fmla="*/ 67627 h 323850"/>
                <a:gd name="connsiteX4" fmla="*/ 64770 w 102869"/>
                <a:gd name="connsiteY4" fmla="*/ 304800 h 323850"/>
                <a:gd name="connsiteX5" fmla="*/ 83820 w 102869"/>
                <a:gd name="connsiteY5" fmla="*/ 323850 h 323850"/>
                <a:gd name="connsiteX6" fmla="*/ 102870 w 102869"/>
                <a:gd name="connsiteY6" fmla="*/ 304800 h 323850"/>
                <a:gd name="connsiteX7" fmla="*/ 102870 w 102869"/>
                <a:gd name="connsiteY7" fmla="*/ 67627 h 323850"/>
                <a:gd name="connsiteX8" fmla="*/ 40957 w 102869"/>
                <a:gd name="connsiteY8"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 h="323850">
                  <a:moveTo>
                    <a:pt x="40957" y="0"/>
                  </a:moveTo>
                  <a:cubicBezTo>
                    <a:pt x="30480" y="15240"/>
                    <a:pt x="16193" y="28575"/>
                    <a:pt x="0" y="38100"/>
                  </a:cubicBezTo>
                  <a:lnTo>
                    <a:pt x="35243" y="38100"/>
                  </a:lnTo>
                  <a:cubicBezTo>
                    <a:pt x="51435" y="38100"/>
                    <a:pt x="64770" y="51435"/>
                    <a:pt x="64770" y="67627"/>
                  </a:cubicBezTo>
                  <a:lnTo>
                    <a:pt x="64770" y="304800"/>
                  </a:lnTo>
                  <a:cubicBezTo>
                    <a:pt x="64770" y="315278"/>
                    <a:pt x="73343" y="323850"/>
                    <a:pt x="83820" y="323850"/>
                  </a:cubicBezTo>
                  <a:cubicBezTo>
                    <a:pt x="94297" y="323850"/>
                    <a:pt x="102870" y="315278"/>
                    <a:pt x="102870" y="304800"/>
                  </a:cubicBezTo>
                  <a:lnTo>
                    <a:pt x="102870" y="67627"/>
                  </a:lnTo>
                  <a:cubicBezTo>
                    <a:pt x="102870" y="32385"/>
                    <a:pt x="75247" y="2858"/>
                    <a:pt x="40957" y="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79" name="Graphic 60">
              <a:extLst>
                <a:ext uri="{FF2B5EF4-FFF2-40B4-BE49-F238E27FC236}">
                  <a16:creationId xmlns:a16="http://schemas.microsoft.com/office/drawing/2014/main" id="{66E7CF89-213D-4AF9-97D0-943132D3006C}"/>
                </a:ext>
              </a:extLst>
            </p:cNvPr>
            <p:cNvSpPr/>
            <p:nvPr/>
          </p:nvSpPr>
          <p:spPr>
            <a:xfrm>
              <a:off x="2802673" y="3753315"/>
              <a:ext cx="175259" cy="628650"/>
            </a:xfrm>
            <a:custGeom>
              <a:avLst/>
              <a:gdLst>
                <a:gd name="connsiteX0" fmla="*/ 171450 w 175259"/>
                <a:gd name="connsiteY0" fmla="*/ 431483 h 628650"/>
                <a:gd name="connsiteX1" fmla="*/ 161925 w 175259"/>
                <a:gd name="connsiteY1" fmla="*/ 428625 h 628650"/>
                <a:gd name="connsiteX2" fmla="*/ 142875 w 175259"/>
                <a:gd name="connsiteY2" fmla="*/ 447675 h 628650"/>
                <a:gd name="connsiteX3" fmla="*/ 142875 w 175259"/>
                <a:gd name="connsiteY3" fmla="*/ 590550 h 628650"/>
                <a:gd name="connsiteX4" fmla="*/ 107633 w 175259"/>
                <a:gd name="connsiteY4" fmla="*/ 590550 h 628650"/>
                <a:gd name="connsiteX5" fmla="*/ 104775 w 175259"/>
                <a:gd name="connsiteY5" fmla="*/ 585788 h 628650"/>
                <a:gd name="connsiteX6" fmla="*/ 104775 w 175259"/>
                <a:gd name="connsiteY6" fmla="*/ 247650 h 628650"/>
                <a:gd name="connsiteX7" fmla="*/ 85725 w 175259"/>
                <a:gd name="connsiteY7" fmla="*/ 228600 h 628650"/>
                <a:gd name="connsiteX8" fmla="*/ 66675 w 175259"/>
                <a:gd name="connsiteY8" fmla="*/ 247650 h 628650"/>
                <a:gd name="connsiteX9" fmla="*/ 66675 w 175259"/>
                <a:gd name="connsiteY9" fmla="*/ 323850 h 628650"/>
                <a:gd name="connsiteX10" fmla="*/ 41910 w 175259"/>
                <a:gd name="connsiteY10" fmla="*/ 323850 h 628650"/>
                <a:gd name="connsiteX11" fmla="*/ 38100 w 175259"/>
                <a:gd name="connsiteY11" fmla="*/ 320040 h 628650"/>
                <a:gd name="connsiteX12" fmla="*/ 38100 w 175259"/>
                <a:gd name="connsiteY12" fmla="*/ 63817 h 628650"/>
                <a:gd name="connsiteX13" fmla="*/ 64770 w 175259"/>
                <a:gd name="connsiteY13" fmla="*/ 38100 h 628650"/>
                <a:gd name="connsiteX14" fmla="*/ 114300 w 175259"/>
                <a:gd name="connsiteY14" fmla="*/ 38100 h 628650"/>
                <a:gd name="connsiteX15" fmla="*/ 64770 w 175259"/>
                <a:gd name="connsiteY15" fmla="*/ 0 h 628650"/>
                <a:gd name="connsiteX16" fmla="*/ 0 w 175259"/>
                <a:gd name="connsiteY16" fmla="*/ 63817 h 628650"/>
                <a:gd name="connsiteX17" fmla="*/ 0 w 175259"/>
                <a:gd name="connsiteY17" fmla="*/ 320040 h 628650"/>
                <a:gd name="connsiteX18" fmla="*/ 41910 w 175259"/>
                <a:gd name="connsiteY18" fmla="*/ 361950 h 628650"/>
                <a:gd name="connsiteX19" fmla="*/ 66675 w 175259"/>
                <a:gd name="connsiteY19" fmla="*/ 361950 h 628650"/>
                <a:gd name="connsiteX20" fmla="*/ 66675 w 175259"/>
                <a:gd name="connsiteY20" fmla="*/ 585788 h 628650"/>
                <a:gd name="connsiteX21" fmla="*/ 107633 w 175259"/>
                <a:gd name="connsiteY21" fmla="*/ 628650 h 628650"/>
                <a:gd name="connsiteX22" fmla="*/ 175260 w 175259"/>
                <a:gd name="connsiteY22" fmla="*/ 628650 h 628650"/>
                <a:gd name="connsiteX23" fmla="*/ 172403 w 175259"/>
                <a:gd name="connsiteY23" fmla="*/ 609600 h 628650"/>
                <a:gd name="connsiteX24" fmla="*/ 172403 w 175259"/>
                <a:gd name="connsiteY24" fmla="*/ 43148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259" h="628650">
                  <a:moveTo>
                    <a:pt x="171450" y="431483"/>
                  </a:moveTo>
                  <a:cubicBezTo>
                    <a:pt x="168593" y="429578"/>
                    <a:pt x="165735" y="428625"/>
                    <a:pt x="161925" y="428625"/>
                  </a:cubicBezTo>
                  <a:cubicBezTo>
                    <a:pt x="151448" y="428625"/>
                    <a:pt x="142875" y="437198"/>
                    <a:pt x="142875" y="447675"/>
                  </a:cubicBezTo>
                  <a:lnTo>
                    <a:pt x="142875" y="590550"/>
                  </a:lnTo>
                  <a:lnTo>
                    <a:pt x="107633" y="590550"/>
                  </a:lnTo>
                  <a:cubicBezTo>
                    <a:pt x="106680" y="590550"/>
                    <a:pt x="104775" y="588645"/>
                    <a:pt x="104775" y="585788"/>
                  </a:cubicBezTo>
                  <a:lnTo>
                    <a:pt x="104775" y="247650"/>
                  </a:lnTo>
                  <a:cubicBezTo>
                    <a:pt x="104775" y="237173"/>
                    <a:pt x="96203" y="228600"/>
                    <a:pt x="85725" y="228600"/>
                  </a:cubicBezTo>
                  <a:cubicBezTo>
                    <a:pt x="75248" y="228600"/>
                    <a:pt x="66675" y="237173"/>
                    <a:pt x="66675" y="247650"/>
                  </a:cubicBezTo>
                  <a:lnTo>
                    <a:pt x="66675" y="323850"/>
                  </a:lnTo>
                  <a:lnTo>
                    <a:pt x="41910" y="323850"/>
                  </a:lnTo>
                  <a:cubicBezTo>
                    <a:pt x="40005" y="323850"/>
                    <a:pt x="38100" y="321945"/>
                    <a:pt x="38100" y="320040"/>
                  </a:cubicBezTo>
                  <a:lnTo>
                    <a:pt x="38100" y="63817"/>
                  </a:lnTo>
                  <a:cubicBezTo>
                    <a:pt x="38100" y="49530"/>
                    <a:pt x="50483" y="38100"/>
                    <a:pt x="64770" y="38100"/>
                  </a:cubicBezTo>
                  <a:lnTo>
                    <a:pt x="114300" y="38100"/>
                  </a:lnTo>
                  <a:cubicBezTo>
                    <a:pt x="94298" y="29527"/>
                    <a:pt x="77153" y="17145"/>
                    <a:pt x="64770" y="0"/>
                  </a:cubicBezTo>
                  <a:cubicBezTo>
                    <a:pt x="29528" y="0"/>
                    <a:pt x="0" y="28575"/>
                    <a:pt x="0" y="63817"/>
                  </a:cubicBezTo>
                  <a:lnTo>
                    <a:pt x="0" y="320040"/>
                  </a:lnTo>
                  <a:cubicBezTo>
                    <a:pt x="0" y="342900"/>
                    <a:pt x="19050" y="361950"/>
                    <a:pt x="41910" y="361950"/>
                  </a:cubicBezTo>
                  <a:lnTo>
                    <a:pt x="66675" y="361950"/>
                  </a:lnTo>
                  <a:lnTo>
                    <a:pt x="66675" y="585788"/>
                  </a:lnTo>
                  <a:cubicBezTo>
                    <a:pt x="66675" y="608648"/>
                    <a:pt x="84773" y="627698"/>
                    <a:pt x="107633" y="628650"/>
                  </a:cubicBezTo>
                  <a:lnTo>
                    <a:pt x="175260" y="628650"/>
                  </a:lnTo>
                  <a:cubicBezTo>
                    <a:pt x="173355" y="622935"/>
                    <a:pt x="172403" y="616268"/>
                    <a:pt x="172403" y="609600"/>
                  </a:cubicBezTo>
                  <a:lnTo>
                    <a:pt x="172403" y="431483"/>
                  </a:ln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80" name="Graphic 60">
              <a:extLst>
                <a:ext uri="{FF2B5EF4-FFF2-40B4-BE49-F238E27FC236}">
                  <a16:creationId xmlns:a16="http://schemas.microsoft.com/office/drawing/2014/main" id="{BD54E45F-2C9F-4FAA-A6A9-B20F791724D3}"/>
                </a:ext>
              </a:extLst>
            </p:cNvPr>
            <p:cNvSpPr/>
            <p:nvPr/>
          </p:nvSpPr>
          <p:spPr>
            <a:xfrm>
              <a:off x="3488473" y="3391365"/>
              <a:ext cx="171450" cy="459104"/>
            </a:xfrm>
            <a:custGeom>
              <a:avLst/>
              <a:gdLst>
                <a:gd name="connsiteX0" fmla="*/ 0 w 171450"/>
                <a:gd name="connsiteY0" fmla="*/ 38100 h 459104"/>
                <a:gd name="connsiteX1" fmla="*/ 79058 w 171450"/>
                <a:gd name="connsiteY1" fmla="*/ 38100 h 459104"/>
                <a:gd name="connsiteX2" fmla="*/ 133350 w 171450"/>
                <a:gd name="connsiteY2" fmla="*/ 93345 h 459104"/>
                <a:gd name="connsiteX3" fmla="*/ 133350 w 171450"/>
                <a:gd name="connsiteY3" fmla="*/ 459105 h 459104"/>
                <a:gd name="connsiteX4" fmla="*/ 171450 w 171450"/>
                <a:gd name="connsiteY4" fmla="*/ 459105 h 459104"/>
                <a:gd name="connsiteX5" fmla="*/ 171450 w 171450"/>
                <a:gd name="connsiteY5" fmla="*/ 93345 h 459104"/>
                <a:gd name="connsiteX6" fmla="*/ 79058 w 171450"/>
                <a:gd name="connsiteY6" fmla="*/ 0 h 459104"/>
                <a:gd name="connsiteX7" fmla="*/ 46673 w 171450"/>
                <a:gd name="connsiteY7" fmla="*/ 0 h 459104"/>
                <a:gd name="connsiteX8" fmla="*/ 0 w 171450"/>
                <a:gd name="connsiteY8" fmla="*/ 38100 h 45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459104">
                  <a:moveTo>
                    <a:pt x="0" y="38100"/>
                  </a:moveTo>
                  <a:lnTo>
                    <a:pt x="79058" y="38100"/>
                  </a:lnTo>
                  <a:cubicBezTo>
                    <a:pt x="109538" y="38100"/>
                    <a:pt x="133350" y="62865"/>
                    <a:pt x="133350" y="93345"/>
                  </a:cubicBezTo>
                  <a:lnTo>
                    <a:pt x="133350" y="459105"/>
                  </a:lnTo>
                  <a:cubicBezTo>
                    <a:pt x="145733" y="457200"/>
                    <a:pt x="159067" y="457200"/>
                    <a:pt x="171450" y="459105"/>
                  </a:cubicBezTo>
                  <a:lnTo>
                    <a:pt x="171450" y="93345"/>
                  </a:lnTo>
                  <a:cubicBezTo>
                    <a:pt x="171450" y="41910"/>
                    <a:pt x="130492" y="953"/>
                    <a:pt x="79058" y="0"/>
                  </a:cubicBezTo>
                  <a:lnTo>
                    <a:pt x="46673" y="0"/>
                  </a:lnTo>
                  <a:cubicBezTo>
                    <a:pt x="34290" y="15240"/>
                    <a:pt x="18098" y="28575"/>
                    <a:pt x="0" y="38100"/>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sp>
          <p:nvSpPr>
            <p:cNvPr id="81" name="Graphic 60">
              <a:extLst>
                <a:ext uri="{FF2B5EF4-FFF2-40B4-BE49-F238E27FC236}">
                  <a16:creationId xmlns:a16="http://schemas.microsoft.com/office/drawing/2014/main" id="{D3FA55C9-55A4-448F-818C-8FBD7E946765}"/>
                </a:ext>
              </a:extLst>
            </p:cNvPr>
            <p:cNvSpPr/>
            <p:nvPr/>
          </p:nvSpPr>
          <p:spPr>
            <a:xfrm>
              <a:off x="3480852" y="3696165"/>
              <a:ext cx="102870" cy="192404"/>
            </a:xfrm>
            <a:custGeom>
              <a:avLst/>
              <a:gdLst>
                <a:gd name="connsiteX0" fmla="*/ 102870 w 102870"/>
                <a:gd name="connsiteY0" fmla="*/ 165735 h 192404"/>
                <a:gd name="connsiteX1" fmla="*/ 102870 w 102870"/>
                <a:gd name="connsiteY1" fmla="*/ 66675 h 192404"/>
                <a:gd name="connsiteX2" fmla="*/ 40958 w 102870"/>
                <a:gd name="connsiteY2" fmla="*/ 0 h 192404"/>
                <a:gd name="connsiteX3" fmla="*/ 0 w 102870"/>
                <a:gd name="connsiteY3" fmla="*/ 38100 h 192404"/>
                <a:gd name="connsiteX4" fmla="*/ 35243 w 102870"/>
                <a:gd name="connsiteY4" fmla="*/ 38100 h 192404"/>
                <a:gd name="connsiteX5" fmla="*/ 64770 w 102870"/>
                <a:gd name="connsiteY5" fmla="*/ 66675 h 192404"/>
                <a:gd name="connsiteX6" fmla="*/ 64770 w 102870"/>
                <a:gd name="connsiteY6" fmla="*/ 192405 h 192404"/>
                <a:gd name="connsiteX7" fmla="*/ 102870 w 102870"/>
                <a:gd name="connsiteY7" fmla="*/ 165735 h 19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70" h="192404">
                  <a:moveTo>
                    <a:pt x="102870" y="165735"/>
                  </a:moveTo>
                  <a:lnTo>
                    <a:pt x="102870" y="66675"/>
                  </a:lnTo>
                  <a:cubicBezTo>
                    <a:pt x="102870" y="31432"/>
                    <a:pt x="75248" y="2857"/>
                    <a:pt x="40958" y="0"/>
                  </a:cubicBezTo>
                  <a:cubicBezTo>
                    <a:pt x="30480" y="15240"/>
                    <a:pt x="16193" y="28575"/>
                    <a:pt x="0" y="38100"/>
                  </a:cubicBezTo>
                  <a:lnTo>
                    <a:pt x="35243" y="38100"/>
                  </a:lnTo>
                  <a:cubicBezTo>
                    <a:pt x="51435" y="38100"/>
                    <a:pt x="64770" y="50482"/>
                    <a:pt x="64770" y="66675"/>
                  </a:cubicBezTo>
                  <a:lnTo>
                    <a:pt x="64770" y="192405"/>
                  </a:lnTo>
                  <a:cubicBezTo>
                    <a:pt x="76200" y="180975"/>
                    <a:pt x="88583" y="172402"/>
                    <a:pt x="102870" y="165735"/>
                  </a:cubicBezTo>
                  <a:close/>
                </a:path>
              </a:pathLst>
            </a:custGeom>
            <a:grpFill/>
            <a:ln w="9525" cap="flat">
              <a:noFill/>
              <a:prstDash val="solid"/>
              <a:miter/>
            </a:ln>
          </p:spPr>
          <p:txBody>
            <a:bodyPr rtlCol="0" anchor="ctr"/>
            <a:lstStyle/>
            <a:p>
              <a:pPr defTabSz="609585">
                <a:defRPr/>
              </a:pPr>
              <a:endParaRPr lang="en-US" sz="2400" dirty="0">
                <a:solidFill>
                  <a:srgbClr val="322554"/>
                </a:solidFill>
                <a:latin typeface="Arial" panose="020B0604020202020204" pitchFamily="34" charset="0"/>
                <a:cs typeface="Arial" panose="020B0604020202020204" pitchFamily="34" charset="0"/>
              </a:endParaRPr>
            </a:p>
          </p:txBody>
        </p:sp>
      </p:grpSp>
      <p:grpSp>
        <p:nvGrpSpPr>
          <p:cNvPr id="82" name="Graphic 2">
            <a:extLst>
              <a:ext uri="{FF2B5EF4-FFF2-40B4-BE49-F238E27FC236}">
                <a16:creationId xmlns:a16="http://schemas.microsoft.com/office/drawing/2014/main" id="{8291D4B0-BF49-490B-ADF5-47364E2F0AD9}"/>
              </a:ext>
            </a:extLst>
          </p:cNvPr>
          <p:cNvGrpSpPr/>
          <p:nvPr/>
        </p:nvGrpSpPr>
        <p:grpSpPr>
          <a:xfrm>
            <a:off x="607096" y="5412730"/>
            <a:ext cx="476722" cy="464205"/>
            <a:chOff x="4792884" y="4933950"/>
            <a:chExt cx="576833" cy="561689"/>
          </a:xfrm>
          <a:noFill/>
        </p:grpSpPr>
        <p:grpSp>
          <p:nvGrpSpPr>
            <p:cNvPr id="83" name="Graphic 2">
              <a:extLst>
                <a:ext uri="{FF2B5EF4-FFF2-40B4-BE49-F238E27FC236}">
                  <a16:creationId xmlns:a16="http://schemas.microsoft.com/office/drawing/2014/main" id="{7CD76F97-67BA-409B-B405-D067ACA86F69}"/>
                </a:ext>
              </a:extLst>
            </p:cNvPr>
            <p:cNvGrpSpPr/>
            <p:nvPr/>
          </p:nvGrpSpPr>
          <p:grpSpPr>
            <a:xfrm>
              <a:off x="4792884" y="5013102"/>
              <a:ext cx="316039" cy="362712"/>
              <a:chOff x="4792884" y="5013102"/>
              <a:chExt cx="316039" cy="362712"/>
            </a:xfrm>
            <a:noFill/>
          </p:grpSpPr>
          <p:sp>
            <p:nvSpPr>
              <p:cNvPr id="91" name="Freeform: Shape 90">
                <a:extLst>
                  <a:ext uri="{FF2B5EF4-FFF2-40B4-BE49-F238E27FC236}">
                    <a16:creationId xmlns:a16="http://schemas.microsoft.com/office/drawing/2014/main" id="{3586AAF4-485C-42D3-891D-6CDA4B1F6AC4}"/>
                  </a:ext>
                </a:extLst>
              </p:cNvPr>
              <p:cNvSpPr/>
              <p:nvPr/>
            </p:nvSpPr>
            <p:spPr>
              <a:xfrm>
                <a:off x="4792884" y="5198078"/>
                <a:ext cx="316039" cy="177736"/>
              </a:xfrm>
              <a:custGeom>
                <a:avLst/>
                <a:gdLst>
                  <a:gd name="connsiteX0" fmla="*/ 0 w 316039"/>
                  <a:gd name="connsiteY0" fmla="*/ 177737 h 177736"/>
                  <a:gd name="connsiteX1" fmla="*/ 0 w 316039"/>
                  <a:gd name="connsiteY1" fmla="*/ 46958 h 177736"/>
                  <a:gd name="connsiteX2" fmla="*/ 46863 w 316039"/>
                  <a:gd name="connsiteY2" fmla="*/ 95 h 177736"/>
                  <a:gd name="connsiteX3" fmla="*/ 114967 w 316039"/>
                  <a:gd name="connsiteY3" fmla="*/ 95 h 177736"/>
                  <a:gd name="connsiteX4" fmla="*/ 158020 w 316039"/>
                  <a:gd name="connsiteY4" fmla="*/ 66865 h 177736"/>
                  <a:gd name="connsiteX5" fmla="*/ 201073 w 316039"/>
                  <a:gd name="connsiteY5" fmla="*/ 0 h 177736"/>
                  <a:gd name="connsiteX6" fmla="*/ 269176 w 316039"/>
                  <a:gd name="connsiteY6" fmla="*/ 0 h 177736"/>
                  <a:gd name="connsiteX7" fmla="*/ 316039 w 316039"/>
                  <a:gd name="connsiteY7" fmla="*/ 46958 h 177736"/>
                  <a:gd name="connsiteX8" fmla="*/ 316039 w 316039"/>
                  <a:gd name="connsiteY8" fmla="*/ 177737 h 17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39" h="177736">
                    <a:moveTo>
                      <a:pt x="0" y="177737"/>
                    </a:moveTo>
                    <a:lnTo>
                      <a:pt x="0" y="46958"/>
                    </a:lnTo>
                    <a:cubicBezTo>
                      <a:pt x="0" y="21050"/>
                      <a:pt x="20955" y="95"/>
                      <a:pt x="46863" y="95"/>
                    </a:cubicBezTo>
                    <a:lnTo>
                      <a:pt x="114967" y="95"/>
                    </a:lnTo>
                    <a:lnTo>
                      <a:pt x="158020" y="66865"/>
                    </a:lnTo>
                    <a:lnTo>
                      <a:pt x="201073" y="0"/>
                    </a:lnTo>
                    <a:lnTo>
                      <a:pt x="269176" y="0"/>
                    </a:lnTo>
                    <a:cubicBezTo>
                      <a:pt x="295084" y="0"/>
                      <a:pt x="316039" y="21050"/>
                      <a:pt x="316039" y="46958"/>
                    </a:cubicBezTo>
                    <a:lnTo>
                      <a:pt x="316039" y="177737"/>
                    </a:lnTo>
                  </a:path>
                </a:pathLst>
              </a:custGeom>
              <a:noFill/>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2" name="Freeform: Shape 91">
                <a:extLst>
                  <a:ext uri="{FF2B5EF4-FFF2-40B4-BE49-F238E27FC236}">
                    <a16:creationId xmlns:a16="http://schemas.microsoft.com/office/drawing/2014/main" id="{D82C4C2F-7AB3-4114-8FF2-911DEA36E9BE}"/>
                  </a:ext>
                </a:extLst>
              </p:cNvPr>
              <p:cNvSpPr/>
              <p:nvPr/>
            </p:nvSpPr>
            <p:spPr>
              <a:xfrm>
                <a:off x="4861940" y="5291899"/>
                <a:ext cx="9525" cy="83915"/>
              </a:xfrm>
              <a:custGeom>
                <a:avLst/>
                <a:gdLst>
                  <a:gd name="connsiteX0" fmla="*/ 0 w 9525"/>
                  <a:gd name="connsiteY0" fmla="*/ 83915 h 83915"/>
                  <a:gd name="connsiteX1" fmla="*/ 0 w 9525"/>
                  <a:gd name="connsiteY1" fmla="*/ 0 h 83915"/>
                </a:gdLst>
                <a:ahLst/>
                <a:cxnLst>
                  <a:cxn ang="0">
                    <a:pos x="connsiteX0" y="connsiteY0"/>
                  </a:cxn>
                  <a:cxn ang="0">
                    <a:pos x="connsiteX1" y="connsiteY1"/>
                  </a:cxn>
                </a:cxnLst>
                <a:rect l="l" t="t" r="r" b="b"/>
                <a:pathLst>
                  <a:path w="9525" h="83915">
                    <a:moveTo>
                      <a:pt x="0" y="83915"/>
                    </a:moveTo>
                    <a:lnTo>
                      <a:pt x="0" y="0"/>
                    </a:lnTo>
                  </a:path>
                </a:pathLst>
              </a:custGeom>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3" name="Freeform: Shape 92">
                <a:extLst>
                  <a:ext uri="{FF2B5EF4-FFF2-40B4-BE49-F238E27FC236}">
                    <a16:creationId xmlns:a16="http://schemas.microsoft.com/office/drawing/2014/main" id="{FF226133-4DC8-4AC4-A2ED-98282C82A6F3}"/>
                  </a:ext>
                </a:extLst>
              </p:cNvPr>
              <p:cNvSpPr/>
              <p:nvPr/>
            </p:nvSpPr>
            <p:spPr>
              <a:xfrm>
                <a:off x="5040058" y="5291899"/>
                <a:ext cx="9525" cy="83915"/>
              </a:xfrm>
              <a:custGeom>
                <a:avLst/>
                <a:gdLst>
                  <a:gd name="connsiteX0" fmla="*/ 0 w 9525"/>
                  <a:gd name="connsiteY0" fmla="*/ 0 h 83915"/>
                  <a:gd name="connsiteX1" fmla="*/ 0 w 9525"/>
                  <a:gd name="connsiteY1" fmla="*/ 83915 h 83915"/>
                </a:gdLst>
                <a:ahLst/>
                <a:cxnLst>
                  <a:cxn ang="0">
                    <a:pos x="connsiteX0" y="connsiteY0"/>
                  </a:cxn>
                  <a:cxn ang="0">
                    <a:pos x="connsiteX1" y="connsiteY1"/>
                  </a:cxn>
                </a:cxnLst>
                <a:rect l="l" t="t" r="r" b="b"/>
                <a:pathLst>
                  <a:path w="9525" h="83915">
                    <a:moveTo>
                      <a:pt x="0" y="0"/>
                    </a:moveTo>
                    <a:lnTo>
                      <a:pt x="0" y="83915"/>
                    </a:lnTo>
                  </a:path>
                </a:pathLst>
              </a:custGeom>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4" name="Freeform: Shape 93">
                <a:extLst>
                  <a:ext uri="{FF2B5EF4-FFF2-40B4-BE49-F238E27FC236}">
                    <a16:creationId xmlns:a16="http://schemas.microsoft.com/office/drawing/2014/main" id="{FADC9C64-621A-412A-9656-52BA0FB3BDD4}"/>
                  </a:ext>
                </a:extLst>
              </p:cNvPr>
              <p:cNvSpPr/>
              <p:nvPr/>
            </p:nvSpPr>
            <p:spPr>
              <a:xfrm>
                <a:off x="4889944" y="5013102"/>
                <a:ext cx="122110" cy="122110"/>
              </a:xfrm>
              <a:custGeom>
                <a:avLst/>
                <a:gdLst>
                  <a:gd name="connsiteX0" fmla="*/ 122110 w 122110"/>
                  <a:gd name="connsiteY0" fmla="*/ 61055 h 122110"/>
                  <a:gd name="connsiteX1" fmla="*/ 61055 w 122110"/>
                  <a:gd name="connsiteY1" fmla="*/ 122111 h 122110"/>
                  <a:gd name="connsiteX2" fmla="*/ 0 w 122110"/>
                  <a:gd name="connsiteY2" fmla="*/ 61055 h 122110"/>
                  <a:gd name="connsiteX3" fmla="*/ 61055 w 122110"/>
                  <a:gd name="connsiteY3" fmla="*/ 0 h 122110"/>
                  <a:gd name="connsiteX4" fmla="*/ 122110 w 122110"/>
                  <a:gd name="connsiteY4" fmla="*/ 61055 h 12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 h="122110">
                    <a:moveTo>
                      <a:pt x="122110" y="61055"/>
                    </a:moveTo>
                    <a:cubicBezTo>
                      <a:pt x="122110" y="94774"/>
                      <a:pt x="94774" y="122111"/>
                      <a:pt x="61055" y="122111"/>
                    </a:cubicBezTo>
                    <a:cubicBezTo>
                      <a:pt x="27337" y="122111"/>
                      <a:pt x="0" y="94774"/>
                      <a:pt x="0" y="61055"/>
                    </a:cubicBezTo>
                    <a:cubicBezTo>
                      <a:pt x="0" y="27337"/>
                      <a:pt x="27337" y="0"/>
                      <a:pt x="61055" y="0"/>
                    </a:cubicBezTo>
                    <a:cubicBezTo>
                      <a:pt x="94774" y="0"/>
                      <a:pt x="122110" y="27337"/>
                      <a:pt x="122110" y="61055"/>
                    </a:cubicBezTo>
                    <a:close/>
                  </a:path>
                </a:pathLst>
              </a:custGeom>
              <a:noFill/>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grpSp>
        <p:sp>
          <p:nvSpPr>
            <p:cNvPr id="84" name="Freeform: Shape 83">
              <a:extLst>
                <a:ext uri="{FF2B5EF4-FFF2-40B4-BE49-F238E27FC236}">
                  <a16:creationId xmlns:a16="http://schemas.microsoft.com/office/drawing/2014/main" id="{5F7DBE8C-071A-4AA6-8C53-B03421EDD7A5}"/>
                </a:ext>
              </a:extLst>
            </p:cNvPr>
            <p:cNvSpPr/>
            <p:nvPr/>
          </p:nvSpPr>
          <p:spPr>
            <a:xfrm>
              <a:off x="5209603" y="5449157"/>
              <a:ext cx="67055" cy="9525"/>
            </a:xfrm>
            <a:custGeom>
              <a:avLst/>
              <a:gdLst>
                <a:gd name="connsiteX0" fmla="*/ 67056 w 67055"/>
                <a:gd name="connsiteY0" fmla="*/ 0 h 9525"/>
                <a:gd name="connsiteX1" fmla="*/ 0 w 67055"/>
                <a:gd name="connsiteY1" fmla="*/ 0 h 9525"/>
              </a:gdLst>
              <a:ahLst/>
              <a:cxnLst>
                <a:cxn ang="0">
                  <a:pos x="connsiteX0" y="connsiteY0"/>
                </a:cxn>
                <a:cxn ang="0">
                  <a:pos x="connsiteX1" y="connsiteY1"/>
                </a:cxn>
              </a:cxnLst>
              <a:rect l="l" t="t" r="r" b="b"/>
              <a:pathLst>
                <a:path w="67055" h="9525">
                  <a:moveTo>
                    <a:pt x="67056" y="0"/>
                  </a:moveTo>
                  <a:lnTo>
                    <a:pt x="0" y="0"/>
                  </a:lnTo>
                </a:path>
              </a:pathLst>
            </a:custGeom>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85" name="Freeform: Shape 84">
              <a:extLst>
                <a:ext uri="{FF2B5EF4-FFF2-40B4-BE49-F238E27FC236}">
                  <a16:creationId xmlns:a16="http://schemas.microsoft.com/office/drawing/2014/main" id="{6F9DB809-13FB-4D73-B98C-5CB7145A2A18}"/>
                </a:ext>
              </a:extLst>
            </p:cNvPr>
            <p:cNvSpPr/>
            <p:nvPr/>
          </p:nvSpPr>
          <p:spPr>
            <a:xfrm>
              <a:off x="5209603" y="4980432"/>
              <a:ext cx="67055" cy="9525"/>
            </a:xfrm>
            <a:custGeom>
              <a:avLst/>
              <a:gdLst>
                <a:gd name="connsiteX0" fmla="*/ 0 w 67055"/>
                <a:gd name="connsiteY0" fmla="*/ 0 h 9525"/>
                <a:gd name="connsiteX1" fmla="*/ 67056 w 67055"/>
                <a:gd name="connsiteY1" fmla="*/ 0 h 9525"/>
              </a:gdLst>
              <a:ahLst/>
              <a:cxnLst>
                <a:cxn ang="0">
                  <a:pos x="connsiteX0" y="connsiteY0"/>
                </a:cxn>
                <a:cxn ang="0">
                  <a:pos x="connsiteX1" y="connsiteY1"/>
                </a:cxn>
              </a:cxnLst>
              <a:rect l="l" t="t" r="r" b="b"/>
              <a:pathLst>
                <a:path w="67055" h="9525">
                  <a:moveTo>
                    <a:pt x="0" y="0"/>
                  </a:moveTo>
                  <a:lnTo>
                    <a:pt x="67056" y="0"/>
                  </a:lnTo>
                </a:path>
              </a:pathLst>
            </a:custGeom>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86" name="Freeform: Shape 85">
              <a:extLst>
                <a:ext uri="{FF2B5EF4-FFF2-40B4-BE49-F238E27FC236}">
                  <a16:creationId xmlns:a16="http://schemas.microsoft.com/office/drawing/2014/main" id="{7E8B9E9F-93D6-4D6E-972E-453F221C2959}"/>
                </a:ext>
              </a:extLst>
            </p:cNvPr>
            <p:cNvSpPr/>
            <p:nvPr/>
          </p:nvSpPr>
          <p:spPr>
            <a:xfrm>
              <a:off x="5209603" y="4980432"/>
              <a:ext cx="9525" cy="468725"/>
            </a:xfrm>
            <a:custGeom>
              <a:avLst/>
              <a:gdLst>
                <a:gd name="connsiteX0" fmla="*/ 0 w 9525"/>
                <a:gd name="connsiteY0" fmla="*/ 0 h 468725"/>
                <a:gd name="connsiteX1" fmla="*/ 0 w 9525"/>
                <a:gd name="connsiteY1" fmla="*/ 468725 h 468725"/>
              </a:gdLst>
              <a:ahLst/>
              <a:cxnLst>
                <a:cxn ang="0">
                  <a:pos x="connsiteX0" y="connsiteY0"/>
                </a:cxn>
                <a:cxn ang="0">
                  <a:pos x="connsiteX1" y="connsiteY1"/>
                </a:cxn>
              </a:cxnLst>
              <a:rect l="l" t="t" r="r" b="b"/>
              <a:pathLst>
                <a:path w="9525" h="468725">
                  <a:moveTo>
                    <a:pt x="0" y="0"/>
                  </a:moveTo>
                  <a:lnTo>
                    <a:pt x="0" y="468725"/>
                  </a:lnTo>
                </a:path>
              </a:pathLst>
            </a:custGeom>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E86E08DA-E422-4A4D-9EC4-B7BC53D8D29C}"/>
                </a:ext>
              </a:extLst>
            </p:cNvPr>
            <p:cNvSpPr/>
            <p:nvPr/>
          </p:nvSpPr>
          <p:spPr>
            <a:xfrm>
              <a:off x="5150929" y="5214842"/>
              <a:ext cx="122396" cy="9525"/>
            </a:xfrm>
            <a:custGeom>
              <a:avLst/>
              <a:gdLst>
                <a:gd name="connsiteX0" fmla="*/ 0 w 122396"/>
                <a:gd name="connsiteY0" fmla="*/ 0 h 9525"/>
                <a:gd name="connsiteX1" fmla="*/ 122396 w 122396"/>
                <a:gd name="connsiteY1" fmla="*/ 0 h 9525"/>
              </a:gdLst>
              <a:ahLst/>
              <a:cxnLst>
                <a:cxn ang="0">
                  <a:pos x="connsiteX0" y="connsiteY0"/>
                </a:cxn>
                <a:cxn ang="0">
                  <a:pos x="connsiteX1" y="connsiteY1"/>
                </a:cxn>
              </a:cxnLst>
              <a:rect l="l" t="t" r="r" b="b"/>
              <a:pathLst>
                <a:path w="122396" h="9525">
                  <a:moveTo>
                    <a:pt x="0" y="0"/>
                  </a:moveTo>
                  <a:lnTo>
                    <a:pt x="122396" y="0"/>
                  </a:lnTo>
                </a:path>
              </a:pathLst>
            </a:custGeom>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88" name="Freeform: Shape 87">
              <a:extLst>
                <a:ext uri="{FF2B5EF4-FFF2-40B4-BE49-F238E27FC236}">
                  <a16:creationId xmlns:a16="http://schemas.microsoft.com/office/drawing/2014/main" id="{AF79E2AE-6FD2-4B34-8CED-05E8D2AD138E}"/>
                </a:ext>
              </a:extLst>
            </p:cNvPr>
            <p:cNvSpPr/>
            <p:nvPr/>
          </p:nvSpPr>
          <p:spPr>
            <a:xfrm>
              <a:off x="5276754" y="4933950"/>
              <a:ext cx="92963" cy="92964"/>
            </a:xfrm>
            <a:custGeom>
              <a:avLst/>
              <a:gdLst>
                <a:gd name="connsiteX0" fmla="*/ 92964 w 92963"/>
                <a:gd name="connsiteY0" fmla="*/ 46482 h 92964"/>
                <a:gd name="connsiteX1" fmla="*/ 46482 w 92963"/>
                <a:gd name="connsiteY1" fmla="*/ 92964 h 92964"/>
                <a:gd name="connsiteX2" fmla="*/ 0 w 92963"/>
                <a:gd name="connsiteY2" fmla="*/ 46482 h 92964"/>
                <a:gd name="connsiteX3" fmla="*/ 46482 w 92963"/>
                <a:gd name="connsiteY3" fmla="*/ 0 h 92964"/>
                <a:gd name="connsiteX4" fmla="*/ 92964 w 92963"/>
                <a:gd name="connsiteY4" fmla="*/ 46482 h 92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3" h="92964">
                  <a:moveTo>
                    <a:pt x="92964" y="46482"/>
                  </a:moveTo>
                  <a:cubicBezTo>
                    <a:pt x="92964" y="72199"/>
                    <a:pt x="72104" y="92964"/>
                    <a:pt x="46482" y="92964"/>
                  </a:cubicBezTo>
                  <a:cubicBezTo>
                    <a:pt x="20860" y="92964"/>
                    <a:pt x="0" y="72104"/>
                    <a:pt x="0" y="46482"/>
                  </a:cubicBezTo>
                  <a:cubicBezTo>
                    <a:pt x="0" y="20860"/>
                    <a:pt x="20860" y="0"/>
                    <a:pt x="46482" y="0"/>
                  </a:cubicBezTo>
                  <a:cubicBezTo>
                    <a:pt x="72104" y="0"/>
                    <a:pt x="92964" y="20860"/>
                    <a:pt x="92964" y="46482"/>
                  </a:cubicBezTo>
                  <a:close/>
                </a:path>
              </a:pathLst>
            </a:custGeom>
            <a:noFill/>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89" name="Freeform: Shape 88">
              <a:extLst>
                <a:ext uri="{FF2B5EF4-FFF2-40B4-BE49-F238E27FC236}">
                  <a16:creationId xmlns:a16="http://schemas.microsoft.com/office/drawing/2014/main" id="{6C425E1C-04BA-4D4F-84D6-9E14D9054CE3}"/>
                </a:ext>
              </a:extLst>
            </p:cNvPr>
            <p:cNvSpPr/>
            <p:nvPr/>
          </p:nvSpPr>
          <p:spPr>
            <a:xfrm>
              <a:off x="5276754" y="5168360"/>
              <a:ext cx="92963" cy="92964"/>
            </a:xfrm>
            <a:custGeom>
              <a:avLst/>
              <a:gdLst>
                <a:gd name="connsiteX0" fmla="*/ 92964 w 92963"/>
                <a:gd name="connsiteY0" fmla="*/ 46482 h 92964"/>
                <a:gd name="connsiteX1" fmla="*/ 46482 w 92963"/>
                <a:gd name="connsiteY1" fmla="*/ 92964 h 92964"/>
                <a:gd name="connsiteX2" fmla="*/ 0 w 92963"/>
                <a:gd name="connsiteY2" fmla="*/ 46482 h 92964"/>
                <a:gd name="connsiteX3" fmla="*/ 46482 w 92963"/>
                <a:gd name="connsiteY3" fmla="*/ 0 h 92964"/>
                <a:gd name="connsiteX4" fmla="*/ 92964 w 92963"/>
                <a:gd name="connsiteY4" fmla="*/ 46482 h 92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3" h="92964">
                  <a:moveTo>
                    <a:pt x="92964" y="46482"/>
                  </a:moveTo>
                  <a:cubicBezTo>
                    <a:pt x="92964" y="72200"/>
                    <a:pt x="72104" y="92964"/>
                    <a:pt x="46482" y="92964"/>
                  </a:cubicBezTo>
                  <a:cubicBezTo>
                    <a:pt x="20860" y="92964"/>
                    <a:pt x="0" y="72104"/>
                    <a:pt x="0" y="46482"/>
                  </a:cubicBezTo>
                  <a:cubicBezTo>
                    <a:pt x="0" y="20860"/>
                    <a:pt x="20860" y="0"/>
                    <a:pt x="46482" y="0"/>
                  </a:cubicBezTo>
                  <a:cubicBezTo>
                    <a:pt x="72104" y="0"/>
                    <a:pt x="92964" y="20860"/>
                    <a:pt x="92964" y="46482"/>
                  </a:cubicBezTo>
                  <a:close/>
                </a:path>
              </a:pathLst>
            </a:custGeom>
            <a:noFill/>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0" name="Freeform: Shape 89">
              <a:extLst>
                <a:ext uri="{FF2B5EF4-FFF2-40B4-BE49-F238E27FC236}">
                  <a16:creationId xmlns:a16="http://schemas.microsoft.com/office/drawing/2014/main" id="{FE031600-76CF-4F04-B8EF-F0CDDDED6A62}"/>
                </a:ext>
              </a:extLst>
            </p:cNvPr>
            <p:cNvSpPr/>
            <p:nvPr/>
          </p:nvSpPr>
          <p:spPr>
            <a:xfrm>
              <a:off x="5276754" y="5402675"/>
              <a:ext cx="92963" cy="92964"/>
            </a:xfrm>
            <a:custGeom>
              <a:avLst/>
              <a:gdLst>
                <a:gd name="connsiteX0" fmla="*/ 92964 w 92963"/>
                <a:gd name="connsiteY0" fmla="*/ 46482 h 92964"/>
                <a:gd name="connsiteX1" fmla="*/ 46482 w 92963"/>
                <a:gd name="connsiteY1" fmla="*/ 92964 h 92964"/>
                <a:gd name="connsiteX2" fmla="*/ 0 w 92963"/>
                <a:gd name="connsiteY2" fmla="*/ 46482 h 92964"/>
                <a:gd name="connsiteX3" fmla="*/ 46482 w 92963"/>
                <a:gd name="connsiteY3" fmla="*/ 0 h 92964"/>
                <a:gd name="connsiteX4" fmla="*/ 92964 w 92963"/>
                <a:gd name="connsiteY4" fmla="*/ 46482 h 92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3" h="92964">
                  <a:moveTo>
                    <a:pt x="92964" y="46482"/>
                  </a:moveTo>
                  <a:cubicBezTo>
                    <a:pt x="92964" y="72200"/>
                    <a:pt x="72104" y="92964"/>
                    <a:pt x="46482" y="92964"/>
                  </a:cubicBezTo>
                  <a:cubicBezTo>
                    <a:pt x="20860" y="92964"/>
                    <a:pt x="0" y="72104"/>
                    <a:pt x="0" y="46482"/>
                  </a:cubicBezTo>
                  <a:cubicBezTo>
                    <a:pt x="0" y="20860"/>
                    <a:pt x="20860" y="0"/>
                    <a:pt x="46482" y="0"/>
                  </a:cubicBezTo>
                  <a:cubicBezTo>
                    <a:pt x="72104" y="0"/>
                    <a:pt x="92964" y="20860"/>
                    <a:pt x="92964" y="46482"/>
                  </a:cubicBezTo>
                  <a:close/>
                </a:path>
              </a:pathLst>
            </a:custGeom>
            <a:noFill/>
            <a:ln w="190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grpSp>
      <p:cxnSp>
        <p:nvCxnSpPr>
          <p:cNvPr id="95" name="Straight Connector 94">
            <a:extLst>
              <a:ext uri="{FF2B5EF4-FFF2-40B4-BE49-F238E27FC236}">
                <a16:creationId xmlns:a16="http://schemas.microsoft.com/office/drawing/2014/main" id="{F785A575-B379-45AD-AB71-D3D094D502DA}"/>
              </a:ext>
            </a:extLst>
          </p:cNvPr>
          <p:cNvCxnSpPr>
            <a:cxnSpLocks/>
          </p:cNvCxnSpPr>
          <p:nvPr/>
        </p:nvCxnSpPr>
        <p:spPr>
          <a:xfrm>
            <a:off x="1762661" y="1456770"/>
            <a:ext cx="0" cy="15857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B98125BE-3854-4CD5-BC25-1DBD3452DC3F}"/>
              </a:ext>
            </a:extLst>
          </p:cNvPr>
          <p:cNvGrpSpPr/>
          <p:nvPr/>
        </p:nvGrpSpPr>
        <p:grpSpPr>
          <a:xfrm>
            <a:off x="1866028" y="1727682"/>
            <a:ext cx="2519564" cy="795263"/>
            <a:chOff x="4762138" y="1529103"/>
            <a:chExt cx="2268683" cy="716076"/>
          </a:xfrm>
        </p:grpSpPr>
        <p:pic>
          <p:nvPicPr>
            <p:cNvPr id="97" name="Picture 96">
              <a:extLst>
                <a:ext uri="{FF2B5EF4-FFF2-40B4-BE49-F238E27FC236}">
                  <a16:creationId xmlns:a16="http://schemas.microsoft.com/office/drawing/2014/main" id="{724F6444-FBFB-4E59-B147-A1E8DA2924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62138" y="1529103"/>
              <a:ext cx="716077" cy="716076"/>
            </a:xfrm>
            <a:prstGeom prst="rect">
              <a:avLst/>
            </a:prstGeom>
          </p:spPr>
        </p:pic>
        <p:pic>
          <p:nvPicPr>
            <p:cNvPr id="98" name="Picture 97">
              <a:extLst>
                <a:ext uri="{FF2B5EF4-FFF2-40B4-BE49-F238E27FC236}">
                  <a16:creationId xmlns:a16="http://schemas.microsoft.com/office/drawing/2014/main" id="{D0B20B74-F412-461A-9796-932EFCA0D1F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28601" y="1534453"/>
              <a:ext cx="726502" cy="706258"/>
            </a:xfrm>
            <a:prstGeom prst="rect">
              <a:avLst/>
            </a:prstGeom>
          </p:spPr>
        </p:pic>
        <p:pic>
          <p:nvPicPr>
            <p:cNvPr id="99" name="Picture 98">
              <a:extLst>
                <a:ext uri="{FF2B5EF4-FFF2-40B4-BE49-F238E27FC236}">
                  <a16:creationId xmlns:a16="http://schemas.microsoft.com/office/drawing/2014/main" id="{3CAB5538-B156-4975-A6E6-11394EF8591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04319" y="1534453"/>
              <a:ext cx="726502" cy="706258"/>
            </a:xfrm>
            <a:prstGeom prst="rect">
              <a:avLst/>
            </a:prstGeom>
          </p:spPr>
        </p:pic>
      </p:grpSp>
      <p:grpSp>
        <p:nvGrpSpPr>
          <p:cNvPr id="100" name="Group 99">
            <a:extLst>
              <a:ext uri="{FF2B5EF4-FFF2-40B4-BE49-F238E27FC236}">
                <a16:creationId xmlns:a16="http://schemas.microsoft.com/office/drawing/2014/main" id="{B3249824-83A1-4969-BD26-48CE45635E35}"/>
              </a:ext>
            </a:extLst>
          </p:cNvPr>
          <p:cNvGrpSpPr/>
          <p:nvPr/>
        </p:nvGrpSpPr>
        <p:grpSpPr>
          <a:xfrm>
            <a:off x="1866027" y="3385738"/>
            <a:ext cx="3307373" cy="1626718"/>
            <a:chOff x="5151277" y="3318547"/>
            <a:chExt cx="2978048" cy="1464741"/>
          </a:xfrm>
        </p:grpSpPr>
        <p:pic>
          <p:nvPicPr>
            <p:cNvPr id="101" name="Picture 100">
              <a:extLst>
                <a:ext uri="{FF2B5EF4-FFF2-40B4-BE49-F238E27FC236}">
                  <a16:creationId xmlns:a16="http://schemas.microsoft.com/office/drawing/2014/main" id="{BB626CE3-CEF9-4AB4-8FA9-E4C3287CE1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52553" y="3324833"/>
              <a:ext cx="712675" cy="692817"/>
            </a:xfrm>
            <a:prstGeom prst="rect">
              <a:avLst/>
            </a:prstGeom>
          </p:spPr>
        </p:pic>
        <p:pic>
          <p:nvPicPr>
            <p:cNvPr id="102" name="Picture 101">
              <a:extLst>
                <a:ext uri="{FF2B5EF4-FFF2-40B4-BE49-F238E27FC236}">
                  <a16:creationId xmlns:a16="http://schemas.microsoft.com/office/drawing/2014/main" id="{D9989749-E887-4487-8729-678E553C356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909260" y="3318547"/>
              <a:ext cx="712676" cy="708442"/>
            </a:xfrm>
            <a:prstGeom prst="rect">
              <a:avLst/>
            </a:prstGeom>
          </p:spPr>
        </p:pic>
        <p:pic>
          <p:nvPicPr>
            <p:cNvPr id="103" name="Picture 102">
              <a:extLst>
                <a:ext uri="{FF2B5EF4-FFF2-40B4-BE49-F238E27FC236}">
                  <a16:creationId xmlns:a16="http://schemas.microsoft.com/office/drawing/2014/main" id="{AB912587-6587-4264-BD6C-E7635C22738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665968" y="3318547"/>
              <a:ext cx="712676" cy="708442"/>
            </a:xfrm>
            <a:prstGeom prst="rect">
              <a:avLst/>
            </a:prstGeom>
          </p:spPr>
        </p:pic>
        <p:pic>
          <p:nvPicPr>
            <p:cNvPr id="104" name="Picture 103">
              <a:extLst>
                <a:ext uri="{FF2B5EF4-FFF2-40B4-BE49-F238E27FC236}">
                  <a16:creationId xmlns:a16="http://schemas.microsoft.com/office/drawing/2014/main" id="{590BA36C-A1E4-4971-A8FE-EC82FBF77EA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422677" y="3319425"/>
              <a:ext cx="706648" cy="706258"/>
            </a:xfrm>
            <a:prstGeom prst="rect">
              <a:avLst/>
            </a:prstGeom>
          </p:spPr>
        </p:pic>
        <p:pic>
          <p:nvPicPr>
            <p:cNvPr id="105" name="Picture 104">
              <a:extLst>
                <a:ext uri="{FF2B5EF4-FFF2-40B4-BE49-F238E27FC236}">
                  <a16:creationId xmlns:a16="http://schemas.microsoft.com/office/drawing/2014/main" id="{1B33AD0E-D12D-4867-9F14-E83F0C705C5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151277" y="4079439"/>
              <a:ext cx="704238" cy="703849"/>
            </a:xfrm>
            <a:prstGeom prst="rect">
              <a:avLst/>
            </a:prstGeom>
          </p:spPr>
        </p:pic>
        <p:pic>
          <p:nvPicPr>
            <p:cNvPr id="106" name="Picture 105">
              <a:extLst>
                <a:ext uri="{FF2B5EF4-FFF2-40B4-BE49-F238E27FC236}">
                  <a16:creationId xmlns:a16="http://schemas.microsoft.com/office/drawing/2014/main" id="{B7A8C805-EBD5-4C95-A52F-467310705A84}"/>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911001" y="4050378"/>
              <a:ext cx="706647" cy="710244"/>
            </a:xfrm>
            <a:prstGeom prst="rect">
              <a:avLst/>
            </a:prstGeom>
          </p:spPr>
        </p:pic>
      </p:grpSp>
      <p:grpSp>
        <p:nvGrpSpPr>
          <p:cNvPr id="107" name="Group 106">
            <a:extLst>
              <a:ext uri="{FF2B5EF4-FFF2-40B4-BE49-F238E27FC236}">
                <a16:creationId xmlns:a16="http://schemas.microsoft.com/office/drawing/2014/main" id="{A648E5BE-A8B8-47E3-991A-938580C4AEFF}"/>
              </a:ext>
            </a:extLst>
          </p:cNvPr>
          <p:cNvGrpSpPr/>
          <p:nvPr/>
        </p:nvGrpSpPr>
        <p:grpSpPr>
          <a:xfrm>
            <a:off x="1910807" y="5441108"/>
            <a:ext cx="1635876" cy="784792"/>
            <a:chOff x="4762260" y="5405209"/>
            <a:chExt cx="1472988" cy="706648"/>
          </a:xfrm>
        </p:grpSpPr>
        <p:pic>
          <p:nvPicPr>
            <p:cNvPr id="108" name="Picture 107">
              <a:extLst>
                <a:ext uri="{FF2B5EF4-FFF2-40B4-BE49-F238E27FC236}">
                  <a16:creationId xmlns:a16="http://schemas.microsoft.com/office/drawing/2014/main" id="{BFFDE529-F6F3-4F43-B9C5-90623E25B97F}"/>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762260" y="5405209"/>
              <a:ext cx="706647" cy="706648"/>
            </a:xfrm>
            <a:prstGeom prst="rect">
              <a:avLst/>
            </a:prstGeom>
          </p:spPr>
        </p:pic>
        <p:pic>
          <p:nvPicPr>
            <p:cNvPr id="109" name="Picture 108">
              <a:extLst>
                <a:ext uri="{FF2B5EF4-FFF2-40B4-BE49-F238E27FC236}">
                  <a16:creationId xmlns:a16="http://schemas.microsoft.com/office/drawing/2014/main" id="{87964EA6-FD49-47AA-9FE0-1275694551BB}"/>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528601" y="5405758"/>
              <a:ext cx="706647" cy="705549"/>
            </a:xfrm>
            <a:prstGeom prst="rect">
              <a:avLst/>
            </a:prstGeom>
          </p:spPr>
        </p:pic>
      </p:grpSp>
      <p:cxnSp>
        <p:nvCxnSpPr>
          <p:cNvPr id="110" name="Straight Connector 109">
            <a:extLst>
              <a:ext uri="{FF2B5EF4-FFF2-40B4-BE49-F238E27FC236}">
                <a16:creationId xmlns:a16="http://schemas.microsoft.com/office/drawing/2014/main" id="{42892281-0317-4BB3-BA23-A54586B8379E}"/>
              </a:ext>
            </a:extLst>
          </p:cNvPr>
          <p:cNvCxnSpPr>
            <a:cxnSpLocks/>
          </p:cNvCxnSpPr>
          <p:nvPr/>
        </p:nvCxnSpPr>
        <p:spPr>
          <a:xfrm flipV="1">
            <a:off x="145590" y="3042496"/>
            <a:ext cx="5264610" cy="2233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171F56C-F75C-42D9-8EF0-AF3DBB55EF8A}"/>
              </a:ext>
            </a:extLst>
          </p:cNvPr>
          <p:cNvCxnSpPr>
            <a:cxnSpLocks/>
          </p:cNvCxnSpPr>
          <p:nvPr/>
        </p:nvCxnSpPr>
        <p:spPr>
          <a:xfrm flipV="1">
            <a:off x="145590" y="5099451"/>
            <a:ext cx="5264610" cy="4624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1ED6995-C1AF-44E2-B018-7A37E443BB59}"/>
              </a:ext>
            </a:extLst>
          </p:cNvPr>
          <p:cNvCxnSpPr>
            <a:cxnSpLocks/>
          </p:cNvCxnSpPr>
          <p:nvPr/>
        </p:nvCxnSpPr>
        <p:spPr>
          <a:xfrm>
            <a:off x="1762661" y="3322256"/>
            <a:ext cx="0" cy="170011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F9A0C62-ADDC-4CD3-8393-2CE75CA56D13}"/>
              </a:ext>
            </a:extLst>
          </p:cNvPr>
          <p:cNvCxnSpPr>
            <a:cxnSpLocks/>
          </p:cNvCxnSpPr>
          <p:nvPr/>
        </p:nvCxnSpPr>
        <p:spPr>
          <a:xfrm>
            <a:off x="1762661" y="5244993"/>
            <a:ext cx="0" cy="128016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8C50D63F-68B1-4BCF-8B0D-B63626CD4ED2}"/>
              </a:ext>
            </a:extLst>
          </p:cNvPr>
          <p:cNvSpPr txBox="1"/>
          <p:nvPr/>
        </p:nvSpPr>
        <p:spPr>
          <a:xfrm>
            <a:off x="1720294" y="1063355"/>
            <a:ext cx="3474720" cy="276999"/>
          </a:xfrm>
          <a:prstGeom prst="rect">
            <a:avLst/>
          </a:prstGeom>
          <a:noFill/>
        </p:spPr>
        <p:txBody>
          <a:bodyPr wrap="square">
            <a:spAutoFit/>
          </a:bodyPr>
          <a:lstStyle/>
          <a:p>
            <a:r>
              <a:rPr lang="en-US" sz="1200" b="1" dirty="0">
                <a:solidFill>
                  <a:schemeClr val="tx2"/>
                </a:solidFill>
                <a:latin typeface="Arial" panose="020B0604020202020204" pitchFamily="34" charset="0"/>
                <a:cs typeface="Arial" panose="020B0604020202020204" pitchFamily="34" charset="0"/>
              </a:rPr>
              <a:t>SDG Alignment</a:t>
            </a:r>
            <a:endParaRPr lang="en-US" sz="1200" b="1" i="0" dirty="0">
              <a:solidFill>
                <a:schemeClr val="tx2"/>
              </a:solidFill>
              <a:effectLst/>
              <a:latin typeface="Arial" panose="020B0604020202020204" pitchFamily="34" charset="0"/>
              <a:cs typeface="Arial" panose="020B0604020202020204" pitchFamily="34" charset="0"/>
            </a:endParaRPr>
          </a:p>
        </p:txBody>
      </p:sp>
      <p:pic>
        <p:nvPicPr>
          <p:cNvPr id="115" name="Picture 114">
            <a:extLst>
              <a:ext uri="{FF2B5EF4-FFF2-40B4-BE49-F238E27FC236}">
                <a16:creationId xmlns:a16="http://schemas.microsoft.com/office/drawing/2014/main" id="{3196ECBF-8906-42FB-8D49-D4C46E1B7B7F}"/>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4409170" y="1730920"/>
            <a:ext cx="789579" cy="788785"/>
          </a:xfrm>
          <a:prstGeom prst="rect">
            <a:avLst/>
          </a:prstGeom>
        </p:spPr>
      </p:pic>
      <p:pic>
        <p:nvPicPr>
          <p:cNvPr id="116" name="Picture 115">
            <a:extLst>
              <a:ext uri="{FF2B5EF4-FFF2-40B4-BE49-F238E27FC236}">
                <a16:creationId xmlns:a16="http://schemas.microsoft.com/office/drawing/2014/main" id="{9A09EF87-5656-4BEB-947B-0F034612CC7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612979" y="5461374"/>
            <a:ext cx="784792" cy="784359"/>
          </a:xfrm>
          <a:prstGeom prst="rect">
            <a:avLst/>
          </a:prstGeom>
        </p:spPr>
      </p:pic>
      <p:pic>
        <p:nvPicPr>
          <p:cNvPr id="118" name="Picture 117">
            <a:extLst>
              <a:ext uri="{FF2B5EF4-FFF2-40B4-BE49-F238E27FC236}">
                <a16:creationId xmlns:a16="http://schemas.microsoft.com/office/drawing/2014/main" id="{08C5B7BE-918B-4CCB-A125-340D5A1219D4}"/>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3606114" y="4198498"/>
            <a:ext cx="784790" cy="784792"/>
          </a:xfrm>
          <a:prstGeom prst="rect">
            <a:avLst/>
          </a:prstGeom>
        </p:spPr>
      </p:pic>
      <p:pic>
        <p:nvPicPr>
          <p:cNvPr id="120" name="Picture 119">
            <a:extLst>
              <a:ext uri="{FF2B5EF4-FFF2-40B4-BE49-F238E27FC236}">
                <a16:creationId xmlns:a16="http://schemas.microsoft.com/office/drawing/2014/main" id="{9BAB9DE4-0DB6-4B8B-A2E2-99CE7D79872C}"/>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4454376" y="4213024"/>
            <a:ext cx="784790" cy="783571"/>
          </a:xfrm>
          <a:prstGeom prst="rect">
            <a:avLst/>
          </a:prstGeom>
        </p:spPr>
      </p:pic>
      <p:sp>
        <p:nvSpPr>
          <p:cNvPr id="121" name="TextBox 120">
            <a:extLst>
              <a:ext uri="{FF2B5EF4-FFF2-40B4-BE49-F238E27FC236}">
                <a16:creationId xmlns:a16="http://schemas.microsoft.com/office/drawing/2014/main" id="{AFB45C7A-91E5-47CB-9BEF-BE29D39EEA2B}"/>
              </a:ext>
            </a:extLst>
          </p:cNvPr>
          <p:cNvSpPr txBox="1"/>
          <p:nvPr/>
        </p:nvSpPr>
        <p:spPr>
          <a:xfrm>
            <a:off x="285377" y="2413816"/>
            <a:ext cx="1279517" cy="307777"/>
          </a:xfrm>
          <a:prstGeom prst="rect">
            <a:avLst/>
          </a:prstGeom>
          <a:noFill/>
        </p:spPr>
        <p:txBody>
          <a:bodyPr wrap="none" rtlCol="0">
            <a:spAutoFit/>
          </a:bodyPr>
          <a:lstStyle/>
          <a:p>
            <a:pPr algn="r"/>
            <a:r>
              <a:rPr lang="en-US" sz="1400" b="1" dirty="0">
                <a:solidFill>
                  <a:schemeClr val="bg2"/>
                </a:solidFill>
                <a:latin typeface="Arial" panose="020B0604020202020204" pitchFamily="34" charset="0"/>
                <a:cs typeface="Arial" panose="020B0604020202020204" pitchFamily="34" charset="0"/>
              </a:rPr>
              <a:t>Environment</a:t>
            </a:r>
          </a:p>
        </p:txBody>
      </p:sp>
      <p:sp>
        <p:nvSpPr>
          <p:cNvPr id="122" name="TextBox 121">
            <a:extLst>
              <a:ext uri="{FF2B5EF4-FFF2-40B4-BE49-F238E27FC236}">
                <a16:creationId xmlns:a16="http://schemas.microsoft.com/office/drawing/2014/main" id="{0CF4BB5C-6D8C-47C6-8E9E-FF5A1D1726EC}"/>
              </a:ext>
            </a:extLst>
          </p:cNvPr>
          <p:cNvSpPr txBox="1"/>
          <p:nvPr/>
        </p:nvSpPr>
        <p:spPr>
          <a:xfrm>
            <a:off x="362992" y="6071400"/>
            <a:ext cx="1218603" cy="307777"/>
          </a:xfrm>
          <a:prstGeom prst="rect">
            <a:avLst/>
          </a:prstGeom>
          <a:noFill/>
        </p:spPr>
        <p:txBody>
          <a:bodyPr wrap="none" rtlCol="0">
            <a:spAutoFit/>
          </a:bodyPr>
          <a:lstStyle/>
          <a:p>
            <a:pPr algn="r"/>
            <a:r>
              <a:rPr lang="en-US" sz="1400" b="1" dirty="0">
                <a:solidFill>
                  <a:schemeClr val="bg2"/>
                </a:solidFill>
                <a:latin typeface="Arial" panose="020B0604020202020204" pitchFamily="34" charset="0"/>
                <a:cs typeface="Arial" panose="020B0604020202020204" pitchFamily="34" charset="0"/>
              </a:rPr>
              <a:t>Governance</a:t>
            </a:r>
          </a:p>
        </p:txBody>
      </p:sp>
      <p:sp>
        <p:nvSpPr>
          <p:cNvPr id="123" name="Text Placeholder 6">
            <a:extLst>
              <a:ext uri="{FF2B5EF4-FFF2-40B4-BE49-F238E27FC236}">
                <a16:creationId xmlns:a16="http://schemas.microsoft.com/office/drawing/2014/main" id="{5AD33FD4-08DD-449A-8DAA-C303D1E3ABB2}"/>
              </a:ext>
            </a:extLst>
          </p:cNvPr>
          <p:cNvSpPr txBox="1">
            <a:spLocks/>
          </p:cNvSpPr>
          <p:nvPr/>
        </p:nvSpPr>
        <p:spPr>
          <a:xfrm>
            <a:off x="5607967" y="3014885"/>
            <a:ext cx="6056150" cy="490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300" dirty="0">
                <a:latin typeface="Calibri" panose="020F0502020204030204" pitchFamily="34" charset="0"/>
                <a:cs typeface="Calibri" panose="020F0502020204030204" pitchFamily="34" charset="0"/>
              </a:rPr>
              <a:t>Zensar is a signatory member of </a:t>
            </a:r>
            <a:r>
              <a:rPr lang="en-US" sz="1300" b="1" dirty="0">
                <a:latin typeface="Calibri" panose="020F0502020204030204" pitchFamily="34" charset="0"/>
                <a:cs typeface="Calibri" panose="020F0502020204030204" pitchFamily="34" charset="0"/>
              </a:rPr>
              <a:t>UNGC, NY India (SDG 5 and SDG 10)</a:t>
            </a:r>
          </a:p>
          <a:p>
            <a:pPr>
              <a:spcBef>
                <a:spcPts val="0"/>
              </a:spcBef>
            </a:pPr>
            <a:r>
              <a:rPr lang="en-US" sz="1300" b="1" dirty="0">
                <a:latin typeface="Calibri" panose="020F0502020204030204" pitchFamily="34" charset="0"/>
                <a:cs typeface="Calibri" panose="020F0502020204030204" pitchFamily="34" charset="0"/>
              </a:rPr>
              <a:t>Maternity &amp; Related exclusive benefits</a:t>
            </a:r>
          </a:p>
          <a:p>
            <a:pPr>
              <a:spcBef>
                <a:spcPts val="0"/>
              </a:spcBef>
            </a:pPr>
            <a:r>
              <a:rPr lang="en-US" sz="1300" b="1" dirty="0">
                <a:latin typeface="Calibri" panose="020F0502020204030204" pitchFamily="34" charset="0"/>
                <a:cs typeface="Calibri" panose="020F0502020204030204" pitchFamily="34" charset="0"/>
              </a:rPr>
              <a:t>ZIVA- Exclusive pregnancy care program </a:t>
            </a:r>
            <a:r>
              <a:rPr lang="en-US" sz="1300" dirty="0">
                <a:latin typeface="Calibri" panose="020F0502020204030204" pitchFamily="34" charset="0"/>
                <a:cs typeface="Calibri" panose="020F0502020204030204" pitchFamily="34" charset="0"/>
              </a:rPr>
              <a:t>for associates and spouses</a:t>
            </a:r>
          </a:p>
          <a:p>
            <a:pPr>
              <a:spcBef>
                <a:spcPts val="0"/>
              </a:spcBef>
            </a:pPr>
            <a:r>
              <a:rPr lang="en-US" sz="1300" b="1" dirty="0">
                <a:latin typeface="Calibri" panose="020F0502020204030204" pitchFamily="34" charset="0"/>
                <a:cs typeface="Calibri" panose="020F0502020204030204" pitchFamily="34" charset="0"/>
              </a:rPr>
              <a:t>Dedicated Employee Resource Group, ZENWEN </a:t>
            </a:r>
            <a:r>
              <a:rPr lang="en-US" sz="1300" dirty="0">
                <a:latin typeface="Calibri" panose="020F0502020204030204" pitchFamily="34" charset="0"/>
                <a:cs typeface="Calibri" panose="020F0502020204030204" pitchFamily="34" charset="0"/>
              </a:rPr>
              <a:t>for women network &amp; engagement </a:t>
            </a:r>
          </a:p>
          <a:p>
            <a:pPr>
              <a:spcBef>
                <a:spcPts val="0"/>
              </a:spcBef>
            </a:pPr>
            <a:r>
              <a:rPr lang="en-GB" sz="1300" dirty="0">
                <a:latin typeface="Calibri" panose="020F0502020204030204" pitchFamily="34" charset="0"/>
                <a:cs typeface="Calibri" panose="020F0502020204030204" pitchFamily="34" charset="0"/>
              </a:rPr>
              <a:t>An </a:t>
            </a:r>
            <a:r>
              <a:rPr lang="en-GB" sz="1300" b="1" dirty="0">
                <a:latin typeface="Calibri" panose="020F0502020204030204" pitchFamily="34" charset="0"/>
                <a:cs typeface="Calibri" panose="020F0502020204030204" pitchFamily="34" charset="0"/>
              </a:rPr>
              <a:t>Internal Complaint Committee (ICC)</a:t>
            </a:r>
            <a:r>
              <a:rPr lang="en-GB" sz="1300" dirty="0">
                <a:latin typeface="Calibri" panose="020F0502020204030204" pitchFamily="34" charset="0"/>
                <a:cs typeface="Calibri" panose="020F0502020204030204" pitchFamily="34" charset="0"/>
              </a:rPr>
              <a:t> to</a:t>
            </a:r>
            <a:r>
              <a:rPr lang="en-US" sz="1300" dirty="0">
                <a:latin typeface="Calibri" panose="020F0502020204030204" pitchFamily="34" charset="0"/>
                <a:cs typeface="Calibri" panose="020F0502020204030204" pitchFamily="34" charset="0"/>
              </a:rPr>
              <a:t> redress the complaints received from the women employees in accordance with the  provisions of  Sexual  Harassment  of  Women  at Workplace</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(Prevention,  Prohibition  and  Redressal)  Act,  2013  (“SHW Act” or “POSH”)</a:t>
            </a:r>
            <a:r>
              <a:rPr lang="en-US" sz="1300" dirty="0">
                <a:latin typeface="Calibri" panose="020F0502020204030204" pitchFamily="34" charset="0"/>
                <a:cs typeface="Calibri" panose="020F0502020204030204" pitchFamily="34" charset="0"/>
              </a:rPr>
              <a:t>.</a:t>
            </a:r>
          </a:p>
          <a:p>
            <a:pPr>
              <a:spcBef>
                <a:spcPts val="0"/>
              </a:spcBef>
            </a:pPr>
            <a:r>
              <a:rPr lang="en-US" sz="1300" dirty="0">
                <a:latin typeface="Calibri" panose="020F0502020204030204" pitchFamily="34" charset="0"/>
                <a:cs typeface="Calibri" panose="020F0502020204030204" pitchFamily="34" charset="0"/>
              </a:rPr>
              <a:t>LGBTQ+ Internship and Hiring Program – </a:t>
            </a:r>
            <a:r>
              <a:rPr lang="en-US" sz="1300" b="1" dirty="0">
                <a:latin typeface="Calibri" panose="020F0502020204030204" pitchFamily="34" charset="0"/>
                <a:cs typeface="Calibri" panose="020F0502020204030204" pitchFamily="34" charset="0"/>
              </a:rPr>
              <a:t>Our ally group PRISM’s </a:t>
            </a:r>
            <a:r>
              <a:rPr lang="en-US" sz="1300" dirty="0">
                <a:latin typeface="Calibri" panose="020F0502020204030204" pitchFamily="34" charset="0"/>
                <a:cs typeface="Calibri" panose="020F0502020204030204" pitchFamily="34" charset="0"/>
              </a:rPr>
              <a:t>goal is to his community members feel safe and an integral part of our company. </a:t>
            </a:r>
          </a:p>
          <a:p>
            <a:pPr marL="0" indent="0">
              <a:spcAft>
                <a:spcPts val="600"/>
              </a:spcAft>
              <a:buNone/>
            </a:pPr>
            <a:endParaRPr lang="en-US" sz="1300" dirty="0">
              <a:latin typeface="Calibri" panose="020F0502020204030204" pitchFamily="34" charset="0"/>
              <a:cs typeface="Calibri" panose="020F0502020204030204" pitchFamily="34" charset="0"/>
            </a:endParaRPr>
          </a:p>
          <a:p>
            <a:pPr marL="0" indent="0">
              <a:spcAft>
                <a:spcPts val="600"/>
              </a:spcAft>
              <a:buNone/>
            </a:pPr>
            <a:endParaRPr lang="en-US" sz="1400" b="1" dirty="0">
              <a:latin typeface="Arial" panose="020B0604020202020204" pitchFamily="34" charset="0"/>
              <a:cs typeface="Arial" panose="020B0604020202020204" pitchFamily="34" charset="0"/>
            </a:endParaRPr>
          </a:p>
          <a:p>
            <a:pPr marL="0" indent="0">
              <a:spcAft>
                <a:spcPts val="600"/>
              </a:spcAft>
              <a:buNone/>
            </a:pPr>
            <a:endParaRPr lang="en-US" sz="1400" b="1" dirty="0">
              <a:latin typeface="Calibri" panose="020F0502020204030204" pitchFamily="34" charset="0"/>
              <a:cs typeface="Calibri" panose="020F0502020204030204" pitchFamily="34" charset="0"/>
            </a:endParaRPr>
          </a:p>
          <a:p>
            <a:pPr marL="0" indent="0">
              <a:spcAft>
                <a:spcPts val="600"/>
              </a:spcAft>
              <a:buNone/>
            </a:pPr>
            <a:endParaRPr lang="en-US" sz="1400" b="1" dirty="0">
              <a:latin typeface="Calibri" panose="020F0502020204030204" pitchFamily="34" charset="0"/>
              <a:cs typeface="Calibri" panose="020F0502020204030204" pitchFamily="34" charset="0"/>
            </a:endParaRPr>
          </a:p>
        </p:txBody>
      </p:sp>
      <p:sp>
        <p:nvSpPr>
          <p:cNvPr id="124" name="TextBox 123">
            <a:extLst>
              <a:ext uri="{FF2B5EF4-FFF2-40B4-BE49-F238E27FC236}">
                <a16:creationId xmlns:a16="http://schemas.microsoft.com/office/drawing/2014/main" id="{2E0E5CA9-98B6-46C7-878F-111CA2370B42}"/>
              </a:ext>
            </a:extLst>
          </p:cNvPr>
          <p:cNvSpPr txBox="1"/>
          <p:nvPr/>
        </p:nvSpPr>
        <p:spPr>
          <a:xfrm>
            <a:off x="5607966" y="1480275"/>
            <a:ext cx="5802969" cy="1015663"/>
          </a:xfrm>
          <a:prstGeom prst="rect">
            <a:avLst/>
          </a:prstGeom>
          <a:noFill/>
        </p:spPr>
        <p:txBody>
          <a:bodyPr wrap="square" rIns="0">
            <a:spAutoFit/>
          </a:bodyPr>
          <a:lstStyle/>
          <a:p>
            <a:pPr marL="91440" indent="-91440">
              <a:buFont typeface="Arial" panose="020B0604020202020204" pitchFamily="34" charset="0"/>
              <a:buChar char="•"/>
            </a:pPr>
            <a:r>
              <a:rPr lang="en-US" sz="1200" dirty="0">
                <a:latin typeface="Arial" panose="020B0604020202020204" pitchFamily="34" charset="0"/>
                <a:cs typeface="Arial" panose="020B0604020202020204" pitchFamily="34" charset="0"/>
              </a:rPr>
              <a:t>Invested in a </a:t>
            </a:r>
            <a:r>
              <a:rPr lang="en-US" sz="1200" b="1" dirty="0">
                <a:latin typeface="Arial" panose="020B0604020202020204" pitchFamily="34" charset="0"/>
                <a:cs typeface="Arial" panose="020B0604020202020204" pitchFamily="34" charset="0"/>
              </a:rPr>
              <a:t>Renewable Energy Rooftop Solar plant </a:t>
            </a:r>
            <a:r>
              <a:rPr lang="en-US" sz="1200" dirty="0">
                <a:latin typeface="Arial" panose="020B0604020202020204" pitchFamily="34" charset="0"/>
                <a:cs typeface="Arial" panose="020B0604020202020204" pitchFamily="34" charset="0"/>
              </a:rPr>
              <a:t>contributing to 10% of total Pune campus energy requirement </a:t>
            </a:r>
          </a:p>
          <a:p>
            <a:pPr marL="91440" indent="-91440">
              <a:buFont typeface="Arial" panose="020B0604020202020204" pitchFamily="34" charset="0"/>
              <a:buChar char="•"/>
            </a:pPr>
            <a:r>
              <a:rPr lang="en-US" sz="1200" dirty="0">
                <a:latin typeface="Arial" panose="020B0604020202020204" pitchFamily="34" charset="0"/>
                <a:cs typeface="Arial" panose="020B0604020202020204" pitchFamily="34" charset="0"/>
              </a:rPr>
              <a:t>Indian </a:t>
            </a:r>
            <a:r>
              <a:rPr lang="en-US" sz="1200" b="1" dirty="0">
                <a:latin typeface="Arial" panose="020B0604020202020204" pitchFamily="34" charset="0"/>
                <a:cs typeface="Arial" panose="020B0604020202020204" pitchFamily="34" charset="0"/>
              </a:rPr>
              <a:t>Green Building Council-certified</a:t>
            </a:r>
            <a:r>
              <a:rPr lang="en-US" sz="1200" dirty="0">
                <a:latin typeface="Arial" panose="020B0604020202020204" pitchFamily="34" charset="0"/>
                <a:cs typeface="Arial" panose="020B0604020202020204" pitchFamily="34" charset="0"/>
              </a:rPr>
              <a:t> facilities</a:t>
            </a:r>
          </a:p>
          <a:p>
            <a:pPr marL="91440" indent="-91440">
              <a:buFont typeface="Arial" panose="020B0604020202020204" pitchFamily="34" charset="0"/>
              <a:buChar char="•"/>
            </a:pPr>
            <a:r>
              <a:rPr lang="en-US" sz="1200" dirty="0">
                <a:latin typeface="Arial" panose="020B0604020202020204" pitchFamily="34" charset="0"/>
                <a:cs typeface="Arial" panose="020B0604020202020204" pitchFamily="34" charset="0"/>
              </a:rPr>
              <a:t>Certified for </a:t>
            </a:r>
            <a:r>
              <a:rPr lang="en-US" sz="1200" b="1" dirty="0">
                <a:latin typeface="Arial" panose="020B0604020202020204" pitchFamily="34" charset="0"/>
                <a:cs typeface="Arial" panose="020B0604020202020204" pitchFamily="34" charset="0"/>
              </a:rPr>
              <a:t>ISO 14001, 45001 and 50001 (EHSEn) </a:t>
            </a:r>
            <a:r>
              <a:rPr lang="en-US" sz="1200" dirty="0">
                <a:latin typeface="Arial" panose="020B0604020202020204" pitchFamily="34" charset="0"/>
                <a:cs typeface="Arial" panose="020B0604020202020204" pitchFamily="34" charset="0"/>
              </a:rPr>
              <a:t>standards</a:t>
            </a:r>
          </a:p>
          <a:p>
            <a:pPr marL="91440" indent="-91440">
              <a:buFont typeface="Arial" panose="020B0604020202020204" pitchFamily="34" charset="0"/>
              <a:buChar char="•"/>
            </a:pPr>
            <a:r>
              <a:rPr lang="en-US" sz="1200" dirty="0">
                <a:latin typeface="Arial" panose="020B0604020202020204" pitchFamily="34" charset="0"/>
                <a:cs typeface="Arial" panose="020B0604020202020204" pitchFamily="34" charset="0"/>
              </a:rPr>
              <a:t>Effective </a:t>
            </a:r>
            <a:r>
              <a:rPr lang="en-US" sz="1200" b="1" dirty="0">
                <a:latin typeface="Arial" panose="020B0604020202020204" pitchFamily="34" charset="0"/>
                <a:cs typeface="Arial" panose="020B0604020202020204" pitchFamily="34" charset="0"/>
              </a:rPr>
              <a:t>waste management</a:t>
            </a:r>
          </a:p>
        </p:txBody>
      </p:sp>
      <p:sp>
        <p:nvSpPr>
          <p:cNvPr id="125" name="TextBox 124">
            <a:extLst>
              <a:ext uri="{FF2B5EF4-FFF2-40B4-BE49-F238E27FC236}">
                <a16:creationId xmlns:a16="http://schemas.microsoft.com/office/drawing/2014/main" id="{F12B66E7-4BF5-4651-BFB8-A652B30F1AAB}"/>
              </a:ext>
            </a:extLst>
          </p:cNvPr>
          <p:cNvSpPr txBox="1"/>
          <p:nvPr/>
        </p:nvSpPr>
        <p:spPr>
          <a:xfrm>
            <a:off x="5726902" y="1022409"/>
            <a:ext cx="3474720" cy="285393"/>
          </a:xfrm>
          <a:prstGeom prst="rect">
            <a:avLst/>
          </a:prstGeom>
          <a:noFill/>
        </p:spPr>
        <p:txBody>
          <a:bodyPr wrap="square">
            <a:noAutofit/>
          </a:bodyPr>
          <a:lstStyle/>
          <a:p>
            <a:r>
              <a:rPr lang="en-US" sz="1200" b="1" dirty="0">
                <a:solidFill>
                  <a:schemeClr val="tx2"/>
                </a:solidFill>
                <a:latin typeface="Arial" panose="020B0604020202020204" pitchFamily="34" charset="0"/>
                <a:cs typeface="Arial" panose="020B0604020202020204" pitchFamily="34" charset="0"/>
              </a:rPr>
              <a:t>Key Highlights</a:t>
            </a:r>
            <a:endParaRPr lang="en-US" sz="1200" b="1" i="0" dirty="0">
              <a:solidFill>
                <a:schemeClr val="tx2"/>
              </a:solidFill>
              <a:effectLst/>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6E0A33D9-EFFA-4D3E-AB9F-881E4BFDCBA2}"/>
              </a:ext>
            </a:extLst>
          </p:cNvPr>
          <p:cNvSpPr txBox="1"/>
          <p:nvPr/>
        </p:nvSpPr>
        <p:spPr>
          <a:xfrm>
            <a:off x="5663774" y="5145691"/>
            <a:ext cx="5919863" cy="1200329"/>
          </a:xfrm>
          <a:prstGeom prst="rect">
            <a:avLst/>
          </a:prstGeom>
          <a:noFill/>
        </p:spPr>
        <p:txBody>
          <a:bodyPr wrap="square" rIns="0">
            <a:spAutoFit/>
          </a:bodyPr>
          <a:lstStyle/>
          <a:p>
            <a:pPr marL="91440" indent="-9144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Highest standards of integrity </a:t>
            </a:r>
            <a:r>
              <a:rPr lang="en-US" sz="1200" dirty="0">
                <a:latin typeface="Arial" panose="020B0604020202020204" pitchFamily="34" charset="0"/>
                <a:cs typeface="Arial" panose="020B0604020202020204" pitchFamily="34" charset="0"/>
              </a:rPr>
              <a:t>through </a:t>
            </a:r>
            <a:r>
              <a:rPr lang="en-US" sz="1200" b="1" dirty="0">
                <a:latin typeface="Arial" panose="020B0604020202020204" pitchFamily="34" charset="0"/>
                <a:cs typeface="Arial" panose="020B0604020202020204" pitchFamily="34" charset="0"/>
              </a:rPr>
              <a:t>RPG Code of Corporate Governance &amp; Ethics</a:t>
            </a:r>
          </a:p>
          <a:p>
            <a:pPr marL="91440" indent="-91440">
              <a:buFont typeface="Arial" panose="020B0604020202020204" pitchFamily="34" charset="0"/>
              <a:buChar char="•"/>
            </a:pPr>
            <a:r>
              <a:rPr lang="en-US" sz="1200" b="1" dirty="0">
                <a:solidFill>
                  <a:srgbClr val="002060"/>
                </a:solidFill>
                <a:latin typeface="Arial" panose="020B0604020202020204" pitchFamily="34" charset="0"/>
                <a:cs typeface="Arial" panose="020B0604020202020204" pitchFamily="34" charset="0"/>
              </a:rPr>
              <a:t>ISO 27001 </a:t>
            </a:r>
            <a:r>
              <a:rPr lang="en-US" sz="1200" b="1" dirty="0">
                <a:latin typeface="Arial" panose="020B0604020202020204" pitchFamily="34" charset="0"/>
                <a:cs typeface="Arial" panose="020B0604020202020204" pitchFamily="34" charset="0"/>
              </a:rPr>
              <a:t>certified</a:t>
            </a:r>
          </a:p>
          <a:p>
            <a:pPr marL="91440" indent="-91440">
              <a:buFont typeface="Arial" panose="020B0604020202020204" pitchFamily="34" charset="0"/>
              <a:buChar char="•"/>
            </a:pPr>
            <a:r>
              <a:rPr lang="en-US" sz="1200" b="1" dirty="0">
                <a:solidFill>
                  <a:srgbClr val="002060"/>
                </a:solidFill>
                <a:latin typeface="Arial" panose="020B0604020202020204" pitchFamily="34" charset="0"/>
                <a:cs typeface="Arial" panose="020B0604020202020204" pitchFamily="34" charset="0"/>
              </a:rPr>
              <a:t>Zero cybersecurity incidents</a:t>
            </a:r>
            <a:r>
              <a:rPr lang="en-US" sz="1200" dirty="0">
                <a:solidFill>
                  <a:srgbClr val="00206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reported</a:t>
            </a:r>
          </a:p>
          <a:p>
            <a:pPr marL="91440" indent="-9144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Robust </a:t>
            </a:r>
            <a:r>
              <a:rPr lang="en-US" sz="1200" b="1" dirty="0">
                <a:solidFill>
                  <a:srgbClr val="002060"/>
                </a:solidFill>
                <a:latin typeface="Arial" panose="020B0604020202020204" pitchFamily="34" charset="0"/>
                <a:cs typeface="Arial" panose="020B0604020202020204" pitchFamily="34" charset="0"/>
              </a:rPr>
              <a:t>Risk Governance </a:t>
            </a:r>
            <a:r>
              <a:rPr lang="en-US" sz="1200" dirty="0">
                <a:latin typeface="Arial" panose="020B0604020202020204" pitchFamily="34" charset="0"/>
                <a:cs typeface="Arial" panose="020B0604020202020204" pitchFamily="34" charset="0"/>
              </a:rPr>
              <a:t>framework driven by Board Risk Committee </a:t>
            </a:r>
          </a:p>
          <a:p>
            <a:pPr marL="91440" indent="-9144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36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41E1D6-C141-4E58-A619-9E3318BA2162}"/>
              </a:ext>
            </a:extLst>
          </p:cNvPr>
          <p:cNvSpPr>
            <a:spLocks noGrp="1"/>
          </p:cNvSpPr>
          <p:nvPr>
            <p:ph type="body" sz="quarter" idx="14"/>
          </p:nvPr>
        </p:nvSpPr>
        <p:spPr/>
        <p:txBody>
          <a:bodyPr/>
          <a:lstStyle/>
          <a:p>
            <a:r>
              <a:rPr lang="en-US" dirty="0">
                <a:latin typeface="Calibri" panose="020F0502020204030204" pitchFamily="34" charset="0"/>
                <a:cs typeface="Calibri" panose="020F0502020204030204" pitchFamily="34" charset="0"/>
              </a:rPr>
              <a:t>Our Pride and </a:t>
            </a:r>
            <a:r>
              <a:rPr lang="en-US" dirty="0" err="1">
                <a:latin typeface="Calibri" panose="020F0502020204030204" pitchFamily="34" charset="0"/>
                <a:cs typeface="Calibri" panose="020F0502020204030204" pitchFamily="34" charset="0"/>
              </a:rPr>
              <a:t>Honour</a:t>
            </a:r>
            <a:endParaRPr lang="en-US" dirty="0">
              <a:latin typeface="Calibri" panose="020F0502020204030204" pitchFamily="34" charset="0"/>
              <a:cs typeface="Calibri" panose="020F0502020204030204" pitchFamily="34" charset="0"/>
            </a:endParaRPr>
          </a:p>
        </p:txBody>
      </p:sp>
      <p:pic>
        <p:nvPicPr>
          <p:cNvPr id="8" name="Picture 21" descr="UN Women | 2030 Agenda in Latin America and the Caribbean">
            <a:extLst>
              <a:ext uri="{FF2B5EF4-FFF2-40B4-BE49-F238E27FC236}">
                <a16:creationId xmlns:a16="http://schemas.microsoft.com/office/drawing/2014/main" id="{B1092874-FBAF-49A9-A8A5-DA3107DAF6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17" b="35417"/>
          <a:stretch/>
        </p:blipFill>
        <p:spPr bwMode="auto">
          <a:xfrm>
            <a:off x="742664" y="1246821"/>
            <a:ext cx="1853580" cy="5406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C3EB4B7-15D7-4BD0-86BA-4778871BEC45}"/>
              </a:ext>
            </a:extLst>
          </p:cNvPr>
          <p:cNvPicPr>
            <a:picLocks noChangeAspect="1"/>
          </p:cNvPicPr>
          <p:nvPr/>
        </p:nvPicPr>
        <p:blipFill>
          <a:blip r:embed="rId3"/>
          <a:stretch>
            <a:fillRect/>
          </a:stretch>
        </p:blipFill>
        <p:spPr>
          <a:xfrm>
            <a:off x="3278127" y="1175653"/>
            <a:ext cx="682962" cy="682962"/>
          </a:xfrm>
          <a:prstGeom prst="rect">
            <a:avLst/>
          </a:prstGeom>
        </p:spPr>
      </p:pic>
      <p:pic>
        <p:nvPicPr>
          <p:cNvPr id="10" name="Picture 9">
            <a:extLst>
              <a:ext uri="{FF2B5EF4-FFF2-40B4-BE49-F238E27FC236}">
                <a16:creationId xmlns:a16="http://schemas.microsoft.com/office/drawing/2014/main" id="{DD58704E-5C1D-412A-BE7C-CFE15E6BCCE0}"/>
              </a:ext>
            </a:extLst>
          </p:cNvPr>
          <p:cNvPicPr>
            <a:picLocks noChangeAspect="1"/>
          </p:cNvPicPr>
          <p:nvPr/>
        </p:nvPicPr>
        <p:blipFill>
          <a:blip r:embed="rId4"/>
          <a:stretch>
            <a:fillRect/>
          </a:stretch>
        </p:blipFill>
        <p:spPr>
          <a:xfrm>
            <a:off x="5680403" y="1175653"/>
            <a:ext cx="643710" cy="682962"/>
          </a:xfrm>
          <a:prstGeom prst="rect">
            <a:avLst/>
          </a:prstGeom>
        </p:spPr>
      </p:pic>
      <p:pic>
        <p:nvPicPr>
          <p:cNvPr id="12" name="Picture 10">
            <a:extLst>
              <a:ext uri="{FF2B5EF4-FFF2-40B4-BE49-F238E27FC236}">
                <a16:creationId xmlns:a16="http://schemas.microsoft.com/office/drawing/2014/main" id="{E4628057-BCA4-4712-908E-4067B94EA96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40" r="10017"/>
          <a:stretch/>
        </p:blipFill>
        <p:spPr bwMode="auto">
          <a:xfrm>
            <a:off x="8469300" y="1175653"/>
            <a:ext cx="1524842" cy="6829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F9C0E64-33B8-4B6C-A75C-D7EC76C234CA}"/>
              </a:ext>
            </a:extLst>
          </p:cNvPr>
          <p:cNvSpPr txBox="1"/>
          <p:nvPr/>
        </p:nvSpPr>
        <p:spPr>
          <a:xfrm>
            <a:off x="742663" y="1924177"/>
            <a:ext cx="2457657" cy="830997"/>
          </a:xfrm>
          <a:prstGeom prst="rect">
            <a:avLst/>
          </a:prstGeom>
          <a:noFill/>
        </p:spPr>
        <p:txBody>
          <a:bodyPr wrap="square">
            <a:spAutoFit/>
          </a:bodyPr>
          <a:lstStyle/>
          <a:p>
            <a:r>
              <a:rPr lang="en-US" sz="1200" dirty="0"/>
              <a:t>1</a:t>
            </a:r>
            <a:r>
              <a:rPr lang="en-US" sz="1200" baseline="30000" dirty="0"/>
              <a:t>st</a:t>
            </a:r>
            <a:r>
              <a:rPr lang="en-US" sz="1200" dirty="0"/>
              <a:t> Runner Up of the 2021 UN Women India WEPs Awards (Transparency and Reporting Category)</a:t>
            </a:r>
          </a:p>
        </p:txBody>
      </p:sp>
      <p:sp>
        <p:nvSpPr>
          <p:cNvPr id="14" name="TextBox 13">
            <a:extLst>
              <a:ext uri="{FF2B5EF4-FFF2-40B4-BE49-F238E27FC236}">
                <a16:creationId xmlns:a16="http://schemas.microsoft.com/office/drawing/2014/main" id="{B14B0B49-75C7-45CE-95B2-5A795696FD89}"/>
              </a:ext>
            </a:extLst>
          </p:cNvPr>
          <p:cNvSpPr txBox="1"/>
          <p:nvPr/>
        </p:nvSpPr>
        <p:spPr>
          <a:xfrm>
            <a:off x="3200321" y="1924177"/>
            <a:ext cx="1968027" cy="830997"/>
          </a:xfrm>
          <a:prstGeom prst="rect">
            <a:avLst/>
          </a:prstGeom>
          <a:noFill/>
        </p:spPr>
        <p:txBody>
          <a:bodyPr wrap="square">
            <a:spAutoFit/>
          </a:bodyPr>
          <a:lstStyle/>
          <a:p>
            <a:r>
              <a:rPr lang="en-US" sz="1200" dirty="0"/>
              <a:t>Listed as active participant in the Women in Workplace study by </a:t>
            </a:r>
            <a:r>
              <a:rPr lang="en-US" sz="1200" dirty="0" err="1"/>
              <a:t>Mckinsey</a:t>
            </a:r>
            <a:r>
              <a:rPr lang="en-US" sz="1200" dirty="0"/>
              <a:t> in the US</a:t>
            </a:r>
          </a:p>
        </p:txBody>
      </p:sp>
      <p:sp>
        <p:nvSpPr>
          <p:cNvPr id="15" name="TextBox 14">
            <a:extLst>
              <a:ext uri="{FF2B5EF4-FFF2-40B4-BE49-F238E27FC236}">
                <a16:creationId xmlns:a16="http://schemas.microsoft.com/office/drawing/2014/main" id="{69DF7A39-E453-47E4-AF4C-114830264132}"/>
              </a:ext>
            </a:extLst>
          </p:cNvPr>
          <p:cNvSpPr txBox="1"/>
          <p:nvPr/>
        </p:nvSpPr>
        <p:spPr>
          <a:xfrm>
            <a:off x="5632723" y="1924177"/>
            <a:ext cx="1968027" cy="830997"/>
          </a:xfrm>
          <a:prstGeom prst="rect">
            <a:avLst/>
          </a:prstGeom>
          <a:noFill/>
        </p:spPr>
        <p:txBody>
          <a:bodyPr wrap="square">
            <a:spAutoFit/>
          </a:bodyPr>
          <a:lstStyle/>
          <a:p>
            <a:r>
              <a:rPr lang="en-US" sz="1200" dirty="0"/>
              <a:t>Winner of Gender Inclusion Practices in Gender Equality Summit by UNGC in 2020</a:t>
            </a:r>
          </a:p>
        </p:txBody>
      </p:sp>
      <p:sp>
        <p:nvSpPr>
          <p:cNvPr id="16" name="TextBox 15">
            <a:extLst>
              <a:ext uri="{FF2B5EF4-FFF2-40B4-BE49-F238E27FC236}">
                <a16:creationId xmlns:a16="http://schemas.microsoft.com/office/drawing/2014/main" id="{34FD371B-3DA1-445E-A988-82FC38D29898}"/>
              </a:ext>
            </a:extLst>
          </p:cNvPr>
          <p:cNvSpPr txBox="1"/>
          <p:nvPr/>
        </p:nvSpPr>
        <p:spPr>
          <a:xfrm>
            <a:off x="8469300" y="1924177"/>
            <a:ext cx="2859592" cy="1569660"/>
          </a:xfrm>
          <a:prstGeom prst="rect">
            <a:avLst/>
          </a:prstGeom>
          <a:noFill/>
        </p:spPr>
        <p:txBody>
          <a:bodyPr wrap="square">
            <a:spAutoFit/>
          </a:bodyPr>
          <a:lstStyle/>
          <a:p>
            <a:pPr marL="91440" indent="-91440">
              <a:buFont typeface="Arial" panose="020B0604020202020204" pitchFamily="34" charset="0"/>
              <a:buChar char="•"/>
            </a:pPr>
            <a:r>
              <a:rPr lang="en-US" sz="1200" dirty="0"/>
              <a:t>Top 5 Companies in Diversity (Large Enterprises) </a:t>
            </a:r>
          </a:p>
          <a:p>
            <a:pPr marL="91440" indent="-91440">
              <a:buFont typeface="Arial" panose="020B0604020202020204" pitchFamily="34" charset="0"/>
              <a:buChar char="•"/>
            </a:pPr>
            <a:r>
              <a:rPr lang="en-US" sz="1200" dirty="0"/>
              <a:t>Top 20 for Women Leadership Development</a:t>
            </a:r>
          </a:p>
          <a:p>
            <a:pPr marL="91440" indent="-91440">
              <a:buFont typeface="Arial" panose="020B0604020202020204" pitchFamily="34" charset="0"/>
              <a:buChar char="•"/>
            </a:pPr>
            <a:r>
              <a:rPr lang="en-US" sz="1200" dirty="0"/>
              <a:t>Top 20 Diversity Programs</a:t>
            </a:r>
          </a:p>
          <a:p>
            <a:pPr marL="91440" indent="-91440">
              <a:buFont typeface="Arial" panose="020B0604020202020204" pitchFamily="34" charset="0"/>
              <a:buChar char="•"/>
            </a:pPr>
            <a:r>
              <a:rPr lang="en-US" sz="1200" dirty="0"/>
              <a:t>Top 20 Diversity policies </a:t>
            </a:r>
          </a:p>
          <a:p>
            <a:pPr marL="91440" indent="-91440">
              <a:buFont typeface="Arial" panose="020B0604020202020204" pitchFamily="34" charset="0"/>
              <a:buChar char="•"/>
            </a:pPr>
            <a:r>
              <a:rPr lang="en-US" sz="1200" dirty="0"/>
              <a:t>Top 20 Diversity Champion – Sanjana Vaidya</a:t>
            </a:r>
          </a:p>
        </p:txBody>
      </p:sp>
      <p:sp>
        <p:nvSpPr>
          <p:cNvPr id="17" name="TextBox 16">
            <a:extLst>
              <a:ext uri="{FF2B5EF4-FFF2-40B4-BE49-F238E27FC236}">
                <a16:creationId xmlns:a16="http://schemas.microsoft.com/office/drawing/2014/main" id="{D95F943F-9897-49A1-8A15-41F1836843F1}"/>
              </a:ext>
            </a:extLst>
          </p:cNvPr>
          <p:cNvSpPr txBox="1"/>
          <p:nvPr/>
        </p:nvSpPr>
        <p:spPr>
          <a:xfrm>
            <a:off x="615597" y="4592159"/>
            <a:ext cx="2584724" cy="461665"/>
          </a:xfrm>
          <a:prstGeom prst="rect">
            <a:avLst/>
          </a:prstGeom>
          <a:noFill/>
        </p:spPr>
        <p:txBody>
          <a:bodyPr wrap="square">
            <a:spAutoFit/>
          </a:bodyPr>
          <a:lstStyle/>
          <a:p>
            <a:r>
              <a:rPr lang="en-US" sz="1200" dirty="0"/>
              <a:t>2020 Tech Beacon Award – </a:t>
            </a:r>
            <a:r>
              <a:rPr lang="en-US" sz="1200" dirty="0" err="1"/>
              <a:t>Pushpall</a:t>
            </a:r>
            <a:r>
              <a:rPr lang="en-US" sz="1200" dirty="0"/>
              <a:t> Kapadia, Sr. VP</a:t>
            </a:r>
          </a:p>
        </p:txBody>
      </p:sp>
      <p:sp>
        <p:nvSpPr>
          <p:cNvPr id="19" name="TextBox 18">
            <a:extLst>
              <a:ext uri="{FF2B5EF4-FFF2-40B4-BE49-F238E27FC236}">
                <a16:creationId xmlns:a16="http://schemas.microsoft.com/office/drawing/2014/main" id="{3A51EBC3-72F3-4058-AA22-FDE68BC9623D}"/>
              </a:ext>
            </a:extLst>
          </p:cNvPr>
          <p:cNvSpPr txBox="1"/>
          <p:nvPr/>
        </p:nvSpPr>
        <p:spPr>
          <a:xfrm>
            <a:off x="5447496" y="4437011"/>
            <a:ext cx="2584724" cy="830997"/>
          </a:xfrm>
          <a:prstGeom prst="rect">
            <a:avLst/>
          </a:prstGeom>
          <a:noFill/>
        </p:spPr>
        <p:txBody>
          <a:bodyPr wrap="square">
            <a:spAutoFit/>
          </a:bodyPr>
          <a:lstStyle>
            <a:defPPr>
              <a:defRPr lang="en-US"/>
            </a:defPPr>
            <a:lvl1pPr marL="171450" indent="-171450">
              <a:buFont typeface="Arial" panose="020B0604020202020204" pitchFamily="34" charset="0"/>
              <a:buChar char="•"/>
              <a:defRPr sz="1200"/>
            </a:lvl1pPr>
          </a:lstStyle>
          <a:p>
            <a:pPr marL="91440" indent="-91440"/>
            <a:r>
              <a:rPr lang="en-US" dirty="0"/>
              <a:t>FY21: Recognized in Top 21 </a:t>
            </a:r>
            <a:r>
              <a:rPr lang="en-US" dirty="0" err="1"/>
              <a:t>Blogathon</a:t>
            </a:r>
            <a:r>
              <a:rPr lang="en-US" dirty="0"/>
              <a:t> </a:t>
            </a:r>
          </a:p>
          <a:p>
            <a:pPr marL="91440" indent="-91440"/>
            <a:r>
              <a:rPr lang="en-US" dirty="0"/>
              <a:t>FY22: Recognized in Top 20 </a:t>
            </a:r>
            <a:r>
              <a:rPr lang="en-US" dirty="0" err="1"/>
              <a:t>Blogathon</a:t>
            </a:r>
            <a:r>
              <a:rPr lang="en-US" dirty="0"/>
              <a:t> </a:t>
            </a:r>
          </a:p>
        </p:txBody>
      </p:sp>
      <p:sp>
        <p:nvSpPr>
          <p:cNvPr id="20" name="TextBox 19">
            <a:extLst>
              <a:ext uri="{FF2B5EF4-FFF2-40B4-BE49-F238E27FC236}">
                <a16:creationId xmlns:a16="http://schemas.microsoft.com/office/drawing/2014/main" id="{9F941ED0-7250-4EFA-BF47-B4C8F403C2AB}"/>
              </a:ext>
            </a:extLst>
          </p:cNvPr>
          <p:cNvSpPr txBox="1"/>
          <p:nvPr/>
        </p:nvSpPr>
        <p:spPr>
          <a:xfrm>
            <a:off x="3200320" y="4592159"/>
            <a:ext cx="2198159" cy="646331"/>
          </a:xfrm>
          <a:prstGeom prst="rect">
            <a:avLst/>
          </a:prstGeom>
          <a:noFill/>
        </p:spPr>
        <p:txBody>
          <a:bodyPr wrap="square">
            <a:spAutoFit/>
          </a:bodyPr>
          <a:lstStyle/>
          <a:p>
            <a:r>
              <a:rPr lang="en-US" sz="1200" dirty="0"/>
              <a:t>Featured in </a:t>
            </a:r>
            <a:r>
              <a:rPr lang="en-US" sz="1200" b="1" dirty="0"/>
              <a:t>Avtar’s</a:t>
            </a:r>
            <a:r>
              <a:rPr lang="en-US" sz="1200" dirty="0"/>
              <a:t> 100 Best Companies for Women In India 2018, 2019 and 2020</a:t>
            </a:r>
          </a:p>
        </p:txBody>
      </p:sp>
      <p:pic>
        <p:nvPicPr>
          <p:cNvPr id="21" name="Picture 12" descr="graphical user interface, text">
            <a:extLst>
              <a:ext uri="{FF2B5EF4-FFF2-40B4-BE49-F238E27FC236}">
                <a16:creationId xmlns:a16="http://schemas.microsoft.com/office/drawing/2014/main" id="{645AF82F-9333-4343-BC94-B3D0DAC49C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629" t="15888" r="37636" b="71478"/>
          <a:stretch/>
        </p:blipFill>
        <p:spPr bwMode="auto">
          <a:xfrm>
            <a:off x="3222175" y="3654008"/>
            <a:ext cx="1700531" cy="8309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D190602-C8F5-44E3-924C-753EF5B2C1B0}"/>
              </a:ext>
            </a:extLst>
          </p:cNvPr>
          <p:cNvPicPr>
            <a:picLocks noChangeAspect="1"/>
          </p:cNvPicPr>
          <p:nvPr/>
        </p:nvPicPr>
        <p:blipFill rotWithShape="1">
          <a:blip r:embed="rId7"/>
          <a:srcRect t="12452" b="7288"/>
          <a:stretch/>
        </p:blipFill>
        <p:spPr>
          <a:xfrm>
            <a:off x="5447496" y="3654008"/>
            <a:ext cx="1821800" cy="520700"/>
          </a:xfrm>
          <a:prstGeom prst="rect">
            <a:avLst/>
          </a:prstGeom>
        </p:spPr>
      </p:pic>
      <p:pic>
        <p:nvPicPr>
          <p:cNvPr id="24" name="Picture 2" descr="Home - Wequity">
            <a:extLst>
              <a:ext uri="{FF2B5EF4-FFF2-40B4-BE49-F238E27FC236}">
                <a16:creationId xmlns:a16="http://schemas.microsoft.com/office/drawing/2014/main" id="{A339CCF3-C270-4379-B6D6-C36E6FF9A55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346" t="7511" r="10284" b="40226"/>
          <a:stretch/>
        </p:blipFill>
        <p:spPr bwMode="auto">
          <a:xfrm>
            <a:off x="742663" y="3829523"/>
            <a:ext cx="1918497" cy="59833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C8A4973-0FF8-42D7-8BA9-CE5FB94C999B}"/>
              </a:ext>
            </a:extLst>
          </p:cNvPr>
          <p:cNvSpPr txBox="1"/>
          <p:nvPr/>
        </p:nvSpPr>
        <p:spPr>
          <a:xfrm>
            <a:off x="8417389" y="3626542"/>
            <a:ext cx="3455584" cy="646331"/>
          </a:xfrm>
          <a:prstGeom prst="rect">
            <a:avLst/>
          </a:prstGeom>
          <a:noFill/>
        </p:spPr>
        <p:txBody>
          <a:bodyPr wrap="square" rtlCol="0">
            <a:spAutoFit/>
          </a:bodyPr>
          <a:lstStyle/>
          <a:p>
            <a:pPr algn="l"/>
            <a:r>
              <a:rPr lang="en-US" sz="1200" dirty="0">
                <a:latin typeface="Arial" panose="020B0604020202020204" pitchFamily="34" charset="0"/>
                <a:cs typeface="Arial" panose="020B0604020202020204" pitchFamily="34" charset="0"/>
              </a:rPr>
              <a:t>Winner of the coveted </a:t>
            </a:r>
            <a:r>
              <a:rPr lang="en-US" sz="1200" b="1" i="1" dirty="0">
                <a:latin typeface="Arial" panose="020B0604020202020204" pitchFamily="34" charset="0"/>
                <a:cs typeface="Arial" panose="020B0604020202020204" pitchFamily="34" charset="0"/>
              </a:rPr>
              <a:t>CFBP-JB award </a:t>
            </a:r>
            <a:r>
              <a:rPr lang="en-US" sz="1200" dirty="0">
                <a:latin typeface="Arial" panose="020B0604020202020204" pitchFamily="34" charset="0"/>
                <a:cs typeface="Arial" panose="020B0604020202020204" pitchFamily="34" charset="0"/>
              </a:rPr>
              <a:t>in category – Highest standard in ethics in business practices</a:t>
            </a:r>
          </a:p>
        </p:txBody>
      </p:sp>
      <p:pic>
        <p:nvPicPr>
          <p:cNvPr id="26" name="Picture 2" descr="https://zenloungeplus.zensar.com/documents/portlet_file_entry/112244/linkedIn_1652094015781.png/7e1d57f6-9e54-ea63-2d39-c0c59dcbbf48">
            <a:extLst>
              <a:ext uri="{FF2B5EF4-FFF2-40B4-BE49-F238E27FC236}">
                <a16:creationId xmlns:a16="http://schemas.microsoft.com/office/drawing/2014/main" id="{3501E181-D998-4759-8AB1-25363164656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32024" y="4241097"/>
            <a:ext cx="4124235" cy="2236669"/>
          </a:xfrm>
          <a:prstGeom prst="rect">
            <a:avLst/>
          </a:prstGeom>
          <a:noFill/>
        </p:spPr>
      </p:pic>
    </p:spTree>
    <p:extLst>
      <p:ext uri="{BB962C8B-B14F-4D97-AF65-F5344CB8AC3E}">
        <p14:creationId xmlns:p14="http://schemas.microsoft.com/office/powerpoint/2010/main" val="244923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41E1D6-C141-4E58-A619-9E3318BA2162}"/>
              </a:ext>
            </a:extLst>
          </p:cNvPr>
          <p:cNvSpPr>
            <a:spLocks noGrp="1"/>
          </p:cNvSpPr>
          <p:nvPr>
            <p:ph type="body" sz="quarter" idx="14"/>
          </p:nvPr>
        </p:nvSpPr>
        <p:spPr/>
        <p:txBody>
          <a:bodyPr/>
          <a:lstStyle/>
          <a:p>
            <a:endParaRPr lang="en-US" dirty="0">
              <a:latin typeface="Calibri" panose="020F0502020204030204" pitchFamily="34" charset="0"/>
              <a:cs typeface="Calibri" panose="020F0502020204030204" pitchFamily="34" charset="0"/>
            </a:endParaRPr>
          </a:p>
        </p:txBody>
      </p:sp>
      <p:sp>
        <p:nvSpPr>
          <p:cNvPr id="127" name="Rectangle 126">
            <a:extLst>
              <a:ext uri="{FF2B5EF4-FFF2-40B4-BE49-F238E27FC236}">
                <a16:creationId xmlns:a16="http://schemas.microsoft.com/office/drawing/2014/main" id="{6CC32AF0-E62F-478C-A303-CA847A24E6AA}"/>
              </a:ext>
            </a:extLst>
          </p:cNvPr>
          <p:cNvSpPr/>
          <p:nvPr/>
        </p:nvSpPr>
        <p:spPr>
          <a:xfrm>
            <a:off x="0" y="2807933"/>
            <a:ext cx="11551162" cy="621067"/>
          </a:xfrm>
          <a:prstGeom prst="rect">
            <a:avLst/>
          </a:prstGeom>
        </p:spPr>
        <p:txBody>
          <a:bodyPr wrap="square">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Thank you !</a:t>
            </a:r>
          </a:p>
          <a:p>
            <a:pPr marL="285750" indent="-285750">
              <a:lnSpc>
                <a:spcPct val="107000"/>
              </a:lnSpc>
              <a:spcAft>
                <a:spcPts val="800"/>
              </a:spcAft>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4098" name="Picture 2" descr="Sustainability quote | Fashion quotes words, Sustainability quotes, Ethical  fashion quotes">
            <a:extLst>
              <a:ext uri="{FF2B5EF4-FFF2-40B4-BE49-F238E27FC236}">
                <a16:creationId xmlns:a16="http://schemas.microsoft.com/office/drawing/2014/main" id="{3685C1ED-2B23-ED76-E263-918598978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0" y="1111250"/>
            <a:ext cx="4635500" cy="463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200596"/>
      </p:ext>
    </p:extLst>
  </p:cSld>
  <p:clrMapOvr>
    <a:masterClrMapping/>
  </p:clrMapOvr>
</p:sld>
</file>

<file path=ppt/theme/theme1.xml><?xml version="1.0" encoding="utf-8"?>
<a:theme xmlns:a="http://schemas.openxmlformats.org/drawingml/2006/main" name="Body Variations Master">
  <a:themeElements>
    <a:clrScheme name="Brand Palette">
      <a:dk1>
        <a:srgbClr val="000000"/>
      </a:dk1>
      <a:lt1>
        <a:srgbClr val="FFFFFF"/>
      </a:lt1>
      <a:dk2>
        <a:srgbClr val="10005D"/>
      </a:dk2>
      <a:lt2>
        <a:srgbClr val="3956A5"/>
      </a:lt2>
      <a:accent1>
        <a:srgbClr val="B41E26"/>
      </a:accent1>
      <a:accent2>
        <a:srgbClr val="FF4B41"/>
      </a:accent2>
      <a:accent3>
        <a:srgbClr val="C0C0B3"/>
      </a:accent3>
      <a:accent4>
        <a:srgbClr val="97AFD4"/>
      </a:accent4>
      <a:accent5>
        <a:srgbClr val="87C8C3"/>
      </a:accent5>
      <a:accent6>
        <a:srgbClr val="B7A2E0"/>
      </a:accent6>
      <a:hlink>
        <a:srgbClr val="EAADB8"/>
      </a:hlink>
      <a:folHlink>
        <a:srgbClr val="9BB796"/>
      </a:folHlink>
    </a:clrScheme>
    <a:fontScheme name="Brand Font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accent3"/>
          </a:solidFill>
        </a:ln>
      </a:spPr>
      <a:bodyPr rtlCol="0" anchor="t"/>
      <a:lstStyle>
        <a:defPPr algn="l">
          <a:defRPr sz="12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AC338438-02B9-42D2-BF4E-1084FB33CB50}" vid="{CC72085E-E9FE-4F2F-96D9-455E5FCB952A}"/>
    </a:ext>
  </a:extLst>
</a:theme>
</file>

<file path=ppt/theme/theme2.xml><?xml version="1.0" encoding="utf-8"?>
<a:theme xmlns:a="http://schemas.openxmlformats.org/drawingml/2006/main" name="Agenda Master">
  <a:themeElements>
    <a:clrScheme name="Brand Palette">
      <a:dk1>
        <a:srgbClr val="000000"/>
      </a:dk1>
      <a:lt1>
        <a:srgbClr val="FFFFFF"/>
      </a:lt1>
      <a:dk2>
        <a:srgbClr val="10005D"/>
      </a:dk2>
      <a:lt2>
        <a:srgbClr val="3956A5"/>
      </a:lt2>
      <a:accent1>
        <a:srgbClr val="B41E26"/>
      </a:accent1>
      <a:accent2>
        <a:srgbClr val="FF4B41"/>
      </a:accent2>
      <a:accent3>
        <a:srgbClr val="C0C0B3"/>
      </a:accent3>
      <a:accent4>
        <a:srgbClr val="97AFD4"/>
      </a:accent4>
      <a:accent5>
        <a:srgbClr val="87C8C3"/>
      </a:accent5>
      <a:accent6>
        <a:srgbClr val="B7A2E0"/>
      </a:accent6>
      <a:hlink>
        <a:srgbClr val="EAADB8"/>
      </a:hlink>
      <a:folHlink>
        <a:srgbClr val="9BB796"/>
      </a:folHlink>
    </a:clrScheme>
    <a:fontScheme name="Brand Font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AC338438-02B9-42D2-BF4E-1084FB33CB50}" vid="{51A45E2B-BDD1-4B43-8DFC-6C8250E1B52B}"/>
    </a:ext>
  </a:extLst>
</a:theme>
</file>

<file path=ppt/theme/theme3.xml><?xml version="1.0" encoding="utf-8"?>
<a:theme xmlns:a="http://schemas.openxmlformats.org/drawingml/2006/main" name="Section Breaker / Boiler Plate / Thank You Master">
  <a:themeElements>
    <a:clrScheme name="Brand Palette">
      <a:dk1>
        <a:srgbClr val="000000"/>
      </a:dk1>
      <a:lt1>
        <a:srgbClr val="FFFFFF"/>
      </a:lt1>
      <a:dk2>
        <a:srgbClr val="10005D"/>
      </a:dk2>
      <a:lt2>
        <a:srgbClr val="3956A5"/>
      </a:lt2>
      <a:accent1>
        <a:srgbClr val="B41E26"/>
      </a:accent1>
      <a:accent2>
        <a:srgbClr val="FF4B41"/>
      </a:accent2>
      <a:accent3>
        <a:srgbClr val="C0C0B3"/>
      </a:accent3>
      <a:accent4>
        <a:srgbClr val="97AFD4"/>
      </a:accent4>
      <a:accent5>
        <a:srgbClr val="87C8C3"/>
      </a:accent5>
      <a:accent6>
        <a:srgbClr val="B7A2E0"/>
      </a:accent6>
      <a:hlink>
        <a:srgbClr val="EAADB8"/>
      </a:hlink>
      <a:folHlink>
        <a:srgbClr val="9BB7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AC338438-02B9-42D2-BF4E-1084FB33CB50}" vid="{B101856A-0264-4544-AC73-31255C5D1E63}"/>
    </a:ext>
  </a:extLst>
</a:theme>
</file>

<file path=ppt/theme/theme4.xml><?xml version="1.0" encoding="utf-8"?>
<a:theme xmlns:a="http://schemas.openxmlformats.org/drawingml/2006/main" name="Title Master">
  <a:themeElements>
    <a:clrScheme name="Brand Palette">
      <a:dk1>
        <a:srgbClr val="000000"/>
      </a:dk1>
      <a:lt1>
        <a:srgbClr val="FFFFFF"/>
      </a:lt1>
      <a:dk2>
        <a:srgbClr val="10005D"/>
      </a:dk2>
      <a:lt2>
        <a:srgbClr val="3956A5"/>
      </a:lt2>
      <a:accent1>
        <a:srgbClr val="B41E26"/>
      </a:accent1>
      <a:accent2>
        <a:srgbClr val="FF4B41"/>
      </a:accent2>
      <a:accent3>
        <a:srgbClr val="C0C0B3"/>
      </a:accent3>
      <a:accent4>
        <a:srgbClr val="97AFD4"/>
      </a:accent4>
      <a:accent5>
        <a:srgbClr val="87C8C3"/>
      </a:accent5>
      <a:accent6>
        <a:srgbClr val="B7A2E0"/>
      </a:accent6>
      <a:hlink>
        <a:srgbClr val="EAADB8"/>
      </a:hlink>
      <a:folHlink>
        <a:srgbClr val="9BB796"/>
      </a:folHlink>
    </a:clrScheme>
    <a:fontScheme name="Brand Font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accent3"/>
          </a:solidFill>
        </a:ln>
      </a:spPr>
      <a:bodyPr rtlCol="0" anchor="t"/>
      <a:lstStyle>
        <a:defPPr algn="l">
          <a:defRPr sz="12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2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AC338438-02B9-42D2-BF4E-1084FB33CB50}" vid="{580B8A37-FB08-4630-B0E4-C3CE4441B3E0}"/>
    </a:ext>
  </a:extLst>
</a:theme>
</file>

<file path=ppt/theme/theme5.xml><?xml version="1.0" encoding="utf-8"?>
<a:theme xmlns:a="http://schemas.openxmlformats.org/drawingml/2006/main" name="Blank / Resources Master">
  <a:themeElements>
    <a:clrScheme name="Brand Palette">
      <a:dk1>
        <a:srgbClr val="000000"/>
      </a:dk1>
      <a:lt1>
        <a:srgbClr val="FFFFFF"/>
      </a:lt1>
      <a:dk2>
        <a:srgbClr val="10005D"/>
      </a:dk2>
      <a:lt2>
        <a:srgbClr val="3956A5"/>
      </a:lt2>
      <a:accent1>
        <a:srgbClr val="B41E26"/>
      </a:accent1>
      <a:accent2>
        <a:srgbClr val="FF4B41"/>
      </a:accent2>
      <a:accent3>
        <a:srgbClr val="C0C0B3"/>
      </a:accent3>
      <a:accent4>
        <a:srgbClr val="97AFD4"/>
      </a:accent4>
      <a:accent5>
        <a:srgbClr val="87C8C3"/>
      </a:accent5>
      <a:accent6>
        <a:srgbClr val="B7A2E0"/>
      </a:accent6>
      <a:hlink>
        <a:srgbClr val="EAADB8"/>
      </a:hlink>
      <a:folHlink>
        <a:srgbClr val="9BB796"/>
      </a:folHlink>
    </a:clrScheme>
    <a:fontScheme name="Brand Font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AC338438-02B9-42D2-BF4E-1084FB33CB50}" vid="{16E1C4D4-FD4C-47D3-8DDE-59DB933F54A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605D703-AAB7-4039-8B2A-B24D8C925B35}">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Template>
  <TotalTime>4316</TotalTime>
  <Words>840</Words>
  <Application>Microsoft Macintosh PowerPoint</Application>
  <PresentationFormat>Widescreen</PresentationFormat>
  <Paragraphs>90</Paragraphs>
  <Slides>8</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8</vt:i4>
      </vt:variant>
    </vt:vector>
  </HeadingPairs>
  <TitlesOfParts>
    <vt:vector size="16" baseType="lpstr">
      <vt:lpstr>Arial</vt:lpstr>
      <vt:lpstr>Arial Regular</vt:lpstr>
      <vt:lpstr>Calibri</vt:lpstr>
      <vt:lpstr>Body Variations Master</vt:lpstr>
      <vt:lpstr>Agenda Master</vt:lpstr>
      <vt:lpstr>Section Breaker / Boiler Plate / Thank You Master</vt:lpstr>
      <vt:lpstr>Title Master</vt:lpstr>
      <vt:lpstr>Blank / Resources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Sashi Bhusan Sadhu</dc:creator>
  <cp:lastModifiedBy>Prameela Kalive</cp:lastModifiedBy>
  <cp:revision>131</cp:revision>
  <dcterms:created xsi:type="dcterms:W3CDTF">2022-05-13T10:01:23Z</dcterms:created>
  <dcterms:modified xsi:type="dcterms:W3CDTF">2022-07-15T03:59:44Z</dcterms:modified>
</cp:coreProperties>
</file>